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258" r:id="rId2"/>
    <p:sldId id="259" r:id="rId3"/>
    <p:sldId id="260" r:id="rId4"/>
    <p:sldId id="261" r:id="rId5"/>
    <p:sldId id="264" r:id="rId6"/>
    <p:sldId id="265" r:id="rId7"/>
    <p:sldId id="266" r:id="rId8"/>
    <p:sldId id="262" r:id="rId9"/>
    <p:sldId id="267" r:id="rId10"/>
    <p:sldId id="268" r:id="rId11"/>
    <p:sldId id="269" r:id="rId12"/>
    <p:sldId id="270" r:id="rId13"/>
    <p:sldId id="271" r:id="rId14"/>
    <p:sldId id="272" r:id="rId15"/>
    <p:sldId id="263" r:id="rId16"/>
    <p:sldId id="273" r:id="rId17"/>
    <p:sldId id="274" r:id="rId18"/>
    <p:sldId id="275" r:id="rId19"/>
    <p:sldId id="276" r:id="rId20"/>
    <p:sldId id="277" r:id="rId21"/>
    <p:sldId id="314" r:id="rId22"/>
  </p:sldIdLst>
  <p:sldSz cx="12192000" cy="6858000"/>
  <p:notesSz cx="6858000" cy="9144000"/>
  <p:embeddedFontLst>
    <p:embeddedFont>
      <p:font typeface="Microsoft YaHei Light" panose="020B0502040204020203" pitchFamily="34" charset="-122"/>
      <p:regular r:id="rId24"/>
    </p:embeddedFont>
    <p:embeddedFont>
      <p:font typeface="等线" panose="02010600030101010101" pitchFamily="2" charset="-122"/>
      <p:regular r:id="rId25"/>
      <p:bold r:id="rId26"/>
    </p:embeddedFont>
    <p:embeddedFont>
      <p:font typeface="思源宋体 CN" panose="02020400000000000000" pitchFamily="18" charset="-122"/>
      <p:regular r:id="rId27"/>
      <p:bold r:id="rId28"/>
    </p:embeddedFont>
    <p:embeddedFont>
      <p:font typeface="思源宋体 CN SemiBold" panose="02020600000000000000" pitchFamily="18" charset="-122"/>
      <p:bold r:id="rId29"/>
    </p:embeddedFont>
    <p:embeddedFont>
      <p:font typeface="Microsoft YaHei" panose="020B0503020204020204" pitchFamily="34" charset="-122"/>
      <p:regular r:id="rId30"/>
      <p:bold r:id="rId31"/>
    </p:embeddedFont>
    <p:embeddedFont>
      <p:font typeface="Arial Black" panose="020B0A04020102020204" pitchFamily="34" charset="0"/>
      <p:bold r:id="rId32"/>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062"/>
    <a:srgbClr val="F7D897"/>
    <a:srgbClr val="E6E6E6"/>
    <a:srgbClr val="30717D"/>
    <a:srgbClr val="3980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27" autoAdjust="0"/>
    <p:restoredTop sz="96475" autoAdjust="0"/>
  </p:normalViewPr>
  <p:slideViewPr>
    <p:cSldViewPr snapToGrid="0" showGuides="1">
      <p:cViewPr>
        <p:scale>
          <a:sx n="100" d="100"/>
          <a:sy n="100" d="100"/>
        </p:scale>
        <p:origin x="1411" y="355"/>
      </p:cViewPr>
      <p:guideLst>
        <p:guide orient="horz" pos="2137"/>
        <p:guide pos="3840"/>
      </p:guideLst>
    </p:cSldViewPr>
  </p:slideViewPr>
  <p:notesTextViewPr>
    <p:cViewPr>
      <p:scale>
        <a:sx n="150" d="100"/>
        <a:sy n="150" d="100"/>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43900834844525E-2"/>
          <c:y val="7.5496329155162703E-2"/>
          <c:w val="0.94616916830708664"/>
          <c:h val="0.79430566570466732"/>
        </c:manualLayout>
      </c:layout>
      <c:lineChart>
        <c:grouping val="standard"/>
        <c:varyColors val="0"/>
        <c:ser>
          <c:idx val="0"/>
          <c:order val="0"/>
          <c:tx>
            <c:strRef>
              <c:f>Sheet1!$B$1</c:f>
              <c:strCache>
                <c:ptCount val="1"/>
                <c:pt idx="0">
                  <c:v>系列 1</c:v>
                </c:pt>
              </c:strCache>
            </c:strRef>
          </c:tx>
          <c:spPr>
            <a:ln w="28575" cap="rnd">
              <a:solidFill>
                <a:schemeClr val="accent3"/>
              </a:solidFill>
              <a:round/>
            </a:ln>
            <a:effectLst/>
          </c:spPr>
          <c:marker>
            <c:symbol val="none"/>
          </c:marker>
          <c:cat>
            <c:strRef>
              <c:f>Sheet1!$A$2:$A$5</c:f>
              <c:strCache>
                <c:ptCount val="4"/>
                <c:pt idx="0">
                  <c:v>类别 1</c:v>
                </c:pt>
                <c:pt idx="1">
                  <c:v>类别 2</c:v>
                </c:pt>
                <c:pt idx="2">
                  <c:v>类别 3</c:v>
                </c:pt>
                <c:pt idx="3">
                  <c:v>类别 4</c:v>
                </c:pt>
              </c:strCache>
            </c:strRef>
          </c:cat>
          <c:val>
            <c:numRef>
              <c:f>Sheet1!$B$2:$B$5</c:f>
              <c:numCache>
                <c:formatCode>General</c:formatCode>
                <c:ptCount val="4"/>
                <c:pt idx="0">
                  <c:v>1</c:v>
                </c:pt>
                <c:pt idx="1">
                  <c:v>2.5</c:v>
                </c:pt>
                <c:pt idx="2">
                  <c:v>3.5</c:v>
                </c:pt>
                <c:pt idx="3">
                  <c:v>4.5</c:v>
                </c:pt>
              </c:numCache>
            </c:numRef>
          </c:val>
          <c:smooth val="1"/>
          <c:extLst>
            <c:ext xmlns:c16="http://schemas.microsoft.com/office/drawing/2014/chart" uri="{C3380CC4-5D6E-409C-BE32-E72D297353CC}">
              <c16:uniqueId val="{00000000-20E1-405A-ADA2-8BE53484BBEF}"/>
            </c:ext>
          </c:extLst>
        </c:ser>
        <c:dLbls>
          <c:showLegendKey val="0"/>
          <c:showVal val="0"/>
          <c:showCatName val="0"/>
          <c:showSerName val="0"/>
          <c:showPercent val="0"/>
          <c:showBubbleSize val="0"/>
        </c:dLbls>
        <c:smooth val="0"/>
        <c:axId val="487327792"/>
        <c:axId val="487316976"/>
      </c:lineChart>
      <c:catAx>
        <c:axId val="487327792"/>
        <c:scaling>
          <c:orientation val="minMax"/>
        </c:scaling>
        <c:delete val="0"/>
        <c:axPos val="b"/>
        <c:majorGridlines>
          <c:spPr>
            <a:ln w="9525" cap="flat" cmpd="sng" algn="ctr">
              <a:solidFill>
                <a:schemeClr val="bg1">
                  <a:alpha val="7000"/>
                </a:schemeClr>
              </a:solidFill>
              <a:round/>
            </a:ln>
            <a:effectLst/>
          </c:spPr>
        </c:majorGridlines>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zh-CN"/>
          </a:p>
        </c:txPr>
        <c:crossAx val="487316976"/>
        <c:crosses val="autoZero"/>
        <c:auto val="1"/>
        <c:lblAlgn val="ctr"/>
        <c:lblOffset val="100"/>
        <c:noMultiLvlLbl val="0"/>
      </c:catAx>
      <c:valAx>
        <c:axId val="487316976"/>
        <c:scaling>
          <c:orientation val="minMax"/>
        </c:scaling>
        <c:delete val="0"/>
        <c:axPos val="l"/>
        <c:majorGridlines>
          <c:spPr>
            <a:ln w="9525" cap="flat" cmpd="sng" algn="ctr">
              <a:solidFill>
                <a:schemeClr val="bg1">
                  <a:alpha val="16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zh-CN"/>
          </a:p>
        </c:txPr>
        <c:crossAx val="487327792"/>
        <c:crosses val="autoZero"/>
        <c:crossBetween val="between"/>
      </c:valAx>
      <c:spPr>
        <a:noFill/>
        <a:ln>
          <a:solidFill>
            <a:schemeClr val="bg1">
              <a:alpha val="15000"/>
            </a:schemeClr>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8856DF-14C3-4643-9885-7C8DD8C414CA}" type="datetimeFigureOut">
              <a:rPr lang="zh-CN" altLang="en-US" smtClean="0"/>
              <a:t>2022/8/15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B409D4-1E36-4AB5-AF1F-4E98CD084329}" type="slidenum">
              <a:rPr lang="zh-CN" altLang="en-US" smtClean="0"/>
              <a:t>‹#›</a:t>
            </a:fld>
            <a:endParaRPr lang="zh-CN" altLang="en-US"/>
          </a:p>
        </p:txBody>
      </p:sp>
    </p:spTree>
    <p:extLst>
      <p:ext uri="{BB962C8B-B14F-4D97-AF65-F5344CB8AC3E}">
        <p14:creationId xmlns:p14="http://schemas.microsoft.com/office/powerpoint/2010/main" val="11445505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DB409D4-1E36-4AB5-AF1F-4E98CD084329}" type="slidenum">
              <a:rPr lang="zh-CN" altLang="en-US" smtClean="0"/>
              <a:t>2</a:t>
            </a:fld>
            <a:endParaRPr lang="zh-CN" altLang="en-US"/>
          </a:p>
        </p:txBody>
      </p:sp>
    </p:spTree>
    <p:extLst>
      <p:ext uri="{BB962C8B-B14F-4D97-AF65-F5344CB8AC3E}">
        <p14:creationId xmlns:p14="http://schemas.microsoft.com/office/powerpoint/2010/main" val="3806993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DB409D4-1E36-4AB5-AF1F-4E98CD084329}" type="slidenum">
              <a:rPr lang="zh-CN" altLang="en-US" smtClean="0"/>
              <a:t>3</a:t>
            </a:fld>
            <a:endParaRPr lang="zh-CN" altLang="en-US"/>
          </a:p>
        </p:txBody>
      </p:sp>
    </p:spTree>
    <p:extLst>
      <p:ext uri="{BB962C8B-B14F-4D97-AF65-F5344CB8AC3E}">
        <p14:creationId xmlns:p14="http://schemas.microsoft.com/office/powerpoint/2010/main" val="18655412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页">
    <p:bg>
      <p:bgPr>
        <a:solidFill>
          <a:schemeClr val="accent1"/>
        </a:solidFill>
        <a:effectLst/>
      </p:bgPr>
    </p:bg>
    <p:spTree>
      <p:nvGrpSpPr>
        <p:cNvPr id="1" name=""/>
        <p:cNvGrpSpPr/>
        <p:nvPr/>
      </p:nvGrpSpPr>
      <p:grpSpPr>
        <a:xfrm>
          <a:off x="0" y="0"/>
          <a:ext cx="0" cy="0"/>
          <a:chOff x="0" y="0"/>
          <a:chExt cx="0" cy="0"/>
        </a:xfrm>
      </p:grpSpPr>
      <p:sp>
        <p:nvSpPr>
          <p:cNvPr id="2" name="椭圆 1">
            <a:extLst>
              <a:ext uri="{FF2B5EF4-FFF2-40B4-BE49-F238E27FC236}">
                <a16:creationId xmlns:a16="http://schemas.microsoft.com/office/drawing/2014/main" id="{BC05AE73-A9D0-257A-B220-5FB04BE39AE9}"/>
              </a:ext>
            </a:extLst>
          </p:cNvPr>
          <p:cNvSpPr/>
          <p:nvPr userDrawn="1"/>
        </p:nvSpPr>
        <p:spPr>
          <a:xfrm>
            <a:off x="3777276" y="1599217"/>
            <a:ext cx="4636218" cy="4636218"/>
          </a:xfrm>
          <a:prstGeom prst="ellipse">
            <a:avLst/>
          </a:prstGeom>
          <a:solidFill>
            <a:schemeClr val="accent3">
              <a:lumMod val="75000"/>
            </a:schemeClr>
          </a:solidFill>
          <a:ln>
            <a:noFill/>
          </a:ln>
          <a:effectLst>
            <a:outerShdw blurRad="609600" sx="102000" sy="102000" algn="ctr" rotWithShape="0">
              <a:schemeClr val="accent3">
                <a:lumMod val="20000"/>
                <a:lumOff val="80000"/>
                <a:alpha val="4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椭圆 2">
            <a:extLst>
              <a:ext uri="{FF2B5EF4-FFF2-40B4-BE49-F238E27FC236}">
                <a16:creationId xmlns:a16="http://schemas.microsoft.com/office/drawing/2014/main" id="{13058B8C-F0AA-EDD3-F087-3B879DB929BF}"/>
              </a:ext>
            </a:extLst>
          </p:cNvPr>
          <p:cNvSpPr/>
          <p:nvPr userDrawn="1"/>
        </p:nvSpPr>
        <p:spPr>
          <a:xfrm>
            <a:off x="3777276" y="1599217"/>
            <a:ext cx="4636218" cy="4636218"/>
          </a:xfrm>
          <a:prstGeom prst="ellipse">
            <a:avLst/>
          </a:prstGeom>
          <a:gradFill flip="none" rotWithShape="1">
            <a:gsLst>
              <a:gs pos="55000">
                <a:schemeClr val="bg1">
                  <a:alpha val="0"/>
                </a:schemeClr>
              </a:gs>
              <a:gs pos="97000">
                <a:schemeClr val="bg1">
                  <a:alpha val="47000"/>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任意多边形: 形状 3">
            <a:extLst>
              <a:ext uri="{FF2B5EF4-FFF2-40B4-BE49-F238E27FC236}">
                <a16:creationId xmlns:a16="http://schemas.microsoft.com/office/drawing/2014/main" id="{1E9DC9C6-EB6F-111D-CFDE-480D749B2935}"/>
              </a:ext>
            </a:extLst>
          </p:cNvPr>
          <p:cNvSpPr/>
          <p:nvPr userDrawn="1"/>
        </p:nvSpPr>
        <p:spPr>
          <a:xfrm rot="20749622">
            <a:off x="5649938" y="5129701"/>
            <a:ext cx="5198897" cy="1791554"/>
          </a:xfrm>
          <a:custGeom>
            <a:avLst/>
            <a:gdLst>
              <a:gd name="connsiteX0" fmla="*/ 2687319 w 5198897"/>
              <a:gd name="connsiteY0" fmla="*/ 166706 h 1791554"/>
              <a:gd name="connsiteX1" fmla="*/ 2967673 w 5198897"/>
              <a:gd name="connsiteY1" fmla="*/ 348793 h 1791554"/>
              <a:gd name="connsiteX2" fmla="*/ 3272823 w 5198897"/>
              <a:gd name="connsiteY2" fmla="*/ 507947 h 1791554"/>
              <a:gd name="connsiteX3" fmla="*/ 3483564 w 5198897"/>
              <a:gd name="connsiteY3" fmla="*/ 542253 h 1791554"/>
              <a:gd name="connsiteX4" fmla="*/ 3786650 w 5198897"/>
              <a:gd name="connsiteY4" fmla="*/ 651879 h 1791554"/>
              <a:gd name="connsiteX5" fmla="*/ 4102633 w 5198897"/>
              <a:gd name="connsiteY5" fmla="*/ 767955 h 1791554"/>
              <a:gd name="connsiteX6" fmla="*/ 4392820 w 5198897"/>
              <a:gd name="connsiteY6" fmla="*/ 1051695 h 1791554"/>
              <a:gd name="connsiteX7" fmla="*/ 4695905 w 5198897"/>
              <a:gd name="connsiteY7" fmla="*/ 1219357 h 1791554"/>
              <a:gd name="connsiteX8" fmla="*/ 5198897 w 5198897"/>
              <a:gd name="connsiteY8" fmla="*/ 1580481 h 1791554"/>
              <a:gd name="connsiteX9" fmla="*/ 2800526 w 5198897"/>
              <a:gd name="connsiteY9" fmla="*/ 1786837 h 1791554"/>
              <a:gd name="connsiteX10" fmla="*/ 2746429 w 5198897"/>
              <a:gd name="connsiteY10" fmla="*/ 1791554 h 1791554"/>
              <a:gd name="connsiteX11" fmla="*/ 0 w 5198897"/>
              <a:gd name="connsiteY11" fmla="*/ 1097979 h 1791554"/>
              <a:gd name="connsiteX12" fmla="*/ 7137 w 5198897"/>
              <a:gd name="connsiteY12" fmla="*/ 1090850 h 1791554"/>
              <a:gd name="connsiteX13" fmla="*/ 57022 w 5198897"/>
              <a:gd name="connsiteY13" fmla="*/ 1059432 h 1791554"/>
              <a:gd name="connsiteX14" fmla="*/ 155555 w 5198897"/>
              <a:gd name="connsiteY14" fmla="*/ 1014034 h 1791554"/>
              <a:gd name="connsiteX15" fmla="*/ 243517 w 5198897"/>
              <a:gd name="connsiteY15" fmla="*/ 919627 h 1791554"/>
              <a:gd name="connsiteX16" fmla="*/ 507392 w 5198897"/>
              <a:gd name="connsiteY16" fmla="*/ 616284 h 1791554"/>
              <a:gd name="connsiteX17" fmla="*/ 649264 w 5198897"/>
              <a:gd name="connsiteY17" fmla="*/ 522907 h 1791554"/>
              <a:gd name="connsiteX18" fmla="*/ 842721 w 5198897"/>
              <a:gd name="connsiteY18" fmla="*/ 513106 h 1791554"/>
              <a:gd name="connsiteX19" fmla="*/ 999551 w 5198897"/>
              <a:gd name="connsiteY19" fmla="*/ 390839 h 1791554"/>
              <a:gd name="connsiteX20" fmla="*/ 1216226 w 5198897"/>
              <a:gd name="connsiteY20" fmla="*/ 222144 h 1791554"/>
              <a:gd name="connsiteX21" fmla="*/ 1490939 w 5198897"/>
              <a:gd name="connsiteY21" fmla="*/ 103746 h 1791554"/>
              <a:gd name="connsiteX22" fmla="*/ 1929446 w 5198897"/>
              <a:gd name="connsiteY22" fmla="*/ 7016 h 1791554"/>
              <a:gd name="connsiteX23" fmla="*/ 2297017 w 5198897"/>
              <a:gd name="connsiteY23" fmla="*/ 142437 h 1791554"/>
              <a:gd name="connsiteX24" fmla="*/ 2638793 w 5198897"/>
              <a:gd name="connsiteY24" fmla="*/ 155335 h 1791554"/>
              <a:gd name="connsiteX25" fmla="*/ 2687319 w 5198897"/>
              <a:gd name="connsiteY25" fmla="*/ 166706 h 1791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198897" h="1791554">
                <a:moveTo>
                  <a:pt x="2687319" y="166706"/>
                </a:moveTo>
                <a:cubicBezTo>
                  <a:pt x="2800569" y="202173"/>
                  <a:pt x="2911474" y="295527"/>
                  <a:pt x="2967673" y="348793"/>
                </a:cubicBezTo>
                <a:cubicBezTo>
                  <a:pt x="3090455" y="465384"/>
                  <a:pt x="3167322" y="480346"/>
                  <a:pt x="3272823" y="507947"/>
                </a:cubicBezTo>
                <a:cubicBezTo>
                  <a:pt x="3341538" y="527369"/>
                  <a:pt x="3412241" y="538873"/>
                  <a:pt x="3483564" y="542253"/>
                </a:cubicBezTo>
                <a:cubicBezTo>
                  <a:pt x="3601444" y="550250"/>
                  <a:pt x="3669027" y="604674"/>
                  <a:pt x="3786650" y="651879"/>
                </a:cubicBezTo>
                <a:cubicBezTo>
                  <a:pt x="3857068" y="680254"/>
                  <a:pt x="4032213" y="726684"/>
                  <a:pt x="4102633" y="767955"/>
                </a:cubicBezTo>
                <a:cubicBezTo>
                  <a:pt x="4193943" y="821608"/>
                  <a:pt x="4299185" y="984886"/>
                  <a:pt x="4392820" y="1051695"/>
                </a:cubicBezTo>
                <a:cubicBezTo>
                  <a:pt x="4486454" y="1118500"/>
                  <a:pt x="4626776" y="1150229"/>
                  <a:pt x="4695905" y="1219357"/>
                </a:cubicBezTo>
                <a:cubicBezTo>
                  <a:pt x="4863569" y="1387023"/>
                  <a:pt x="4992541" y="1494328"/>
                  <a:pt x="5198897" y="1580481"/>
                </a:cubicBezTo>
                <a:lnTo>
                  <a:pt x="2800526" y="1786837"/>
                </a:lnTo>
                <a:lnTo>
                  <a:pt x="2746429" y="1791554"/>
                </a:lnTo>
                <a:lnTo>
                  <a:pt x="0" y="1097979"/>
                </a:lnTo>
                <a:lnTo>
                  <a:pt x="7137" y="1090850"/>
                </a:lnTo>
                <a:cubicBezTo>
                  <a:pt x="21199" y="1079197"/>
                  <a:pt x="37289" y="1068589"/>
                  <a:pt x="57022" y="1059432"/>
                </a:cubicBezTo>
                <a:cubicBezTo>
                  <a:pt x="90941" y="1046715"/>
                  <a:pt x="123854" y="1031549"/>
                  <a:pt x="155555" y="1014034"/>
                </a:cubicBezTo>
                <a:cubicBezTo>
                  <a:pt x="190121" y="987879"/>
                  <a:pt x="219889" y="955945"/>
                  <a:pt x="243517" y="919627"/>
                </a:cubicBezTo>
                <a:cubicBezTo>
                  <a:pt x="326162" y="814022"/>
                  <a:pt x="414250" y="712754"/>
                  <a:pt x="507392" y="616284"/>
                </a:cubicBezTo>
                <a:cubicBezTo>
                  <a:pt x="544228" y="571606"/>
                  <a:pt x="593675" y="539079"/>
                  <a:pt x="649264" y="522907"/>
                </a:cubicBezTo>
                <a:cubicBezTo>
                  <a:pt x="763274" y="496855"/>
                  <a:pt x="775655" y="529872"/>
                  <a:pt x="842721" y="513106"/>
                </a:cubicBezTo>
                <a:cubicBezTo>
                  <a:pt x="915206" y="495305"/>
                  <a:pt x="950543" y="447072"/>
                  <a:pt x="999551" y="390839"/>
                </a:cubicBezTo>
                <a:cubicBezTo>
                  <a:pt x="1060221" y="321140"/>
                  <a:pt x="1133786" y="263878"/>
                  <a:pt x="1216226" y="222144"/>
                </a:cubicBezTo>
                <a:cubicBezTo>
                  <a:pt x="1300317" y="162300"/>
                  <a:pt x="1391114" y="161269"/>
                  <a:pt x="1490939" y="103746"/>
                </a:cubicBezTo>
                <a:cubicBezTo>
                  <a:pt x="1645706" y="14756"/>
                  <a:pt x="1821366" y="-15166"/>
                  <a:pt x="1929446" y="7016"/>
                </a:cubicBezTo>
                <a:cubicBezTo>
                  <a:pt x="2087308" y="39259"/>
                  <a:pt x="2106652" y="145275"/>
                  <a:pt x="2297017" y="142437"/>
                </a:cubicBezTo>
                <a:cubicBezTo>
                  <a:pt x="2411105" y="137692"/>
                  <a:pt x="2525400" y="141998"/>
                  <a:pt x="2638793" y="155335"/>
                </a:cubicBezTo>
                <a:cubicBezTo>
                  <a:pt x="2654915" y="157754"/>
                  <a:pt x="2671141" y="161639"/>
                  <a:pt x="2687319" y="166706"/>
                </a:cubicBezTo>
                <a:close/>
              </a:path>
            </a:pathLst>
          </a:custGeom>
          <a:solidFill>
            <a:schemeClr val="accent2"/>
          </a:solidFill>
          <a:ln w="9525" cap="flat">
            <a:noFill/>
            <a:prstDash val="solid"/>
            <a:miter/>
          </a:ln>
          <a:effectLst>
            <a:outerShdw blurRad="152400" dist="38100" dir="16200000" rotWithShape="0">
              <a:schemeClr val="tx1">
                <a:alpha val="26000"/>
              </a:schemeClr>
            </a:outerShdw>
          </a:effectLst>
        </p:spPr>
        <p:txBody>
          <a:bodyPr wrap="square" rtlCol="0" anchor="ctr">
            <a:noAutofit/>
          </a:bodyPr>
          <a:lstStyle/>
          <a:p>
            <a:endParaRPr lang="zh-CN" altLang="en-US"/>
          </a:p>
        </p:txBody>
      </p:sp>
      <p:sp>
        <p:nvSpPr>
          <p:cNvPr id="5" name="任意多边形: 形状 4">
            <a:extLst>
              <a:ext uri="{FF2B5EF4-FFF2-40B4-BE49-F238E27FC236}">
                <a16:creationId xmlns:a16="http://schemas.microsoft.com/office/drawing/2014/main" id="{E490490F-BDAB-DE2D-C633-C876C603ED23}"/>
              </a:ext>
            </a:extLst>
          </p:cNvPr>
          <p:cNvSpPr/>
          <p:nvPr userDrawn="1"/>
        </p:nvSpPr>
        <p:spPr>
          <a:xfrm>
            <a:off x="7893047" y="4089264"/>
            <a:ext cx="3707975" cy="2768737"/>
          </a:xfrm>
          <a:custGeom>
            <a:avLst/>
            <a:gdLst>
              <a:gd name="connsiteX0" fmla="*/ 3659233 w 3707975"/>
              <a:gd name="connsiteY0" fmla="*/ 230 h 2768737"/>
              <a:gd name="connsiteX1" fmla="*/ 3707975 w 3707975"/>
              <a:gd name="connsiteY1" fmla="*/ 5100 h 2768737"/>
              <a:gd name="connsiteX2" fmla="*/ 3647034 w 3707975"/>
              <a:gd name="connsiteY2" fmla="*/ 2768737 h 2768737"/>
              <a:gd name="connsiteX3" fmla="*/ 63457 w 3707975"/>
              <a:gd name="connsiteY3" fmla="*/ 2768737 h 2768737"/>
              <a:gd name="connsiteX4" fmla="*/ 0 w 3707975"/>
              <a:gd name="connsiteY4" fmla="*/ 2598451 h 2768737"/>
              <a:gd name="connsiteX5" fmla="*/ 692792 w 3707975"/>
              <a:gd name="connsiteY5" fmla="*/ 1972629 h 2768737"/>
              <a:gd name="connsiteX6" fmla="*/ 1025332 w 3707975"/>
              <a:gd name="connsiteY6" fmla="*/ 1915666 h 2768737"/>
              <a:gd name="connsiteX7" fmla="*/ 1718123 w 3707975"/>
              <a:gd name="connsiteY7" fmla="*/ 1430712 h 2768737"/>
              <a:gd name="connsiteX8" fmla="*/ 2076065 w 3707975"/>
              <a:gd name="connsiteY8" fmla="*/ 1317556 h 2768737"/>
              <a:gd name="connsiteX9" fmla="*/ 2359340 w 3707975"/>
              <a:gd name="connsiteY9" fmla="*/ 968851 h 2768737"/>
              <a:gd name="connsiteX10" fmla="*/ 2590270 w 3707975"/>
              <a:gd name="connsiteY10" fmla="*/ 557025 h 2768737"/>
              <a:gd name="connsiteX11" fmla="*/ 3079843 w 3707975"/>
              <a:gd name="connsiteY11" fmla="*/ 353037 h 2768737"/>
              <a:gd name="connsiteX12" fmla="*/ 3409304 w 3707975"/>
              <a:gd name="connsiteY12" fmla="*/ 214477 h 2768737"/>
              <a:gd name="connsiteX13" fmla="*/ 3536317 w 3707975"/>
              <a:gd name="connsiteY13" fmla="*/ 68222 h 2768737"/>
              <a:gd name="connsiteX14" fmla="*/ 3659233 w 3707975"/>
              <a:gd name="connsiteY14" fmla="*/ 230 h 2768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07975" h="2768737">
                <a:moveTo>
                  <a:pt x="3659233" y="230"/>
                </a:moveTo>
                <a:cubicBezTo>
                  <a:pt x="3675351" y="-635"/>
                  <a:pt x="3691771" y="924"/>
                  <a:pt x="3707975" y="5100"/>
                </a:cubicBezTo>
                <a:lnTo>
                  <a:pt x="3647034" y="2768737"/>
                </a:lnTo>
                <a:lnTo>
                  <a:pt x="63457" y="2768737"/>
                </a:lnTo>
                <a:lnTo>
                  <a:pt x="0" y="2598451"/>
                </a:lnTo>
                <a:cubicBezTo>
                  <a:pt x="68510" y="2381377"/>
                  <a:pt x="469559" y="2018045"/>
                  <a:pt x="692792" y="1972629"/>
                </a:cubicBezTo>
                <a:cubicBezTo>
                  <a:pt x="805024" y="1962623"/>
                  <a:pt x="916179" y="1943609"/>
                  <a:pt x="1025332" y="1915666"/>
                </a:cubicBezTo>
                <a:cubicBezTo>
                  <a:pt x="1280895" y="1815596"/>
                  <a:pt x="1460251" y="1520006"/>
                  <a:pt x="1718123" y="1430712"/>
                </a:cubicBezTo>
                <a:cubicBezTo>
                  <a:pt x="1839671" y="1400460"/>
                  <a:pt x="1959215" y="1362665"/>
                  <a:pt x="2076065" y="1317556"/>
                </a:cubicBezTo>
                <a:cubicBezTo>
                  <a:pt x="2189222" y="1264442"/>
                  <a:pt x="2300837" y="1078928"/>
                  <a:pt x="2359340" y="968851"/>
                </a:cubicBezTo>
                <a:cubicBezTo>
                  <a:pt x="2424232" y="825135"/>
                  <a:pt x="2501515" y="687347"/>
                  <a:pt x="2590270" y="557025"/>
                </a:cubicBezTo>
                <a:cubicBezTo>
                  <a:pt x="2700348" y="407691"/>
                  <a:pt x="2895868" y="370740"/>
                  <a:pt x="3079843" y="353037"/>
                </a:cubicBezTo>
                <a:cubicBezTo>
                  <a:pt x="3200312" y="337872"/>
                  <a:pt x="3314237" y="289992"/>
                  <a:pt x="3409304" y="214477"/>
                </a:cubicBezTo>
                <a:cubicBezTo>
                  <a:pt x="3457031" y="170678"/>
                  <a:pt x="3499598" y="121644"/>
                  <a:pt x="3536317" y="68222"/>
                </a:cubicBezTo>
                <a:cubicBezTo>
                  <a:pt x="3565240" y="27231"/>
                  <a:pt x="3610878" y="2825"/>
                  <a:pt x="3659233" y="230"/>
                </a:cubicBezTo>
                <a:close/>
              </a:path>
            </a:pathLst>
          </a:custGeom>
          <a:gradFill>
            <a:gsLst>
              <a:gs pos="64000">
                <a:schemeClr val="bg1">
                  <a:lumMod val="95000"/>
                </a:schemeClr>
              </a:gs>
              <a:gs pos="0">
                <a:schemeClr val="accent2">
                  <a:lumMod val="40000"/>
                  <a:lumOff val="60000"/>
                </a:schemeClr>
              </a:gs>
              <a:gs pos="100000">
                <a:schemeClr val="bg1"/>
              </a:gs>
            </a:gsLst>
            <a:lin ang="1867874" scaled="1"/>
          </a:gradFill>
          <a:ln w="53181" cap="flat">
            <a:noFill/>
            <a:prstDash val="solid"/>
            <a:miter/>
          </a:ln>
          <a:effectLst>
            <a:outerShdw blurRad="177800" dist="76200" dir="16200000" rotWithShape="0">
              <a:prstClr val="black">
                <a:alpha val="32000"/>
              </a:prstClr>
            </a:outerShdw>
          </a:effectLst>
        </p:spPr>
        <p:txBody>
          <a:bodyPr wrap="square" rtlCol="0" anchor="ctr">
            <a:noAutofit/>
          </a:bodyPr>
          <a:lstStyle/>
          <a:p>
            <a:endParaRPr lang="zh-CN" altLang="en-US"/>
          </a:p>
        </p:txBody>
      </p:sp>
      <p:sp>
        <p:nvSpPr>
          <p:cNvPr id="6" name="任意多边形: 形状 5">
            <a:extLst>
              <a:ext uri="{FF2B5EF4-FFF2-40B4-BE49-F238E27FC236}">
                <a16:creationId xmlns:a16="http://schemas.microsoft.com/office/drawing/2014/main" id="{2E9C8F24-C565-FAF0-0A0D-FD9D9EC38531}"/>
              </a:ext>
            </a:extLst>
          </p:cNvPr>
          <p:cNvSpPr/>
          <p:nvPr userDrawn="1"/>
        </p:nvSpPr>
        <p:spPr>
          <a:xfrm>
            <a:off x="8319614" y="4355465"/>
            <a:ext cx="3359347" cy="2328004"/>
          </a:xfrm>
          <a:custGeom>
            <a:avLst/>
            <a:gdLst>
              <a:gd name="connsiteX0" fmla="*/ -108 w 459485"/>
              <a:gd name="connsiteY0" fmla="*/ 318275 h 318420"/>
              <a:gd name="connsiteX1" fmla="*/ 59709 w 459485"/>
              <a:gd name="connsiteY1" fmla="*/ 279032 h 318420"/>
              <a:gd name="connsiteX2" fmla="*/ 131527 w 459485"/>
              <a:gd name="connsiteY2" fmla="*/ 259982 h 318420"/>
              <a:gd name="connsiteX3" fmla="*/ 191440 w 459485"/>
              <a:gd name="connsiteY3" fmla="*/ 207214 h 318420"/>
              <a:gd name="connsiteX4" fmla="*/ 275545 w 459485"/>
              <a:gd name="connsiteY4" fmla="*/ 170162 h 318420"/>
              <a:gd name="connsiteX5" fmla="*/ 318884 w 459485"/>
              <a:gd name="connsiteY5" fmla="*/ 90152 h 318420"/>
              <a:gd name="connsiteX6" fmla="*/ 392703 w 459485"/>
              <a:gd name="connsiteY6" fmla="*/ 49194 h 318420"/>
              <a:gd name="connsiteX7" fmla="*/ 459378 w 459485"/>
              <a:gd name="connsiteY7" fmla="*/ -146 h 31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9485" h="318420">
                <a:moveTo>
                  <a:pt x="-108" y="318275"/>
                </a:moveTo>
                <a:cubicBezTo>
                  <a:pt x="9417" y="295130"/>
                  <a:pt x="35325" y="283890"/>
                  <a:pt x="59709" y="279032"/>
                </a:cubicBezTo>
                <a:cubicBezTo>
                  <a:pt x="84093" y="274175"/>
                  <a:pt x="110191" y="272936"/>
                  <a:pt x="131527" y="259982"/>
                </a:cubicBezTo>
                <a:cubicBezTo>
                  <a:pt x="154483" y="246362"/>
                  <a:pt x="168675" y="221120"/>
                  <a:pt x="191440" y="207214"/>
                </a:cubicBezTo>
                <a:cubicBezTo>
                  <a:pt x="217729" y="191021"/>
                  <a:pt x="253066" y="191307"/>
                  <a:pt x="275545" y="170162"/>
                </a:cubicBezTo>
                <a:cubicBezTo>
                  <a:pt x="298024" y="149016"/>
                  <a:pt x="299929" y="114059"/>
                  <a:pt x="318884" y="90152"/>
                </a:cubicBezTo>
                <a:cubicBezTo>
                  <a:pt x="336601" y="67768"/>
                  <a:pt x="365842" y="58719"/>
                  <a:pt x="392703" y="49194"/>
                </a:cubicBezTo>
                <a:cubicBezTo>
                  <a:pt x="419563" y="39669"/>
                  <a:pt x="448234" y="26048"/>
                  <a:pt x="459378" y="-146"/>
                </a:cubicBezTo>
              </a:path>
            </a:pathLst>
          </a:custGeom>
          <a:noFill/>
          <a:ln w="15875" cap="flat">
            <a:solidFill>
              <a:schemeClr val="accent3">
                <a:lumMod val="75000"/>
              </a:schemeClr>
            </a:solidFill>
            <a:prstDash val="solid"/>
            <a:miter/>
          </a:ln>
        </p:spPr>
        <p:txBody>
          <a:bodyPr rtlCol="0" anchor="ctr"/>
          <a:lstStyle/>
          <a:p>
            <a:endParaRPr lang="zh-CN" altLang="en-US"/>
          </a:p>
        </p:txBody>
      </p:sp>
      <p:sp>
        <p:nvSpPr>
          <p:cNvPr id="45" name="任意多边形: 形状 44">
            <a:extLst>
              <a:ext uri="{FF2B5EF4-FFF2-40B4-BE49-F238E27FC236}">
                <a16:creationId xmlns:a16="http://schemas.microsoft.com/office/drawing/2014/main" id="{382F75C0-A424-15EE-38B5-811A26B39D71}"/>
              </a:ext>
            </a:extLst>
          </p:cNvPr>
          <p:cNvSpPr/>
          <p:nvPr userDrawn="1"/>
        </p:nvSpPr>
        <p:spPr>
          <a:xfrm>
            <a:off x="8167798" y="4269815"/>
            <a:ext cx="3426902" cy="2410181"/>
          </a:xfrm>
          <a:custGeom>
            <a:avLst/>
            <a:gdLst>
              <a:gd name="connsiteX0" fmla="*/ -108 w 468725"/>
              <a:gd name="connsiteY0" fmla="*/ 329515 h 329660"/>
              <a:gd name="connsiteX1" fmla="*/ 77711 w 468725"/>
              <a:gd name="connsiteY1" fmla="*/ 274365 h 329660"/>
              <a:gd name="connsiteX2" fmla="*/ 132480 w 468725"/>
              <a:gd name="connsiteY2" fmla="*/ 260078 h 329660"/>
              <a:gd name="connsiteX3" fmla="*/ 205156 w 468725"/>
              <a:gd name="connsiteY3" fmla="*/ 198165 h 329660"/>
              <a:gd name="connsiteX4" fmla="*/ 287261 w 468725"/>
              <a:gd name="connsiteY4" fmla="*/ 160065 h 329660"/>
              <a:gd name="connsiteX5" fmla="*/ 327742 w 468725"/>
              <a:gd name="connsiteY5" fmla="*/ 90151 h 329660"/>
              <a:gd name="connsiteX6" fmla="*/ 393179 w 468725"/>
              <a:gd name="connsiteY6" fmla="*/ 57576 h 329660"/>
              <a:gd name="connsiteX7" fmla="*/ 468617 w 468725"/>
              <a:gd name="connsiteY7" fmla="*/ -146 h 32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8725" h="329660">
                <a:moveTo>
                  <a:pt x="-108" y="329515"/>
                </a:moveTo>
                <a:cubicBezTo>
                  <a:pt x="18942" y="304083"/>
                  <a:pt x="53327" y="279223"/>
                  <a:pt x="77711" y="274365"/>
                </a:cubicBezTo>
                <a:cubicBezTo>
                  <a:pt x="102095" y="269507"/>
                  <a:pt x="111144" y="272841"/>
                  <a:pt x="132480" y="260078"/>
                </a:cubicBezTo>
                <a:cubicBezTo>
                  <a:pt x="155435" y="246362"/>
                  <a:pt x="182391" y="212453"/>
                  <a:pt x="205156" y="198165"/>
                </a:cubicBezTo>
                <a:cubicBezTo>
                  <a:pt x="231445" y="181972"/>
                  <a:pt x="264782" y="181211"/>
                  <a:pt x="287261" y="160065"/>
                </a:cubicBezTo>
                <a:cubicBezTo>
                  <a:pt x="309740" y="138920"/>
                  <a:pt x="308788" y="114059"/>
                  <a:pt x="327742" y="90151"/>
                </a:cubicBezTo>
                <a:cubicBezTo>
                  <a:pt x="345459" y="67768"/>
                  <a:pt x="366319" y="67196"/>
                  <a:pt x="393179" y="57576"/>
                </a:cubicBezTo>
                <a:cubicBezTo>
                  <a:pt x="420040" y="47956"/>
                  <a:pt x="457092" y="26048"/>
                  <a:pt x="468617" y="-146"/>
                </a:cubicBezTo>
              </a:path>
            </a:pathLst>
          </a:custGeom>
          <a:noFill/>
          <a:ln w="15875" cap="flat">
            <a:solidFill>
              <a:schemeClr val="accent3">
                <a:lumMod val="75000"/>
              </a:schemeClr>
            </a:solidFill>
            <a:prstDash val="solid"/>
            <a:miter/>
          </a:ln>
        </p:spPr>
        <p:txBody>
          <a:bodyPr rtlCol="0" anchor="ctr"/>
          <a:lstStyle/>
          <a:p>
            <a:endParaRPr lang="zh-CN" altLang="en-US"/>
          </a:p>
        </p:txBody>
      </p:sp>
      <p:sp>
        <p:nvSpPr>
          <p:cNvPr id="46" name="任意多边形: 形状 45">
            <a:extLst>
              <a:ext uri="{FF2B5EF4-FFF2-40B4-BE49-F238E27FC236}">
                <a16:creationId xmlns:a16="http://schemas.microsoft.com/office/drawing/2014/main" id="{D66300D7-E000-EB68-2378-910341C55883}"/>
              </a:ext>
            </a:extLst>
          </p:cNvPr>
          <p:cNvSpPr/>
          <p:nvPr userDrawn="1"/>
        </p:nvSpPr>
        <p:spPr>
          <a:xfrm>
            <a:off x="8472811" y="4799066"/>
            <a:ext cx="3176204" cy="1938724"/>
          </a:xfrm>
          <a:custGeom>
            <a:avLst/>
            <a:gdLst>
              <a:gd name="connsiteX0" fmla="*/ -108 w 434435"/>
              <a:gd name="connsiteY0" fmla="*/ 265030 h 265175"/>
              <a:gd name="connsiteX1" fmla="*/ 123717 w 434435"/>
              <a:gd name="connsiteY1" fmla="*/ 217405 h 265175"/>
              <a:gd name="connsiteX2" fmla="*/ 180867 w 434435"/>
              <a:gd name="connsiteY2" fmla="*/ 166447 h 265175"/>
              <a:gd name="connsiteX3" fmla="*/ 242303 w 434435"/>
              <a:gd name="connsiteY3" fmla="*/ 143396 h 265175"/>
              <a:gd name="connsiteX4" fmla="*/ 298310 w 434435"/>
              <a:gd name="connsiteY4" fmla="*/ 81484 h 265175"/>
              <a:gd name="connsiteX5" fmla="*/ 318503 w 434435"/>
              <a:gd name="connsiteY5" fmla="*/ 47479 h 265175"/>
              <a:gd name="connsiteX6" fmla="*/ 434327 w 434435"/>
              <a:gd name="connsiteY6" fmla="*/ -146 h 26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435" h="265175">
                <a:moveTo>
                  <a:pt x="-108" y="265030"/>
                </a:moveTo>
                <a:cubicBezTo>
                  <a:pt x="31705" y="233503"/>
                  <a:pt x="86474" y="241694"/>
                  <a:pt x="123717" y="217405"/>
                </a:cubicBezTo>
                <a:cubicBezTo>
                  <a:pt x="145053" y="203404"/>
                  <a:pt x="158959" y="179972"/>
                  <a:pt x="180867" y="166447"/>
                </a:cubicBezTo>
                <a:cubicBezTo>
                  <a:pt x="199441" y="154826"/>
                  <a:pt x="221920" y="151588"/>
                  <a:pt x="242303" y="143396"/>
                </a:cubicBezTo>
                <a:cubicBezTo>
                  <a:pt x="267163" y="133300"/>
                  <a:pt x="283547" y="103867"/>
                  <a:pt x="298310" y="81484"/>
                </a:cubicBezTo>
                <a:cubicBezTo>
                  <a:pt x="305644" y="70435"/>
                  <a:pt x="311169" y="58433"/>
                  <a:pt x="318503" y="47479"/>
                </a:cubicBezTo>
                <a:cubicBezTo>
                  <a:pt x="342887" y="10522"/>
                  <a:pt x="404228" y="2998"/>
                  <a:pt x="434327" y="-146"/>
                </a:cubicBezTo>
              </a:path>
            </a:pathLst>
          </a:custGeom>
          <a:noFill/>
          <a:ln w="15875" cap="flat">
            <a:solidFill>
              <a:schemeClr val="accent3">
                <a:lumMod val="75000"/>
              </a:schemeClr>
            </a:solidFill>
            <a:prstDash val="solid"/>
            <a:miter/>
          </a:ln>
        </p:spPr>
        <p:txBody>
          <a:bodyPr rtlCol="0" anchor="ctr"/>
          <a:lstStyle/>
          <a:p>
            <a:endParaRPr lang="zh-CN" altLang="en-US"/>
          </a:p>
        </p:txBody>
      </p:sp>
      <p:sp>
        <p:nvSpPr>
          <p:cNvPr id="47" name="任意多边形: 形状 46">
            <a:extLst>
              <a:ext uri="{FF2B5EF4-FFF2-40B4-BE49-F238E27FC236}">
                <a16:creationId xmlns:a16="http://schemas.microsoft.com/office/drawing/2014/main" id="{DC46F6BE-ACFD-3540-B410-EB75DDCB6BA1}"/>
              </a:ext>
            </a:extLst>
          </p:cNvPr>
          <p:cNvSpPr/>
          <p:nvPr userDrawn="1"/>
        </p:nvSpPr>
        <p:spPr>
          <a:xfrm>
            <a:off x="8446352" y="4973853"/>
            <a:ext cx="3261853" cy="1880235"/>
          </a:xfrm>
          <a:custGeom>
            <a:avLst/>
            <a:gdLst>
              <a:gd name="connsiteX0" fmla="*/ -108 w 446150"/>
              <a:gd name="connsiteY0" fmla="*/ 257029 h 257175"/>
              <a:gd name="connsiteX1" fmla="*/ 130099 w 446150"/>
              <a:gd name="connsiteY1" fmla="*/ 222073 h 257175"/>
              <a:gd name="connsiteX2" fmla="*/ 199917 w 446150"/>
              <a:gd name="connsiteY2" fmla="*/ 153779 h 257175"/>
              <a:gd name="connsiteX3" fmla="*/ 299929 w 446150"/>
              <a:gd name="connsiteY3" fmla="*/ 112535 h 257175"/>
              <a:gd name="connsiteX4" fmla="*/ 355270 w 446150"/>
              <a:gd name="connsiteY4" fmla="*/ 53099 h 257175"/>
              <a:gd name="connsiteX5" fmla="*/ 446043 w 446150"/>
              <a:gd name="connsiteY5" fmla="*/ -146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6150" h="257175">
                <a:moveTo>
                  <a:pt x="-108" y="257029"/>
                </a:moveTo>
                <a:cubicBezTo>
                  <a:pt x="55518" y="255410"/>
                  <a:pt x="101524" y="250648"/>
                  <a:pt x="130099" y="222073"/>
                </a:cubicBezTo>
                <a:cubicBezTo>
                  <a:pt x="152292" y="199879"/>
                  <a:pt x="181438" y="166542"/>
                  <a:pt x="199917" y="153779"/>
                </a:cubicBezTo>
                <a:cubicBezTo>
                  <a:pt x="233826" y="130442"/>
                  <a:pt x="266592" y="137205"/>
                  <a:pt x="299929" y="112535"/>
                </a:cubicBezTo>
                <a:cubicBezTo>
                  <a:pt x="325837" y="93009"/>
                  <a:pt x="332124" y="75769"/>
                  <a:pt x="355270" y="53099"/>
                </a:cubicBezTo>
                <a:cubicBezTo>
                  <a:pt x="374796" y="34049"/>
                  <a:pt x="418801" y="1379"/>
                  <a:pt x="446043" y="-146"/>
                </a:cubicBezTo>
              </a:path>
            </a:pathLst>
          </a:custGeom>
          <a:noFill/>
          <a:ln w="15875" cap="flat">
            <a:solidFill>
              <a:schemeClr val="accent3">
                <a:lumMod val="75000"/>
              </a:schemeClr>
            </a:solidFill>
            <a:prstDash val="solid"/>
            <a:miter/>
          </a:ln>
        </p:spPr>
        <p:txBody>
          <a:bodyPr rtlCol="0" anchor="ctr"/>
          <a:lstStyle/>
          <a:p>
            <a:endParaRPr lang="zh-CN" altLang="en-US"/>
          </a:p>
        </p:txBody>
      </p:sp>
      <p:sp>
        <p:nvSpPr>
          <p:cNvPr id="48" name="任意多边形: 形状 47">
            <a:extLst>
              <a:ext uri="{FF2B5EF4-FFF2-40B4-BE49-F238E27FC236}">
                <a16:creationId xmlns:a16="http://schemas.microsoft.com/office/drawing/2014/main" id="{3915695D-15A4-9052-412B-3B450761EC08}"/>
              </a:ext>
            </a:extLst>
          </p:cNvPr>
          <p:cNvSpPr/>
          <p:nvPr userDrawn="1"/>
        </p:nvSpPr>
        <p:spPr>
          <a:xfrm>
            <a:off x="8399650" y="4925726"/>
            <a:ext cx="3623973" cy="1868391"/>
          </a:xfrm>
          <a:custGeom>
            <a:avLst/>
            <a:gdLst>
              <a:gd name="connsiteX0" fmla="*/ -108 w 495680"/>
              <a:gd name="connsiteY0" fmla="*/ 255410 h 255555"/>
              <a:gd name="connsiteX1" fmla="*/ 130861 w 495680"/>
              <a:gd name="connsiteY1" fmla="*/ 220549 h 255555"/>
              <a:gd name="connsiteX2" fmla="*/ 207061 w 495680"/>
              <a:gd name="connsiteY2" fmla="*/ 149492 h 255555"/>
              <a:gd name="connsiteX3" fmla="*/ 300310 w 495680"/>
              <a:gd name="connsiteY3" fmla="*/ 112535 h 255555"/>
              <a:gd name="connsiteX4" fmla="*/ 361461 w 495680"/>
              <a:gd name="connsiteY4" fmla="*/ 39574 h 255555"/>
              <a:gd name="connsiteX5" fmla="*/ 495573 w 495680"/>
              <a:gd name="connsiteY5" fmla="*/ -146 h 25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5680" h="255555">
                <a:moveTo>
                  <a:pt x="-108" y="255410"/>
                </a:moveTo>
                <a:cubicBezTo>
                  <a:pt x="55423" y="253886"/>
                  <a:pt x="97809" y="243218"/>
                  <a:pt x="130861" y="220549"/>
                </a:cubicBezTo>
                <a:cubicBezTo>
                  <a:pt x="156292" y="203023"/>
                  <a:pt x="188011" y="162256"/>
                  <a:pt x="207061" y="149492"/>
                </a:cubicBezTo>
                <a:cubicBezTo>
                  <a:pt x="240874" y="126156"/>
                  <a:pt x="267449" y="137300"/>
                  <a:pt x="300310" y="112535"/>
                </a:cubicBezTo>
                <a:cubicBezTo>
                  <a:pt x="326218" y="93485"/>
                  <a:pt x="338410" y="62815"/>
                  <a:pt x="361461" y="39574"/>
                </a:cubicBezTo>
                <a:cubicBezTo>
                  <a:pt x="389179" y="10999"/>
                  <a:pt x="468331" y="1474"/>
                  <a:pt x="495573" y="-146"/>
                </a:cubicBezTo>
              </a:path>
            </a:pathLst>
          </a:custGeom>
          <a:noFill/>
          <a:ln w="15875" cap="flat">
            <a:solidFill>
              <a:schemeClr val="accent3">
                <a:lumMod val="75000"/>
              </a:schemeClr>
            </a:solidFill>
            <a:prstDash val="solid"/>
            <a:miter/>
          </a:ln>
        </p:spPr>
        <p:txBody>
          <a:bodyPr rtlCol="0" anchor="ctr"/>
          <a:lstStyle/>
          <a:p>
            <a:endParaRPr lang="zh-CN" altLang="en-US"/>
          </a:p>
        </p:txBody>
      </p:sp>
      <p:sp>
        <p:nvSpPr>
          <p:cNvPr id="49" name="任意多边形: 形状 48">
            <a:extLst>
              <a:ext uri="{FF2B5EF4-FFF2-40B4-BE49-F238E27FC236}">
                <a16:creationId xmlns:a16="http://schemas.microsoft.com/office/drawing/2014/main" id="{4C644EA6-2002-8094-36C5-72FE015683BD}"/>
              </a:ext>
            </a:extLst>
          </p:cNvPr>
          <p:cNvSpPr/>
          <p:nvPr userDrawn="1"/>
        </p:nvSpPr>
        <p:spPr>
          <a:xfrm>
            <a:off x="9038281" y="5326921"/>
            <a:ext cx="2643465" cy="1571736"/>
          </a:xfrm>
          <a:custGeom>
            <a:avLst/>
            <a:gdLst>
              <a:gd name="connsiteX0" fmla="*/ -108 w 361568"/>
              <a:gd name="connsiteY0" fmla="*/ 214834 h 214979"/>
              <a:gd name="connsiteX1" fmla="*/ 82474 w 361568"/>
              <a:gd name="connsiteY1" fmla="*/ 183306 h 214979"/>
              <a:gd name="connsiteX2" fmla="*/ 180772 w 361568"/>
              <a:gd name="connsiteY2" fmla="*/ 102439 h 214979"/>
              <a:gd name="connsiteX3" fmla="*/ 278212 w 361568"/>
              <a:gd name="connsiteY3" fmla="*/ 61672 h 214979"/>
              <a:gd name="connsiteX4" fmla="*/ 361461 w 361568"/>
              <a:gd name="connsiteY4" fmla="*/ -146 h 214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568" h="214979">
                <a:moveTo>
                  <a:pt x="-108" y="214834"/>
                </a:moveTo>
                <a:cubicBezTo>
                  <a:pt x="29191" y="209747"/>
                  <a:pt x="57232" y="199041"/>
                  <a:pt x="82474" y="183306"/>
                </a:cubicBezTo>
                <a:cubicBezTo>
                  <a:pt x="126955" y="156350"/>
                  <a:pt x="141910" y="129109"/>
                  <a:pt x="180772" y="102439"/>
                </a:cubicBezTo>
                <a:cubicBezTo>
                  <a:pt x="209918" y="82436"/>
                  <a:pt x="245065" y="73864"/>
                  <a:pt x="278212" y="61672"/>
                </a:cubicBezTo>
                <a:cubicBezTo>
                  <a:pt x="311359" y="49480"/>
                  <a:pt x="344887" y="31192"/>
                  <a:pt x="361461" y="-146"/>
                </a:cubicBezTo>
              </a:path>
            </a:pathLst>
          </a:custGeom>
          <a:noFill/>
          <a:ln w="15875" cap="flat">
            <a:solidFill>
              <a:schemeClr val="accent3">
                <a:lumMod val="75000"/>
              </a:schemeClr>
            </a:solidFill>
            <a:prstDash val="solid"/>
            <a:miter/>
          </a:ln>
        </p:spPr>
        <p:txBody>
          <a:bodyPr rtlCol="0" anchor="ctr"/>
          <a:lstStyle/>
          <a:p>
            <a:endParaRPr lang="zh-CN" altLang="en-US"/>
          </a:p>
        </p:txBody>
      </p:sp>
      <p:sp>
        <p:nvSpPr>
          <p:cNvPr id="50" name="任意多边形: 形状 49">
            <a:extLst>
              <a:ext uri="{FF2B5EF4-FFF2-40B4-BE49-F238E27FC236}">
                <a16:creationId xmlns:a16="http://schemas.microsoft.com/office/drawing/2014/main" id="{47BC548D-7E7C-9DA3-FDEF-F6CA1495CF26}"/>
              </a:ext>
            </a:extLst>
          </p:cNvPr>
          <p:cNvSpPr/>
          <p:nvPr userDrawn="1"/>
        </p:nvSpPr>
        <p:spPr>
          <a:xfrm>
            <a:off x="9937811" y="6011096"/>
            <a:ext cx="1420023" cy="661714"/>
          </a:xfrm>
          <a:custGeom>
            <a:avLst/>
            <a:gdLst>
              <a:gd name="connsiteX0" fmla="*/ -108 w 303085"/>
              <a:gd name="connsiteY0" fmla="*/ 137205 h 137545"/>
              <a:gd name="connsiteX1" fmla="*/ 76092 w 303085"/>
              <a:gd name="connsiteY1" fmla="*/ 118155 h 137545"/>
              <a:gd name="connsiteX2" fmla="*/ 165151 w 303085"/>
              <a:gd name="connsiteY2" fmla="*/ 42526 h 137545"/>
              <a:gd name="connsiteX3" fmla="*/ 231159 w 303085"/>
              <a:gd name="connsiteY3" fmla="*/ 15952 h 137545"/>
              <a:gd name="connsiteX4" fmla="*/ 302977 w 303085"/>
              <a:gd name="connsiteY4" fmla="*/ -146 h 137545"/>
              <a:gd name="connsiteX0" fmla="*/ 0 w 303085"/>
              <a:gd name="connsiteY0" fmla="*/ 137351 h 137395"/>
              <a:gd name="connsiteX1" fmla="*/ 108857 w 303085"/>
              <a:gd name="connsiteY1" fmla="*/ 90508 h 137395"/>
              <a:gd name="connsiteX2" fmla="*/ 165259 w 303085"/>
              <a:gd name="connsiteY2" fmla="*/ 42672 h 137395"/>
              <a:gd name="connsiteX3" fmla="*/ 231267 w 303085"/>
              <a:gd name="connsiteY3" fmla="*/ 16098 h 137395"/>
              <a:gd name="connsiteX4" fmla="*/ 303085 w 303085"/>
              <a:gd name="connsiteY4" fmla="*/ 0 h 137395"/>
              <a:gd name="connsiteX0" fmla="*/ 0 w 194228"/>
              <a:gd name="connsiteY0" fmla="*/ 90508 h 90508"/>
              <a:gd name="connsiteX1" fmla="*/ 56402 w 194228"/>
              <a:gd name="connsiteY1" fmla="*/ 42672 h 90508"/>
              <a:gd name="connsiteX2" fmla="*/ 122410 w 194228"/>
              <a:gd name="connsiteY2" fmla="*/ 16098 h 90508"/>
              <a:gd name="connsiteX3" fmla="*/ 194228 w 194228"/>
              <a:gd name="connsiteY3" fmla="*/ 0 h 90508"/>
            </a:gdLst>
            <a:ahLst/>
            <a:cxnLst>
              <a:cxn ang="0">
                <a:pos x="connsiteX0" y="connsiteY0"/>
              </a:cxn>
              <a:cxn ang="0">
                <a:pos x="connsiteX1" y="connsiteY1"/>
              </a:cxn>
              <a:cxn ang="0">
                <a:pos x="connsiteX2" y="connsiteY2"/>
              </a:cxn>
              <a:cxn ang="0">
                <a:pos x="connsiteX3" y="connsiteY3"/>
              </a:cxn>
            </a:cxnLst>
            <a:rect l="l" t="t" r="r" b="b"/>
            <a:pathLst>
              <a:path w="194228" h="90508">
                <a:moveTo>
                  <a:pt x="0" y="90508"/>
                </a:moveTo>
                <a:cubicBezTo>
                  <a:pt x="33242" y="70124"/>
                  <a:pt x="23540" y="63723"/>
                  <a:pt x="56402" y="42672"/>
                </a:cubicBezTo>
                <a:cubicBezTo>
                  <a:pt x="76938" y="30528"/>
                  <a:pt x="99188" y="21565"/>
                  <a:pt x="122410" y="16098"/>
                </a:cubicBezTo>
                <a:cubicBezTo>
                  <a:pt x="146032" y="9621"/>
                  <a:pt x="170035" y="4287"/>
                  <a:pt x="194228" y="0"/>
                </a:cubicBezTo>
              </a:path>
            </a:pathLst>
          </a:custGeom>
          <a:noFill/>
          <a:ln w="15875" cap="flat">
            <a:solidFill>
              <a:schemeClr val="accent3">
                <a:lumMod val="75000"/>
              </a:schemeClr>
            </a:solidFill>
            <a:prstDash val="solid"/>
            <a:miter/>
          </a:ln>
        </p:spPr>
        <p:txBody>
          <a:bodyPr rtlCol="0" anchor="ctr"/>
          <a:lstStyle/>
          <a:p>
            <a:endParaRPr lang="zh-CN" altLang="en-US"/>
          </a:p>
        </p:txBody>
      </p:sp>
      <p:sp>
        <p:nvSpPr>
          <p:cNvPr id="51" name="任意多边形: 形状 50">
            <a:extLst>
              <a:ext uri="{FF2B5EF4-FFF2-40B4-BE49-F238E27FC236}">
                <a16:creationId xmlns:a16="http://schemas.microsoft.com/office/drawing/2014/main" id="{87395028-F9BF-83D4-FDA3-DC70C8F27DCF}"/>
              </a:ext>
            </a:extLst>
          </p:cNvPr>
          <p:cNvSpPr/>
          <p:nvPr userDrawn="1"/>
        </p:nvSpPr>
        <p:spPr>
          <a:xfrm>
            <a:off x="8167001" y="4328209"/>
            <a:ext cx="3354478" cy="2350727"/>
          </a:xfrm>
          <a:custGeom>
            <a:avLst/>
            <a:gdLst>
              <a:gd name="connsiteX0" fmla="*/ 449186 w 458819"/>
              <a:gd name="connsiteY0" fmla="*/ 432444 h 458021"/>
              <a:gd name="connsiteX1" fmla="*/ 458711 w 458819"/>
              <a:gd name="connsiteY1" fmla="*/ 486 h 458021"/>
              <a:gd name="connsiteX2" fmla="*/ 437470 w 458819"/>
              <a:gd name="connsiteY2" fmla="*/ 8296 h 458021"/>
              <a:gd name="connsiteX3" fmla="*/ 421754 w 458819"/>
              <a:gd name="connsiteY3" fmla="*/ 26394 h 458021"/>
              <a:gd name="connsiteX4" fmla="*/ 380987 w 458819"/>
              <a:gd name="connsiteY4" fmla="*/ 43539 h 458021"/>
              <a:gd name="connsiteX5" fmla="*/ 320408 w 458819"/>
              <a:gd name="connsiteY5" fmla="*/ 68780 h 458021"/>
              <a:gd name="connsiteX6" fmla="*/ 291833 w 458819"/>
              <a:gd name="connsiteY6" fmla="*/ 119739 h 458021"/>
              <a:gd name="connsiteX7" fmla="*/ 256781 w 458819"/>
              <a:gd name="connsiteY7" fmla="*/ 162887 h 458021"/>
              <a:gd name="connsiteX8" fmla="*/ 212490 w 458819"/>
              <a:gd name="connsiteY8" fmla="*/ 176889 h 458021"/>
              <a:gd name="connsiteX9" fmla="*/ 126765 w 458819"/>
              <a:gd name="connsiteY9" fmla="*/ 236896 h 458021"/>
              <a:gd name="connsiteX10" fmla="*/ 85617 w 458819"/>
              <a:gd name="connsiteY10" fmla="*/ 243945 h 458021"/>
              <a:gd name="connsiteX11" fmla="*/ -108 w 458819"/>
              <a:gd name="connsiteY11" fmla="*/ 321383 h 458021"/>
              <a:gd name="connsiteX12" fmla="*/ 50755 w 458819"/>
              <a:gd name="connsiteY12" fmla="*/ 457876 h 458021"/>
              <a:gd name="connsiteX0" fmla="*/ 449294 w 461801"/>
              <a:gd name="connsiteY0" fmla="*/ 432589 h 458021"/>
              <a:gd name="connsiteX1" fmla="*/ 458819 w 461801"/>
              <a:gd name="connsiteY1" fmla="*/ 631 h 458021"/>
              <a:gd name="connsiteX2" fmla="*/ 437578 w 461801"/>
              <a:gd name="connsiteY2" fmla="*/ 8441 h 458021"/>
              <a:gd name="connsiteX3" fmla="*/ 421862 w 461801"/>
              <a:gd name="connsiteY3" fmla="*/ 26539 h 458021"/>
              <a:gd name="connsiteX4" fmla="*/ 381095 w 461801"/>
              <a:gd name="connsiteY4" fmla="*/ 43684 h 458021"/>
              <a:gd name="connsiteX5" fmla="*/ 320516 w 461801"/>
              <a:gd name="connsiteY5" fmla="*/ 68925 h 458021"/>
              <a:gd name="connsiteX6" fmla="*/ 291941 w 461801"/>
              <a:gd name="connsiteY6" fmla="*/ 119884 h 458021"/>
              <a:gd name="connsiteX7" fmla="*/ 256889 w 461801"/>
              <a:gd name="connsiteY7" fmla="*/ 163032 h 458021"/>
              <a:gd name="connsiteX8" fmla="*/ 212598 w 461801"/>
              <a:gd name="connsiteY8" fmla="*/ 177034 h 458021"/>
              <a:gd name="connsiteX9" fmla="*/ 126873 w 461801"/>
              <a:gd name="connsiteY9" fmla="*/ 237041 h 458021"/>
              <a:gd name="connsiteX10" fmla="*/ 85725 w 461801"/>
              <a:gd name="connsiteY10" fmla="*/ 244090 h 458021"/>
              <a:gd name="connsiteX11" fmla="*/ 0 w 461801"/>
              <a:gd name="connsiteY11" fmla="*/ 321528 h 458021"/>
              <a:gd name="connsiteX12" fmla="*/ 50863 w 461801"/>
              <a:gd name="connsiteY12" fmla="*/ 458021 h 458021"/>
              <a:gd name="connsiteX13" fmla="*/ 461801 w 461801"/>
              <a:gd name="connsiteY13" fmla="*/ 445096 h 458021"/>
              <a:gd name="connsiteX0" fmla="*/ 449294 w 458819"/>
              <a:gd name="connsiteY0" fmla="*/ 432589 h 458021"/>
              <a:gd name="connsiteX1" fmla="*/ 458819 w 458819"/>
              <a:gd name="connsiteY1" fmla="*/ 631 h 458021"/>
              <a:gd name="connsiteX2" fmla="*/ 437578 w 458819"/>
              <a:gd name="connsiteY2" fmla="*/ 8441 h 458021"/>
              <a:gd name="connsiteX3" fmla="*/ 421862 w 458819"/>
              <a:gd name="connsiteY3" fmla="*/ 26539 h 458021"/>
              <a:gd name="connsiteX4" fmla="*/ 381095 w 458819"/>
              <a:gd name="connsiteY4" fmla="*/ 43684 h 458021"/>
              <a:gd name="connsiteX5" fmla="*/ 320516 w 458819"/>
              <a:gd name="connsiteY5" fmla="*/ 68925 h 458021"/>
              <a:gd name="connsiteX6" fmla="*/ 291941 w 458819"/>
              <a:gd name="connsiteY6" fmla="*/ 119884 h 458021"/>
              <a:gd name="connsiteX7" fmla="*/ 256889 w 458819"/>
              <a:gd name="connsiteY7" fmla="*/ 163032 h 458021"/>
              <a:gd name="connsiteX8" fmla="*/ 212598 w 458819"/>
              <a:gd name="connsiteY8" fmla="*/ 177034 h 458021"/>
              <a:gd name="connsiteX9" fmla="*/ 126873 w 458819"/>
              <a:gd name="connsiteY9" fmla="*/ 237041 h 458021"/>
              <a:gd name="connsiteX10" fmla="*/ 85725 w 458819"/>
              <a:gd name="connsiteY10" fmla="*/ 244090 h 458021"/>
              <a:gd name="connsiteX11" fmla="*/ 0 w 458819"/>
              <a:gd name="connsiteY11" fmla="*/ 321528 h 458021"/>
              <a:gd name="connsiteX12" fmla="*/ 50863 w 458819"/>
              <a:gd name="connsiteY12" fmla="*/ 458021 h 458021"/>
              <a:gd name="connsiteX0" fmla="*/ 458819 w 458819"/>
              <a:gd name="connsiteY0" fmla="*/ 631 h 458021"/>
              <a:gd name="connsiteX1" fmla="*/ 437578 w 458819"/>
              <a:gd name="connsiteY1" fmla="*/ 8441 h 458021"/>
              <a:gd name="connsiteX2" fmla="*/ 421862 w 458819"/>
              <a:gd name="connsiteY2" fmla="*/ 26539 h 458021"/>
              <a:gd name="connsiteX3" fmla="*/ 381095 w 458819"/>
              <a:gd name="connsiteY3" fmla="*/ 43684 h 458021"/>
              <a:gd name="connsiteX4" fmla="*/ 320516 w 458819"/>
              <a:gd name="connsiteY4" fmla="*/ 68925 h 458021"/>
              <a:gd name="connsiteX5" fmla="*/ 291941 w 458819"/>
              <a:gd name="connsiteY5" fmla="*/ 119884 h 458021"/>
              <a:gd name="connsiteX6" fmla="*/ 256889 w 458819"/>
              <a:gd name="connsiteY6" fmla="*/ 163032 h 458021"/>
              <a:gd name="connsiteX7" fmla="*/ 212598 w 458819"/>
              <a:gd name="connsiteY7" fmla="*/ 177034 h 458021"/>
              <a:gd name="connsiteX8" fmla="*/ 126873 w 458819"/>
              <a:gd name="connsiteY8" fmla="*/ 237041 h 458021"/>
              <a:gd name="connsiteX9" fmla="*/ 85725 w 458819"/>
              <a:gd name="connsiteY9" fmla="*/ 244090 h 458021"/>
              <a:gd name="connsiteX10" fmla="*/ 0 w 458819"/>
              <a:gd name="connsiteY10" fmla="*/ 321528 h 458021"/>
              <a:gd name="connsiteX11" fmla="*/ 50863 w 458819"/>
              <a:gd name="connsiteY11" fmla="*/ 458021 h 458021"/>
              <a:gd name="connsiteX0" fmla="*/ 458819 w 458819"/>
              <a:gd name="connsiteY0" fmla="*/ 631 h 321528"/>
              <a:gd name="connsiteX1" fmla="*/ 437578 w 458819"/>
              <a:gd name="connsiteY1" fmla="*/ 8441 h 321528"/>
              <a:gd name="connsiteX2" fmla="*/ 421862 w 458819"/>
              <a:gd name="connsiteY2" fmla="*/ 26539 h 321528"/>
              <a:gd name="connsiteX3" fmla="*/ 381095 w 458819"/>
              <a:gd name="connsiteY3" fmla="*/ 43684 h 321528"/>
              <a:gd name="connsiteX4" fmla="*/ 320516 w 458819"/>
              <a:gd name="connsiteY4" fmla="*/ 68925 h 321528"/>
              <a:gd name="connsiteX5" fmla="*/ 291941 w 458819"/>
              <a:gd name="connsiteY5" fmla="*/ 119884 h 321528"/>
              <a:gd name="connsiteX6" fmla="*/ 256889 w 458819"/>
              <a:gd name="connsiteY6" fmla="*/ 163032 h 321528"/>
              <a:gd name="connsiteX7" fmla="*/ 212598 w 458819"/>
              <a:gd name="connsiteY7" fmla="*/ 177034 h 321528"/>
              <a:gd name="connsiteX8" fmla="*/ 126873 w 458819"/>
              <a:gd name="connsiteY8" fmla="*/ 237041 h 321528"/>
              <a:gd name="connsiteX9" fmla="*/ 85725 w 458819"/>
              <a:gd name="connsiteY9" fmla="*/ 244090 h 321528"/>
              <a:gd name="connsiteX10" fmla="*/ 0 w 458819"/>
              <a:gd name="connsiteY10" fmla="*/ 321528 h 321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8819" h="321528">
                <a:moveTo>
                  <a:pt x="458819" y="631"/>
                </a:moveTo>
                <a:cubicBezTo>
                  <a:pt x="450799" y="-1436"/>
                  <a:pt x="442350" y="1678"/>
                  <a:pt x="437578" y="8441"/>
                </a:cubicBezTo>
                <a:cubicBezTo>
                  <a:pt x="433035" y="15052"/>
                  <a:pt x="427768" y="21119"/>
                  <a:pt x="421862" y="26539"/>
                </a:cubicBezTo>
                <a:cubicBezTo>
                  <a:pt x="410099" y="35883"/>
                  <a:pt x="396002" y="41807"/>
                  <a:pt x="381095" y="43684"/>
                </a:cubicBezTo>
                <a:cubicBezTo>
                  <a:pt x="358330" y="45874"/>
                  <a:pt x="334137" y="50446"/>
                  <a:pt x="320516" y="68925"/>
                </a:cubicBezTo>
                <a:cubicBezTo>
                  <a:pt x="309534" y="85051"/>
                  <a:pt x="299971" y="102100"/>
                  <a:pt x="291941" y="119884"/>
                </a:cubicBezTo>
                <a:cubicBezTo>
                  <a:pt x="284702" y="133504"/>
                  <a:pt x="270891" y="156460"/>
                  <a:pt x="256889" y="163032"/>
                </a:cubicBezTo>
                <a:cubicBezTo>
                  <a:pt x="242430" y="168614"/>
                  <a:pt x="227638" y="173290"/>
                  <a:pt x="212598" y="177034"/>
                </a:cubicBezTo>
                <a:cubicBezTo>
                  <a:pt x="180689" y="188083"/>
                  <a:pt x="158496" y="224659"/>
                  <a:pt x="126873" y="237041"/>
                </a:cubicBezTo>
                <a:cubicBezTo>
                  <a:pt x="113366" y="240499"/>
                  <a:pt x="99612" y="242851"/>
                  <a:pt x="85725" y="244090"/>
                </a:cubicBezTo>
                <a:cubicBezTo>
                  <a:pt x="58102" y="249709"/>
                  <a:pt x="8477" y="294667"/>
                  <a:pt x="0" y="321528"/>
                </a:cubicBezTo>
              </a:path>
            </a:pathLst>
          </a:custGeom>
          <a:noFill/>
          <a:ln w="15875" cap="flat">
            <a:solidFill>
              <a:schemeClr val="accent3">
                <a:lumMod val="75000"/>
              </a:schemeClr>
            </a:solidFill>
            <a:prstDash val="solid"/>
            <a:miter/>
          </a:ln>
        </p:spPr>
        <p:txBody>
          <a:bodyPr rtlCol="0" anchor="ctr"/>
          <a:lstStyle/>
          <a:p>
            <a:endParaRPr lang="zh-CN" altLang="en-US"/>
          </a:p>
        </p:txBody>
      </p:sp>
      <p:sp>
        <p:nvSpPr>
          <p:cNvPr id="52" name="任意多边形: 形状 51">
            <a:extLst>
              <a:ext uri="{FF2B5EF4-FFF2-40B4-BE49-F238E27FC236}">
                <a16:creationId xmlns:a16="http://schemas.microsoft.com/office/drawing/2014/main" id="{B8173CFE-71AE-AA17-01C6-3F29F65A6CFB}"/>
              </a:ext>
            </a:extLst>
          </p:cNvPr>
          <p:cNvSpPr/>
          <p:nvPr userDrawn="1"/>
        </p:nvSpPr>
        <p:spPr>
          <a:xfrm>
            <a:off x="402922" y="481914"/>
            <a:ext cx="11577418" cy="6376086"/>
          </a:xfrm>
          <a:custGeom>
            <a:avLst/>
            <a:gdLst>
              <a:gd name="connsiteX0" fmla="*/ 6099873 w 11577418"/>
              <a:gd name="connsiteY0" fmla="*/ 332851 h 6376086"/>
              <a:gd name="connsiteX1" fmla="*/ 1295245 w 11577418"/>
              <a:gd name="connsiteY1" fmla="*/ 795948 h 6376086"/>
              <a:gd name="connsiteX2" fmla="*/ 455890 w 11577418"/>
              <a:gd name="connsiteY2" fmla="*/ 1883167 h 6376086"/>
              <a:gd name="connsiteX3" fmla="*/ 1137968 w 11577418"/>
              <a:gd name="connsiteY3" fmla="*/ 3126450 h 6376086"/>
              <a:gd name="connsiteX4" fmla="*/ 846620 w 11577418"/>
              <a:gd name="connsiteY4" fmla="*/ 4327060 h 6376086"/>
              <a:gd name="connsiteX5" fmla="*/ 1903059 w 11577418"/>
              <a:gd name="connsiteY5" fmla="*/ 4790157 h 6376086"/>
              <a:gd name="connsiteX6" fmla="*/ 1903059 w 11577418"/>
              <a:gd name="connsiteY6" fmla="*/ 5947899 h 6376086"/>
              <a:gd name="connsiteX7" fmla="*/ 10600594 w 11577418"/>
              <a:gd name="connsiteY7" fmla="*/ 5875540 h 6376086"/>
              <a:gd name="connsiteX8" fmla="*/ 10021723 w 11577418"/>
              <a:gd name="connsiteY8" fmla="*/ 4500722 h 6376086"/>
              <a:gd name="connsiteX9" fmla="*/ 10745312 w 11577418"/>
              <a:gd name="connsiteY9" fmla="*/ 3400867 h 6376086"/>
              <a:gd name="connsiteX10" fmla="*/ 10065139 w 11577418"/>
              <a:gd name="connsiteY10" fmla="*/ 2358899 h 6376086"/>
              <a:gd name="connsiteX11" fmla="*/ 10426933 w 11577418"/>
              <a:gd name="connsiteY11" fmla="*/ 839363 h 6376086"/>
              <a:gd name="connsiteX12" fmla="*/ 6099873 w 11577418"/>
              <a:gd name="connsiteY12" fmla="*/ 332851 h 6376086"/>
              <a:gd name="connsiteX13" fmla="*/ 0 w 11577418"/>
              <a:gd name="connsiteY13" fmla="*/ 0 h 6376086"/>
              <a:gd name="connsiteX14" fmla="*/ 11577418 w 11577418"/>
              <a:gd name="connsiteY14" fmla="*/ 0 h 6376086"/>
              <a:gd name="connsiteX15" fmla="*/ 11577418 w 11577418"/>
              <a:gd name="connsiteY15" fmla="*/ 6376086 h 6376086"/>
              <a:gd name="connsiteX16" fmla="*/ 0 w 11577418"/>
              <a:gd name="connsiteY16" fmla="*/ 6376086 h 637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7418" h="6376086">
                <a:moveTo>
                  <a:pt x="6099873" y="332851"/>
                </a:moveTo>
                <a:cubicBezTo>
                  <a:pt x="4577925" y="325615"/>
                  <a:pt x="2235908" y="537562"/>
                  <a:pt x="1295245" y="795948"/>
                </a:cubicBezTo>
                <a:cubicBezTo>
                  <a:pt x="354581" y="1054333"/>
                  <a:pt x="410742" y="1383967"/>
                  <a:pt x="455890" y="1883167"/>
                </a:cubicBezTo>
                <a:cubicBezTo>
                  <a:pt x="501039" y="2382367"/>
                  <a:pt x="1072847" y="2719134"/>
                  <a:pt x="1137968" y="3126450"/>
                </a:cubicBezTo>
                <a:cubicBezTo>
                  <a:pt x="1203090" y="3533766"/>
                  <a:pt x="646746" y="3832699"/>
                  <a:pt x="846620" y="4327060"/>
                </a:cubicBezTo>
                <a:cubicBezTo>
                  <a:pt x="1046494" y="4821422"/>
                  <a:pt x="1726986" y="4520017"/>
                  <a:pt x="1903059" y="4790157"/>
                </a:cubicBezTo>
                <a:cubicBezTo>
                  <a:pt x="2079132" y="5060297"/>
                  <a:pt x="453470" y="5767002"/>
                  <a:pt x="1903059" y="5947899"/>
                </a:cubicBezTo>
                <a:cubicBezTo>
                  <a:pt x="3352648" y="6128796"/>
                  <a:pt x="9247484" y="6116736"/>
                  <a:pt x="10600594" y="5875540"/>
                </a:cubicBezTo>
                <a:cubicBezTo>
                  <a:pt x="11953705" y="5634344"/>
                  <a:pt x="9997604" y="4913167"/>
                  <a:pt x="10021723" y="4500722"/>
                </a:cubicBezTo>
                <a:cubicBezTo>
                  <a:pt x="10045843" y="4088276"/>
                  <a:pt x="10738076" y="3757837"/>
                  <a:pt x="10745312" y="3400867"/>
                </a:cubicBezTo>
                <a:cubicBezTo>
                  <a:pt x="10752548" y="3043896"/>
                  <a:pt x="10118202" y="2785816"/>
                  <a:pt x="10065139" y="2358899"/>
                </a:cubicBezTo>
                <a:cubicBezTo>
                  <a:pt x="10012075" y="1931982"/>
                  <a:pt x="11087811" y="1177038"/>
                  <a:pt x="10426933" y="839363"/>
                </a:cubicBezTo>
                <a:cubicBezTo>
                  <a:pt x="9766055" y="501688"/>
                  <a:pt x="7621821" y="340087"/>
                  <a:pt x="6099873" y="332851"/>
                </a:cubicBezTo>
                <a:close/>
                <a:moveTo>
                  <a:pt x="0" y="0"/>
                </a:moveTo>
                <a:lnTo>
                  <a:pt x="11577418" y="0"/>
                </a:lnTo>
                <a:lnTo>
                  <a:pt x="11577418" y="6376086"/>
                </a:lnTo>
                <a:lnTo>
                  <a:pt x="0" y="6376086"/>
                </a:lnTo>
                <a:close/>
              </a:path>
            </a:pathLst>
          </a:custGeom>
          <a:solidFill>
            <a:schemeClr val="accent2">
              <a:lumMod val="75000"/>
            </a:schemeClr>
          </a:solidFill>
          <a:ln>
            <a:noFill/>
          </a:ln>
          <a:effectLst>
            <a:outerShdw blurRad="444500" dist="139700" algn="t" rotWithShape="0">
              <a:schemeClr val="tx1">
                <a:alpha val="4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3" name="图形 34">
            <a:extLst>
              <a:ext uri="{FF2B5EF4-FFF2-40B4-BE49-F238E27FC236}">
                <a16:creationId xmlns:a16="http://schemas.microsoft.com/office/drawing/2014/main" id="{EC92A3D5-6982-22B0-B9AD-347BFA3E1F8B}"/>
              </a:ext>
            </a:extLst>
          </p:cNvPr>
          <p:cNvSpPr/>
          <p:nvPr userDrawn="1"/>
        </p:nvSpPr>
        <p:spPr>
          <a:xfrm>
            <a:off x="5258652" y="5483056"/>
            <a:ext cx="2225660" cy="1030807"/>
          </a:xfrm>
          <a:custGeom>
            <a:avLst/>
            <a:gdLst>
              <a:gd name="connsiteX0" fmla="*/ 2086240 w 2225660"/>
              <a:gd name="connsiteY0" fmla="*/ 854505 h 1030807"/>
              <a:gd name="connsiteX1" fmla="*/ 1974088 w 2225660"/>
              <a:gd name="connsiteY1" fmla="*/ 757364 h 1030807"/>
              <a:gd name="connsiteX2" fmla="*/ 1846062 w 2225660"/>
              <a:gd name="connsiteY2" fmla="*/ 720440 h 1030807"/>
              <a:gd name="connsiteX3" fmla="*/ 1767037 w 2225660"/>
              <a:gd name="connsiteY3" fmla="*/ 619330 h 1030807"/>
              <a:gd name="connsiteX4" fmla="*/ 1590872 w 2225660"/>
              <a:gd name="connsiteY4" fmla="*/ 587582 h 1030807"/>
              <a:gd name="connsiteX5" fmla="*/ 1478719 w 2225660"/>
              <a:gd name="connsiteY5" fmla="*/ 604836 h 1030807"/>
              <a:gd name="connsiteX6" fmla="*/ 1356905 w 2225660"/>
              <a:gd name="connsiteY6" fmla="*/ 539098 h 1030807"/>
              <a:gd name="connsiteX7" fmla="*/ 1285472 w 2225660"/>
              <a:gd name="connsiteY7" fmla="*/ 401064 h 1030807"/>
              <a:gd name="connsiteX8" fmla="*/ 1221977 w 2225660"/>
              <a:gd name="connsiteY8" fmla="*/ 305648 h 1030807"/>
              <a:gd name="connsiteX9" fmla="*/ 1128286 w 2225660"/>
              <a:gd name="connsiteY9" fmla="*/ 249745 h 1030807"/>
              <a:gd name="connsiteX10" fmla="*/ 1058062 w 2225660"/>
              <a:gd name="connsiteY10" fmla="*/ 178485 h 1030807"/>
              <a:gd name="connsiteX11" fmla="*/ 961783 w 2225660"/>
              <a:gd name="connsiteY11" fmla="*/ 50458 h 1030807"/>
              <a:gd name="connsiteX12" fmla="*/ 915714 w 2225660"/>
              <a:gd name="connsiteY12" fmla="*/ 29581 h 1030807"/>
              <a:gd name="connsiteX13" fmla="*/ 835827 w 2225660"/>
              <a:gd name="connsiteY13" fmla="*/ 1629 h 1030807"/>
              <a:gd name="connsiteX14" fmla="*/ 743345 w 2225660"/>
              <a:gd name="connsiteY14" fmla="*/ 58050 h 1030807"/>
              <a:gd name="connsiteX15" fmla="*/ 708836 w 2225660"/>
              <a:gd name="connsiteY15" fmla="*/ 84794 h 1030807"/>
              <a:gd name="connsiteX16" fmla="*/ 662595 w 2225660"/>
              <a:gd name="connsiteY16" fmla="*/ 90488 h 1030807"/>
              <a:gd name="connsiteX17" fmla="*/ 506099 w 2225660"/>
              <a:gd name="connsiteY17" fmla="*/ 189182 h 1030807"/>
              <a:gd name="connsiteX18" fmla="*/ 372034 w 2225660"/>
              <a:gd name="connsiteY18" fmla="*/ 355340 h 1030807"/>
              <a:gd name="connsiteX19" fmla="*/ 314232 w 2225660"/>
              <a:gd name="connsiteY19" fmla="*/ 441612 h 1030807"/>
              <a:gd name="connsiteX20" fmla="*/ 225373 w 2225660"/>
              <a:gd name="connsiteY20" fmla="*/ 508385 h 1030807"/>
              <a:gd name="connsiteX21" fmla="*/ 155494 w 2225660"/>
              <a:gd name="connsiteY21" fmla="*/ 649180 h 1030807"/>
              <a:gd name="connsiteX22" fmla="*/ 98382 w 2225660"/>
              <a:gd name="connsiteY22" fmla="*/ 727341 h 1030807"/>
              <a:gd name="connsiteX23" fmla="*/ 33679 w 2225660"/>
              <a:gd name="connsiteY23" fmla="*/ 815856 h 1030807"/>
              <a:gd name="connsiteX24" fmla="*/ 1241 w 2225660"/>
              <a:gd name="connsiteY24" fmla="*/ 1014279 h 1030807"/>
              <a:gd name="connsiteX25" fmla="*/ 2225655 w 2225660"/>
              <a:gd name="connsiteY25" fmla="*/ 1030670 h 1030807"/>
              <a:gd name="connsiteX26" fmla="*/ 2086240 w 2225660"/>
              <a:gd name="connsiteY26" fmla="*/ 854505 h 103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225660" h="1030807">
                <a:moveTo>
                  <a:pt x="2086240" y="854505"/>
                </a:moveTo>
                <a:cubicBezTo>
                  <a:pt x="2043795" y="826726"/>
                  <a:pt x="2019639" y="779794"/>
                  <a:pt x="1974088" y="757364"/>
                </a:cubicBezTo>
                <a:cubicBezTo>
                  <a:pt x="1949242" y="745286"/>
                  <a:pt x="1867284" y="738384"/>
                  <a:pt x="1846062" y="720440"/>
                </a:cubicBezTo>
                <a:cubicBezTo>
                  <a:pt x="1802236" y="683688"/>
                  <a:pt x="1816557" y="648145"/>
                  <a:pt x="1767037" y="619330"/>
                </a:cubicBezTo>
                <a:cubicBezTo>
                  <a:pt x="1735635" y="601213"/>
                  <a:pt x="1626416" y="586202"/>
                  <a:pt x="1590872" y="587582"/>
                </a:cubicBezTo>
                <a:cubicBezTo>
                  <a:pt x="1555328" y="588962"/>
                  <a:pt x="1514953" y="608977"/>
                  <a:pt x="1478719" y="604836"/>
                </a:cubicBezTo>
                <a:cubicBezTo>
                  <a:pt x="1432323" y="595968"/>
                  <a:pt x="1389790" y="573002"/>
                  <a:pt x="1356905" y="539098"/>
                </a:cubicBezTo>
                <a:cubicBezTo>
                  <a:pt x="1319463" y="502346"/>
                  <a:pt x="1307903" y="447650"/>
                  <a:pt x="1285472" y="401064"/>
                </a:cubicBezTo>
                <a:cubicBezTo>
                  <a:pt x="1268727" y="366521"/>
                  <a:pt x="1247366" y="334428"/>
                  <a:pt x="1221977" y="305648"/>
                </a:cubicBezTo>
                <a:cubicBezTo>
                  <a:pt x="1193335" y="275799"/>
                  <a:pt x="1166246" y="266136"/>
                  <a:pt x="1128286" y="249745"/>
                </a:cubicBezTo>
                <a:cubicBezTo>
                  <a:pt x="1093778" y="234906"/>
                  <a:pt x="1084978" y="204711"/>
                  <a:pt x="1058062" y="178485"/>
                </a:cubicBezTo>
                <a:cubicBezTo>
                  <a:pt x="1015961" y="137074"/>
                  <a:pt x="997499" y="88073"/>
                  <a:pt x="961783" y="50458"/>
                </a:cubicBezTo>
                <a:cubicBezTo>
                  <a:pt x="949705" y="37518"/>
                  <a:pt x="933486" y="39071"/>
                  <a:pt x="915714" y="29581"/>
                </a:cubicBezTo>
                <a:cubicBezTo>
                  <a:pt x="894492" y="18193"/>
                  <a:pt x="866195" y="-6998"/>
                  <a:pt x="835827" y="1629"/>
                </a:cubicBezTo>
                <a:cubicBezTo>
                  <a:pt x="800220" y="11153"/>
                  <a:pt x="768113" y="30754"/>
                  <a:pt x="743345" y="58050"/>
                </a:cubicBezTo>
                <a:cubicBezTo>
                  <a:pt x="733803" y="69248"/>
                  <a:pt x="722055" y="78341"/>
                  <a:pt x="708836" y="84794"/>
                </a:cubicBezTo>
                <a:cubicBezTo>
                  <a:pt x="693770" y="88866"/>
                  <a:pt x="678200" y="90781"/>
                  <a:pt x="662595" y="90488"/>
                </a:cubicBezTo>
                <a:cubicBezTo>
                  <a:pt x="599617" y="95837"/>
                  <a:pt x="549925" y="143976"/>
                  <a:pt x="506099" y="189182"/>
                </a:cubicBezTo>
                <a:cubicBezTo>
                  <a:pt x="450196" y="246811"/>
                  <a:pt x="410511" y="284771"/>
                  <a:pt x="372034" y="355340"/>
                </a:cubicBezTo>
                <a:cubicBezTo>
                  <a:pt x="355435" y="385794"/>
                  <a:pt x="336087" y="414678"/>
                  <a:pt x="314232" y="441612"/>
                </a:cubicBezTo>
                <a:cubicBezTo>
                  <a:pt x="281794" y="476120"/>
                  <a:pt x="257639" y="478190"/>
                  <a:pt x="225373" y="508385"/>
                </a:cubicBezTo>
                <a:cubicBezTo>
                  <a:pt x="193108" y="538580"/>
                  <a:pt x="174646" y="610013"/>
                  <a:pt x="155494" y="649180"/>
                </a:cubicBezTo>
                <a:cubicBezTo>
                  <a:pt x="141067" y="678305"/>
                  <a:pt x="121749" y="704738"/>
                  <a:pt x="98382" y="727341"/>
                </a:cubicBezTo>
                <a:cubicBezTo>
                  <a:pt x="73525" y="754292"/>
                  <a:pt x="51818" y="783987"/>
                  <a:pt x="33679" y="815856"/>
                </a:cubicBezTo>
                <a:cubicBezTo>
                  <a:pt x="7163" y="878454"/>
                  <a:pt x="-3960" y="946504"/>
                  <a:pt x="1241" y="1014279"/>
                </a:cubicBezTo>
                <a:lnTo>
                  <a:pt x="2225655" y="1030670"/>
                </a:lnTo>
                <a:cubicBezTo>
                  <a:pt x="2209263" y="951646"/>
                  <a:pt x="2153877" y="898848"/>
                  <a:pt x="2086240" y="854505"/>
                </a:cubicBezTo>
                <a:close/>
              </a:path>
            </a:pathLst>
          </a:custGeom>
          <a:solidFill>
            <a:schemeClr val="accent2">
              <a:lumMod val="50000"/>
            </a:schemeClr>
          </a:solidFill>
          <a:ln w="17204" cap="flat">
            <a:noFill/>
            <a:prstDash val="solid"/>
            <a:miter/>
          </a:ln>
          <a:effectLst>
            <a:outerShdw blurRad="152400" dist="38100" dir="16200000" rotWithShape="0">
              <a:schemeClr val="tx1">
                <a:alpha val="26000"/>
              </a:schemeClr>
            </a:outerShdw>
          </a:effectLst>
        </p:spPr>
        <p:txBody>
          <a:bodyPr rtlCol="0" anchor="ctr"/>
          <a:lstStyle/>
          <a:p>
            <a:endParaRPr lang="zh-CN" altLang="en-US"/>
          </a:p>
        </p:txBody>
      </p:sp>
      <p:sp>
        <p:nvSpPr>
          <p:cNvPr id="54" name="任意多边形: 形状 53">
            <a:extLst>
              <a:ext uri="{FF2B5EF4-FFF2-40B4-BE49-F238E27FC236}">
                <a16:creationId xmlns:a16="http://schemas.microsoft.com/office/drawing/2014/main" id="{E808104E-B8BD-50EC-90D6-7CA142B7CAD8}"/>
              </a:ext>
            </a:extLst>
          </p:cNvPr>
          <p:cNvSpPr/>
          <p:nvPr userDrawn="1"/>
        </p:nvSpPr>
        <p:spPr>
          <a:xfrm rot="11700000">
            <a:off x="7878207" y="-58226"/>
            <a:ext cx="5009513" cy="5138720"/>
          </a:xfrm>
          <a:custGeom>
            <a:avLst/>
            <a:gdLst>
              <a:gd name="connsiteX0" fmla="*/ 845547 w 5009513"/>
              <a:gd name="connsiteY0" fmla="*/ 183728 h 5138720"/>
              <a:gd name="connsiteX1" fmla="*/ 814418 w 5009513"/>
              <a:gd name="connsiteY1" fmla="*/ 180903 h 5138720"/>
              <a:gd name="connsiteX2" fmla="*/ 787425 w 5009513"/>
              <a:gd name="connsiteY2" fmla="*/ 172682 h 5138720"/>
              <a:gd name="connsiteX3" fmla="*/ 790594 w 5009513"/>
              <a:gd name="connsiteY3" fmla="*/ 161420 h 5138720"/>
              <a:gd name="connsiteX4" fmla="*/ 845547 w 5009513"/>
              <a:gd name="connsiteY4" fmla="*/ 183728 h 5138720"/>
              <a:gd name="connsiteX5" fmla="*/ 5009513 w 5009513"/>
              <a:gd name="connsiteY5" fmla="*/ 4497930 h 5138720"/>
              <a:gd name="connsiteX6" fmla="*/ 2618051 w 5009513"/>
              <a:gd name="connsiteY6" fmla="*/ 5138720 h 5138720"/>
              <a:gd name="connsiteX7" fmla="*/ 2546150 w 5009513"/>
              <a:gd name="connsiteY7" fmla="*/ 5113883 h 5138720"/>
              <a:gd name="connsiteX8" fmla="*/ 1350758 w 5009513"/>
              <a:gd name="connsiteY8" fmla="*/ 4578116 h 5138720"/>
              <a:gd name="connsiteX9" fmla="*/ 1134013 w 5009513"/>
              <a:gd name="connsiteY9" fmla="*/ 4443253 h 5138720"/>
              <a:gd name="connsiteX10" fmla="*/ 0 w 5009513"/>
              <a:gd name="connsiteY10" fmla="*/ 211058 h 5138720"/>
              <a:gd name="connsiteX11" fmla="*/ 24090 w 5009513"/>
              <a:gd name="connsiteY11" fmla="*/ 135545 h 5138720"/>
              <a:gd name="connsiteX12" fmla="*/ 771773 w 5009513"/>
              <a:gd name="connsiteY12" fmla="*/ 167915 h 5138720"/>
              <a:gd name="connsiteX13" fmla="*/ 787425 w 5009513"/>
              <a:gd name="connsiteY13" fmla="*/ 172682 h 5138720"/>
              <a:gd name="connsiteX14" fmla="*/ 782209 w 5009513"/>
              <a:gd name="connsiteY14" fmla="*/ 191223 h 5138720"/>
              <a:gd name="connsiteX15" fmla="*/ 776967 w 5009513"/>
              <a:gd name="connsiteY15" fmla="*/ 229448 h 5138720"/>
              <a:gd name="connsiteX16" fmla="*/ 735569 w 5009513"/>
              <a:gd name="connsiteY16" fmla="*/ 1550171 h 5138720"/>
              <a:gd name="connsiteX17" fmla="*/ 2732113 w 5009513"/>
              <a:gd name="connsiteY17" fmla="*/ 975974 h 5138720"/>
              <a:gd name="connsiteX18" fmla="*/ 2129032 w 5009513"/>
              <a:gd name="connsiteY18" fmla="*/ 1875542 h 5138720"/>
              <a:gd name="connsiteX19" fmla="*/ 2801433 w 5009513"/>
              <a:gd name="connsiteY19" fmla="*/ 2477721 h 5138720"/>
              <a:gd name="connsiteX20" fmla="*/ 2679204 w 5009513"/>
              <a:gd name="connsiteY20" fmla="*/ 2846368 h 5138720"/>
              <a:gd name="connsiteX21" fmla="*/ 3789543 w 5009513"/>
              <a:gd name="connsiteY21" fmla="*/ 2962642 h 5138720"/>
              <a:gd name="connsiteX22" fmla="*/ 2913075 w 5009513"/>
              <a:gd name="connsiteY22" fmla="*/ 3800914 h 5138720"/>
              <a:gd name="connsiteX23" fmla="*/ 3651155 w 5009513"/>
              <a:gd name="connsiteY23" fmla="*/ 4024979 h 5138720"/>
              <a:gd name="connsiteX24" fmla="*/ 3954025 w 5009513"/>
              <a:gd name="connsiteY24" fmla="*/ 4243645 h 5138720"/>
              <a:gd name="connsiteX25" fmla="*/ 4848362 w 5009513"/>
              <a:gd name="connsiteY25" fmla="*/ 4271520 h 5138720"/>
              <a:gd name="connsiteX26" fmla="*/ 5008507 w 5009513"/>
              <a:gd name="connsiteY26" fmla="*/ 4496018 h 5138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009513" h="5138720">
                <a:moveTo>
                  <a:pt x="845547" y="183728"/>
                </a:moveTo>
                <a:cubicBezTo>
                  <a:pt x="837291" y="184760"/>
                  <a:pt x="826815" y="183678"/>
                  <a:pt x="814418" y="180903"/>
                </a:cubicBezTo>
                <a:lnTo>
                  <a:pt x="787425" y="172682"/>
                </a:lnTo>
                <a:lnTo>
                  <a:pt x="790594" y="161420"/>
                </a:lnTo>
                <a:cubicBezTo>
                  <a:pt x="835967" y="40758"/>
                  <a:pt x="961117" y="169282"/>
                  <a:pt x="845547" y="183728"/>
                </a:cubicBezTo>
                <a:close/>
                <a:moveTo>
                  <a:pt x="5009513" y="4497930"/>
                </a:moveTo>
                <a:lnTo>
                  <a:pt x="2618051" y="5138720"/>
                </a:lnTo>
                <a:lnTo>
                  <a:pt x="2546150" y="5113883"/>
                </a:lnTo>
                <a:cubicBezTo>
                  <a:pt x="2116540" y="4958474"/>
                  <a:pt x="1697881" y="4777652"/>
                  <a:pt x="1350758" y="4578116"/>
                </a:cubicBezTo>
                <a:lnTo>
                  <a:pt x="1134013" y="4443253"/>
                </a:lnTo>
                <a:lnTo>
                  <a:pt x="0" y="211058"/>
                </a:lnTo>
                <a:lnTo>
                  <a:pt x="24090" y="135545"/>
                </a:lnTo>
                <a:cubicBezTo>
                  <a:pt x="156696" y="-153434"/>
                  <a:pt x="580588" y="98993"/>
                  <a:pt x="771773" y="167915"/>
                </a:cubicBezTo>
                <a:lnTo>
                  <a:pt x="787425" y="172682"/>
                </a:lnTo>
                <a:lnTo>
                  <a:pt x="782209" y="191223"/>
                </a:lnTo>
                <a:cubicBezTo>
                  <a:pt x="779899" y="202517"/>
                  <a:pt x="778113" y="215214"/>
                  <a:pt x="776967" y="229448"/>
                </a:cubicBezTo>
                <a:cubicBezTo>
                  <a:pt x="758637" y="457188"/>
                  <a:pt x="409711" y="1425750"/>
                  <a:pt x="735569" y="1550171"/>
                </a:cubicBezTo>
                <a:cubicBezTo>
                  <a:pt x="1061427" y="1674592"/>
                  <a:pt x="2493021" y="778426"/>
                  <a:pt x="2732113" y="975974"/>
                </a:cubicBezTo>
                <a:cubicBezTo>
                  <a:pt x="2971205" y="1173522"/>
                  <a:pt x="2117479" y="1625251"/>
                  <a:pt x="2129032" y="1875542"/>
                </a:cubicBezTo>
                <a:cubicBezTo>
                  <a:pt x="2140585" y="2125833"/>
                  <a:pt x="2693510" y="2222027"/>
                  <a:pt x="2801433" y="2477721"/>
                </a:cubicBezTo>
                <a:cubicBezTo>
                  <a:pt x="2909356" y="2733415"/>
                  <a:pt x="2514519" y="2765548"/>
                  <a:pt x="2679204" y="2846368"/>
                </a:cubicBezTo>
                <a:cubicBezTo>
                  <a:pt x="2843889" y="2927188"/>
                  <a:pt x="3637306" y="2663500"/>
                  <a:pt x="3789543" y="2962642"/>
                </a:cubicBezTo>
                <a:cubicBezTo>
                  <a:pt x="3941780" y="3261784"/>
                  <a:pt x="2936140" y="3623858"/>
                  <a:pt x="2913075" y="3800914"/>
                </a:cubicBezTo>
                <a:cubicBezTo>
                  <a:pt x="2890010" y="3977970"/>
                  <a:pt x="3477663" y="3951191"/>
                  <a:pt x="3651155" y="4024979"/>
                </a:cubicBezTo>
                <a:cubicBezTo>
                  <a:pt x="3824647" y="4098767"/>
                  <a:pt x="3754491" y="4202555"/>
                  <a:pt x="3954025" y="4243645"/>
                </a:cubicBezTo>
                <a:cubicBezTo>
                  <a:pt x="4153559" y="4284735"/>
                  <a:pt x="4594395" y="4028693"/>
                  <a:pt x="4848362" y="4271520"/>
                </a:cubicBezTo>
                <a:cubicBezTo>
                  <a:pt x="4895980" y="4317050"/>
                  <a:pt x="4952553" y="4396750"/>
                  <a:pt x="5008507" y="4496018"/>
                </a:cubicBezTo>
                <a:close/>
              </a:path>
            </a:pathLst>
          </a:custGeom>
          <a:gradFill flip="none" rotWithShape="1">
            <a:gsLst>
              <a:gs pos="22000">
                <a:schemeClr val="accent3"/>
              </a:gs>
              <a:gs pos="72000">
                <a:schemeClr val="accent3">
                  <a:lumMod val="75000"/>
                </a:schemeClr>
              </a:gs>
            </a:gsLst>
            <a:lin ang="0" scaled="1"/>
            <a:tileRect/>
          </a:gradFill>
          <a:ln>
            <a:noFill/>
          </a:ln>
          <a:effectLst>
            <a:outerShdw blurRad="469900" dist="304800" dir="10800000" algn="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5" name="任意多边形: 形状 54">
            <a:extLst>
              <a:ext uri="{FF2B5EF4-FFF2-40B4-BE49-F238E27FC236}">
                <a16:creationId xmlns:a16="http://schemas.microsoft.com/office/drawing/2014/main" id="{DFDB93A5-859C-FA50-A4D5-C0924530B491}"/>
              </a:ext>
            </a:extLst>
          </p:cNvPr>
          <p:cNvSpPr/>
          <p:nvPr userDrawn="1"/>
        </p:nvSpPr>
        <p:spPr>
          <a:xfrm>
            <a:off x="148388" y="240948"/>
            <a:ext cx="11895224" cy="6617052"/>
          </a:xfrm>
          <a:custGeom>
            <a:avLst/>
            <a:gdLst>
              <a:gd name="connsiteX0" fmla="*/ 6267318 w 11895224"/>
              <a:gd name="connsiteY0" fmla="*/ 341988 h 6617052"/>
              <a:gd name="connsiteX1" fmla="*/ 1330800 w 11895224"/>
              <a:gd name="connsiteY1" fmla="*/ 817797 h 6617052"/>
              <a:gd name="connsiteX2" fmla="*/ 468405 w 11895224"/>
              <a:gd name="connsiteY2" fmla="*/ 1934861 h 6617052"/>
              <a:gd name="connsiteX3" fmla="*/ 1169206 w 11895224"/>
              <a:gd name="connsiteY3" fmla="*/ 3212273 h 6617052"/>
              <a:gd name="connsiteX4" fmla="*/ 869860 w 11895224"/>
              <a:gd name="connsiteY4" fmla="*/ 4445841 h 6617052"/>
              <a:gd name="connsiteX5" fmla="*/ 1955299 w 11895224"/>
              <a:gd name="connsiteY5" fmla="*/ 4921650 h 6617052"/>
              <a:gd name="connsiteX6" fmla="*/ 1955299 w 11895224"/>
              <a:gd name="connsiteY6" fmla="*/ 6111172 h 6617052"/>
              <a:gd name="connsiteX7" fmla="*/ 10891586 w 11895224"/>
              <a:gd name="connsiteY7" fmla="*/ 6036827 h 6617052"/>
              <a:gd name="connsiteX8" fmla="*/ 10296825 w 11895224"/>
              <a:gd name="connsiteY8" fmla="*/ 4624269 h 6617052"/>
              <a:gd name="connsiteX9" fmla="*/ 11040276 w 11895224"/>
              <a:gd name="connsiteY9" fmla="*/ 3494222 h 6617052"/>
              <a:gd name="connsiteX10" fmla="*/ 10341432 w 11895224"/>
              <a:gd name="connsiteY10" fmla="*/ 2423652 h 6617052"/>
              <a:gd name="connsiteX11" fmla="*/ 10713158 w 11895224"/>
              <a:gd name="connsiteY11" fmla="*/ 862404 h 6617052"/>
              <a:gd name="connsiteX12" fmla="*/ 6267318 w 11895224"/>
              <a:gd name="connsiteY12" fmla="*/ 341988 h 6617052"/>
              <a:gd name="connsiteX13" fmla="*/ 0 w 11895224"/>
              <a:gd name="connsiteY13" fmla="*/ 0 h 6617052"/>
              <a:gd name="connsiteX14" fmla="*/ 11895224 w 11895224"/>
              <a:gd name="connsiteY14" fmla="*/ 0 h 6617052"/>
              <a:gd name="connsiteX15" fmla="*/ 11895224 w 11895224"/>
              <a:gd name="connsiteY15" fmla="*/ 6617052 h 6617052"/>
              <a:gd name="connsiteX16" fmla="*/ 0 w 11895224"/>
              <a:gd name="connsiteY16" fmla="*/ 6617052 h 661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895224" h="6617052">
                <a:moveTo>
                  <a:pt x="6267318" y="341988"/>
                </a:moveTo>
                <a:cubicBezTo>
                  <a:pt x="4703592" y="334553"/>
                  <a:pt x="2297285" y="552318"/>
                  <a:pt x="1330800" y="817797"/>
                </a:cubicBezTo>
                <a:cubicBezTo>
                  <a:pt x="364315" y="1083275"/>
                  <a:pt x="422017" y="1421958"/>
                  <a:pt x="468405" y="1934861"/>
                </a:cubicBezTo>
                <a:cubicBezTo>
                  <a:pt x="514793" y="2447765"/>
                  <a:pt x="1102297" y="2793776"/>
                  <a:pt x="1169206" y="3212273"/>
                </a:cubicBezTo>
                <a:cubicBezTo>
                  <a:pt x="1236115" y="3630770"/>
                  <a:pt x="664500" y="3937909"/>
                  <a:pt x="869860" y="4445841"/>
                </a:cubicBezTo>
                <a:cubicBezTo>
                  <a:pt x="1075220" y="4953772"/>
                  <a:pt x="1774393" y="4644094"/>
                  <a:pt x="1955299" y="4921650"/>
                </a:cubicBezTo>
                <a:cubicBezTo>
                  <a:pt x="2136206" y="5199205"/>
                  <a:pt x="465918" y="5925309"/>
                  <a:pt x="1955299" y="6111172"/>
                </a:cubicBezTo>
                <a:cubicBezTo>
                  <a:pt x="3444680" y="6297035"/>
                  <a:pt x="9501332" y="6284644"/>
                  <a:pt x="10891586" y="6036827"/>
                </a:cubicBezTo>
                <a:cubicBezTo>
                  <a:pt x="12281840" y="5789010"/>
                  <a:pt x="10272043" y="5048036"/>
                  <a:pt x="10296825" y="4624269"/>
                </a:cubicBezTo>
                <a:cubicBezTo>
                  <a:pt x="10321606" y="4200502"/>
                  <a:pt x="11032842" y="3860992"/>
                  <a:pt x="11040276" y="3494222"/>
                </a:cubicBezTo>
                <a:cubicBezTo>
                  <a:pt x="11047711" y="3127453"/>
                  <a:pt x="10395952" y="2862289"/>
                  <a:pt x="10341432" y="2423652"/>
                </a:cubicBezTo>
                <a:cubicBezTo>
                  <a:pt x="10286912" y="1985016"/>
                  <a:pt x="11392177" y="1209348"/>
                  <a:pt x="10713158" y="862404"/>
                </a:cubicBezTo>
                <a:cubicBezTo>
                  <a:pt x="10034139" y="515460"/>
                  <a:pt x="7831044" y="349422"/>
                  <a:pt x="6267318" y="341988"/>
                </a:cubicBezTo>
                <a:close/>
                <a:moveTo>
                  <a:pt x="0" y="0"/>
                </a:moveTo>
                <a:lnTo>
                  <a:pt x="11895224" y="0"/>
                </a:lnTo>
                <a:lnTo>
                  <a:pt x="11895224" y="6617052"/>
                </a:lnTo>
                <a:lnTo>
                  <a:pt x="0" y="6617052"/>
                </a:lnTo>
                <a:close/>
              </a:path>
            </a:pathLst>
          </a:custGeom>
          <a:gradFill>
            <a:gsLst>
              <a:gs pos="76000">
                <a:schemeClr val="accent2">
                  <a:lumMod val="75000"/>
                </a:schemeClr>
              </a:gs>
              <a:gs pos="100000">
                <a:schemeClr val="accent2"/>
              </a:gs>
            </a:gsLst>
            <a:lin ang="5400000" scaled="1"/>
          </a:gradFill>
          <a:ln>
            <a:noFill/>
          </a:ln>
          <a:effectLst>
            <a:outerShdw blurRad="317500" dist="127000" dir="5400000" algn="t" rotWithShape="0">
              <a:prstClr val="black">
                <a:alpha val="53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82" name="图形 30">
            <a:extLst>
              <a:ext uri="{FF2B5EF4-FFF2-40B4-BE49-F238E27FC236}">
                <a16:creationId xmlns:a16="http://schemas.microsoft.com/office/drawing/2014/main" id="{1BC87E18-A9AD-75C1-43E7-1F4FB96B774A}"/>
              </a:ext>
            </a:extLst>
          </p:cNvPr>
          <p:cNvSpPr/>
          <p:nvPr userDrawn="1"/>
        </p:nvSpPr>
        <p:spPr>
          <a:xfrm rot="315134" flipH="1">
            <a:off x="1344246" y="4069520"/>
            <a:ext cx="2569603" cy="1964862"/>
          </a:xfrm>
          <a:custGeom>
            <a:avLst/>
            <a:gdLst>
              <a:gd name="connsiteX0" fmla="*/ 1663608 w 1663701"/>
              <a:gd name="connsiteY0" fmla="*/ 89499 h 1475579"/>
              <a:gd name="connsiteX1" fmla="*/ 1292475 w 1663701"/>
              <a:gd name="connsiteY1" fmla="*/ 106648 h 1475579"/>
              <a:gd name="connsiteX2" fmla="*/ 1066212 w 1663701"/>
              <a:gd name="connsiteY2" fmla="*/ 375399 h 1475579"/>
              <a:gd name="connsiteX3" fmla="*/ 814609 w 1663701"/>
              <a:gd name="connsiteY3" fmla="*/ 499793 h 1475579"/>
              <a:gd name="connsiteX4" fmla="*/ 715043 w 1663701"/>
              <a:gd name="connsiteY4" fmla="*/ 490578 h 1475579"/>
              <a:gd name="connsiteX5" fmla="*/ 428374 w 1663701"/>
              <a:gd name="connsiteY5" fmla="*/ 573252 h 1475579"/>
              <a:gd name="connsiteX6" fmla="*/ 235129 w 1663701"/>
              <a:gd name="connsiteY6" fmla="*/ 803610 h 1475579"/>
              <a:gd name="connsiteX7" fmla="*/ -93 w 1663701"/>
              <a:gd name="connsiteY7" fmla="*/ 976379 h 1475579"/>
              <a:gd name="connsiteX8" fmla="*/ 106640 w 1663701"/>
              <a:gd name="connsiteY8" fmla="*/ 1475489 h 1475579"/>
              <a:gd name="connsiteX9" fmla="*/ 1655162 w 1663701"/>
              <a:gd name="connsiteY9" fmla="*/ 1449894 h 1475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63701" h="1475579">
                <a:moveTo>
                  <a:pt x="1663608" y="89499"/>
                </a:moveTo>
                <a:cubicBezTo>
                  <a:pt x="1569673" y="-89669"/>
                  <a:pt x="1366190" y="44963"/>
                  <a:pt x="1292475" y="106648"/>
                </a:cubicBezTo>
                <a:cubicBezTo>
                  <a:pt x="1218760" y="168333"/>
                  <a:pt x="1135063" y="308595"/>
                  <a:pt x="1066212" y="375399"/>
                </a:cubicBezTo>
                <a:cubicBezTo>
                  <a:pt x="997360" y="442203"/>
                  <a:pt x="910591" y="499537"/>
                  <a:pt x="814609" y="499793"/>
                </a:cubicBezTo>
                <a:cubicBezTo>
                  <a:pt x="781335" y="499793"/>
                  <a:pt x="748316" y="493138"/>
                  <a:pt x="715043" y="490578"/>
                </a:cubicBezTo>
                <a:cubicBezTo>
                  <a:pt x="612840" y="484564"/>
                  <a:pt x="511687" y="513742"/>
                  <a:pt x="428374" y="573252"/>
                </a:cubicBezTo>
                <a:cubicBezTo>
                  <a:pt x="345880" y="632838"/>
                  <a:pt x="279460" y="712004"/>
                  <a:pt x="235129" y="803610"/>
                </a:cubicBezTo>
                <a:cubicBezTo>
                  <a:pt x="194176" y="885771"/>
                  <a:pt x="93842" y="908040"/>
                  <a:pt x="-93" y="976379"/>
                </a:cubicBezTo>
                <a:lnTo>
                  <a:pt x="106640" y="1475489"/>
                </a:lnTo>
                <a:lnTo>
                  <a:pt x="1655162" y="1449894"/>
                </a:lnTo>
                <a:close/>
              </a:path>
            </a:pathLst>
          </a:custGeom>
          <a:gradFill>
            <a:gsLst>
              <a:gs pos="64000">
                <a:schemeClr val="bg1">
                  <a:lumMod val="95000"/>
                </a:schemeClr>
              </a:gs>
              <a:gs pos="0">
                <a:schemeClr val="accent2">
                  <a:lumMod val="40000"/>
                  <a:lumOff val="60000"/>
                </a:schemeClr>
              </a:gs>
              <a:gs pos="100000">
                <a:schemeClr val="bg1"/>
              </a:gs>
            </a:gsLst>
            <a:lin ang="1867874" scaled="1"/>
          </a:gradFill>
          <a:ln w="53181" cap="flat">
            <a:noFill/>
            <a:prstDash val="solid"/>
            <a:miter/>
          </a:ln>
          <a:effectLst>
            <a:outerShdw blurRad="177800" dist="76200" dir="16200000" rotWithShape="0">
              <a:prstClr val="black">
                <a:alpha val="32000"/>
              </a:prstClr>
            </a:outerShdw>
          </a:effectLst>
        </p:spPr>
        <p:txBody>
          <a:bodyPr rtlCol="0" anchor="ctr"/>
          <a:lstStyle/>
          <a:p>
            <a:endParaRPr lang="zh-CN" altLang="en-US"/>
          </a:p>
        </p:txBody>
      </p:sp>
      <p:grpSp>
        <p:nvGrpSpPr>
          <p:cNvPr id="84" name="组合 83">
            <a:extLst>
              <a:ext uri="{FF2B5EF4-FFF2-40B4-BE49-F238E27FC236}">
                <a16:creationId xmlns:a16="http://schemas.microsoft.com/office/drawing/2014/main" id="{48B4189D-2F51-BF83-A703-E603EC069C76}"/>
              </a:ext>
            </a:extLst>
          </p:cNvPr>
          <p:cNvGrpSpPr/>
          <p:nvPr userDrawn="1"/>
        </p:nvGrpSpPr>
        <p:grpSpPr>
          <a:xfrm flipH="1">
            <a:off x="1255400" y="4193531"/>
            <a:ext cx="2427983" cy="1560642"/>
            <a:chOff x="6508280" y="5102745"/>
            <a:chExt cx="668274" cy="400052"/>
          </a:xfrm>
        </p:grpSpPr>
        <p:sp>
          <p:nvSpPr>
            <p:cNvPr id="85" name="任意多边形: 形状 84">
              <a:extLst>
                <a:ext uri="{FF2B5EF4-FFF2-40B4-BE49-F238E27FC236}">
                  <a16:creationId xmlns:a16="http://schemas.microsoft.com/office/drawing/2014/main" id="{C568756C-56F0-06D3-577E-07865E8DE013}"/>
                </a:ext>
              </a:extLst>
            </p:cNvPr>
            <p:cNvSpPr/>
            <p:nvPr/>
          </p:nvSpPr>
          <p:spPr>
            <a:xfrm>
              <a:off x="6536855" y="5136757"/>
              <a:ext cx="597884" cy="341750"/>
            </a:xfrm>
            <a:custGeom>
              <a:avLst/>
              <a:gdLst>
                <a:gd name="connsiteX0" fmla="*/ -93 w 597884"/>
                <a:gd name="connsiteY0" fmla="*/ 341661 h 341750"/>
                <a:gd name="connsiteX1" fmla="*/ 61724 w 597884"/>
                <a:gd name="connsiteY1" fmla="*/ 282130 h 341750"/>
                <a:gd name="connsiteX2" fmla="*/ 130495 w 597884"/>
                <a:gd name="connsiteY2" fmla="*/ 204977 h 341750"/>
                <a:gd name="connsiteX3" fmla="*/ 225745 w 597884"/>
                <a:gd name="connsiteY3" fmla="*/ 169163 h 341750"/>
                <a:gd name="connsiteX4" fmla="*/ 282228 w 597884"/>
                <a:gd name="connsiteY4" fmla="*/ 170687 h 341750"/>
                <a:gd name="connsiteX5" fmla="*/ 398147 w 597884"/>
                <a:gd name="connsiteY5" fmla="*/ 95821 h 341750"/>
                <a:gd name="connsiteX6" fmla="*/ 516353 w 597884"/>
                <a:gd name="connsiteY6" fmla="*/ 3428 h 341750"/>
                <a:gd name="connsiteX7" fmla="*/ 597791 w 597884"/>
                <a:gd name="connsiteY7" fmla="*/ 12382 h 34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7884" h="341750">
                  <a:moveTo>
                    <a:pt x="-93" y="341661"/>
                  </a:moveTo>
                  <a:cubicBezTo>
                    <a:pt x="26863" y="330993"/>
                    <a:pt x="44770" y="305657"/>
                    <a:pt x="61724" y="282130"/>
                  </a:cubicBezTo>
                  <a:cubicBezTo>
                    <a:pt x="81022" y="253393"/>
                    <a:pt x="104158" y="227437"/>
                    <a:pt x="130495" y="204977"/>
                  </a:cubicBezTo>
                  <a:cubicBezTo>
                    <a:pt x="157146" y="182375"/>
                    <a:pt x="190807" y="169716"/>
                    <a:pt x="225745" y="169163"/>
                  </a:cubicBezTo>
                  <a:cubicBezTo>
                    <a:pt x="241175" y="169163"/>
                    <a:pt x="266798" y="170878"/>
                    <a:pt x="282228" y="170687"/>
                  </a:cubicBezTo>
                  <a:cubicBezTo>
                    <a:pt x="332996" y="170021"/>
                    <a:pt x="364334" y="133635"/>
                    <a:pt x="398147" y="95821"/>
                  </a:cubicBezTo>
                  <a:cubicBezTo>
                    <a:pt x="431961" y="58007"/>
                    <a:pt x="467108" y="15906"/>
                    <a:pt x="516353" y="3428"/>
                  </a:cubicBezTo>
                  <a:cubicBezTo>
                    <a:pt x="543699" y="-3399"/>
                    <a:pt x="572579" y="-223"/>
                    <a:pt x="597791" y="12382"/>
                  </a:cubicBezTo>
                </a:path>
              </a:pathLst>
            </a:custGeom>
            <a:noFill/>
            <a:ln w="9525" cap="flat">
              <a:solidFill>
                <a:schemeClr val="accent3">
                  <a:lumMod val="75000"/>
                </a:schemeClr>
              </a:solidFill>
              <a:prstDash val="solid"/>
              <a:miter/>
            </a:ln>
          </p:spPr>
          <p:txBody>
            <a:bodyPr rtlCol="0" anchor="ctr"/>
            <a:lstStyle/>
            <a:p>
              <a:endParaRPr lang="zh-CN" altLang="en-US"/>
            </a:p>
          </p:txBody>
        </p:sp>
        <p:sp>
          <p:nvSpPr>
            <p:cNvPr id="86" name="任意多边形: 形状 85">
              <a:extLst>
                <a:ext uri="{FF2B5EF4-FFF2-40B4-BE49-F238E27FC236}">
                  <a16:creationId xmlns:a16="http://schemas.microsoft.com/office/drawing/2014/main" id="{219113E1-9D89-BF1E-6C65-B6767840A4FA}"/>
                </a:ext>
              </a:extLst>
            </p:cNvPr>
            <p:cNvSpPr/>
            <p:nvPr/>
          </p:nvSpPr>
          <p:spPr>
            <a:xfrm>
              <a:off x="6549524" y="5163006"/>
              <a:ext cx="583406" cy="322360"/>
            </a:xfrm>
            <a:custGeom>
              <a:avLst/>
              <a:gdLst>
                <a:gd name="connsiteX0" fmla="*/ -93 w 583406"/>
                <a:gd name="connsiteY0" fmla="*/ 322271 h 322360"/>
                <a:gd name="connsiteX1" fmla="*/ 66582 w 583406"/>
                <a:gd name="connsiteY1" fmla="*/ 265121 h 322360"/>
                <a:gd name="connsiteX2" fmla="*/ 129066 w 583406"/>
                <a:gd name="connsiteY2" fmla="*/ 203780 h 322360"/>
                <a:gd name="connsiteX3" fmla="*/ 168214 w 583406"/>
                <a:gd name="connsiteY3" fmla="*/ 176824 h 322360"/>
                <a:gd name="connsiteX4" fmla="*/ 314423 w 583406"/>
                <a:gd name="connsiteY4" fmla="*/ 142820 h 322360"/>
                <a:gd name="connsiteX5" fmla="*/ 477395 w 583406"/>
                <a:gd name="connsiteY5" fmla="*/ 14708 h 322360"/>
                <a:gd name="connsiteX6" fmla="*/ 583313 w 583406"/>
                <a:gd name="connsiteY6" fmla="*/ 20138 h 322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3406" h="322360">
                  <a:moveTo>
                    <a:pt x="-93" y="322271"/>
                  </a:moveTo>
                  <a:cubicBezTo>
                    <a:pt x="25053" y="319127"/>
                    <a:pt x="51818" y="285599"/>
                    <a:pt x="66582" y="265121"/>
                  </a:cubicBezTo>
                  <a:cubicBezTo>
                    <a:pt x="85032" y="242384"/>
                    <a:pt x="105997" y="221810"/>
                    <a:pt x="129066" y="203780"/>
                  </a:cubicBezTo>
                  <a:cubicBezTo>
                    <a:pt x="140820" y="193045"/>
                    <a:pt x="153993" y="183968"/>
                    <a:pt x="168214" y="176824"/>
                  </a:cubicBezTo>
                  <a:cubicBezTo>
                    <a:pt x="210695" y="156726"/>
                    <a:pt x="263464" y="174633"/>
                    <a:pt x="314423" y="142820"/>
                  </a:cubicBezTo>
                  <a:cubicBezTo>
                    <a:pt x="369858" y="108244"/>
                    <a:pt x="411768" y="53189"/>
                    <a:pt x="477395" y="14708"/>
                  </a:cubicBezTo>
                  <a:cubicBezTo>
                    <a:pt x="510352" y="-4342"/>
                    <a:pt x="556929" y="-7485"/>
                    <a:pt x="583313" y="20138"/>
                  </a:cubicBezTo>
                </a:path>
              </a:pathLst>
            </a:custGeom>
            <a:noFill/>
            <a:ln w="9525" cap="flat">
              <a:solidFill>
                <a:schemeClr val="accent3">
                  <a:lumMod val="75000"/>
                </a:schemeClr>
              </a:solidFill>
              <a:prstDash val="solid"/>
              <a:miter/>
            </a:ln>
          </p:spPr>
          <p:txBody>
            <a:bodyPr rtlCol="0" anchor="ctr"/>
            <a:lstStyle/>
            <a:p>
              <a:endParaRPr lang="zh-CN" altLang="en-US"/>
            </a:p>
          </p:txBody>
        </p:sp>
        <p:sp>
          <p:nvSpPr>
            <p:cNvPr id="87" name="任意多边形: 形状 86">
              <a:extLst>
                <a:ext uri="{FF2B5EF4-FFF2-40B4-BE49-F238E27FC236}">
                  <a16:creationId xmlns:a16="http://schemas.microsoft.com/office/drawing/2014/main" id="{3ADCBC73-0496-E8AC-7751-2059CFB455D1}"/>
                </a:ext>
              </a:extLst>
            </p:cNvPr>
            <p:cNvSpPr/>
            <p:nvPr/>
          </p:nvSpPr>
          <p:spPr>
            <a:xfrm>
              <a:off x="6582861" y="5178454"/>
              <a:ext cx="564927" cy="305292"/>
            </a:xfrm>
            <a:custGeom>
              <a:avLst/>
              <a:gdLst>
                <a:gd name="connsiteX0" fmla="*/ -93 w 564927"/>
                <a:gd name="connsiteY0" fmla="*/ 305203 h 305292"/>
                <a:gd name="connsiteX1" fmla="*/ 73821 w 564927"/>
                <a:gd name="connsiteY1" fmla="*/ 230908 h 305292"/>
                <a:gd name="connsiteX2" fmla="*/ 147830 w 564927"/>
                <a:gd name="connsiteY2" fmla="*/ 196047 h 305292"/>
                <a:gd name="connsiteX3" fmla="*/ 195455 w 564927"/>
                <a:gd name="connsiteY3" fmla="*/ 192237 h 305292"/>
                <a:gd name="connsiteX4" fmla="*/ 263083 w 564927"/>
                <a:gd name="connsiteY4" fmla="*/ 144612 h 305292"/>
                <a:gd name="connsiteX5" fmla="*/ 318328 w 564927"/>
                <a:gd name="connsiteY5" fmla="*/ 133467 h 305292"/>
                <a:gd name="connsiteX6" fmla="*/ 356428 w 564927"/>
                <a:gd name="connsiteY6" fmla="*/ 109083 h 305292"/>
                <a:gd name="connsiteX7" fmla="*/ 448916 w 564927"/>
                <a:gd name="connsiteY7" fmla="*/ 28978 h 305292"/>
                <a:gd name="connsiteX8" fmla="*/ 564835 w 564927"/>
                <a:gd name="connsiteY8" fmla="*/ 4404 h 305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927" h="305292">
                  <a:moveTo>
                    <a:pt x="-93" y="305203"/>
                  </a:moveTo>
                  <a:cubicBezTo>
                    <a:pt x="34388" y="295678"/>
                    <a:pt x="49342" y="256721"/>
                    <a:pt x="73821" y="230908"/>
                  </a:cubicBezTo>
                  <a:cubicBezTo>
                    <a:pt x="93347" y="210553"/>
                    <a:pt x="119703" y="198142"/>
                    <a:pt x="147830" y="196047"/>
                  </a:cubicBezTo>
                  <a:cubicBezTo>
                    <a:pt x="163832" y="194999"/>
                    <a:pt x="180311" y="197285"/>
                    <a:pt x="195455" y="192237"/>
                  </a:cubicBezTo>
                  <a:cubicBezTo>
                    <a:pt x="221744" y="183569"/>
                    <a:pt x="237461" y="155565"/>
                    <a:pt x="263083" y="144612"/>
                  </a:cubicBezTo>
                  <a:cubicBezTo>
                    <a:pt x="280514" y="137468"/>
                    <a:pt x="300421" y="139373"/>
                    <a:pt x="318328" y="133467"/>
                  </a:cubicBezTo>
                  <a:cubicBezTo>
                    <a:pt x="332492" y="127886"/>
                    <a:pt x="345426" y="119599"/>
                    <a:pt x="356428" y="109083"/>
                  </a:cubicBezTo>
                  <a:cubicBezTo>
                    <a:pt x="387384" y="82413"/>
                    <a:pt x="415007" y="51933"/>
                    <a:pt x="448916" y="28978"/>
                  </a:cubicBezTo>
                  <a:cubicBezTo>
                    <a:pt x="482825" y="6023"/>
                    <a:pt x="525782" y="-7693"/>
                    <a:pt x="564835" y="4404"/>
                  </a:cubicBezTo>
                </a:path>
              </a:pathLst>
            </a:custGeom>
            <a:noFill/>
            <a:ln w="9525" cap="flat">
              <a:solidFill>
                <a:schemeClr val="accent3">
                  <a:lumMod val="75000"/>
                </a:schemeClr>
              </a:solidFill>
              <a:prstDash val="solid"/>
              <a:miter/>
            </a:ln>
          </p:spPr>
          <p:txBody>
            <a:bodyPr rtlCol="0" anchor="ctr"/>
            <a:lstStyle/>
            <a:p>
              <a:endParaRPr lang="zh-CN" altLang="en-US"/>
            </a:p>
          </p:txBody>
        </p:sp>
        <p:sp>
          <p:nvSpPr>
            <p:cNvPr id="88" name="任意多边形: 形状 87">
              <a:extLst>
                <a:ext uri="{FF2B5EF4-FFF2-40B4-BE49-F238E27FC236}">
                  <a16:creationId xmlns:a16="http://schemas.microsoft.com/office/drawing/2014/main" id="{B4A18CF2-E6A1-5D88-9EEC-17C96D405CEA}"/>
                </a:ext>
              </a:extLst>
            </p:cNvPr>
            <p:cNvSpPr/>
            <p:nvPr/>
          </p:nvSpPr>
          <p:spPr>
            <a:xfrm>
              <a:off x="6612103" y="5185328"/>
              <a:ext cx="550259" cy="313277"/>
            </a:xfrm>
            <a:custGeom>
              <a:avLst/>
              <a:gdLst>
                <a:gd name="connsiteX0" fmla="*/ -93 w 550259"/>
                <a:gd name="connsiteY0" fmla="*/ 313188 h 313277"/>
                <a:gd name="connsiteX1" fmla="*/ 73345 w 550259"/>
                <a:gd name="connsiteY1" fmla="*/ 248322 h 313277"/>
                <a:gd name="connsiteX2" fmla="*/ 145354 w 550259"/>
                <a:gd name="connsiteY2" fmla="*/ 239559 h 313277"/>
                <a:gd name="connsiteX3" fmla="*/ 213267 w 550259"/>
                <a:gd name="connsiteY3" fmla="*/ 208603 h 313277"/>
                <a:gd name="connsiteX4" fmla="*/ 263083 w 550259"/>
                <a:gd name="connsiteY4" fmla="*/ 157073 h 313277"/>
                <a:gd name="connsiteX5" fmla="*/ 345379 w 550259"/>
                <a:gd name="connsiteY5" fmla="*/ 133260 h 313277"/>
                <a:gd name="connsiteX6" fmla="*/ 416816 w 550259"/>
                <a:gd name="connsiteY6" fmla="*/ 61823 h 313277"/>
                <a:gd name="connsiteX7" fmla="*/ 550166 w 550259"/>
                <a:gd name="connsiteY7" fmla="*/ -90 h 31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259" h="313277">
                  <a:moveTo>
                    <a:pt x="-93" y="313188"/>
                  </a:moveTo>
                  <a:cubicBezTo>
                    <a:pt x="18957" y="285851"/>
                    <a:pt x="41055" y="256609"/>
                    <a:pt x="73345" y="248322"/>
                  </a:cubicBezTo>
                  <a:cubicBezTo>
                    <a:pt x="97110" y="243684"/>
                    <a:pt x="121170" y="240750"/>
                    <a:pt x="145354" y="239559"/>
                  </a:cubicBezTo>
                  <a:cubicBezTo>
                    <a:pt x="170871" y="237349"/>
                    <a:pt x="194855" y="226415"/>
                    <a:pt x="213267" y="208603"/>
                  </a:cubicBezTo>
                  <a:cubicBezTo>
                    <a:pt x="232317" y="189553"/>
                    <a:pt x="238604" y="168979"/>
                    <a:pt x="263083" y="157073"/>
                  </a:cubicBezTo>
                  <a:cubicBezTo>
                    <a:pt x="292801" y="142595"/>
                    <a:pt x="316423" y="149167"/>
                    <a:pt x="345379" y="133260"/>
                  </a:cubicBezTo>
                  <a:cubicBezTo>
                    <a:pt x="377097" y="115734"/>
                    <a:pt x="405767" y="77253"/>
                    <a:pt x="416816" y="61823"/>
                  </a:cubicBezTo>
                  <a:cubicBezTo>
                    <a:pt x="451297" y="13245"/>
                    <a:pt x="490635" y="3244"/>
                    <a:pt x="550166" y="-90"/>
                  </a:cubicBezTo>
                </a:path>
              </a:pathLst>
            </a:custGeom>
            <a:noFill/>
            <a:ln w="9525" cap="flat">
              <a:solidFill>
                <a:schemeClr val="accent3">
                  <a:lumMod val="75000"/>
                </a:schemeClr>
              </a:solidFill>
              <a:prstDash val="solid"/>
              <a:miter/>
            </a:ln>
          </p:spPr>
          <p:txBody>
            <a:bodyPr rtlCol="0" anchor="ctr"/>
            <a:lstStyle/>
            <a:p>
              <a:endParaRPr lang="zh-CN" altLang="en-US"/>
            </a:p>
          </p:txBody>
        </p:sp>
        <p:sp>
          <p:nvSpPr>
            <p:cNvPr id="89" name="任意多边形: 形状 88">
              <a:extLst>
                <a:ext uri="{FF2B5EF4-FFF2-40B4-BE49-F238E27FC236}">
                  <a16:creationId xmlns:a16="http://schemas.microsoft.com/office/drawing/2014/main" id="{7836BF44-82BF-A7E8-B9B9-DE4695058325}"/>
                </a:ext>
              </a:extLst>
            </p:cNvPr>
            <p:cNvSpPr/>
            <p:nvPr/>
          </p:nvSpPr>
          <p:spPr>
            <a:xfrm>
              <a:off x="6631534" y="5214266"/>
              <a:ext cx="498443" cy="288531"/>
            </a:xfrm>
            <a:custGeom>
              <a:avLst/>
              <a:gdLst>
                <a:gd name="connsiteX0" fmla="*/ -93 w 498443"/>
                <a:gd name="connsiteY0" fmla="*/ 288442 h 288531"/>
                <a:gd name="connsiteX1" fmla="*/ 62963 w 498443"/>
                <a:gd name="connsiteY1" fmla="*/ 257866 h 288531"/>
                <a:gd name="connsiteX2" fmla="*/ 132971 w 498443"/>
                <a:gd name="connsiteY2" fmla="*/ 243579 h 288531"/>
                <a:gd name="connsiteX3" fmla="*/ 281752 w 498443"/>
                <a:gd name="connsiteY3" fmla="*/ 141375 h 288531"/>
                <a:gd name="connsiteX4" fmla="*/ 319376 w 498443"/>
                <a:gd name="connsiteY4" fmla="*/ 131279 h 288531"/>
                <a:gd name="connsiteX5" fmla="*/ 403100 w 498443"/>
                <a:gd name="connsiteY5" fmla="*/ 55079 h 288531"/>
                <a:gd name="connsiteX6" fmla="*/ 498350 w 498443"/>
                <a:gd name="connsiteY6" fmla="*/ 215 h 288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443" h="288531">
                  <a:moveTo>
                    <a:pt x="-93" y="288442"/>
                  </a:moveTo>
                  <a:cubicBezTo>
                    <a:pt x="15338" y="270344"/>
                    <a:pt x="39531" y="262248"/>
                    <a:pt x="62963" y="257866"/>
                  </a:cubicBezTo>
                  <a:cubicBezTo>
                    <a:pt x="86394" y="253485"/>
                    <a:pt x="110588" y="252056"/>
                    <a:pt x="132971" y="243579"/>
                  </a:cubicBezTo>
                  <a:cubicBezTo>
                    <a:pt x="190121" y="222052"/>
                    <a:pt x="223935" y="159664"/>
                    <a:pt x="281752" y="141375"/>
                  </a:cubicBezTo>
                  <a:cubicBezTo>
                    <a:pt x="294134" y="137375"/>
                    <a:pt x="307088" y="135660"/>
                    <a:pt x="319376" y="131279"/>
                  </a:cubicBezTo>
                  <a:cubicBezTo>
                    <a:pt x="355380" y="118230"/>
                    <a:pt x="378621" y="84321"/>
                    <a:pt x="403100" y="55079"/>
                  </a:cubicBezTo>
                  <a:cubicBezTo>
                    <a:pt x="427580" y="25837"/>
                    <a:pt x="460250" y="-3404"/>
                    <a:pt x="498350" y="215"/>
                  </a:cubicBezTo>
                </a:path>
              </a:pathLst>
            </a:custGeom>
            <a:noFill/>
            <a:ln w="9525" cap="flat">
              <a:solidFill>
                <a:schemeClr val="accent3">
                  <a:lumMod val="75000"/>
                </a:schemeClr>
              </a:solidFill>
              <a:prstDash val="solid"/>
              <a:miter/>
            </a:ln>
          </p:spPr>
          <p:txBody>
            <a:bodyPr rtlCol="0" anchor="ctr"/>
            <a:lstStyle/>
            <a:p>
              <a:endParaRPr lang="zh-CN" altLang="en-US"/>
            </a:p>
          </p:txBody>
        </p:sp>
        <p:sp>
          <p:nvSpPr>
            <p:cNvPr id="90" name="任意多边形: 形状 89">
              <a:extLst>
                <a:ext uri="{FF2B5EF4-FFF2-40B4-BE49-F238E27FC236}">
                  <a16:creationId xmlns:a16="http://schemas.microsoft.com/office/drawing/2014/main" id="{F9B1E5F1-4976-11C0-B3FC-ED8493A229EE}"/>
                </a:ext>
              </a:extLst>
            </p:cNvPr>
            <p:cNvSpPr/>
            <p:nvPr/>
          </p:nvSpPr>
          <p:spPr>
            <a:xfrm>
              <a:off x="6857562" y="5232477"/>
              <a:ext cx="317277" cy="171640"/>
            </a:xfrm>
            <a:custGeom>
              <a:avLst/>
              <a:gdLst>
                <a:gd name="connsiteX0" fmla="*/ -93 w 317277"/>
                <a:gd name="connsiteY0" fmla="*/ 171551 h 171640"/>
                <a:gd name="connsiteX1" fmla="*/ 159165 w 317277"/>
                <a:gd name="connsiteY1" fmla="*/ 83444 h 171640"/>
                <a:gd name="connsiteX2" fmla="*/ 218982 w 317277"/>
                <a:gd name="connsiteY2" fmla="*/ 28485 h 171640"/>
                <a:gd name="connsiteX3" fmla="*/ 317185 w 317277"/>
                <a:gd name="connsiteY3" fmla="*/ -90 h 171640"/>
              </a:gdLst>
              <a:ahLst/>
              <a:cxnLst>
                <a:cxn ang="0">
                  <a:pos x="connsiteX0" y="connsiteY0"/>
                </a:cxn>
                <a:cxn ang="0">
                  <a:pos x="connsiteX1" y="connsiteY1"/>
                </a:cxn>
                <a:cxn ang="0">
                  <a:pos x="connsiteX2" y="connsiteY2"/>
                </a:cxn>
                <a:cxn ang="0">
                  <a:pos x="connsiteX3" y="connsiteY3"/>
                </a:cxn>
              </a:cxnLst>
              <a:rect l="l" t="t" r="r" b="b"/>
              <a:pathLst>
                <a:path w="317277" h="171640">
                  <a:moveTo>
                    <a:pt x="-93" y="171551"/>
                  </a:moveTo>
                  <a:cubicBezTo>
                    <a:pt x="59934" y="157006"/>
                    <a:pt x="114941" y="126574"/>
                    <a:pt x="159165" y="83444"/>
                  </a:cubicBezTo>
                  <a:cubicBezTo>
                    <a:pt x="178215" y="64394"/>
                    <a:pt x="196027" y="42963"/>
                    <a:pt x="218982" y="28485"/>
                  </a:cubicBezTo>
                  <a:cubicBezTo>
                    <a:pt x="248033" y="10102"/>
                    <a:pt x="283181" y="4673"/>
                    <a:pt x="317185" y="-90"/>
                  </a:cubicBezTo>
                </a:path>
              </a:pathLst>
            </a:custGeom>
            <a:noFill/>
            <a:ln w="9525" cap="flat">
              <a:solidFill>
                <a:schemeClr val="accent3">
                  <a:lumMod val="75000"/>
                </a:schemeClr>
              </a:solidFill>
              <a:prstDash val="solid"/>
              <a:miter/>
            </a:ln>
          </p:spPr>
          <p:txBody>
            <a:bodyPr rtlCol="0" anchor="ctr"/>
            <a:lstStyle/>
            <a:p>
              <a:endParaRPr lang="zh-CN" altLang="en-US"/>
            </a:p>
          </p:txBody>
        </p:sp>
        <p:sp>
          <p:nvSpPr>
            <p:cNvPr id="91" name="任意多边形: 形状 90">
              <a:extLst>
                <a:ext uri="{FF2B5EF4-FFF2-40B4-BE49-F238E27FC236}">
                  <a16:creationId xmlns:a16="http://schemas.microsoft.com/office/drawing/2014/main" id="{2692A129-2DE9-A5DF-7EDB-E1C8E1F34E48}"/>
                </a:ext>
              </a:extLst>
            </p:cNvPr>
            <p:cNvSpPr/>
            <p:nvPr/>
          </p:nvSpPr>
          <p:spPr>
            <a:xfrm>
              <a:off x="6875374" y="5275435"/>
              <a:ext cx="295370" cy="148399"/>
            </a:xfrm>
            <a:custGeom>
              <a:avLst/>
              <a:gdLst>
                <a:gd name="connsiteX0" fmla="*/ -93 w 295370"/>
                <a:gd name="connsiteY0" fmla="*/ 148310 h 148399"/>
                <a:gd name="connsiteX1" fmla="*/ 68963 w 295370"/>
                <a:gd name="connsiteY1" fmla="*/ 130879 h 148399"/>
                <a:gd name="connsiteX2" fmla="*/ 114302 w 295370"/>
                <a:gd name="connsiteY2" fmla="*/ 85635 h 148399"/>
                <a:gd name="connsiteX3" fmla="*/ 295278 w 295370"/>
                <a:gd name="connsiteY3" fmla="*/ -90 h 148399"/>
              </a:gdLst>
              <a:ahLst/>
              <a:cxnLst>
                <a:cxn ang="0">
                  <a:pos x="connsiteX0" y="connsiteY0"/>
                </a:cxn>
                <a:cxn ang="0">
                  <a:pos x="connsiteX1" y="connsiteY1"/>
                </a:cxn>
                <a:cxn ang="0">
                  <a:pos x="connsiteX2" y="connsiteY2"/>
                </a:cxn>
                <a:cxn ang="0">
                  <a:pos x="connsiteX3" y="connsiteY3"/>
                </a:cxn>
              </a:cxnLst>
              <a:rect l="l" t="t" r="r" b="b"/>
              <a:pathLst>
                <a:path w="295370" h="148399">
                  <a:moveTo>
                    <a:pt x="-93" y="148310"/>
                  </a:moveTo>
                  <a:cubicBezTo>
                    <a:pt x="23815" y="146024"/>
                    <a:pt x="48580" y="143452"/>
                    <a:pt x="68963" y="130879"/>
                  </a:cubicBezTo>
                  <a:cubicBezTo>
                    <a:pt x="87156" y="119640"/>
                    <a:pt x="99920" y="101542"/>
                    <a:pt x="114302" y="85635"/>
                  </a:cubicBezTo>
                  <a:cubicBezTo>
                    <a:pt x="161023" y="34400"/>
                    <a:pt x="226031" y="3606"/>
                    <a:pt x="295278" y="-90"/>
                  </a:cubicBezTo>
                </a:path>
              </a:pathLst>
            </a:custGeom>
            <a:noFill/>
            <a:ln w="9525" cap="flat">
              <a:solidFill>
                <a:schemeClr val="accent3">
                  <a:lumMod val="75000"/>
                </a:schemeClr>
              </a:solidFill>
              <a:prstDash val="solid"/>
              <a:miter/>
            </a:ln>
          </p:spPr>
          <p:txBody>
            <a:bodyPr rtlCol="0" anchor="ctr"/>
            <a:lstStyle/>
            <a:p>
              <a:endParaRPr lang="zh-CN" altLang="en-US"/>
            </a:p>
          </p:txBody>
        </p:sp>
        <p:sp>
          <p:nvSpPr>
            <p:cNvPr id="92" name="任意多边形: 形状 91">
              <a:extLst>
                <a:ext uri="{FF2B5EF4-FFF2-40B4-BE49-F238E27FC236}">
                  <a16:creationId xmlns:a16="http://schemas.microsoft.com/office/drawing/2014/main" id="{362B0B6D-8DFB-C1E1-32FC-7FAAFFD62D0F}"/>
                </a:ext>
              </a:extLst>
            </p:cNvPr>
            <p:cNvSpPr/>
            <p:nvPr/>
          </p:nvSpPr>
          <p:spPr>
            <a:xfrm>
              <a:off x="6900520" y="5297914"/>
              <a:ext cx="276034" cy="140922"/>
            </a:xfrm>
            <a:custGeom>
              <a:avLst/>
              <a:gdLst>
                <a:gd name="connsiteX0" fmla="*/ -93 w 276034"/>
                <a:gd name="connsiteY0" fmla="*/ 140595 h 140922"/>
                <a:gd name="connsiteX1" fmla="*/ 55343 w 276034"/>
                <a:gd name="connsiteY1" fmla="*/ 122116 h 140922"/>
                <a:gd name="connsiteX2" fmla="*/ 97443 w 276034"/>
                <a:gd name="connsiteY2" fmla="*/ 79349 h 140922"/>
                <a:gd name="connsiteX3" fmla="*/ 275942 w 276034"/>
                <a:gd name="connsiteY3" fmla="*/ -90 h 140922"/>
              </a:gdLst>
              <a:ahLst/>
              <a:cxnLst>
                <a:cxn ang="0">
                  <a:pos x="connsiteX0" y="connsiteY0"/>
                </a:cxn>
                <a:cxn ang="0">
                  <a:pos x="connsiteX1" y="connsiteY1"/>
                </a:cxn>
                <a:cxn ang="0">
                  <a:pos x="connsiteX2" y="connsiteY2"/>
                </a:cxn>
                <a:cxn ang="0">
                  <a:pos x="connsiteX3" y="connsiteY3"/>
                </a:cxn>
              </a:cxnLst>
              <a:rect l="l" t="t" r="r" b="b"/>
              <a:pathLst>
                <a:path w="276034" h="140922">
                  <a:moveTo>
                    <a:pt x="-93" y="140595"/>
                  </a:moveTo>
                  <a:cubicBezTo>
                    <a:pt x="20129" y="142214"/>
                    <a:pt x="40131" y="135537"/>
                    <a:pt x="55343" y="122116"/>
                  </a:cubicBezTo>
                  <a:cubicBezTo>
                    <a:pt x="70230" y="108724"/>
                    <a:pt x="84289" y="94446"/>
                    <a:pt x="97443" y="79349"/>
                  </a:cubicBezTo>
                  <a:cubicBezTo>
                    <a:pt x="144916" y="31476"/>
                    <a:pt x="208600" y="3139"/>
                    <a:pt x="275942" y="-90"/>
                  </a:cubicBezTo>
                </a:path>
              </a:pathLst>
            </a:custGeom>
            <a:noFill/>
            <a:ln w="9525" cap="flat">
              <a:solidFill>
                <a:schemeClr val="accent3">
                  <a:lumMod val="75000"/>
                </a:schemeClr>
              </a:solidFill>
              <a:prstDash val="solid"/>
              <a:miter/>
            </a:ln>
          </p:spPr>
          <p:txBody>
            <a:bodyPr rtlCol="0" anchor="ctr"/>
            <a:lstStyle/>
            <a:p>
              <a:endParaRPr lang="zh-CN" altLang="en-US"/>
            </a:p>
          </p:txBody>
        </p:sp>
        <p:sp>
          <p:nvSpPr>
            <p:cNvPr id="93" name="任意多边形: 形状 92">
              <a:extLst>
                <a:ext uri="{FF2B5EF4-FFF2-40B4-BE49-F238E27FC236}">
                  <a16:creationId xmlns:a16="http://schemas.microsoft.com/office/drawing/2014/main" id="{7B43E965-B694-7F9F-AA70-BF730C580238}"/>
                </a:ext>
              </a:extLst>
            </p:cNvPr>
            <p:cNvSpPr/>
            <p:nvPr/>
          </p:nvSpPr>
          <p:spPr>
            <a:xfrm>
              <a:off x="6927380" y="5327918"/>
              <a:ext cx="235934" cy="136779"/>
            </a:xfrm>
            <a:custGeom>
              <a:avLst/>
              <a:gdLst>
                <a:gd name="connsiteX0" fmla="*/ -93 w 235934"/>
                <a:gd name="connsiteY0" fmla="*/ 136689 h 136779"/>
                <a:gd name="connsiteX1" fmla="*/ 61153 w 235934"/>
                <a:gd name="connsiteY1" fmla="*/ 101542 h 136779"/>
                <a:gd name="connsiteX2" fmla="*/ 111540 w 235934"/>
                <a:gd name="connsiteY2" fmla="*/ 50774 h 136779"/>
                <a:gd name="connsiteX3" fmla="*/ 235841 w 235934"/>
                <a:gd name="connsiteY3" fmla="*/ -90 h 136779"/>
              </a:gdLst>
              <a:ahLst/>
              <a:cxnLst>
                <a:cxn ang="0">
                  <a:pos x="connsiteX0" y="connsiteY0"/>
                </a:cxn>
                <a:cxn ang="0">
                  <a:pos x="connsiteX1" y="connsiteY1"/>
                </a:cxn>
                <a:cxn ang="0">
                  <a:pos x="connsiteX2" y="connsiteY2"/>
                </a:cxn>
                <a:cxn ang="0">
                  <a:pos x="connsiteX3" y="connsiteY3"/>
                </a:cxn>
              </a:cxnLst>
              <a:rect l="l" t="t" r="r" b="b"/>
              <a:pathLst>
                <a:path w="235934" h="136779">
                  <a:moveTo>
                    <a:pt x="-93" y="136689"/>
                  </a:moveTo>
                  <a:cubicBezTo>
                    <a:pt x="23281" y="131108"/>
                    <a:pt x="44541" y="118906"/>
                    <a:pt x="61153" y="101542"/>
                  </a:cubicBezTo>
                  <a:cubicBezTo>
                    <a:pt x="78488" y="85159"/>
                    <a:pt x="93538" y="66490"/>
                    <a:pt x="111540" y="50774"/>
                  </a:cubicBezTo>
                  <a:cubicBezTo>
                    <a:pt x="146249" y="20608"/>
                    <a:pt x="189940" y="2730"/>
                    <a:pt x="235841" y="-90"/>
                  </a:cubicBezTo>
                </a:path>
              </a:pathLst>
            </a:custGeom>
            <a:noFill/>
            <a:ln w="9525" cap="flat">
              <a:solidFill>
                <a:schemeClr val="accent3">
                  <a:lumMod val="75000"/>
                </a:schemeClr>
              </a:solidFill>
              <a:prstDash val="solid"/>
              <a:miter/>
            </a:ln>
          </p:spPr>
          <p:txBody>
            <a:bodyPr rtlCol="0" anchor="ctr"/>
            <a:lstStyle/>
            <a:p>
              <a:endParaRPr lang="zh-CN" altLang="en-US"/>
            </a:p>
          </p:txBody>
        </p:sp>
        <p:sp>
          <p:nvSpPr>
            <p:cNvPr id="94" name="任意多边形: 形状 93">
              <a:extLst>
                <a:ext uri="{FF2B5EF4-FFF2-40B4-BE49-F238E27FC236}">
                  <a16:creationId xmlns:a16="http://schemas.microsoft.com/office/drawing/2014/main" id="{7CC6DA4F-9795-BF7E-2712-F33FE59834B2}"/>
                </a:ext>
              </a:extLst>
            </p:cNvPr>
            <p:cNvSpPr/>
            <p:nvPr/>
          </p:nvSpPr>
          <p:spPr>
            <a:xfrm>
              <a:off x="6925380" y="5317536"/>
              <a:ext cx="235839" cy="136683"/>
            </a:xfrm>
            <a:custGeom>
              <a:avLst/>
              <a:gdLst>
                <a:gd name="connsiteX0" fmla="*/ -93 w 235839"/>
                <a:gd name="connsiteY0" fmla="*/ 136594 h 136683"/>
                <a:gd name="connsiteX1" fmla="*/ 50675 w 235839"/>
                <a:gd name="connsiteY1" fmla="*/ 108019 h 136683"/>
                <a:gd name="connsiteX2" fmla="*/ 117350 w 235839"/>
                <a:gd name="connsiteY2" fmla="*/ 41344 h 136683"/>
                <a:gd name="connsiteX3" fmla="*/ 235746 w 235839"/>
                <a:gd name="connsiteY3" fmla="*/ -90 h 136683"/>
              </a:gdLst>
              <a:ahLst/>
              <a:cxnLst>
                <a:cxn ang="0">
                  <a:pos x="connsiteX0" y="connsiteY0"/>
                </a:cxn>
                <a:cxn ang="0">
                  <a:pos x="connsiteX1" y="connsiteY1"/>
                </a:cxn>
                <a:cxn ang="0">
                  <a:pos x="connsiteX2" y="connsiteY2"/>
                </a:cxn>
                <a:cxn ang="0">
                  <a:pos x="connsiteX3" y="connsiteY3"/>
                </a:cxn>
              </a:cxnLst>
              <a:rect l="l" t="t" r="r" b="b"/>
              <a:pathLst>
                <a:path w="235839" h="136683">
                  <a:moveTo>
                    <a:pt x="-93" y="136594"/>
                  </a:moveTo>
                  <a:cubicBezTo>
                    <a:pt x="23339" y="132213"/>
                    <a:pt x="33435" y="124211"/>
                    <a:pt x="50675" y="108019"/>
                  </a:cubicBezTo>
                  <a:cubicBezTo>
                    <a:pt x="67916" y="91826"/>
                    <a:pt x="99444" y="56965"/>
                    <a:pt x="117350" y="41344"/>
                  </a:cubicBezTo>
                  <a:cubicBezTo>
                    <a:pt x="151736" y="11245"/>
                    <a:pt x="190217" y="2577"/>
                    <a:pt x="235746" y="-90"/>
                  </a:cubicBezTo>
                </a:path>
              </a:pathLst>
            </a:custGeom>
            <a:noFill/>
            <a:ln w="9525" cap="flat">
              <a:solidFill>
                <a:schemeClr val="accent3">
                  <a:lumMod val="75000"/>
                </a:schemeClr>
              </a:solidFill>
              <a:prstDash val="solid"/>
              <a:miter/>
            </a:ln>
          </p:spPr>
          <p:txBody>
            <a:bodyPr rtlCol="0" anchor="ctr"/>
            <a:lstStyle/>
            <a:p>
              <a:endParaRPr lang="zh-CN" altLang="en-US"/>
            </a:p>
          </p:txBody>
        </p:sp>
        <p:sp>
          <p:nvSpPr>
            <p:cNvPr id="95" name="任意多边形: 形状 94">
              <a:extLst>
                <a:ext uri="{FF2B5EF4-FFF2-40B4-BE49-F238E27FC236}">
                  <a16:creationId xmlns:a16="http://schemas.microsoft.com/office/drawing/2014/main" id="{955B3A7A-CB6F-30F4-8A3F-72B38E1A62F9}"/>
                </a:ext>
              </a:extLst>
            </p:cNvPr>
            <p:cNvSpPr/>
            <p:nvPr/>
          </p:nvSpPr>
          <p:spPr>
            <a:xfrm>
              <a:off x="7003580" y="5340872"/>
              <a:ext cx="145923" cy="111347"/>
            </a:xfrm>
            <a:custGeom>
              <a:avLst/>
              <a:gdLst>
                <a:gd name="connsiteX0" fmla="*/ -93 w 145923"/>
                <a:gd name="connsiteY0" fmla="*/ 111258 h 111347"/>
                <a:gd name="connsiteX1" fmla="*/ 64868 w 145923"/>
                <a:gd name="connsiteY1" fmla="*/ 39629 h 111347"/>
                <a:gd name="connsiteX2" fmla="*/ 145830 w 145923"/>
                <a:gd name="connsiteY2" fmla="*/ -90 h 111347"/>
              </a:gdLst>
              <a:ahLst/>
              <a:cxnLst>
                <a:cxn ang="0">
                  <a:pos x="connsiteX0" y="connsiteY0"/>
                </a:cxn>
                <a:cxn ang="0">
                  <a:pos x="connsiteX1" y="connsiteY1"/>
                </a:cxn>
                <a:cxn ang="0">
                  <a:pos x="connsiteX2" y="connsiteY2"/>
                </a:cxn>
              </a:cxnLst>
              <a:rect l="l" t="t" r="r" b="b"/>
              <a:pathLst>
                <a:path w="145923" h="111347">
                  <a:moveTo>
                    <a:pt x="-93" y="111258"/>
                  </a:moveTo>
                  <a:cubicBezTo>
                    <a:pt x="25339" y="98399"/>
                    <a:pt x="44294" y="59156"/>
                    <a:pt x="64868" y="39629"/>
                  </a:cubicBezTo>
                  <a:cubicBezTo>
                    <a:pt x="86966" y="18770"/>
                    <a:pt x="115541" y="958"/>
                    <a:pt x="145830" y="-90"/>
                  </a:cubicBezTo>
                </a:path>
              </a:pathLst>
            </a:custGeom>
            <a:noFill/>
            <a:ln w="9525" cap="flat">
              <a:solidFill>
                <a:schemeClr val="accent3">
                  <a:lumMod val="75000"/>
                </a:schemeClr>
              </a:solidFill>
              <a:prstDash val="solid"/>
              <a:miter/>
            </a:ln>
          </p:spPr>
          <p:txBody>
            <a:bodyPr rtlCol="0" anchor="ctr"/>
            <a:lstStyle/>
            <a:p>
              <a:endParaRPr lang="zh-CN" altLang="en-US"/>
            </a:p>
          </p:txBody>
        </p:sp>
        <p:sp>
          <p:nvSpPr>
            <p:cNvPr id="96" name="任意多边形: 形状 95">
              <a:extLst>
                <a:ext uri="{FF2B5EF4-FFF2-40B4-BE49-F238E27FC236}">
                  <a16:creationId xmlns:a16="http://schemas.microsoft.com/office/drawing/2014/main" id="{CF1C16A1-4A63-DD58-DD02-7745FE22EB51}"/>
                </a:ext>
              </a:extLst>
            </p:cNvPr>
            <p:cNvSpPr/>
            <p:nvPr/>
          </p:nvSpPr>
          <p:spPr>
            <a:xfrm>
              <a:off x="6988245" y="5338491"/>
              <a:ext cx="145923" cy="111347"/>
            </a:xfrm>
            <a:custGeom>
              <a:avLst/>
              <a:gdLst>
                <a:gd name="connsiteX0" fmla="*/ -93 w 145923"/>
                <a:gd name="connsiteY0" fmla="*/ 111258 h 111347"/>
                <a:gd name="connsiteX1" fmla="*/ 64868 w 145923"/>
                <a:gd name="connsiteY1" fmla="*/ 39629 h 111347"/>
                <a:gd name="connsiteX2" fmla="*/ 145830 w 145923"/>
                <a:gd name="connsiteY2" fmla="*/ -90 h 111347"/>
              </a:gdLst>
              <a:ahLst/>
              <a:cxnLst>
                <a:cxn ang="0">
                  <a:pos x="connsiteX0" y="connsiteY0"/>
                </a:cxn>
                <a:cxn ang="0">
                  <a:pos x="connsiteX1" y="connsiteY1"/>
                </a:cxn>
                <a:cxn ang="0">
                  <a:pos x="connsiteX2" y="connsiteY2"/>
                </a:cxn>
              </a:cxnLst>
              <a:rect l="l" t="t" r="r" b="b"/>
              <a:pathLst>
                <a:path w="145923" h="111347">
                  <a:moveTo>
                    <a:pt x="-93" y="111258"/>
                  </a:moveTo>
                  <a:cubicBezTo>
                    <a:pt x="25244" y="98399"/>
                    <a:pt x="44198" y="59156"/>
                    <a:pt x="64868" y="39629"/>
                  </a:cubicBezTo>
                  <a:cubicBezTo>
                    <a:pt x="85537" y="20103"/>
                    <a:pt x="115445" y="958"/>
                    <a:pt x="145830" y="-90"/>
                  </a:cubicBezTo>
                </a:path>
              </a:pathLst>
            </a:custGeom>
            <a:noFill/>
            <a:ln w="9525" cap="flat">
              <a:solidFill>
                <a:schemeClr val="accent3">
                  <a:lumMod val="75000"/>
                </a:schemeClr>
              </a:solidFill>
              <a:prstDash val="solid"/>
              <a:miter/>
            </a:ln>
          </p:spPr>
          <p:txBody>
            <a:bodyPr rtlCol="0" anchor="ctr"/>
            <a:lstStyle/>
            <a:p>
              <a:endParaRPr lang="zh-CN" altLang="en-US"/>
            </a:p>
          </p:txBody>
        </p:sp>
        <p:sp>
          <p:nvSpPr>
            <p:cNvPr id="97" name="任意多边形: 形状 96">
              <a:extLst>
                <a:ext uri="{FF2B5EF4-FFF2-40B4-BE49-F238E27FC236}">
                  <a16:creationId xmlns:a16="http://schemas.microsoft.com/office/drawing/2014/main" id="{E43B82AA-65CA-C6D4-532A-2DB280877CCE}"/>
                </a:ext>
              </a:extLst>
            </p:cNvPr>
            <p:cNvSpPr/>
            <p:nvPr/>
          </p:nvSpPr>
          <p:spPr>
            <a:xfrm>
              <a:off x="7051205" y="5375924"/>
              <a:ext cx="71437" cy="61817"/>
            </a:xfrm>
            <a:custGeom>
              <a:avLst/>
              <a:gdLst>
                <a:gd name="connsiteX0" fmla="*/ -93 w 71437"/>
                <a:gd name="connsiteY0" fmla="*/ 61727 h 61817"/>
                <a:gd name="connsiteX1" fmla="*/ 71345 w 71437"/>
                <a:gd name="connsiteY1" fmla="*/ -90 h 61817"/>
              </a:gdLst>
              <a:ahLst/>
              <a:cxnLst>
                <a:cxn ang="0">
                  <a:pos x="connsiteX0" y="connsiteY0"/>
                </a:cxn>
                <a:cxn ang="0">
                  <a:pos x="connsiteX1" y="connsiteY1"/>
                </a:cxn>
              </a:cxnLst>
              <a:rect l="l" t="t" r="r" b="b"/>
              <a:pathLst>
                <a:path w="71437" h="61817">
                  <a:moveTo>
                    <a:pt x="-93" y="61727"/>
                  </a:moveTo>
                  <a:cubicBezTo>
                    <a:pt x="18100" y="36010"/>
                    <a:pt x="40865" y="7530"/>
                    <a:pt x="71345" y="-90"/>
                  </a:cubicBezTo>
                </a:path>
              </a:pathLst>
            </a:custGeom>
            <a:noFill/>
            <a:ln w="9525" cap="flat">
              <a:solidFill>
                <a:schemeClr val="accent3">
                  <a:lumMod val="75000"/>
                </a:schemeClr>
              </a:solidFill>
              <a:prstDash val="solid"/>
              <a:miter/>
            </a:ln>
          </p:spPr>
          <p:txBody>
            <a:bodyPr rtlCol="0" anchor="ctr"/>
            <a:lstStyle/>
            <a:p>
              <a:endParaRPr lang="zh-CN" altLang="en-US"/>
            </a:p>
          </p:txBody>
        </p:sp>
        <p:sp>
          <p:nvSpPr>
            <p:cNvPr id="98" name="任意多边形: 形状 97">
              <a:extLst>
                <a:ext uri="{FF2B5EF4-FFF2-40B4-BE49-F238E27FC236}">
                  <a16:creationId xmlns:a16="http://schemas.microsoft.com/office/drawing/2014/main" id="{E7928D10-CFD4-22A8-5248-49C8060D3418}"/>
                </a:ext>
              </a:extLst>
            </p:cNvPr>
            <p:cNvSpPr/>
            <p:nvPr/>
          </p:nvSpPr>
          <p:spPr>
            <a:xfrm>
              <a:off x="6508280" y="5102745"/>
              <a:ext cx="619125" cy="363380"/>
            </a:xfrm>
            <a:custGeom>
              <a:avLst/>
              <a:gdLst>
                <a:gd name="connsiteX0" fmla="*/ 619032 w 619125"/>
                <a:gd name="connsiteY0" fmla="*/ 33250 h 363380"/>
                <a:gd name="connsiteX1" fmla="*/ 480920 w 619125"/>
                <a:gd name="connsiteY1" fmla="*/ 39631 h 363380"/>
                <a:gd name="connsiteX2" fmla="*/ 396719 w 619125"/>
                <a:gd name="connsiteY2" fmla="*/ 139644 h 363380"/>
                <a:gd name="connsiteX3" fmla="*/ 303088 w 619125"/>
                <a:gd name="connsiteY3" fmla="*/ 185935 h 363380"/>
                <a:gd name="connsiteX4" fmla="*/ 266036 w 619125"/>
                <a:gd name="connsiteY4" fmla="*/ 182506 h 363380"/>
                <a:gd name="connsiteX5" fmla="*/ 159356 w 619125"/>
                <a:gd name="connsiteY5" fmla="*/ 213272 h 363380"/>
                <a:gd name="connsiteX6" fmla="*/ 87442 w 619125"/>
                <a:gd name="connsiteY6" fmla="*/ 298997 h 363380"/>
                <a:gd name="connsiteX7" fmla="*/ -93 w 619125"/>
                <a:gd name="connsiteY7" fmla="*/ 363291 h 36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125" h="363380">
                  <a:moveTo>
                    <a:pt x="619032" y="33250"/>
                  </a:moveTo>
                  <a:cubicBezTo>
                    <a:pt x="584075" y="-33425"/>
                    <a:pt x="508352" y="16676"/>
                    <a:pt x="480920" y="39631"/>
                  </a:cubicBezTo>
                  <a:cubicBezTo>
                    <a:pt x="453488" y="62587"/>
                    <a:pt x="422341" y="114784"/>
                    <a:pt x="396719" y="139644"/>
                  </a:cubicBezTo>
                  <a:cubicBezTo>
                    <a:pt x="371096" y="164504"/>
                    <a:pt x="338807" y="185840"/>
                    <a:pt x="303088" y="185935"/>
                  </a:cubicBezTo>
                  <a:cubicBezTo>
                    <a:pt x="290705" y="185935"/>
                    <a:pt x="278418" y="183459"/>
                    <a:pt x="266036" y="182506"/>
                  </a:cubicBezTo>
                  <a:cubicBezTo>
                    <a:pt x="228002" y="180268"/>
                    <a:pt x="190360" y="191126"/>
                    <a:pt x="159356" y="213272"/>
                  </a:cubicBezTo>
                  <a:cubicBezTo>
                    <a:pt x="128657" y="235446"/>
                    <a:pt x="103939" y="264907"/>
                    <a:pt x="87442" y="298997"/>
                  </a:cubicBezTo>
                  <a:cubicBezTo>
                    <a:pt x="72202" y="329572"/>
                    <a:pt x="34864" y="337859"/>
                    <a:pt x="-93" y="363291"/>
                  </a:cubicBezTo>
                </a:path>
              </a:pathLst>
            </a:custGeom>
            <a:noFill/>
            <a:ln w="9525" cap="flat">
              <a:solidFill>
                <a:schemeClr val="accent3">
                  <a:lumMod val="75000"/>
                </a:schemeClr>
              </a:solidFill>
              <a:prstDash val="solid"/>
              <a:miter/>
            </a:ln>
          </p:spPr>
          <p:txBody>
            <a:bodyPr rtlCol="0" anchor="ctr"/>
            <a:lstStyle/>
            <a:p>
              <a:endParaRPr lang="zh-CN" altLang="en-US"/>
            </a:p>
          </p:txBody>
        </p:sp>
      </p:grpSp>
      <p:sp>
        <p:nvSpPr>
          <p:cNvPr id="99" name="任意多边形: 形状 98">
            <a:extLst>
              <a:ext uri="{FF2B5EF4-FFF2-40B4-BE49-F238E27FC236}">
                <a16:creationId xmlns:a16="http://schemas.microsoft.com/office/drawing/2014/main" id="{4C403378-5D57-B5F0-FDE5-878B88510CCA}"/>
              </a:ext>
            </a:extLst>
          </p:cNvPr>
          <p:cNvSpPr/>
          <p:nvPr userDrawn="1"/>
        </p:nvSpPr>
        <p:spPr>
          <a:xfrm>
            <a:off x="1989394" y="4877238"/>
            <a:ext cx="4632926" cy="1980762"/>
          </a:xfrm>
          <a:custGeom>
            <a:avLst/>
            <a:gdLst>
              <a:gd name="connsiteX0" fmla="*/ 2183020 w 4632926"/>
              <a:gd name="connsiteY0" fmla="*/ 35 h 1980762"/>
              <a:gd name="connsiteX1" fmla="*/ 2445465 w 4632926"/>
              <a:gd name="connsiteY1" fmla="*/ 139299 h 1980762"/>
              <a:gd name="connsiteX2" fmla="*/ 2670113 w 4632926"/>
              <a:gd name="connsiteY2" fmla="*/ 329644 h 1980762"/>
              <a:gd name="connsiteX3" fmla="*/ 2895738 w 4632926"/>
              <a:gd name="connsiteY3" fmla="*/ 383719 h 1980762"/>
              <a:gd name="connsiteX4" fmla="*/ 3492690 w 4632926"/>
              <a:gd name="connsiteY4" fmla="*/ 940479 h 1980762"/>
              <a:gd name="connsiteX5" fmla="*/ 3729522 w 4632926"/>
              <a:gd name="connsiteY5" fmla="*/ 998879 h 1980762"/>
              <a:gd name="connsiteX6" fmla="*/ 4625682 w 4632926"/>
              <a:gd name="connsiteY6" fmla="*/ 1578999 h 1980762"/>
              <a:gd name="connsiteX7" fmla="*/ 4632926 w 4632926"/>
              <a:gd name="connsiteY7" fmla="*/ 1980762 h 1980762"/>
              <a:gd name="connsiteX8" fmla="*/ 0 w 4632926"/>
              <a:gd name="connsiteY8" fmla="*/ 1980762 h 1980762"/>
              <a:gd name="connsiteX9" fmla="*/ 216516 w 4632926"/>
              <a:gd name="connsiteY9" fmla="*/ 1106596 h 1980762"/>
              <a:gd name="connsiteX10" fmla="*/ 837347 w 4632926"/>
              <a:gd name="connsiteY10" fmla="*/ 776522 h 1980762"/>
              <a:gd name="connsiteX11" fmla="*/ 937733 w 4632926"/>
              <a:gd name="connsiteY11" fmla="*/ 744508 h 1980762"/>
              <a:gd name="connsiteX12" fmla="*/ 1029347 w 4632926"/>
              <a:gd name="connsiteY12" fmla="*/ 664478 h 1980762"/>
              <a:gd name="connsiteX13" fmla="*/ 1647254 w 4632926"/>
              <a:gd name="connsiteY13" fmla="*/ 190778 h 1980762"/>
              <a:gd name="connsiteX14" fmla="*/ 1815862 w 4632926"/>
              <a:gd name="connsiteY14" fmla="*/ 173041 h 1980762"/>
              <a:gd name="connsiteX15" fmla="*/ 2137487 w 4632926"/>
              <a:gd name="connsiteY15" fmla="*/ 3461 h 1980762"/>
              <a:gd name="connsiteX16" fmla="*/ 2183020 w 4632926"/>
              <a:gd name="connsiteY16" fmla="*/ 35 h 198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32926" h="1980762">
                <a:moveTo>
                  <a:pt x="2183020" y="35"/>
                </a:moveTo>
                <a:cubicBezTo>
                  <a:pt x="2287166" y="1798"/>
                  <a:pt x="2376390" y="68892"/>
                  <a:pt x="2445465" y="139299"/>
                </a:cubicBezTo>
                <a:cubicBezTo>
                  <a:pt x="2524409" y="219763"/>
                  <a:pt x="2559495" y="288547"/>
                  <a:pt x="2670113" y="329644"/>
                </a:cubicBezTo>
                <a:cubicBezTo>
                  <a:pt x="2746621" y="357763"/>
                  <a:pt x="2816307" y="358629"/>
                  <a:pt x="2895738" y="383719"/>
                </a:cubicBezTo>
                <a:cubicBezTo>
                  <a:pt x="3169118" y="473269"/>
                  <a:pt x="3224184" y="840115"/>
                  <a:pt x="3492690" y="940479"/>
                </a:cubicBezTo>
                <a:cubicBezTo>
                  <a:pt x="3569734" y="965569"/>
                  <a:pt x="3648923" y="985122"/>
                  <a:pt x="3729522" y="998879"/>
                </a:cubicBezTo>
                <a:cubicBezTo>
                  <a:pt x="4070638" y="1059444"/>
                  <a:pt x="4468770" y="1304729"/>
                  <a:pt x="4625682" y="1578999"/>
                </a:cubicBezTo>
                <a:lnTo>
                  <a:pt x="4632926" y="1980762"/>
                </a:lnTo>
                <a:lnTo>
                  <a:pt x="0" y="1980762"/>
                </a:lnTo>
                <a:lnTo>
                  <a:pt x="216516" y="1106596"/>
                </a:lnTo>
                <a:cubicBezTo>
                  <a:pt x="462606" y="1119575"/>
                  <a:pt x="606362" y="847035"/>
                  <a:pt x="837347" y="776522"/>
                </a:cubicBezTo>
                <a:cubicBezTo>
                  <a:pt x="871814" y="768519"/>
                  <a:pt x="905404" y="757789"/>
                  <a:pt x="937733" y="744508"/>
                </a:cubicBezTo>
                <a:cubicBezTo>
                  <a:pt x="973900" y="723441"/>
                  <a:pt x="1005035" y="696231"/>
                  <a:pt x="1029347" y="664478"/>
                </a:cubicBezTo>
                <a:cubicBezTo>
                  <a:pt x="1197954" y="465481"/>
                  <a:pt x="1370462" y="221061"/>
                  <a:pt x="1647254" y="190778"/>
                </a:cubicBezTo>
                <a:cubicBezTo>
                  <a:pt x="1703913" y="189004"/>
                  <a:pt x="1760309" y="183078"/>
                  <a:pt x="1815862" y="173041"/>
                </a:cubicBezTo>
                <a:cubicBezTo>
                  <a:pt x="1936228" y="140165"/>
                  <a:pt x="2013709" y="24226"/>
                  <a:pt x="2137487" y="3461"/>
                </a:cubicBezTo>
                <a:cubicBezTo>
                  <a:pt x="2152959" y="866"/>
                  <a:pt x="2168141" y="-216"/>
                  <a:pt x="2183020" y="35"/>
                </a:cubicBezTo>
                <a:close/>
              </a:path>
            </a:pathLst>
          </a:custGeom>
          <a:solidFill>
            <a:schemeClr val="accent2">
              <a:lumMod val="75000"/>
            </a:schemeClr>
          </a:solidFill>
          <a:ln w="29432" cap="flat">
            <a:noFill/>
            <a:prstDash val="solid"/>
            <a:miter/>
          </a:ln>
          <a:effectLst>
            <a:outerShdw blurRad="152400" dist="38100" dir="16200000" rotWithShape="0">
              <a:schemeClr val="tx1">
                <a:alpha val="26000"/>
              </a:schemeClr>
            </a:outerShdw>
          </a:effectLst>
        </p:spPr>
        <p:txBody>
          <a:bodyPr wrap="square" rtlCol="0" anchor="ctr">
            <a:noAutofit/>
          </a:bodyPr>
          <a:lstStyle/>
          <a:p>
            <a:endParaRPr lang="zh-CN" altLang="en-US"/>
          </a:p>
        </p:txBody>
      </p:sp>
      <p:sp>
        <p:nvSpPr>
          <p:cNvPr id="100" name="任意多边形: 形状 99">
            <a:extLst>
              <a:ext uri="{FF2B5EF4-FFF2-40B4-BE49-F238E27FC236}">
                <a16:creationId xmlns:a16="http://schemas.microsoft.com/office/drawing/2014/main" id="{E715EABB-69A1-35C5-0115-3A2C42511A5E}"/>
              </a:ext>
            </a:extLst>
          </p:cNvPr>
          <p:cNvSpPr/>
          <p:nvPr userDrawn="1"/>
        </p:nvSpPr>
        <p:spPr>
          <a:xfrm>
            <a:off x="1" y="2596158"/>
            <a:ext cx="4179401" cy="4261842"/>
          </a:xfrm>
          <a:custGeom>
            <a:avLst/>
            <a:gdLst>
              <a:gd name="connsiteX0" fmla="*/ 0 w 4179401"/>
              <a:gd name="connsiteY0" fmla="*/ 0 h 4261842"/>
              <a:gd name="connsiteX1" fmla="*/ 8739 w 4179401"/>
              <a:gd name="connsiteY1" fmla="*/ 6898 h 4261842"/>
              <a:gd name="connsiteX2" fmla="*/ 251305 w 4179401"/>
              <a:gd name="connsiteY2" fmla="*/ 74154 h 4261842"/>
              <a:gd name="connsiteX3" fmla="*/ 1871342 w 4179401"/>
              <a:gd name="connsiteY3" fmla="*/ 544344 h 4261842"/>
              <a:gd name="connsiteX4" fmla="*/ 1191105 w 4179401"/>
              <a:gd name="connsiteY4" fmla="*/ 1120634 h 4261842"/>
              <a:gd name="connsiteX5" fmla="*/ 1823725 w 4179401"/>
              <a:gd name="connsiteY5" fmla="*/ 1356596 h 4261842"/>
              <a:gd name="connsiteX6" fmla="*/ 1452082 w 4179401"/>
              <a:gd name="connsiteY6" fmla="*/ 1966518 h 4261842"/>
              <a:gd name="connsiteX7" fmla="*/ 2621221 w 4179401"/>
              <a:gd name="connsiteY7" fmla="*/ 2076542 h 4261842"/>
              <a:gd name="connsiteX8" fmla="*/ 2401399 w 4179401"/>
              <a:gd name="connsiteY8" fmla="*/ 2507506 h 4261842"/>
              <a:gd name="connsiteX9" fmla="*/ 3110349 w 4179401"/>
              <a:gd name="connsiteY9" fmla="*/ 2735566 h 4261842"/>
              <a:gd name="connsiteX10" fmla="*/ 1930213 w 4179401"/>
              <a:gd name="connsiteY10" fmla="*/ 3231600 h 4261842"/>
              <a:gd name="connsiteX11" fmla="*/ 2668293 w 4179401"/>
              <a:gd name="connsiteY11" fmla="*/ 3455665 h 4261842"/>
              <a:gd name="connsiteX12" fmla="*/ 2971163 w 4179401"/>
              <a:gd name="connsiteY12" fmla="*/ 3674331 h 4261842"/>
              <a:gd name="connsiteX13" fmla="*/ 3865500 w 4179401"/>
              <a:gd name="connsiteY13" fmla="*/ 3702206 h 4261842"/>
              <a:gd name="connsiteX14" fmla="*/ 4133894 w 4179401"/>
              <a:gd name="connsiteY14" fmla="*/ 4147004 h 4261842"/>
              <a:gd name="connsiteX15" fmla="*/ 4179401 w 4179401"/>
              <a:gd name="connsiteY15" fmla="*/ 4261842 h 4261842"/>
              <a:gd name="connsiteX16" fmla="*/ 867982 w 4179401"/>
              <a:gd name="connsiteY16" fmla="*/ 4261842 h 4261842"/>
              <a:gd name="connsiteX17" fmla="*/ 640705 w 4179401"/>
              <a:gd name="connsiteY17" fmla="*/ 4154841 h 4261842"/>
              <a:gd name="connsiteX18" fmla="*/ 121913 w 4179401"/>
              <a:gd name="connsiteY18" fmla="*/ 3855746 h 4261842"/>
              <a:gd name="connsiteX19" fmla="*/ 0 w 4179401"/>
              <a:gd name="connsiteY19" fmla="*/ 3764690 h 4261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79401" h="4261842">
                <a:moveTo>
                  <a:pt x="0" y="0"/>
                </a:moveTo>
                <a:lnTo>
                  <a:pt x="8739" y="6898"/>
                </a:lnTo>
                <a:cubicBezTo>
                  <a:pt x="66567" y="41209"/>
                  <a:pt x="144498" y="66249"/>
                  <a:pt x="251305" y="74154"/>
                </a:cubicBezTo>
                <a:cubicBezTo>
                  <a:pt x="678534" y="105776"/>
                  <a:pt x="1992500" y="138437"/>
                  <a:pt x="1871342" y="544344"/>
                </a:cubicBezTo>
                <a:cubicBezTo>
                  <a:pt x="1750184" y="950251"/>
                  <a:pt x="1060144" y="904235"/>
                  <a:pt x="1191105" y="1120634"/>
                </a:cubicBezTo>
                <a:cubicBezTo>
                  <a:pt x="1322066" y="1337033"/>
                  <a:pt x="1780229" y="1076719"/>
                  <a:pt x="1823725" y="1356596"/>
                </a:cubicBezTo>
                <a:cubicBezTo>
                  <a:pt x="1867221" y="1636473"/>
                  <a:pt x="1319166" y="1846527"/>
                  <a:pt x="1452082" y="1966518"/>
                </a:cubicBezTo>
                <a:cubicBezTo>
                  <a:pt x="1584998" y="2086509"/>
                  <a:pt x="2499578" y="1901033"/>
                  <a:pt x="2621221" y="2076542"/>
                </a:cubicBezTo>
                <a:cubicBezTo>
                  <a:pt x="2742864" y="2252051"/>
                  <a:pt x="2319878" y="2397669"/>
                  <a:pt x="2401399" y="2507506"/>
                </a:cubicBezTo>
                <a:cubicBezTo>
                  <a:pt x="2482920" y="2617343"/>
                  <a:pt x="3152304" y="2517348"/>
                  <a:pt x="3110349" y="2735566"/>
                </a:cubicBezTo>
                <a:cubicBezTo>
                  <a:pt x="3068394" y="2953784"/>
                  <a:pt x="1985601" y="3093296"/>
                  <a:pt x="1930213" y="3231600"/>
                </a:cubicBezTo>
                <a:cubicBezTo>
                  <a:pt x="1874825" y="3369904"/>
                  <a:pt x="2494801" y="3381877"/>
                  <a:pt x="2668293" y="3455665"/>
                </a:cubicBezTo>
                <a:cubicBezTo>
                  <a:pt x="2841785" y="3529453"/>
                  <a:pt x="2771629" y="3633241"/>
                  <a:pt x="2971163" y="3674331"/>
                </a:cubicBezTo>
                <a:cubicBezTo>
                  <a:pt x="3170697" y="3715421"/>
                  <a:pt x="3611533" y="3459379"/>
                  <a:pt x="3865500" y="3702206"/>
                </a:cubicBezTo>
                <a:cubicBezTo>
                  <a:pt x="3944865" y="3778090"/>
                  <a:pt x="4049100" y="3948890"/>
                  <a:pt x="4133894" y="4147004"/>
                </a:cubicBezTo>
                <a:lnTo>
                  <a:pt x="4179401" y="4261842"/>
                </a:lnTo>
                <a:lnTo>
                  <a:pt x="867982" y="4261842"/>
                </a:lnTo>
                <a:lnTo>
                  <a:pt x="640705" y="4154841"/>
                </a:lnTo>
                <a:cubicBezTo>
                  <a:pt x="451152" y="4059961"/>
                  <a:pt x="275697" y="3959983"/>
                  <a:pt x="121913" y="3855746"/>
                </a:cubicBezTo>
                <a:lnTo>
                  <a:pt x="0" y="3764690"/>
                </a:lnTo>
                <a:close/>
              </a:path>
            </a:pathLst>
          </a:custGeom>
          <a:gradFill flip="none" rotWithShape="1">
            <a:gsLst>
              <a:gs pos="22000">
                <a:schemeClr val="accent3"/>
              </a:gs>
              <a:gs pos="94000">
                <a:schemeClr val="accent3">
                  <a:lumMod val="75000"/>
                </a:schemeClr>
              </a:gs>
            </a:gsLst>
            <a:lin ang="0" scaled="1"/>
            <a:tileRect/>
          </a:gradFill>
          <a:ln>
            <a:noFill/>
          </a:ln>
          <a:effectLst>
            <a:outerShdw blurRad="419100" dist="266700" algn="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01" name="任意多边形: 形状 100">
            <a:extLst>
              <a:ext uri="{FF2B5EF4-FFF2-40B4-BE49-F238E27FC236}">
                <a16:creationId xmlns:a16="http://schemas.microsoft.com/office/drawing/2014/main" id="{7DF5EBBE-285B-2075-2C3D-79DB5086B9D7}"/>
              </a:ext>
            </a:extLst>
          </p:cNvPr>
          <p:cNvSpPr/>
          <p:nvPr userDrawn="1"/>
        </p:nvSpPr>
        <p:spPr>
          <a:xfrm>
            <a:off x="0" y="0"/>
            <a:ext cx="12192000" cy="6858000"/>
          </a:xfrm>
          <a:custGeom>
            <a:avLst/>
            <a:gdLst>
              <a:gd name="connsiteX0" fmla="*/ 6423682 w 12192000"/>
              <a:gd name="connsiteY0" fmla="*/ 350520 h 6858000"/>
              <a:gd name="connsiteX1" fmla="*/ 1364002 w 12192000"/>
              <a:gd name="connsiteY1" fmla="*/ 838200 h 6858000"/>
              <a:gd name="connsiteX2" fmla="*/ 480091 w 12192000"/>
              <a:gd name="connsiteY2" fmla="*/ 1983134 h 6858000"/>
              <a:gd name="connsiteX3" fmla="*/ 1198376 w 12192000"/>
              <a:gd name="connsiteY3" fmla="*/ 3292416 h 6858000"/>
              <a:gd name="connsiteX4" fmla="*/ 891562 w 12192000"/>
              <a:gd name="connsiteY4" fmla="*/ 4556760 h 6858000"/>
              <a:gd name="connsiteX5" fmla="*/ 2004082 w 12192000"/>
              <a:gd name="connsiteY5" fmla="*/ 5044440 h 6858000"/>
              <a:gd name="connsiteX6" fmla="*/ 2004082 w 12192000"/>
              <a:gd name="connsiteY6" fmla="*/ 6263640 h 6858000"/>
              <a:gd name="connsiteX7" fmla="*/ 11163322 w 12192000"/>
              <a:gd name="connsiteY7" fmla="*/ 6187440 h 6858000"/>
              <a:gd name="connsiteX8" fmla="*/ 10553722 w 12192000"/>
              <a:gd name="connsiteY8" fmla="*/ 4739640 h 6858000"/>
              <a:gd name="connsiteX9" fmla="*/ 11315722 w 12192000"/>
              <a:gd name="connsiteY9" fmla="*/ 3581400 h 6858000"/>
              <a:gd name="connsiteX10" fmla="*/ 10599442 w 12192000"/>
              <a:gd name="connsiteY10" fmla="*/ 2484120 h 6858000"/>
              <a:gd name="connsiteX11" fmla="*/ 10980442 w 12192000"/>
              <a:gd name="connsiteY11" fmla="*/ 883920 h 6858000"/>
              <a:gd name="connsiteX12" fmla="*/ 6423682 w 12192000"/>
              <a:gd name="connsiteY12" fmla="*/ 350520 h 6858000"/>
              <a:gd name="connsiteX13" fmla="*/ 0 w 12192000"/>
              <a:gd name="connsiteY13" fmla="*/ 0 h 6858000"/>
              <a:gd name="connsiteX14" fmla="*/ 12192000 w 12192000"/>
              <a:gd name="connsiteY14" fmla="*/ 0 h 6858000"/>
              <a:gd name="connsiteX15" fmla="*/ 12192000 w 12192000"/>
              <a:gd name="connsiteY15" fmla="*/ 6858000 h 6858000"/>
              <a:gd name="connsiteX16" fmla="*/ 0 w 12192000"/>
              <a:gd name="connsiteY1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0" h="6858000">
                <a:moveTo>
                  <a:pt x="6423682" y="350520"/>
                </a:moveTo>
                <a:cubicBezTo>
                  <a:pt x="4820942" y="342900"/>
                  <a:pt x="2354600" y="566098"/>
                  <a:pt x="1364002" y="838200"/>
                </a:cubicBezTo>
                <a:cubicBezTo>
                  <a:pt x="373404" y="1110302"/>
                  <a:pt x="432546" y="1457434"/>
                  <a:pt x="480091" y="1983134"/>
                </a:cubicBezTo>
                <a:cubicBezTo>
                  <a:pt x="527636" y="2508834"/>
                  <a:pt x="1129798" y="2863478"/>
                  <a:pt x="1198376" y="3292416"/>
                </a:cubicBezTo>
                <a:cubicBezTo>
                  <a:pt x="1266955" y="3721354"/>
                  <a:pt x="681078" y="4036156"/>
                  <a:pt x="891562" y="4556760"/>
                </a:cubicBezTo>
                <a:cubicBezTo>
                  <a:pt x="1102046" y="5077364"/>
                  <a:pt x="1818662" y="4759960"/>
                  <a:pt x="2004082" y="5044440"/>
                </a:cubicBezTo>
                <a:cubicBezTo>
                  <a:pt x="2189502" y="5328920"/>
                  <a:pt x="477542" y="6073140"/>
                  <a:pt x="2004082" y="6263640"/>
                </a:cubicBezTo>
                <a:cubicBezTo>
                  <a:pt x="3530622" y="6454140"/>
                  <a:pt x="9738382" y="6441440"/>
                  <a:pt x="11163322" y="6187440"/>
                </a:cubicBezTo>
                <a:cubicBezTo>
                  <a:pt x="12588262" y="5933440"/>
                  <a:pt x="10528322" y="5173980"/>
                  <a:pt x="10553722" y="4739640"/>
                </a:cubicBezTo>
                <a:cubicBezTo>
                  <a:pt x="10579122" y="4305300"/>
                  <a:pt x="11308102" y="3957320"/>
                  <a:pt x="11315722" y="3581400"/>
                </a:cubicBezTo>
                <a:cubicBezTo>
                  <a:pt x="11323342" y="3205480"/>
                  <a:pt x="10655322" y="2933700"/>
                  <a:pt x="10599442" y="2484120"/>
                </a:cubicBezTo>
                <a:cubicBezTo>
                  <a:pt x="10543562" y="2034540"/>
                  <a:pt x="11676402" y="1239520"/>
                  <a:pt x="10980442" y="883920"/>
                </a:cubicBezTo>
                <a:cubicBezTo>
                  <a:pt x="10284482" y="528320"/>
                  <a:pt x="8026422" y="358140"/>
                  <a:pt x="6423682" y="350520"/>
                </a:cubicBezTo>
                <a:close/>
                <a:moveTo>
                  <a:pt x="0" y="0"/>
                </a:moveTo>
                <a:lnTo>
                  <a:pt x="12192000" y="0"/>
                </a:lnTo>
                <a:lnTo>
                  <a:pt x="12192000" y="6858000"/>
                </a:lnTo>
                <a:lnTo>
                  <a:pt x="0" y="6858000"/>
                </a:lnTo>
                <a:close/>
              </a:path>
            </a:pathLst>
          </a:custGeom>
          <a:gradFill flip="none" rotWithShape="1">
            <a:gsLst>
              <a:gs pos="6000">
                <a:schemeClr val="accent2">
                  <a:lumMod val="75000"/>
                </a:schemeClr>
              </a:gs>
              <a:gs pos="100000">
                <a:schemeClr val="accent2"/>
              </a:gs>
            </a:gsLst>
            <a:lin ang="5400000" scaled="1"/>
            <a:tileRect/>
          </a:gradFill>
          <a:ln>
            <a:noFill/>
          </a:ln>
          <a:effectLst>
            <a:outerShdw blurRad="444500" dist="139700" algn="t" rotWithShape="0">
              <a:schemeClr val="tx1">
                <a:alpha val="4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3" name="任意多边形: 形状 112">
            <a:extLst>
              <a:ext uri="{FF2B5EF4-FFF2-40B4-BE49-F238E27FC236}">
                <a16:creationId xmlns:a16="http://schemas.microsoft.com/office/drawing/2014/main" id="{F730BFBC-AABC-8D4E-21EB-82CC664BE115}"/>
              </a:ext>
            </a:extLst>
          </p:cNvPr>
          <p:cNvSpPr/>
          <p:nvPr userDrawn="1"/>
        </p:nvSpPr>
        <p:spPr>
          <a:xfrm>
            <a:off x="11042192" y="1896800"/>
            <a:ext cx="1149808" cy="457743"/>
          </a:xfrm>
          <a:custGeom>
            <a:avLst/>
            <a:gdLst>
              <a:gd name="connsiteX0" fmla="*/ 525413 w 1149808"/>
              <a:gd name="connsiteY0" fmla="*/ 122499 h 457743"/>
              <a:gd name="connsiteX1" fmla="*/ 566798 w 1149808"/>
              <a:gd name="connsiteY1" fmla="*/ 151466 h 457743"/>
              <a:gd name="connsiteX2" fmla="*/ 571764 w 1149808"/>
              <a:gd name="connsiteY2" fmla="*/ 255756 h 457743"/>
              <a:gd name="connsiteX3" fmla="*/ 534103 w 1149808"/>
              <a:gd name="connsiteY3" fmla="*/ 283485 h 457743"/>
              <a:gd name="connsiteX4" fmla="*/ 622251 w 1149808"/>
              <a:gd name="connsiteY4" fmla="*/ 246653 h 457743"/>
              <a:gd name="connsiteX5" fmla="*/ 604042 w 1149808"/>
              <a:gd name="connsiteY5" fmla="*/ 144844 h 457743"/>
              <a:gd name="connsiteX6" fmla="*/ 525413 w 1149808"/>
              <a:gd name="connsiteY6" fmla="*/ 122499 h 457743"/>
              <a:gd name="connsiteX7" fmla="*/ 368976 w 1149808"/>
              <a:gd name="connsiteY7" fmla="*/ 0 h 457743"/>
              <a:gd name="connsiteX8" fmla="*/ 368976 w 1149808"/>
              <a:gd name="connsiteY8" fmla="*/ 9515 h 457743"/>
              <a:gd name="connsiteX9" fmla="*/ 198884 w 1149808"/>
              <a:gd name="connsiteY9" fmla="*/ 16554 h 457743"/>
              <a:gd name="connsiteX10" fmla="*/ 160810 w 1149808"/>
              <a:gd name="connsiteY10" fmla="*/ 57938 h 457743"/>
              <a:gd name="connsiteX11" fmla="*/ 186883 w 1149808"/>
              <a:gd name="connsiteY11" fmla="*/ 99323 h 457743"/>
              <a:gd name="connsiteX12" fmla="*/ 231992 w 1149808"/>
              <a:gd name="connsiteY12" fmla="*/ 105115 h 457743"/>
              <a:gd name="connsiteX13" fmla="*/ 433950 w 1149808"/>
              <a:gd name="connsiteY13" fmla="*/ 105115 h 457743"/>
              <a:gd name="connsiteX14" fmla="*/ 475334 w 1149808"/>
              <a:gd name="connsiteY14" fmla="*/ 108426 h 457743"/>
              <a:gd name="connsiteX15" fmla="*/ 610251 w 1149808"/>
              <a:gd name="connsiteY15" fmla="*/ 134499 h 457743"/>
              <a:gd name="connsiteX16" fmla="*/ 630528 w 1149808"/>
              <a:gd name="connsiteY16" fmla="*/ 252032 h 457743"/>
              <a:gd name="connsiteX17" fmla="*/ 554793 w 1149808"/>
              <a:gd name="connsiteY17" fmla="*/ 290519 h 457743"/>
              <a:gd name="connsiteX18" fmla="*/ 446367 w 1149808"/>
              <a:gd name="connsiteY18" fmla="*/ 300864 h 457743"/>
              <a:gd name="connsiteX19" fmla="*/ 198058 w 1149808"/>
              <a:gd name="connsiteY19" fmla="*/ 300864 h 457743"/>
              <a:gd name="connsiteX20" fmla="*/ 88390 w 1149808"/>
              <a:gd name="connsiteY20" fmla="*/ 371220 h 457743"/>
              <a:gd name="connsiteX21" fmla="*/ 103288 w 1149808"/>
              <a:gd name="connsiteY21" fmla="*/ 402260 h 457743"/>
              <a:gd name="connsiteX22" fmla="*/ 258065 w 1149808"/>
              <a:gd name="connsiteY22" fmla="*/ 443645 h 457743"/>
              <a:gd name="connsiteX23" fmla="*/ 1149808 w 1149808"/>
              <a:gd name="connsiteY23" fmla="*/ 443645 h 457743"/>
              <a:gd name="connsiteX24" fmla="*/ 1149808 w 1149808"/>
              <a:gd name="connsiteY24" fmla="*/ 457713 h 457743"/>
              <a:gd name="connsiteX25" fmla="*/ 975110 w 1149808"/>
              <a:gd name="connsiteY25" fmla="*/ 457713 h 457743"/>
              <a:gd name="connsiteX26" fmla="*/ 245652 w 1149808"/>
              <a:gd name="connsiteY26" fmla="*/ 457713 h 457743"/>
              <a:gd name="connsiteX27" fmla="*/ 124391 w 1149808"/>
              <a:gd name="connsiteY27" fmla="*/ 452334 h 457743"/>
              <a:gd name="connsiteX28" fmla="*/ 237 w 1149808"/>
              <a:gd name="connsiteY28" fmla="*/ 369565 h 457743"/>
              <a:gd name="connsiteX29" fmla="*/ 21757 w 1149808"/>
              <a:gd name="connsiteY29" fmla="*/ 311213 h 457743"/>
              <a:gd name="connsiteX30" fmla="*/ 145911 w 1149808"/>
              <a:gd name="connsiteY30" fmla="*/ 264032 h 457743"/>
              <a:gd name="connsiteX31" fmla="*/ 394220 w 1149808"/>
              <a:gd name="connsiteY31" fmla="*/ 264032 h 457743"/>
              <a:gd name="connsiteX32" fmla="*/ 468300 w 1149808"/>
              <a:gd name="connsiteY32" fmla="*/ 235065 h 457743"/>
              <a:gd name="connsiteX33" fmla="*/ 385530 w 1149808"/>
              <a:gd name="connsiteY33" fmla="*/ 125392 h 457743"/>
              <a:gd name="connsiteX34" fmla="*/ 253512 w 1149808"/>
              <a:gd name="connsiteY34" fmla="*/ 123324 h 457743"/>
              <a:gd name="connsiteX35" fmla="*/ 142188 w 1149808"/>
              <a:gd name="connsiteY35" fmla="*/ 103047 h 457743"/>
              <a:gd name="connsiteX36" fmla="*/ 127250 w 1149808"/>
              <a:gd name="connsiteY36" fmla="*/ 66463 h 457743"/>
              <a:gd name="connsiteX37" fmla="*/ 183573 w 1149808"/>
              <a:gd name="connsiteY37" fmla="*/ 4549 h 457743"/>
              <a:gd name="connsiteX38" fmla="*/ 368976 w 1149808"/>
              <a:gd name="connsiteY38" fmla="*/ 0 h 457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49808" h="457743">
                <a:moveTo>
                  <a:pt x="525413" y="122499"/>
                </a:moveTo>
                <a:cubicBezTo>
                  <a:pt x="541220" y="128912"/>
                  <a:pt x="555375" y="138801"/>
                  <a:pt x="566798" y="151466"/>
                </a:cubicBezTo>
                <a:cubicBezTo>
                  <a:pt x="591338" y="181306"/>
                  <a:pt x="593367" y="223725"/>
                  <a:pt x="571764" y="255756"/>
                </a:cubicBezTo>
                <a:cubicBezTo>
                  <a:pt x="561871" y="268173"/>
                  <a:pt x="548875" y="277732"/>
                  <a:pt x="534103" y="283485"/>
                </a:cubicBezTo>
                <a:cubicBezTo>
                  <a:pt x="567211" y="283441"/>
                  <a:pt x="598954" y="270198"/>
                  <a:pt x="622251" y="246653"/>
                </a:cubicBezTo>
                <a:cubicBezTo>
                  <a:pt x="640752" y="212633"/>
                  <a:pt x="633179" y="170336"/>
                  <a:pt x="604042" y="144844"/>
                </a:cubicBezTo>
                <a:cubicBezTo>
                  <a:pt x="580410" y="130276"/>
                  <a:pt x="553181" y="122538"/>
                  <a:pt x="525413" y="122499"/>
                </a:cubicBezTo>
                <a:close/>
                <a:moveTo>
                  <a:pt x="368976" y="0"/>
                </a:moveTo>
                <a:lnTo>
                  <a:pt x="368976" y="9515"/>
                </a:lnTo>
                <a:cubicBezTo>
                  <a:pt x="338767" y="10345"/>
                  <a:pt x="215438" y="14481"/>
                  <a:pt x="198884" y="16554"/>
                </a:cubicBezTo>
                <a:cubicBezTo>
                  <a:pt x="177946" y="19491"/>
                  <a:pt x="162013" y="36831"/>
                  <a:pt x="160810" y="57938"/>
                </a:cubicBezTo>
                <a:cubicBezTo>
                  <a:pt x="159528" y="75939"/>
                  <a:pt x="170082" y="92702"/>
                  <a:pt x="186883" y="99323"/>
                </a:cubicBezTo>
                <a:cubicBezTo>
                  <a:pt x="201369" y="104329"/>
                  <a:pt x="216724" y="106314"/>
                  <a:pt x="231992" y="105115"/>
                </a:cubicBezTo>
                <a:cubicBezTo>
                  <a:pt x="259308" y="105115"/>
                  <a:pt x="268410" y="105115"/>
                  <a:pt x="433950" y="105115"/>
                </a:cubicBezTo>
                <a:cubicBezTo>
                  <a:pt x="447814" y="105198"/>
                  <a:pt x="461639" y="106314"/>
                  <a:pt x="475334" y="108426"/>
                </a:cubicBezTo>
                <a:cubicBezTo>
                  <a:pt x="512583" y="108426"/>
                  <a:pt x="578798" y="108426"/>
                  <a:pt x="610251" y="134499"/>
                </a:cubicBezTo>
                <a:cubicBezTo>
                  <a:pt x="644063" y="163884"/>
                  <a:pt x="652544" y="213006"/>
                  <a:pt x="630528" y="252032"/>
                </a:cubicBezTo>
                <a:cubicBezTo>
                  <a:pt x="611076" y="273965"/>
                  <a:pt x="584012" y="287747"/>
                  <a:pt x="554793" y="290519"/>
                </a:cubicBezTo>
                <a:cubicBezTo>
                  <a:pt x="519039" y="297266"/>
                  <a:pt x="482742" y="300742"/>
                  <a:pt x="446367" y="300864"/>
                </a:cubicBezTo>
                <a:cubicBezTo>
                  <a:pt x="304416" y="300864"/>
                  <a:pt x="336699" y="295898"/>
                  <a:pt x="198058" y="300864"/>
                </a:cubicBezTo>
                <a:cubicBezTo>
                  <a:pt x="148809" y="302519"/>
                  <a:pt x="85905" y="320729"/>
                  <a:pt x="88390" y="371220"/>
                </a:cubicBezTo>
                <a:cubicBezTo>
                  <a:pt x="88594" y="383221"/>
                  <a:pt x="94060" y="394561"/>
                  <a:pt x="103288" y="402260"/>
                </a:cubicBezTo>
                <a:cubicBezTo>
                  <a:pt x="131013" y="436193"/>
                  <a:pt x="198058" y="443645"/>
                  <a:pt x="258065" y="443645"/>
                </a:cubicBezTo>
                <a:lnTo>
                  <a:pt x="1149808" y="443645"/>
                </a:lnTo>
                <a:lnTo>
                  <a:pt x="1149808" y="457713"/>
                </a:lnTo>
                <a:lnTo>
                  <a:pt x="975110" y="457713"/>
                </a:lnTo>
                <a:cubicBezTo>
                  <a:pt x="647503" y="457713"/>
                  <a:pt x="280310" y="457713"/>
                  <a:pt x="245652" y="457713"/>
                </a:cubicBezTo>
                <a:cubicBezTo>
                  <a:pt x="205175" y="458005"/>
                  <a:pt x="164703" y="456184"/>
                  <a:pt x="124391" y="452334"/>
                </a:cubicBezTo>
                <a:cubicBezTo>
                  <a:pt x="76385" y="448194"/>
                  <a:pt x="3548" y="434125"/>
                  <a:pt x="237" y="369565"/>
                </a:cubicBezTo>
                <a:cubicBezTo>
                  <a:pt x="-1501" y="347880"/>
                  <a:pt x="6363" y="326564"/>
                  <a:pt x="21757" y="311213"/>
                </a:cubicBezTo>
                <a:cubicBezTo>
                  <a:pt x="55239" y="279635"/>
                  <a:pt x="99895" y="262668"/>
                  <a:pt x="145911" y="264032"/>
                </a:cubicBezTo>
                <a:cubicBezTo>
                  <a:pt x="286620" y="258654"/>
                  <a:pt x="254342" y="264032"/>
                  <a:pt x="394220" y="264032"/>
                </a:cubicBezTo>
                <a:cubicBezTo>
                  <a:pt x="421910" y="265232"/>
                  <a:pt x="448766" y="254722"/>
                  <a:pt x="468300" y="235065"/>
                </a:cubicBezTo>
                <a:cubicBezTo>
                  <a:pt x="488165" y="202370"/>
                  <a:pt x="474922" y="125392"/>
                  <a:pt x="385530" y="125392"/>
                </a:cubicBezTo>
                <a:cubicBezTo>
                  <a:pt x="313936" y="123324"/>
                  <a:pt x="286620" y="124567"/>
                  <a:pt x="253512" y="123324"/>
                </a:cubicBezTo>
                <a:cubicBezTo>
                  <a:pt x="220404" y="122082"/>
                  <a:pt x="164121" y="126635"/>
                  <a:pt x="142188" y="103047"/>
                </a:cubicBezTo>
                <a:cubicBezTo>
                  <a:pt x="133168" y="92906"/>
                  <a:pt x="127867" y="79993"/>
                  <a:pt x="127250" y="66463"/>
                </a:cubicBezTo>
                <a:cubicBezTo>
                  <a:pt x="125716" y="33811"/>
                  <a:pt x="150921" y="6083"/>
                  <a:pt x="183573" y="4549"/>
                </a:cubicBezTo>
                <a:cubicBezTo>
                  <a:pt x="225370" y="0"/>
                  <a:pt x="350767" y="0"/>
                  <a:pt x="368976" y="0"/>
                </a:cubicBezTo>
                <a:close/>
              </a:path>
            </a:pathLst>
          </a:custGeom>
          <a:gradFill>
            <a:gsLst>
              <a:gs pos="0">
                <a:schemeClr val="accent3"/>
              </a:gs>
              <a:gs pos="57000">
                <a:schemeClr val="accent3">
                  <a:lumMod val="40000"/>
                  <a:lumOff val="60000"/>
                </a:schemeClr>
              </a:gs>
              <a:gs pos="90000">
                <a:schemeClr val="accent3">
                  <a:lumMod val="75000"/>
                </a:schemeClr>
              </a:gs>
              <a:gs pos="100000">
                <a:schemeClr val="accent3">
                  <a:lumMod val="75000"/>
                </a:schemeClr>
              </a:gs>
            </a:gsLst>
            <a:lin ang="0" scaled="1"/>
          </a:gradFill>
          <a:ln w="9525" cap="flat">
            <a:noFill/>
            <a:prstDash val="solid"/>
            <a:miter/>
          </a:ln>
        </p:spPr>
        <p:txBody>
          <a:bodyPr wrap="square" rtlCol="0" anchor="ctr">
            <a:noAutofit/>
          </a:bodyPr>
          <a:lstStyle/>
          <a:p>
            <a:endParaRPr lang="zh-CN" altLang="en-US"/>
          </a:p>
        </p:txBody>
      </p:sp>
      <p:grpSp>
        <p:nvGrpSpPr>
          <p:cNvPr id="114" name="组合 113">
            <a:extLst>
              <a:ext uri="{FF2B5EF4-FFF2-40B4-BE49-F238E27FC236}">
                <a16:creationId xmlns:a16="http://schemas.microsoft.com/office/drawing/2014/main" id="{BA87E1E5-AE56-67BE-30E2-ADAAD29C6AFE}"/>
              </a:ext>
            </a:extLst>
          </p:cNvPr>
          <p:cNvGrpSpPr/>
          <p:nvPr userDrawn="1"/>
        </p:nvGrpSpPr>
        <p:grpSpPr>
          <a:xfrm>
            <a:off x="7593254" y="4783736"/>
            <a:ext cx="2827222" cy="655103"/>
            <a:chOff x="5867685" y="3376712"/>
            <a:chExt cx="460057" cy="106601"/>
          </a:xfrm>
        </p:grpSpPr>
        <p:sp>
          <p:nvSpPr>
            <p:cNvPr id="115" name="任意多边形: 形状 114">
              <a:extLst>
                <a:ext uri="{FF2B5EF4-FFF2-40B4-BE49-F238E27FC236}">
                  <a16:creationId xmlns:a16="http://schemas.microsoft.com/office/drawing/2014/main" id="{6DFF7A89-5876-0B13-E5E3-0C64E646C874}"/>
                </a:ext>
              </a:extLst>
            </p:cNvPr>
            <p:cNvSpPr/>
            <p:nvPr/>
          </p:nvSpPr>
          <p:spPr>
            <a:xfrm>
              <a:off x="5867685" y="3376876"/>
              <a:ext cx="460057" cy="106437"/>
            </a:xfrm>
            <a:custGeom>
              <a:avLst/>
              <a:gdLst>
                <a:gd name="connsiteX0" fmla="*/ 149894 w 460057"/>
                <a:gd name="connsiteY0" fmla="*/ 106345 h 106437"/>
                <a:gd name="connsiteX1" fmla="*/ 134844 w 460057"/>
                <a:gd name="connsiteY1" fmla="*/ 79961 h 106437"/>
                <a:gd name="connsiteX2" fmla="*/ 162371 w 460057"/>
                <a:gd name="connsiteY2" fmla="*/ 74436 h 106437"/>
                <a:gd name="connsiteX3" fmla="*/ 202186 w 460057"/>
                <a:gd name="connsiteY3" fmla="*/ 73293 h 106437"/>
                <a:gd name="connsiteX4" fmla="*/ 204091 w 460057"/>
                <a:gd name="connsiteY4" fmla="*/ 57005 h 106437"/>
                <a:gd name="connsiteX5" fmla="*/ 175516 w 460057"/>
                <a:gd name="connsiteY5" fmla="*/ 57005 h 106437"/>
                <a:gd name="connsiteX6" fmla="*/ 141131 w 460057"/>
                <a:gd name="connsiteY6" fmla="*/ 57005 h 106437"/>
                <a:gd name="connsiteX7" fmla="*/ 53977 w 460057"/>
                <a:gd name="connsiteY7" fmla="*/ 52243 h 106437"/>
                <a:gd name="connsiteX8" fmla="*/ 49531 w 460057"/>
                <a:gd name="connsiteY8" fmla="*/ 35027 h 106437"/>
                <a:gd name="connsiteX9" fmla="*/ 53310 w 460057"/>
                <a:gd name="connsiteY9" fmla="*/ 31002 h 106437"/>
                <a:gd name="connsiteX10" fmla="*/ 149513 w 460057"/>
                <a:gd name="connsiteY10" fmla="*/ 13857 h 106437"/>
                <a:gd name="connsiteX11" fmla="*/ 133415 w 460057"/>
                <a:gd name="connsiteY11" fmla="*/ 4332 h 106437"/>
                <a:gd name="connsiteX12" fmla="*/ 88553 w 460057"/>
                <a:gd name="connsiteY12" fmla="*/ 2808 h 106437"/>
                <a:gd name="connsiteX13" fmla="*/ -30 w 460057"/>
                <a:gd name="connsiteY13" fmla="*/ 2808 h 106437"/>
                <a:gd name="connsiteX14" fmla="*/ 1875 w 460057"/>
                <a:gd name="connsiteY14" fmla="*/ 141 h 106437"/>
                <a:gd name="connsiteX15" fmla="*/ 90267 w 460057"/>
                <a:gd name="connsiteY15" fmla="*/ 141 h 106437"/>
                <a:gd name="connsiteX16" fmla="*/ 141416 w 460057"/>
                <a:gd name="connsiteY16" fmla="*/ 1284 h 106437"/>
                <a:gd name="connsiteX17" fmla="*/ 171325 w 460057"/>
                <a:gd name="connsiteY17" fmla="*/ 16048 h 106437"/>
                <a:gd name="connsiteX18" fmla="*/ 137702 w 460057"/>
                <a:gd name="connsiteY18" fmla="*/ 29859 h 106437"/>
                <a:gd name="connsiteX19" fmla="*/ 67598 w 460057"/>
                <a:gd name="connsiteY19" fmla="*/ 39384 h 106437"/>
                <a:gd name="connsiteX20" fmla="*/ 71598 w 460057"/>
                <a:gd name="connsiteY20" fmla="*/ 48909 h 106437"/>
                <a:gd name="connsiteX21" fmla="*/ 122081 w 460057"/>
                <a:gd name="connsiteY21" fmla="*/ 51671 h 106437"/>
                <a:gd name="connsiteX22" fmla="*/ 149036 w 460057"/>
                <a:gd name="connsiteY22" fmla="*/ 51671 h 106437"/>
                <a:gd name="connsiteX23" fmla="*/ 214568 w 460057"/>
                <a:gd name="connsiteY23" fmla="*/ 51671 h 106437"/>
                <a:gd name="connsiteX24" fmla="*/ 211806 w 460057"/>
                <a:gd name="connsiteY24" fmla="*/ 82342 h 106437"/>
                <a:gd name="connsiteX25" fmla="*/ 162657 w 460057"/>
                <a:gd name="connsiteY25" fmla="*/ 83580 h 106437"/>
                <a:gd name="connsiteX26" fmla="*/ 151799 w 460057"/>
                <a:gd name="connsiteY26" fmla="*/ 86723 h 106437"/>
                <a:gd name="connsiteX27" fmla="*/ 161324 w 460057"/>
                <a:gd name="connsiteY27" fmla="*/ 102059 h 106437"/>
                <a:gd name="connsiteX28" fmla="*/ 460028 w 460057"/>
                <a:gd name="connsiteY28" fmla="*/ 97296 h 106437"/>
                <a:gd name="connsiteX29" fmla="*/ 460028 w 460057"/>
                <a:gd name="connsiteY29" fmla="*/ 101201 h 106437"/>
                <a:gd name="connsiteX30" fmla="*/ 315343 w 460057"/>
                <a:gd name="connsiteY30" fmla="*/ 103392 h 106437"/>
                <a:gd name="connsiteX31" fmla="*/ 149894 w 460057"/>
                <a:gd name="connsiteY31" fmla="*/ 106345 h 106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60057" h="106437">
                  <a:moveTo>
                    <a:pt x="149894" y="106345"/>
                  </a:moveTo>
                  <a:cubicBezTo>
                    <a:pt x="129415" y="106345"/>
                    <a:pt x="122557" y="90533"/>
                    <a:pt x="134844" y="79961"/>
                  </a:cubicBezTo>
                  <a:cubicBezTo>
                    <a:pt x="143505" y="76129"/>
                    <a:pt x="152902" y="74243"/>
                    <a:pt x="162371" y="74436"/>
                  </a:cubicBezTo>
                  <a:cubicBezTo>
                    <a:pt x="174087" y="74436"/>
                    <a:pt x="189041" y="73007"/>
                    <a:pt x="202186" y="73293"/>
                  </a:cubicBezTo>
                  <a:cubicBezTo>
                    <a:pt x="212759" y="73293"/>
                    <a:pt x="213806" y="57767"/>
                    <a:pt x="204091" y="57005"/>
                  </a:cubicBezTo>
                  <a:cubicBezTo>
                    <a:pt x="192089" y="56148"/>
                    <a:pt x="183612" y="57005"/>
                    <a:pt x="175516" y="57005"/>
                  </a:cubicBezTo>
                  <a:cubicBezTo>
                    <a:pt x="158276" y="57005"/>
                    <a:pt x="147989" y="57005"/>
                    <a:pt x="141131" y="57005"/>
                  </a:cubicBezTo>
                  <a:cubicBezTo>
                    <a:pt x="66740" y="57005"/>
                    <a:pt x="64931" y="58053"/>
                    <a:pt x="53977" y="52243"/>
                  </a:cubicBezTo>
                  <a:cubicBezTo>
                    <a:pt x="47995" y="48717"/>
                    <a:pt x="46004" y="41009"/>
                    <a:pt x="49531" y="35027"/>
                  </a:cubicBezTo>
                  <a:cubicBezTo>
                    <a:pt x="50476" y="33422"/>
                    <a:pt x="51767" y="32047"/>
                    <a:pt x="53310" y="31002"/>
                  </a:cubicBezTo>
                  <a:cubicBezTo>
                    <a:pt x="69026" y="19286"/>
                    <a:pt x="148560" y="32621"/>
                    <a:pt x="149513" y="13857"/>
                  </a:cubicBezTo>
                  <a:cubicBezTo>
                    <a:pt x="149513" y="6713"/>
                    <a:pt x="142845" y="4808"/>
                    <a:pt x="133415" y="4332"/>
                  </a:cubicBezTo>
                  <a:cubicBezTo>
                    <a:pt x="123986" y="3856"/>
                    <a:pt x="103888" y="2808"/>
                    <a:pt x="88553" y="2808"/>
                  </a:cubicBezTo>
                  <a:lnTo>
                    <a:pt x="-30" y="2808"/>
                  </a:lnTo>
                  <a:lnTo>
                    <a:pt x="1875" y="141"/>
                  </a:lnTo>
                  <a:cubicBezTo>
                    <a:pt x="26640" y="-335"/>
                    <a:pt x="58073" y="141"/>
                    <a:pt x="90267" y="141"/>
                  </a:cubicBezTo>
                  <a:cubicBezTo>
                    <a:pt x="105793" y="141"/>
                    <a:pt x="132272" y="141"/>
                    <a:pt x="141416" y="1284"/>
                  </a:cubicBezTo>
                  <a:cubicBezTo>
                    <a:pt x="152751" y="2046"/>
                    <a:pt x="172849" y="3380"/>
                    <a:pt x="171325" y="16048"/>
                  </a:cubicBezTo>
                  <a:cubicBezTo>
                    <a:pt x="171325" y="26811"/>
                    <a:pt x="153037" y="28335"/>
                    <a:pt x="137702" y="29859"/>
                  </a:cubicBezTo>
                  <a:cubicBezTo>
                    <a:pt x="104555" y="33098"/>
                    <a:pt x="70169" y="28145"/>
                    <a:pt x="67598" y="39384"/>
                  </a:cubicBezTo>
                  <a:cubicBezTo>
                    <a:pt x="66295" y="43115"/>
                    <a:pt x="68022" y="47227"/>
                    <a:pt x="71598" y="48909"/>
                  </a:cubicBezTo>
                  <a:cubicBezTo>
                    <a:pt x="76551" y="51100"/>
                    <a:pt x="87410" y="52243"/>
                    <a:pt x="122081" y="51671"/>
                  </a:cubicBezTo>
                  <a:lnTo>
                    <a:pt x="149036" y="51671"/>
                  </a:lnTo>
                  <a:cubicBezTo>
                    <a:pt x="179135" y="51671"/>
                    <a:pt x="196661" y="50528"/>
                    <a:pt x="214568" y="51671"/>
                  </a:cubicBezTo>
                  <a:cubicBezTo>
                    <a:pt x="236190" y="53576"/>
                    <a:pt x="234857" y="82723"/>
                    <a:pt x="211806" y="82342"/>
                  </a:cubicBezTo>
                  <a:cubicBezTo>
                    <a:pt x="199138" y="82342"/>
                    <a:pt x="174754" y="83580"/>
                    <a:pt x="162657" y="83580"/>
                  </a:cubicBezTo>
                  <a:cubicBezTo>
                    <a:pt x="158781" y="83323"/>
                    <a:pt x="154938" y="84436"/>
                    <a:pt x="151799" y="86723"/>
                  </a:cubicBezTo>
                  <a:cubicBezTo>
                    <a:pt x="145988" y="91772"/>
                    <a:pt x="149132" y="101868"/>
                    <a:pt x="161324" y="102059"/>
                  </a:cubicBezTo>
                  <a:cubicBezTo>
                    <a:pt x="275624" y="102059"/>
                    <a:pt x="359063" y="96725"/>
                    <a:pt x="460028" y="97296"/>
                  </a:cubicBezTo>
                  <a:lnTo>
                    <a:pt x="460028" y="101201"/>
                  </a:lnTo>
                  <a:cubicBezTo>
                    <a:pt x="409450" y="101201"/>
                    <a:pt x="363730" y="102154"/>
                    <a:pt x="315343" y="103392"/>
                  </a:cubicBezTo>
                  <a:cubicBezTo>
                    <a:pt x="201233" y="106821"/>
                    <a:pt x="148941" y="106345"/>
                    <a:pt x="149894" y="106345"/>
                  </a:cubicBezTo>
                  <a:close/>
                </a:path>
              </a:pathLst>
            </a:custGeom>
            <a:gradFill>
              <a:gsLst>
                <a:gs pos="0">
                  <a:schemeClr val="accent3"/>
                </a:gs>
                <a:gs pos="57000">
                  <a:schemeClr val="accent3">
                    <a:lumMod val="40000"/>
                    <a:lumOff val="60000"/>
                  </a:schemeClr>
                </a:gs>
                <a:gs pos="90000">
                  <a:schemeClr val="accent3">
                    <a:lumMod val="75000"/>
                  </a:schemeClr>
                </a:gs>
                <a:gs pos="100000">
                  <a:schemeClr val="accent3">
                    <a:lumMod val="75000"/>
                  </a:schemeClr>
                </a:gs>
              </a:gsLst>
              <a:lin ang="0" scaled="1"/>
            </a:gradFill>
            <a:ln w="9525" cap="flat">
              <a:noFill/>
              <a:prstDash val="solid"/>
              <a:miter/>
            </a:ln>
          </p:spPr>
          <p:txBody>
            <a:bodyPr rtlCol="0" anchor="ctr"/>
            <a:lstStyle/>
            <a:p>
              <a:endParaRPr lang="zh-CN" altLang="en-US"/>
            </a:p>
          </p:txBody>
        </p:sp>
        <p:sp>
          <p:nvSpPr>
            <p:cNvPr id="116" name="任意多边形: 形状 115">
              <a:extLst>
                <a:ext uri="{FF2B5EF4-FFF2-40B4-BE49-F238E27FC236}">
                  <a16:creationId xmlns:a16="http://schemas.microsoft.com/office/drawing/2014/main" id="{6766CA77-641E-C846-0F17-A0586E2CE614}"/>
                </a:ext>
              </a:extLst>
            </p:cNvPr>
            <p:cNvSpPr/>
            <p:nvPr/>
          </p:nvSpPr>
          <p:spPr>
            <a:xfrm>
              <a:off x="5987510" y="3376712"/>
              <a:ext cx="61726" cy="29903"/>
            </a:xfrm>
            <a:custGeom>
              <a:avLst/>
              <a:gdLst>
                <a:gd name="connsiteX0" fmla="*/ 42547 w 61726"/>
                <a:gd name="connsiteY0" fmla="*/ 29833 h 29903"/>
                <a:gd name="connsiteX1" fmla="*/ 9590 w 61726"/>
                <a:gd name="connsiteY1" fmla="*/ 29833 h 29903"/>
                <a:gd name="connsiteX2" fmla="*/ 9590 w 61726"/>
                <a:gd name="connsiteY2" fmla="*/ 27833 h 29903"/>
                <a:gd name="connsiteX3" fmla="*/ 38165 w 61726"/>
                <a:gd name="connsiteY3" fmla="*/ 27833 h 29903"/>
                <a:gd name="connsiteX4" fmla="*/ 58454 w 61726"/>
                <a:gd name="connsiteY4" fmla="*/ 15069 h 29903"/>
                <a:gd name="connsiteX5" fmla="*/ 27878 w 61726"/>
                <a:gd name="connsiteY5" fmla="*/ 1925 h 29903"/>
                <a:gd name="connsiteX6" fmla="*/ -30 w 61726"/>
                <a:gd name="connsiteY6" fmla="*/ 1925 h 29903"/>
                <a:gd name="connsiteX7" fmla="*/ -30 w 61726"/>
                <a:gd name="connsiteY7" fmla="*/ 115 h 29903"/>
                <a:gd name="connsiteX8" fmla="*/ 30736 w 61726"/>
                <a:gd name="connsiteY8" fmla="*/ 115 h 29903"/>
                <a:gd name="connsiteX9" fmla="*/ 52548 w 61726"/>
                <a:gd name="connsiteY9" fmla="*/ 2401 h 29903"/>
                <a:gd name="connsiteX10" fmla="*/ 61597 w 61726"/>
                <a:gd name="connsiteY10" fmla="*/ 16308 h 29903"/>
                <a:gd name="connsiteX11" fmla="*/ 42547 w 61726"/>
                <a:gd name="connsiteY11" fmla="*/ 29833 h 2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726" h="29903">
                  <a:moveTo>
                    <a:pt x="42547" y="29833"/>
                  </a:moveTo>
                  <a:lnTo>
                    <a:pt x="9590" y="29833"/>
                  </a:lnTo>
                  <a:lnTo>
                    <a:pt x="9590" y="27833"/>
                  </a:lnTo>
                  <a:lnTo>
                    <a:pt x="38165" y="27833"/>
                  </a:lnTo>
                  <a:cubicBezTo>
                    <a:pt x="49214" y="27833"/>
                    <a:pt x="58358" y="25833"/>
                    <a:pt x="58454" y="15069"/>
                  </a:cubicBezTo>
                  <a:cubicBezTo>
                    <a:pt x="58454" y="-266"/>
                    <a:pt x="38737" y="2115"/>
                    <a:pt x="27878" y="1925"/>
                  </a:cubicBezTo>
                  <a:cubicBezTo>
                    <a:pt x="25973" y="1925"/>
                    <a:pt x="-30" y="1925"/>
                    <a:pt x="-30" y="1925"/>
                  </a:cubicBezTo>
                  <a:lnTo>
                    <a:pt x="-30" y="115"/>
                  </a:lnTo>
                  <a:lnTo>
                    <a:pt x="30736" y="115"/>
                  </a:lnTo>
                  <a:cubicBezTo>
                    <a:pt x="38085" y="-463"/>
                    <a:pt x="45479" y="312"/>
                    <a:pt x="52548" y="2401"/>
                  </a:cubicBezTo>
                  <a:cubicBezTo>
                    <a:pt x="58552" y="4211"/>
                    <a:pt x="62374" y="10086"/>
                    <a:pt x="61597" y="16308"/>
                  </a:cubicBezTo>
                  <a:cubicBezTo>
                    <a:pt x="61597" y="27547"/>
                    <a:pt x="50357" y="29643"/>
                    <a:pt x="42547" y="29833"/>
                  </a:cubicBezTo>
                  <a:close/>
                </a:path>
              </a:pathLst>
            </a:custGeom>
            <a:gradFill>
              <a:gsLst>
                <a:gs pos="0">
                  <a:schemeClr val="accent3"/>
                </a:gs>
                <a:gs pos="57000">
                  <a:schemeClr val="accent3">
                    <a:lumMod val="40000"/>
                    <a:lumOff val="60000"/>
                  </a:schemeClr>
                </a:gs>
                <a:gs pos="90000">
                  <a:schemeClr val="accent3">
                    <a:lumMod val="75000"/>
                  </a:schemeClr>
                </a:gs>
                <a:gs pos="100000">
                  <a:schemeClr val="accent3">
                    <a:lumMod val="75000"/>
                  </a:schemeClr>
                </a:gs>
              </a:gsLst>
              <a:lin ang="0" scaled="1"/>
            </a:gradFill>
            <a:ln w="9525" cap="flat">
              <a:noFill/>
              <a:prstDash val="solid"/>
              <a:miter/>
            </a:ln>
          </p:spPr>
          <p:txBody>
            <a:bodyPr rtlCol="0" anchor="ctr"/>
            <a:lstStyle/>
            <a:p>
              <a:endParaRPr lang="zh-CN" altLang="en-US"/>
            </a:p>
          </p:txBody>
        </p:sp>
      </p:grpSp>
      <p:sp>
        <p:nvSpPr>
          <p:cNvPr id="117" name="图形 54">
            <a:extLst>
              <a:ext uri="{FF2B5EF4-FFF2-40B4-BE49-F238E27FC236}">
                <a16:creationId xmlns:a16="http://schemas.microsoft.com/office/drawing/2014/main" id="{47B6090C-DE47-DF8C-9E01-9A763B67A769}"/>
              </a:ext>
            </a:extLst>
          </p:cNvPr>
          <p:cNvSpPr/>
          <p:nvPr userDrawn="1"/>
        </p:nvSpPr>
        <p:spPr>
          <a:xfrm>
            <a:off x="1581047" y="704371"/>
            <a:ext cx="1900246" cy="405145"/>
          </a:xfrm>
          <a:custGeom>
            <a:avLst/>
            <a:gdLst>
              <a:gd name="connsiteX0" fmla="*/ 223327 w 417004"/>
              <a:gd name="connsiteY0" fmla="*/ 85594 h 88908"/>
              <a:gd name="connsiteX1" fmla="*/ 228184 w 417004"/>
              <a:gd name="connsiteY1" fmla="*/ 54448 h 88908"/>
              <a:gd name="connsiteX2" fmla="*/ 257426 w 417004"/>
              <a:gd name="connsiteY2" fmla="*/ 54448 h 88908"/>
              <a:gd name="connsiteX3" fmla="*/ 268761 w 417004"/>
              <a:gd name="connsiteY3" fmla="*/ 54448 h 88908"/>
              <a:gd name="connsiteX4" fmla="*/ 305718 w 417004"/>
              <a:gd name="connsiteY4" fmla="*/ 51876 h 88908"/>
              <a:gd name="connsiteX5" fmla="*/ 331912 w 417004"/>
              <a:gd name="connsiteY5" fmla="*/ 28159 h 88908"/>
              <a:gd name="connsiteX6" fmla="*/ 326482 w 417004"/>
              <a:gd name="connsiteY6" fmla="*/ 9109 h 88908"/>
              <a:gd name="connsiteX7" fmla="*/ 295526 w 417004"/>
              <a:gd name="connsiteY7" fmla="*/ 346 h 88908"/>
              <a:gd name="connsiteX8" fmla="*/ 274000 w 417004"/>
              <a:gd name="connsiteY8" fmla="*/ 346 h 88908"/>
              <a:gd name="connsiteX9" fmla="*/ 261427 w 417004"/>
              <a:gd name="connsiteY9" fmla="*/ -131 h 88908"/>
              <a:gd name="connsiteX10" fmla="*/ -35 w 417004"/>
              <a:gd name="connsiteY10" fmla="*/ -131 h 88908"/>
              <a:gd name="connsiteX11" fmla="*/ -35 w 417004"/>
              <a:gd name="connsiteY11" fmla="*/ 11585 h 88908"/>
              <a:gd name="connsiteX12" fmla="*/ 239995 w 417004"/>
              <a:gd name="connsiteY12" fmla="*/ 11585 h 88908"/>
              <a:gd name="connsiteX13" fmla="*/ 273619 w 417004"/>
              <a:gd name="connsiteY13" fmla="*/ 29683 h 88908"/>
              <a:gd name="connsiteX14" fmla="*/ 235519 w 417004"/>
              <a:gd name="connsiteY14" fmla="*/ 48733 h 88908"/>
              <a:gd name="connsiteX15" fmla="*/ 223327 w 417004"/>
              <a:gd name="connsiteY15" fmla="*/ 48733 h 88908"/>
              <a:gd name="connsiteX16" fmla="*/ 178845 w 417004"/>
              <a:gd name="connsiteY16" fmla="*/ 72736 h 88908"/>
              <a:gd name="connsiteX17" fmla="*/ 218088 w 417004"/>
              <a:gd name="connsiteY17" fmla="*/ 88738 h 88908"/>
              <a:gd name="connsiteX18" fmla="*/ 416970 w 417004"/>
              <a:gd name="connsiteY18" fmla="*/ 88738 h 88908"/>
              <a:gd name="connsiteX19" fmla="*/ 416970 w 417004"/>
              <a:gd name="connsiteY19" fmla="*/ 85594 h 88908"/>
              <a:gd name="connsiteX20" fmla="*/ 294478 w 417004"/>
              <a:gd name="connsiteY20" fmla="*/ 5013 h 88908"/>
              <a:gd name="connsiteX21" fmla="*/ 321148 w 417004"/>
              <a:gd name="connsiteY21" fmla="*/ 11871 h 88908"/>
              <a:gd name="connsiteX22" fmla="*/ 326006 w 417004"/>
              <a:gd name="connsiteY22" fmla="*/ 28254 h 88908"/>
              <a:gd name="connsiteX23" fmla="*/ 304861 w 417004"/>
              <a:gd name="connsiteY23" fmla="*/ 45970 h 88908"/>
              <a:gd name="connsiteX24" fmla="*/ 298384 w 417004"/>
              <a:gd name="connsiteY24" fmla="*/ 46828 h 88908"/>
              <a:gd name="connsiteX25" fmla="*/ 301527 w 417004"/>
              <a:gd name="connsiteY25" fmla="*/ 43970 h 88908"/>
              <a:gd name="connsiteX26" fmla="*/ 300765 w 417004"/>
              <a:gd name="connsiteY26" fmla="*/ 10918 h 88908"/>
              <a:gd name="connsiteX27" fmla="*/ 292288 w 417004"/>
              <a:gd name="connsiteY27" fmla="*/ 5013 h 88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17004" h="88908">
                <a:moveTo>
                  <a:pt x="223327" y="85594"/>
                </a:moveTo>
                <a:cubicBezTo>
                  <a:pt x="188751" y="85594"/>
                  <a:pt x="193418" y="52638"/>
                  <a:pt x="228184" y="54448"/>
                </a:cubicBezTo>
                <a:lnTo>
                  <a:pt x="257426" y="54448"/>
                </a:lnTo>
                <a:lnTo>
                  <a:pt x="268761" y="54448"/>
                </a:lnTo>
                <a:cubicBezTo>
                  <a:pt x="281127" y="54533"/>
                  <a:pt x="293482" y="53667"/>
                  <a:pt x="305718" y="51876"/>
                </a:cubicBezTo>
                <a:cubicBezTo>
                  <a:pt x="332293" y="47685"/>
                  <a:pt x="331912" y="28159"/>
                  <a:pt x="331912" y="28159"/>
                </a:cubicBezTo>
                <a:cubicBezTo>
                  <a:pt x="332686" y="21339"/>
                  <a:pt x="330734" y="14490"/>
                  <a:pt x="326482" y="9109"/>
                </a:cubicBezTo>
                <a:cubicBezTo>
                  <a:pt x="321053" y="3203"/>
                  <a:pt x="311814" y="536"/>
                  <a:pt x="295526" y="346"/>
                </a:cubicBezTo>
                <a:cubicBezTo>
                  <a:pt x="287430" y="346"/>
                  <a:pt x="279810" y="346"/>
                  <a:pt x="274000" y="346"/>
                </a:cubicBezTo>
                <a:cubicBezTo>
                  <a:pt x="269824" y="-93"/>
                  <a:pt x="265623" y="-254"/>
                  <a:pt x="261427" y="-131"/>
                </a:cubicBezTo>
                <a:lnTo>
                  <a:pt x="-35" y="-131"/>
                </a:lnTo>
                <a:lnTo>
                  <a:pt x="-35" y="11585"/>
                </a:lnTo>
                <a:lnTo>
                  <a:pt x="239995" y="11585"/>
                </a:lnTo>
                <a:cubicBezTo>
                  <a:pt x="276095" y="11585"/>
                  <a:pt x="273619" y="29683"/>
                  <a:pt x="273619" y="29683"/>
                </a:cubicBezTo>
                <a:cubicBezTo>
                  <a:pt x="273619" y="29683"/>
                  <a:pt x="275047" y="48733"/>
                  <a:pt x="235519" y="48733"/>
                </a:cubicBezTo>
                <a:lnTo>
                  <a:pt x="223327" y="48733"/>
                </a:lnTo>
                <a:cubicBezTo>
                  <a:pt x="203610" y="47780"/>
                  <a:pt x="176940" y="49304"/>
                  <a:pt x="178845" y="72736"/>
                </a:cubicBezTo>
                <a:cubicBezTo>
                  <a:pt x="181131" y="84356"/>
                  <a:pt x="192656" y="88738"/>
                  <a:pt x="218088" y="88738"/>
                </a:cubicBezTo>
                <a:lnTo>
                  <a:pt x="416970" y="88738"/>
                </a:lnTo>
                <a:lnTo>
                  <a:pt x="416970" y="85594"/>
                </a:lnTo>
                <a:close/>
                <a:moveTo>
                  <a:pt x="294478" y="5013"/>
                </a:moveTo>
                <a:cubicBezTo>
                  <a:pt x="308766" y="5013"/>
                  <a:pt x="317053" y="7299"/>
                  <a:pt x="321148" y="11871"/>
                </a:cubicBezTo>
                <a:cubicBezTo>
                  <a:pt x="324691" y="16567"/>
                  <a:pt x="326416" y="22386"/>
                  <a:pt x="326006" y="28254"/>
                </a:cubicBezTo>
                <a:cubicBezTo>
                  <a:pt x="326006" y="28921"/>
                  <a:pt x="326006" y="42637"/>
                  <a:pt x="304861" y="45970"/>
                </a:cubicBezTo>
                <a:lnTo>
                  <a:pt x="298384" y="46828"/>
                </a:lnTo>
                <a:cubicBezTo>
                  <a:pt x="299520" y="45980"/>
                  <a:pt x="300573" y="45018"/>
                  <a:pt x="301527" y="43970"/>
                </a:cubicBezTo>
                <a:cubicBezTo>
                  <a:pt x="309654" y="34340"/>
                  <a:pt x="309327" y="20167"/>
                  <a:pt x="300765" y="10918"/>
                </a:cubicBezTo>
                <a:cubicBezTo>
                  <a:pt x="298291" y="8490"/>
                  <a:pt x="295425" y="6489"/>
                  <a:pt x="292288" y="5013"/>
                </a:cubicBezTo>
                <a:close/>
              </a:path>
            </a:pathLst>
          </a:custGeom>
          <a:gradFill>
            <a:gsLst>
              <a:gs pos="0">
                <a:schemeClr val="accent3"/>
              </a:gs>
              <a:gs pos="57000">
                <a:schemeClr val="accent3">
                  <a:lumMod val="40000"/>
                  <a:lumOff val="60000"/>
                </a:schemeClr>
              </a:gs>
              <a:gs pos="90000">
                <a:schemeClr val="accent3">
                  <a:lumMod val="75000"/>
                </a:schemeClr>
              </a:gs>
              <a:gs pos="100000">
                <a:schemeClr val="accent3">
                  <a:lumMod val="75000"/>
                </a:schemeClr>
              </a:gs>
            </a:gsLst>
            <a:lin ang="0" scaled="1"/>
          </a:gradFill>
          <a:ln w="9525" cap="flat">
            <a:noFill/>
            <a:prstDash val="solid"/>
            <a:miter/>
          </a:ln>
        </p:spPr>
        <p:txBody>
          <a:bodyPr rtlCol="0" anchor="ctr"/>
          <a:lstStyle/>
          <a:p>
            <a:endParaRPr lang="zh-CN" altLang="en-US"/>
          </a:p>
        </p:txBody>
      </p:sp>
      <p:sp>
        <p:nvSpPr>
          <p:cNvPr id="118" name="任意多边形: 形状 117">
            <a:extLst>
              <a:ext uri="{FF2B5EF4-FFF2-40B4-BE49-F238E27FC236}">
                <a16:creationId xmlns:a16="http://schemas.microsoft.com/office/drawing/2014/main" id="{D27C6CF2-96E4-92CC-4775-FDAB6EF9E76A}"/>
              </a:ext>
            </a:extLst>
          </p:cNvPr>
          <p:cNvSpPr/>
          <p:nvPr userDrawn="1"/>
        </p:nvSpPr>
        <p:spPr>
          <a:xfrm>
            <a:off x="0" y="5366381"/>
            <a:ext cx="832800" cy="465781"/>
          </a:xfrm>
          <a:custGeom>
            <a:avLst/>
            <a:gdLst>
              <a:gd name="connsiteX0" fmla="*/ 0 w 832800"/>
              <a:gd name="connsiteY0" fmla="*/ 445374 h 465781"/>
              <a:gd name="connsiteX1" fmla="*/ 832800 w 832800"/>
              <a:gd name="connsiteY1" fmla="*/ 445833 h 465781"/>
              <a:gd name="connsiteX2" fmla="*/ 832800 w 832800"/>
              <a:gd name="connsiteY2" fmla="*/ 465781 h 465781"/>
              <a:gd name="connsiteX3" fmla="*/ 0 w 832800"/>
              <a:gd name="connsiteY3" fmla="*/ 465781 h 465781"/>
              <a:gd name="connsiteX4" fmla="*/ 468511 w 832800"/>
              <a:gd name="connsiteY4" fmla="*/ 34554 h 465781"/>
              <a:gd name="connsiteX5" fmla="*/ 527083 w 832800"/>
              <a:gd name="connsiteY5" fmla="*/ 91193 h 465781"/>
              <a:gd name="connsiteX6" fmla="*/ 583074 w 832800"/>
              <a:gd name="connsiteY6" fmla="*/ 113722 h 465781"/>
              <a:gd name="connsiteX7" fmla="*/ 559903 w 832800"/>
              <a:gd name="connsiteY7" fmla="*/ 80895 h 465781"/>
              <a:gd name="connsiteX8" fmla="*/ 468511 w 832800"/>
              <a:gd name="connsiteY8" fmla="*/ 34554 h 465781"/>
              <a:gd name="connsiteX9" fmla="*/ 417848 w 832800"/>
              <a:gd name="connsiteY9" fmla="*/ 1207 h 465781"/>
              <a:gd name="connsiteX10" fmla="*/ 575999 w 832800"/>
              <a:gd name="connsiteY10" fmla="*/ 66090 h 465781"/>
              <a:gd name="connsiteX11" fmla="*/ 626198 w 832800"/>
              <a:gd name="connsiteY11" fmla="*/ 181943 h 465781"/>
              <a:gd name="connsiteX12" fmla="*/ 626198 w 832800"/>
              <a:gd name="connsiteY12" fmla="*/ 221851 h 465781"/>
              <a:gd name="connsiteX13" fmla="*/ 365531 w 832800"/>
              <a:gd name="connsiteY13" fmla="*/ 362158 h 465781"/>
              <a:gd name="connsiteX14" fmla="*/ 0 w 832800"/>
              <a:gd name="connsiteY14" fmla="*/ 362158 h 465781"/>
              <a:gd name="connsiteX15" fmla="*/ 0 w 832800"/>
              <a:gd name="connsiteY15" fmla="*/ 338346 h 465781"/>
              <a:gd name="connsiteX16" fmla="*/ 360382 w 832800"/>
              <a:gd name="connsiteY16" fmla="*/ 338346 h 465781"/>
              <a:gd name="connsiteX17" fmla="*/ 601095 w 832800"/>
              <a:gd name="connsiteY17" fmla="*/ 217344 h 465781"/>
              <a:gd name="connsiteX18" fmla="*/ 601095 w 832800"/>
              <a:gd name="connsiteY18" fmla="*/ 185808 h 465781"/>
              <a:gd name="connsiteX19" fmla="*/ 536733 w 832800"/>
              <a:gd name="connsiteY19" fmla="*/ 112431 h 465781"/>
              <a:gd name="connsiteX20" fmla="*/ 547679 w 832800"/>
              <a:gd name="connsiteY20" fmla="*/ 160063 h 465781"/>
              <a:gd name="connsiteX21" fmla="*/ 521934 w 832800"/>
              <a:gd name="connsiteY21" fmla="*/ 259178 h 465781"/>
              <a:gd name="connsiteX22" fmla="*/ 328846 w 832800"/>
              <a:gd name="connsiteY22" fmla="*/ 323541 h 465781"/>
              <a:gd name="connsiteX23" fmla="*/ 0 w 832800"/>
              <a:gd name="connsiteY23" fmla="*/ 323541 h 465781"/>
              <a:gd name="connsiteX24" fmla="*/ 0 w 832800"/>
              <a:gd name="connsiteY24" fmla="*/ 284923 h 465781"/>
              <a:gd name="connsiteX25" fmla="*/ 229724 w 832800"/>
              <a:gd name="connsiteY25" fmla="*/ 284923 h 465781"/>
              <a:gd name="connsiteX26" fmla="*/ 415731 w 832800"/>
              <a:gd name="connsiteY26" fmla="*/ 236649 h 465781"/>
              <a:gd name="connsiteX27" fmla="*/ 409298 w 832800"/>
              <a:gd name="connsiteY27" fmla="*/ 107924 h 465781"/>
              <a:gd name="connsiteX28" fmla="*/ 0 w 832800"/>
              <a:gd name="connsiteY28" fmla="*/ 107924 h 465781"/>
              <a:gd name="connsiteX29" fmla="*/ 0 w 832800"/>
              <a:gd name="connsiteY29" fmla="*/ 89261 h 465781"/>
              <a:gd name="connsiteX30" fmla="*/ 382911 w 832800"/>
              <a:gd name="connsiteY30" fmla="*/ 89261 h 465781"/>
              <a:gd name="connsiteX31" fmla="*/ 238738 w 832800"/>
              <a:gd name="connsiteY31" fmla="*/ 60941 h 465781"/>
              <a:gd name="connsiteX32" fmla="*/ 0 w 832800"/>
              <a:gd name="connsiteY32" fmla="*/ 60941 h 465781"/>
              <a:gd name="connsiteX33" fmla="*/ 0 w 832800"/>
              <a:gd name="connsiteY33" fmla="*/ 1727 h 465781"/>
              <a:gd name="connsiteX34" fmla="*/ 359740 w 832800"/>
              <a:gd name="connsiteY34" fmla="*/ 1727 h 465781"/>
              <a:gd name="connsiteX35" fmla="*/ 417848 w 832800"/>
              <a:gd name="connsiteY35" fmla="*/ 1207 h 46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32800" h="465781">
                <a:moveTo>
                  <a:pt x="0" y="445374"/>
                </a:moveTo>
                <a:lnTo>
                  <a:pt x="832800" y="445833"/>
                </a:lnTo>
                <a:lnTo>
                  <a:pt x="832800" y="465781"/>
                </a:lnTo>
                <a:lnTo>
                  <a:pt x="0" y="465781"/>
                </a:lnTo>
                <a:close/>
                <a:moveTo>
                  <a:pt x="468511" y="34554"/>
                </a:moveTo>
                <a:cubicBezTo>
                  <a:pt x="492777" y="47852"/>
                  <a:pt x="512987" y="67408"/>
                  <a:pt x="527083" y="91193"/>
                </a:cubicBezTo>
                <a:cubicBezTo>
                  <a:pt x="547159" y="94450"/>
                  <a:pt x="566343" y="102140"/>
                  <a:pt x="583074" y="113722"/>
                </a:cubicBezTo>
                <a:cubicBezTo>
                  <a:pt x="577154" y="101599"/>
                  <a:pt x="569370" y="90517"/>
                  <a:pt x="559903" y="80895"/>
                </a:cubicBezTo>
                <a:cubicBezTo>
                  <a:pt x="533840" y="57995"/>
                  <a:pt x="502365" y="42048"/>
                  <a:pt x="468511" y="34554"/>
                </a:cubicBezTo>
                <a:close/>
                <a:moveTo>
                  <a:pt x="417848" y="1207"/>
                </a:moveTo>
                <a:cubicBezTo>
                  <a:pt x="475432" y="6470"/>
                  <a:pt x="530621" y="28836"/>
                  <a:pt x="575999" y="66090"/>
                </a:cubicBezTo>
                <a:cubicBezTo>
                  <a:pt x="605541" y="97788"/>
                  <a:pt x="623300" y="138703"/>
                  <a:pt x="626198" y="181943"/>
                </a:cubicBezTo>
                <a:cubicBezTo>
                  <a:pt x="627874" y="195187"/>
                  <a:pt x="627874" y="208600"/>
                  <a:pt x="626198" y="221851"/>
                </a:cubicBezTo>
                <a:cubicBezTo>
                  <a:pt x="622982" y="362158"/>
                  <a:pt x="467870" y="362158"/>
                  <a:pt x="365531" y="362158"/>
                </a:cubicBezTo>
                <a:lnTo>
                  <a:pt x="0" y="362158"/>
                </a:lnTo>
                <a:lnTo>
                  <a:pt x="0" y="338346"/>
                </a:lnTo>
                <a:lnTo>
                  <a:pt x="360382" y="338346"/>
                </a:lnTo>
                <a:cubicBezTo>
                  <a:pt x="485891" y="337055"/>
                  <a:pt x="601095" y="326757"/>
                  <a:pt x="601095" y="217344"/>
                </a:cubicBezTo>
                <a:cubicBezTo>
                  <a:pt x="601744" y="206836"/>
                  <a:pt x="601744" y="196309"/>
                  <a:pt x="601095" y="185808"/>
                </a:cubicBezTo>
                <a:cubicBezTo>
                  <a:pt x="597237" y="150231"/>
                  <a:pt x="571492" y="120898"/>
                  <a:pt x="536733" y="112431"/>
                </a:cubicBezTo>
                <a:cubicBezTo>
                  <a:pt x="542591" y="127709"/>
                  <a:pt x="546328" y="143744"/>
                  <a:pt x="547679" y="160063"/>
                </a:cubicBezTo>
                <a:cubicBezTo>
                  <a:pt x="553146" y="195241"/>
                  <a:pt x="543882" y="231122"/>
                  <a:pt x="521934" y="259178"/>
                </a:cubicBezTo>
                <a:cubicBezTo>
                  <a:pt x="469991" y="307742"/>
                  <a:pt x="399513" y="331244"/>
                  <a:pt x="328846" y="323541"/>
                </a:cubicBezTo>
                <a:lnTo>
                  <a:pt x="0" y="323541"/>
                </a:lnTo>
                <a:lnTo>
                  <a:pt x="0" y="284923"/>
                </a:lnTo>
                <a:lnTo>
                  <a:pt x="229724" y="284923"/>
                </a:lnTo>
                <a:cubicBezTo>
                  <a:pt x="301810" y="284923"/>
                  <a:pt x="388702" y="277842"/>
                  <a:pt x="415731" y="236649"/>
                </a:cubicBezTo>
                <a:cubicBezTo>
                  <a:pt x="444503" y="197687"/>
                  <a:pt x="441800" y="143818"/>
                  <a:pt x="409298" y="107924"/>
                </a:cubicBezTo>
                <a:lnTo>
                  <a:pt x="0" y="107924"/>
                </a:lnTo>
                <a:lnTo>
                  <a:pt x="0" y="89261"/>
                </a:lnTo>
                <a:lnTo>
                  <a:pt x="382911" y="89261"/>
                </a:lnTo>
                <a:cubicBezTo>
                  <a:pt x="338624" y="66022"/>
                  <a:pt x="288553" y="56177"/>
                  <a:pt x="238738" y="60941"/>
                </a:cubicBezTo>
                <a:lnTo>
                  <a:pt x="0" y="60941"/>
                </a:lnTo>
                <a:lnTo>
                  <a:pt x="0" y="1727"/>
                </a:lnTo>
                <a:lnTo>
                  <a:pt x="359740" y="1727"/>
                </a:lnTo>
                <a:cubicBezTo>
                  <a:pt x="379193" y="-401"/>
                  <a:pt x="398653" y="-547"/>
                  <a:pt x="417848" y="1207"/>
                </a:cubicBezTo>
                <a:close/>
              </a:path>
            </a:pathLst>
          </a:custGeom>
          <a:gradFill>
            <a:gsLst>
              <a:gs pos="0">
                <a:schemeClr val="accent3"/>
              </a:gs>
              <a:gs pos="57000">
                <a:schemeClr val="accent3">
                  <a:lumMod val="40000"/>
                  <a:lumOff val="60000"/>
                </a:schemeClr>
              </a:gs>
              <a:gs pos="90000">
                <a:schemeClr val="accent3">
                  <a:lumMod val="75000"/>
                </a:schemeClr>
              </a:gs>
              <a:gs pos="100000">
                <a:schemeClr val="accent3">
                  <a:lumMod val="75000"/>
                </a:schemeClr>
              </a:gs>
            </a:gsLst>
            <a:lin ang="0" scaled="1"/>
          </a:gradFill>
          <a:ln w="9525" cap="flat">
            <a:noFill/>
            <a:prstDash val="solid"/>
            <a:miter/>
          </a:ln>
        </p:spPr>
        <p:txBody>
          <a:bodyPr wrap="square" rtlCol="0" anchor="ctr">
            <a:noAutofit/>
          </a:bodyPr>
          <a:lstStyle/>
          <a:p>
            <a:endParaRPr lang="zh-CN" altLang="en-US" dirty="0"/>
          </a:p>
        </p:txBody>
      </p:sp>
      <p:grpSp>
        <p:nvGrpSpPr>
          <p:cNvPr id="119" name="组合 118">
            <a:extLst>
              <a:ext uri="{FF2B5EF4-FFF2-40B4-BE49-F238E27FC236}">
                <a16:creationId xmlns:a16="http://schemas.microsoft.com/office/drawing/2014/main" id="{F13C160B-4416-34CC-E994-594E79A261C0}"/>
              </a:ext>
            </a:extLst>
          </p:cNvPr>
          <p:cNvGrpSpPr/>
          <p:nvPr userDrawn="1"/>
        </p:nvGrpSpPr>
        <p:grpSpPr>
          <a:xfrm>
            <a:off x="4052472" y="5168378"/>
            <a:ext cx="369196" cy="580737"/>
            <a:chOff x="-1393064" y="3306038"/>
            <a:chExt cx="2045018" cy="3477191"/>
          </a:xfrm>
        </p:grpSpPr>
        <p:sp>
          <p:nvSpPr>
            <p:cNvPr id="120" name="任意多边形: 形状 119">
              <a:extLst>
                <a:ext uri="{FF2B5EF4-FFF2-40B4-BE49-F238E27FC236}">
                  <a16:creationId xmlns:a16="http://schemas.microsoft.com/office/drawing/2014/main" id="{491D5E53-2907-5CA7-49CB-A6443AC558CB}"/>
                </a:ext>
              </a:extLst>
            </p:cNvPr>
            <p:cNvSpPr/>
            <p:nvPr/>
          </p:nvSpPr>
          <p:spPr>
            <a:xfrm>
              <a:off x="-1393064" y="3306038"/>
              <a:ext cx="2045018" cy="3477191"/>
            </a:xfrm>
            <a:custGeom>
              <a:avLst/>
              <a:gdLst>
                <a:gd name="connsiteX0" fmla="*/ 37719 w 63245"/>
                <a:gd name="connsiteY0" fmla="*/ 56960 h 107537"/>
                <a:gd name="connsiteX1" fmla="*/ 63246 w 63245"/>
                <a:gd name="connsiteY1" fmla="*/ 52102 h 107537"/>
                <a:gd name="connsiteX2" fmla="*/ 37719 w 63245"/>
                <a:gd name="connsiteY2" fmla="*/ 50578 h 107537"/>
                <a:gd name="connsiteX3" fmla="*/ 48578 w 63245"/>
                <a:gd name="connsiteY3" fmla="*/ 35147 h 107537"/>
                <a:gd name="connsiteX4" fmla="*/ 34957 w 63245"/>
                <a:gd name="connsiteY4" fmla="*/ 47530 h 107537"/>
                <a:gd name="connsiteX5" fmla="*/ 31623 w 63245"/>
                <a:gd name="connsiteY5" fmla="*/ 0 h 107537"/>
                <a:gd name="connsiteX6" fmla="*/ 28289 w 63245"/>
                <a:gd name="connsiteY6" fmla="*/ 47530 h 107537"/>
                <a:gd name="connsiteX7" fmla="*/ 14669 w 63245"/>
                <a:gd name="connsiteY7" fmla="*/ 35147 h 107537"/>
                <a:gd name="connsiteX8" fmla="*/ 25527 w 63245"/>
                <a:gd name="connsiteY8" fmla="*/ 50578 h 107537"/>
                <a:gd name="connsiteX9" fmla="*/ 0 w 63245"/>
                <a:gd name="connsiteY9" fmla="*/ 52102 h 107537"/>
                <a:gd name="connsiteX10" fmla="*/ 25527 w 63245"/>
                <a:gd name="connsiteY10" fmla="*/ 56960 h 107537"/>
                <a:gd name="connsiteX11" fmla="*/ 14669 w 63245"/>
                <a:gd name="connsiteY11" fmla="*/ 69056 h 107537"/>
                <a:gd name="connsiteX12" fmla="*/ 28289 w 63245"/>
                <a:gd name="connsiteY12" fmla="*/ 60008 h 107537"/>
                <a:gd name="connsiteX13" fmla="*/ 31623 w 63245"/>
                <a:gd name="connsiteY13" fmla="*/ 107537 h 107537"/>
                <a:gd name="connsiteX14" fmla="*/ 34957 w 63245"/>
                <a:gd name="connsiteY14" fmla="*/ 60008 h 107537"/>
                <a:gd name="connsiteX15" fmla="*/ 48578 w 63245"/>
                <a:gd name="connsiteY15" fmla="*/ 69056 h 107537"/>
                <a:gd name="connsiteX16" fmla="*/ 37719 w 63245"/>
                <a:gd name="connsiteY16" fmla="*/ 56960 h 10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245" h="107537">
                  <a:moveTo>
                    <a:pt x="37719" y="56960"/>
                  </a:moveTo>
                  <a:lnTo>
                    <a:pt x="63246" y="52102"/>
                  </a:lnTo>
                  <a:lnTo>
                    <a:pt x="37719" y="50578"/>
                  </a:lnTo>
                  <a:lnTo>
                    <a:pt x="48578" y="35147"/>
                  </a:lnTo>
                  <a:lnTo>
                    <a:pt x="34957" y="47530"/>
                  </a:lnTo>
                  <a:lnTo>
                    <a:pt x="31623" y="0"/>
                  </a:lnTo>
                  <a:lnTo>
                    <a:pt x="28289" y="47530"/>
                  </a:lnTo>
                  <a:lnTo>
                    <a:pt x="14669" y="35147"/>
                  </a:lnTo>
                  <a:lnTo>
                    <a:pt x="25527" y="50578"/>
                  </a:lnTo>
                  <a:lnTo>
                    <a:pt x="0" y="52102"/>
                  </a:lnTo>
                  <a:lnTo>
                    <a:pt x="25527" y="56960"/>
                  </a:lnTo>
                  <a:lnTo>
                    <a:pt x="14669" y="69056"/>
                  </a:lnTo>
                  <a:lnTo>
                    <a:pt x="28289" y="60008"/>
                  </a:lnTo>
                  <a:lnTo>
                    <a:pt x="31623" y="107537"/>
                  </a:lnTo>
                  <a:lnTo>
                    <a:pt x="34957" y="60008"/>
                  </a:lnTo>
                  <a:lnTo>
                    <a:pt x="48578" y="69056"/>
                  </a:lnTo>
                  <a:lnTo>
                    <a:pt x="37719" y="56960"/>
                  </a:lnTo>
                  <a:close/>
                </a:path>
              </a:pathLst>
            </a:custGeom>
            <a:solidFill>
              <a:schemeClr val="bg1"/>
            </a:solidFill>
            <a:ln w="9525" cap="flat">
              <a:noFill/>
              <a:prstDash val="solid"/>
              <a:miter/>
            </a:ln>
          </p:spPr>
          <p:txBody>
            <a:bodyPr rtlCol="0" anchor="ctr"/>
            <a:lstStyle/>
            <a:p>
              <a:endParaRPr lang="zh-CN" altLang="en-US"/>
            </a:p>
          </p:txBody>
        </p:sp>
        <p:sp>
          <p:nvSpPr>
            <p:cNvPr id="121" name="任意多边形: 形状 120">
              <a:extLst>
                <a:ext uri="{FF2B5EF4-FFF2-40B4-BE49-F238E27FC236}">
                  <a16:creationId xmlns:a16="http://schemas.microsoft.com/office/drawing/2014/main" id="{9775F48F-BBD8-516B-53D4-E28C482CD270}"/>
                </a:ext>
              </a:extLst>
            </p:cNvPr>
            <p:cNvSpPr/>
            <p:nvPr/>
          </p:nvSpPr>
          <p:spPr>
            <a:xfrm>
              <a:off x="-1393064" y="3306038"/>
              <a:ext cx="2045018" cy="3477191"/>
            </a:xfrm>
            <a:custGeom>
              <a:avLst/>
              <a:gdLst>
                <a:gd name="connsiteX0" fmla="*/ 37719 w 63245"/>
                <a:gd name="connsiteY0" fmla="*/ 56960 h 107537"/>
                <a:gd name="connsiteX1" fmla="*/ 63246 w 63245"/>
                <a:gd name="connsiteY1" fmla="*/ 55150 h 107537"/>
                <a:gd name="connsiteX2" fmla="*/ 37719 w 63245"/>
                <a:gd name="connsiteY2" fmla="*/ 50578 h 107537"/>
                <a:gd name="connsiteX3" fmla="*/ 48578 w 63245"/>
                <a:gd name="connsiteY3" fmla="*/ 38195 h 107537"/>
                <a:gd name="connsiteX4" fmla="*/ 34957 w 63245"/>
                <a:gd name="connsiteY4" fmla="*/ 47530 h 107537"/>
                <a:gd name="connsiteX5" fmla="*/ 31623 w 63245"/>
                <a:gd name="connsiteY5" fmla="*/ 0 h 107537"/>
                <a:gd name="connsiteX6" fmla="*/ 28289 w 63245"/>
                <a:gd name="connsiteY6" fmla="*/ 47530 h 107537"/>
                <a:gd name="connsiteX7" fmla="*/ 14669 w 63245"/>
                <a:gd name="connsiteY7" fmla="*/ 38195 h 107537"/>
                <a:gd name="connsiteX8" fmla="*/ 25527 w 63245"/>
                <a:gd name="connsiteY8" fmla="*/ 50578 h 107537"/>
                <a:gd name="connsiteX9" fmla="*/ 0 w 63245"/>
                <a:gd name="connsiteY9" fmla="*/ 55150 h 107537"/>
                <a:gd name="connsiteX10" fmla="*/ 25527 w 63245"/>
                <a:gd name="connsiteY10" fmla="*/ 56960 h 107537"/>
                <a:gd name="connsiteX11" fmla="*/ 14669 w 63245"/>
                <a:gd name="connsiteY11" fmla="*/ 72104 h 107537"/>
                <a:gd name="connsiteX12" fmla="*/ 28289 w 63245"/>
                <a:gd name="connsiteY12" fmla="*/ 60008 h 107537"/>
                <a:gd name="connsiteX13" fmla="*/ 31623 w 63245"/>
                <a:gd name="connsiteY13" fmla="*/ 107537 h 107537"/>
                <a:gd name="connsiteX14" fmla="*/ 34957 w 63245"/>
                <a:gd name="connsiteY14" fmla="*/ 60008 h 107537"/>
                <a:gd name="connsiteX15" fmla="*/ 48578 w 63245"/>
                <a:gd name="connsiteY15" fmla="*/ 72104 h 107537"/>
                <a:gd name="connsiteX16" fmla="*/ 37719 w 63245"/>
                <a:gd name="connsiteY16" fmla="*/ 56960 h 10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245" h="107537">
                  <a:moveTo>
                    <a:pt x="37719" y="56960"/>
                  </a:moveTo>
                  <a:lnTo>
                    <a:pt x="63246" y="55150"/>
                  </a:lnTo>
                  <a:lnTo>
                    <a:pt x="37719" y="50578"/>
                  </a:lnTo>
                  <a:lnTo>
                    <a:pt x="48578" y="38195"/>
                  </a:lnTo>
                  <a:lnTo>
                    <a:pt x="34957" y="47530"/>
                  </a:lnTo>
                  <a:lnTo>
                    <a:pt x="31623" y="0"/>
                  </a:lnTo>
                  <a:lnTo>
                    <a:pt x="28289" y="47530"/>
                  </a:lnTo>
                  <a:lnTo>
                    <a:pt x="14669" y="38195"/>
                  </a:lnTo>
                  <a:lnTo>
                    <a:pt x="25527" y="50578"/>
                  </a:lnTo>
                  <a:lnTo>
                    <a:pt x="0" y="55150"/>
                  </a:lnTo>
                  <a:lnTo>
                    <a:pt x="25527" y="56960"/>
                  </a:lnTo>
                  <a:lnTo>
                    <a:pt x="14669" y="72104"/>
                  </a:lnTo>
                  <a:lnTo>
                    <a:pt x="28289" y="60008"/>
                  </a:lnTo>
                  <a:lnTo>
                    <a:pt x="31623" y="107537"/>
                  </a:lnTo>
                  <a:lnTo>
                    <a:pt x="34957" y="60008"/>
                  </a:lnTo>
                  <a:lnTo>
                    <a:pt x="48578" y="72104"/>
                  </a:lnTo>
                  <a:lnTo>
                    <a:pt x="37719" y="56960"/>
                  </a:lnTo>
                  <a:close/>
                </a:path>
              </a:pathLst>
            </a:custGeom>
            <a:solidFill>
              <a:schemeClr val="accent2"/>
            </a:solidFill>
            <a:ln w="9525" cap="flat">
              <a:noFill/>
              <a:prstDash val="solid"/>
              <a:miter/>
            </a:ln>
          </p:spPr>
          <p:txBody>
            <a:bodyPr rtlCol="0" anchor="ctr"/>
            <a:lstStyle/>
            <a:p>
              <a:endParaRPr lang="zh-CN" altLang="en-US"/>
            </a:p>
          </p:txBody>
        </p:sp>
        <p:sp>
          <p:nvSpPr>
            <p:cNvPr id="122" name="任意多边形: 形状 121">
              <a:extLst>
                <a:ext uri="{FF2B5EF4-FFF2-40B4-BE49-F238E27FC236}">
                  <a16:creationId xmlns:a16="http://schemas.microsoft.com/office/drawing/2014/main" id="{C7927FC0-5B12-A141-15FB-EEEAA43D7F78}"/>
                </a:ext>
              </a:extLst>
            </p:cNvPr>
            <p:cNvSpPr/>
            <p:nvPr/>
          </p:nvSpPr>
          <p:spPr>
            <a:xfrm>
              <a:off x="-1393064" y="3306038"/>
              <a:ext cx="2045018" cy="3477191"/>
            </a:xfrm>
            <a:custGeom>
              <a:avLst/>
              <a:gdLst>
                <a:gd name="connsiteX0" fmla="*/ 37719 w 63245"/>
                <a:gd name="connsiteY0" fmla="*/ 56960 h 107537"/>
                <a:gd name="connsiteX1" fmla="*/ 63246 w 63245"/>
                <a:gd name="connsiteY1" fmla="*/ 53816 h 107537"/>
                <a:gd name="connsiteX2" fmla="*/ 37719 w 63245"/>
                <a:gd name="connsiteY2" fmla="*/ 50578 h 107537"/>
                <a:gd name="connsiteX3" fmla="*/ 48578 w 63245"/>
                <a:gd name="connsiteY3" fmla="*/ 36862 h 107537"/>
                <a:gd name="connsiteX4" fmla="*/ 34957 w 63245"/>
                <a:gd name="connsiteY4" fmla="*/ 47530 h 107537"/>
                <a:gd name="connsiteX5" fmla="*/ 31623 w 63245"/>
                <a:gd name="connsiteY5" fmla="*/ 0 h 107537"/>
                <a:gd name="connsiteX6" fmla="*/ 28289 w 63245"/>
                <a:gd name="connsiteY6" fmla="*/ 47530 h 107537"/>
                <a:gd name="connsiteX7" fmla="*/ 14669 w 63245"/>
                <a:gd name="connsiteY7" fmla="*/ 36862 h 107537"/>
                <a:gd name="connsiteX8" fmla="*/ 25527 w 63245"/>
                <a:gd name="connsiteY8" fmla="*/ 50578 h 107537"/>
                <a:gd name="connsiteX9" fmla="*/ 0 w 63245"/>
                <a:gd name="connsiteY9" fmla="*/ 53816 h 107537"/>
                <a:gd name="connsiteX10" fmla="*/ 25527 w 63245"/>
                <a:gd name="connsiteY10" fmla="*/ 56960 h 107537"/>
                <a:gd name="connsiteX11" fmla="*/ 14669 w 63245"/>
                <a:gd name="connsiteY11" fmla="*/ 70771 h 107537"/>
                <a:gd name="connsiteX12" fmla="*/ 28289 w 63245"/>
                <a:gd name="connsiteY12" fmla="*/ 60008 h 107537"/>
                <a:gd name="connsiteX13" fmla="*/ 31623 w 63245"/>
                <a:gd name="connsiteY13" fmla="*/ 107537 h 107537"/>
                <a:gd name="connsiteX14" fmla="*/ 34957 w 63245"/>
                <a:gd name="connsiteY14" fmla="*/ 60008 h 107537"/>
                <a:gd name="connsiteX15" fmla="*/ 48578 w 63245"/>
                <a:gd name="connsiteY15" fmla="*/ 70771 h 107537"/>
                <a:gd name="connsiteX16" fmla="*/ 37719 w 63245"/>
                <a:gd name="connsiteY16" fmla="*/ 56960 h 10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245" h="107537">
                  <a:moveTo>
                    <a:pt x="37719" y="56960"/>
                  </a:moveTo>
                  <a:lnTo>
                    <a:pt x="63246" y="53816"/>
                  </a:lnTo>
                  <a:lnTo>
                    <a:pt x="37719" y="50578"/>
                  </a:lnTo>
                  <a:lnTo>
                    <a:pt x="48578" y="36862"/>
                  </a:lnTo>
                  <a:lnTo>
                    <a:pt x="34957" y="47530"/>
                  </a:lnTo>
                  <a:lnTo>
                    <a:pt x="31623" y="0"/>
                  </a:lnTo>
                  <a:lnTo>
                    <a:pt x="28289" y="47530"/>
                  </a:lnTo>
                  <a:lnTo>
                    <a:pt x="14669" y="36862"/>
                  </a:lnTo>
                  <a:lnTo>
                    <a:pt x="25527" y="50578"/>
                  </a:lnTo>
                  <a:lnTo>
                    <a:pt x="0" y="53816"/>
                  </a:lnTo>
                  <a:lnTo>
                    <a:pt x="25527" y="56960"/>
                  </a:lnTo>
                  <a:lnTo>
                    <a:pt x="14669" y="70771"/>
                  </a:lnTo>
                  <a:lnTo>
                    <a:pt x="28289" y="60008"/>
                  </a:lnTo>
                  <a:lnTo>
                    <a:pt x="31623" y="107537"/>
                  </a:lnTo>
                  <a:lnTo>
                    <a:pt x="34957" y="60008"/>
                  </a:lnTo>
                  <a:lnTo>
                    <a:pt x="48578" y="70771"/>
                  </a:lnTo>
                  <a:lnTo>
                    <a:pt x="37719" y="56960"/>
                  </a:lnTo>
                  <a:close/>
                </a:path>
              </a:pathLst>
            </a:custGeom>
            <a:gradFill>
              <a:gsLst>
                <a:gs pos="0">
                  <a:schemeClr val="accent3"/>
                </a:gs>
                <a:gs pos="61000">
                  <a:schemeClr val="accent3">
                    <a:lumMod val="60000"/>
                    <a:lumOff val="40000"/>
                  </a:schemeClr>
                </a:gs>
                <a:gs pos="100000">
                  <a:schemeClr val="accent3">
                    <a:lumMod val="75000"/>
                  </a:schemeClr>
                </a:gs>
              </a:gsLst>
              <a:lin ang="1957664" scaled="1"/>
            </a:gradFill>
            <a:ln w="9525" cap="flat">
              <a:noFill/>
              <a:prstDash val="solid"/>
              <a:miter/>
            </a:ln>
          </p:spPr>
          <p:txBody>
            <a:bodyPr rtlCol="0" anchor="ctr"/>
            <a:lstStyle/>
            <a:p>
              <a:endParaRPr lang="zh-CN" altLang="en-US"/>
            </a:p>
          </p:txBody>
        </p:sp>
      </p:grpSp>
      <p:grpSp>
        <p:nvGrpSpPr>
          <p:cNvPr id="123" name="组合 122">
            <a:extLst>
              <a:ext uri="{FF2B5EF4-FFF2-40B4-BE49-F238E27FC236}">
                <a16:creationId xmlns:a16="http://schemas.microsoft.com/office/drawing/2014/main" id="{B27D36AC-8E3F-DFA9-D961-33939EA2994C}"/>
              </a:ext>
            </a:extLst>
          </p:cNvPr>
          <p:cNvGrpSpPr/>
          <p:nvPr userDrawn="1"/>
        </p:nvGrpSpPr>
        <p:grpSpPr>
          <a:xfrm>
            <a:off x="3642161" y="5586285"/>
            <a:ext cx="173961" cy="273637"/>
            <a:chOff x="-1393064" y="3306038"/>
            <a:chExt cx="2045018" cy="3477191"/>
          </a:xfrm>
        </p:grpSpPr>
        <p:sp>
          <p:nvSpPr>
            <p:cNvPr id="124" name="任意多边形: 形状 123">
              <a:extLst>
                <a:ext uri="{FF2B5EF4-FFF2-40B4-BE49-F238E27FC236}">
                  <a16:creationId xmlns:a16="http://schemas.microsoft.com/office/drawing/2014/main" id="{DEDFB960-9835-41B2-0898-C1877CA576A5}"/>
                </a:ext>
              </a:extLst>
            </p:cNvPr>
            <p:cNvSpPr/>
            <p:nvPr/>
          </p:nvSpPr>
          <p:spPr>
            <a:xfrm>
              <a:off x="-1393064" y="3306038"/>
              <a:ext cx="2045018" cy="3477191"/>
            </a:xfrm>
            <a:custGeom>
              <a:avLst/>
              <a:gdLst>
                <a:gd name="connsiteX0" fmla="*/ 37719 w 63245"/>
                <a:gd name="connsiteY0" fmla="*/ 56960 h 107537"/>
                <a:gd name="connsiteX1" fmla="*/ 63246 w 63245"/>
                <a:gd name="connsiteY1" fmla="*/ 52102 h 107537"/>
                <a:gd name="connsiteX2" fmla="*/ 37719 w 63245"/>
                <a:gd name="connsiteY2" fmla="*/ 50578 h 107537"/>
                <a:gd name="connsiteX3" fmla="*/ 48578 w 63245"/>
                <a:gd name="connsiteY3" fmla="*/ 35147 h 107537"/>
                <a:gd name="connsiteX4" fmla="*/ 34957 w 63245"/>
                <a:gd name="connsiteY4" fmla="*/ 47530 h 107537"/>
                <a:gd name="connsiteX5" fmla="*/ 31623 w 63245"/>
                <a:gd name="connsiteY5" fmla="*/ 0 h 107537"/>
                <a:gd name="connsiteX6" fmla="*/ 28289 w 63245"/>
                <a:gd name="connsiteY6" fmla="*/ 47530 h 107537"/>
                <a:gd name="connsiteX7" fmla="*/ 14669 w 63245"/>
                <a:gd name="connsiteY7" fmla="*/ 35147 h 107537"/>
                <a:gd name="connsiteX8" fmla="*/ 25527 w 63245"/>
                <a:gd name="connsiteY8" fmla="*/ 50578 h 107537"/>
                <a:gd name="connsiteX9" fmla="*/ 0 w 63245"/>
                <a:gd name="connsiteY9" fmla="*/ 52102 h 107537"/>
                <a:gd name="connsiteX10" fmla="*/ 25527 w 63245"/>
                <a:gd name="connsiteY10" fmla="*/ 56960 h 107537"/>
                <a:gd name="connsiteX11" fmla="*/ 14669 w 63245"/>
                <a:gd name="connsiteY11" fmla="*/ 69056 h 107537"/>
                <a:gd name="connsiteX12" fmla="*/ 28289 w 63245"/>
                <a:gd name="connsiteY12" fmla="*/ 60008 h 107537"/>
                <a:gd name="connsiteX13" fmla="*/ 31623 w 63245"/>
                <a:gd name="connsiteY13" fmla="*/ 107537 h 107537"/>
                <a:gd name="connsiteX14" fmla="*/ 34957 w 63245"/>
                <a:gd name="connsiteY14" fmla="*/ 60008 h 107537"/>
                <a:gd name="connsiteX15" fmla="*/ 48578 w 63245"/>
                <a:gd name="connsiteY15" fmla="*/ 69056 h 107537"/>
                <a:gd name="connsiteX16" fmla="*/ 37719 w 63245"/>
                <a:gd name="connsiteY16" fmla="*/ 56960 h 10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245" h="107537">
                  <a:moveTo>
                    <a:pt x="37719" y="56960"/>
                  </a:moveTo>
                  <a:lnTo>
                    <a:pt x="63246" y="52102"/>
                  </a:lnTo>
                  <a:lnTo>
                    <a:pt x="37719" y="50578"/>
                  </a:lnTo>
                  <a:lnTo>
                    <a:pt x="48578" y="35147"/>
                  </a:lnTo>
                  <a:lnTo>
                    <a:pt x="34957" y="47530"/>
                  </a:lnTo>
                  <a:lnTo>
                    <a:pt x="31623" y="0"/>
                  </a:lnTo>
                  <a:lnTo>
                    <a:pt x="28289" y="47530"/>
                  </a:lnTo>
                  <a:lnTo>
                    <a:pt x="14669" y="35147"/>
                  </a:lnTo>
                  <a:lnTo>
                    <a:pt x="25527" y="50578"/>
                  </a:lnTo>
                  <a:lnTo>
                    <a:pt x="0" y="52102"/>
                  </a:lnTo>
                  <a:lnTo>
                    <a:pt x="25527" y="56960"/>
                  </a:lnTo>
                  <a:lnTo>
                    <a:pt x="14669" y="69056"/>
                  </a:lnTo>
                  <a:lnTo>
                    <a:pt x="28289" y="60008"/>
                  </a:lnTo>
                  <a:lnTo>
                    <a:pt x="31623" y="107537"/>
                  </a:lnTo>
                  <a:lnTo>
                    <a:pt x="34957" y="60008"/>
                  </a:lnTo>
                  <a:lnTo>
                    <a:pt x="48578" y="69056"/>
                  </a:lnTo>
                  <a:lnTo>
                    <a:pt x="37719" y="56960"/>
                  </a:lnTo>
                  <a:close/>
                </a:path>
              </a:pathLst>
            </a:custGeom>
            <a:solidFill>
              <a:schemeClr val="bg1"/>
            </a:solidFill>
            <a:ln w="9525" cap="flat">
              <a:noFill/>
              <a:prstDash val="solid"/>
              <a:miter/>
            </a:ln>
          </p:spPr>
          <p:txBody>
            <a:bodyPr rtlCol="0" anchor="ctr"/>
            <a:lstStyle/>
            <a:p>
              <a:endParaRPr lang="zh-CN" altLang="en-US"/>
            </a:p>
          </p:txBody>
        </p:sp>
        <p:sp>
          <p:nvSpPr>
            <p:cNvPr id="125" name="任意多边形: 形状 124">
              <a:extLst>
                <a:ext uri="{FF2B5EF4-FFF2-40B4-BE49-F238E27FC236}">
                  <a16:creationId xmlns:a16="http://schemas.microsoft.com/office/drawing/2014/main" id="{3448A3CE-9C77-90C6-D791-79ED9C0366EA}"/>
                </a:ext>
              </a:extLst>
            </p:cNvPr>
            <p:cNvSpPr/>
            <p:nvPr/>
          </p:nvSpPr>
          <p:spPr>
            <a:xfrm>
              <a:off x="-1393064" y="3306038"/>
              <a:ext cx="2045018" cy="3477191"/>
            </a:xfrm>
            <a:custGeom>
              <a:avLst/>
              <a:gdLst>
                <a:gd name="connsiteX0" fmla="*/ 37719 w 63245"/>
                <a:gd name="connsiteY0" fmla="*/ 56960 h 107537"/>
                <a:gd name="connsiteX1" fmla="*/ 63246 w 63245"/>
                <a:gd name="connsiteY1" fmla="*/ 55150 h 107537"/>
                <a:gd name="connsiteX2" fmla="*/ 37719 w 63245"/>
                <a:gd name="connsiteY2" fmla="*/ 50578 h 107537"/>
                <a:gd name="connsiteX3" fmla="*/ 48578 w 63245"/>
                <a:gd name="connsiteY3" fmla="*/ 38195 h 107537"/>
                <a:gd name="connsiteX4" fmla="*/ 34957 w 63245"/>
                <a:gd name="connsiteY4" fmla="*/ 47530 h 107537"/>
                <a:gd name="connsiteX5" fmla="*/ 31623 w 63245"/>
                <a:gd name="connsiteY5" fmla="*/ 0 h 107537"/>
                <a:gd name="connsiteX6" fmla="*/ 28289 w 63245"/>
                <a:gd name="connsiteY6" fmla="*/ 47530 h 107537"/>
                <a:gd name="connsiteX7" fmla="*/ 14669 w 63245"/>
                <a:gd name="connsiteY7" fmla="*/ 38195 h 107537"/>
                <a:gd name="connsiteX8" fmla="*/ 25527 w 63245"/>
                <a:gd name="connsiteY8" fmla="*/ 50578 h 107537"/>
                <a:gd name="connsiteX9" fmla="*/ 0 w 63245"/>
                <a:gd name="connsiteY9" fmla="*/ 55150 h 107537"/>
                <a:gd name="connsiteX10" fmla="*/ 25527 w 63245"/>
                <a:gd name="connsiteY10" fmla="*/ 56960 h 107537"/>
                <a:gd name="connsiteX11" fmla="*/ 14669 w 63245"/>
                <a:gd name="connsiteY11" fmla="*/ 72104 h 107537"/>
                <a:gd name="connsiteX12" fmla="*/ 28289 w 63245"/>
                <a:gd name="connsiteY12" fmla="*/ 60008 h 107537"/>
                <a:gd name="connsiteX13" fmla="*/ 31623 w 63245"/>
                <a:gd name="connsiteY13" fmla="*/ 107537 h 107537"/>
                <a:gd name="connsiteX14" fmla="*/ 34957 w 63245"/>
                <a:gd name="connsiteY14" fmla="*/ 60008 h 107537"/>
                <a:gd name="connsiteX15" fmla="*/ 48578 w 63245"/>
                <a:gd name="connsiteY15" fmla="*/ 72104 h 107537"/>
                <a:gd name="connsiteX16" fmla="*/ 37719 w 63245"/>
                <a:gd name="connsiteY16" fmla="*/ 56960 h 10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245" h="107537">
                  <a:moveTo>
                    <a:pt x="37719" y="56960"/>
                  </a:moveTo>
                  <a:lnTo>
                    <a:pt x="63246" y="55150"/>
                  </a:lnTo>
                  <a:lnTo>
                    <a:pt x="37719" y="50578"/>
                  </a:lnTo>
                  <a:lnTo>
                    <a:pt x="48578" y="38195"/>
                  </a:lnTo>
                  <a:lnTo>
                    <a:pt x="34957" y="47530"/>
                  </a:lnTo>
                  <a:lnTo>
                    <a:pt x="31623" y="0"/>
                  </a:lnTo>
                  <a:lnTo>
                    <a:pt x="28289" y="47530"/>
                  </a:lnTo>
                  <a:lnTo>
                    <a:pt x="14669" y="38195"/>
                  </a:lnTo>
                  <a:lnTo>
                    <a:pt x="25527" y="50578"/>
                  </a:lnTo>
                  <a:lnTo>
                    <a:pt x="0" y="55150"/>
                  </a:lnTo>
                  <a:lnTo>
                    <a:pt x="25527" y="56960"/>
                  </a:lnTo>
                  <a:lnTo>
                    <a:pt x="14669" y="72104"/>
                  </a:lnTo>
                  <a:lnTo>
                    <a:pt x="28289" y="60008"/>
                  </a:lnTo>
                  <a:lnTo>
                    <a:pt x="31623" y="107537"/>
                  </a:lnTo>
                  <a:lnTo>
                    <a:pt x="34957" y="60008"/>
                  </a:lnTo>
                  <a:lnTo>
                    <a:pt x="48578" y="72104"/>
                  </a:lnTo>
                  <a:lnTo>
                    <a:pt x="37719" y="56960"/>
                  </a:lnTo>
                  <a:close/>
                </a:path>
              </a:pathLst>
            </a:custGeom>
            <a:solidFill>
              <a:schemeClr val="accent2"/>
            </a:solidFill>
            <a:ln w="9525" cap="flat">
              <a:noFill/>
              <a:prstDash val="solid"/>
              <a:miter/>
            </a:ln>
          </p:spPr>
          <p:txBody>
            <a:bodyPr rtlCol="0" anchor="ctr"/>
            <a:lstStyle/>
            <a:p>
              <a:endParaRPr lang="zh-CN" altLang="en-US"/>
            </a:p>
          </p:txBody>
        </p:sp>
        <p:sp>
          <p:nvSpPr>
            <p:cNvPr id="126" name="任意多边形: 形状 125">
              <a:extLst>
                <a:ext uri="{FF2B5EF4-FFF2-40B4-BE49-F238E27FC236}">
                  <a16:creationId xmlns:a16="http://schemas.microsoft.com/office/drawing/2014/main" id="{329B5DA5-7828-7BB9-F301-C9133EE71D4F}"/>
                </a:ext>
              </a:extLst>
            </p:cNvPr>
            <p:cNvSpPr/>
            <p:nvPr/>
          </p:nvSpPr>
          <p:spPr>
            <a:xfrm>
              <a:off x="-1393064" y="3306038"/>
              <a:ext cx="2045018" cy="3477191"/>
            </a:xfrm>
            <a:custGeom>
              <a:avLst/>
              <a:gdLst>
                <a:gd name="connsiteX0" fmla="*/ 37719 w 63245"/>
                <a:gd name="connsiteY0" fmla="*/ 56960 h 107537"/>
                <a:gd name="connsiteX1" fmla="*/ 63246 w 63245"/>
                <a:gd name="connsiteY1" fmla="*/ 53816 h 107537"/>
                <a:gd name="connsiteX2" fmla="*/ 37719 w 63245"/>
                <a:gd name="connsiteY2" fmla="*/ 50578 h 107537"/>
                <a:gd name="connsiteX3" fmla="*/ 48578 w 63245"/>
                <a:gd name="connsiteY3" fmla="*/ 36862 h 107537"/>
                <a:gd name="connsiteX4" fmla="*/ 34957 w 63245"/>
                <a:gd name="connsiteY4" fmla="*/ 47530 h 107537"/>
                <a:gd name="connsiteX5" fmla="*/ 31623 w 63245"/>
                <a:gd name="connsiteY5" fmla="*/ 0 h 107537"/>
                <a:gd name="connsiteX6" fmla="*/ 28289 w 63245"/>
                <a:gd name="connsiteY6" fmla="*/ 47530 h 107537"/>
                <a:gd name="connsiteX7" fmla="*/ 14669 w 63245"/>
                <a:gd name="connsiteY7" fmla="*/ 36862 h 107537"/>
                <a:gd name="connsiteX8" fmla="*/ 25527 w 63245"/>
                <a:gd name="connsiteY8" fmla="*/ 50578 h 107537"/>
                <a:gd name="connsiteX9" fmla="*/ 0 w 63245"/>
                <a:gd name="connsiteY9" fmla="*/ 53816 h 107537"/>
                <a:gd name="connsiteX10" fmla="*/ 25527 w 63245"/>
                <a:gd name="connsiteY10" fmla="*/ 56960 h 107537"/>
                <a:gd name="connsiteX11" fmla="*/ 14669 w 63245"/>
                <a:gd name="connsiteY11" fmla="*/ 70771 h 107537"/>
                <a:gd name="connsiteX12" fmla="*/ 28289 w 63245"/>
                <a:gd name="connsiteY12" fmla="*/ 60008 h 107537"/>
                <a:gd name="connsiteX13" fmla="*/ 31623 w 63245"/>
                <a:gd name="connsiteY13" fmla="*/ 107537 h 107537"/>
                <a:gd name="connsiteX14" fmla="*/ 34957 w 63245"/>
                <a:gd name="connsiteY14" fmla="*/ 60008 h 107537"/>
                <a:gd name="connsiteX15" fmla="*/ 48578 w 63245"/>
                <a:gd name="connsiteY15" fmla="*/ 70771 h 107537"/>
                <a:gd name="connsiteX16" fmla="*/ 37719 w 63245"/>
                <a:gd name="connsiteY16" fmla="*/ 56960 h 10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245" h="107537">
                  <a:moveTo>
                    <a:pt x="37719" y="56960"/>
                  </a:moveTo>
                  <a:lnTo>
                    <a:pt x="63246" y="53816"/>
                  </a:lnTo>
                  <a:lnTo>
                    <a:pt x="37719" y="50578"/>
                  </a:lnTo>
                  <a:lnTo>
                    <a:pt x="48578" y="36862"/>
                  </a:lnTo>
                  <a:lnTo>
                    <a:pt x="34957" y="47530"/>
                  </a:lnTo>
                  <a:lnTo>
                    <a:pt x="31623" y="0"/>
                  </a:lnTo>
                  <a:lnTo>
                    <a:pt x="28289" y="47530"/>
                  </a:lnTo>
                  <a:lnTo>
                    <a:pt x="14669" y="36862"/>
                  </a:lnTo>
                  <a:lnTo>
                    <a:pt x="25527" y="50578"/>
                  </a:lnTo>
                  <a:lnTo>
                    <a:pt x="0" y="53816"/>
                  </a:lnTo>
                  <a:lnTo>
                    <a:pt x="25527" y="56960"/>
                  </a:lnTo>
                  <a:lnTo>
                    <a:pt x="14669" y="70771"/>
                  </a:lnTo>
                  <a:lnTo>
                    <a:pt x="28289" y="60008"/>
                  </a:lnTo>
                  <a:lnTo>
                    <a:pt x="31623" y="107537"/>
                  </a:lnTo>
                  <a:lnTo>
                    <a:pt x="34957" y="60008"/>
                  </a:lnTo>
                  <a:lnTo>
                    <a:pt x="48578" y="70771"/>
                  </a:lnTo>
                  <a:lnTo>
                    <a:pt x="37719" y="56960"/>
                  </a:lnTo>
                  <a:close/>
                </a:path>
              </a:pathLst>
            </a:custGeom>
            <a:gradFill>
              <a:gsLst>
                <a:gs pos="0">
                  <a:schemeClr val="accent3"/>
                </a:gs>
                <a:gs pos="61000">
                  <a:schemeClr val="accent3">
                    <a:lumMod val="60000"/>
                    <a:lumOff val="40000"/>
                  </a:schemeClr>
                </a:gs>
                <a:gs pos="100000">
                  <a:schemeClr val="accent3">
                    <a:lumMod val="75000"/>
                  </a:schemeClr>
                </a:gs>
              </a:gsLst>
              <a:lin ang="1957664" scaled="1"/>
            </a:gradFill>
            <a:ln w="9525" cap="flat">
              <a:noFill/>
              <a:prstDash val="solid"/>
              <a:miter/>
            </a:ln>
          </p:spPr>
          <p:txBody>
            <a:bodyPr rtlCol="0" anchor="ctr"/>
            <a:lstStyle/>
            <a:p>
              <a:endParaRPr lang="zh-CN" altLang="en-US"/>
            </a:p>
          </p:txBody>
        </p:sp>
      </p:grpSp>
      <p:grpSp>
        <p:nvGrpSpPr>
          <p:cNvPr id="127" name="组合 126">
            <a:extLst>
              <a:ext uri="{FF2B5EF4-FFF2-40B4-BE49-F238E27FC236}">
                <a16:creationId xmlns:a16="http://schemas.microsoft.com/office/drawing/2014/main" id="{386A26A8-4617-EAD3-019D-E5C7569CA460}"/>
              </a:ext>
            </a:extLst>
          </p:cNvPr>
          <p:cNvGrpSpPr/>
          <p:nvPr userDrawn="1"/>
        </p:nvGrpSpPr>
        <p:grpSpPr>
          <a:xfrm>
            <a:off x="4413817" y="5848151"/>
            <a:ext cx="154365" cy="242813"/>
            <a:chOff x="-1393064" y="3306038"/>
            <a:chExt cx="2045018" cy="3477191"/>
          </a:xfrm>
        </p:grpSpPr>
        <p:sp>
          <p:nvSpPr>
            <p:cNvPr id="128" name="任意多边形: 形状 127">
              <a:extLst>
                <a:ext uri="{FF2B5EF4-FFF2-40B4-BE49-F238E27FC236}">
                  <a16:creationId xmlns:a16="http://schemas.microsoft.com/office/drawing/2014/main" id="{19C1541B-FD6E-44F4-691C-A27A6FBC36A5}"/>
                </a:ext>
              </a:extLst>
            </p:cNvPr>
            <p:cNvSpPr/>
            <p:nvPr/>
          </p:nvSpPr>
          <p:spPr>
            <a:xfrm>
              <a:off x="-1393064" y="3306038"/>
              <a:ext cx="2045018" cy="3477191"/>
            </a:xfrm>
            <a:custGeom>
              <a:avLst/>
              <a:gdLst>
                <a:gd name="connsiteX0" fmla="*/ 37719 w 63245"/>
                <a:gd name="connsiteY0" fmla="*/ 56960 h 107537"/>
                <a:gd name="connsiteX1" fmla="*/ 63246 w 63245"/>
                <a:gd name="connsiteY1" fmla="*/ 52102 h 107537"/>
                <a:gd name="connsiteX2" fmla="*/ 37719 w 63245"/>
                <a:gd name="connsiteY2" fmla="*/ 50578 h 107537"/>
                <a:gd name="connsiteX3" fmla="*/ 48578 w 63245"/>
                <a:gd name="connsiteY3" fmla="*/ 35147 h 107537"/>
                <a:gd name="connsiteX4" fmla="*/ 34957 w 63245"/>
                <a:gd name="connsiteY4" fmla="*/ 47530 h 107537"/>
                <a:gd name="connsiteX5" fmla="*/ 31623 w 63245"/>
                <a:gd name="connsiteY5" fmla="*/ 0 h 107537"/>
                <a:gd name="connsiteX6" fmla="*/ 28289 w 63245"/>
                <a:gd name="connsiteY6" fmla="*/ 47530 h 107537"/>
                <a:gd name="connsiteX7" fmla="*/ 14669 w 63245"/>
                <a:gd name="connsiteY7" fmla="*/ 35147 h 107537"/>
                <a:gd name="connsiteX8" fmla="*/ 25527 w 63245"/>
                <a:gd name="connsiteY8" fmla="*/ 50578 h 107537"/>
                <a:gd name="connsiteX9" fmla="*/ 0 w 63245"/>
                <a:gd name="connsiteY9" fmla="*/ 52102 h 107537"/>
                <a:gd name="connsiteX10" fmla="*/ 25527 w 63245"/>
                <a:gd name="connsiteY10" fmla="*/ 56960 h 107537"/>
                <a:gd name="connsiteX11" fmla="*/ 14669 w 63245"/>
                <a:gd name="connsiteY11" fmla="*/ 69056 h 107537"/>
                <a:gd name="connsiteX12" fmla="*/ 28289 w 63245"/>
                <a:gd name="connsiteY12" fmla="*/ 60008 h 107537"/>
                <a:gd name="connsiteX13" fmla="*/ 31623 w 63245"/>
                <a:gd name="connsiteY13" fmla="*/ 107537 h 107537"/>
                <a:gd name="connsiteX14" fmla="*/ 34957 w 63245"/>
                <a:gd name="connsiteY14" fmla="*/ 60008 h 107537"/>
                <a:gd name="connsiteX15" fmla="*/ 48578 w 63245"/>
                <a:gd name="connsiteY15" fmla="*/ 69056 h 107537"/>
                <a:gd name="connsiteX16" fmla="*/ 37719 w 63245"/>
                <a:gd name="connsiteY16" fmla="*/ 56960 h 10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245" h="107537">
                  <a:moveTo>
                    <a:pt x="37719" y="56960"/>
                  </a:moveTo>
                  <a:lnTo>
                    <a:pt x="63246" y="52102"/>
                  </a:lnTo>
                  <a:lnTo>
                    <a:pt x="37719" y="50578"/>
                  </a:lnTo>
                  <a:lnTo>
                    <a:pt x="48578" y="35147"/>
                  </a:lnTo>
                  <a:lnTo>
                    <a:pt x="34957" y="47530"/>
                  </a:lnTo>
                  <a:lnTo>
                    <a:pt x="31623" y="0"/>
                  </a:lnTo>
                  <a:lnTo>
                    <a:pt x="28289" y="47530"/>
                  </a:lnTo>
                  <a:lnTo>
                    <a:pt x="14669" y="35147"/>
                  </a:lnTo>
                  <a:lnTo>
                    <a:pt x="25527" y="50578"/>
                  </a:lnTo>
                  <a:lnTo>
                    <a:pt x="0" y="52102"/>
                  </a:lnTo>
                  <a:lnTo>
                    <a:pt x="25527" y="56960"/>
                  </a:lnTo>
                  <a:lnTo>
                    <a:pt x="14669" y="69056"/>
                  </a:lnTo>
                  <a:lnTo>
                    <a:pt x="28289" y="60008"/>
                  </a:lnTo>
                  <a:lnTo>
                    <a:pt x="31623" y="107537"/>
                  </a:lnTo>
                  <a:lnTo>
                    <a:pt x="34957" y="60008"/>
                  </a:lnTo>
                  <a:lnTo>
                    <a:pt x="48578" y="69056"/>
                  </a:lnTo>
                  <a:lnTo>
                    <a:pt x="37719" y="56960"/>
                  </a:lnTo>
                  <a:close/>
                </a:path>
              </a:pathLst>
            </a:custGeom>
            <a:solidFill>
              <a:schemeClr val="bg1"/>
            </a:solidFill>
            <a:ln w="9525" cap="flat">
              <a:noFill/>
              <a:prstDash val="solid"/>
              <a:miter/>
            </a:ln>
          </p:spPr>
          <p:txBody>
            <a:bodyPr rtlCol="0" anchor="ctr"/>
            <a:lstStyle/>
            <a:p>
              <a:endParaRPr lang="zh-CN" altLang="en-US"/>
            </a:p>
          </p:txBody>
        </p:sp>
        <p:sp>
          <p:nvSpPr>
            <p:cNvPr id="129" name="任意多边形: 形状 128">
              <a:extLst>
                <a:ext uri="{FF2B5EF4-FFF2-40B4-BE49-F238E27FC236}">
                  <a16:creationId xmlns:a16="http://schemas.microsoft.com/office/drawing/2014/main" id="{F83274AB-893E-AB96-F51D-5C9FBAAA8B4E}"/>
                </a:ext>
              </a:extLst>
            </p:cNvPr>
            <p:cNvSpPr/>
            <p:nvPr/>
          </p:nvSpPr>
          <p:spPr>
            <a:xfrm>
              <a:off x="-1393064" y="3306038"/>
              <a:ext cx="2045018" cy="3477191"/>
            </a:xfrm>
            <a:custGeom>
              <a:avLst/>
              <a:gdLst>
                <a:gd name="connsiteX0" fmla="*/ 37719 w 63245"/>
                <a:gd name="connsiteY0" fmla="*/ 56960 h 107537"/>
                <a:gd name="connsiteX1" fmla="*/ 63246 w 63245"/>
                <a:gd name="connsiteY1" fmla="*/ 55150 h 107537"/>
                <a:gd name="connsiteX2" fmla="*/ 37719 w 63245"/>
                <a:gd name="connsiteY2" fmla="*/ 50578 h 107537"/>
                <a:gd name="connsiteX3" fmla="*/ 48578 w 63245"/>
                <a:gd name="connsiteY3" fmla="*/ 38195 h 107537"/>
                <a:gd name="connsiteX4" fmla="*/ 34957 w 63245"/>
                <a:gd name="connsiteY4" fmla="*/ 47530 h 107537"/>
                <a:gd name="connsiteX5" fmla="*/ 31623 w 63245"/>
                <a:gd name="connsiteY5" fmla="*/ 0 h 107537"/>
                <a:gd name="connsiteX6" fmla="*/ 28289 w 63245"/>
                <a:gd name="connsiteY6" fmla="*/ 47530 h 107537"/>
                <a:gd name="connsiteX7" fmla="*/ 14669 w 63245"/>
                <a:gd name="connsiteY7" fmla="*/ 38195 h 107537"/>
                <a:gd name="connsiteX8" fmla="*/ 25527 w 63245"/>
                <a:gd name="connsiteY8" fmla="*/ 50578 h 107537"/>
                <a:gd name="connsiteX9" fmla="*/ 0 w 63245"/>
                <a:gd name="connsiteY9" fmla="*/ 55150 h 107537"/>
                <a:gd name="connsiteX10" fmla="*/ 25527 w 63245"/>
                <a:gd name="connsiteY10" fmla="*/ 56960 h 107537"/>
                <a:gd name="connsiteX11" fmla="*/ 14669 w 63245"/>
                <a:gd name="connsiteY11" fmla="*/ 72104 h 107537"/>
                <a:gd name="connsiteX12" fmla="*/ 28289 w 63245"/>
                <a:gd name="connsiteY12" fmla="*/ 60008 h 107537"/>
                <a:gd name="connsiteX13" fmla="*/ 31623 w 63245"/>
                <a:gd name="connsiteY13" fmla="*/ 107537 h 107537"/>
                <a:gd name="connsiteX14" fmla="*/ 34957 w 63245"/>
                <a:gd name="connsiteY14" fmla="*/ 60008 h 107537"/>
                <a:gd name="connsiteX15" fmla="*/ 48578 w 63245"/>
                <a:gd name="connsiteY15" fmla="*/ 72104 h 107537"/>
                <a:gd name="connsiteX16" fmla="*/ 37719 w 63245"/>
                <a:gd name="connsiteY16" fmla="*/ 56960 h 10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245" h="107537">
                  <a:moveTo>
                    <a:pt x="37719" y="56960"/>
                  </a:moveTo>
                  <a:lnTo>
                    <a:pt x="63246" y="55150"/>
                  </a:lnTo>
                  <a:lnTo>
                    <a:pt x="37719" y="50578"/>
                  </a:lnTo>
                  <a:lnTo>
                    <a:pt x="48578" y="38195"/>
                  </a:lnTo>
                  <a:lnTo>
                    <a:pt x="34957" y="47530"/>
                  </a:lnTo>
                  <a:lnTo>
                    <a:pt x="31623" y="0"/>
                  </a:lnTo>
                  <a:lnTo>
                    <a:pt x="28289" y="47530"/>
                  </a:lnTo>
                  <a:lnTo>
                    <a:pt x="14669" y="38195"/>
                  </a:lnTo>
                  <a:lnTo>
                    <a:pt x="25527" y="50578"/>
                  </a:lnTo>
                  <a:lnTo>
                    <a:pt x="0" y="55150"/>
                  </a:lnTo>
                  <a:lnTo>
                    <a:pt x="25527" y="56960"/>
                  </a:lnTo>
                  <a:lnTo>
                    <a:pt x="14669" y="72104"/>
                  </a:lnTo>
                  <a:lnTo>
                    <a:pt x="28289" y="60008"/>
                  </a:lnTo>
                  <a:lnTo>
                    <a:pt x="31623" y="107537"/>
                  </a:lnTo>
                  <a:lnTo>
                    <a:pt x="34957" y="60008"/>
                  </a:lnTo>
                  <a:lnTo>
                    <a:pt x="48578" y="72104"/>
                  </a:lnTo>
                  <a:lnTo>
                    <a:pt x="37719" y="56960"/>
                  </a:lnTo>
                  <a:close/>
                </a:path>
              </a:pathLst>
            </a:custGeom>
            <a:solidFill>
              <a:schemeClr val="accent2"/>
            </a:solidFill>
            <a:ln w="9525" cap="flat">
              <a:noFill/>
              <a:prstDash val="solid"/>
              <a:miter/>
            </a:ln>
          </p:spPr>
          <p:txBody>
            <a:bodyPr rtlCol="0" anchor="ctr"/>
            <a:lstStyle/>
            <a:p>
              <a:endParaRPr lang="zh-CN" altLang="en-US"/>
            </a:p>
          </p:txBody>
        </p:sp>
        <p:sp>
          <p:nvSpPr>
            <p:cNvPr id="130" name="任意多边形: 形状 129">
              <a:extLst>
                <a:ext uri="{FF2B5EF4-FFF2-40B4-BE49-F238E27FC236}">
                  <a16:creationId xmlns:a16="http://schemas.microsoft.com/office/drawing/2014/main" id="{729FB02B-D20C-0963-6F09-4828BD15E3A0}"/>
                </a:ext>
              </a:extLst>
            </p:cNvPr>
            <p:cNvSpPr/>
            <p:nvPr/>
          </p:nvSpPr>
          <p:spPr>
            <a:xfrm>
              <a:off x="-1393064" y="3306038"/>
              <a:ext cx="2045018" cy="3477191"/>
            </a:xfrm>
            <a:custGeom>
              <a:avLst/>
              <a:gdLst>
                <a:gd name="connsiteX0" fmla="*/ 37719 w 63245"/>
                <a:gd name="connsiteY0" fmla="*/ 56960 h 107537"/>
                <a:gd name="connsiteX1" fmla="*/ 63246 w 63245"/>
                <a:gd name="connsiteY1" fmla="*/ 53816 h 107537"/>
                <a:gd name="connsiteX2" fmla="*/ 37719 w 63245"/>
                <a:gd name="connsiteY2" fmla="*/ 50578 h 107537"/>
                <a:gd name="connsiteX3" fmla="*/ 48578 w 63245"/>
                <a:gd name="connsiteY3" fmla="*/ 36862 h 107537"/>
                <a:gd name="connsiteX4" fmla="*/ 34957 w 63245"/>
                <a:gd name="connsiteY4" fmla="*/ 47530 h 107537"/>
                <a:gd name="connsiteX5" fmla="*/ 31623 w 63245"/>
                <a:gd name="connsiteY5" fmla="*/ 0 h 107537"/>
                <a:gd name="connsiteX6" fmla="*/ 28289 w 63245"/>
                <a:gd name="connsiteY6" fmla="*/ 47530 h 107537"/>
                <a:gd name="connsiteX7" fmla="*/ 14669 w 63245"/>
                <a:gd name="connsiteY7" fmla="*/ 36862 h 107537"/>
                <a:gd name="connsiteX8" fmla="*/ 25527 w 63245"/>
                <a:gd name="connsiteY8" fmla="*/ 50578 h 107537"/>
                <a:gd name="connsiteX9" fmla="*/ 0 w 63245"/>
                <a:gd name="connsiteY9" fmla="*/ 53816 h 107537"/>
                <a:gd name="connsiteX10" fmla="*/ 25527 w 63245"/>
                <a:gd name="connsiteY10" fmla="*/ 56960 h 107537"/>
                <a:gd name="connsiteX11" fmla="*/ 14669 w 63245"/>
                <a:gd name="connsiteY11" fmla="*/ 70771 h 107537"/>
                <a:gd name="connsiteX12" fmla="*/ 28289 w 63245"/>
                <a:gd name="connsiteY12" fmla="*/ 60008 h 107537"/>
                <a:gd name="connsiteX13" fmla="*/ 31623 w 63245"/>
                <a:gd name="connsiteY13" fmla="*/ 107537 h 107537"/>
                <a:gd name="connsiteX14" fmla="*/ 34957 w 63245"/>
                <a:gd name="connsiteY14" fmla="*/ 60008 h 107537"/>
                <a:gd name="connsiteX15" fmla="*/ 48578 w 63245"/>
                <a:gd name="connsiteY15" fmla="*/ 70771 h 107537"/>
                <a:gd name="connsiteX16" fmla="*/ 37719 w 63245"/>
                <a:gd name="connsiteY16" fmla="*/ 56960 h 10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245" h="107537">
                  <a:moveTo>
                    <a:pt x="37719" y="56960"/>
                  </a:moveTo>
                  <a:lnTo>
                    <a:pt x="63246" y="53816"/>
                  </a:lnTo>
                  <a:lnTo>
                    <a:pt x="37719" y="50578"/>
                  </a:lnTo>
                  <a:lnTo>
                    <a:pt x="48578" y="36862"/>
                  </a:lnTo>
                  <a:lnTo>
                    <a:pt x="34957" y="47530"/>
                  </a:lnTo>
                  <a:lnTo>
                    <a:pt x="31623" y="0"/>
                  </a:lnTo>
                  <a:lnTo>
                    <a:pt x="28289" y="47530"/>
                  </a:lnTo>
                  <a:lnTo>
                    <a:pt x="14669" y="36862"/>
                  </a:lnTo>
                  <a:lnTo>
                    <a:pt x="25527" y="50578"/>
                  </a:lnTo>
                  <a:lnTo>
                    <a:pt x="0" y="53816"/>
                  </a:lnTo>
                  <a:lnTo>
                    <a:pt x="25527" y="56960"/>
                  </a:lnTo>
                  <a:lnTo>
                    <a:pt x="14669" y="70771"/>
                  </a:lnTo>
                  <a:lnTo>
                    <a:pt x="28289" y="60008"/>
                  </a:lnTo>
                  <a:lnTo>
                    <a:pt x="31623" y="107537"/>
                  </a:lnTo>
                  <a:lnTo>
                    <a:pt x="34957" y="60008"/>
                  </a:lnTo>
                  <a:lnTo>
                    <a:pt x="48578" y="70771"/>
                  </a:lnTo>
                  <a:lnTo>
                    <a:pt x="37719" y="56960"/>
                  </a:lnTo>
                  <a:close/>
                </a:path>
              </a:pathLst>
            </a:custGeom>
            <a:gradFill>
              <a:gsLst>
                <a:gs pos="0">
                  <a:schemeClr val="accent3"/>
                </a:gs>
                <a:gs pos="61000">
                  <a:schemeClr val="accent3">
                    <a:lumMod val="60000"/>
                    <a:lumOff val="40000"/>
                  </a:schemeClr>
                </a:gs>
                <a:gs pos="100000">
                  <a:schemeClr val="accent3">
                    <a:lumMod val="75000"/>
                  </a:schemeClr>
                </a:gs>
              </a:gsLst>
              <a:lin ang="1957664" scaled="1"/>
            </a:gradFill>
            <a:ln w="9525" cap="flat">
              <a:noFill/>
              <a:prstDash val="solid"/>
              <a:miter/>
            </a:ln>
          </p:spPr>
          <p:txBody>
            <a:bodyPr rtlCol="0" anchor="ctr"/>
            <a:lstStyle/>
            <a:p>
              <a:endParaRPr lang="zh-CN" altLang="en-US"/>
            </a:p>
          </p:txBody>
        </p:sp>
      </p:grpSp>
      <p:grpSp>
        <p:nvGrpSpPr>
          <p:cNvPr id="131" name="组合 130">
            <a:extLst>
              <a:ext uri="{FF2B5EF4-FFF2-40B4-BE49-F238E27FC236}">
                <a16:creationId xmlns:a16="http://schemas.microsoft.com/office/drawing/2014/main" id="{E811CCB3-E137-CBBB-8693-35F9054D6131}"/>
              </a:ext>
            </a:extLst>
          </p:cNvPr>
          <p:cNvGrpSpPr/>
          <p:nvPr userDrawn="1"/>
        </p:nvGrpSpPr>
        <p:grpSpPr>
          <a:xfrm>
            <a:off x="9066292" y="4795154"/>
            <a:ext cx="152862" cy="240448"/>
            <a:chOff x="-1393064" y="3306038"/>
            <a:chExt cx="2045018" cy="3477191"/>
          </a:xfrm>
        </p:grpSpPr>
        <p:sp>
          <p:nvSpPr>
            <p:cNvPr id="132" name="任意多边形: 形状 131">
              <a:extLst>
                <a:ext uri="{FF2B5EF4-FFF2-40B4-BE49-F238E27FC236}">
                  <a16:creationId xmlns:a16="http://schemas.microsoft.com/office/drawing/2014/main" id="{E290EF4F-B94F-E42C-11FB-95BAEEF4A216}"/>
                </a:ext>
              </a:extLst>
            </p:cNvPr>
            <p:cNvSpPr/>
            <p:nvPr/>
          </p:nvSpPr>
          <p:spPr>
            <a:xfrm>
              <a:off x="-1393064" y="3306038"/>
              <a:ext cx="2045018" cy="3477191"/>
            </a:xfrm>
            <a:custGeom>
              <a:avLst/>
              <a:gdLst>
                <a:gd name="connsiteX0" fmla="*/ 37719 w 63245"/>
                <a:gd name="connsiteY0" fmla="*/ 56960 h 107537"/>
                <a:gd name="connsiteX1" fmla="*/ 63246 w 63245"/>
                <a:gd name="connsiteY1" fmla="*/ 52102 h 107537"/>
                <a:gd name="connsiteX2" fmla="*/ 37719 w 63245"/>
                <a:gd name="connsiteY2" fmla="*/ 50578 h 107537"/>
                <a:gd name="connsiteX3" fmla="*/ 48578 w 63245"/>
                <a:gd name="connsiteY3" fmla="*/ 35147 h 107537"/>
                <a:gd name="connsiteX4" fmla="*/ 34957 w 63245"/>
                <a:gd name="connsiteY4" fmla="*/ 47530 h 107537"/>
                <a:gd name="connsiteX5" fmla="*/ 31623 w 63245"/>
                <a:gd name="connsiteY5" fmla="*/ 0 h 107537"/>
                <a:gd name="connsiteX6" fmla="*/ 28289 w 63245"/>
                <a:gd name="connsiteY6" fmla="*/ 47530 h 107537"/>
                <a:gd name="connsiteX7" fmla="*/ 14669 w 63245"/>
                <a:gd name="connsiteY7" fmla="*/ 35147 h 107537"/>
                <a:gd name="connsiteX8" fmla="*/ 25527 w 63245"/>
                <a:gd name="connsiteY8" fmla="*/ 50578 h 107537"/>
                <a:gd name="connsiteX9" fmla="*/ 0 w 63245"/>
                <a:gd name="connsiteY9" fmla="*/ 52102 h 107537"/>
                <a:gd name="connsiteX10" fmla="*/ 25527 w 63245"/>
                <a:gd name="connsiteY10" fmla="*/ 56960 h 107537"/>
                <a:gd name="connsiteX11" fmla="*/ 14669 w 63245"/>
                <a:gd name="connsiteY11" fmla="*/ 69056 h 107537"/>
                <a:gd name="connsiteX12" fmla="*/ 28289 w 63245"/>
                <a:gd name="connsiteY12" fmla="*/ 60008 h 107537"/>
                <a:gd name="connsiteX13" fmla="*/ 31623 w 63245"/>
                <a:gd name="connsiteY13" fmla="*/ 107537 h 107537"/>
                <a:gd name="connsiteX14" fmla="*/ 34957 w 63245"/>
                <a:gd name="connsiteY14" fmla="*/ 60008 h 107537"/>
                <a:gd name="connsiteX15" fmla="*/ 48578 w 63245"/>
                <a:gd name="connsiteY15" fmla="*/ 69056 h 107537"/>
                <a:gd name="connsiteX16" fmla="*/ 37719 w 63245"/>
                <a:gd name="connsiteY16" fmla="*/ 56960 h 10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245" h="107537">
                  <a:moveTo>
                    <a:pt x="37719" y="56960"/>
                  </a:moveTo>
                  <a:lnTo>
                    <a:pt x="63246" y="52102"/>
                  </a:lnTo>
                  <a:lnTo>
                    <a:pt x="37719" y="50578"/>
                  </a:lnTo>
                  <a:lnTo>
                    <a:pt x="48578" y="35147"/>
                  </a:lnTo>
                  <a:lnTo>
                    <a:pt x="34957" y="47530"/>
                  </a:lnTo>
                  <a:lnTo>
                    <a:pt x="31623" y="0"/>
                  </a:lnTo>
                  <a:lnTo>
                    <a:pt x="28289" y="47530"/>
                  </a:lnTo>
                  <a:lnTo>
                    <a:pt x="14669" y="35147"/>
                  </a:lnTo>
                  <a:lnTo>
                    <a:pt x="25527" y="50578"/>
                  </a:lnTo>
                  <a:lnTo>
                    <a:pt x="0" y="52102"/>
                  </a:lnTo>
                  <a:lnTo>
                    <a:pt x="25527" y="56960"/>
                  </a:lnTo>
                  <a:lnTo>
                    <a:pt x="14669" y="69056"/>
                  </a:lnTo>
                  <a:lnTo>
                    <a:pt x="28289" y="60008"/>
                  </a:lnTo>
                  <a:lnTo>
                    <a:pt x="31623" y="107537"/>
                  </a:lnTo>
                  <a:lnTo>
                    <a:pt x="34957" y="60008"/>
                  </a:lnTo>
                  <a:lnTo>
                    <a:pt x="48578" y="69056"/>
                  </a:lnTo>
                  <a:lnTo>
                    <a:pt x="37719" y="56960"/>
                  </a:lnTo>
                  <a:close/>
                </a:path>
              </a:pathLst>
            </a:custGeom>
            <a:solidFill>
              <a:schemeClr val="bg1"/>
            </a:solidFill>
            <a:ln w="9525" cap="flat">
              <a:noFill/>
              <a:prstDash val="solid"/>
              <a:miter/>
            </a:ln>
          </p:spPr>
          <p:txBody>
            <a:bodyPr rtlCol="0" anchor="ctr"/>
            <a:lstStyle/>
            <a:p>
              <a:endParaRPr lang="zh-CN" altLang="en-US"/>
            </a:p>
          </p:txBody>
        </p:sp>
        <p:sp>
          <p:nvSpPr>
            <p:cNvPr id="133" name="任意多边形: 形状 132">
              <a:extLst>
                <a:ext uri="{FF2B5EF4-FFF2-40B4-BE49-F238E27FC236}">
                  <a16:creationId xmlns:a16="http://schemas.microsoft.com/office/drawing/2014/main" id="{DBBF633F-C6E4-F4D3-19AD-CA4258DCBBF1}"/>
                </a:ext>
              </a:extLst>
            </p:cNvPr>
            <p:cNvSpPr/>
            <p:nvPr/>
          </p:nvSpPr>
          <p:spPr>
            <a:xfrm>
              <a:off x="-1393064" y="3306038"/>
              <a:ext cx="2045018" cy="3477191"/>
            </a:xfrm>
            <a:custGeom>
              <a:avLst/>
              <a:gdLst>
                <a:gd name="connsiteX0" fmla="*/ 37719 w 63245"/>
                <a:gd name="connsiteY0" fmla="*/ 56960 h 107537"/>
                <a:gd name="connsiteX1" fmla="*/ 63246 w 63245"/>
                <a:gd name="connsiteY1" fmla="*/ 55150 h 107537"/>
                <a:gd name="connsiteX2" fmla="*/ 37719 w 63245"/>
                <a:gd name="connsiteY2" fmla="*/ 50578 h 107537"/>
                <a:gd name="connsiteX3" fmla="*/ 48578 w 63245"/>
                <a:gd name="connsiteY3" fmla="*/ 38195 h 107537"/>
                <a:gd name="connsiteX4" fmla="*/ 34957 w 63245"/>
                <a:gd name="connsiteY4" fmla="*/ 47530 h 107537"/>
                <a:gd name="connsiteX5" fmla="*/ 31623 w 63245"/>
                <a:gd name="connsiteY5" fmla="*/ 0 h 107537"/>
                <a:gd name="connsiteX6" fmla="*/ 28289 w 63245"/>
                <a:gd name="connsiteY6" fmla="*/ 47530 h 107537"/>
                <a:gd name="connsiteX7" fmla="*/ 14669 w 63245"/>
                <a:gd name="connsiteY7" fmla="*/ 38195 h 107537"/>
                <a:gd name="connsiteX8" fmla="*/ 25527 w 63245"/>
                <a:gd name="connsiteY8" fmla="*/ 50578 h 107537"/>
                <a:gd name="connsiteX9" fmla="*/ 0 w 63245"/>
                <a:gd name="connsiteY9" fmla="*/ 55150 h 107537"/>
                <a:gd name="connsiteX10" fmla="*/ 25527 w 63245"/>
                <a:gd name="connsiteY10" fmla="*/ 56960 h 107537"/>
                <a:gd name="connsiteX11" fmla="*/ 14669 w 63245"/>
                <a:gd name="connsiteY11" fmla="*/ 72104 h 107537"/>
                <a:gd name="connsiteX12" fmla="*/ 28289 w 63245"/>
                <a:gd name="connsiteY12" fmla="*/ 60008 h 107537"/>
                <a:gd name="connsiteX13" fmla="*/ 31623 w 63245"/>
                <a:gd name="connsiteY13" fmla="*/ 107537 h 107537"/>
                <a:gd name="connsiteX14" fmla="*/ 34957 w 63245"/>
                <a:gd name="connsiteY14" fmla="*/ 60008 h 107537"/>
                <a:gd name="connsiteX15" fmla="*/ 48578 w 63245"/>
                <a:gd name="connsiteY15" fmla="*/ 72104 h 107537"/>
                <a:gd name="connsiteX16" fmla="*/ 37719 w 63245"/>
                <a:gd name="connsiteY16" fmla="*/ 56960 h 10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245" h="107537">
                  <a:moveTo>
                    <a:pt x="37719" y="56960"/>
                  </a:moveTo>
                  <a:lnTo>
                    <a:pt x="63246" y="55150"/>
                  </a:lnTo>
                  <a:lnTo>
                    <a:pt x="37719" y="50578"/>
                  </a:lnTo>
                  <a:lnTo>
                    <a:pt x="48578" y="38195"/>
                  </a:lnTo>
                  <a:lnTo>
                    <a:pt x="34957" y="47530"/>
                  </a:lnTo>
                  <a:lnTo>
                    <a:pt x="31623" y="0"/>
                  </a:lnTo>
                  <a:lnTo>
                    <a:pt x="28289" y="47530"/>
                  </a:lnTo>
                  <a:lnTo>
                    <a:pt x="14669" y="38195"/>
                  </a:lnTo>
                  <a:lnTo>
                    <a:pt x="25527" y="50578"/>
                  </a:lnTo>
                  <a:lnTo>
                    <a:pt x="0" y="55150"/>
                  </a:lnTo>
                  <a:lnTo>
                    <a:pt x="25527" y="56960"/>
                  </a:lnTo>
                  <a:lnTo>
                    <a:pt x="14669" y="72104"/>
                  </a:lnTo>
                  <a:lnTo>
                    <a:pt x="28289" y="60008"/>
                  </a:lnTo>
                  <a:lnTo>
                    <a:pt x="31623" y="107537"/>
                  </a:lnTo>
                  <a:lnTo>
                    <a:pt x="34957" y="60008"/>
                  </a:lnTo>
                  <a:lnTo>
                    <a:pt x="48578" y="72104"/>
                  </a:lnTo>
                  <a:lnTo>
                    <a:pt x="37719" y="56960"/>
                  </a:lnTo>
                  <a:close/>
                </a:path>
              </a:pathLst>
            </a:custGeom>
            <a:solidFill>
              <a:schemeClr val="accent2"/>
            </a:solidFill>
            <a:ln w="9525" cap="flat">
              <a:noFill/>
              <a:prstDash val="solid"/>
              <a:miter/>
            </a:ln>
          </p:spPr>
          <p:txBody>
            <a:bodyPr rtlCol="0" anchor="ctr"/>
            <a:lstStyle/>
            <a:p>
              <a:endParaRPr lang="zh-CN" altLang="en-US"/>
            </a:p>
          </p:txBody>
        </p:sp>
        <p:sp>
          <p:nvSpPr>
            <p:cNvPr id="134" name="任意多边形: 形状 133">
              <a:extLst>
                <a:ext uri="{FF2B5EF4-FFF2-40B4-BE49-F238E27FC236}">
                  <a16:creationId xmlns:a16="http://schemas.microsoft.com/office/drawing/2014/main" id="{D2DB47AB-3F39-F46D-84CE-349AD231F0BD}"/>
                </a:ext>
              </a:extLst>
            </p:cNvPr>
            <p:cNvSpPr/>
            <p:nvPr/>
          </p:nvSpPr>
          <p:spPr>
            <a:xfrm>
              <a:off x="-1393064" y="3306038"/>
              <a:ext cx="2045018" cy="3477191"/>
            </a:xfrm>
            <a:custGeom>
              <a:avLst/>
              <a:gdLst>
                <a:gd name="connsiteX0" fmla="*/ 37719 w 63245"/>
                <a:gd name="connsiteY0" fmla="*/ 56960 h 107537"/>
                <a:gd name="connsiteX1" fmla="*/ 63246 w 63245"/>
                <a:gd name="connsiteY1" fmla="*/ 53816 h 107537"/>
                <a:gd name="connsiteX2" fmla="*/ 37719 w 63245"/>
                <a:gd name="connsiteY2" fmla="*/ 50578 h 107537"/>
                <a:gd name="connsiteX3" fmla="*/ 48578 w 63245"/>
                <a:gd name="connsiteY3" fmla="*/ 36862 h 107537"/>
                <a:gd name="connsiteX4" fmla="*/ 34957 w 63245"/>
                <a:gd name="connsiteY4" fmla="*/ 47530 h 107537"/>
                <a:gd name="connsiteX5" fmla="*/ 31623 w 63245"/>
                <a:gd name="connsiteY5" fmla="*/ 0 h 107537"/>
                <a:gd name="connsiteX6" fmla="*/ 28289 w 63245"/>
                <a:gd name="connsiteY6" fmla="*/ 47530 h 107537"/>
                <a:gd name="connsiteX7" fmla="*/ 14669 w 63245"/>
                <a:gd name="connsiteY7" fmla="*/ 36862 h 107537"/>
                <a:gd name="connsiteX8" fmla="*/ 25527 w 63245"/>
                <a:gd name="connsiteY8" fmla="*/ 50578 h 107537"/>
                <a:gd name="connsiteX9" fmla="*/ 0 w 63245"/>
                <a:gd name="connsiteY9" fmla="*/ 53816 h 107537"/>
                <a:gd name="connsiteX10" fmla="*/ 25527 w 63245"/>
                <a:gd name="connsiteY10" fmla="*/ 56960 h 107537"/>
                <a:gd name="connsiteX11" fmla="*/ 14669 w 63245"/>
                <a:gd name="connsiteY11" fmla="*/ 70771 h 107537"/>
                <a:gd name="connsiteX12" fmla="*/ 28289 w 63245"/>
                <a:gd name="connsiteY12" fmla="*/ 60008 h 107537"/>
                <a:gd name="connsiteX13" fmla="*/ 31623 w 63245"/>
                <a:gd name="connsiteY13" fmla="*/ 107537 h 107537"/>
                <a:gd name="connsiteX14" fmla="*/ 34957 w 63245"/>
                <a:gd name="connsiteY14" fmla="*/ 60008 h 107537"/>
                <a:gd name="connsiteX15" fmla="*/ 48578 w 63245"/>
                <a:gd name="connsiteY15" fmla="*/ 70771 h 107537"/>
                <a:gd name="connsiteX16" fmla="*/ 37719 w 63245"/>
                <a:gd name="connsiteY16" fmla="*/ 56960 h 10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245" h="107537">
                  <a:moveTo>
                    <a:pt x="37719" y="56960"/>
                  </a:moveTo>
                  <a:lnTo>
                    <a:pt x="63246" y="53816"/>
                  </a:lnTo>
                  <a:lnTo>
                    <a:pt x="37719" y="50578"/>
                  </a:lnTo>
                  <a:lnTo>
                    <a:pt x="48578" y="36862"/>
                  </a:lnTo>
                  <a:lnTo>
                    <a:pt x="34957" y="47530"/>
                  </a:lnTo>
                  <a:lnTo>
                    <a:pt x="31623" y="0"/>
                  </a:lnTo>
                  <a:lnTo>
                    <a:pt x="28289" y="47530"/>
                  </a:lnTo>
                  <a:lnTo>
                    <a:pt x="14669" y="36862"/>
                  </a:lnTo>
                  <a:lnTo>
                    <a:pt x="25527" y="50578"/>
                  </a:lnTo>
                  <a:lnTo>
                    <a:pt x="0" y="53816"/>
                  </a:lnTo>
                  <a:lnTo>
                    <a:pt x="25527" y="56960"/>
                  </a:lnTo>
                  <a:lnTo>
                    <a:pt x="14669" y="70771"/>
                  </a:lnTo>
                  <a:lnTo>
                    <a:pt x="28289" y="60008"/>
                  </a:lnTo>
                  <a:lnTo>
                    <a:pt x="31623" y="107537"/>
                  </a:lnTo>
                  <a:lnTo>
                    <a:pt x="34957" y="60008"/>
                  </a:lnTo>
                  <a:lnTo>
                    <a:pt x="48578" y="70771"/>
                  </a:lnTo>
                  <a:lnTo>
                    <a:pt x="37719" y="56960"/>
                  </a:lnTo>
                  <a:close/>
                </a:path>
              </a:pathLst>
            </a:custGeom>
            <a:gradFill>
              <a:gsLst>
                <a:gs pos="0">
                  <a:schemeClr val="accent3"/>
                </a:gs>
                <a:gs pos="61000">
                  <a:schemeClr val="accent3">
                    <a:lumMod val="60000"/>
                    <a:lumOff val="40000"/>
                  </a:schemeClr>
                </a:gs>
                <a:gs pos="100000">
                  <a:schemeClr val="accent3">
                    <a:lumMod val="75000"/>
                  </a:schemeClr>
                </a:gs>
              </a:gsLst>
              <a:lin ang="1957664" scaled="1"/>
            </a:gradFill>
            <a:ln w="9525" cap="flat">
              <a:noFill/>
              <a:prstDash val="solid"/>
              <a:miter/>
            </a:ln>
          </p:spPr>
          <p:txBody>
            <a:bodyPr rtlCol="0" anchor="ctr"/>
            <a:lstStyle/>
            <a:p>
              <a:endParaRPr lang="zh-CN" altLang="en-US"/>
            </a:p>
          </p:txBody>
        </p:sp>
      </p:grpSp>
      <p:grpSp>
        <p:nvGrpSpPr>
          <p:cNvPr id="135" name="组合 134">
            <a:extLst>
              <a:ext uri="{FF2B5EF4-FFF2-40B4-BE49-F238E27FC236}">
                <a16:creationId xmlns:a16="http://schemas.microsoft.com/office/drawing/2014/main" id="{BFDF3B37-E3F9-8B84-76BD-C626D3A00598}"/>
              </a:ext>
            </a:extLst>
          </p:cNvPr>
          <p:cNvGrpSpPr/>
          <p:nvPr userDrawn="1"/>
        </p:nvGrpSpPr>
        <p:grpSpPr>
          <a:xfrm>
            <a:off x="9645675" y="4646091"/>
            <a:ext cx="116970" cy="183991"/>
            <a:chOff x="-1393064" y="3306038"/>
            <a:chExt cx="2045018" cy="3477191"/>
          </a:xfrm>
        </p:grpSpPr>
        <p:sp>
          <p:nvSpPr>
            <p:cNvPr id="136" name="任意多边形: 形状 135">
              <a:extLst>
                <a:ext uri="{FF2B5EF4-FFF2-40B4-BE49-F238E27FC236}">
                  <a16:creationId xmlns:a16="http://schemas.microsoft.com/office/drawing/2014/main" id="{46E5607A-B8DD-D9EF-0D7C-C8560D0A2589}"/>
                </a:ext>
              </a:extLst>
            </p:cNvPr>
            <p:cNvSpPr/>
            <p:nvPr/>
          </p:nvSpPr>
          <p:spPr>
            <a:xfrm>
              <a:off x="-1393064" y="3306038"/>
              <a:ext cx="2045018" cy="3477191"/>
            </a:xfrm>
            <a:custGeom>
              <a:avLst/>
              <a:gdLst>
                <a:gd name="connsiteX0" fmla="*/ 37719 w 63245"/>
                <a:gd name="connsiteY0" fmla="*/ 56960 h 107537"/>
                <a:gd name="connsiteX1" fmla="*/ 63246 w 63245"/>
                <a:gd name="connsiteY1" fmla="*/ 52102 h 107537"/>
                <a:gd name="connsiteX2" fmla="*/ 37719 w 63245"/>
                <a:gd name="connsiteY2" fmla="*/ 50578 h 107537"/>
                <a:gd name="connsiteX3" fmla="*/ 48578 w 63245"/>
                <a:gd name="connsiteY3" fmla="*/ 35147 h 107537"/>
                <a:gd name="connsiteX4" fmla="*/ 34957 w 63245"/>
                <a:gd name="connsiteY4" fmla="*/ 47530 h 107537"/>
                <a:gd name="connsiteX5" fmla="*/ 31623 w 63245"/>
                <a:gd name="connsiteY5" fmla="*/ 0 h 107537"/>
                <a:gd name="connsiteX6" fmla="*/ 28289 w 63245"/>
                <a:gd name="connsiteY6" fmla="*/ 47530 h 107537"/>
                <a:gd name="connsiteX7" fmla="*/ 14669 w 63245"/>
                <a:gd name="connsiteY7" fmla="*/ 35147 h 107537"/>
                <a:gd name="connsiteX8" fmla="*/ 25527 w 63245"/>
                <a:gd name="connsiteY8" fmla="*/ 50578 h 107537"/>
                <a:gd name="connsiteX9" fmla="*/ 0 w 63245"/>
                <a:gd name="connsiteY9" fmla="*/ 52102 h 107537"/>
                <a:gd name="connsiteX10" fmla="*/ 25527 w 63245"/>
                <a:gd name="connsiteY10" fmla="*/ 56960 h 107537"/>
                <a:gd name="connsiteX11" fmla="*/ 14669 w 63245"/>
                <a:gd name="connsiteY11" fmla="*/ 69056 h 107537"/>
                <a:gd name="connsiteX12" fmla="*/ 28289 w 63245"/>
                <a:gd name="connsiteY12" fmla="*/ 60008 h 107537"/>
                <a:gd name="connsiteX13" fmla="*/ 31623 w 63245"/>
                <a:gd name="connsiteY13" fmla="*/ 107537 h 107537"/>
                <a:gd name="connsiteX14" fmla="*/ 34957 w 63245"/>
                <a:gd name="connsiteY14" fmla="*/ 60008 h 107537"/>
                <a:gd name="connsiteX15" fmla="*/ 48578 w 63245"/>
                <a:gd name="connsiteY15" fmla="*/ 69056 h 107537"/>
                <a:gd name="connsiteX16" fmla="*/ 37719 w 63245"/>
                <a:gd name="connsiteY16" fmla="*/ 56960 h 10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245" h="107537">
                  <a:moveTo>
                    <a:pt x="37719" y="56960"/>
                  </a:moveTo>
                  <a:lnTo>
                    <a:pt x="63246" y="52102"/>
                  </a:lnTo>
                  <a:lnTo>
                    <a:pt x="37719" y="50578"/>
                  </a:lnTo>
                  <a:lnTo>
                    <a:pt x="48578" y="35147"/>
                  </a:lnTo>
                  <a:lnTo>
                    <a:pt x="34957" y="47530"/>
                  </a:lnTo>
                  <a:lnTo>
                    <a:pt x="31623" y="0"/>
                  </a:lnTo>
                  <a:lnTo>
                    <a:pt x="28289" y="47530"/>
                  </a:lnTo>
                  <a:lnTo>
                    <a:pt x="14669" y="35147"/>
                  </a:lnTo>
                  <a:lnTo>
                    <a:pt x="25527" y="50578"/>
                  </a:lnTo>
                  <a:lnTo>
                    <a:pt x="0" y="52102"/>
                  </a:lnTo>
                  <a:lnTo>
                    <a:pt x="25527" y="56960"/>
                  </a:lnTo>
                  <a:lnTo>
                    <a:pt x="14669" y="69056"/>
                  </a:lnTo>
                  <a:lnTo>
                    <a:pt x="28289" y="60008"/>
                  </a:lnTo>
                  <a:lnTo>
                    <a:pt x="31623" y="107537"/>
                  </a:lnTo>
                  <a:lnTo>
                    <a:pt x="34957" y="60008"/>
                  </a:lnTo>
                  <a:lnTo>
                    <a:pt x="48578" y="69056"/>
                  </a:lnTo>
                  <a:lnTo>
                    <a:pt x="37719" y="56960"/>
                  </a:lnTo>
                  <a:close/>
                </a:path>
              </a:pathLst>
            </a:custGeom>
            <a:solidFill>
              <a:schemeClr val="bg1"/>
            </a:solidFill>
            <a:ln w="9525" cap="flat">
              <a:noFill/>
              <a:prstDash val="solid"/>
              <a:miter/>
            </a:ln>
          </p:spPr>
          <p:txBody>
            <a:bodyPr rtlCol="0" anchor="ctr"/>
            <a:lstStyle/>
            <a:p>
              <a:endParaRPr lang="zh-CN" altLang="en-US"/>
            </a:p>
          </p:txBody>
        </p:sp>
        <p:sp>
          <p:nvSpPr>
            <p:cNvPr id="137" name="任意多边形: 形状 136">
              <a:extLst>
                <a:ext uri="{FF2B5EF4-FFF2-40B4-BE49-F238E27FC236}">
                  <a16:creationId xmlns:a16="http://schemas.microsoft.com/office/drawing/2014/main" id="{FA20112C-3911-136F-5472-E4E8D110844D}"/>
                </a:ext>
              </a:extLst>
            </p:cNvPr>
            <p:cNvSpPr/>
            <p:nvPr/>
          </p:nvSpPr>
          <p:spPr>
            <a:xfrm>
              <a:off x="-1393064" y="3306038"/>
              <a:ext cx="2045018" cy="3477191"/>
            </a:xfrm>
            <a:custGeom>
              <a:avLst/>
              <a:gdLst>
                <a:gd name="connsiteX0" fmla="*/ 37719 w 63245"/>
                <a:gd name="connsiteY0" fmla="*/ 56960 h 107537"/>
                <a:gd name="connsiteX1" fmla="*/ 63246 w 63245"/>
                <a:gd name="connsiteY1" fmla="*/ 55150 h 107537"/>
                <a:gd name="connsiteX2" fmla="*/ 37719 w 63245"/>
                <a:gd name="connsiteY2" fmla="*/ 50578 h 107537"/>
                <a:gd name="connsiteX3" fmla="*/ 48578 w 63245"/>
                <a:gd name="connsiteY3" fmla="*/ 38195 h 107537"/>
                <a:gd name="connsiteX4" fmla="*/ 34957 w 63245"/>
                <a:gd name="connsiteY4" fmla="*/ 47530 h 107537"/>
                <a:gd name="connsiteX5" fmla="*/ 31623 w 63245"/>
                <a:gd name="connsiteY5" fmla="*/ 0 h 107537"/>
                <a:gd name="connsiteX6" fmla="*/ 28289 w 63245"/>
                <a:gd name="connsiteY6" fmla="*/ 47530 h 107537"/>
                <a:gd name="connsiteX7" fmla="*/ 14669 w 63245"/>
                <a:gd name="connsiteY7" fmla="*/ 38195 h 107537"/>
                <a:gd name="connsiteX8" fmla="*/ 25527 w 63245"/>
                <a:gd name="connsiteY8" fmla="*/ 50578 h 107537"/>
                <a:gd name="connsiteX9" fmla="*/ 0 w 63245"/>
                <a:gd name="connsiteY9" fmla="*/ 55150 h 107537"/>
                <a:gd name="connsiteX10" fmla="*/ 25527 w 63245"/>
                <a:gd name="connsiteY10" fmla="*/ 56960 h 107537"/>
                <a:gd name="connsiteX11" fmla="*/ 14669 w 63245"/>
                <a:gd name="connsiteY11" fmla="*/ 72104 h 107537"/>
                <a:gd name="connsiteX12" fmla="*/ 28289 w 63245"/>
                <a:gd name="connsiteY12" fmla="*/ 60008 h 107537"/>
                <a:gd name="connsiteX13" fmla="*/ 31623 w 63245"/>
                <a:gd name="connsiteY13" fmla="*/ 107537 h 107537"/>
                <a:gd name="connsiteX14" fmla="*/ 34957 w 63245"/>
                <a:gd name="connsiteY14" fmla="*/ 60008 h 107537"/>
                <a:gd name="connsiteX15" fmla="*/ 48578 w 63245"/>
                <a:gd name="connsiteY15" fmla="*/ 72104 h 107537"/>
                <a:gd name="connsiteX16" fmla="*/ 37719 w 63245"/>
                <a:gd name="connsiteY16" fmla="*/ 56960 h 10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245" h="107537">
                  <a:moveTo>
                    <a:pt x="37719" y="56960"/>
                  </a:moveTo>
                  <a:lnTo>
                    <a:pt x="63246" y="55150"/>
                  </a:lnTo>
                  <a:lnTo>
                    <a:pt x="37719" y="50578"/>
                  </a:lnTo>
                  <a:lnTo>
                    <a:pt x="48578" y="38195"/>
                  </a:lnTo>
                  <a:lnTo>
                    <a:pt x="34957" y="47530"/>
                  </a:lnTo>
                  <a:lnTo>
                    <a:pt x="31623" y="0"/>
                  </a:lnTo>
                  <a:lnTo>
                    <a:pt x="28289" y="47530"/>
                  </a:lnTo>
                  <a:lnTo>
                    <a:pt x="14669" y="38195"/>
                  </a:lnTo>
                  <a:lnTo>
                    <a:pt x="25527" y="50578"/>
                  </a:lnTo>
                  <a:lnTo>
                    <a:pt x="0" y="55150"/>
                  </a:lnTo>
                  <a:lnTo>
                    <a:pt x="25527" y="56960"/>
                  </a:lnTo>
                  <a:lnTo>
                    <a:pt x="14669" y="72104"/>
                  </a:lnTo>
                  <a:lnTo>
                    <a:pt x="28289" y="60008"/>
                  </a:lnTo>
                  <a:lnTo>
                    <a:pt x="31623" y="107537"/>
                  </a:lnTo>
                  <a:lnTo>
                    <a:pt x="34957" y="60008"/>
                  </a:lnTo>
                  <a:lnTo>
                    <a:pt x="48578" y="72104"/>
                  </a:lnTo>
                  <a:lnTo>
                    <a:pt x="37719" y="56960"/>
                  </a:lnTo>
                  <a:close/>
                </a:path>
              </a:pathLst>
            </a:custGeom>
            <a:solidFill>
              <a:schemeClr val="accent2"/>
            </a:solidFill>
            <a:ln w="9525" cap="flat">
              <a:noFill/>
              <a:prstDash val="solid"/>
              <a:miter/>
            </a:ln>
          </p:spPr>
          <p:txBody>
            <a:bodyPr rtlCol="0" anchor="ctr"/>
            <a:lstStyle/>
            <a:p>
              <a:endParaRPr lang="zh-CN" altLang="en-US"/>
            </a:p>
          </p:txBody>
        </p:sp>
        <p:sp>
          <p:nvSpPr>
            <p:cNvPr id="138" name="任意多边形: 形状 137">
              <a:extLst>
                <a:ext uri="{FF2B5EF4-FFF2-40B4-BE49-F238E27FC236}">
                  <a16:creationId xmlns:a16="http://schemas.microsoft.com/office/drawing/2014/main" id="{84C5B195-1418-2964-ED63-D87D0A11EF1F}"/>
                </a:ext>
              </a:extLst>
            </p:cNvPr>
            <p:cNvSpPr/>
            <p:nvPr/>
          </p:nvSpPr>
          <p:spPr>
            <a:xfrm>
              <a:off x="-1393064" y="3306038"/>
              <a:ext cx="2045018" cy="3477191"/>
            </a:xfrm>
            <a:custGeom>
              <a:avLst/>
              <a:gdLst>
                <a:gd name="connsiteX0" fmla="*/ 37719 w 63245"/>
                <a:gd name="connsiteY0" fmla="*/ 56960 h 107537"/>
                <a:gd name="connsiteX1" fmla="*/ 63246 w 63245"/>
                <a:gd name="connsiteY1" fmla="*/ 53816 h 107537"/>
                <a:gd name="connsiteX2" fmla="*/ 37719 w 63245"/>
                <a:gd name="connsiteY2" fmla="*/ 50578 h 107537"/>
                <a:gd name="connsiteX3" fmla="*/ 48578 w 63245"/>
                <a:gd name="connsiteY3" fmla="*/ 36862 h 107537"/>
                <a:gd name="connsiteX4" fmla="*/ 34957 w 63245"/>
                <a:gd name="connsiteY4" fmla="*/ 47530 h 107537"/>
                <a:gd name="connsiteX5" fmla="*/ 31623 w 63245"/>
                <a:gd name="connsiteY5" fmla="*/ 0 h 107537"/>
                <a:gd name="connsiteX6" fmla="*/ 28289 w 63245"/>
                <a:gd name="connsiteY6" fmla="*/ 47530 h 107537"/>
                <a:gd name="connsiteX7" fmla="*/ 14669 w 63245"/>
                <a:gd name="connsiteY7" fmla="*/ 36862 h 107537"/>
                <a:gd name="connsiteX8" fmla="*/ 25527 w 63245"/>
                <a:gd name="connsiteY8" fmla="*/ 50578 h 107537"/>
                <a:gd name="connsiteX9" fmla="*/ 0 w 63245"/>
                <a:gd name="connsiteY9" fmla="*/ 53816 h 107537"/>
                <a:gd name="connsiteX10" fmla="*/ 25527 w 63245"/>
                <a:gd name="connsiteY10" fmla="*/ 56960 h 107537"/>
                <a:gd name="connsiteX11" fmla="*/ 14669 w 63245"/>
                <a:gd name="connsiteY11" fmla="*/ 70771 h 107537"/>
                <a:gd name="connsiteX12" fmla="*/ 28289 w 63245"/>
                <a:gd name="connsiteY12" fmla="*/ 60008 h 107537"/>
                <a:gd name="connsiteX13" fmla="*/ 31623 w 63245"/>
                <a:gd name="connsiteY13" fmla="*/ 107537 h 107537"/>
                <a:gd name="connsiteX14" fmla="*/ 34957 w 63245"/>
                <a:gd name="connsiteY14" fmla="*/ 60008 h 107537"/>
                <a:gd name="connsiteX15" fmla="*/ 48578 w 63245"/>
                <a:gd name="connsiteY15" fmla="*/ 70771 h 107537"/>
                <a:gd name="connsiteX16" fmla="*/ 37719 w 63245"/>
                <a:gd name="connsiteY16" fmla="*/ 56960 h 10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245" h="107537">
                  <a:moveTo>
                    <a:pt x="37719" y="56960"/>
                  </a:moveTo>
                  <a:lnTo>
                    <a:pt x="63246" y="53816"/>
                  </a:lnTo>
                  <a:lnTo>
                    <a:pt x="37719" y="50578"/>
                  </a:lnTo>
                  <a:lnTo>
                    <a:pt x="48578" y="36862"/>
                  </a:lnTo>
                  <a:lnTo>
                    <a:pt x="34957" y="47530"/>
                  </a:lnTo>
                  <a:lnTo>
                    <a:pt x="31623" y="0"/>
                  </a:lnTo>
                  <a:lnTo>
                    <a:pt x="28289" y="47530"/>
                  </a:lnTo>
                  <a:lnTo>
                    <a:pt x="14669" y="36862"/>
                  </a:lnTo>
                  <a:lnTo>
                    <a:pt x="25527" y="50578"/>
                  </a:lnTo>
                  <a:lnTo>
                    <a:pt x="0" y="53816"/>
                  </a:lnTo>
                  <a:lnTo>
                    <a:pt x="25527" y="56960"/>
                  </a:lnTo>
                  <a:lnTo>
                    <a:pt x="14669" y="70771"/>
                  </a:lnTo>
                  <a:lnTo>
                    <a:pt x="28289" y="60008"/>
                  </a:lnTo>
                  <a:lnTo>
                    <a:pt x="31623" y="107537"/>
                  </a:lnTo>
                  <a:lnTo>
                    <a:pt x="34957" y="60008"/>
                  </a:lnTo>
                  <a:lnTo>
                    <a:pt x="48578" y="70771"/>
                  </a:lnTo>
                  <a:lnTo>
                    <a:pt x="37719" y="56960"/>
                  </a:lnTo>
                  <a:close/>
                </a:path>
              </a:pathLst>
            </a:custGeom>
            <a:gradFill>
              <a:gsLst>
                <a:gs pos="0">
                  <a:schemeClr val="accent3"/>
                </a:gs>
                <a:gs pos="61000">
                  <a:schemeClr val="accent3">
                    <a:lumMod val="60000"/>
                    <a:lumOff val="40000"/>
                  </a:schemeClr>
                </a:gs>
                <a:gs pos="100000">
                  <a:schemeClr val="accent3">
                    <a:lumMod val="75000"/>
                  </a:schemeClr>
                </a:gs>
              </a:gsLst>
              <a:lin ang="1957664" scaled="1"/>
            </a:gradFill>
            <a:ln w="9525" cap="flat">
              <a:noFill/>
              <a:prstDash val="solid"/>
              <a:miter/>
            </a:ln>
          </p:spPr>
          <p:txBody>
            <a:bodyPr rtlCol="0" anchor="ctr"/>
            <a:lstStyle/>
            <a:p>
              <a:endParaRPr lang="zh-CN" altLang="en-US"/>
            </a:p>
          </p:txBody>
        </p:sp>
      </p:grpSp>
      <p:sp>
        <p:nvSpPr>
          <p:cNvPr id="140" name="图形 13">
            <a:extLst>
              <a:ext uri="{FF2B5EF4-FFF2-40B4-BE49-F238E27FC236}">
                <a16:creationId xmlns:a16="http://schemas.microsoft.com/office/drawing/2014/main" id="{75B44D40-506A-7AE8-AE6B-E45451D1737B}"/>
              </a:ext>
            </a:extLst>
          </p:cNvPr>
          <p:cNvSpPr/>
          <p:nvPr userDrawn="1"/>
        </p:nvSpPr>
        <p:spPr>
          <a:xfrm rot="595578">
            <a:off x="9217821" y="3475437"/>
            <a:ext cx="2218557" cy="1501254"/>
          </a:xfrm>
          <a:custGeom>
            <a:avLst/>
            <a:gdLst>
              <a:gd name="connsiteX0" fmla="*/ 2705310 w 2717114"/>
              <a:gd name="connsiteY0" fmla="*/ 593706 h 1838617"/>
              <a:gd name="connsiteX1" fmla="*/ 2557778 w 2717114"/>
              <a:gd name="connsiteY1" fmla="*/ 529811 h 1838617"/>
              <a:gd name="connsiteX2" fmla="*/ 2307908 w 2717114"/>
              <a:gd name="connsiteY2" fmla="*/ 425915 h 1838617"/>
              <a:gd name="connsiteX3" fmla="*/ 2307908 w 2717114"/>
              <a:gd name="connsiteY3" fmla="*/ 425915 h 1838617"/>
              <a:gd name="connsiteX4" fmla="*/ 2215441 w 2717114"/>
              <a:gd name="connsiteY4" fmla="*/ 432668 h 1838617"/>
              <a:gd name="connsiteX5" fmla="*/ 2032585 w 2717114"/>
              <a:gd name="connsiteY5" fmla="*/ 531369 h 1838617"/>
              <a:gd name="connsiteX6" fmla="*/ 1938040 w 2717114"/>
              <a:gd name="connsiteY6" fmla="*/ 541239 h 1838617"/>
              <a:gd name="connsiteX7" fmla="*/ 2027390 w 2717114"/>
              <a:gd name="connsiteY7" fmla="*/ 430590 h 1838617"/>
              <a:gd name="connsiteX8" fmla="*/ 2131285 w 2717114"/>
              <a:gd name="connsiteY8" fmla="*/ 233188 h 1838617"/>
              <a:gd name="connsiteX9" fmla="*/ 2473103 w 2717114"/>
              <a:gd name="connsiteY9" fmla="*/ 198903 h 1838617"/>
              <a:gd name="connsiteX10" fmla="*/ 2552064 w 2717114"/>
              <a:gd name="connsiteY10" fmla="*/ 163058 h 1838617"/>
              <a:gd name="connsiteX11" fmla="*/ 2561934 w 2717114"/>
              <a:gd name="connsiteY11" fmla="*/ 126175 h 1838617"/>
              <a:gd name="connsiteX12" fmla="*/ 2462194 w 2717114"/>
              <a:gd name="connsiteY12" fmla="*/ 109552 h 1838617"/>
              <a:gd name="connsiteX13" fmla="*/ 2254402 w 2717114"/>
              <a:gd name="connsiteY13" fmla="*/ 118903 h 1838617"/>
              <a:gd name="connsiteX14" fmla="*/ 2076221 w 2717114"/>
              <a:gd name="connsiteY14" fmla="*/ 118903 h 1838617"/>
              <a:gd name="connsiteX15" fmla="*/ 2029987 w 2717114"/>
              <a:gd name="connsiteY15" fmla="*/ 152149 h 1838617"/>
              <a:gd name="connsiteX16" fmla="*/ 1704793 w 2717114"/>
              <a:gd name="connsiteY16" fmla="*/ 307993 h 1838617"/>
              <a:gd name="connsiteX17" fmla="*/ 1704793 w 2717114"/>
              <a:gd name="connsiteY17" fmla="*/ 307993 h 1838617"/>
              <a:gd name="connsiteX18" fmla="*/ 1594144 w 2717114"/>
              <a:gd name="connsiteY18" fmla="*/ 256045 h 1838617"/>
              <a:gd name="connsiteX19" fmla="*/ 1625313 w 2717114"/>
              <a:gd name="connsiteY19" fmla="*/ 204097 h 1838617"/>
              <a:gd name="connsiteX20" fmla="*/ 1617521 w 2717114"/>
              <a:gd name="connsiteY20" fmla="*/ 117344 h 1838617"/>
              <a:gd name="connsiteX21" fmla="*/ 1471547 w 2717114"/>
              <a:gd name="connsiteY21" fmla="*/ 69552 h 1838617"/>
              <a:gd name="connsiteX22" fmla="*/ 1464794 w 2717114"/>
              <a:gd name="connsiteY22" fmla="*/ 121500 h 1838617"/>
              <a:gd name="connsiteX23" fmla="*/ 1470509 w 2717114"/>
              <a:gd name="connsiteY23" fmla="*/ 251370 h 1838617"/>
              <a:gd name="connsiteX24" fmla="*/ 1386353 w 2717114"/>
              <a:gd name="connsiteY24" fmla="*/ 265915 h 1838617"/>
              <a:gd name="connsiteX25" fmla="*/ 1101678 w 2717114"/>
              <a:gd name="connsiteY25" fmla="*/ 472148 h 1838617"/>
              <a:gd name="connsiteX26" fmla="*/ 826355 w 2717114"/>
              <a:gd name="connsiteY26" fmla="*/ 790589 h 1838617"/>
              <a:gd name="connsiteX27" fmla="*/ 514667 w 2717114"/>
              <a:gd name="connsiteY27" fmla="*/ 720459 h 1838617"/>
              <a:gd name="connsiteX28" fmla="*/ 441940 w 2717114"/>
              <a:gd name="connsiteY28" fmla="*/ 679940 h 1838617"/>
              <a:gd name="connsiteX29" fmla="*/ 660641 w 2717114"/>
              <a:gd name="connsiteY29" fmla="*/ 448252 h 1838617"/>
              <a:gd name="connsiteX30" fmla="*/ 769212 w 2717114"/>
              <a:gd name="connsiteY30" fmla="*/ 76306 h 1838617"/>
              <a:gd name="connsiteX31" fmla="*/ 478823 w 2717114"/>
              <a:gd name="connsiteY31" fmla="*/ 408772 h 1838617"/>
              <a:gd name="connsiteX32" fmla="*/ 467914 w 2717114"/>
              <a:gd name="connsiteY32" fmla="*/ 434226 h 1838617"/>
              <a:gd name="connsiteX33" fmla="*/ 481421 w 2717114"/>
              <a:gd name="connsiteY33" fmla="*/ 235266 h 1838617"/>
              <a:gd name="connsiteX34" fmla="*/ 481421 w 2717114"/>
              <a:gd name="connsiteY34" fmla="*/ -58 h 1838617"/>
              <a:gd name="connsiteX35" fmla="*/ 325577 w 2717114"/>
              <a:gd name="connsiteY35" fmla="*/ 402019 h 1838617"/>
              <a:gd name="connsiteX36" fmla="*/ 317785 w 2717114"/>
              <a:gd name="connsiteY36" fmla="*/ 658641 h 1838617"/>
              <a:gd name="connsiteX37" fmla="*/ 288694 w 2717114"/>
              <a:gd name="connsiteY37" fmla="*/ 662278 h 1838617"/>
              <a:gd name="connsiteX38" fmla="*/ 65318 w 2717114"/>
              <a:gd name="connsiteY38" fmla="*/ 811888 h 1838617"/>
              <a:gd name="connsiteX39" fmla="*/ 28955 w 2717114"/>
              <a:gd name="connsiteY39" fmla="*/ 901757 h 1838617"/>
              <a:gd name="connsiteX40" fmla="*/ 5059 w 2717114"/>
              <a:gd name="connsiteY40" fmla="*/ 940199 h 1838617"/>
              <a:gd name="connsiteX41" fmla="*/ 25318 w 2717114"/>
              <a:gd name="connsiteY41" fmla="*/ 981757 h 1838617"/>
              <a:gd name="connsiteX42" fmla="*/ 103759 w 2717114"/>
              <a:gd name="connsiteY42" fmla="*/ 1043575 h 1838617"/>
              <a:gd name="connsiteX43" fmla="*/ 328694 w 2717114"/>
              <a:gd name="connsiteY43" fmla="*/ 1006692 h 1838617"/>
              <a:gd name="connsiteX44" fmla="*/ 386876 w 2717114"/>
              <a:gd name="connsiteY44" fmla="*/ 1040978 h 1838617"/>
              <a:gd name="connsiteX45" fmla="*/ 409213 w 2717114"/>
              <a:gd name="connsiteY45" fmla="*/ 1132406 h 1838617"/>
              <a:gd name="connsiteX46" fmla="*/ 174409 w 2717114"/>
              <a:gd name="connsiteY46" fmla="*/ 1295522 h 1838617"/>
              <a:gd name="connsiteX47" fmla="*/ 88695 w 2717114"/>
              <a:gd name="connsiteY47" fmla="*/ 1399418 h 1838617"/>
              <a:gd name="connsiteX48" fmla="*/ 36747 w 2717114"/>
              <a:gd name="connsiteY48" fmla="*/ 1526691 h 1838617"/>
              <a:gd name="connsiteX49" fmla="*/ 3500 w 2717114"/>
              <a:gd name="connsiteY49" fmla="*/ 1608249 h 1838617"/>
              <a:gd name="connsiteX50" fmla="*/ 101682 w 2717114"/>
              <a:gd name="connsiteY50" fmla="*/ 1623833 h 1838617"/>
              <a:gd name="connsiteX51" fmla="*/ 152591 w 2717114"/>
              <a:gd name="connsiteY51" fmla="*/ 1563054 h 1838617"/>
              <a:gd name="connsiteX52" fmla="*/ 167136 w 2717114"/>
              <a:gd name="connsiteY52" fmla="*/ 1518898 h 1838617"/>
              <a:gd name="connsiteX53" fmla="*/ 244538 w 2717114"/>
              <a:gd name="connsiteY53" fmla="*/ 1392145 h 1838617"/>
              <a:gd name="connsiteX54" fmla="*/ 514667 w 2717114"/>
              <a:gd name="connsiteY54" fmla="*/ 1278379 h 1838617"/>
              <a:gd name="connsiteX55" fmla="*/ 551031 w 2717114"/>
              <a:gd name="connsiteY55" fmla="*/ 1306431 h 1838617"/>
              <a:gd name="connsiteX56" fmla="*/ 494408 w 2717114"/>
              <a:gd name="connsiteY56" fmla="*/ 1454483 h 1838617"/>
              <a:gd name="connsiteX57" fmla="*/ 315187 w 2717114"/>
              <a:gd name="connsiteY57" fmla="*/ 1686171 h 1838617"/>
              <a:gd name="connsiteX58" fmla="*/ 249214 w 2717114"/>
              <a:gd name="connsiteY58" fmla="*/ 1730846 h 1838617"/>
              <a:gd name="connsiteX59" fmla="*/ 177525 w 2717114"/>
              <a:gd name="connsiteY59" fmla="*/ 1757339 h 1838617"/>
              <a:gd name="connsiteX60" fmla="*/ 149536 w 2717114"/>
              <a:gd name="connsiteY60" fmla="*/ 1792336 h 1838617"/>
              <a:gd name="connsiteX61" fmla="*/ 151551 w 2717114"/>
              <a:gd name="connsiteY61" fmla="*/ 1800456 h 1838617"/>
              <a:gd name="connsiteX62" fmla="*/ 177006 w 2717114"/>
              <a:gd name="connsiteY62" fmla="*/ 1838378 h 1838617"/>
              <a:gd name="connsiteX63" fmla="*/ 304278 w 2717114"/>
              <a:gd name="connsiteY63" fmla="*/ 1830066 h 1838617"/>
              <a:gd name="connsiteX64" fmla="*/ 346876 w 2717114"/>
              <a:gd name="connsiteY64" fmla="*/ 1806690 h 1838617"/>
              <a:gd name="connsiteX65" fmla="*/ 392590 w 2717114"/>
              <a:gd name="connsiteY65" fmla="*/ 1746430 h 1838617"/>
              <a:gd name="connsiteX66" fmla="*/ 462200 w 2717114"/>
              <a:gd name="connsiteY66" fmla="*/ 1687729 h 1838617"/>
              <a:gd name="connsiteX67" fmla="*/ 665836 w 2717114"/>
              <a:gd name="connsiteY67" fmla="*/ 1526171 h 1838617"/>
              <a:gd name="connsiteX68" fmla="*/ 758303 w 2717114"/>
              <a:gd name="connsiteY68" fmla="*/ 1460717 h 1838617"/>
              <a:gd name="connsiteX69" fmla="*/ 791550 w 2717114"/>
              <a:gd name="connsiteY69" fmla="*/ 1408769 h 1838617"/>
              <a:gd name="connsiteX70" fmla="*/ 811290 w 2717114"/>
              <a:gd name="connsiteY70" fmla="*/ 1369808 h 1838617"/>
              <a:gd name="connsiteX71" fmla="*/ 884017 w 2717114"/>
              <a:gd name="connsiteY71" fmla="*/ 1359938 h 1838617"/>
              <a:gd name="connsiteX72" fmla="*/ 1436742 w 2717114"/>
              <a:gd name="connsiteY72" fmla="*/ 874225 h 1838617"/>
              <a:gd name="connsiteX73" fmla="*/ 1529210 w 2717114"/>
              <a:gd name="connsiteY73" fmla="*/ 949030 h 1838617"/>
              <a:gd name="connsiteX74" fmla="*/ 1692846 w 2717114"/>
              <a:gd name="connsiteY74" fmla="*/ 968251 h 1838617"/>
              <a:gd name="connsiteX75" fmla="*/ 2049208 w 2717114"/>
              <a:gd name="connsiteY75" fmla="*/ 784874 h 1838617"/>
              <a:gd name="connsiteX76" fmla="*/ 2212844 w 2717114"/>
              <a:gd name="connsiteY76" fmla="*/ 617603 h 1838617"/>
              <a:gd name="connsiteX77" fmla="*/ 2342194 w 2717114"/>
              <a:gd name="connsiteY77" fmla="*/ 546434 h 1838617"/>
              <a:gd name="connsiteX78" fmla="*/ 2531284 w 2717114"/>
              <a:gd name="connsiteY78" fmla="*/ 627992 h 1838617"/>
              <a:gd name="connsiteX79" fmla="*/ 2631544 w 2717114"/>
              <a:gd name="connsiteY79" fmla="*/ 658122 h 1838617"/>
              <a:gd name="connsiteX80" fmla="*/ 2696998 w 2717114"/>
              <a:gd name="connsiteY80" fmla="*/ 636823 h 1838617"/>
              <a:gd name="connsiteX81" fmla="*/ 2705310 w 2717114"/>
              <a:gd name="connsiteY81" fmla="*/ 593706 h 1838617"/>
              <a:gd name="connsiteX82" fmla="*/ 288175 w 2717114"/>
              <a:gd name="connsiteY82" fmla="*/ 774485 h 1838617"/>
              <a:gd name="connsiteX83" fmla="*/ 267395 w 2717114"/>
              <a:gd name="connsiteY83" fmla="*/ 818641 h 1838617"/>
              <a:gd name="connsiteX84" fmla="*/ 215448 w 2717114"/>
              <a:gd name="connsiteY84" fmla="*/ 867472 h 1838617"/>
              <a:gd name="connsiteX85" fmla="*/ 181162 w 2717114"/>
              <a:gd name="connsiteY85" fmla="*/ 867472 h 1838617"/>
              <a:gd name="connsiteX86" fmla="*/ 153629 w 2717114"/>
              <a:gd name="connsiteY86" fmla="*/ 880459 h 1838617"/>
              <a:gd name="connsiteX87" fmla="*/ 205577 w 2717114"/>
              <a:gd name="connsiteY87" fmla="*/ 800979 h 1838617"/>
              <a:gd name="connsiteX88" fmla="*/ 244538 w 2717114"/>
              <a:gd name="connsiteY88" fmla="*/ 795784 h 1838617"/>
              <a:gd name="connsiteX89" fmla="*/ 268954 w 2717114"/>
              <a:gd name="connsiteY89" fmla="*/ 788511 h 1838617"/>
              <a:gd name="connsiteX90" fmla="*/ 287135 w 2717114"/>
              <a:gd name="connsiteY90" fmla="*/ 744875 h 1838617"/>
              <a:gd name="connsiteX91" fmla="*/ 288175 w 2717114"/>
              <a:gd name="connsiteY91" fmla="*/ 774485 h 1838617"/>
              <a:gd name="connsiteX92" fmla="*/ 547914 w 2717114"/>
              <a:gd name="connsiteY92" fmla="*/ 379162 h 1838617"/>
              <a:gd name="connsiteX93" fmla="*/ 716745 w 2717114"/>
              <a:gd name="connsiteY93" fmla="*/ 164617 h 1838617"/>
              <a:gd name="connsiteX94" fmla="*/ 536485 w 2717114"/>
              <a:gd name="connsiteY94" fmla="*/ 524096 h 1838617"/>
              <a:gd name="connsiteX95" fmla="*/ 437784 w 2717114"/>
              <a:gd name="connsiteY95" fmla="*/ 617603 h 1838617"/>
              <a:gd name="connsiteX96" fmla="*/ 547395 w 2717114"/>
              <a:gd name="connsiteY96" fmla="*/ 379162 h 1838617"/>
              <a:gd name="connsiteX97" fmla="*/ 446615 w 2717114"/>
              <a:gd name="connsiteY97" fmla="*/ 93968 h 1838617"/>
              <a:gd name="connsiteX98" fmla="*/ 441421 w 2717114"/>
              <a:gd name="connsiteY98" fmla="*/ 159422 h 1838617"/>
              <a:gd name="connsiteX99" fmla="*/ 441421 w 2717114"/>
              <a:gd name="connsiteY99" fmla="*/ 233708 h 1838617"/>
              <a:gd name="connsiteX100" fmla="*/ 431551 w 2717114"/>
              <a:gd name="connsiteY100" fmla="*/ 337604 h 1838617"/>
              <a:gd name="connsiteX101" fmla="*/ 370772 w 2717114"/>
              <a:gd name="connsiteY101" fmla="*/ 489810 h 1838617"/>
              <a:gd name="connsiteX102" fmla="*/ 366616 w 2717114"/>
              <a:gd name="connsiteY102" fmla="*/ 333967 h 1838617"/>
              <a:gd name="connsiteX103" fmla="*/ 446096 w 2717114"/>
              <a:gd name="connsiteY103" fmla="*/ 93968 h 1838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2717114" h="1838617">
                <a:moveTo>
                  <a:pt x="2705310" y="593706"/>
                </a:moveTo>
                <a:cubicBezTo>
                  <a:pt x="2658037" y="568252"/>
                  <a:pt x="2601414" y="549551"/>
                  <a:pt x="2557778" y="529811"/>
                </a:cubicBezTo>
                <a:cubicBezTo>
                  <a:pt x="2477778" y="493966"/>
                  <a:pt x="2381155" y="451889"/>
                  <a:pt x="2307908" y="425915"/>
                </a:cubicBezTo>
                <a:lnTo>
                  <a:pt x="2307908" y="425915"/>
                </a:lnTo>
                <a:cubicBezTo>
                  <a:pt x="2278039" y="411759"/>
                  <a:pt x="2242922" y="414320"/>
                  <a:pt x="2215441" y="432668"/>
                </a:cubicBezTo>
                <a:cubicBezTo>
                  <a:pt x="2164273" y="481120"/>
                  <a:pt x="2101156" y="515177"/>
                  <a:pt x="2032585" y="531369"/>
                </a:cubicBezTo>
                <a:cubicBezTo>
                  <a:pt x="2001780" y="539675"/>
                  <a:pt x="1969878" y="543010"/>
                  <a:pt x="1938040" y="541239"/>
                </a:cubicBezTo>
                <a:cubicBezTo>
                  <a:pt x="1976626" y="512429"/>
                  <a:pt x="2007338" y="474377"/>
                  <a:pt x="2027390" y="430590"/>
                </a:cubicBezTo>
                <a:cubicBezTo>
                  <a:pt x="2065831" y="354227"/>
                  <a:pt x="2082455" y="274746"/>
                  <a:pt x="2131285" y="233188"/>
                </a:cubicBezTo>
                <a:cubicBezTo>
                  <a:pt x="2202974" y="175006"/>
                  <a:pt x="2353103" y="212409"/>
                  <a:pt x="2473103" y="198903"/>
                </a:cubicBezTo>
                <a:cubicBezTo>
                  <a:pt x="2520375" y="193708"/>
                  <a:pt x="2536479" y="185396"/>
                  <a:pt x="2552064" y="163058"/>
                </a:cubicBezTo>
                <a:cubicBezTo>
                  <a:pt x="2559907" y="152461"/>
                  <a:pt x="2563440" y="139277"/>
                  <a:pt x="2561934" y="126175"/>
                </a:cubicBezTo>
                <a:cubicBezTo>
                  <a:pt x="2556739" y="102279"/>
                  <a:pt x="2509986" y="107994"/>
                  <a:pt x="2462194" y="109552"/>
                </a:cubicBezTo>
                <a:cubicBezTo>
                  <a:pt x="2434661" y="109552"/>
                  <a:pt x="2321415" y="116825"/>
                  <a:pt x="2254402" y="118903"/>
                </a:cubicBezTo>
                <a:cubicBezTo>
                  <a:pt x="2187389" y="120981"/>
                  <a:pt x="2109987" y="110072"/>
                  <a:pt x="2076221" y="118903"/>
                </a:cubicBezTo>
                <a:cubicBezTo>
                  <a:pt x="2058039" y="123059"/>
                  <a:pt x="2049727" y="131370"/>
                  <a:pt x="2029987" y="152149"/>
                </a:cubicBezTo>
                <a:cubicBezTo>
                  <a:pt x="1974403" y="211890"/>
                  <a:pt x="1802975" y="318383"/>
                  <a:pt x="1704793" y="307993"/>
                </a:cubicBezTo>
                <a:lnTo>
                  <a:pt x="1704793" y="307993"/>
                </a:lnTo>
                <a:cubicBezTo>
                  <a:pt x="1672466" y="282289"/>
                  <a:pt x="1634570" y="264497"/>
                  <a:pt x="1594144" y="256045"/>
                </a:cubicBezTo>
                <a:cubicBezTo>
                  <a:pt x="1594144" y="237863"/>
                  <a:pt x="1616482" y="219682"/>
                  <a:pt x="1625313" y="204097"/>
                </a:cubicBezTo>
                <a:cubicBezTo>
                  <a:pt x="1642596" y="176736"/>
                  <a:pt x="1639402" y="141188"/>
                  <a:pt x="1617521" y="117344"/>
                </a:cubicBezTo>
                <a:cubicBezTo>
                  <a:pt x="1578991" y="79500"/>
                  <a:pt x="1524997" y="61822"/>
                  <a:pt x="1471547" y="69552"/>
                </a:cubicBezTo>
                <a:cubicBezTo>
                  <a:pt x="1493885" y="92929"/>
                  <a:pt x="1464794" y="121500"/>
                  <a:pt x="1464794" y="121500"/>
                </a:cubicBezTo>
                <a:cubicBezTo>
                  <a:pt x="1392067" y="199422"/>
                  <a:pt x="1442457" y="237344"/>
                  <a:pt x="1470509" y="251370"/>
                </a:cubicBezTo>
                <a:cubicBezTo>
                  <a:pt x="1442155" y="254289"/>
                  <a:pt x="1414041" y="259146"/>
                  <a:pt x="1386353" y="265915"/>
                </a:cubicBezTo>
                <a:cubicBezTo>
                  <a:pt x="1270379" y="299489"/>
                  <a:pt x="1169720" y="372409"/>
                  <a:pt x="1101678" y="472148"/>
                </a:cubicBezTo>
                <a:cubicBezTo>
                  <a:pt x="1019601" y="584356"/>
                  <a:pt x="972848" y="744875"/>
                  <a:pt x="826355" y="790589"/>
                </a:cubicBezTo>
                <a:cubicBezTo>
                  <a:pt x="717784" y="824875"/>
                  <a:pt x="596745" y="774485"/>
                  <a:pt x="514667" y="720459"/>
                </a:cubicBezTo>
                <a:cubicBezTo>
                  <a:pt x="491831" y="704568"/>
                  <a:pt x="467468" y="690994"/>
                  <a:pt x="441940" y="679940"/>
                </a:cubicBezTo>
                <a:cubicBezTo>
                  <a:pt x="548953" y="627992"/>
                  <a:pt x="660641" y="448252"/>
                  <a:pt x="660641" y="448252"/>
                </a:cubicBezTo>
                <a:cubicBezTo>
                  <a:pt x="727970" y="335562"/>
                  <a:pt x="765347" y="207521"/>
                  <a:pt x="769212" y="76306"/>
                </a:cubicBezTo>
                <a:cubicBezTo>
                  <a:pt x="640308" y="154368"/>
                  <a:pt x="538839" y="270539"/>
                  <a:pt x="478823" y="408772"/>
                </a:cubicBezTo>
                <a:cubicBezTo>
                  <a:pt x="475187" y="417603"/>
                  <a:pt x="471551" y="426434"/>
                  <a:pt x="467914" y="434226"/>
                </a:cubicBezTo>
                <a:cubicBezTo>
                  <a:pt x="476792" y="368273"/>
                  <a:pt x="481301" y="301811"/>
                  <a:pt x="481421" y="235266"/>
                </a:cubicBezTo>
                <a:cubicBezTo>
                  <a:pt x="481421" y="163578"/>
                  <a:pt x="481421" y="-58"/>
                  <a:pt x="481421" y="-58"/>
                </a:cubicBezTo>
                <a:cubicBezTo>
                  <a:pt x="306876" y="117344"/>
                  <a:pt x="325577" y="402019"/>
                  <a:pt x="325577" y="402019"/>
                </a:cubicBezTo>
                <a:cubicBezTo>
                  <a:pt x="336896" y="487416"/>
                  <a:pt x="334263" y="574086"/>
                  <a:pt x="317785" y="658641"/>
                </a:cubicBezTo>
                <a:cubicBezTo>
                  <a:pt x="308029" y="659306"/>
                  <a:pt x="298315" y="660517"/>
                  <a:pt x="288694" y="662278"/>
                </a:cubicBezTo>
                <a:cubicBezTo>
                  <a:pt x="194305" y="672771"/>
                  <a:pt x="110954" y="728599"/>
                  <a:pt x="65318" y="811888"/>
                </a:cubicBezTo>
                <a:cubicBezTo>
                  <a:pt x="65318" y="811888"/>
                  <a:pt x="38825" y="885654"/>
                  <a:pt x="28955" y="901757"/>
                </a:cubicBezTo>
                <a:cubicBezTo>
                  <a:pt x="28955" y="901757"/>
                  <a:pt x="4539" y="925134"/>
                  <a:pt x="5059" y="940199"/>
                </a:cubicBezTo>
                <a:cubicBezTo>
                  <a:pt x="5059" y="940199"/>
                  <a:pt x="903" y="954225"/>
                  <a:pt x="25318" y="981757"/>
                </a:cubicBezTo>
                <a:cubicBezTo>
                  <a:pt x="45339" y="1009128"/>
                  <a:pt x="72466" y="1030505"/>
                  <a:pt x="103759" y="1043575"/>
                </a:cubicBezTo>
                <a:cubicBezTo>
                  <a:pt x="180113" y="1070536"/>
                  <a:pt x="264949" y="1056624"/>
                  <a:pt x="328694" y="1006692"/>
                </a:cubicBezTo>
                <a:cubicBezTo>
                  <a:pt x="328694" y="1006692"/>
                  <a:pt x="380642" y="972406"/>
                  <a:pt x="386876" y="1040978"/>
                </a:cubicBezTo>
                <a:cubicBezTo>
                  <a:pt x="390564" y="1072250"/>
                  <a:pt x="398065" y="1102957"/>
                  <a:pt x="409213" y="1132406"/>
                </a:cubicBezTo>
                <a:cubicBezTo>
                  <a:pt x="334419" y="1191611"/>
                  <a:pt x="255998" y="1246089"/>
                  <a:pt x="174409" y="1295522"/>
                </a:cubicBezTo>
                <a:cubicBezTo>
                  <a:pt x="132783" y="1316915"/>
                  <a:pt x="101786" y="1354483"/>
                  <a:pt x="88695" y="1399418"/>
                </a:cubicBezTo>
                <a:cubicBezTo>
                  <a:pt x="76747" y="1437340"/>
                  <a:pt x="59604" y="1476301"/>
                  <a:pt x="36747" y="1526691"/>
                </a:cubicBezTo>
                <a:cubicBezTo>
                  <a:pt x="25318" y="1564612"/>
                  <a:pt x="-11565" y="1581755"/>
                  <a:pt x="3500" y="1608249"/>
                </a:cubicBezTo>
                <a:cubicBezTo>
                  <a:pt x="11292" y="1625391"/>
                  <a:pt x="76747" y="1632664"/>
                  <a:pt x="101682" y="1623833"/>
                </a:cubicBezTo>
                <a:cubicBezTo>
                  <a:pt x="125391" y="1610332"/>
                  <a:pt x="143458" y="1588763"/>
                  <a:pt x="152591" y="1563054"/>
                </a:cubicBezTo>
                <a:lnTo>
                  <a:pt x="167136" y="1518898"/>
                </a:lnTo>
                <a:cubicBezTo>
                  <a:pt x="182866" y="1471267"/>
                  <a:pt x="209349" y="1427896"/>
                  <a:pt x="244538" y="1392145"/>
                </a:cubicBezTo>
                <a:cubicBezTo>
                  <a:pt x="331240" y="1346727"/>
                  <a:pt x="421597" y="1308671"/>
                  <a:pt x="514667" y="1278379"/>
                </a:cubicBezTo>
                <a:cubicBezTo>
                  <a:pt x="525971" y="1288743"/>
                  <a:pt x="538137" y="1298125"/>
                  <a:pt x="551031" y="1306431"/>
                </a:cubicBezTo>
                <a:cubicBezTo>
                  <a:pt x="543426" y="1359387"/>
                  <a:pt x="524080" y="1409969"/>
                  <a:pt x="494408" y="1454483"/>
                </a:cubicBezTo>
                <a:cubicBezTo>
                  <a:pt x="436226" y="1528249"/>
                  <a:pt x="355187" y="1643054"/>
                  <a:pt x="315187" y="1686171"/>
                </a:cubicBezTo>
                <a:cubicBezTo>
                  <a:pt x="294523" y="1702934"/>
                  <a:pt x="272450" y="1717880"/>
                  <a:pt x="249214" y="1730846"/>
                </a:cubicBezTo>
                <a:cubicBezTo>
                  <a:pt x="225915" y="1741220"/>
                  <a:pt x="201972" y="1750071"/>
                  <a:pt x="177525" y="1757339"/>
                </a:cubicBezTo>
                <a:cubicBezTo>
                  <a:pt x="160134" y="1759277"/>
                  <a:pt x="147604" y="1774944"/>
                  <a:pt x="149536" y="1792336"/>
                </a:cubicBezTo>
                <a:cubicBezTo>
                  <a:pt x="149848" y="1795121"/>
                  <a:pt x="150523" y="1797853"/>
                  <a:pt x="151551" y="1800456"/>
                </a:cubicBezTo>
                <a:cubicBezTo>
                  <a:pt x="151551" y="1803573"/>
                  <a:pt x="157785" y="1841495"/>
                  <a:pt x="177006" y="1838378"/>
                </a:cubicBezTo>
                <a:cubicBezTo>
                  <a:pt x="177006" y="1838378"/>
                  <a:pt x="263759" y="1834742"/>
                  <a:pt x="304278" y="1830066"/>
                </a:cubicBezTo>
                <a:cubicBezTo>
                  <a:pt x="321785" y="1831089"/>
                  <a:pt x="338335" y="1822009"/>
                  <a:pt x="346876" y="1806690"/>
                </a:cubicBezTo>
                <a:cubicBezTo>
                  <a:pt x="360460" y="1785401"/>
                  <a:pt x="375748" y="1765251"/>
                  <a:pt x="392590" y="1746430"/>
                </a:cubicBezTo>
                <a:cubicBezTo>
                  <a:pt x="414117" y="1724960"/>
                  <a:pt x="437400" y="1705324"/>
                  <a:pt x="462200" y="1687729"/>
                </a:cubicBezTo>
                <a:cubicBezTo>
                  <a:pt x="462200" y="1687729"/>
                  <a:pt x="613369" y="1563054"/>
                  <a:pt x="665836" y="1526171"/>
                </a:cubicBezTo>
                <a:cubicBezTo>
                  <a:pt x="698189" y="1506602"/>
                  <a:pt x="729093" y="1484727"/>
                  <a:pt x="758303" y="1460717"/>
                </a:cubicBezTo>
                <a:cubicBezTo>
                  <a:pt x="774386" y="1447163"/>
                  <a:pt x="785981" y="1429049"/>
                  <a:pt x="791550" y="1408769"/>
                </a:cubicBezTo>
                <a:lnTo>
                  <a:pt x="811290" y="1369808"/>
                </a:lnTo>
                <a:cubicBezTo>
                  <a:pt x="835684" y="1367761"/>
                  <a:pt x="859960" y="1364468"/>
                  <a:pt x="884017" y="1359938"/>
                </a:cubicBezTo>
                <a:cubicBezTo>
                  <a:pt x="1283496" y="1293964"/>
                  <a:pt x="1299600" y="916822"/>
                  <a:pt x="1436742" y="874225"/>
                </a:cubicBezTo>
                <a:cubicBezTo>
                  <a:pt x="1461537" y="905809"/>
                  <a:pt x="1493147" y="931378"/>
                  <a:pt x="1529210" y="949030"/>
                </a:cubicBezTo>
                <a:cubicBezTo>
                  <a:pt x="1580430" y="972287"/>
                  <a:pt x="1637630" y="979004"/>
                  <a:pt x="1692846" y="968251"/>
                </a:cubicBezTo>
                <a:cubicBezTo>
                  <a:pt x="1866871" y="949550"/>
                  <a:pt x="1931286" y="898640"/>
                  <a:pt x="2049208" y="784874"/>
                </a:cubicBezTo>
                <a:cubicBezTo>
                  <a:pt x="2049208" y="784874"/>
                  <a:pt x="2175961" y="663836"/>
                  <a:pt x="2212844" y="617603"/>
                </a:cubicBezTo>
                <a:cubicBezTo>
                  <a:pt x="2246922" y="580257"/>
                  <a:pt x="2292428" y="555234"/>
                  <a:pt x="2342194" y="546434"/>
                </a:cubicBezTo>
                <a:cubicBezTo>
                  <a:pt x="2410246" y="560049"/>
                  <a:pt x="2474661" y="587841"/>
                  <a:pt x="2531284" y="627992"/>
                </a:cubicBezTo>
                <a:cubicBezTo>
                  <a:pt x="2561726" y="646137"/>
                  <a:pt x="2596167" y="656491"/>
                  <a:pt x="2631544" y="658122"/>
                </a:cubicBezTo>
                <a:cubicBezTo>
                  <a:pt x="2655180" y="659062"/>
                  <a:pt x="2678401" y="651504"/>
                  <a:pt x="2696998" y="636823"/>
                </a:cubicBezTo>
                <a:cubicBezTo>
                  <a:pt x="2718297" y="617603"/>
                  <a:pt x="2725050" y="604616"/>
                  <a:pt x="2705310" y="593706"/>
                </a:cubicBezTo>
                <a:close/>
                <a:moveTo>
                  <a:pt x="288175" y="774485"/>
                </a:moveTo>
                <a:cubicBezTo>
                  <a:pt x="284112" y="790386"/>
                  <a:pt x="277063" y="805373"/>
                  <a:pt x="267395" y="818641"/>
                </a:cubicBezTo>
                <a:cubicBezTo>
                  <a:pt x="259603" y="833186"/>
                  <a:pt x="258564" y="857602"/>
                  <a:pt x="215448" y="867472"/>
                </a:cubicBezTo>
                <a:cubicBezTo>
                  <a:pt x="204180" y="870204"/>
                  <a:pt x="192429" y="870204"/>
                  <a:pt x="181162" y="867472"/>
                </a:cubicBezTo>
                <a:cubicBezTo>
                  <a:pt x="169998" y="863908"/>
                  <a:pt x="157978" y="869581"/>
                  <a:pt x="153629" y="880459"/>
                </a:cubicBezTo>
                <a:cubicBezTo>
                  <a:pt x="153629" y="880459"/>
                  <a:pt x="158825" y="815004"/>
                  <a:pt x="205577" y="800979"/>
                </a:cubicBezTo>
                <a:cubicBezTo>
                  <a:pt x="218211" y="797223"/>
                  <a:pt x="231359" y="795472"/>
                  <a:pt x="244538" y="795784"/>
                </a:cubicBezTo>
                <a:cubicBezTo>
                  <a:pt x="253183" y="795586"/>
                  <a:pt x="261614" y="793077"/>
                  <a:pt x="268954" y="788511"/>
                </a:cubicBezTo>
                <a:cubicBezTo>
                  <a:pt x="280808" y="777119"/>
                  <a:pt x="287395" y="761316"/>
                  <a:pt x="287135" y="744875"/>
                </a:cubicBezTo>
                <a:cubicBezTo>
                  <a:pt x="289323" y="754594"/>
                  <a:pt x="289676" y="764636"/>
                  <a:pt x="288175" y="774485"/>
                </a:cubicBezTo>
                <a:close/>
                <a:moveTo>
                  <a:pt x="547914" y="379162"/>
                </a:moveTo>
                <a:cubicBezTo>
                  <a:pt x="625316" y="213967"/>
                  <a:pt x="716745" y="164617"/>
                  <a:pt x="716745" y="164617"/>
                </a:cubicBezTo>
                <a:cubicBezTo>
                  <a:pt x="698563" y="355266"/>
                  <a:pt x="536485" y="524096"/>
                  <a:pt x="536485" y="524096"/>
                </a:cubicBezTo>
                <a:cubicBezTo>
                  <a:pt x="493888" y="568252"/>
                  <a:pt x="437784" y="617603"/>
                  <a:pt x="437784" y="617603"/>
                </a:cubicBezTo>
                <a:cubicBezTo>
                  <a:pt x="478371" y="540049"/>
                  <a:pt x="514953" y="460460"/>
                  <a:pt x="547395" y="379162"/>
                </a:cubicBezTo>
                <a:close/>
                <a:moveTo>
                  <a:pt x="446615" y="93968"/>
                </a:moveTo>
                <a:cubicBezTo>
                  <a:pt x="446615" y="93968"/>
                  <a:pt x="442460" y="137084"/>
                  <a:pt x="441421" y="159422"/>
                </a:cubicBezTo>
                <a:cubicBezTo>
                  <a:pt x="440382" y="181760"/>
                  <a:pt x="441421" y="211370"/>
                  <a:pt x="441421" y="233708"/>
                </a:cubicBezTo>
                <a:cubicBezTo>
                  <a:pt x="439992" y="268492"/>
                  <a:pt x="436699" y="303172"/>
                  <a:pt x="431551" y="337604"/>
                </a:cubicBezTo>
                <a:cubicBezTo>
                  <a:pt x="420413" y="391520"/>
                  <a:pt x="399837" y="443047"/>
                  <a:pt x="370772" y="489810"/>
                </a:cubicBezTo>
                <a:cubicBezTo>
                  <a:pt x="370772" y="430590"/>
                  <a:pt x="366616" y="333967"/>
                  <a:pt x="366616" y="333967"/>
                </a:cubicBezTo>
                <a:cubicBezTo>
                  <a:pt x="371385" y="248341"/>
                  <a:pt x="398813" y="165516"/>
                  <a:pt x="446096" y="93968"/>
                </a:cubicBezTo>
                <a:close/>
              </a:path>
            </a:pathLst>
          </a:custGeom>
          <a:gradFill>
            <a:gsLst>
              <a:gs pos="0">
                <a:srgbClr val="FFFFFF"/>
              </a:gs>
              <a:gs pos="2000">
                <a:schemeClr val="bg1"/>
              </a:gs>
              <a:gs pos="59000">
                <a:schemeClr val="accent3">
                  <a:lumMod val="20000"/>
                  <a:lumOff val="80000"/>
                </a:schemeClr>
              </a:gs>
              <a:gs pos="100000">
                <a:schemeClr val="accent3">
                  <a:lumMod val="40000"/>
                  <a:lumOff val="60000"/>
                </a:schemeClr>
              </a:gs>
            </a:gsLst>
            <a:lin ang="1932801" scaled="1"/>
          </a:gradFill>
          <a:ln w="51838" cap="flat">
            <a:noFill/>
            <a:prstDash val="solid"/>
            <a:miter/>
          </a:ln>
          <a:effectLst>
            <a:outerShdw blurRad="114300" dist="114300" dir="5400000" algn="t" rotWithShape="0">
              <a:prstClr val="black">
                <a:alpha val="40000"/>
              </a:prstClr>
            </a:outerShdw>
          </a:effectLst>
        </p:spPr>
        <p:txBody>
          <a:bodyPr rtlCol="0" anchor="ctr"/>
          <a:lstStyle/>
          <a:p>
            <a:endParaRPr lang="zh-CN" altLang="en-US"/>
          </a:p>
        </p:txBody>
      </p:sp>
    </p:spTree>
    <p:extLst>
      <p:ext uri="{BB962C8B-B14F-4D97-AF65-F5344CB8AC3E}">
        <p14:creationId xmlns:p14="http://schemas.microsoft.com/office/powerpoint/2010/main" val="3399061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bg>
      <p:bgPr>
        <a:solidFill>
          <a:schemeClr val="accent1"/>
        </a:solidFill>
        <a:effectLst/>
      </p:bgPr>
    </p:bg>
    <p:spTree>
      <p:nvGrpSpPr>
        <p:cNvPr id="1" name=""/>
        <p:cNvGrpSpPr/>
        <p:nvPr/>
      </p:nvGrpSpPr>
      <p:grpSpPr>
        <a:xfrm>
          <a:off x="0" y="0"/>
          <a:ext cx="0" cy="0"/>
          <a:chOff x="0" y="0"/>
          <a:chExt cx="0" cy="0"/>
        </a:xfrm>
      </p:grpSpPr>
      <p:sp>
        <p:nvSpPr>
          <p:cNvPr id="12" name="任意多边形: 形状 11">
            <a:extLst>
              <a:ext uri="{FF2B5EF4-FFF2-40B4-BE49-F238E27FC236}">
                <a16:creationId xmlns:a16="http://schemas.microsoft.com/office/drawing/2014/main" id="{FFC83B36-6799-C70C-8E63-BC991199EA51}"/>
              </a:ext>
            </a:extLst>
          </p:cNvPr>
          <p:cNvSpPr/>
          <p:nvPr userDrawn="1"/>
        </p:nvSpPr>
        <p:spPr>
          <a:xfrm rot="20749622">
            <a:off x="5649938" y="5129701"/>
            <a:ext cx="5198897" cy="1791554"/>
          </a:xfrm>
          <a:custGeom>
            <a:avLst/>
            <a:gdLst>
              <a:gd name="connsiteX0" fmla="*/ 2687319 w 5198897"/>
              <a:gd name="connsiteY0" fmla="*/ 166706 h 1791554"/>
              <a:gd name="connsiteX1" fmla="*/ 2967673 w 5198897"/>
              <a:gd name="connsiteY1" fmla="*/ 348793 h 1791554"/>
              <a:gd name="connsiteX2" fmla="*/ 3272823 w 5198897"/>
              <a:gd name="connsiteY2" fmla="*/ 507947 h 1791554"/>
              <a:gd name="connsiteX3" fmla="*/ 3483564 w 5198897"/>
              <a:gd name="connsiteY3" fmla="*/ 542253 h 1791554"/>
              <a:gd name="connsiteX4" fmla="*/ 3786650 w 5198897"/>
              <a:gd name="connsiteY4" fmla="*/ 651879 h 1791554"/>
              <a:gd name="connsiteX5" fmla="*/ 4102633 w 5198897"/>
              <a:gd name="connsiteY5" fmla="*/ 767955 h 1791554"/>
              <a:gd name="connsiteX6" fmla="*/ 4392820 w 5198897"/>
              <a:gd name="connsiteY6" fmla="*/ 1051695 h 1791554"/>
              <a:gd name="connsiteX7" fmla="*/ 4695905 w 5198897"/>
              <a:gd name="connsiteY7" fmla="*/ 1219357 h 1791554"/>
              <a:gd name="connsiteX8" fmla="*/ 5198897 w 5198897"/>
              <a:gd name="connsiteY8" fmla="*/ 1580481 h 1791554"/>
              <a:gd name="connsiteX9" fmla="*/ 2800526 w 5198897"/>
              <a:gd name="connsiteY9" fmla="*/ 1786837 h 1791554"/>
              <a:gd name="connsiteX10" fmla="*/ 2746429 w 5198897"/>
              <a:gd name="connsiteY10" fmla="*/ 1791554 h 1791554"/>
              <a:gd name="connsiteX11" fmla="*/ 0 w 5198897"/>
              <a:gd name="connsiteY11" fmla="*/ 1097979 h 1791554"/>
              <a:gd name="connsiteX12" fmla="*/ 7137 w 5198897"/>
              <a:gd name="connsiteY12" fmla="*/ 1090850 h 1791554"/>
              <a:gd name="connsiteX13" fmla="*/ 57022 w 5198897"/>
              <a:gd name="connsiteY13" fmla="*/ 1059432 h 1791554"/>
              <a:gd name="connsiteX14" fmla="*/ 155555 w 5198897"/>
              <a:gd name="connsiteY14" fmla="*/ 1014034 h 1791554"/>
              <a:gd name="connsiteX15" fmla="*/ 243517 w 5198897"/>
              <a:gd name="connsiteY15" fmla="*/ 919627 h 1791554"/>
              <a:gd name="connsiteX16" fmla="*/ 507392 w 5198897"/>
              <a:gd name="connsiteY16" fmla="*/ 616284 h 1791554"/>
              <a:gd name="connsiteX17" fmla="*/ 649264 w 5198897"/>
              <a:gd name="connsiteY17" fmla="*/ 522907 h 1791554"/>
              <a:gd name="connsiteX18" fmla="*/ 842721 w 5198897"/>
              <a:gd name="connsiteY18" fmla="*/ 513106 h 1791554"/>
              <a:gd name="connsiteX19" fmla="*/ 999551 w 5198897"/>
              <a:gd name="connsiteY19" fmla="*/ 390839 h 1791554"/>
              <a:gd name="connsiteX20" fmla="*/ 1216226 w 5198897"/>
              <a:gd name="connsiteY20" fmla="*/ 222144 h 1791554"/>
              <a:gd name="connsiteX21" fmla="*/ 1490939 w 5198897"/>
              <a:gd name="connsiteY21" fmla="*/ 103746 h 1791554"/>
              <a:gd name="connsiteX22" fmla="*/ 1929446 w 5198897"/>
              <a:gd name="connsiteY22" fmla="*/ 7016 h 1791554"/>
              <a:gd name="connsiteX23" fmla="*/ 2297017 w 5198897"/>
              <a:gd name="connsiteY23" fmla="*/ 142437 h 1791554"/>
              <a:gd name="connsiteX24" fmla="*/ 2638793 w 5198897"/>
              <a:gd name="connsiteY24" fmla="*/ 155335 h 1791554"/>
              <a:gd name="connsiteX25" fmla="*/ 2687319 w 5198897"/>
              <a:gd name="connsiteY25" fmla="*/ 166706 h 1791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198897" h="1791554">
                <a:moveTo>
                  <a:pt x="2687319" y="166706"/>
                </a:moveTo>
                <a:cubicBezTo>
                  <a:pt x="2800569" y="202173"/>
                  <a:pt x="2911474" y="295527"/>
                  <a:pt x="2967673" y="348793"/>
                </a:cubicBezTo>
                <a:cubicBezTo>
                  <a:pt x="3090455" y="465384"/>
                  <a:pt x="3167322" y="480346"/>
                  <a:pt x="3272823" y="507947"/>
                </a:cubicBezTo>
                <a:cubicBezTo>
                  <a:pt x="3341538" y="527369"/>
                  <a:pt x="3412241" y="538873"/>
                  <a:pt x="3483564" y="542253"/>
                </a:cubicBezTo>
                <a:cubicBezTo>
                  <a:pt x="3601444" y="550250"/>
                  <a:pt x="3669027" y="604674"/>
                  <a:pt x="3786650" y="651879"/>
                </a:cubicBezTo>
                <a:cubicBezTo>
                  <a:pt x="3857068" y="680254"/>
                  <a:pt x="4032213" y="726684"/>
                  <a:pt x="4102633" y="767955"/>
                </a:cubicBezTo>
                <a:cubicBezTo>
                  <a:pt x="4193943" y="821608"/>
                  <a:pt x="4299185" y="984886"/>
                  <a:pt x="4392820" y="1051695"/>
                </a:cubicBezTo>
                <a:cubicBezTo>
                  <a:pt x="4486454" y="1118500"/>
                  <a:pt x="4626776" y="1150229"/>
                  <a:pt x="4695905" y="1219357"/>
                </a:cubicBezTo>
                <a:cubicBezTo>
                  <a:pt x="4863569" y="1387023"/>
                  <a:pt x="4992541" y="1494328"/>
                  <a:pt x="5198897" y="1580481"/>
                </a:cubicBezTo>
                <a:lnTo>
                  <a:pt x="2800526" y="1786837"/>
                </a:lnTo>
                <a:lnTo>
                  <a:pt x="2746429" y="1791554"/>
                </a:lnTo>
                <a:lnTo>
                  <a:pt x="0" y="1097979"/>
                </a:lnTo>
                <a:lnTo>
                  <a:pt x="7137" y="1090850"/>
                </a:lnTo>
                <a:cubicBezTo>
                  <a:pt x="21199" y="1079197"/>
                  <a:pt x="37289" y="1068589"/>
                  <a:pt x="57022" y="1059432"/>
                </a:cubicBezTo>
                <a:cubicBezTo>
                  <a:pt x="90941" y="1046715"/>
                  <a:pt x="123854" y="1031549"/>
                  <a:pt x="155555" y="1014034"/>
                </a:cubicBezTo>
                <a:cubicBezTo>
                  <a:pt x="190121" y="987879"/>
                  <a:pt x="219889" y="955945"/>
                  <a:pt x="243517" y="919627"/>
                </a:cubicBezTo>
                <a:cubicBezTo>
                  <a:pt x="326162" y="814022"/>
                  <a:pt x="414250" y="712754"/>
                  <a:pt x="507392" y="616284"/>
                </a:cubicBezTo>
                <a:cubicBezTo>
                  <a:pt x="544228" y="571606"/>
                  <a:pt x="593675" y="539079"/>
                  <a:pt x="649264" y="522907"/>
                </a:cubicBezTo>
                <a:cubicBezTo>
                  <a:pt x="763274" y="496855"/>
                  <a:pt x="775655" y="529872"/>
                  <a:pt x="842721" y="513106"/>
                </a:cubicBezTo>
                <a:cubicBezTo>
                  <a:pt x="915206" y="495305"/>
                  <a:pt x="950543" y="447072"/>
                  <a:pt x="999551" y="390839"/>
                </a:cubicBezTo>
                <a:cubicBezTo>
                  <a:pt x="1060221" y="321140"/>
                  <a:pt x="1133786" y="263878"/>
                  <a:pt x="1216226" y="222144"/>
                </a:cubicBezTo>
                <a:cubicBezTo>
                  <a:pt x="1300317" y="162300"/>
                  <a:pt x="1391114" y="161269"/>
                  <a:pt x="1490939" y="103746"/>
                </a:cubicBezTo>
                <a:cubicBezTo>
                  <a:pt x="1645706" y="14756"/>
                  <a:pt x="1821366" y="-15166"/>
                  <a:pt x="1929446" y="7016"/>
                </a:cubicBezTo>
                <a:cubicBezTo>
                  <a:pt x="2087308" y="39259"/>
                  <a:pt x="2106652" y="145275"/>
                  <a:pt x="2297017" y="142437"/>
                </a:cubicBezTo>
                <a:cubicBezTo>
                  <a:pt x="2411105" y="137692"/>
                  <a:pt x="2525400" y="141998"/>
                  <a:pt x="2638793" y="155335"/>
                </a:cubicBezTo>
                <a:cubicBezTo>
                  <a:pt x="2654915" y="157754"/>
                  <a:pt x="2671141" y="161639"/>
                  <a:pt x="2687319" y="166706"/>
                </a:cubicBezTo>
                <a:close/>
              </a:path>
            </a:pathLst>
          </a:custGeom>
          <a:solidFill>
            <a:schemeClr val="accent2"/>
          </a:solidFill>
          <a:ln w="9525" cap="flat">
            <a:noFill/>
            <a:prstDash val="solid"/>
            <a:miter/>
          </a:ln>
          <a:effectLst>
            <a:outerShdw blurRad="152400" dist="38100" dir="16200000" rotWithShape="0">
              <a:schemeClr val="tx1">
                <a:alpha val="26000"/>
              </a:schemeClr>
            </a:outerShdw>
          </a:effectLst>
        </p:spPr>
        <p:txBody>
          <a:bodyPr wrap="square" rtlCol="0" anchor="ctr">
            <a:noAutofit/>
          </a:bodyPr>
          <a:lstStyle/>
          <a:p>
            <a:endParaRPr lang="zh-CN" altLang="en-US"/>
          </a:p>
        </p:txBody>
      </p:sp>
      <p:sp>
        <p:nvSpPr>
          <p:cNvPr id="13" name="任意多边形: 形状 12">
            <a:extLst>
              <a:ext uri="{FF2B5EF4-FFF2-40B4-BE49-F238E27FC236}">
                <a16:creationId xmlns:a16="http://schemas.microsoft.com/office/drawing/2014/main" id="{FE411120-926F-59A1-9A1F-8C38935DB8A2}"/>
              </a:ext>
            </a:extLst>
          </p:cNvPr>
          <p:cNvSpPr/>
          <p:nvPr userDrawn="1"/>
        </p:nvSpPr>
        <p:spPr>
          <a:xfrm>
            <a:off x="7893047" y="4089264"/>
            <a:ext cx="3707975" cy="2768737"/>
          </a:xfrm>
          <a:custGeom>
            <a:avLst/>
            <a:gdLst>
              <a:gd name="connsiteX0" fmla="*/ 3659233 w 3707975"/>
              <a:gd name="connsiteY0" fmla="*/ 230 h 2768737"/>
              <a:gd name="connsiteX1" fmla="*/ 3707975 w 3707975"/>
              <a:gd name="connsiteY1" fmla="*/ 5100 h 2768737"/>
              <a:gd name="connsiteX2" fmla="*/ 3647034 w 3707975"/>
              <a:gd name="connsiteY2" fmla="*/ 2768737 h 2768737"/>
              <a:gd name="connsiteX3" fmla="*/ 63457 w 3707975"/>
              <a:gd name="connsiteY3" fmla="*/ 2768737 h 2768737"/>
              <a:gd name="connsiteX4" fmla="*/ 0 w 3707975"/>
              <a:gd name="connsiteY4" fmla="*/ 2598451 h 2768737"/>
              <a:gd name="connsiteX5" fmla="*/ 692792 w 3707975"/>
              <a:gd name="connsiteY5" fmla="*/ 1972629 h 2768737"/>
              <a:gd name="connsiteX6" fmla="*/ 1025332 w 3707975"/>
              <a:gd name="connsiteY6" fmla="*/ 1915666 h 2768737"/>
              <a:gd name="connsiteX7" fmla="*/ 1718123 w 3707975"/>
              <a:gd name="connsiteY7" fmla="*/ 1430712 h 2768737"/>
              <a:gd name="connsiteX8" fmla="*/ 2076065 w 3707975"/>
              <a:gd name="connsiteY8" fmla="*/ 1317556 h 2768737"/>
              <a:gd name="connsiteX9" fmla="*/ 2359340 w 3707975"/>
              <a:gd name="connsiteY9" fmla="*/ 968851 h 2768737"/>
              <a:gd name="connsiteX10" fmla="*/ 2590270 w 3707975"/>
              <a:gd name="connsiteY10" fmla="*/ 557025 h 2768737"/>
              <a:gd name="connsiteX11" fmla="*/ 3079843 w 3707975"/>
              <a:gd name="connsiteY11" fmla="*/ 353037 h 2768737"/>
              <a:gd name="connsiteX12" fmla="*/ 3409304 w 3707975"/>
              <a:gd name="connsiteY12" fmla="*/ 214477 h 2768737"/>
              <a:gd name="connsiteX13" fmla="*/ 3536317 w 3707975"/>
              <a:gd name="connsiteY13" fmla="*/ 68222 h 2768737"/>
              <a:gd name="connsiteX14" fmla="*/ 3659233 w 3707975"/>
              <a:gd name="connsiteY14" fmla="*/ 230 h 2768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07975" h="2768737">
                <a:moveTo>
                  <a:pt x="3659233" y="230"/>
                </a:moveTo>
                <a:cubicBezTo>
                  <a:pt x="3675351" y="-635"/>
                  <a:pt x="3691771" y="924"/>
                  <a:pt x="3707975" y="5100"/>
                </a:cubicBezTo>
                <a:lnTo>
                  <a:pt x="3647034" y="2768737"/>
                </a:lnTo>
                <a:lnTo>
                  <a:pt x="63457" y="2768737"/>
                </a:lnTo>
                <a:lnTo>
                  <a:pt x="0" y="2598451"/>
                </a:lnTo>
                <a:cubicBezTo>
                  <a:pt x="68510" y="2381377"/>
                  <a:pt x="469559" y="2018045"/>
                  <a:pt x="692792" y="1972629"/>
                </a:cubicBezTo>
                <a:cubicBezTo>
                  <a:pt x="805024" y="1962623"/>
                  <a:pt x="916179" y="1943609"/>
                  <a:pt x="1025332" y="1915666"/>
                </a:cubicBezTo>
                <a:cubicBezTo>
                  <a:pt x="1280895" y="1815596"/>
                  <a:pt x="1460251" y="1520006"/>
                  <a:pt x="1718123" y="1430712"/>
                </a:cubicBezTo>
                <a:cubicBezTo>
                  <a:pt x="1839671" y="1400460"/>
                  <a:pt x="1959215" y="1362665"/>
                  <a:pt x="2076065" y="1317556"/>
                </a:cubicBezTo>
                <a:cubicBezTo>
                  <a:pt x="2189222" y="1264442"/>
                  <a:pt x="2300837" y="1078928"/>
                  <a:pt x="2359340" y="968851"/>
                </a:cubicBezTo>
                <a:cubicBezTo>
                  <a:pt x="2424232" y="825135"/>
                  <a:pt x="2501515" y="687347"/>
                  <a:pt x="2590270" y="557025"/>
                </a:cubicBezTo>
                <a:cubicBezTo>
                  <a:pt x="2700348" y="407691"/>
                  <a:pt x="2895868" y="370740"/>
                  <a:pt x="3079843" y="353037"/>
                </a:cubicBezTo>
                <a:cubicBezTo>
                  <a:pt x="3200312" y="337872"/>
                  <a:pt x="3314237" y="289992"/>
                  <a:pt x="3409304" y="214477"/>
                </a:cubicBezTo>
                <a:cubicBezTo>
                  <a:pt x="3457031" y="170678"/>
                  <a:pt x="3499598" y="121644"/>
                  <a:pt x="3536317" y="68222"/>
                </a:cubicBezTo>
                <a:cubicBezTo>
                  <a:pt x="3565240" y="27231"/>
                  <a:pt x="3610878" y="2825"/>
                  <a:pt x="3659233" y="230"/>
                </a:cubicBezTo>
                <a:close/>
              </a:path>
            </a:pathLst>
          </a:custGeom>
          <a:gradFill>
            <a:gsLst>
              <a:gs pos="64000">
                <a:schemeClr val="bg1">
                  <a:lumMod val="95000"/>
                </a:schemeClr>
              </a:gs>
              <a:gs pos="0">
                <a:schemeClr val="accent2">
                  <a:lumMod val="40000"/>
                  <a:lumOff val="60000"/>
                </a:schemeClr>
              </a:gs>
              <a:gs pos="100000">
                <a:schemeClr val="bg1"/>
              </a:gs>
            </a:gsLst>
            <a:lin ang="1867874" scaled="1"/>
          </a:gradFill>
          <a:ln w="53181" cap="flat">
            <a:noFill/>
            <a:prstDash val="solid"/>
            <a:miter/>
          </a:ln>
          <a:effectLst>
            <a:outerShdw blurRad="177800" dist="76200" dir="16200000" rotWithShape="0">
              <a:prstClr val="black">
                <a:alpha val="32000"/>
              </a:prstClr>
            </a:outerShdw>
          </a:effectLst>
        </p:spPr>
        <p:txBody>
          <a:bodyPr wrap="square" rtlCol="0" anchor="ctr">
            <a:noAutofit/>
          </a:bodyPr>
          <a:lstStyle/>
          <a:p>
            <a:endParaRPr lang="zh-CN" altLang="en-US"/>
          </a:p>
        </p:txBody>
      </p:sp>
      <p:sp>
        <p:nvSpPr>
          <p:cNvPr id="15" name="任意多边形: 形状 14">
            <a:extLst>
              <a:ext uri="{FF2B5EF4-FFF2-40B4-BE49-F238E27FC236}">
                <a16:creationId xmlns:a16="http://schemas.microsoft.com/office/drawing/2014/main" id="{786B430A-AAA1-1338-873B-7E29C24B6BA4}"/>
              </a:ext>
            </a:extLst>
          </p:cNvPr>
          <p:cNvSpPr/>
          <p:nvPr/>
        </p:nvSpPr>
        <p:spPr>
          <a:xfrm>
            <a:off x="8319601" y="4355465"/>
            <a:ext cx="3359346" cy="2328004"/>
          </a:xfrm>
          <a:custGeom>
            <a:avLst/>
            <a:gdLst>
              <a:gd name="connsiteX0" fmla="*/ -108 w 459485"/>
              <a:gd name="connsiteY0" fmla="*/ 318275 h 318420"/>
              <a:gd name="connsiteX1" fmla="*/ 59709 w 459485"/>
              <a:gd name="connsiteY1" fmla="*/ 279032 h 318420"/>
              <a:gd name="connsiteX2" fmla="*/ 131527 w 459485"/>
              <a:gd name="connsiteY2" fmla="*/ 259982 h 318420"/>
              <a:gd name="connsiteX3" fmla="*/ 191440 w 459485"/>
              <a:gd name="connsiteY3" fmla="*/ 207214 h 318420"/>
              <a:gd name="connsiteX4" fmla="*/ 275545 w 459485"/>
              <a:gd name="connsiteY4" fmla="*/ 170162 h 318420"/>
              <a:gd name="connsiteX5" fmla="*/ 318884 w 459485"/>
              <a:gd name="connsiteY5" fmla="*/ 90152 h 318420"/>
              <a:gd name="connsiteX6" fmla="*/ 392703 w 459485"/>
              <a:gd name="connsiteY6" fmla="*/ 49194 h 318420"/>
              <a:gd name="connsiteX7" fmla="*/ 459378 w 459485"/>
              <a:gd name="connsiteY7" fmla="*/ -146 h 31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9485" h="318420">
                <a:moveTo>
                  <a:pt x="-108" y="318275"/>
                </a:moveTo>
                <a:cubicBezTo>
                  <a:pt x="9417" y="295130"/>
                  <a:pt x="35325" y="283890"/>
                  <a:pt x="59709" y="279032"/>
                </a:cubicBezTo>
                <a:cubicBezTo>
                  <a:pt x="84093" y="274175"/>
                  <a:pt x="110191" y="272936"/>
                  <a:pt x="131527" y="259982"/>
                </a:cubicBezTo>
                <a:cubicBezTo>
                  <a:pt x="154483" y="246362"/>
                  <a:pt x="168675" y="221120"/>
                  <a:pt x="191440" y="207214"/>
                </a:cubicBezTo>
                <a:cubicBezTo>
                  <a:pt x="217729" y="191021"/>
                  <a:pt x="253066" y="191307"/>
                  <a:pt x="275545" y="170162"/>
                </a:cubicBezTo>
                <a:cubicBezTo>
                  <a:pt x="298024" y="149016"/>
                  <a:pt x="299929" y="114059"/>
                  <a:pt x="318884" y="90152"/>
                </a:cubicBezTo>
                <a:cubicBezTo>
                  <a:pt x="336601" y="67768"/>
                  <a:pt x="365842" y="58719"/>
                  <a:pt x="392703" y="49194"/>
                </a:cubicBezTo>
                <a:cubicBezTo>
                  <a:pt x="419563" y="39669"/>
                  <a:pt x="448234" y="26048"/>
                  <a:pt x="459378" y="-146"/>
                </a:cubicBezTo>
              </a:path>
            </a:pathLst>
          </a:custGeom>
          <a:noFill/>
          <a:ln w="15875" cap="flat">
            <a:solidFill>
              <a:schemeClr val="accent3">
                <a:lumMod val="75000"/>
              </a:schemeClr>
            </a:solidFill>
            <a:prstDash val="solid"/>
            <a:miter/>
          </a:ln>
        </p:spPr>
        <p:txBody>
          <a:bodyPr rtlCol="0" anchor="ctr"/>
          <a:lstStyle/>
          <a:p>
            <a:endParaRPr lang="zh-CN" altLang="en-US"/>
          </a:p>
        </p:txBody>
      </p:sp>
      <p:sp>
        <p:nvSpPr>
          <p:cNvPr id="16" name="任意多边形: 形状 15">
            <a:extLst>
              <a:ext uri="{FF2B5EF4-FFF2-40B4-BE49-F238E27FC236}">
                <a16:creationId xmlns:a16="http://schemas.microsoft.com/office/drawing/2014/main" id="{405E51AC-6100-8701-7732-C5CD8FD078C0}"/>
              </a:ext>
            </a:extLst>
          </p:cNvPr>
          <p:cNvSpPr/>
          <p:nvPr/>
        </p:nvSpPr>
        <p:spPr>
          <a:xfrm>
            <a:off x="8167786" y="4269815"/>
            <a:ext cx="3426901" cy="2410181"/>
          </a:xfrm>
          <a:custGeom>
            <a:avLst/>
            <a:gdLst>
              <a:gd name="connsiteX0" fmla="*/ -108 w 468725"/>
              <a:gd name="connsiteY0" fmla="*/ 329515 h 329660"/>
              <a:gd name="connsiteX1" fmla="*/ 77711 w 468725"/>
              <a:gd name="connsiteY1" fmla="*/ 274365 h 329660"/>
              <a:gd name="connsiteX2" fmla="*/ 132480 w 468725"/>
              <a:gd name="connsiteY2" fmla="*/ 260078 h 329660"/>
              <a:gd name="connsiteX3" fmla="*/ 205156 w 468725"/>
              <a:gd name="connsiteY3" fmla="*/ 198165 h 329660"/>
              <a:gd name="connsiteX4" fmla="*/ 287261 w 468725"/>
              <a:gd name="connsiteY4" fmla="*/ 160065 h 329660"/>
              <a:gd name="connsiteX5" fmla="*/ 327742 w 468725"/>
              <a:gd name="connsiteY5" fmla="*/ 90151 h 329660"/>
              <a:gd name="connsiteX6" fmla="*/ 393179 w 468725"/>
              <a:gd name="connsiteY6" fmla="*/ 57576 h 329660"/>
              <a:gd name="connsiteX7" fmla="*/ 468617 w 468725"/>
              <a:gd name="connsiteY7" fmla="*/ -146 h 32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8725" h="329660">
                <a:moveTo>
                  <a:pt x="-108" y="329515"/>
                </a:moveTo>
                <a:cubicBezTo>
                  <a:pt x="18942" y="304083"/>
                  <a:pt x="53327" y="279223"/>
                  <a:pt x="77711" y="274365"/>
                </a:cubicBezTo>
                <a:cubicBezTo>
                  <a:pt x="102095" y="269507"/>
                  <a:pt x="111144" y="272841"/>
                  <a:pt x="132480" y="260078"/>
                </a:cubicBezTo>
                <a:cubicBezTo>
                  <a:pt x="155435" y="246362"/>
                  <a:pt x="182391" y="212453"/>
                  <a:pt x="205156" y="198165"/>
                </a:cubicBezTo>
                <a:cubicBezTo>
                  <a:pt x="231445" y="181972"/>
                  <a:pt x="264782" y="181211"/>
                  <a:pt x="287261" y="160065"/>
                </a:cubicBezTo>
                <a:cubicBezTo>
                  <a:pt x="309740" y="138920"/>
                  <a:pt x="308788" y="114059"/>
                  <a:pt x="327742" y="90151"/>
                </a:cubicBezTo>
                <a:cubicBezTo>
                  <a:pt x="345459" y="67768"/>
                  <a:pt x="366319" y="67196"/>
                  <a:pt x="393179" y="57576"/>
                </a:cubicBezTo>
                <a:cubicBezTo>
                  <a:pt x="420040" y="47956"/>
                  <a:pt x="457092" y="26048"/>
                  <a:pt x="468617" y="-146"/>
                </a:cubicBezTo>
              </a:path>
            </a:pathLst>
          </a:custGeom>
          <a:noFill/>
          <a:ln w="15875" cap="flat">
            <a:solidFill>
              <a:schemeClr val="accent3">
                <a:lumMod val="75000"/>
              </a:schemeClr>
            </a:solidFill>
            <a:prstDash val="solid"/>
            <a:miter/>
          </a:ln>
        </p:spPr>
        <p:txBody>
          <a:bodyPr rtlCol="0" anchor="ctr"/>
          <a:lstStyle/>
          <a:p>
            <a:endParaRPr lang="zh-CN" altLang="en-US"/>
          </a:p>
        </p:txBody>
      </p:sp>
      <p:sp>
        <p:nvSpPr>
          <p:cNvPr id="17" name="任意多边形: 形状 16">
            <a:extLst>
              <a:ext uri="{FF2B5EF4-FFF2-40B4-BE49-F238E27FC236}">
                <a16:creationId xmlns:a16="http://schemas.microsoft.com/office/drawing/2014/main" id="{71E6FE5C-DC7F-F553-F7D0-762EC1426476}"/>
              </a:ext>
            </a:extLst>
          </p:cNvPr>
          <p:cNvSpPr/>
          <p:nvPr/>
        </p:nvSpPr>
        <p:spPr>
          <a:xfrm>
            <a:off x="8472798" y="4799066"/>
            <a:ext cx="3176203" cy="1938724"/>
          </a:xfrm>
          <a:custGeom>
            <a:avLst/>
            <a:gdLst>
              <a:gd name="connsiteX0" fmla="*/ -108 w 434435"/>
              <a:gd name="connsiteY0" fmla="*/ 265030 h 265175"/>
              <a:gd name="connsiteX1" fmla="*/ 123717 w 434435"/>
              <a:gd name="connsiteY1" fmla="*/ 217405 h 265175"/>
              <a:gd name="connsiteX2" fmla="*/ 180867 w 434435"/>
              <a:gd name="connsiteY2" fmla="*/ 166447 h 265175"/>
              <a:gd name="connsiteX3" fmla="*/ 242303 w 434435"/>
              <a:gd name="connsiteY3" fmla="*/ 143396 h 265175"/>
              <a:gd name="connsiteX4" fmla="*/ 298310 w 434435"/>
              <a:gd name="connsiteY4" fmla="*/ 81484 h 265175"/>
              <a:gd name="connsiteX5" fmla="*/ 318503 w 434435"/>
              <a:gd name="connsiteY5" fmla="*/ 47479 h 265175"/>
              <a:gd name="connsiteX6" fmla="*/ 434327 w 434435"/>
              <a:gd name="connsiteY6" fmla="*/ -146 h 26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435" h="265175">
                <a:moveTo>
                  <a:pt x="-108" y="265030"/>
                </a:moveTo>
                <a:cubicBezTo>
                  <a:pt x="31705" y="233503"/>
                  <a:pt x="86474" y="241694"/>
                  <a:pt x="123717" y="217405"/>
                </a:cubicBezTo>
                <a:cubicBezTo>
                  <a:pt x="145053" y="203404"/>
                  <a:pt x="158959" y="179972"/>
                  <a:pt x="180867" y="166447"/>
                </a:cubicBezTo>
                <a:cubicBezTo>
                  <a:pt x="199441" y="154826"/>
                  <a:pt x="221920" y="151588"/>
                  <a:pt x="242303" y="143396"/>
                </a:cubicBezTo>
                <a:cubicBezTo>
                  <a:pt x="267163" y="133300"/>
                  <a:pt x="283547" y="103867"/>
                  <a:pt x="298310" y="81484"/>
                </a:cubicBezTo>
                <a:cubicBezTo>
                  <a:pt x="305644" y="70435"/>
                  <a:pt x="311169" y="58433"/>
                  <a:pt x="318503" y="47479"/>
                </a:cubicBezTo>
                <a:cubicBezTo>
                  <a:pt x="342887" y="10522"/>
                  <a:pt x="404228" y="2998"/>
                  <a:pt x="434327" y="-146"/>
                </a:cubicBezTo>
              </a:path>
            </a:pathLst>
          </a:custGeom>
          <a:noFill/>
          <a:ln w="15875" cap="flat">
            <a:solidFill>
              <a:schemeClr val="accent3">
                <a:lumMod val="75000"/>
              </a:schemeClr>
            </a:solidFill>
            <a:prstDash val="solid"/>
            <a:miter/>
          </a:ln>
        </p:spPr>
        <p:txBody>
          <a:bodyPr rtlCol="0" anchor="ctr"/>
          <a:lstStyle/>
          <a:p>
            <a:endParaRPr lang="zh-CN" altLang="en-US"/>
          </a:p>
        </p:txBody>
      </p:sp>
      <p:sp>
        <p:nvSpPr>
          <p:cNvPr id="18" name="任意多边形: 形状 17">
            <a:extLst>
              <a:ext uri="{FF2B5EF4-FFF2-40B4-BE49-F238E27FC236}">
                <a16:creationId xmlns:a16="http://schemas.microsoft.com/office/drawing/2014/main" id="{9F87D47B-BB2A-3545-D4B9-735CBD38A065}"/>
              </a:ext>
            </a:extLst>
          </p:cNvPr>
          <p:cNvSpPr/>
          <p:nvPr/>
        </p:nvSpPr>
        <p:spPr>
          <a:xfrm>
            <a:off x="8446339" y="4973853"/>
            <a:ext cx="3261853" cy="1880235"/>
          </a:xfrm>
          <a:custGeom>
            <a:avLst/>
            <a:gdLst>
              <a:gd name="connsiteX0" fmla="*/ -108 w 446150"/>
              <a:gd name="connsiteY0" fmla="*/ 257029 h 257175"/>
              <a:gd name="connsiteX1" fmla="*/ 130099 w 446150"/>
              <a:gd name="connsiteY1" fmla="*/ 222073 h 257175"/>
              <a:gd name="connsiteX2" fmla="*/ 199917 w 446150"/>
              <a:gd name="connsiteY2" fmla="*/ 153779 h 257175"/>
              <a:gd name="connsiteX3" fmla="*/ 299929 w 446150"/>
              <a:gd name="connsiteY3" fmla="*/ 112535 h 257175"/>
              <a:gd name="connsiteX4" fmla="*/ 355270 w 446150"/>
              <a:gd name="connsiteY4" fmla="*/ 53099 h 257175"/>
              <a:gd name="connsiteX5" fmla="*/ 446043 w 446150"/>
              <a:gd name="connsiteY5" fmla="*/ -146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6150" h="257175">
                <a:moveTo>
                  <a:pt x="-108" y="257029"/>
                </a:moveTo>
                <a:cubicBezTo>
                  <a:pt x="55518" y="255410"/>
                  <a:pt x="101524" y="250648"/>
                  <a:pt x="130099" y="222073"/>
                </a:cubicBezTo>
                <a:cubicBezTo>
                  <a:pt x="152292" y="199879"/>
                  <a:pt x="181438" y="166542"/>
                  <a:pt x="199917" y="153779"/>
                </a:cubicBezTo>
                <a:cubicBezTo>
                  <a:pt x="233826" y="130442"/>
                  <a:pt x="266592" y="137205"/>
                  <a:pt x="299929" y="112535"/>
                </a:cubicBezTo>
                <a:cubicBezTo>
                  <a:pt x="325837" y="93009"/>
                  <a:pt x="332124" y="75769"/>
                  <a:pt x="355270" y="53099"/>
                </a:cubicBezTo>
                <a:cubicBezTo>
                  <a:pt x="374796" y="34049"/>
                  <a:pt x="418801" y="1379"/>
                  <a:pt x="446043" y="-146"/>
                </a:cubicBezTo>
              </a:path>
            </a:pathLst>
          </a:custGeom>
          <a:noFill/>
          <a:ln w="15875" cap="flat">
            <a:solidFill>
              <a:schemeClr val="accent3">
                <a:lumMod val="75000"/>
              </a:schemeClr>
            </a:solidFill>
            <a:prstDash val="solid"/>
            <a:miter/>
          </a:ln>
        </p:spPr>
        <p:txBody>
          <a:bodyPr rtlCol="0" anchor="ctr"/>
          <a:lstStyle/>
          <a:p>
            <a:endParaRPr lang="zh-CN" altLang="en-US"/>
          </a:p>
        </p:txBody>
      </p:sp>
      <p:sp>
        <p:nvSpPr>
          <p:cNvPr id="19" name="任意多边形: 形状 18">
            <a:extLst>
              <a:ext uri="{FF2B5EF4-FFF2-40B4-BE49-F238E27FC236}">
                <a16:creationId xmlns:a16="http://schemas.microsoft.com/office/drawing/2014/main" id="{FC74E897-92C2-D607-E595-C171CACA4BEB}"/>
              </a:ext>
            </a:extLst>
          </p:cNvPr>
          <p:cNvSpPr/>
          <p:nvPr/>
        </p:nvSpPr>
        <p:spPr>
          <a:xfrm>
            <a:off x="8371130" y="4927201"/>
            <a:ext cx="3623972" cy="1868391"/>
          </a:xfrm>
          <a:custGeom>
            <a:avLst/>
            <a:gdLst>
              <a:gd name="connsiteX0" fmla="*/ -108 w 495680"/>
              <a:gd name="connsiteY0" fmla="*/ 255410 h 255555"/>
              <a:gd name="connsiteX1" fmla="*/ 130861 w 495680"/>
              <a:gd name="connsiteY1" fmla="*/ 220549 h 255555"/>
              <a:gd name="connsiteX2" fmla="*/ 207061 w 495680"/>
              <a:gd name="connsiteY2" fmla="*/ 149492 h 255555"/>
              <a:gd name="connsiteX3" fmla="*/ 300310 w 495680"/>
              <a:gd name="connsiteY3" fmla="*/ 112535 h 255555"/>
              <a:gd name="connsiteX4" fmla="*/ 361461 w 495680"/>
              <a:gd name="connsiteY4" fmla="*/ 39574 h 255555"/>
              <a:gd name="connsiteX5" fmla="*/ 495573 w 495680"/>
              <a:gd name="connsiteY5" fmla="*/ -146 h 25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5680" h="255555">
                <a:moveTo>
                  <a:pt x="-108" y="255410"/>
                </a:moveTo>
                <a:cubicBezTo>
                  <a:pt x="55423" y="253886"/>
                  <a:pt x="97809" y="243218"/>
                  <a:pt x="130861" y="220549"/>
                </a:cubicBezTo>
                <a:cubicBezTo>
                  <a:pt x="156292" y="203023"/>
                  <a:pt x="188011" y="162256"/>
                  <a:pt x="207061" y="149492"/>
                </a:cubicBezTo>
                <a:cubicBezTo>
                  <a:pt x="240874" y="126156"/>
                  <a:pt x="267449" y="137300"/>
                  <a:pt x="300310" y="112535"/>
                </a:cubicBezTo>
                <a:cubicBezTo>
                  <a:pt x="326218" y="93485"/>
                  <a:pt x="338410" y="62815"/>
                  <a:pt x="361461" y="39574"/>
                </a:cubicBezTo>
                <a:cubicBezTo>
                  <a:pt x="389179" y="10999"/>
                  <a:pt x="468331" y="1474"/>
                  <a:pt x="495573" y="-146"/>
                </a:cubicBezTo>
              </a:path>
            </a:pathLst>
          </a:custGeom>
          <a:noFill/>
          <a:ln w="15875" cap="flat">
            <a:solidFill>
              <a:schemeClr val="accent3">
                <a:lumMod val="75000"/>
              </a:schemeClr>
            </a:solidFill>
            <a:prstDash val="solid"/>
            <a:miter/>
          </a:ln>
        </p:spPr>
        <p:txBody>
          <a:bodyPr rtlCol="0" anchor="ctr"/>
          <a:lstStyle/>
          <a:p>
            <a:endParaRPr lang="zh-CN" altLang="en-US"/>
          </a:p>
        </p:txBody>
      </p:sp>
      <p:sp>
        <p:nvSpPr>
          <p:cNvPr id="20" name="任意多边形: 形状 19">
            <a:extLst>
              <a:ext uri="{FF2B5EF4-FFF2-40B4-BE49-F238E27FC236}">
                <a16:creationId xmlns:a16="http://schemas.microsoft.com/office/drawing/2014/main" id="{77619C3F-F0D1-9FB2-F4EB-306A55F8E5DF}"/>
              </a:ext>
            </a:extLst>
          </p:cNvPr>
          <p:cNvSpPr/>
          <p:nvPr/>
        </p:nvSpPr>
        <p:spPr>
          <a:xfrm>
            <a:off x="9641246" y="5325853"/>
            <a:ext cx="2039705" cy="1341238"/>
          </a:xfrm>
          <a:custGeom>
            <a:avLst/>
            <a:gdLst>
              <a:gd name="connsiteX0" fmla="*/ -108 w 361568"/>
              <a:gd name="connsiteY0" fmla="*/ 214834 h 214979"/>
              <a:gd name="connsiteX1" fmla="*/ 82474 w 361568"/>
              <a:gd name="connsiteY1" fmla="*/ 183306 h 214979"/>
              <a:gd name="connsiteX2" fmla="*/ 180772 w 361568"/>
              <a:gd name="connsiteY2" fmla="*/ 102439 h 214979"/>
              <a:gd name="connsiteX3" fmla="*/ 278212 w 361568"/>
              <a:gd name="connsiteY3" fmla="*/ 61672 h 214979"/>
              <a:gd name="connsiteX4" fmla="*/ 361461 w 361568"/>
              <a:gd name="connsiteY4" fmla="*/ -146 h 214979"/>
              <a:gd name="connsiteX0" fmla="*/ 0 w 278987"/>
              <a:gd name="connsiteY0" fmla="*/ 183452 h 183452"/>
              <a:gd name="connsiteX1" fmla="*/ 98298 w 278987"/>
              <a:gd name="connsiteY1" fmla="*/ 102585 h 183452"/>
              <a:gd name="connsiteX2" fmla="*/ 195738 w 278987"/>
              <a:gd name="connsiteY2" fmla="*/ 61818 h 183452"/>
              <a:gd name="connsiteX3" fmla="*/ 278987 w 278987"/>
              <a:gd name="connsiteY3" fmla="*/ 0 h 183452"/>
            </a:gdLst>
            <a:ahLst/>
            <a:cxnLst>
              <a:cxn ang="0">
                <a:pos x="connsiteX0" y="connsiteY0"/>
              </a:cxn>
              <a:cxn ang="0">
                <a:pos x="connsiteX1" y="connsiteY1"/>
              </a:cxn>
              <a:cxn ang="0">
                <a:pos x="connsiteX2" y="connsiteY2"/>
              </a:cxn>
              <a:cxn ang="0">
                <a:pos x="connsiteX3" y="connsiteY3"/>
              </a:cxn>
            </a:cxnLst>
            <a:rect l="l" t="t" r="r" b="b"/>
            <a:pathLst>
              <a:path w="278987" h="183452">
                <a:moveTo>
                  <a:pt x="0" y="183452"/>
                </a:moveTo>
                <a:cubicBezTo>
                  <a:pt x="44481" y="156496"/>
                  <a:pt x="59436" y="129255"/>
                  <a:pt x="98298" y="102585"/>
                </a:cubicBezTo>
                <a:cubicBezTo>
                  <a:pt x="127444" y="82582"/>
                  <a:pt x="162591" y="74010"/>
                  <a:pt x="195738" y="61818"/>
                </a:cubicBezTo>
                <a:cubicBezTo>
                  <a:pt x="228885" y="49626"/>
                  <a:pt x="262413" y="31338"/>
                  <a:pt x="278987" y="0"/>
                </a:cubicBezTo>
              </a:path>
            </a:pathLst>
          </a:custGeom>
          <a:noFill/>
          <a:ln w="15875" cap="flat">
            <a:solidFill>
              <a:schemeClr val="accent3">
                <a:lumMod val="75000"/>
              </a:schemeClr>
            </a:solidFill>
            <a:prstDash val="solid"/>
            <a:miter/>
          </a:ln>
        </p:spPr>
        <p:txBody>
          <a:bodyPr rtlCol="0" anchor="ctr"/>
          <a:lstStyle/>
          <a:p>
            <a:endParaRPr lang="zh-CN" altLang="en-US"/>
          </a:p>
        </p:txBody>
      </p:sp>
      <p:sp>
        <p:nvSpPr>
          <p:cNvPr id="21" name="任意多边形: 形状 20">
            <a:extLst>
              <a:ext uri="{FF2B5EF4-FFF2-40B4-BE49-F238E27FC236}">
                <a16:creationId xmlns:a16="http://schemas.microsoft.com/office/drawing/2014/main" id="{4AACDEC3-6067-4EC9-EFC4-5FBD1486FB76}"/>
              </a:ext>
            </a:extLst>
          </p:cNvPr>
          <p:cNvSpPr/>
          <p:nvPr/>
        </p:nvSpPr>
        <p:spPr>
          <a:xfrm>
            <a:off x="9782862" y="6011095"/>
            <a:ext cx="1574959" cy="778553"/>
          </a:xfrm>
          <a:custGeom>
            <a:avLst/>
            <a:gdLst>
              <a:gd name="connsiteX0" fmla="*/ -108 w 303085"/>
              <a:gd name="connsiteY0" fmla="*/ 137205 h 137545"/>
              <a:gd name="connsiteX1" fmla="*/ 76092 w 303085"/>
              <a:gd name="connsiteY1" fmla="*/ 118155 h 137545"/>
              <a:gd name="connsiteX2" fmla="*/ 165151 w 303085"/>
              <a:gd name="connsiteY2" fmla="*/ 42526 h 137545"/>
              <a:gd name="connsiteX3" fmla="*/ 231159 w 303085"/>
              <a:gd name="connsiteY3" fmla="*/ 15952 h 137545"/>
              <a:gd name="connsiteX4" fmla="*/ 302977 w 303085"/>
              <a:gd name="connsiteY4" fmla="*/ -146 h 137545"/>
              <a:gd name="connsiteX0" fmla="*/ 0 w 226885"/>
              <a:gd name="connsiteY0" fmla="*/ 118301 h 118301"/>
              <a:gd name="connsiteX1" fmla="*/ 89059 w 226885"/>
              <a:gd name="connsiteY1" fmla="*/ 42672 h 118301"/>
              <a:gd name="connsiteX2" fmla="*/ 155067 w 226885"/>
              <a:gd name="connsiteY2" fmla="*/ 16098 h 118301"/>
              <a:gd name="connsiteX3" fmla="*/ 226885 w 226885"/>
              <a:gd name="connsiteY3" fmla="*/ 0 h 118301"/>
              <a:gd name="connsiteX0" fmla="*/ 0 w 215420"/>
              <a:gd name="connsiteY0" fmla="*/ 106489 h 106489"/>
              <a:gd name="connsiteX1" fmla="*/ 77594 w 215420"/>
              <a:gd name="connsiteY1" fmla="*/ 42672 h 106489"/>
              <a:gd name="connsiteX2" fmla="*/ 143602 w 215420"/>
              <a:gd name="connsiteY2" fmla="*/ 16098 h 106489"/>
              <a:gd name="connsiteX3" fmla="*/ 215420 w 215420"/>
              <a:gd name="connsiteY3" fmla="*/ 0 h 106489"/>
            </a:gdLst>
            <a:ahLst/>
            <a:cxnLst>
              <a:cxn ang="0">
                <a:pos x="connsiteX0" y="connsiteY0"/>
              </a:cxn>
              <a:cxn ang="0">
                <a:pos x="connsiteX1" y="connsiteY1"/>
              </a:cxn>
              <a:cxn ang="0">
                <a:pos x="connsiteX2" y="connsiteY2"/>
              </a:cxn>
              <a:cxn ang="0">
                <a:pos x="connsiteX3" y="connsiteY3"/>
              </a:cxn>
            </a:cxnLst>
            <a:rect l="l" t="t" r="r" b="b"/>
            <a:pathLst>
              <a:path w="215420" h="106489">
                <a:moveTo>
                  <a:pt x="0" y="106489"/>
                </a:moveTo>
                <a:cubicBezTo>
                  <a:pt x="33242" y="86105"/>
                  <a:pt x="44732" y="63723"/>
                  <a:pt x="77594" y="42672"/>
                </a:cubicBezTo>
                <a:cubicBezTo>
                  <a:pt x="98130" y="30528"/>
                  <a:pt x="120380" y="21565"/>
                  <a:pt x="143602" y="16098"/>
                </a:cubicBezTo>
                <a:cubicBezTo>
                  <a:pt x="167224" y="9621"/>
                  <a:pt x="191227" y="4287"/>
                  <a:pt x="215420" y="0"/>
                </a:cubicBezTo>
              </a:path>
            </a:pathLst>
          </a:custGeom>
          <a:noFill/>
          <a:ln w="15875" cap="flat">
            <a:solidFill>
              <a:schemeClr val="accent3">
                <a:lumMod val="75000"/>
              </a:schemeClr>
            </a:solidFill>
            <a:prstDash val="solid"/>
            <a:miter/>
          </a:ln>
        </p:spPr>
        <p:txBody>
          <a:bodyPr rtlCol="0" anchor="ctr"/>
          <a:lstStyle/>
          <a:p>
            <a:endParaRPr lang="zh-CN" altLang="en-US"/>
          </a:p>
        </p:txBody>
      </p:sp>
      <p:sp>
        <p:nvSpPr>
          <p:cNvPr id="25" name="任意多边形: 形状 24">
            <a:extLst>
              <a:ext uri="{FF2B5EF4-FFF2-40B4-BE49-F238E27FC236}">
                <a16:creationId xmlns:a16="http://schemas.microsoft.com/office/drawing/2014/main" id="{FD53AF63-B7E7-BEA7-488C-E3451947BA7A}"/>
              </a:ext>
            </a:extLst>
          </p:cNvPr>
          <p:cNvSpPr/>
          <p:nvPr/>
        </p:nvSpPr>
        <p:spPr>
          <a:xfrm>
            <a:off x="8166996" y="4328209"/>
            <a:ext cx="3354477" cy="2350727"/>
          </a:xfrm>
          <a:custGeom>
            <a:avLst/>
            <a:gdLst>
              <a:gd name="connsiteX0" fmla="*/ 449186 w 458819"/>
              <a:gd name="connsiteY0" fmla="*/ 432444 h 458021"/>
              <a:gd name="connsiteX1" fmla="*/ 458711 w 458819"/>
              <a:gd name="connsiteY1" fmla="*/ 486 h 458021"/>
              <a:gd name="connsiteX2" fmla="*/ 437470 w 458819"/>
              <a:gd name="connsiteY2" fmla="*/ 8296 h 458021"/>
              <a:gd name="connsiteX3" fmla="*/ 421754 w 458819"/>
              <a:gd name="connsiteY3" fmla="*/ 26394 h 458021"/>
              <a:gd name="connsiteX4" fmla="*/ 380987 w 458819"/>
              <a:gd name="connsiteY4" fmla="*/ 43539 h 458021"/>
              <a:gd name="connsiteX5" fmla="*/ 320408 w 458819"/>
              <a:gd name="connsiteY5" fmla="*/ 68780 h 458021"/>
              <a:gd name="connsiteX6" fmla="*/ 291833 w 458819"/>
              <a:gd name="connsiteY6" fmla="*/ 119739 h 458021"/>
              <a:gd name="connsiteX7" fmla="*/ 256781 w 458819"/>
              <a:gd name="connsiteY7" fmla="*/ 162887 h 458021"/>
              <a:gd name="connsiteX8" fmla="*/ 212490 w 458819"/>
              <a:gd name="connsiteY8" fmla="*/ 176889 h 458021"/>
              <a:gd name="connsiteX9" fmla="*/ 126765 w 458819"/>
              <a:gd name="connsiteY9" fmla="*/ 236896 h 458021"/>
              <a:gd name="connsiteX10" fmla="*/ 85617 w 458819"/>
              <a:gd name="connsiteY10" fmla="*/ 243945 h 458021"/>
              <a:gd name="connsiteX11" fmla="*/ -108 w 458819"/>
              <a:gd name="connsiteY11" fmla="*/ 321383 h 458021"/>
              <a:gd name="connsiteX12" fmla="*/ 50755 w 458819"/>
              <a:gd name="connsiteY12" fmla="*/ 457876 h 458021"/>
              <a:gd name="connsiteX0" fmla="*/ 449294 w 461801"/>
              <a:gd name="connsiteY0" fmla="*/ 432589 h 458021"/>
              <a:gd name="connsiteX1" fmla="*/ 458819 w 461801"/>
              <a:gd name="connsiteY1" fmla="*/ 631 h 458021"/>
              <a:gd name="connsiteX2" fmla="*/ 437578 w 461801"/>
              <a:gd name="connsiteY2" fmla="*/ 8441 h 458021"/>
              <a:gd name="connsiteX3" fmla="*/ 421862 w 461801"/>
              <a:gd name="connsiteY3" fmla="*/ 26539 h 458021"/>
              <a:gd name="connsiteX4" fmla="*/ 381095 w 461801"/>
              <a:gd name="connsiteY4" fmla="*/ 43684 h 458021"/>
              <a:gd name="connsiteX5" fmla="*/ 320516 w 461801"/>
              <a:gd name="connsiteY5" fmla="*/ 68925 h 458021"/>
              <a:gd name="connsiteX6" fmla="*/ 291941 w 461801"/>
              <a:gd name="connsiteY6" fmla="*/ 119884 h 458021"/>
              <a:gd name="connsiteX7" fmla="*/ 256889 w 461801"/>
              <a:gd name="connsiteY7" fmla="*/ 163032 h 458021"/>
              <a:gd name="connsiteX8" fmla="*/ 212598 w 461801"/>
              <a:gd name="connsiteY8" fmla="*/ 177034 h 458021"/>
              <a:gd name="connsiteX9" fmla="*/ 126873 w 461801"/>
              <a:gd name="connsiteY9" fmla="*/ 237041 h 458021"/>
              <a:gd name="connsiteX10" fmla="*/ 85725 w 461801"/>
              <a:gd name="connsiteY10" fmla="*/ 244090 h 458021"/>
              <a:gd name="connsiteX11" fmla="*/ 0 w 461801"/>
              <a:gd name="connsiteY11" fmla="*/ 321528 h 458021"/>
              <a:gd name="connsiteX12" fmla="*/ 50863 w 461801"/>
              <a:gd name="connsiteY12" fmla="*/ 458021 h 458021"/>
              <a:gd name="connsiteX13" fmla="*/ 461801 w 461801"/>
              <a:gd name="connsiteY13" fmla="*/ 445096 h 458021"/>
              <a:gd name="connsiteX0" fmla="*/ 449294 w 458819"/>
              <a:gd name="connsiteY0" fmla="*/ 432589 h 458021"/>
              <a:gd name="connsiteX1" fmla="*/ 458819 w 458819"/>
              <a:gd name="connsiteY1" fmla="*/ 631 h 458021"/>
              <a:gd name="connsiteX2" fmla="*/ 437578 w 458819"/>
              <a:gd name="connsiteY2" fmla="*/ 8441 h 458021"/>
              <a:gd name="connsiteX3" fmla="*/ 421862 w 458819"/>
              <a:gd name="connsiteY3" fmla="*/ 26539 h 458021"/>
              <a:gd name="connsiteX4" fmla="*/ 381095 w 458819"/>
              <a:gd name="connsiteY4" fmla="*/ 43684 h 458021"/>
              <a:gd name="connsiteX5" fmla="*/ 320516 w 458819"/>
              <a:gd name="connsiteY5" fmla="*/ 68925 h 458021"/>
              <a:gd name="connsiteX6" fmla="*/ 291941 w 458819"/>
              <a:gd name="connsiteY6" fmla="*/ 119884 h 458021"/>
              <a:gd name="connsiteX7" fmla="*/ 256889 w 458819"/>
              <a:gd name="connsiteY7" fmla="*/ 163032 h 458021"/>
              <a:gd name="connsiteX8" fmla="*/ 212598 w 458819"/>
              <a:gd name="connsiteY8" fmla="*/ 177034 h 458021"/>
              <a:gd name="connsiteX9" fmla="*/ 126873 w 458819"/>
              <a:gd name="connsiteY9" fmla="*/ 237041 h 458021"/>
              <a:gd name="connsiteX10" fmla="*/ 85725 w 458819"/>
              <a:gd name="connsiteY10" fmla="*/ 244090 h 458021"/>
              <a:gd name="connsiteX11" fmla="*/ 0 w 458819"/>
              <a:gd name="connsiteY11" fmla="*/ 321528 h 458021"/>
              <a:gd name="connsiteX12" fmla="*/ 50863 w 458819"/>
              <a:gd name="connsiteY12" fmla="*/ 458021 h 458021"/>
              <a:gd name="connsiteX0" fmla="*/ 458819 w 458819"/>
              <a:gd name="connsiteY0" fmla="*/ 631 h 458021"/>
              <a:gd name="connsiteX1" fmla="*/ 437578 w 458819"/>
              <a:gd name="connsiteY1" fmla="*/ 8441 h 458021"/>
              <a:gd name="connsiteX2" fmla="*/ 421862 w 458819"/>
              <a:gd name="connsiteY2" fmla="*/ 26539 h 458021"/>
              <a:gd name="connsiteX3" fmla="*/ 381095 w 458819"/>
              <a:gd name="connsiteY3" fmla="*/ 43684 h 458021"/>
              <a:gd name="connsiteX4" fmla="*/ 320516 w 458819"/>
              <a:gd name="connsiteY4" fmla="*/ 68925 h 458021"/>
              <a:gd name="connsiteX5" fmla="*/ 291941 w 458819"/>
              <a:gd name="connsiteY5" fmla="*/ 119884 h 458021"/>
              <a:gd name="connsiteX6" fmla="*/ 256889 w 458819"/>
              <a:gd name="connsiteY6" fmla="*/ 163032 h 458021"/>
              <a:gd name="connsiteX7" fmla="*/ 212598 w 458819"/>
              <a:gd name="connsiteY7" fmla="*/ 177034 h 458021"/>
              <a:gd name="connsiteX8" fmla="*/ 126873 w 458819"/>
              <a:gd name="connsiteY8" fmla="*/ 237041 h 458021"/>
              <a:gd name="connsiteX9" fmla="*/ 85725 w 458819"/>
              <a:gd name="connsiteY9" fmla="*/ 244090 h 458021"/>
              <a:gd name="connsiteX10" fmla="*/ 0 w 458819"/>
              <a:gd name="connsiteY10" fmla="*/ 321528 h 458021"/>
              <a:gd name="connsiteX11" fmla="*/ 50863 w 458819"/>
              <a:gd name="connsiteY11" fmla="*/ 458021 h 458021"/>
              <a:gd name="connsiteX0" fmla="*/ 458819 w 458819"/>
              <a:gd name="connsiteY0" fmla="*/ 631 h 321528"/>
              <a:gd name="connsiteX1" fmla="*/ 437578 w 458819"/>
              <a:gd name="connsiteY1" fmla="*/ 8441 h 321528"/>
              <a:gd name="connsiteX2" fmla="*/ 421862 w 458819"/>
              <a:gd name="connsiteY2" fmla="*/ 26539 h 321528"/>
              <a:gd name="connsiteX3" fmla="*/ 381095 w 458819"/>
              <a:gd name="connsiteY3" fmla="*/ 43684 h 321528"/>
              <a:gd name="connsiteX4" fmla="*/ 320516 w 458819"/>
              <a:gd name="connsiteY4" fmla="*/ 68925 h 321528"/>
              <a:gd name="connsiteX5" fmla="*/ 291941 w 458819"/>
              <a:gd name="connsiteY5" fmla="*/ 119884 h 321528"/>
              <a:gd name="connsiteX6" fmla="*/ 256889 w 458819"/>
              <a:gd name="connsiteY6" fmla="*/ 163032 h 321528"/>
              <a:gd name="connsiteX7" fmla="*/ 212598 w 458819"/>
              <a:gd name="connsiteY7" fmla="*/ 177034 h 321528"/>
              <a:gd name="connsiteX8" fmla="*/ 126873 w 458819"/>
              <a:gd name="connsiteY8" fmla="*/ 237041 h 321528"/>
              <a:gd name="connsiteX9" fmla="*/ 85725 w 458819"/>
              <a:gd name="connsiteY9" fmla="*/ 244090 h 321528"/>
              <a:gd name="connsiteX10" fmla="*/ 0 w 458819"/>
              <a:gd name="connsiteY10" fmla="*/ 321528 h 321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8819" h="321528">
                <a:moveTo>
                  <a:pt x="458819" y="631"/>
                </a:moveTo>
                <a:cubicBezTo>
                  <a:pt x="450799" y="-1436"/>
                  <a:pt x="442350" y="1678"/>
                  <a:pt x="437578" y="8441"/>
                </a:cubicBezTo>
                <a:cubicBezTo>
                  <a:pt x="433035" y="15052"/>
                  <a:pt x="427768" y="21119"/>
                  <a:pt x="421862" y="26539"/>
                </a:cubicBezTo>
                <a:cubicBezTo>
                  <a:pt x="410099" y="35883"/>
                  <a:pt x="396002" y="41807"/>
                  <a:pt x="381095" y="43684"/>
                </a:cubicBezTo>
                <a:cubicBezTo>
                  <a:pt x="358330" y="45874"/>
                  <a:pt x="334137" y="50446"/>
                  <a:pt x="320516" y="68925"/>
                </a:cubicBezTo>
                <a:cubicBezTo>
                  <a:pt x="309534" y="85051"/>
                  <a:pt x="299971" y="102100"/>
                  <a:pt x="291941" y="119884"/>
                </a:cubicBezTo>
                <a:cubicBezTo>
                  <a:pt x="284702" y="133504"/>
                  <a:pt x="270891" y="156460"/>
                  <a:pt x="256889" y="163032"/>
                </a:cubicBezTo>
                <a:cubicBezTo>
                  <a:pt x="242430" y="168614"/>
                  <a:pt x="227638" y="173290"/>
                  <a:pt x="212598" y="177034"/>
                </a:cubicBezTo>
                <a:cubicBezTo>
                  <a:pt x="180689" y="188083"/>
                  <a:pt x="158496" y="224659"/>
                  <a:pt x="126873" y="237041"/>
                </a:cubicBezTo>
                <a:cubicBezTo>
                  <a:pt x="113366" y="240499"/>
                  <a:pt x="99612" y="242851"/>
                  <a:pt x="85725" y="244090"/>
                </a:cubicBezTo>
                <a:cubicBezTo>
                  <a:pt x="58102" y="249709"/>
                  <a:pt x="8477" y="294667"/>
                  <a:pt x="0" y="321528"/>
                </a:cubicBezTo>
              </a:path>
            </a:pathLst>
          </a:custGeom>
          <a:noFill/>
          <a:ln w="15875" cap="flat">
            <a:solidFill>
              <a:schemeClr val="accent3">
                <a:lumMod val="75000"/>
              </a:schemeClr>
            </a:solidFill>
            <a:prstDash val="solid"/>
            <a:miter/>
          </a:ln>
        </p:spPr>
        <p:txBody>
          <a:bodyPr rtlCol="0" anchor="ctr"/>
          <a:lstStyle/>
          <a:p>
            <a:endParaRPr lang="zh-CN" altLang="en-US"/>
          </a:p>
        </p:txBody>
      </p:sp>
      <p:sp>
        <p:nvSpPr>
          <p:cNvPr id="26" name="任意多边形: 形状 25">
            <a:extLst>
              <a:ext uri="{FF2B5EF4-FFF2-40B4-BE49-F238E27FC236}">
                <a16:creationId xmlns:a16="http://schemas.microsoft.com/office/drawing/2014/main" id="{6E6797FD-A93D-B259-1DF4-85F109DAF762}"/>
              </a:ext>
            </a:extLst>
          </p:cNvPr>
          <p:cNvSpPr/>
          <p:nvPr userDrawn="1"/>
        </p:nvSpPr>
        <p:spPr>
          <a:xfrm>
            <a:off x="402922" y="481914"/>
            <a:ext cx="11577418" cy="6376086"/>
          </a:xfrm>
          <a:custGeom>
            <a:avLst/>
            <a:gdLst>
              <a:gd name="connsiteX0" fmla="*/ 6099873 w 11577418"/>
              <a:gd name="connsiteY0" fmla="*/ 332851 h 6376086"/>
              <a:gd name="connsiteX1" fmla="*/ 1295245 w 11577418"/>
              <a:gd name="connsiteY1" fmla="*/ 795948 h 6376086"/>
              <a:gd name="connsiteX2" fmla="*/ 455890 w 11577418"/>
              <a:gd name="connsiteY2" fmla="*/ 1883167 h 6376086"/>
              <a:gd name="connsiteX3" fmla="*/ 1137968 w 11577418"/>
              <a:gd name="connsiteY3" fmla="*/ 3126450 h 6376086"/>
              <a:gd name="connsiteX4" fmla="*/ 846620 w 11577418"/>
              <a:gd name="connsiteY4" fmla="*/ 4327060 h 6376086"/>
              <a:gd name="connsiteX5" fmla="*/ 1903059 w 11577418"/>
              <a:gd name="connsiteY5" fmla="*/ 4790157 h 6376086"/>
              <a:gd name="connsiteX6" fmla="*/ 1903059 w 11577418"/>
              <a:gd name="connsiteY6" fmla="*/ 5947899 h 6376086"/>
              <a:gd name="connsiteX7" fmla="*/ 10600594 w 11577418"/>
              <a:gd name="connsiteY7" fmla="*/ 5875540 h 6376086"/>
              <a:gd name="connsiteX8" fmla="*/ 10021723 w 11577418"/>
              <a:gd name="connsiteY8" fmla="*/ 4500722 h 6376086"/>
              <a:gd name="connsiteX9" fmla="*/ 10745312 w 11577418"/>
              <a:gd name="connsiteY9" fmla="*/ 3400867 h 6376086"/>
              <a:gd name="connsiteX10" fmla="*/ 10065139 w 11577418"/>
              <a:gd name="connsiteY10" fmla="*/ 2358899 h 6376086"/>
              <a:gd name="connsiteX11" fmla="*/ 10426933 w 11577418"/>
              <a:gd name="connsiteY11" fmla="*/ 839363 h 6376086"/>
              <a:gd name="connsiteX12" fmla="*/ 6099873 w 11577418"/>
              <a:gd name="connsiteY12" fmla="*/ 332851 h 6376086"/>
              <a:gd name="connsiteX13" fmla="*/ 0 w 11577418"/>
              <a:gd name="connsiteY13" fmla="*/ 0 h 6376086"/>
              <a:gd name="connsiteX14" fmla="*/ 11577418 w 11577418"/>
              <a:gd name="connsiteY14" fmla="*/ 0 h 6376086"/>
              <a:gd name="connsiteX15" fmla="*/ 11577418 w 11577418"/>
              <a:gd name="connsiteY15" fmla="*/ 6376086 h 6376086"/>
              <a:gd name="connsiteX16" fmla="*/ 0 w 11577418"/>
              <a:gd name="connsiteY16" fmla="*/ 6376086 h 637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7418" h="6376086">
                <a:moveTo>
                  <a:pt x="6099873" y="332851"/>
                </a:moveTo>
                <a:cubicBezTo>
                  <a:pt x="4577925" y="325615"/>
                  <a:pt x="2235908" y="537562"/>
                  <a:pt x="1295245" y="795948"/>
                </a:cubicBezTo>
                <a:cubicBezTo>
                  <a:pt x="354581" y="1054333"/>
                  <a:pt x="410742" y="1383967"/>
                  <a:pt x="455890" y="1883167"/>
                </a:cubicBezTo>
                <a:cubicBezTo>
                  <a:pt x="501039" y="2382367"/>
                  <a:pt x="1072847" y="2719134"/>
                  <a:pt x="1137968" y="3126450"/>
                </a:cubicBezTo>
                <a:cubicBezTo>
                  <a:pt x="1203090" y="3533766"/>
                  <a:pt x="646746" y="3832699"/>
                  <a:pt x="846620" y="4327060"/>
                </a:cubicBezTo>
                <a:cubicBezTo>
                  <a:pt x="1046494" y="4821422"/>
                  <a:pt x="1726986" y="4520017"/>
                  <a:pt x="1903059" y="4790157"/>
                </a:cubicBezTo>
                <a:cubicBezTo>
                  <a:pt x="2079132" y="5060297"/>
                  <a:pt x="453470" y="5767002"/>
                  <a:pt x="1903059" y="5947899"/>
                </a:cubicBezTo>
                <a:cubicBezTo>
                  <a:pt x="3352648" y="6128796"/>
                  <a:pt x="9247484" y="6116736"/>
                  <a:pt x="10600594" y="5875540"/>
                </a:cubicBezTo>
                <a:cubicBezTo>
                  <a:pt x="11953705" y="5634344"/>
                  <a:pt x="9997604" y="4913167"/>
                  <a:pt x="10021723" y="4500722"/>
                </a:cubicBezTo>
                <a:cubicBezTo>
                  <a:pt x="10045843" y="4088276"/>
                  <a:pt x="10738076" y="3757837"/>
                  <a:pt x="10745312" y="3400867"/>
                </a:cubicBezTo>
                <a:cubicBezTo>
                  <a:pt x="10752548" y="3043896"/>
                  <a:pt x="10118202" y="2785816"/>
                  <a:pt x="10065139" y="2358899"/>
                </a:cubicBezTo>
                <a:cubicBezTo>
                  <a:pt x="10012075" y="1931982"/>
                  <a:pt x="11087811" y="1177038"/>
                  <a:pt x="10426933" y="839363"/>
                </a:cubicBezTo>
                <a:cubicBezTo>
                  <a:pt x="9766055" y="501688"/>
                  <a:pt x="7621821" y="340087"/>
                  <a:pt x="6099873" y="332851"/>
                </a:cubicBezTo>
                <a:close/>
                <a:moveTo>
                  <a:pt x="0" y="0"/>
                </a:moveTo>
                <a:lnTo>
                  <a:pt x="11577418" y="0"/>
                </a:lnTo>
                <a:lnTo>
                  <a:pt x="11577418" y="6376086"/>
                </a:lnTo>
                <a:lnTo>
                  <a:pt x="0" y="6376086"/>
                </a:lnTo>
                <a:close/>
              </a:path>
            </a:pathLst>
          </a:custGeom>
          <a:solidFill>
            <a:schemeClr val="accent2">
              <a:lumMod val="75000"/>
            </a:schemeClr>
          </a:solidFill>
          <a:ln>
            <a:noFill/>
          </a:ln>
          <a:effectLst>
            <a:outerShdw blurRad="444500" dist="139700" algn="t" rotWithShape="0">
              <a:schemeClr val="tx1">
                <a:alpha val="4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7" name="图形 34">
            <a:extLst>
              <a:ext uri="{FF2B5EF4-FFF2-40B4-BE49-F238E27FC236}">
                <a16:creationId xmlns:a16="http://schemas.microsoft.com/office/drawing/2014/main" id="{0215EE11-A437-3065-8348-E571B6FCE844}"/>
              </a:ext>
            </a:extLst>
          </p:cNvPr>
          <p:cNvSpPr/>
          <p:nvPr userDrawn="1"/>
        </p:nvSpPr>
        <p:spPr>
          <a:xfrm>
            <a:off x="5258652" y="5483056"/>
            <a:ext cx="2225660" cy="1030807"/>
          </a:xfrm>
          <a:custGeom>
            <a:avLst/>
            <a:gdLst>
              <a:gd name="connsiteX0" fmla="*/ 2086240 w 2225660"/>
              <a:gd name="connsiteY0" fmla="*/ 854505 h 1030807"/>
              <a:gd name="connsiteX1" fmla="*/ 1974088 w 2225660"/>
              <a:gd name="connsiteY1" fmla="*/ 757364 h 1030807"/>
              <a:gd name="connsiteX2" fmla="*/ 1846062 w 2225660"/>
              <a:gd name="connsiteY2" fmla="*/ 720440 h 1030807"/>
              <a:gd name="connsiteX3" fmla="*/ 1767037 w 2225660"/>
              <a:gd name="connsiteY3" fmla="*/ 619330 h 1030807"/>
              <a:gd name="connsiteX4" fmla="*/ 1590872 w 2225660"/>
              <a:gd name="connsiteY4" fmla="*/ 587582 h 1030807"/>
              <a:gd name="connsiteX5" fmla="*/ 1478719 w 2225660"/>
              <a:gd name="connsiteY5" fmla="*/ 604836 h 1030807"/>
              <a:gd name="connsiteX6" fmla="*/ 1356905 w 2225660"/>
              <a:gd name="connsiteY6" fmla="*/ 539098 h 1030807"/>
              <a:gd name="connsiteX7" fmla="*/ 1285472 w 2225660"/>
              <a:gd name="connsiteY7" fmla="*/ 401064 h 1030807"/>
              <a:gd name="connsiteX8" fmla="*/ 1221977 w 2225660"/>
              <a:gd name="connsiteY8" fmla="*/ 305648 h 1030807"/>
              <a:gd name="connsiteX9" fmla="*/ 1128286 w 2225660"/>
              <a:gd name="connsiteY9" fmla="*/ 249745 h 1030807"/>
              <a:gd name="connsiteX10" fmla="*/ 1058062 w 2225660"/>
              <a:gd name="connsiteY10" fmla="*/ 178485 h 1030807"/>
              <a:gd name="connsiteX11" fmla="*/ 961783 w 2225660"/>
              <a:gd name="connsiteY11" fmla="*/ 50458 h 1030807"/>
              <a:gd name="connsiteX12" fmla="*/ 915714 w 2225660"/>
              <a:gd name="connsiteY12" fmla="*/ 29581 h 1030807"/>
              <a:gd name="connsiteX13" fmla="*/ 835827 w 2225660"/>
              <a:gd name="connsiteY13" fmla="*/ 1629 h 1030807"/>
              <a:gd name="connsiteX14" fmla="*/ 743345 w 2225660"/>
              <a:gd name="connsiteY14" fmla="*/ 58050 h 1030807"/>
              <a:gd name="connsiteX15" fmla="*/ 708836 w 2225660"/>
              <a:gd name="connsiteY15" fmla="*/ 84794 h 1030807"/>
              <a:gd name="connsiteX16" fmla="*/ 662595 w 2225660"/>
              <a:gd name="connsiteY16" fmla="*/ 90488 h 1030807"/>
              <a:gd name="connsiteX17" fmla="*/ 506099 w 2225660"/>
              <a:gd name="connsiteY17" fmla="*/ 189182 h 1030807"/>
              <a:gd name="connsiteX18" fmla="*/ 372034 w 2225660"/>
              <a:gd name="connsiteY18" fmla="*/ 355340 h 1030807"/>
              <a:gd name="connsiteX19" fmla="*/ 314232 w 2225660"/>
              <a:gd name="connsiteY19" fmla="*/ 441612 h 1030807"/>
              <a:gd name="connsiteX20" fmla="*/ 225373 w 2225660"/>
              <a:gd name="connsiteY20" fmla="*/ 508385 h 1030807"/>
              <a:gd name="connsiteX21" fmla="*/ 155494 w 2225660"/>
              <a:gd name="connsiteY21" fmla="*/ 649180 h 1030807"/>
              <a:gd name="connsiteX22" fmla="*/ 98382 w 2225660"/>
              <a:gd name="connsiteY22" fmla="*/ 727341 h 1030807"/>
              <a:gd name="connsiteX23" fmla="*/ 33679 w 2225660"/>
              <a:gd name="connsiteY23" fmla="*/ 815856 h 1030807"/>
              <a:gd name="connsiteX24" fmla="*/ 1241 w 2225660"/>
              <a:gd name="connsiteY24" fmla="*/ 1014279 h 1030807"/>
              <a:gd name="connsiteX25" fmla="*/ 2225655 w 2225660"/>
              <a:gd name="connsiteY25" fmla="*/ 1030670 h 1030807"/>
              <a:gd name="connsiteX26" fmla="*/ 2086240 w 2225660"/>
              <a:gd name="connsiteY26" fmla="*/ 854505 h 103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225660" h="1030807">
                <a:moveTo>
                  <a:pt x="2086240" y="854505"/>
                </a:moveTo>
                <a:cubicBezTo>
                  <a:pt x="2043795" y="826726"/>
                  <a:pt x="2019639" y="779794"/>
                  <a:pt x="1974088" y="757364"/>
                </a:cubicBezTo>
                <a:cubicBezTo>
                  <a:pt x="1949242" y="745286"/>
                  <a:pt x="1867284" y="738384"/>
                  <a:pt x="1846062" y="720440"/>
                </a:cubicBezTo>
                <a:cubicBezTo>
                  <a:pt x="1802236" y="683688"/>
                  <a:pt x="1816557" y="648145"/>
                  <a:pt x="1767037" y="619330"/>
                </a:cubicBezTo>
                <a:cubicBezTo>
                  <a:pt x="1735635" y="601213"/>
                  <a:pt x="1626416" y="586202"/>
                  <a:pt x="1590872" y="587582"/>
                </a:cubicBezTo>
                <a:cubicBezTo>
                  <a:pt x="1555328" y="588962"/>
                  <a:pt x="1514953" y="608977"/>
                  <a:pt x="1478719" y="604836"/>
                </a:cubicBezTo>
                <a:cubicBezTo>
                  <a:pt x="1432323" y="595968"/>
                  <a:pt x="1389790" y="573002"/>
                  <a:pt x="1356905" y="539098"/>
                </a:cubicBezTo>
                <a:cubicBezTo>
                  <a:pt x="1319463" y="502346"/>
                  <a:pt x="1307903" y="447650"/>
                  <a:pt x="1285472" y="401064"/>
                </a:cubicBezTo>
                <a:cubicBezTo>
                  <a:pt x="1268727" y="366521"/>
                  <a:pt x="1247366" y="334428"/>
                  <a:pt x="1221977" y="305648"/>
                </a:cubicBezTo>
                <a:cubicBezTo>
                  <a:pt x="1193335" y="275799"/>
                  <a:pt x="1166246" y="266136"/>
                  <a:pt x="1128286" y="249745"/>
                </a:cubicBezTo>
                <a:cubicBezTo>
                  <a:pt x="1093778" y="234906"/>
                  <a:pt x="1084978" y="204711"/>
                  <a:pt x="1058062" y="178485"/>
                </a:cubicBezTo>
                <a:cubicBezTo>
                  <a:pt x="1015961" y="137074"/>
                  <a:pt x="997499" y="88073"/>
                  <a:pt x="961783" y="50458"/>
                </a:cubicBezTo>
                <a:cubicBezTo>
                  <a:pt x="949705" y="37518"/>
                  <a:pt x="933486" y="39071"/>
                  <a:pt x="915714" y="29581"/>
                </a:cubicBezTo>
                <a:cubicBezTo>
                  <a:pt x="894492" y="18193"/>
                  <a:pt x="866195" y="-6998"/>
                  <a:pt x="835827" y="1629"/>
                </a:cubicBezTo>
                <a:cubicBezTo>
                  <a:pt x="800220" y="11153"/>
                  <a:pt x="768113" y="30754"/>
                  <a:pt x="743345" y="58050"/>
                </a:cubicBezTo>
                <a:cubicBezTo>
                  <a:pt x="733803" y="69248"/>
                  <a:pt x="722055" y="78341"/>
                  <a:pt x="708836" y="84794"/>
                </a:cubicBezTo>
                <a:cubicBezTo>
                  <a:pt x="693770" y="88866"/>
                  <a:pt x="678200" y="90781"/>
                  <a:pt x="662595" y="90488"/>
                </a:cubicBezTo>
                <a:cubicBezTo>
                  <a:pt x="599617" y="95837"/>
                  <a:pt x="549925" y="143976"/>
                  <a:pt x="506099" y="189182"/>
                </a:cubicBezTo>
                <a:cubicBezTo>
                  <a:pt x="450196" y="246811"/>
                  <a:pt x="410511" y="284771"/>
                  <a:pt x="372034" y="355340"/>
                </a:cubicBezTo>
                <a:cubicBezTo>
                  <a:pt x="355435" y="385794"/>
                  <a:pt x="336087" y="414678"/>
                  <a:pt x="314232" y="441612"/>
                </a:cubicBezTo>
                <a:cubicBezTo>
                  <a:pt x="281794" y="476120"/>
                  <a:pt x="257639" y="478190"/>
                  <a:pt x="225373" y="508385"/>
                </a:cubicBezTo>
                <a:cubicBezTo>
                  <a:pt x="193108" y="538580"/>
                  <a:pt x="174646" y="610013"/>
                  <a:pt x="155494" y="649180"/>
                </a:cubicBezTo>
                <a:cubicBezTo>
                  <a:pt x="141067" y="678305"/>
                  <a:pt x="121749" y="704738"/>
                  <a:pt x="98382" y="727341"/>
                </a:cubicBezTo>
                <a:cubicBezTo>
                  <a:pt x="73525" y="754292"/>
                  <a:pt x="51818" y="783987"/>
                  <a:pt x="33679" y="815856"/>
                </a:cubicBezTo>
                <a:cubicBezTo>
                  <a:pt x="7163" y="878454"/>
                  <a:pt x="-3960" y="946504"/>
                  <a:pt x="1241" y="1014279"/>
                </a:cubicBezTo>
                <a:lnTo>
                  <a:pt x="2225655" y="1030670"/>
                </a:lnTo>
                <a:cubicBezTo>
                  <a:pt x="2209263" y="951646"/>
                  <a:pt x="2153877" y="898848"/>
                  <a:pt x="2086240" y="854505"/>
                </a:cubicBezTo>
                <a:close/>
              </a:path>
            </a:pathLst>
          </a:custGeom>
          <a:solidFill>
            <a:schemeClr val="accent2">
              <a:lumMod val="50000"/>
            </a:schemeClr>
          </a:solidFill>
          <a:ln w="17204" cap="flat">
            <a:noFill/>
            <a:prstDash val="solid"/>
            <a:miter/>
          </a:ln>
          <a:effectLst>
            <a:outerShdw blurRad="152400" dist="38100" dir="16200000" rotWithShape="0">
              <a:schemeClr val="tx1">
                <a:alpha val="26000"/>
              </a:schemeClr>
            </a:outerShdw>
          </a:effectLst>
        </p:spPr>
        <p:txBody>
          <a:bodyPr rtlCol="0" anchor="ctr"/>
          <a:lstStyle/>
          <a:p>
            <a:endParaRPr lang="zh-CN" altLang="en-US"/>
          </a:p>
        </p:txBody>
      </p:sp>
      <p:sp>
        <p:nvSpPr>
          <p:cNvPr id="28" name="任意多边形: 形状 27">
            <a:extLst>
              <a:ext uri="{FF2B5EF4-FFF2-40B4-BE49-F238E27FC236}">
                <a16:creationId xmlns:a16="http://schemas.microsoft.com/office/drawing/2014/main" id="{AA85B528-6796-9B2B-950D-975CB6800FC4}"/>
              </a:ext>
            </a:extLst>
          </p:cNvPr>
          <p:cNvSpPr/>
          <p:nvPr userDrawn="1"/>
        </p:nvSpPr>
        <p:spPr>
          <a:xfrm rot="11700000">
            <a:off x="8094056" y="-117637"/>
            <a:ext cx="4825784" cy="5058811"/>
          </a:xfrm>
          <a:custGeom>
            <a:avLst/>
            <a:gdLst>
              <a:gd name="connsiteX0" fmla="*/ 735798 w 4825784"/>
              <a:gd name="connsiteY0" fmla="*/ 183728 h 5058811"/>
              <a:gd name="connsiteX1" fmla="*/ 704669 w 4825784"/>
              <a:gd name="connsiteY1" fmla="*/ 180903 h 5058811"/>
              <a:gd name="connsiteX2" fmla="*/ 677676 w 4825784"/>
              <a:gd name="connsiteY2" fmla="*/ 172682 h 5058811"/>
              <a:gd name="connsiteX3" fmla="*/ 680845 w 4825784"/>
              <a:gd name="connsiteY3" fmla="*/ 161420 h 5058811"/>
              <a:gd name="connsiteX4" fmla="*/ 735798 w 4825784"/>
              <a:gd name="connsiteY4" fmla="*/ 183728 h 5058811"/>
              <a:gd name="connsiteX5" fmla="*/ 4825784 w 4825784"/>
              <a:gd name="connsiteY5" fmla="*/ 4379719 h 5058811"/>
              <a:gd name="connsiteX6" fmla="*/ 2291378 w 4825784"/>
              <a:gd name="connsiteY6" fmla="*/ 5058811 h 5058811"/>
              <a:gd name="connsiteX7" fmla="*/ 2117193 w 4825784"/>
              <a:gd name="connsiteY7" fmla="*/ 4992666 h 5058811"/>
              <a:gd name="connsiteX8" fmla="*/ 1241009 w 4825784"/>
              <a:gd name="connsiteY8" fmla="*/ 4578116 h 5058811"/>
              <a:gd name="connsiteX9" fmla="*/ 1212614 w 4825784"/>
              <a:gd name="connsiteY9" fmla="*/ 4560449 h 5058811"/>
              <a:gd name="connsiteX10" fmla="*/ 0 w 4825784"/>
              <a:gd name="connsiteY10" fmla="*/ 34909 h 5058811"/>
              <a:gd name="connsiteX11" fmla="*/ 2492 w 4825784"/>
              <a:gd name="connsiteY11" fmla="*/ 32817 h 5058811"/>
              <a:gd name="connsiteX12" fmla="*/ 662024 w 4825784"/>
              <a:gd name="connsiteY12" fmla="*/ 167915 h 5058811"/>
              <a:gd name="connsiteX13" fmla="*/ 677676 w 4825784"/>
              <a:gd name="connsiteY13" fmla="*/ 172682 h 5058811"/>
              <a:gd name="connsiteX14" fmla="*/ 672460 w 4825784"/>
              <a:gd name="connsiteY14" fmla="*/ 191223 h 5058811"/>
              <a:gd name="connsiteX15" fmla="*/ 667218 w 4825784"/>
              <a:gd name="connsiteY15" fmla="*/ 229448 h 5058811"/>
              <a:gd name="connsiteX16" fmla="*/ 625820 w 4825784"/>
              <a:gd name="connsiteY16" fmla="*/ 1550171 h 5058811"/>
              <a:gd name="connsiteX17" fmla="*/ 2622364 w 4825784"/>
              <a:gd name="connsiteY17" fmla="*/ 975974 h 5058811"/>
              <a:gd name="connsiteX18" fmla="*/ 2019283 w 4825784"/>
              <a:gd name="connsiteY18" fmla="*/ 1875542 h 5058811"/>
              <a:gd name="connsiteX19" fmla="*/ 2691684 w 4825784"/>
              <a:gd name="connsiteY19" fmla="*/ 2477721 h 5058811"/>
              <a:gd name="connsiteX20" fmla="*/ 2569455 w 4825784"/>
              <a:gd name="connsiteY20" fmla="*/ 2846368 h 5058811"/>
              <a:gd name="connsiteX21" fmla="*/ 3679794 w 4825784"/>
              <a:gd name="connsiteY21" fmla="*/ 2962642 h 5058811"/>
              <a:gd name="connsiteX22" fmla="*/ 2803326 w 4825784"/>
              <a:gd name="connsiteY22" fmla="*/ 3800914 h 5058811"/>
              <a:gd name="connsiteX23" fmla="*/ 3541406 w 4825784"/>
              <a:gd name="connsiteY23" fmla="*/ 4024979 h 5058811"/>
              <a:gd name="connsiteX24" fmla="*/ 3844276 w 4825784"/>
              <a:gd name="connsiteY24" fmla="*/ 4243645 h 5058811"/>
              <a:gd name="connsiteX25" fmla="*/ 4738613 w 4825784"/>
              <a:gd name="connsiteY25" fmla="*/ 4271520 h 5058811"/>
              <a:gd name="connsiteX26" fmla="*/ 4788862 w 4825784"/>
              <a:gd name="connsiteY26" fmla="*/ 4327899 h 5058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825784" h="5058811">
                <a:moveTo>
                  <a:pt x="735798" y="183728"/>
                </a:moveTo>
                <a:cubicBezTo>
                  <a:pt x="727542" y="184760"/>
                  <a:pt x="717065" y="183678"/>
                  <a:pt x="704669" y="180903"/>
                </a:cubicBezTo>
                <a:lnTo>
                  <a:pt x="677676" y="172682"/>
                </a:lnTo>
                <a:lnTo>
                  <a:pt x="680845" y="161420"/>
                </a:lnTo>
                <a:cubicBezTo>
                  <a:pt x="726218" y="40758"/>
                  <a:pt x="851368" y="169282"/>
                  <a:pt x="735798" y="183728"/>
                </a:cubicBezTo>
                <a:close/>
                <a:moveTo>
                  <a:pt x="4825784" y="4379719"/>
                </a:moveTo>
                <a:lnTo>
                  <a:pt x="2291378" y="5058811"/>
                </a:lnTo>
                <a:lnTo>
                  <a:pt x="2117193" y="4992666"/>
                </a:lnTo>
                <a:cubicBezTo>
                  <a:pt x="1801933" y="4866893"/>
                  <a:pt x="1501351" y="4727768"/>
                  <a:pt x="1241009" y="4578116"/>
                </a:cubicBezTo>
                <a:lnTo>
                  <a:pt x="1212614" y="4560449"/>
                </a:lnTo>
                <a:lnTo>
                  <a:pt x="0" y="34909"/>
                </a:lnTo>
                <a:lnTo>
                  <a:pt x="2492" y="32817"/>
                </a:lnTo>
                <a:cubicBezTo>
                  <a:pt x="181780" y="-74390"/>
                  <a:pt x="502703" y="110480"/>
                  <a:pt x="662024" y="167915"/>
                </a:cubicBezTo>
                <a:lnTo>
                  <a:pt x="677676" y="172682"/>
                </a:lnTo>
                <a:lnTo>
                  <a:pt x="672460" y="191223"/>
                </a:lnTo>
                <a:cubicBezTo>
                  <a:pt x="670150" y="202517"/>
                  <a:pt x="668364" y="215214"/>
                  <a:pt x="667218" y="229448"/>
                </a:cubicBezTo>
                <a:cubicBezTo>
                  <a:pt x="648888" y="457188"/>
                  <a:pt x="299962" y="1425750"/>
                  <a:pt x="625820" y="1550171"/>
                </a:cubicBezTo>
                <a:cubicBezTo>
                  <a:pt x="951678" y="1674592"/>
                  <a:pt x="2383272" y="778426"/>
                  <a:pt x="2622364" y="975974"/>
                </a:cubicBezTo>
                <a:cubicBezTo>
                  <a:pt x="2861456" y="1173522"/>
                  <a:pt x="2007730" y="1625251"/>
                  <a:pt x="2019283" y="1875542"/>
                </a:cubicBezTo>
                <a:cubicBezTo>
                  <a:pt x="2030836" y="2125833"/>
                  <a:pt x="2583761" y="2222027"/>
                  <a:pt x="2691684" y="2477721"/>
                </a:cubicBezTo>
                <a:cubicBezTo>
                  <a:pt x="2799607" y="2733415"/>
                  <a:pt x="2404770" y="2765548"/>
                  <a:pt x="2569455" y="2846368"/>
                </a:cubicBezTo>
                <a:cubicBezTo>
                  <a:pt x="2734140" y="2927188"/>
                  <a:pt x="3527557" y="2663500"/>
                  <a:pt x="3679794" y="2962642"/>
                </a:cubicBezTo>
                <a:cubicBezTo>
                  <a:pt x="3832031" y="3261784"/>
                  <a:pt x="2826391" y="3623858"/>
                  <a:pt x="2803326" y="3800914"/>
                </a:cubicBezTo>
                <a:cubicBezTo>
                  <a:pt x="2780261" y="3977970"/>
                  <a:pt x="3367914" y="3951191"/>
                  <a:pt x="3541406" y="4024979"/>
                </a:cubicBezTo>
                <a:cubicBezTo>
                  <a:pt x="3714898" y="4098767"/>
                  <a:pt x="3644742" y="4202555"/>
                  <a:pt x="3844276" y="4243645"/>
                </a:cubicBezTo>
                <a:cubicBezTo>
                  <a:pt x="4043810" y="4284735"/>
                  <a:pt x="4484646" y="4028693"/>
                  <a:pt x="4738613" y="4271520"/>
                </a:cubicBezTo>
                <a:cubicBezTo>
                  <a:pt x="4754486" y="4286697"/>
                  <a:pt x="4771353" y="4305670"/>
                  <a:pt x="4788862" y="4327899"/>
                </a:cubicBezTo>
                <a:close/>
              </a:path>
            </a:pathLst>
          </a:custGeom>
          <a:gradFill flip="none" rotWithShape="1">
            <a:gsLst>
              <a:gs pos="22000">
                <a:schemeClr val="accent3"/>
              </a:gs>
              <a:gs pos="72000">
                <a:schemeClr val="accent3">
                  <a:lumMod val="75000"/>
                </a:schemeClr>
              </a:gs>
            </a:gsLst>
            <a:lin ang="0" scaled="1"/>
            <a:tileRect/>
          </a:gradFill>
          <a:ln>
            <a:noFill/>
          </a:ln>
          <a:effectLst>
            <a:outerShdw blurRad="469900" dist="304800" dir="10800000" algn="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9" name="任意多边形: 形状 28">
            <a:extLst>
              <a:ext uri="{FF2B5EF4-FFF2-40B4-BE49-F238E27FC236}">
                <a16:creationId xmlns:a16="http://schemas.microsoft.com/office/drawing/2014/main" id="{663CEB7C-4EB2-E6B0-5AC4-FE0E05AEC64C}"/>
              </a:ext>
            </a:extLst>
          </p:cNvPr>
          <p:cNvSpPr/>
          <p:nvPr userDrawn="1"/>
        </p:nvSpPr>
        <p:spPr>
          <a:xfrm>
            <a:off x="148388" y="240948"/>
            <a:ext cx="11895224" cy="6617052"/>
          </a:xfrm>
          <a:custGeom>
            <a:avLst/>
            <a:gdLst>
              <a:gd name="connsiteX0" fmla="*/ 6267318 w 11895224"/>
              <a:gd name="connsiteY0" fmla="*/ 341988 h 6617052"/>
              <a:gd name="connsiteX1" fmla="*/ 1330800 w 11895224"/>
              <a:gd name="connsiteY1" fmla="*/ 817797 h 6617052"/>
              <a:gd name="connsiteX2" fmla="*/ 468405 w 11895224"/>
              <a:gd name="connsiteY2" fmla="*/ 1934861 h 6617052"/>
              <a:gd name="connsiteX3" fmla="*/ 1169206 w 11895224"/>
              <a:gd name="connsiteY3" fmla="*/ 3212273 h 6617052"/>
              <a:gd name="connsiteX4" fmla="*/ 869860 w 11895224"/>
              <a:gd name="connsiteY4" fmla="*/ 4445841 h 6617052"/>
              <a:gd name="connsiteX5" fmla="*/ 1955299 w 11895224"/>
              <a:gd name="connsiteY5" fmla="*/ 4921650 h 6617052"/>
              <a:gd name="connsiteX6" fmla="*/ 1955299 w 11895224"/>
              <a:gd name="connsiteY6" fmla="*/ 6111172 h 6617052"/>
              <a:gd name="connsiteX7" fmla="*/ 10891586 w 11895224"/>
              <a:gd name="connsiteY7" fmla="*/ 6036827 h 6617052"/>
              <a:gd name="connsiteX8" fmla="*/ 10296825 w 11895224"/>
              <a:gd name="connsiteY8" fmla="*/ 4624269 h 6617052"/>
              <a:gd name="connsiteX9" fmla="*/ 11040276 w 11895224"/>
              <a:gd name="connsiteY9" fmla="*/ 3494222 h 6617052"/>
              <a:gd name="connsiteX10" fmla="*/ 10341432 w 11895224"/>
              <a:gd name="connsiteY10" fmla="*/ 2423652 h 6617052"/>
              <a:gd name="connsiteX11" fmla="*/ 10713158 w 11895224"/>
              <a:gd name="connsiteY11" fmla="*/ 862404 h 6617052"/>
              <a:gd name="connsiteX12" fmla="*/ 6267318 w 11895224"/>
              <a:gd name="connsiteY12" fmla="*/ 341988 h 6617052"/>
              <a:gd name="connsiteX13" fmla="*/ 0 w 11895224"/>
              <a:gd name="connsiteY13" fmla="*/ 0 h 6617052"/>
              <a:gd name="connsiteX14" fmla="*/ 11895224 w 11895224"/>
              <a:gd name="connsiteY14" fmla="*/ 0 h 6617052"/>
              <a:gd name="connsiteX15" fmla="*/ 11895224 w 11895224"/>
              <a:gd name="connsiteY15" fmla="*/ 6617052 h 6617052"/>
              <a:gd name="connsiteX16" fmla="*/ 0 w 11895224"/>
              <a:gd name="connsiteY16" fmla="*/ 6617052 h 661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895224" h="6617052">
                <a:moveTo>
                  <a:pt x="6267318" y="341988"/>
                </a:moveTo>
                <a:cubicBezTo>
                  <a:pt x="4703592" y="334553"/>
                  <a:pt x="2297285" y="552318"/>
                  <a:pt x="1330800" y="817797"/>
                </a:cubicBezTo>
                <a:cubicBezTo>
                  <a:pt x="364315" y="1083275"/>
                  <a:pt x="422017" y="1421958"/>
                  <a:pt x="468405" y="1934861"/>
                </a:cubicBezTo>
                <a:cubicBezTo>
                  <a:pt x="514793" y="2447765"/>
                  <a:pt x="1102297" y="2793776"/>
                  <a:pt x="1169206" y="3212273"/>
                </a:cubicBezTo>
                <a:cubicBezTo>
                  <a:pt x="1236115" y="3630770"/>
                  <a:pt x="664500" y="3937909"/>
                  <a:pt x="869860" y="4445841"/>
                </a:cubicBezTo>
                <a:cubicBezTo>
                  <a:pt x="1075220" y="4953772"/>
                  <a:pt x="1774393" y="4644094"/>
                  <a:pt x="1955299" y="4921650"/>
                </a:cubicBezTo>
                <a:cubicBezTo>
                  <a:pt x="2136206" y="5199205"/>
                  <a:pt x="465918" y="5925309"/>
                  <a:pt x="1955299" y="6111172"/>
                </a:cubicBezTo>
                <a:cubicBezTo>
                  <a:pt x="3444680" y="6297035"/>
                  <a:pt x="9501332" y="6284644"/>
                  <a:pt x="10891586" y="6036827"/>
                </a:cubicBezTo>
                <a:cubicBezTo>
                  <a:pt x="12281840" y="5789010"/>
                  <a:pt x="10272043" y="5048036"/>
                  <a:pt x="10296825" y="4624269"/>
                </a:cubicBezTo>
                <a:cubicBezTo>
                  <a:pt x="10321606" y="4200502"/>
                  <a:pt x="11032842" y="3860992"/>
                  <a:pt x="11040276" y="3494222"/>
                </a:cubicBezTo>
                <a:cubicBezTo>
                  <a:pt x="11047711" y="3127453"/>
                  <a:pt x="10395952" y="2862289"/>
                  <a:pt x="10341432" y="2423652"/>
                </a:cubicBezTo>
                <a:cubicBezTo>
                  <a:pt x="10286912" y="1985016"/>
                  <a:pt x="11392177" y="1209348"/>
                  <a:pt x="10713158" y="862404"/>
                </a:cubicBezTo>
                <a:cubicBezTo>
                  <a:pt x="10034139" y="515460"/>
                  <a:pt x="7831044" y="349422"/>
                  <a:pt x="6267318" y="341988"/>
                </a:cubicBezTo>
                <a:close/>
                <a:moveTo>
                  <a:pt x="0" y="0"/>
                </a:moveTo>
                <a:lnTo>
                  <a:pt x="11895224" y="0"/>
                </a:lnTo>
                <a:lnTo>
                  <a:pt x="11895224" y="6617052"/>
                </a:lnTo>
                <a:lnTo>
                  <a:pt x="0" y="6617052"/>
                </a:lnTo>
                <a:close/>
              </a:path>
            </a:pathLst>
          </a:custGeom>
          <a:gradFill>
            <a:gsLst>
              <a:gs pos="6000">
                <a:schemeClr val="accent2">
                  <a:lumMod val="75000"/>
                </a:schemeClr>
              </a:gs>
              <a:gs pos="56000">
                <a:schemeClr val="accent2"/>
              </a:gs>
            </a:gsLst>
            <a:lin ang="5400000" scaled="1"/>
          </a:gradFill>
          <a:ln>
            <a:noFill/>
          </a:ln>
          <a:effectLst>
            <a:outerShdw blurRad="444500" dist="139700" algn="t" rotWithShape="0">
              <a:schemeClr val="tx1">
                <a:alpha val="4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30" name="图形 30">
            <a:extLst>
              <a:ext uri="{FF2B5EF4-FFF2-40B4-BE49-F238E27FC236}">
                <a16:creationId xmlns:a16="http://schemas.microsoft.com/office/drawing/2014/main" id="{BABF3050-05E8-09C2-6E09-DC6E3E68CB7F}"/>
              </a:ext>
            </a:extLst>
          </p:cNvPr>
          <p:cNvSpPr/>
          <p:nvPr userDrawn="1"/>
        </p:nvSpPr>
        <p:spPr>
          <a:xfrm rot="315134" flipH="1">
            <a:off x="1344246" y="4069520"/>
            <a:ext cx="2569603" cy="1964862"/>
          </a:xfrm>
          <a:custGeom>
            <a:avLst/>
            <a:gdLst>
              <a:gd name="connsiteX0" fmla="*/ 1663608 w 1663701"/>
              <a:gd name="connsiteY0" fmla="*/ 89499 h 1475579"/>
              <a:gd name="connsiteX1" fmla="*/ 1292475 w 1663701"/>
              <a:gd name="connsiteY1" fmla="*/ 106648 h 1475579"/>
              <a:gd name="connsiteX2" fmla="*/ 1066212 w 1663701"/>
              <a:gd name="connsiteY2" fmla="*/ 375399 h 1475579"/>
              <a:gd name="connsiteX3" fmla="*/ 814609 w 1663701"/>
              <a:gd name="connsiteY3" fmla="*/ 499793 h 1475579"/>
              <a:gd name="connsiteX4" fmla="*/ 715043 w 1663701"/>
              <a:gd name="connsiteY4" fmla="*/ 490578 h 1475579"/>
              <a:gd name="connsiteX5" fmla="*/ 428374 w 1663701"/>
              <a:gd name="connsiteY5" fmla="*/ 573252 h 1475579"/>
              <a:gd name="connsiteX6" fmla="*/ 235129 w 1663701"/>
              <a:gd name="connsiteY6" fmla="*/ 803610 h 1475579"/>
              <a:gd name="connsiteX7" fmla="*/ -93 w 1663701"/>
              <a:gd name="connsiteY7" fmla="*/ 976379 h 1475579"/>
              <a:gd name="connsiteX8" fmla="*/ 106640 w 1663701"/>
              <a:gd name="connsiteY8" fmla="*/ 1475489 h 1475579"/>
              <a:gd name="connsiteX9" fmla="*/ 1655162 w 1663701"/>
              <a:gd name="connsiteY9" fmla="*/ 1449894 h 1475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63701" h="1475579">
                <a:moveTo>
                  <a:pt x="1663608" y="89499"/>
                </a:moveTo>
                <a:cubicBezTo>
                  <a:pt x="1569673" y="-89669"/>
                  <a:pt x="1366190" y="44963"/>
                  <a:pt x="1292475" y="106648"/>
                </a:cubicBezTo>
                <a:cubicBezTo>
                  <a:pt x="1218760" y="168333"/>
                  <a:pt x="1135063" y="308595"/>
                  <a:pt x="1066212" y="375399"/>
                </a:cubicBezTo>
                <a:cubicBezTo>
                  <a:pt x="997360" y="442203"/>
                  <a:pt x="910591" y="499537"/>
                  <a:pt x="814609" y="499793"/>
                </a:cubicBezTo>
                <a:cubicBezTo>
                  <a:pt x="781335" y="499793"/>
                  <a:pt x="748316" y="493138"/>
                  <a:pt x="715043" y="490578"/>
                </a:cubicBezTo>
                <a:cubicBezTo>
                  <a:pt x="612840" y="484564"/>
                  <a:pt x="511687" y="513742"/>
                  <a:pt x="428374" y="573252"/>
                </a:cubicBezTo>
                <a:cubicBezTo>
                  <a:pt x="345880" y="632838"/>
                  <a:pt x="279460" y="712004"/>
                  <a:pt x="235129" y="803610"/>
                </a:cubicBezTo>
                <a:cubicBezTo>
                  <a:pt x="194176" y="885771"/>
                  <a:pt x="93842" y="908040"/>
                  <a:pt x="-93" y="976379"/>
                </a:cubicBezTo>
                <a:lnTo>
                  <a:pt x="106640" y="1475489"/>
                </a:lnTo>
                <a:lnTo>
                  <a:pt x="1655162" y="1449894"/>
                </a:lnTo>
                <a:close/>
              </a:path>
            </a:pathLst>
          </a:custGeom>
          <a:gradFill>
            <a:gsLst>
              <a:gs pos="64000">
                <a:schemeClr val="bg1">
                  <a:lumMod val="95000"/>
                </a:schemeClr>
              </a:gs>
              <a:gs pos="0">
                <a:schemeClr val="accent2">
                  <a:lumMod val="40000"/>
                  <a:lumOff val="60000"/>
                </a:schemeClr>
              </a:gs>
              <a:gs pos="100000">
                <a:schemeClr val="bg1"/>
              </a:gs>
            </a:gsLst>
            <a:lin ang="1867874" scaled="1"/>
          </a:gradFill>
          <a:ln w="53181" cap="flat">
            <a:noFill/>
            <a:prstDash val="solid"/>
            <a:miter/>
          </a:ln>
          <a:effectLst>
            <a:outerShdw blurRad="177800" dist="76200" dir="16200000" rotWithShape="0">
              <a:prstClr val="black">
                <a:alpha val="32000"/>
              </a:prstClr>
            </a:outerShdw>
          </a:effectLst>
        </p:spPr>
        <p:txBody>
          <a:bodyPr rtlCol="0" anchor="ctr"/>
          <a:lstStyle/>
          <a:p>
            <a:endParaRPr lang="zh-CN" altLang="en-US"/>
          </a:p>
        </p:txBody>
      </p:sp>
      <p:grpSp>
        <p:nvGrpSpPr>
          <p:cNvPr id="31" name="组合 30">
            <a:extLst>
              <a:ext uri="{FF2B5EF4-FFF2-40B4-BE49-F238E27FC236}">
                <a16:creationId xmlns:a16="http://schemas.microsoft.com/office/drawing/2014/main" id="{6F1907A5-AB84-C09B-8F8F-4580E1C16EB8}"/>
              </a:ext>
            </a:extLst>
          </p:cNvPr>
          <p:cNvGrpSpPr/>
          <p:nvPr userDrawn="1"/>
        </p:nvGrpSpPr>
        <p:grpSpPr>
          <a:xfrm flipH="1">
            <a:off x="1255400" y="4193531"/>
            <a:ext cx="2427983" cy="1560642"/>
            <a:chOff x="6508280" y="5102745"/>
            <a:chExt cx="668274" cy="400052"/>
          </a:xfrm>
        </p:grpSpPr>
        <p:sp>
          <p:nvSpPr>
            <p:cNvPr id="32" name="任意多边形: 形状 31">
              <a:extLst>
                <a:ext uri="{FF2B5EF4-FFF2-40B4-BE49-F238E27FC236}">
                  <a16:creationId xmlns:a16="http://schemas.microsoft.com/office/drawing/2014/main" id="{56A50A97-C528-9C34-3266-4D320CF15BE6}"/>
                </a:ext>
              </a:extLst>
            </p:cNvPr>
            <p:cNvSpPr/>
            <p:nvPr/>
          </p:nvSpPr>
          <p:spPr>
            <a:xfrm>
              <a:off x="6536855" y="5136757"/>
              <a:ext cx="597884" cy="341750"/>
            </a:xfrm>
            <a:custGeom>
              <a:avLst/>
              <a:gdLst>
                <a:gd name="connsiteX0" fmla="*/ -93 w 597884"/>
                <a:gd name="connsiteY0" fmla="*/ 341661 h 341750"/>
                <a:gd name="connsiteX1" fmla="*/ 61724 w 597884"/>
                <a:gd name="connsiteY1" fmla="*/ 282130 h 341750"/>
                <a:gd name="connsiteX2" fmla="*/ 130495 w 597884"/>
                <a:gd name="connsiteY2" fmla="*/ 204977 h 341750"/>
                <a:gd name="connsiteX3" fmla="*/ 225745 w 597884"/>
                <a:gd name="connsiteY3" fmla="*/ 169163 h 341750"/>
                <a:gd name="connsiteX4" fmla="*/ 282228 w 597884"/>
                <a:gd name="connsiteY4" fmla="*/ 170687 h 341750"/>
                <a:gd name="connsiteX5" fmla="*/ 398147 w 597884"/>
                <a:gd name="connsiteY5" fmla="*/ 95821 h 341750"/>
                <a:gd name="connsiteX6" fmla="*/ 516353 w 597884"/>
                <a:gd name="connsiteY6" fmla="*/ 3428 h 341750"/>
                <a:gd name="connsiteX7" fmla="*/ 597791 w 597884"/>
                <a:gd name="connsiteY7" fmla="*/ 12382 h 34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7884" h="341750">
                  <a:moveTo>
                    <a:pt x="-93" y="341661"/>
                  </a:moveTo>
                  <a:cubicBezTo>
                    <a:pt x="26863" y="330993"/>
                    <a:pt x="44770" y="305657"/>
                    <a:pt x="61724" y="282130"/>
                  </a:cubicBezTo>
                  <a:cubicBezTo>
                    <a:pt x="81022" y="253393"/>
                    <a:pt x="104158" y="227437"/>
                    <a:pt x="130495" y="204977"/>
                  </a:cubicBezTo>
                  <a:cubicBezTo>
                    <a:pt x="157146" y="182375"/>
                    <a:pt x="190807" y="169716"/>
                    <a:pt x="225745" y="169163"/>
                  </a:cubicBezTo>
                  <a:cubicBezTo>
                    <a:pt x="241175" y="169163"/>
                    <a:pt x="266798" y="170878"/>
                    <a:pt x="282228" y="170687"/>
                  </a:cubicBezTo>
                  <a:cubicBezTo>
                    <a:pt x="332996" y="170021"/>
                    <a:pt x="364334" y="133635"/>
                    <a:pt x="398147" y="95821"/>
                  </a:cubicBezTo>
                  <a:cubicBezTo>
                    <a:pt x="431961" y="58007"/>
                    <a:pt x="467108" y="15906"/>
                    <a:pt x="516353" y="3428"/>
                  </a:cubicBezTo>
                  <a:cubicBezTo>
                    <a:pt x="543699" y="-3399"/>
                    <a:pt x="572579" y="-223"/>
                    <a:pt x="597791" y="12382"/>
                  </a:cubicBezTo>
                </a:path>
              </a:pathLst>
            </a:custGeom>
            <a:noFill/>
            <a:ln w="9525" cap="flat">
              <a:solidFill>
                <a:schemeClr val="accent3">
                  <a:lumMod val="75000"/>
                </a:schemeClr>
              </a:solidFill>
              <a:prstDash val="solid"/>
              <a:miter/>
            </a:ln>
          </p:spPr>
          <p:txBody>
            <a:bodyPr rtlCol="0" anchor="ctr"/>
            <a:lstStyle/>
            <a:p>
              <a:endParaRPr lang="zh-CN" altLang="en-US"/>
            </a:p>
          </p:txBody>
        </p:sp>
        <p:sp>
          <p:nvSpPr>
            <p:cNvPr id="33" name="任意多边形: 形状 32">
              <a:extLst>
                <a:ext uri="{FF2B5EF4-FFF2-40B4-BE49-F238E27FC236}">
                  <a16:creationId xmlns:a16="http://schemas.microsoft.com/office/drawing/2014/main" id="{8CC699C6-377A-0AA7-E181-D02325B806A0}"/>
                </a:ext>
              </a:extLst>
            </p:cNvPr>
            <p:cNvSpPr/>
            <p:nvPr/>
          </p:nvSpPr>
          <p:spPr>
            <a:xfrm>
              <a:off x="6549524" y="5163006"/>
              <a:ext cx="583406" cy="322360"/>
            </a:xfrm>
            <a:custGeom>
              <a:avLst/>
              <a:gdLst>
                <a:gd name="connsiteX0" fmla="*/ -93 w 583406"/>
                <a:gd name="connsiteY0" fmla="*/ 322271 h 322360"/>
                <a:gd name="connsiteX1" fmla="*/ 66582 w 583406"/>
                <a:gd name="connsiteY1" fmla="*/ 265121 h 322360"/>
                <a:gd name="connsiteX2" fmla="*/ 129066 w 583406"/>
                <a:gd name="connsiteY2" fmla="*/ 203780 h 322360"/>
                <a:gd name="connsiteX3" fmla="*/ 168214 w 583406"/>
                <a:gd name="connsiteY3" fmla="*/ 176824 h 322360"/>
                <a:gd name="connsiteX4" fmla="*/ 314423 w 583406"/>
                <a:gd name="connsiteY4" fmla="*/ 142820 h 322360"/>
                <a:gd name="connsiteX5" fmla="*/ 477395 w 583406"/>
                <a:gd name="connsiteY5" fmla="*/ 14708 h 322360"/>
                <a:gd name="connsiteX6" fmla="*/ 583313 w 583406"/>
                <a:gd name="connsiteY6" fmla="*/ 20138 h 322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3406" h="322360">
                  <a:moveTo>
                    <a:pt x="-93" y="322271"/>
                  </a:moveTo>
                  <a:cubicBezTo>
                    <a:pt x="25053" y="319127"/>
                    <a:pt x="51818" y="285599"/>
                    <a:pt x="66582" y="265121"/>
                  </a:cubicBezTo>
                  <a:cubicBezTo>
                    <a:pt x="85032" y="242384"/>
                    <a:pt x="105997" y="221810"/>
                    <a:pt x="129066" y="203780"/>
                  </a:cubicBezTo>
                  <a:cubicBezTo>
                    <a:pt x="140820" y="193045"/>
                    <a:pt x="153993" y="183968"/>
                    <a:pt x="168214" y="176824"/>
                  </a:cubicBezTo>
                  <a:cubicBezTo>
                    <a:pt x="210695" y="156726"/>
                    <a:pt x="263464" y="174633"/>
                    <a:pt x="314423" y="142820"/>
                  </a:cubicBezTo>
                  <a:cubicBezTo>
                    <a:pt x="369858" y="108244"/>
                    <a:pt x="411768" y="53189"/>
                    <a:pt x="477395" y="14708"/>
                  </a:cubicBezTo>
                  <a:cubicBezTo>
                    <a:pt x="510352" y="-4342"/>
                    <a:pt x="556929" y="-7485"/>
                    <a:pt x="583313" y="20138"/>
                  </a:cubicBezTo>
                </a:path>
              </a:pathLst>
            </a:custGeom>
            <a:noFill/>
            <a:ln w="9525" cap="flat">
              <a:solidFill>
                <a:schemeClr val="accent3">
                  <a:lumMod val="75000"/>
                </a:schemeClr>
              </a:solidFill>
              <a:prstDash val="solid"/>
              <a:miter/>
            </a:ln>
          </p:spPr>
          <p:txBody>
            <a:bodyPr rtlCol="0" anchor="ctr"/>
            <a:lstStyle/>
            <a:p>
              <a:endParaRPr lang="zh-CN" altLang="en-US"/>
            </a:p>
          </p:txBody>
        </p:sp>
        <p:sp>
          <p:nvSpPr>
            <p:cNvPr id="34" name="任意多边形: 形状 33">
              <a:extLst>
                <a:ext uri="{FF2B5EF4-FFF2-40B4-BE49-F238E27FC236}">
                  <a16:creationId xmlns:a16="http://schemas.microsoft.com/office/drawing/2014/main" id="{4727D695-B1D0-3965-0082-C7A929A40D13}"/>
                </a:ext>
              </a:extLst>
            </p:cNvPr>
            <p:cNvSpPr/>
            <p:nvPr/>
          </p:nvSpPr>
          <p:spPr>
            <a:xfrm>
              <a:off x="6582861" y="5178454"/>
              <a:ext cx="564927" cy="305292"/>
            </a:xfrm>
            <a:custGeom>
              <a:avLst/>
              <a:gdLst>
                <a:gd name="connsiteX0" fmla="*/ -93 w 564927"/>
                <a:gd name="connsiteY0" fmla="*/ 305203 h 305292"/>
                <a:gd name="connsiteX1" fmla="*/ 73821 w 564927"/>
                <a:gd name="connsiteY1" fmla="*/ 230908 h 305292"/>
                <a:gd name="connsiteX2" fmla="*/ 147830 w 564927"/>
                <a:gd name="connsiteY2" fmla="*/ 196047 h 305292"/>
                <a:gd name="connsiteX3" fmla="*/ 195455 w 564927"/>
                <a:gd name="connsiteY3" fmla="*/ 192237 h 305292"/>
                <a:gd name="connsiteX4" fmla="*/ 263083 w 564927"/>
                <a:gd name="connsiteY4" fmla="*/ 144612 h 305292"/>
                <a:gd name="connsiteX5" fmla="*/ 318328 w 564927"/>
                <a:gd name="connsiteY5" fmla="*/ 133467 h 305292"/>
                <a:gd name="connsiteX6" fmla="*/ 356428 w 564927"/>
                <a:gd name="connsiteY6" fmla="*/ 109083 h 305292"/>
                <a:gd name="connsiteX7" fmla="*/ 448916 w 564927"/>
                <a:gd name="connsiteY7" fmla="*/ 28978 h 305292"/>
                <a:gd name="connsiteX8" fmla="*/ 564835 w 564927"/>
                <a:gd name="connsiteY8" fmla="*/ 4404 h 305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927" h="305292">
                  <a:moveTo>
                    <a:pt x="-93" y="305203"/>
                  </a:moveTo>
                  <a:cubicBezTo>
                    <a:pt x="34388" y="295678"/>
                    <a:pt x="49342" y="256721"/>
                    <a:pt x="73821" y="230908"/>
                  </a:cubicBezTo>
                  <a:cubicBezTo>
                    <a:pt x="93347" y="210553"/>
                    <a:pt x="119703" y="198142"/>
                    <a:pt x="147830" y="196047"/>
                  </a:cubicBezTo>
                  <a:cubicBezTo>
                    <a:pt x="163832" y="194999"/>
                    <a:pt x="180311" y="197285"/>
                    <a:pt x="195455" y="192237"/>
                  </a:cubicBezTo>
                  <a:cubicBezTo>
                    <a:pt x="221744" y="183569"/>
                    <a:pt x="237461" y="155565"/>
                    <a:pt x="263083" y="144612"/>
                  </a:cubicBezTo>
                  <a:cubicBezTo>
                    <a:pt x="280514" y="137468"/>
                    <a:pt x="300421" y="139373"/>
                    <a:pt x="318328" y="133467"/>
                  </a:cubicBezTo>
                  <a:cubicBezTo>
                    <a:pt x="332492" y="127886"/>
                    <a:pt x="345426" y="119599"/>
                    <a:pt x="356428" y="109083"/>
                  </a:cubicBezTo>
                  <a:cubicBezTo>
                    <a:pt x="387384" y="82413"/>
                    <a:pt x="415007" y="51933"/>
                    <a:pt x="448916" y="28978"/>
                  </a:cubicBezTo>
                  <a:cubicBezTo>
                    <a:pt x="482825" y="6023"/>
                    <a:pt x="525782" y="-7693"/>
                    <a:pt x="564835" y="4404"/>
                  </a:cubicBezTo>
                </a:path>
              </a:pathLst>
            </a:custGeom>
            <a:noFill/>
            <a:ln w="9525" cap="flat">
              <a:solidFill>
                <a:schemeClr val="accent3">
                  <a:lumMod val="75000"/>
                </a:schemeClr>
              </a:solidFill>
              <a:prstDash val="solid"/>
              <a:miter/>
            </a:ln>
          </p:spPr>
          <p:txBody>
            <a:bodyPr rtlCol="0" anchor="ctr"/>
            <a:lstStyle/>
            <a:p>
              <a:endParaRPr lang="zh-CN" altLang="en-US"/>
            </a:p>
          </p:txBody>
        </p:sp>
        <p:sp>
          <p:nvSpPr>
            <p:cNvPr id="35" name="任意多边形: 形状 34">
              <a:extLst>
                <a:ext uri="{FF2B5EF4-FFF2-40B4-BE49-F238E27FC236}">
                  <a16:creationId xmlns:a16="http://schemas.microsoft.com/office/drawing/2014/main" id="{D8B87116-004C-D958-7F80-97388E2812E5}"/>
                </a:ext>
              </a:extLst>
            </p:cNvPr>
            <p:cNvSpPr/>
            <p:nvPr/>
          </p:nvSpPr>
          <p:spPr>
            <a:xfrm>
              <a:off x="6612103" y="5185328"/>
              <a:ext cx="550259" cy="313277"/>
            </a:xfrm>
            <a:custGeom>
              <a:avLst/>
              <a:gdLst>
                <a:gd name="connsiteX0" fmla="*/ -93 w 550259"/>
                <a:gd name="connsiteY0" fmla="*/ 313188 h 313277"/>
                <a:gd name="connsiteX1" fmla="*/ 73345 w 550259"/>
                <a:gd name="connsiteY1" fmla="*/ 248322 h 313277"/>
                <a:gd name="connsiteX2" fmla="*/ 145354 w 550259"/>
                <a:gd name="connsiteY2" fmla="*/ 239559 h 313277"/>
                <a:gd name="connsiteX3" fmla="*/ 213267 w 550259"/>
                <a:gd name="connsiteY3" fmla="*/ 208603 h 313277"/>
                <a:gd name="connsiteX4" fmla="*/ 263083 w 550259"/>
                <a:gd name="connsiteY4" fmla="*/ 157073 h 313277"/>
                <a:gd name="connsiteX5" fmla="*/ 345379 w 550259"/>
                <a:gd name="connsiteY5" fmla="*/ 133260 h 313277"/>
                <a:gd name="connsiteX6" fmla="*/ 416816 w 550259"/>
                <a:gd name="connsiteY6" fmla="*/ 61823 h 313277"/>
                <a:gd name="connsiteX7" fmla="*/ 550166 w 550259"/>
                <a:gd name="connsiteY7" fmla="*/ -90 h 31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259" h="313277">
                  <a:moveTo>
                    <a:pt x="-93" y="313188"/>
                  </a:moveTo>
                  <a:cubicBezTo>
                    <a:pt x="18957" y="285851"/>
                    <a:pt x="41055" y="256609"/>
                    <a:pt x="73345" y="248322"/>
                  </a:cubicBezTo>
                  <a:cubicBezTo>
                    <a:pt x="97110" y="243684"/>
                    <a:pt x="121170" y="240750"/>
                    <a:pt x="145354" y="239559"/>
                  </a:cubicBezTo>
                  <a:cubicBezTo>
                    <a:pt x="170871" y="237349"/>
                    <a:pt x="194855" y="226415"/>
                    <a:pt x="213267" y="208603"/>
                  </a:cubicBezTo>
                  <a:cubicBezTo>
                    <a:pt x="232317" y="189553"/>
                    <a:pt x="238604" y="168979"/>
                    <a:pt x="263083" y="157073"/>
                  </a:cubicBezTo>
                  <a:cubicBezTo>
                    <a:pt x="292801" y="142595"/>
                    <a:pt x="316423" y="149167"/>
                    <a:pt x="345379" y="133260"/>
                  </a:cubicBezTo>
                  <a:cubicBezTo>
                    <a:pt x="377097" y="115734"/>
                    <a:pt x="405767" y="77253"/>
                    <a:pt x="416816" y="61823"/>
                  </a:cubicBezTo>
                  <a:cubicBezTo>
                    <a:pt x="451297" y="13245"/>
                    <a:pt x="490635" y="3244"/>
                    <a:pt x="550166" y="-90"/>
                  </a:cubicBezTo>
                </a:path>
              </a:pathLst>
            </a:custGeom>
            <a:noFill/>
            <a:ln w="9525" cap="flat">
              <a:solidFill>
                <a:schemeClr val="accent3">
                  <a:lumMod val="75000"/>
                </a:schemeClr>
              </a:solidFill>
              <a:prstDash val="solid"/>
              <a:miter/>
            </a:ln>
          </p:spPr>
          <p:txBody>
            <a:bodyPr rtlCol="0" anchor="ctr"/>
            <a:lstStyle/>
            <a:p>
              <a:endParaRPr lang="zh-CN" altLang="en-US"/>
            </a:p>
          </p:txBody>
        </p:sp>
        <p:sp>
          <p:nvSpPr>
            <p:cNvPr id="36" name="任意多边形: 形状 35">
              <a:extLst>
                <a:ext uri="{FF2B5EF4-FFF2-40B4-BE49-F238E27FC236}">
                  <a16:creationId xmlns:a16="http://schemas.microsoft.com/office/drawing/2014/main" id="{05B81044-8796-556E-65FA-FD12AB5CF04A}"/>
                </a:ext>
              </a:extLst>
            </p:cNvPr>
            <p:cNvSpPr/>
            <p:nvPr/>
          </p:nvSpPr>
          <p:spPr>
            <a:xfrm>
              <a:off x="6631534" y="5214266"/>
              <a:ext cx="498443" cy="288531"/>
            </a:xfrm>
            <a:custGeom>
              <a:avLst/>
              <a:gdLst>
                <a:gd name="connsiteX0" fmla="*/ -93 w 498443"/>
                <a:gd name="connsiteY0" fmla="*/ 288442 h 288531"/>
                <a:gd name="connsiteX1" fmla="*/ 62963 w 498443"/>
                <a:gd name="connsiteY1" fmla="*/ 257866 h 288531"/>
                <a:gd name="connsiteX2" fmla="*/ 132971 w 498443"/>
                <a:gd name="connsiteY2" fmla="*/ 243579 h 288531"/>
                <a:gd name="connsiteX3" fmla="*/ 281752 w 498443"/>
                <a:gd name="connsiteY3" fmla="*/ 141375 h 288531"/>
                <a:gd name="connsiteX4" fmla="*/ 319376 w 498443"/>
                <a:gd name="connsiteY4" fmla="*/ 131279 h 288531"/>
                <a:gd name="connsiteX5" fmla="*/ 403100 w 498443"/>
                <a:gd name="connsiteY5" fmla="*/ 55079 h 288531"/>
                <a:gd name="connsiteX6" fmla="*/ 498350 w 498443"/>
                <a:gd name="connsiteY6" fmla="*/ 215 h 288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443" h="288531">
                  <a:moveTo>
                    <a:pt x="-93" y="288442"/>
                  </a:moveTo>
                  <a:cubicBezTo>
                    <a:pt x="15338" y="270344"/>
                    <a:pt x="39531" y="262248"/>
                    <a:pt x="62963" y="257866"/>
                  </a:cubicBezTo>
                  <a:cubicBezTo>
                    <a:pt x="86394" y="253485"/>
                    <a:pt x="110588" y="252056"/>
                    <a:pt x="132971" y="243579"/>
                  </a:cubicBezTo>
                  <a:cubicBezTo>
                    <a:pt x="190121" y="222052"/>
                    <a:pt x="223935" y="159664"/>
                    <a:pt x="281752" y="141375"/>
                  </a:cubicBezTo>
                  <a:cubicBezTo>
                    <a:pt x="294134" y="137375"/>
                    <a:pt x="307088" y="135660"/>
                    <a:pt x="319376" y="131279"/>
                  </a:cubicBezTo>
                  <a:cubicBezTo>
                    <a:pt x="355380" y="118230"/>
                    <a:pt x="378621" y="84321"/>
                    <a:pt x="403100" y="55079"/>
                  </a:cubicBezTo>
                  <a:cubicBezTo>
                    <a:pt x="427580" y="25837"/>
                    <a:pt x="460250" y="-3404"/>
                    <a:pt x="498350" y="215"/>
                  </a:cubicBezTo>
                </a:path>
              </a:pathLst>
            </a:custGeom>
            <a:noFill/>
            <a:ln w="9525" cap="flat">
              <a:solidFill>
                <a:schemeClr val="accent3">
                  <a:lumMod val="75000"/>
                </a:schemeClr>
              </a:solidFill>
              <a:prstDash val="solid"/>
              <a:miter/>
            </a:ln>
          </p:spPr>
          <p:txBody>
            <a:bodyPr rtlCol="0" anchor="ctr"/>
            <a:lstStyle/>
            <a:p>
              <a:endParaRPr lang="zh-CN" altLang="en-US"/>
            </a:p>
          </p:txBody>
        </p:sp>
        <p:sp>
          <p:nvSpPr>
            <p:cNvPr id="37" name="任意多边形: 形状 36">
              <a:extLst>
                <a:ext uri="{FF2B5EF4-FFF2-40B4-BE49-F238E27FC236}">
                  <a16:creationId xmlns:a16="http://schemas.microsoft.com/office/drawing/2014/main" id="{B819FA0F-8154-E57A-7C49-5BB31B563A85}"/>
                </a:ext>
              </a:extLst>
            </p:cNvPr>
            <p:cNvSpPr/>
            <p:nvPr/>
          </p:nvSpPr>
          <p:spPr>
            <a:xfrm>
              <a:off x="6857562" y="5232477"/>
              <a:ext cx="317277" cy="171640"/>
            </a:xfrm>
            <a:custGeom>
              <a:avLst/>
              <a:gdLst>
                <a:gd name="connsiteX0" fmla="*/ -93 w 317277"/>
                <a:gd name="connsiteY0" fmla="*/ 171551 h 171640"/>
                <a:gd name="connsiteX1" fmla="*/ 159165 w 317277"/>
                <a:gd name="connsiteY1" fmla="*/ 83444 h 171640"/>
                <a:gd name="connsiteX2" fmla="*/ 218982 w 317277"/>
                <a:gd name="connsiteY2" fmla="*/ 28485 h 171640"/>
                <a:gd name="connsiteX3" fmla="*/ 317185 w 317277"/>
                <a:gd name="connsiteY3" fmla="*/ -90 h 171640"/>
              </a:gdLst>
              <a:ahLst/>
              <a:cxnLst>
                <a:cxn ang="0">
                  <a:pos x="connsiteX0" y="connsiteY0"/>
                </a:cxn>
                <a:cxn ang="0">
                  <a:pos x="connsiteX1" y="connsiteY1"/>
                </a:cxn>
                <a:cxn ang="0">
                  <a:pos x="connsiteX2" y="connsiteY2"/>
                </a:cxn>
                <a:cxn ang="0">
                  <a:pos x="connsiteX3" y="connsiteY3"/>
                </a:cxn>
              </a:cxnLst>
              <a:rect l="l" t="t" r="r" b="b"/>
              <a:pathLst>
                <a:path w="317277" h="171640">
                  <a:moveTo>
                    <a:pt x="-93" y="171551"/>
                  </a:moveTo>
                  <a:cubicBezTo>
                    <a:pt x="59934" y="157006"/>
                    <a:pt x="114941" y="126574"/>
                    <a:pt x="159165" y="83444"/>
                  </a:cubicBezTo>
                  <a:cubicBezTo>
                    <a:pt x="178215" y="64394"/>
                    <a:pt x="196027" y="42963"/>
                    <a:pt x="218982" y="28485"/>
                  </a:cubicBezTo>
                  <a:cubicBezTo>
                    <a:pt x="248033" y="10102"/>
                    <a:pt x="283181" y="4673"/>
                    <a:pt x="317185" y="-90"/>
                  </a:cubicBezTo>
                </a:path>
              </a:pathLst>
            </a:custGeom>
            <a:noFill/>
            <a:ln w="9525" cap="flat">
              <a:solidFill>
                <a:schemeClr val="accent3">
                  <a:lumMod val="75000"/>
                </a:schemeClr>
              </a:solidFill>
              <a:prstDash val="solid"/>
              <a:miter/>
            </a:ln>
          </p:spPr>
          <p:txBody>
            <a:bodyPr rtlCol="0" anchor="ctr"/>
            <a:lstStyle/>
            <a:p>
              <a:endParaRPr lang="zh-CN" altLang="en-US"/>
            </a:p>
          </p:txBody>
        </p:sp>
        <p:sp>
          <p:nvSpPr>
            <p:cNvPr id="38" name="任意多边形: 形状 37">
              <a:extLst>
                <a:ext uri="{FF2B5EF4-FFF2-40B4-BE49-F238E27FC236}">
                  <a16:creationId xmlns:a16="http://schemas.microsoft.com/office/drawing/2014/main" id="{610D53E4-0920-EE1C-67B9-577BBBC8248A}"/>
                </a:ext>
              </a:extLst>
            </p:cNvPr>
            <p:cNvSpPr/>
            <p:nvPr/>
          </p:nvSpPr>
          <p:spPr>
            <a:xfrm>
              <a:off x="6875374" y="5275435"/>
              <a:ext cx="295370" cy="148399"/>
            </a:xfrm>
            <a:custGeom>
              <a:avLst/>
              <a:gdLst>
                <a:gd name="connsiteX0" fmla="*/ -93 w 295370"/>
                <a:gd name="connsiteY0" fmla="*/ 148310 h 148399"/>
                <a:gd name="connsiteX1" fmla="*/ 68963 w 295370"/>
                <a:gd name="connsiteY1" fmla="*/ 130879 h 148399"/>
                <a:gd name="connsiteX2" fmla="*/ 114302 w 295370"/>
                <a:gd name="connsiteY2" fmla="*/ 85635 h 148399"/>
                <a:gd name="connsiteX3" fmla="*/ 295278 w 295370"/>
                <a:gd name="connsiteY3" fmla="*/ -90 h 148399"/>
              </a:gdLst>
              <a:ahLst/>
              <a:cxnLst>
                <a:cxn ang="0">
                  <a:pos x="connsiteX0" y="connsiteY0"/>
                </a:cxn>
                <a:cxn ang="0">
                  <a:pos x="connsiteX1" y="connsiteY1"/>
                </a:cxn>
                <a:cxn ang="0">
                  <a:pos x="connsiteX2" y="connsiteY2"/>
                </a:cxn>
                <a:cxn ang="0">
                  <a:pos x="connsiteX3" y="connsiteY3"/>
                </a:cxn>
              </a:cxnLst>
              <a:rect l="l" t="t" r="r" b="b"/>
              <a:pathLst>
                <a:path w="295370" h="148399">
                  <a:moveTo>
                    <a:pt x="-93" y="148310"/>
                  </a:moveTo>
                  <a:cubicBezTo>
                    <a:pt x="23815" y="146024"/>
                    <a:pt x="48580" y="143452"/>
                    <a:pt x="68963" y="130879"/>
                  </a:cubicBezTo>
                  <a:cubicBezTo>
                    <a:pt x="87156" y="119640"/>
                    <a:pt x="99920" y="101542"/>
                    <a:pt x="114302" y="85635"/>
                  </a:cubicBezTo>
                  <a:cubicBezTo>
                    <a:pt x="161023" y="34400"/>
                    <a:pt x="226031" y="3606"/>
                    <a:pt x="295278" y="-90"/>
                  </a:cubicBezTo>
                </a:path>
              </a:pathLst>
            </a:custGeom>
            <a:noFill/>
            <a:ln w="9525" cap="flat">
              <a:solidFill>
                <a:schemeClr val="accent3">
                  <a:lumMod val="75000"/>
                </a:schemeClr>
              </a:solidFill>
              <a:prstDash val="solid"/>
              <a:miter/>
            </a:ln>
          </p:spPr>
          <p:txBody>
            <a:bodyPr rtlCol="0" anchor="ctr"/>
            <a:lstStyle/>
            <a:p>
              <a:endParaRPr lang="zh-CN" altLang="en-US"/>
            </a:p>
          </p:txBody>
        </p:sp>
        <p:sp>
          <p:nvSpPr>
            <p:cNvPr id="39" name="任意多边形: 形状 38">
              <a:extLst>
                <a:ext uri="{FF2B5EF4-FFF2-40B4-BE49-F238E27FC236}">
                  <a16:creationId xmlns:a16="http://schemas.microsoft.com/office/drawing/2014/main" id="{0671BE88-D788-09A9-E838-50B588E30780}"/>
                </a:ext>
              </a:extLst>
            </p:cNvPr>
            <p:cNvSpPr/>
            <p:nvPr/>
          </p:nvSpPr>
          <p:spPr>
            <a:xfrm>
              <a:off x="6900520" y="5297914"/>
              <a:ext cx="276034" cy="140922"/>
            </a:xfrm>
            <a:custGeom>
              <a:avLst/>
              <a:gdLst>
                <a:gd name="connsiteX0" fmla="*/ -93 w 276034"/>
                <a:gd name="connsiteY0" fmla="*/ 140595 h 140922"/>
                <a:gd name="connsiteX1" fmla="*/ 55343 w 276034"/>
                <a:gd name="connsiteY1" fmla="*/ 122116 h 140922"/>
                <a:gd name="connsiteX2" fmla="*/ 97443 w 276034"/>
                <a:gd name="connsiteY2" fmla="*/ 79349 h 140922"/>
                <a:gd name="connsiteX3" fmla="*/ 275942 w 276034"/>
                <a:gd name="connsiteY3" fmla="*/ -90 h 140922"/>
              </a:gdLst>
              <a:ahLst/>
              <a:cxnLst>
                <a:cxn ang="0">
                  <a:pos x="connsiteX0" y="connsiteY0"/>
                </a:cxn>
                <a:cxn ang="0">
                  <a:pos x="connsiteX1" y="connsiteY1"/>
                </a:cxn>
                <a:cxn ang="0">
                  <a:pos x="connsiteX2" y="connsiteY2"/>
                </a:cxn>
                <a:cxn ang="0">
                  <a:pos x="connsiteX3" y="connsiteY3"/>
                </a:cxn>
              </a:cxnLst>
              <a:rect l="l" t="t" r="r" b="b"/>
              <a:pathLst>
                <a:path w="276034" h="140922">
                  <a:moveTo>
                    <a:pt x="-93" y="140595"/>
                  </a:moveTo>
                  <a:cubicBezTo>
                    <a:pt x="20129" y="142214"/>
                    <a:pt x="40131" y="135537"/>
                    <a:pt x="55343" y="122116"/>
                  </a:cubicBezTo>
                  <a:cubicBezTo>
                    <a:pt x="70230" y="108724"/>
                    <a:pt x="84289" y="94446"/>
                    <a:pt x="97443" y="79349"/>
                  </a:cubicBezTo>
                  <a:cubicBezTo>
                    <a:pt x="144916" y="31476"/>
                    <a:pt x="208600" y="3139"/>
                    <a:pt x="275942" y="-90"/>
                  </a:cubicBezTo>
                </a:path>
              </a:pathLst>
            </a:custGeom>
            <a:noFill/>
            <a:ln w="9525" cap="flat">
              <a:solidFill>
                <a:schemeClr val="accent3">
                  <a:lumMod val="75000"/>
                </a:schemeClr>
              </a:solidFill>
              <a:prstDash val="solid"/>
              <a:miter/>
            </a:ln>
          </p:spPr>
          <p:txBody>
            <a:bodyPr rtlCol="0" anchor="ctr"/>
            <a:lstStyle/>
            <a:p>
              <a:endParaRPr lang="zh-CN" altLang="en-US"/>
            </a:p>
          </p:txBody>
        </p:sp>
        <p:sp>
          <p:nvSpPr>
            <p:cNvPr id="40" name="任意多边形: 形状 39">
              <a:extLst>
                <a:ext uri="{FF2B5EF4-FFF2-40B4-BE49-F238E27FC236}">
                  <a16:creationId xmlns:a16="http://schemas.microsoft.com/office/drawing/2014/main" id="{071A811B-5B7A-8151-EBCA-922257672304}"/>
                </a:ext>
              </a:extLst>
            </p:cNvPr>
            <p:cNvSpPr/>
            <p:nvPr/>
          </p:nvSpPr>
          <p:spPr>
            <a:xfrm>
              <a:off x="6927380" y="5327918"/>
              <a:ext cx="235934" cy="136779"/>
            </a:xfrm>
            <a:custGeom>
              <a:avLst/>
              <a:gdLst>
                <a:gd name="connsiteX0" fmla="*/ -93 w 235934"/>
                <a:gd name="connsiteY0" fmla="*/ 136689 h 136779"/>
                <a:gd name="connsiteX1" fmla="*/ 61153 w 235934"/>
                <a:gd name="connsiteY1" fmla="*/ 101542 h 136779"/>
                <a:gd name="connsiteX2" fmla="*/ 111540 w 235934"/>
                <a:gd name="connsiteY2" fmla="*/ 50774 h 136779"/>
                <a:gd name="connsiteX3" fmla="*/ 235841 w 235934"/>
                <a:gd name="connsiteY3" fmla="*/ -90 h 136779"/>
              </a:gdLst>
              <a:ahLst/>
              <a:cxnLst>
                <a:cxn ang="0">
                  <a:pos x="connsiteX0" y="connsiteY0"/>
                </a:cxn>
                <a:cxn ang="0">
                  <a:pos x="connsiteX1" y="connsiteY1"/>
                </a:cxn>
                <a:cxn ang="0">
                  <a:pos x="connsiteX2" y="connsiteY2"/>
                </a:cxn>
                <a:cxn ang="0">
                  <a:pos x="connsiteX3" y="connsiteY3"/>
                </a:cxn>
              </a:cxnLst>
              <a:rect l="l" t="t" r="r" b="b"/>
              <a:pathLst>
                <a:path w="235934" h="136779">
                  <a:moveTo>
                    <a:pt x="-93" y="136689"/>
                  </a:moveTo>
                  <a:cubicBezTo>
                    <a:pt x="23281" y="131108"/>
                    <a:pt x="44541" y="118906"/>
                    <a:pt x="61153" y="101542"/>
                  </a:cubicBezTo>
                  <a:cubicBezTo>
                    <a:pt x="78488" y="85159"/>
                    <a:pt x="93538" y="66490"/>
                    <a:pt x="111540" y="50774"/>
                  </a:cubicBezTo>
                  <a:cubicBezTo>
                    <a:pt x="146249" y="20608"/>
                    <a:pt x="189940" y="2730"/>
                    <a:pt x="235841" y="-90"/>
                  </a:cubicBezTo>
                </a:path>
              </a:pathLst>
            </a:custGeom>
            <a:noFill/>
            <a:ln w="9525" cap="flat">
              <a:solidFill>
                <a:schemeClr val="accent3">
                  <a:lumMod val="75000"/>
                </a:schemeClr>
              </a:solidFill>
              <a:prstDash val="solid"/>
              <a:miter/>
            </a:ln>
          </p:spPr>
          <p:txBody>
            <a:bodyPr rtlCol="0" anchor="ctr"/>
            <a:lstStyle/>
            <a:p>
              <a:endParaRPr lang="zh-CN" altLang="en-US"/>
            </a:p>
          </p:txBody>
        </p:sp>
        <p:sp>
          <p:nvSpPr>
            <p:cNvPr id="41" name="任意多边形: 形状 40">
              <a:extLst>
                <a:ext uri="{FF2B5EF4-FFF2-40B4-BE49-F238E27FC236}">
                  <a16:creationId xmlns:a16="http://schemas.microsoft.com/office/drawing/2014/main" id="{45F0D981-783C-E71D-8352-EEE5B0DA5554}"/>
                </a:ext>
              </a:extLst>
            </p:cNvPr>
            <p:cNvSpPr/>
            <p:nvPr/>
          </p:nvSpPr>
          <p:spPr>
            <a:xfrm>
              <a:off x="6925380" y="5317536"/>
              <a:ext cx="235839" cy="136683"/>
            </a:xfrm>
            <a:custGeom>
              <a:avLst/>
              <a:gdLst>
                <a:gd name="connsiteX0" fmla="*/ -93 w 235839"/>
                <a:gd name="connsiteY0" fmla="*/ 136594 h 136683"/>
                <a:gd name="connsiteX1" fmla="*/ 50675 w 235839"/>
                <a:gd name="connsiteY1" fmla="*/ 108019 h 136683"/>
                <a:gd name="connsiteX2" fmla="*/ 117350 w 235839"/>
                <a:gd name="connsiteY2" fmla="*/ 41344 h 136683"/>
                <a:gd name="connsiteX3" fmla="*/ 235746 w 235839"/>
                <a:gd name="connsiteY3" fmla="*/ -90 h 136683"/>
              </a:gdLst>
              <a:ahLst/>
              <a:cxnLst>
                <a:cxn ang="0">
                  <a:pos x="connsiteX0" y="connsiteY0"/>
                </a:cxn>
                <a:cxn ang="0">
                  <a:pos x="connsiteX1" y="connsiteY1"/>
                </a:cxn>
                <a:cxn ang="0">
                  <a:pos x="connsiteX2" y="connsiteY2"/>
                </a:cxn>
                <a:cxn ang="0">
                  <a:pos x="connsiteX3" y="connsiteY3"/>
                </a:cxn>
              </a:cxnLst>
              <a:rect l="l" t="t" r="r" b="b"/>
              <a:pathLst>
                <a:path w="235839" h="136683">
                  <a:moveTo>
                    <a:pt x="-93" y="136594"/>
                  </a:moveTo>
                  <a:cubicBezTo>
                    <a:pt x="23339" y="132213"/>
                    <a:pt x="33435" y="124211"/>
                    <a:pt x="50675" y="108019"/>
                  </a:cubicBezTo>
                  <a:cubicBezTo>
                    <a:pt x="67916" y="91826"/>
                    <a:pt x="99444" y="56965"/>
                    <a:pt x="117350" y="41344"/>
                  </a:cubicBezTo>
                  <a:cubicBezTo>
                    <a:pt x="151736" y="11245"/>
                    <a:pt x="190217" y="2577"/>
                    <a:pt x="235746" y="-90"/>
                  </a:cubicBezTo>
                </a:path>
              </a:pathLst>
            </a:custGeom>
            <a:noFill/>
            <a:ln w="9525" cap="flat">
              <a:solidFill>
                <a:schemeClr val="accent3">
                  <a:lumMod val="75000"/>
                </a:schemeClr>
              </a:solidFill>
              <a:prstDash val="solid"/>
              <a:miter/>
            </a:ln>
          </p:spPr>
          <p:txBody>
            <a:bodyPr rtlCol="0" anchor="ctr"/>
            <a:lstStyle/>
            <a:p>
              <a:endParaRPr lang="zh-CN" altLang="en-US"/>
            </a:p>
          </p:txBody>
        </p:sp>
        <p:sp>
          <p:nvSpPr>
            <p:cNvPr id="42" name="任意多边形: 形状 41">
              <a:extLst>
                <a:ext uri="{FF2B5EF4-FFF2-40B4-BE49-F238E27FC236}">
                  <a16:creationId xmlns:a16="http://schemas.microsoft.com/office/drawing/2014/main" id="{996431F8-7F8E-CBFD-5440-AF2EA07B30E5}"/>
                </a:ext>
              </a:extLst>
            </p:cNvPr>
            <p:cNvSpPr/>
            <p:nvPr/>
          </p:nvSpPr>
          <p:spPr>
            <a:xfrm>
              <a:off x="7003580" y="5340872"/>
              <a:ext cx="145923" cy="111347"/>
            </a:xfrm>
            <a:custGeom>
              <a:avLst/>
              <a:gdLst>
                <a:gd name="connsiteX0" fmla="*/ -93 w 145923"/>
                <a:gd name="connsiteY0" fmla="*/ 111258 h 111347"/>
                <a:gd name="connsiteX1" fmla="*/ 64868 w 145923"/>
                <a:gd name="connsiteY1" fmla="*/ 39629 h 111347"/>
                <a:gd name="connsiteX2" fmla="*/ 145830 w 145923"/>
                <a:gd name="connsiteY2" fmla="*/ -90 h 111347"/>
              </a:gdLst>
              <a:ahLst/>
              <a:cxnLst>
                <a:cxn ang="0">
                  <a:pos x="connsiteX0" y="connsiteY0"/>
                </a:cxn>
                <a:cxn ang="0">
                  <a:pos x="connsiteX1" y="connsiteY1"/>
                </a:cxn>
                <a:cxn ang="0">
                  <a:pos x="connsiteX2" y="connsiteY2"/>
                </a:cxn>
              </a:cxnLst>
              <a:rect l="l" t="t" r="r" b="b"/>
              <a:pathLst>
                <a:path w="145923" h="111347">
                  <a:moveTo>
                    <a:pt x="-93" y="111258"/>
                  </a:moveTo>
                  <a:cubicBezTo>
                    <a:pt x="25339" y="98399"/>
                    <a:pt x="44294" y="59156"/>
                    <a:pt x="64868" y="39629"/>
                  </a:cubicBezTo>
                  <a:cubicBezTo>
                    <a:pt x="86966" y="18770"/>
                    <a:pt x="115541" y="958"/>
                    <a:pt x="145830" y="-90"/>
                  </a:cubicBezTo>
                </a:path>
              </a:pathLst>
            </a:custGeom>
            <a:noFill/>
            <a:ln w="9525" cap="flat">
              <a:solidFill>
                <a:schemeClr val="accent3">
                  <a:lumMod val="75000"/>
                </a:schemeClr>
              </a:solidFill>
              <a:prstDash val="solid"/>
              <a:miter/>
            </a:ln>
          </p:spPr>
          <p:txBody>
            <a:bodyPr rtlCol="0" anchor="ctr"/>
            <a:lstStyle/>
            <a:p>
              <a:endParaRPr lang="zh-CN" altLang="en-US"/>
            </a:p>
          </p:txBody>
        </p:sp>
        <p:sp>
          <p:nvSpPr>
            <p:cNvPr id="43" name="任意多边形: 形状 42">
              <a:extLst>
                <a:ext uri="{FF2B5EF4-FFF2-40B4-BE49-F238E27FC236}">
                  <a16:creationId xmlns:a16="http://schemas.microsoft.com/office/drawing/2014/main" id="{ED933A43-E024-D3C9-2410-673FFC833D9B}"/>
                </a:ext>
              </a:extLst>
            </p:cNvPr>
            <p:cNvSpPr/>
            <p:nvPr/>
          </p:nvSpPr>
          <p:spPr>
            <a:xfrm>
              <a:off x="6988245" y="5338491"/>
              <a:ext cx="145923" cy="111347"/>
            </a:xfrm>
            <a:custGeom>
              <a:avLst/>
              <a:gdLst>
                <a:gd name="connsiteX0" fmla="*/ -93 w 145923"/>
                <a:gd name="connsiteY0" fmla="*/ 111258 h 111347"/>
                <a:gd name="connsiteX1" fmla="*/ 64868 w 145923"/>
                <a:gd name="connsiteY1" fmla="*/ 39629 h 111347"/>
                <a:gd name="connsiteX2" fmla="*/ 145830 w 145923"/>
                <a:gd name="connsiteY2" fmla="*/ -90 h 111347"/>
              </a:gdLst>
              <a:ahLst/>
              <a:cxnLst>
                <a:cxn ang="0">
                  <a:pos x="connsiteX0" y="connsiteY0"/>
                </a:cxn>
                <a:cxn ang="0">
                  <a:pos x="connsiteX1" y="connsiteY1"/>
                </a:cxn>
                <a:cxn ang="0">
                  <a:pos x="connsiteX2" y="connsiteY2"/>
                </a:cxn>
              </a:cxnLst>
              <a:rect l="l" t="t" r="r" b="b"/>
              <a:pathLst>
                <a:path w="145923" h="111347">
                  <a:moveTo>
                    <a:pt x="-93" y="111258"/>
                  </a:moveTo>
                  <a:cubicBezTo>
                    <a:pt x="25244" y="98399"/>
                    <a:pt x="44198" y="59156"/>
                    <a:pt x="64868" y="39629"/>
                  </a:cubicBezTo>
                  <a:cubicBezTo>
                    <a:pt x="85537" y="20103"/>
                    <a:pt x="115445" y="958"/>
                    <a:pt x="145830" y="-90"/>
                  </a:cubicBezTo>
                </a:path>
              </a:pathLst>
            </a:custGeom>
            <a:noFill/>
            <a:ln w="9525" cap="flat">
              <a:solidFill>
                <a:schemeClr val="accent3">
                  <a:lumMod val="75000"/>
                </a:schemeClr>
              </a:solidFill>
              <a:prstDash val="solid"/>
              <a:miter/>
            </a:ln>
          </p:spPr>
          <p:txBody>
            <a:bodyPr rtlCol="0" anchor="ctr"/>
            <a:lstStyle/>
            <a:p>
              <a:endParaRPr lang="zh-CN" altLang="en-US"/>
            </a:p>
          </p:txBody>
        </p:sp>
        <p:sp>
          <p:nvSpPr>
            <p:cNvPr id="44" name="任意多边形: 形状 43">
              <a:extLst>
                <a:ext uri="{FF2B5EF4-FFF2-40B4-BE49-F238E27FC236}">
                  <a16:creationId xmlns:a16="http://schemas.microsoft.com/office/drawing/2014/main" id="{33E35EDD-0E4E-036A-9F99-58C7E7274F56}"/>
                </a:ext>
              </a:extLst>
            </p:cNvPr>
            <p:cNvSpPr/>
            <p:nvPr/>
          </p:nvSpPr>
          <p:spPr>
            <a:xfrm>
              <a:off x="7051205" y="5375924"/>
              <a:ext cx="71437" cy="61817"/>
            </a:xfrm>
            <a:custGeom>
              <a:avLst/>
              <a:gdLst>
                <a:gd name="connsiteX0" fmla="*/ -93 w 71437"/>
                <a:gd name="connsiteY0" fmla="*/ 61727 h 61817"/>
                <a:gd name="connsiteX1" fmla="*/ 71345 w 71437"/>
                <a:gd name="connsiteY1" fmla="*/ -90 h 61817"/>
              </a:gdLst>
              <a:ahLst/>
              <a:cxnLst>
                <a:cxn ang="0">
                  <a:pos x="connsiteX0" y="connsiteY0"/>
                </a:cxn>
                <a:cxn ang="0">
                  <a:pos x="connsiteX1" y="connsiteY1"/>
                </a:cxn>
              </a:cxnLst>
              <a:rect l="l" t="t" r="r" b="b"/>
              <a:pathLst>
                <a:path w="71437" h="61817">
                  <a:moveTo>
                    <a:pt x="-93" y="61727"/>
                  </a:moveTo>
                  <a:cubicBezTo>
                    <a:pt x="18100" y="36010"/>
                    <a:pt x="40865" y="7530"/>
                    <a:pt x="71345" y="-90"/>
                  </a:cubicBezTo>
                </a:path>
              </a:pathLst>
            </a:custGeom>
            <a:noFill/>
            <a:ln w="9525" cap="flat">
              <a:solidFill>
                <a:schemeClr val="accent3">
                  <a:lumMod val="75000"/>
                </a:schemeClr>
              </a:solidFill>
              <a:prstDash val="solid"/>
              <a:miter/>
            </a:ln>
          </p:spPr>
          <p:txBody>
            <a:bodyPr rtlCol="0" anchor="ctr"/>
            <a:lstStyle/>
            <a:p>
              <a:endParaRPr lang="zh-CN" altLang="en-US"/>
            </a:p>
          </p:txBody>
        </p:sp>
        <p:sp>
          <p:nvSpPr>
            <p:cNvPr id="45" name="任意多边形: 形状 44">
              <a:extLst>
                <a:ext uri="{FF2B5EF4-FFF2-40B4-BE49-F238E27FC236}">
                  <a16:creationId xmlns:a16="http://schemas.microsoft.com/office/drawing/2014/main" id="{DA669EED-FCE9-6AFF-49B5-41370141D0C2}"/>
                </a:ext>
              </a:extLst>
            </p:cNvPr>
            <p:cNvSpPr/>
            <p:nvPr/>
          </p:nvSpPr>
          <p:spPr>
            <a:xfrm>
              <a:off x="6508280" y="5102745"/>
              <a:ext cx="619125" cy="363380"/>
            </a:xfrm>
            <a:custGeom>
              <a:avLst/>
              <a:gdLst>
                <a:gd name="connsiteX0" fmla="*/ 619032 w 619125"/>
                <a:gd name="connsiteY0" fmla="*/ 33250 h 363380"/>
                <a:gd name="connsiteX1" fmla="*/ 480920 w 619125"/>
                <a:gd name="connsiteY1" fmla="*/ 39631 h 363380"/>
                <a:gd name="connsiteX2" fmla="*/ 396719 w 619125"/>
                <a:gd name="connsiteY2" fmla="*/ 139644 h 363380"/>
                <a:gd name="connsiteX3" fmla="*/ 303088 w 619125"/>
                <a:gd name="connsiteY3" fmla="*/ 185935 h 363380"/>
                <a:gd name="connsiteX4" fmla="*/ 266036 w 619125"/>
                <a:gd name="connsiteY4" fmla="*/ 182506 h 363380"/>
                <a:gd name="connsiteX5" fmla="*/ 159356 w 619125"/>
                <a:gd name="connsiteY5" fmla="*/ 213272 h 363380"/>
                <a:gd name="connsiteX6" fmla="*/ 87442 w 619125"/>
                <a:gd name="connsiteY6" fmla="*/ 298997 h 363380"/>
                <a:gd name="connsiteX7" fmla="*/ -93 w 619125"/>
                <a:gd name="connsiteY7" fmla="*/ 363291 h 36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125" h="363380">
                  <a:moveTo>
                    <a:pt x="619032" y="33250"/>
                  </a:moveTo>
                  <a:cubicBezTo>
                    <a:pt x="584075" y="-33425"/>
                    <a:pt x="508352" y="16676"/>
                    <a:pt x="480920" y="39631"/>
                  </a:cubicBezTo>
                  <a:cubicBezTo>
                    <a:pt x="453488" y="62587"/>
                    <a:pt x="422341" y="114784"/>
                    <a:pt x="396719" y="139644"/>
                  </a:cubicBezTo>
                  <a:cubicBezTo>
                    <a:pt x="371096" y="164504"/>
                    <a:pt x="338807" y="185840"/>
                    <a:pt x="303088" y="185935"/>
                  </a:cubicBezTo>
                  <a:cubicBezTo>
                    <a:pt x="290705" y="185935"/>
                    <a:pt x="278418" y="183459"/>
                    <a:pt x="266036" y="182506"/>
                  </a:cubicBezTo>
                  <a:cubicBezTo>
                    <a:pt x="228002" y="180268"/>
                    <a:pt x="190360" y="191126"/>
                    <a:pt x="159356" y="213272"/>
                  </a:cubicBezTo>
                  <a:cubicBezTo>
                    <a:pt x="128657" y="235446"/>
                    <a:pt x="103939" y="264907"/>
                    <a:pt x="87442" y="298997"/>
                  </a:cubicBezTo>
                  <a:cubicBezTo>
                    <a:pt x="72202" y="329572"/>
                    <a:pt x="34864" y="337859"/>
                    <a:pt x="-93" y="363291"/>
                  </a:cubicBezTo>
                </a:path>
              </a:pathLst>
            </a:custGeom>
            <a:noFill/>
            <a:ln w="9525" cap="flat">
              <a:solidFill>
                <a:schemeClr val="accent3">
                  <a:lumMod val="75000"/>
                </a:schemeClr>
              </a:solidFill>
              <a:prstDash val="solid"/>
              <a:miter/>
            </a:ln>
          </p:spPr>
          <p:txBody>
            <a:bodyPr rtlCol="0" anchor="ctr"/>
            <a:lstStyle/>
            <a:p>
              <a:endParaRPr lang="zh-CN" altLang="en-US"/>
            </a:p>
          </p:txBody>
        </p:sp>
      </p:grpSp>
      <p:sp>
        <p:nvSpPr>
          <p:cNvPr id="46" name="任意多边形: 形状 45">
            <a:extLst>
              <a:ext uri="{FF2B5EF4-FFF2-40B4-BE49-F238E27FC236}">
                <a16:creationId xmlns:a16="http://schemas.microsoft.com/office/drawing/2014/main" id="{A96AF7CD-9C6E-A90F-4BFF-6DFF963F3DC3}"/>
              </a:ext>
            </a:extLst>
          </p:cNvPr>
          <p:cNvSpPr/>
          <p:nvPr userDrawn="1"/>
        </p:nvSpPr>
        <p:spPr>
          <a:xfrm>
            <a:off x="1989394" y="4877238"/>
            <a:ext cx="4632926" cy="1980762"/>
          </a:xfrm>
          <a:custGeom>
            <a:avLst/>
            <a:gdLst>
              <a:gd name="connsiteX0" fmla="*/ 2183020 w 4632926"/>
              <a:gd name="connsiteY0" fmla="*/ 35 h 1980762"/>
              <a:gd name="connsiteX1" fmla="*/ 2445465 w 4632926"/>
              <a:gd name="connsiteY1" fmla="*/ 139299 h 1980762"/>
              <a:gd name="connsiteX2" fmla="*/ 2670113 w 4632926"/>
              <a:gd name="connsiteY2" fmla="*/ 329644 h 1980762"/>
              <a:gd name="connsiteX3" fmla="*/ 2895738 w 4632926"/>
              <a:gd name="connsiteY3" fmla="*/ 383719 h 1980762"/>
              <a:gd name="connsiteX4" fmla="*/ 3492690 w 4632926"/>
              <a:gd name="connsiteY4" fmla="*/ 940479 h 1980762"/>
              <a:gd name="connsiteX5" fmla="*/ 3729522 w 4632926"/>
              <a:gd name="connsiteY5" fmla="*/ 998879 h 1980762"/>
              <a:gd name="connsiteX6" fmla="*/ 4625682 w 4632926"/>
              <a:gd name="connsiteY6" fmla="*/ 1578999 h 1980762"/>
              <a:gd name="connsiteX7" fmla="*/ 4632926 w 4632926"/>
              <a:gd name="connsiteY7" fmla="*/ 1980762 h 1980762"/>
              <a:gd name="connsiteX8" fmla="*/ 0 w 4632926"/>
              <a:gd name="connsiteY8" fmla="*/ 1980762 h 1980762"/>
              <a:gd name="connsiteX9" fmla="*/ 216516 w 4632926"/>
              <a:gd name="connsiteY9" fmla="*/ 1106596 h 1980762"/>
              <a:gd name="connsiteX10" fmla="*/ 837347 w 4632926"/>
              <a:gd name="connsiteY10" fmla="*/ 776522 h 1980762"/>
              <a:gd name="connsiteX11" fmla="*/ 937733 w 4632926"/>
              <a:gd name="connsiteY11" fmla="*/ 744508 h 1980762"/>
              <a:gd name="connsiteX12" fmla="*/ 1029347 w 4632926"/>
              <a:gd name="connsiteY12" fmla="*/ 664478 h 1980762"/>
              <a:gd name="connsiteX13" fmla="*/ 1647254 w 4632926"/>
              <a:gd name="connsiteY13" fmla="*/ 190778 h 1980762"/>
              <a:gd name="connsiteX14" fmla="*/ 1815862 w 4632926"/>
              <a:gd name="connsiteY14" fmla="*/ 173041 h 1980762"/>
              <a:gd name="connsiteX15" fmla="*/ 2137487 w 4632926"/>
              <a:gd name="connsiteY15" fmla="*/ 3461 h 1980762"/>
              <a:gd name="connsiteX16" fmla="*/ 2183020 w 4632926"/>
              <a:gd name="connsiteY16" fmla="*/ 35 h 198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32926" h="1980762">
                <a:moveTo>
                  <a:pt x="2183020" y="35"/>
                </a:moveTo>
                <a:cubicBezTo>
                  <a:pt x="2287166" y="1798"/>
                  <a:pt x="2376390" y="68892"/>
                  <a:pt x="2445465" y="139299"/>
                </a:cubicBezTo>
                <a:cubicBezTo>
                  <a:pt x="2524409" y="219763"/>
                  <a:pt x="2559495" y="288547"/>
                  <a:pt x="2670113" y="329644"/>
                </a:cubicBezTo>
                <a:cubicBezTo>
                  <a:pt x="2746621" y="357763"/>
                  <a:pt x="2816307" y="358629"/>
                  <a:pt x="2895738" y="383719"/>
                </a:cubicBezTo>
                <a:cubicBezTo>
                  <a:pt x="3169118" y="473269"/>
                  <a:pt x="3224184" y="840115"/>
                  <a:pt x="3492690" y="940479"/>
                </a:cubicBezTo>
                <a:cubicBezTo>
                  <a:pt x="3569734" y="965569"/>
                  <a:pt x="3648923" y="985122"/>
                  <a:pt x="3729522" y="998879"/>
                </a:cubicBezTo>
                <a:cubicBezTo>
                  <a:pt x="4070638" y="1059444"/>
                  <a:pt x="4468770" y="1304729"/>
                  <a:pt x="4625682" y="1578999"/>
                </a:cubicBezTo>
                <a:lnTo>
                  <a:pt x="4632926" y="1980762"/>
                </a:lnTo>
                <a:lnTo>
                  <a:pt x="0" y="1980762"/>
                </a:lnTo>
                <a:lnTo>
                  <a:pt x="216516" y="1106596"/>
                </a:lnTo>
                <a:cubicBezTo>
                  <a:pt x="462606" y="1119575"/>
                  <a:pt x="606362" y="847035"/>
                  <a:pt x="837347" y="776522"/>
                </a:cubicBezTo>
                <a:cubicBezTo>
                  <a:pt x="871814" y="768519"/>
                  <a:pt x="905404" y="757789"/>
                  <a:pt x="937733" y="744508"/>
                </a:cubicBezTo>
                <a:cubicBezTo>
                  <a:pt x="973900" y="723441"/>
                  <a:pt x="1005035" y="696231"/>
                  <a:pt x="1029347" y="664478"/>
                </a:cubicBezTo>
                <a:cubicBezTo>
                  <a:pt x="1197954" y="465481"/>
                  <a:pt x="1370462" y="221061"/>
                  <a:pt x="1647254" y="190778"/>
                </a:cubicBezTo>
                <a:cubicBezTo>
                  <a:pt x="1703913" y="189004"/>
                  <a:pt x="1760309" y="183078"/>
                  <a:pt x="1815862" y="173041"/>
                </a:cubicBezTo>
                <a:cubicBezTo>
                  <a:pt x="1936228" y="140165"/>
                  <a:pt x="2013709" y="24226"/>
                  <a:pt x="2137487" y="3461"/>
                </a:cubicBezTo>
                <a:cubicBezTo>
                  <a:pt x="2152959" y="866"/>
                  <a:pt x="2168141" y="-216"/>
                  <a:pt x="2183020" y="35"/>
                </a:cubicBezTo>
                <a:close/>
              </a:path>
            </a:pathLst>
          </a:custGeom>
          <a:solidFill>
            <a:schemeClr val="accent2">
              <a:lumMod val="75000"/>
            </a:schemeClr>
          </a:solidFill>
          <a:ln w="29432" cap="flat">
            <a:noFill/>
            <a:prstDash val="solid"/>
            <a:miter/>
          </a:ln>
          <a:effectLst>
            <a:outerShdw blurRad="152400" dist="38100" dir="16200000" rotWithShape="0">
              <a:schemeClr val="tx1">
                <a:alpha val="26000"/>
              </a:schemeClr>
            </a:outerShdw>
          </a:effectLst>
        </p:spPr>
        <p:txBody>
          <a:bodyPr wrap="square" rtlCol="0" anchor="ctr">
            <a:noAutofit/>
          </a:bodyPr>
          <a:lstStyle/>
          <a:p>
            <a:endParaRPr lang="zh-CN" altLang="en-US"/>
          </a:p>
        </p:txBody>
      </p:sp>
      <p:sp>
        <p:nvSpPr>
          <p:cNvPr id="47" name="任意多边形: 形状 46">
            <a:extLst>
              <a:ext uri="{FF2B5EF4-FFF2-40B4-BE49-F238E27FC236}">
                <a16:creationId xmlns:a16="http://schemas.microsoft.com/office/drawing/2014/main" id="{BBDEF15D-22D1-1F20-E346-0D4C1C937D86}"/>
              </a:ext>
            </a:extLst>
          </p:cNvPr>
          <p:cNvSpPr/>
          <p:nvPr userDrawn="1"/>
        </p:nvSpPr>
        <p:spPr>
          <a:xfrm>
            <a:off x="0" y="3020694"/>
            <a:ext cx="3903998" cy="3837307"/>
          </a:xfrm>
          <a:custGeom>
            <a:avLst/>
            <a:gdLst>
              <a:gd name="connsiteX0" fmla="*/ 0 w 3903998"/>
              <a:gd name="connsiteY0" fmla="*/ 0 h 3837307"/>
              <a:gd name="connsiteX1" fmla="*/ 18270 w 3903998"/>
              <a:gd name="connsiteY1" fmla="*/ 7727 h 3837307"/>
              <a:gd name="connsiteX2" fmla="*/ 157920 w 3903998"/>
              <a:gd name="connsiteY2" fmla="*/ 31453 h 3837307"/>
              <a:gd name="connsiteX3" fmla="*/ 1777957 w 3903998"/>
              <a:gd name="connsiteY3" fmla="*/ 501643 h 3837307"/>
              <a:gd name="connsiteX4" fmla="*/ 1097720 w 3903998"/>
              <a:gd name="connsiteY4" fmla="*/ 1077933 h 3837307"/>
              <a:gd name="connsiteX5" fmla="*/ 1730340 w 3903998"/>
              <a:gd name="connsiteY5" fmla="*/ 1313895 h 3837307"/>
              <a:gd name="connsiteX6" fmla="*/ 1358697 w 3903998"/>
              <a:gd name="connsiteY6" fmla="*/ 1923817 h 3837307"/>
              <a:gd name="connsiteX7" fmla="*/ 2527836 w 3903998"/>
              <a:gd name="connsiteY7" fmla="*/ 2033841 h 3837307"/>
              <a:gd name="connsiteX8" fmla="*/ 2308014 w 3903998"/>
              <a:gd name="connsiteY8" fmla="*/ 2464805 h 3837307"/>
              <a:gd name="connsiteX9" fmla="*/ 3016964 w 3903998"/>
              <a:gd name="connsiteY9" fmla="*/ 2692865 h 3837307"/>
              <a:gd name="connsiteX10" fmla="*/ 1836828 w 3903998"/>
              <a:gd name="connsiteY10" fmla="*/ 3188899 h 3837307"/>
              <a:gd name="connsiteX11" fmla="*/ 2574908 w 3903998"/>
              <a:gd name="connsiteY11" fmla="*/ 3412964 h 3837307"/>
              <a:gd name="connsiteX12" fmla="*/ 2877778 w 3903998"/>
              <a:gd name="connsiteY12" fmla="*/ 3631630 h 3837307"/>
              <a:gd name="connsiteX13" fmla="*/ 3772115 w 3903998"/>
              <a:gd name="connsiteY13" fmla="*/ 3659505 h 3837307"/>
              <a:gd name="connsiteX14" fmla="*/ 3876455 w 3903998"/>
              <a:gd name="connsiteY14" fmla="*/ 3791799 h 3837307"/>
              <a:gd name="connsiteX15" fmla="*/ 3903998 w 3903998"/>
              <a:gd name="connsiteY15" fmla="*/ 3837307 h 3837307"/>
              <a:gd name="connsiteX16" fmla="*/ 67520 w 3903998"/>
              <a:gd name="connsiteY16" fmla="*/ 3837307 h 3837307"/>
              <a:gd name="connsiteX17" fmla="*/ 28528 w 3903998"/>
              <a:gd name="connsiteY17" fmla="*/ 3813046 h 3837307"/>
              <a:gd name="connsiteX18" fmla="*/ 0 w 3903998"/>
              <a:gd name="connsiteY18" fmla="*/ 3791738 h 3837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03998" h="3837307">
                <a:moveTo>
                  <a:pt x="0" y="0"/>
                </a:moveTo>
                <a:lnTo>
                  <a:pt x="18270" y="7727"/>
                </a:lnTo>
                <a:cubicBezTo>
                  <a:pt x="58332" y="19264"/>
                  <a:pt x="104517" y="27501"/>
                  <a:pt x="157920" y="31453"/>
                </a:cubicBezTo>
                <a:cubicBezTo>
                  <a:pt x="585149" y="63075"/>
                  <a:pt x="1899115" y="95736"/>
                  <a:pt x="1777957" y="501643"/>
                </a:cubicBezTo>
                <a:cubicBezTo>
                  <a:pt x="1656799" y="907550"/>
                  <a:pt x="966759" y="861534"/>
                  <a:pt x="1097720" y="1077933"/>
                </a:cubicBezTo>
                <a:cubicBezTo>
                  <a:pt x="1228681" y="1294332"/>
                  <a:pt x="1686844" y="1034018"/>
                  <a:pt x="1730340" y="1313895"/>
                </a:cubicBezTo>
                <a:cubicBezTo>
                  <a:pt x="1773836" y="1593772"/>
                  <a:pt x="1225781" y="1803826"/>
                  <a:pt x="1358697" y="1923817"/>
                </a:cubicBezTo>
                <a:cubicBezTo>
                  <a:pt x="1491613" y="2043808"/>
                  <a:pt x="2406193" y="1858332"/>
                  <a:pt x="2527836" y="2033841"/>
                </a:cubicBezTo>
                <a:cubicBezTo>
                  <a:pt x="2649479" y="2209350"/>
                  <a:pt x="2226493" y="2354968"/>
                  <a:pt x="2308014" y="2464805"/>
                </a:cubicBezTo>
                <a:cubicBezTo>
                  <a:pt x="2389535" y="2574642"/>
                  <a:pt x="3058919" y="2474647"/>
                  <a:pt x="3016964" y="2692865"/>
                </a:cubicBezTo>
                <a:cubicBezTo>
                  <a:pt x="2975009" y="2911083"/>
                  <a:pt x="1892216" y="3050595"/>
                  <a:pt x="1836828" y="3188899"/>
                </a:cubicBezTo>
                <a:cubicBezTo>
                  <a:pt x="1781440" y="3327203"/>
                  <a:pt x="2401416" y="3339176"/>
                  <a:pt x="2574908" y="3412964"/>
                </a:cubicBezTo>
                <a:cubicBezTo>
                  <a:pt x="2748400" y="3486752"/>
                  <a:pt x="2678244" y="3590540"/>
                  <a:pt x="2877778" y="3631630"/>
                </a:cubicBezTo>
                <a:cubicBezTo>
                  <a:pt x="3077312" y="3672720"/>
                  <a:pt x="3518148" y="3416678"/>
                  <a:pt x="3772115" y="3659505"/>
                </a:cubicBezTo>
                <a:cubicBezTo>
                  <a:pt x="3803861" y="3689859"/>
                  <a:pt x="3839586" y="3735399"/>
                  <a:pt x="3876455" y="3791799"/>
                </a:cubicBezTo>
                <a:lnTo>
                  <a:pt x="3903998" y="3837307"/>
                </a:lnTo>
                <a:lnTo>
                  <a:pt x="67520" y="3837307"/>
                </a:lnTo>
                <a:lnTo>
                  <a:pt x="28528" y="3813046"/>
                </a:lnTo>
                <a:lnTo>
                  <a:pt x="0" y="3791738"/>
                </a:lnTo>
                <a:close/>
              </a:path>
            </a:pathLst>
          </a:custGeom>
          <a:gradFill flip="none" rotWithShape="1">
            <a:gsLst>
              <a:gs pos="22000">
                <a:schemeClr val="accent3"/>
              </a:gs>
              <a:gs pos="94000">
                <a:schemeClr val="accent3">
                  <a:lumMod val="75000"/>
                </a:schemeClr>
              </a:gs>
            </a:gsLst>
            <a:lin ang="0" scaled="1"/>
            <a:tileRect/>
          </a:gradFill>
          <a:ln>
            <a:noFill/>
          </a:ln>
          <a:effectLst>
            <a:outerShdw blurRad="419100" dist="266700" algn="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8" name="任意多边形: 形状 47">
            <a:extLst>
              <a:ext uri="{FF2B5EF4-FFF2-40B4-BE49-F238E27FC236}">
                <a16:creationId xmlns:a16="http://schemas.microsoft.com/office/drawing/2014/main" id="{ACB6AC30-1997-6089-516D-E86734AC1676}"/>
              </a:ext>
            </a:extLst>
          </p:cNvPr>
          <p:cNvSpPr/>
          <p:nvPr userDrawn="1"/>
        </p:nvSpPr>
        <p:spPr>
          <a:xfrm>
            <a:off x="0" y="0"/>
            <a:ext cx="12192000" cy="6858000"/>
          </a:xfrm>
          <a:custGeom>
            <a:avLst/>
            <a:gdLst>
              <a:gd name="connsiteX0" fmla="*/ 6423682 w 12192000"/>
              <a:gd name="connsiteY0" fmla="*/ 350520 h 6858000"/>
              <a:gd name="connsiteX1" fmla="*/ 1364002 w 12192000"/>
              <a:gd name="connsiteY1" fmla="*/ 838200 h 6858000"/>
              <a:gd name="connsiteX2" fmla="*/ 480091 w 12192000"/>
              <a:gd name="connsiteY2" fmla="*/ 1983134 h 6858000"/>
              <a:gd name="connsiteX3" fmla="*/ 1198376 w 12192000"/>
              <a:gd name="connsiteY3" fmla="*/ 3292416 h 6858000"/>
              <a:gd name="connsiteX4" fmla="*/ 891562 w 12192000"/>
              <a:gd name="connsiteY4" fmla="*/ 4556760 h 6858000"/>
              <a:gd name="connsiteX5" fmla="*/ 2004082 w 12192000"/>
              <a:gd name="connsiteY5" fmla="*/ 5044440 h 6858000"/>
              <a:gd name="connsiteX6" fmla="*/ 2004082 w 12192000"/>
              <a:gd name="connsiteY6" fmla="*/ 6263640 h 6858000"/>
              <a:gd name="connsiteX7" fmla="*/ 11163322 w 12192000"/>
              <a:gd name="connsiteY7" fmla="*/ 6187440 h 6858000"/>
              <a:gd name="connsiteX8" fmla="*/ 10553722 w 12192000"/>
              <a:gd name="connsiteY8" fmla="*/ 4739640 h 6858000"/>
              <a:gd name="connsiteX9" fmla="*/ 11315722 w 12192000"/>
              <a:gd name="connsiteY9" fmla="*/ 3581400 h 6858000"/>
              <a:gd name="connsiteX10" fmla="*/ 10599442 w 12192000"/>
              <a:gd name="connsiteY10" fmla="*/ 2484120 h 6858000"/>
              <a:gd name="connsiteX11" fmla="*/ 10980442 w 12192000"/>
              <a:gd name="connsiteY11" fmla="*/ 883920 h 6858000"/>
              <a:gd name="connsiteX12" fmla="*/ 6423682 w 12192000"/>
              <a:gd name="connsiteY12" fmla="*/ 350520 h 6858000"/>
              <a:gd name="connsiteX13" fmla="*/ 0 w 12192000"/>
              <a:gd name="connsiteY13" fmla="*/ 0 h 6858000"/>
              <a:gd name="connsiteX14" fmla="*/ 12192000 w 12192000"/>
              <a:gd name="connsiteY14" fmla="*/ 0 h 6858000"/>
              <a:gd name="connsiteX15" fmla="*/ 12192000 w 12192000"/>
              <a:gd name="connsiteY15" fmla="*/ 6858000 h 6858000"/>
              <a:gd name="connsiteX16" fmla="*/ 0 w 12192000"/>
              <a:gd name="connsiteY1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0" h="6858000">
                <a:moveTo>
                  <a:pt x="6423682" y="350520"/>
                </a:moveTo>
                <a:cubicBezTo>
                  <a:pt x="4820942" y="342900"/>
                  <a:pt x="2354600" y="566098"/>
                  <a:pt x="1364002" y="838200"/>
                </a:cubicBezTo>
                <a:cubicBezTo>
                  <a:pt x="373404" y="1110302"/>
                  <a:pt x="432546" y="1457434"/>
                  <a:pt x="480091" y="1983134"/>
                </a:cubicBezTo>
                <a:cubicBezTo>
                  <a:pt x="527636" y="2508834"/>
                  <a:pt x="1129798" y="2863478"/>
                  <a:pt x="1198376" y="3292416"/>
                </a:cubicBezTo>
                <a:cubicBezTo>
                  <a:pt x="1266955" y="3721354"/>
                  <a:pt x="681078" y="4036156"/>
                  <a:pt x="891562" y="4556760"/>
                </a:cubicBezTo>
                <a:cubicBezTo>
                  <a:pt x="1102046" y="5077364"/>
                  <a:pt x="1818662" y="4759960"/>
                  <a:pt x="2004082" y="5044440"/>
                </a:cubicBezTo>
                <a:cubicBezTo>
                  <a:pt x="2189502" y="5328920"/>
                  <a:pt x="477542" y="6073140"/>
                  <a:pt x="2004082" y="6263640"/>
                </a:cubicBezTo>
                <a:cubicBezTo>
                  <a:pt x="3530622" y="6454140"/>
                  <a:pt x="9738382" y="6441440"/>
                  <a:pt x="11163322" y="6187440"/>
                </a:cubicBezTo>
                <a:cubicBezTo>
                  <a:pt x="12588262" y="5933440"/>
                  <a:pt x="10528322" y="5173980"/>
                  <a:pt x="10553722" y="4739640"/>
                </a:cubicBezTo>
                <a:cubicBezTo>
                  <a:pt x="10579122" y="4305300"/>
                  <a:pt x="11308102" y="3957320"/>
                  <a:pt x="11315722" y="3581400"/>
                </a:cubicBezTo>
                <a:cubicBezTo>
                  <a:pt x="11323342" y="3205480"/>
                  <a:pt x="10655322" y="2933700"/>
                  <a:pt x="10599442" y="2484120"/>
                </a:cubicBezTo>
                <a:cubicBezTo>
                  <a:pt x="10543562" y="2034540"/>
                  <a:pt x="11676402" y="1239520"/>
                  <a:pt x="10980442" y="883920"/>
                </a:cubicBezTo>
                <a:cubicBezTo>
                  <a:pt x="10284482" y="528320"/>
                  <a:pt x="8026422" y="358140"/>
                  <a:pt x="6423682" y="350520"/>
                </a:cubicBezTo>
                <a:close/>
                <a:moveTo>
                  <a:pt x="0" y="0"/>
                </a:moveTo>
                <a:lnTo>
                  <a:pt x="12192000" y="0"/>
                </a:lnTo>
                <a:lnTo>
                  <a:pt x="12192000" y="6858000"/>
                </a:lnTo>
                <a:lnTo>
                  <a:pt x="0" y="6858000"/>
                </a:lnTo>
                <a:close/>
              </a:path>
            </a:pathLst>
          </a:custGeom>
          <a:gradFill flip="none" rotWithShape="1">
            <a:gsLst>
              <a:gs pos="6000">
                <a:schemeClr val="accent2">
                  <a:lumMod val="75000"/>
                </a:schemeClr>
              </a:gs>
              <a:gs pos="100000">
                <a:schemeClr val="accent2"/>
              </a:gs>
            </a:gsLst>
            <a:lin ang="5400000" scaled="1"/>
            <a:tileRect/>
          </a:gradFill>
          <a:ln>
            <a:noFill/>
          </a:ln>
          <a:effectLst>
            <a:outerShdw blurRad="444500" dist="139700" algn="t" rotWithShape="0">
              <a:schemeClr val="tx1">
                <a:alpha val="4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9" name="任意多边形: 形状 48">
            <a:extLst>
              <a:ext uri="{FF2B5EF4-FFF2-40B4-BE49-F238E27FC236}">
                <a16:creationId xmlns:a16="http://schemas.microsoft.com/office/drawing/2014/main" id="{984403C2-13EA-5021-6AA1-64B408B93E79}"/>
              </a:ext>
            </a:extLst>
          </p:cNvPr>
          <p:cNvSpPr/>
          <p:nvPr userDrawn="1"/>
        </p:nvSpPr>
        <p:spPr>
          <a:xfrm>
            <a:off x="11042192" y="1896800"/>
            <a:ext cx="1149808" cy="457743"/>
          </a:xfrm>
          <a:custGeom>
            <a:avLst/>
            <a:gdLst>
              <a:gd name="connsiteX0" fmla="*/ 525413 w 1149808"/>
              <a:gd name="connsiteY0" fmla="*/ 122499 h 457743"/>
              <a:gd name="connsiteX1" fmla="*/ 566798 w 1149808"/>
              <a:gd name="connsiteY1" fmla="*/ 151466 h 457743"/>
              <a:gd name="connsiteX2" fmla="*/ 571764 w 1149808"/>
              <a:gd name="connsiteY2" fmla="*/ 255756 h 457743"/>
              <a:gd name="connsiteX3" fmla="*/ 534103 w 1149808"/>
              <a:gd name="connsiteY3" fmla="*/ 283485 h 457743"/>
              <a:gd name="connsiteX4" fmla="*/ 622251 w 1149808"/>
              <a:gd name="connsiteY4" fmla="*/ 246653 h 457743"/>
              <a:gd name="connsiteX5" fmla="*/ 604042 w 1149808"/>
              <a:gd name="connsiteY5" fmla="*/ 144844 h 457743"/>
              <a:gd name="connsiteX6" fmla="*/ 525413 w 1149808"/>
              <a:gd name="connsiteY6" fmla="*/ 122499 h 457743"/>
              <a:gd name="connsiteX7" fmla="*/ 368976 w 1149808"/>
              <a:gd name="connsiteY7" fmla="*/ 0 h 457743"/>
              <a:gd name="connsiteX8" fmla="*/ 368976 w 1149808"/>
              <a:gd name="connsiteY8" fmla="*/ 9515 h 457743"/>
              <a:gd name="connsiteX9" fmla="*/ 198884 w 1149808"/>
              <a:gd name="connsiteY9" fmla="*/ 16554 h 457743"/>
              <a:gd name="connsiteX10" fmla="*/ 160810 w 1149808"/>
              <a:gd name="connsiteY10" fmla="*/ 57938 h 457743"/>
              <a:gd name="connsiteX11" fmla="*/ 186883 w 1149808"/>
              <a:gd name="connsiteY11" fmla="*/ 99323 h 457743"/>
              <a:gd name="connsiteX12" fmla="*/ 231992 w 1149808"/>
              <a:gd name="connsiteY12" fmla="*/ 105115 h 457743"/>
              <a:gd name="connsiteX13" fmla="*/ 433950 w 1149808"/>
              <a:gd name="connsiteY13" fmla="*/ 105115 h 457743"/>
              <a:gd name="connsiteX14" fmla="*/ 475334 w 1149808"/>
              <a:gd name="connsiteY14" fmla="*/ 108426 h 457743"/>
              <a:gd name="connsiteX15" fmla="*/ 610251 w 1149808"/>
              <a:gd name="connsiteY15" fmla="*/ 134499 h 457743"/>
              <a:gd name="connsiteX16" fmla="*/ 630528 w 1149808"/>
              <a:gd name="connsiteY16" fmla="*/ 252032 h 457743"/>
              <a:gd name="connsiteX17" fmla="*/ 554793 w 1149808"/>
              <a:gd name="connsiteY17" fmla="*/ 290519 h 457743"/>
              <a:gd name="connsiteX18" fmla="*/ 446367 w 1149808"/>
              <a:gd name="connsiteY18" fmla="*/ 300864 h 457743"/>
              <a:gd name="connsiteX19" fmla="*/ 198058 w 1149808"/>
              <a:gd name="connsiteY19" fmla="*/ 300864 h 457743"/>
              <a:gd name="connsiteX20" fmla="*/ 88390 w 1149808"/>
              <a:gd name="connsiteY20" fmla="*/ 371220 h 457743"/>
              <a:gd name="connsiteX21" fmla="*/ 103288 w 1149808"/>
              <a:gd name="connsiteY21" fmla="*/ 402260 h 457743"/>
              <a:gd name="connsiteX22" fmla="*/ 258065 w 1149808"/>
              <a:gd name="connsiteY22" fmla="*/ 443645 h 457743"/>
              <a:gd name="connsiteX23" fmla="*/ 1149808 w 1149808"/>
              <a:gd name="connsiteY23" fmla="*/ 443645 h 457743"/>
              <a:gd name="connsiteX24" fmla="*/ 1149808 w 1149808"/>
              <a:gd name="connsiteY24" fmla="*/ 457713 h 457743"/>
              <a:gd name="connsiteX25" fmla="*/ 975110 w 1149808"/>
              <a:gd name="connsiteY25" fmla="*/ 457713 h 457743"/>
              <a:gd name="connsiteX26" fmla="*/ 245652 w 1149808"/>
              <a:gd name="connsiteY26" fmla="*/ 457713 h 457743"/>
              <a:gd name="connsiteX27" fmla="*/ 124391 w 1149808"/>
              <a:gd name="connsiteY27" fmla="*/ 452334 h 457743"/>
              <a:gd name="connsiteX28" fmla="*/ 237 w 1149808"/>
              <a:gd name="connsiteY28" fmla="*/ 369565 h 457743"/>
              <a:gd name="connsiteX29" fmla="*/ 21757 w 1149808"/>
              <a:gd name="connsiteY29" fmla="*/ 311213 h 457743"/>
              <a:gd name="connsiteX30" fmla="*/ 145911 w 1149808"/>
              <a:gd name="connsiteY30" fmla="*/ 264032 h 457743"/>
              <a:gd name="connsiteX31" fmla="*/ 394220 w 1149808"/>
              <a:gd name="connsiteY31" fmla="*/ 264032 h 457743"/>
              <a:gd name="connsiteX32" fmla="*/ 468300 w 1149808"/>
              <a:gd name="connsiteY32" fmla="*/ 235065 h 457743"/>
              <a:gd name="connsiteX33" fmla="*/ 385530 w 1149808"/>
              <a:gd name="connsiteY33" fmla="*/ 125392 h 457743"/>
              <a:gd name="connsiteX34" fmla="*/ 253512 w 1149808"/>
              <a:gd name="connsiteY34" fmla="*/ 123324 h 457743"/>
              <a:gd name="connsiteX35" fmla="*/ 142188 w 1149808"/>
              <a:gd name="connsiteY35" fmla="*/ 103047 h 457743"/>
              <a:gd name="connsiteX36" fmla="*/ 127250 w 1149808"/>
              <a:gd name="connsiteY36" fmla="*/ 66463 h 457743"/>
              <a:gd name="connsiteX37" fmla="*/ 183573 w 1149808"/>
              <a:gd name="connsiteY37" fmla="*/ 4549 h 457743"/>
              <a:gd name="connsiteX38" fmla="*/ 368976 w 1149808"/>
              <a:gd name="connsiteY38" fmla="*/ 0 h 457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49808" h="457743">
                <a:moveTo>
                  <a:pt x="525413" y="122499"/>
                </a:moveTo>
                <a:cubicBezTo>
                  <a:pt x="541220" y="128912"/>
                  <a:pt x="555375" y="138801"/>
                  <a:pt x="566798" y="151466"/>
                </a:cubicBezTo>
                <a:cubicBezTo>
                  <a:pt x="591338" y="181306"/>
                  <a:pt x="593367" y="223725"/>
                  <a:pt x="571764" y="255756"/>
                </a:cubicBezTo>
                <a:cubicBezTo>
                  <a:pt x="561871" y="268173"/>
                  <a:pt x="548875" y="277732"/>
                  <a:pt x="534103" y="283485"/>
                </a:cubicBezTo>
                <a:cubicBezTo>
                  <a:pt x="567211" y="283441"/>
                  <a:pt x="598954" y="270198"/>
                  <a:pt x="622251" y="246653"/>
                </a:cubicBezTo>
                <a:cubicBezTo>
                  <a:pt x="640752" y="212633"/>
                  <a:pt x="633179" y="170336"/>
                  <a:pt x="604042" y="144844"/>
                </a:cubicBezTo>
                <a:cubicBezTo>
                  <a:pt x="580410" y="130276"/>
                  <a:pt x="553181" y="122538"/>
                  <a:pt x="525413" y="122499"/>
                </a:cubicBezTo>
                <a:close/>
                <a:moveTo>
                  <a:pt x="368976" y="0"/>
                </a:moveTo>
                <a:lnTo>
                  <a:pt x="368976" y="9515"/>
                </a:lnTo>
                <a:cubicBezTo>
                  <a:pt x="338767" y="10345"/>
                  <a:pt x="215438" y="14481"/>
                  <a:pt x="198884" y="16554"/>
                </a:cubicBezTo>
                <a:cubicBezTo>
                  <a:pt x="177946" y="19491"/>
                  <a:pt x="162013" y="36831"/>
                  <a:pt x="160810" y="57938"/>
                </a:cubicBezTo>
                <a:cubicBezTo>
                  <a:pt x="159528" y="75939"/>
                  <a:pt x="170082" y="92702"/>
                  <a:pt x="186883" y="99323"/>
                </a:cubicBezTo>
                <a:cubicBezTo>
                  <a:pt x="201369" y="104329"/>
                  <a:pt x="216724" y="106314"/>
                  <a:pt x="231992" y="105115"/>
                </a:cubicBezTo>
                <a:cubicBezTo>
                  <a:pt x="259308" y="105115"/>
                  <a:pt x="268410" y="105115"/>
                  <a:pt x="433950" y="105115"/>
                </a:cubicBezTo>
                <a:cubicBezTo>
                  <a:pt x="447814" y="105198"/>
                  <a:pt x="461639" y="106314"/>
                  <a:pt x="475334" y="108426"/>
                </a:cubicBezTo>
                <a:cubicBezTo>
                  <a:pt x="512583" y="108426"/>
                  <a:pt x="578798" y="108426"/>
                  <a:pt x="610251" y="134499"/>
                </a:cubicBezTo>
                <a:cubicBezTo>
                  <a:pt x="644063" y="163884"/>
                  <a:pt x="652544" y="213006"/>
                  <a:pt x="630528" y="252032"/>
                </a:cubicBezTo>
                <a:cubicBezTo>
                  <a:pt x="611076" y="273965"/>
                  <a:pt x="584012" y="287747"/>
                  <a:pt x="554793" y="290519"/>
                </a:cubicBezTo>
                <a:cubicBezTo>
                  <a:pt x="519039" y="297266"/>
                  <a:pt x="482742" y="300742"/>
                  <a:pt x="446367" y="300864"/>
                </a:cubicBezTo>
                <a:cubicBezTo>
                  <a:pt x="304416" y="300864"/>
                  <a:pt x="336699" y="295898"/>
                  <a:pt x="198058" y="300864"/>
                </a:cubicBezTo>
                <a:cubicBezTo>
                  <a:pt x="148809" y="302519"/>
                  <a:pt x="85905" y="320729"/>
                  <a:pt x="88390" y="371220"/>
                </a:cubicBezTo>
                <a:cubicBezTo>
                  <a:pt x="88594" y="383221"/>
                  <a:pt x="94060" y="394561"/>
                  <a:pt x="103288" y="402260"/>
                </a:cubicBezTo>
                <a:cubicBezTo>
                  <a:pt x="131013" y="436193"/>
                  <a:pt x="198058" y="443645"/>
                  <a:pt x="258065" y="443645"/>
                </a:cubicBezTo>
                <a:lnTo>
                  <a:pt x="1149808" y="443645"/>
                </a:lnTo>
                <a:lnTo>
                  <a:pt x="1149808" y="457713"/>
                </a:lnTo>
                <a:lnTo>
                  <a:pt x="975110" y="457713"/>
                </a:lnTo>
                <a:cubicBezTo>
                  <a:pt x="647503" y="457713"/>
                  <a:pt x="280310" y="457713"/>
                  <a:pt x="245652" y="457713"/>
                </a:cubicBezTo>
                <a:cubicBezTo>
                  <a:pt x="205175" y="458005"/>
                  <a:pt x="164703" y="456184"/>
                  <a:pt x="124391" y="452334"/>
                </a:cubicBezTo>
                <a:cubicBezTo>
                  <a:pt x="76385" y="448194"/>
                  <a:pt x="3548" y="434125"/>
                  <a:pt x="237" y="369565"/>
                </a:cubicBezTo>
                <a:cubicBezTo>
                  <a:pt x="-1501" y="347880"/>
                  <a:pt x="6363" y="326564"/>
                  <a:pt x="21757" y="311213"/>
                </a:cubicBezTo>
                <a:cubicBezTo>
                  <a:pt x="55239" y="279635"/>
                  <a:pt x="99895" y="262668"/>
                  <a:pt x="145911" y="264032"/>
                </a:cubicBezTo>
                <a:cubicBezTo>
                  <a:pt x="286620" y="258654"/>
                  <a:pt x="254342" y="264032"/>
                  <a:pt x="394220" y="264032"/>
                </a:cubicBezTo>
                <a:cubicBezTo>
                  <a:pt x="421910" y="265232"/>
                  <a:pt x="448766" y="254722"/>
                  <a:pt x="468300" y="235065"/>
                </a:cubicBezTo>
                <a:cubicBezTo>
                  <a:pt x="488165" y="202370"/>
                  <a:pt x="474922" y="125392"/>
                  <a:pt x="385530" y="125392"/>
                </a:cubicBezTo>
                <a:cubicBezTo>
                  <a:pt x="313936" y="123324"/>
                  <a:pt x="286620" y="124567"/>
                  <a:pt x="253512" y="123324"/>
                </a:cubicBezTo>
                <a:cubicBezTo>
                  <a:pt x="220404" y="122082"/>
                  <a:pt x="164121" y="126635"/>
                  <a:pt x="142188" y="103047"/>
                </a:cubicBezTo>
                <a:cubicBezTo>
                  <a:pt x="133168" y="92906"/>
                  <a:pt x="127867" y="79993"/>
                  <a:pt x="127250" y="66463"/>
                </a:cubicBezTo>
                <a:cubicBezTo>
                  <a:pt x="125716" y="33811"/>
                  <a:pt x="150921" y="6083"/>
                  <a:pt x="183573" y="4549"/>
                </a:cubicBezTo>
                <a:cubicBezTo>
                  <a:pt x="225370" y="0"/>
                  <a:pt x="350767" y="0"/>
                  <a:pt x="368976" y="0"/>
                </a:cubicBezTo>
                <a:close/>
              </a:path>
            </a:pathLst>
          </a:custGeom>
          <a:gradFill>
            <a:gsLst>
              <a:gs pos="0">
                <a:schemeClr val="accent3"/>
              </a:gs>
              <a:gs pos="57000">
                <a:schemeClr val="accent3">
                  <a:lumMod val="40000"/>
                  <a:lumOff val="60000"/>
                </a:schemeClr>
              </a:gs>
              <a:gs pos="90000">
                <a:schemeClr val="accent3">
                  <a:lumMod val="75000"/>
                </a:schemeClr>
              </a:gs>
              <a:gs pos="100000">
                <a:schemeClr val="accent3">
                  <a:lumMod val="75000"/>
                </a:schemeClr>
              </a:gs>
            </a:gsLst>
            <a:lin ang="0" scaled="1"/>
          </a:gradFill>
          <a:ln w="9525" cap="flat">
            <a:noFill/>
            <a:prstDash val="solid"/>
            <a:miter/>
          </a:ln>
        </p:spPr>
        <p:txBody>
          <a:bodyPr wrap="square" rtlCol="0" anchor="ctr">
            <a:noAutofit/>
          </a:bodyPr>
          <a:lstStyle/>
          <a:p>
            <a:endParaRPr lang="zh-CN" altLang="en-US"/>
          </a:p>
        </p:txBody>
      </p:sp>
      <p:sp>
        <p:nvSpPr>
          <p:cNvPr id="50" name="图形 54">
            <a:extLst>
              <a:ext uri="{FF2B5EF4-FFF2-40B4-BE49-F238E27FC236}">
                <a16:creationId xmlns:a16="http://schemas.microsoft.com/office/drawing/2014/main" id="{9336CF3D-DB16-AB1D-CA85-A762D9DF2582}"/>
              </a:ext>
            </a:extLst>
          </p:cNvPr>
          <p:cNvSpPr/>
          <p:nvPr userDrawn="1"/>
        </p:nvSpPr>
        <p:spPr>
          <a:xfrm>
            <a:off x="4192278" y="501819"/>
            <a:ext cx="1900246" cy="405145"/>
          </a:xfrm>
          <a:custGeom>
            <a:avLst/>
            <a:gdLst>
              <a:gd name="connsiteX0" fmla="*/ 223327 w 417004"/>
              <a:gd name="connsiteY0" fmla="*/ 85594 h 88908"/>
              <a:gd name="connsiteX1" fmla="*/ 228184 w 417004"/>
              <a:gd name="connsiteY1" fmla="*/ 54448 h 88908"/>
              <a:gd name="connsiteX2" fmla="*/ 257426 w 417004"/>
              <a:gd name="connsiteY2" fmla="*/ 54448 h 88908"/>
              <a:gd name="connsiteX3" fmla="*/ 268761 w 417004"/>
              <a:gd name="connsiteY3" fmla="*/ 54448 h 88908"/>
              <a:gd name="connsiteX4" fmla="*/ 305718 w 417004"/>
              <a:gd name="connsiteY4" fmla="*/ 51876 h 88908"/>
              <a:gd name="connsiteX5" fmla="*/ 331912 w 417004"/>
              <a:gd name="connsiteY5" fmla="*/ 28159 h 88908"/>
              <a:gd name="connsiteX6" fmla="*/ 326482 w 417004"/>
              <a:gd name="connsiteY6" fmla="*/ 9109 h 88908"/>
              <a:gd name="connsiteX7" fmla="*/ 295526 w 417004"/>
              <a:gd name="connsiteY7" fmla="*/ 346 h 88908"/>
              <a:gd name="connsiteX8" fmla="*/ 274000 w 417004"/>
              <a:gd name="connsiteY8" fmla="*/ 346 h 88908"/>
              <a:gd name="connsiteX9" fmla="*/ 261427 w 417004"/>
              <a:gd name="connsiteY9" fmla="*/ -131 h 88908"/>
              <a:gd name="connsiteX10" fmla="*/ -35 w 417004"/>
              <a:gd name="connsiteY10" fmla="*/ -131 h 88908"/>
              <a:gd name="connsiteX11" fmla="*/ -35 w 417004"/>
              <a:gd name="connsiteY11" fmla="*/ 11585 h 88908"/>
              <a:gd name="connsiteX12" fmla="*/ 239995 w 417004"/>
              <a:gd name="connsiteY12" fmla="*/ 11585 h 88908"/>
              <a:gd name="connsiteX13" fmla="*/ 273619 w 417004"/>
              <a:gd name="connsiteY13" fmla="*/ 29683 h 88908"/>
              <a:gd name="connsiteX14" fmla="*/ 235519 w 417004"/>
              <a:gd name="connsiteY14" fmla="*/ 48733 h 88908"/>
              <a:gd name="connsiteX15" fmla="*/ 223327 w 417004"/>
              <a:gd name="connsiteY15" fmla="*/ 48733 h 88908"/>
              <a:gd name="connsiteX16" fmla="*/ 178845 w 417004"/>
              <a:gd name="connsiteY16" fmla="*/ 72736 h 88908"/>
              <a:gd name="connsiteX17" fmla="*/ 218088 w 417004"/>
              <a:gd name="connsiteY17" fmla="*/ 88738 h 88908"/>
              <a:gd name="connsiteX18" fmla="*/ 416970 w 417004"/>
              <a:gd name="connsiteY18" fmla="*/ 88738 h 88908"/>
              <a:gd name="connsiteX19" fmla="*/ 416970 w 417004"/>
              <a:gd name="connsiteY19" fmla="*/ 85594 h 88908"/>
              <a:gd name="connsiteX20" fmla="*/ 294478 w 417004"/>
              <a:gd name="connsiteY20" fmla="*/ 5013 h 88908"/>
              <a:gd name="connsiteX21" fmla="*/ 321148 w 417004"/>
              <a:gd name="connsiteY21" fmla="*/ 11871 h 88908"/>
              <a:gd name="connsiteX22" fmla="*/ 326006 w 417004"/>
              <a:gd name="connsiteY22" fmla="*/ 28254 h 88908"/>
              <a:gd name="connsiteX23" fmla="*/ 304861 w 417004"/>
              <a:gd name="connsiteY23" fmla="*/ 45970 h 88908"/>
              <a:gd name="connsiteX24" fmla="*/ 298384 w 417004"/>
              <a:gd name="connsiteY24" fmla="*/ 46828 h 88908"/>
              <a:gd name="connsiteX25" fmla="*/ 301527 w 417004"/>
              <a:gd name="connsiteY25" fmla="*/ 43970 h 88908"/>
              <a:gd name="connsiteX26" fmla="*/ 300765 w 417004"/>
              <a:gd name="connsiteY26" fmla="*/ 10918 h 88908"/>
              <a:gd name="connsiteX27" fmla="*/ 292288 w 417004"/>
              <a:gd name="connsiteY27" fmla="*/ 5013 h 88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17004" h="88908">
                <a:moveTo>
                  <a:pt x="223327" y="85594"/>
                </a:moveTo>
                <a:cubicBezTo>
                  <a:pt x="188751" y="85594"/>
                  <a:pt x="193418" y="52638"/>
                  <a:pt x="228184" y="54448"/>
                </a:cubicBezTo>
                <a:lnTo>
                  <a:pt x="257426" y="54448"/>
                </a:lnTo>
                <a:lnTo>
                  <a:pt x="268761" y="54448"/>
                </a:lnTo>
                <a:cubicBezTo>
                  <a:pt x="281127" y="54533"/>
                  <a:pt x="293482" y="53667"/>
                  <a:pt x="305718" y="51876"/>
                </a:cubicBezTo>
                <a:cubicBezTo>
                  <a:pt x="332293" y="47685"/>
                  <a:pt x="331912" y="28159"/>
                  <a:pt x="331912" y="28159"/>
                </a:cubicBezTo>
                <a:cubicBezTo>
                  <a:pt x="332686" y="21339"/>
                  <a:pt x="330734" y="14490"/>
                  <a:pt x="326482" y="9109"/>
                </a:cubicBezTo>
                <a:cubicBezTo>
                  <a:pt x="321053" y="3203"/>
                  <a:pt x="311814" y="536"/>
                  <a:pt x="295526" y="346"/>
                </a:cubicBezTo>
                <a:cubicBezTo>
                  <a:pt x="287430" y="346"/>
                  <a:pt x="279810" y="346"/>
                  <a:pt x="274000" y="346"/>
                </a:cubicBezTo>
                <a:cubicBezTo>
                  <a:pt x="269824" y="-93"/>
                  <a:pt x="265623" y="-254"/>
                  <a:pt x="261427" y="-131"/>
                </a:cubicBezTo>
                <a:lnTo>
                  <a:pt x="-35" y="-131"/>
                </a:lnTo>
                <a:lnTo>
                  <a:pt x="-35" y="11585"/>
                </a:lnTo>
                <a:lnTo>
                  <a:pt x="239995" y="11585"/>
                </a:lnTo>
                <a:cubicBezTo>
                  <a:pt x="276095" y="11585"/>
                  <a:pt x="273619" y="29683"/>
                  <a:pt x="273619" y="29683"/>
                </a:cubicBezTo>
                <a:cubicBezTo>
                  <a:pt x="273619" y="29683"/>
                  <a:pt x="275047" y="48733"/>
                  <a:pt x="235519" y="48733"/>
                </a:cubicBezTo>
                <a:lnTo>
                  <a:pt x="223327" y="48733"/>
                </a:lnTo>
                <a:cubicBezTo>
                  <a:pt x="203610" y="47780"/>
                  <a:pt x="176940" y="49304"/>
                  <a:pt x="178845" y="72736"/>
                </a:cubicBezTo>
                <a:cubicBezTo>
                  <a:pt x="181131" y="84356"/>
                  <a:pt x="192656" y="88738"/>
                  <a:pt x="218088" y="88738"/>
                </a:cubicBezTo>
                <a:lnTo>
                  <a:pt x="416970" y="88738"/>
                </a:lnTo>
                <a:lnTo>
                  <a:pt x="416970" y="85594"/>
                </a:lnTo>
                <a:close/>
                <a:moveTo>
                  <a:pt x="294478" y="5013"/>
                </a:moveTo>
                <a:cubicBezTo>
                  <a:pt x="308766" y="5013"/>
                  <a:pt x="317053" y="7299"/>
                  <a:pt x="321148" y="11871"/>
                </a:cubicBezTo>
                <a:cubicBezTo>
                  <a:pt x="324691" y="16567"/>
                  <a:pt x="326416" y="22386"/>
                  <a:pt x="326006" y="28254"/>
                </a:cubicBezTo>
                <a:cubicBezTo>
                  <a:pt x="326006" y="28921"/>
                  <a:pt x="326006" y="42637"/>
                  <a:pt x="304861" y="45970"/>
                </a:cubicBezTo>
                <a:lnTo>
                  <a:pt x="298384" y="46828"/>
                </a:lnTo>
                <a:cubicBezTo>
                  <a:pt x="299520" y="45980"/>
                  <a:pt x="300573" y="45018"/>
                  <a:pt x="301527" y="43970"/>
                </a:cubicBezTo>
                <a:cubicBezTo>
                  <a:pt x="309654" y="34340"/>
                  <a:pt x="309327" y="20167"/>
                  <a:pt x="300765" y="10918"/>
                </a:cubicBezTo>
                <a:cubicBezTo>
                  <a:pt x="298291" y="8490"/>
                  <a:pt x="295425" y="6489"/>
                  <a:pt x="292288" y="5013"/>
                </a:cubicBezTo>
                <a:close/>
              </a:path>
            </a:pathLst>
          </a:custGeom>
          <a:gradFill>
            <a:gsLst>
              <a:gs pos="0">
                <a:schemeClr val="accent3"/>
              </a:gs>
              <a:gs pos="57000">
                <a:schemeClr val="accent3">
                  <a:lumMod val="40000"/>
                  <a:lumOff val="60000"/>
                </a:schemeClr>
              </a:gs>
              <a:gs pos="90000">
                <a:schemeClr val="accent3">
                  <a:lumMod val="75000"/>
                </a:schemeClr>
              </a:gs>
              <a:gs pos="100000">
                <a:schemeClr val="accent3">
                  <a:lumMod val="75000"/>
                </a:schemeClr>
              </a:gs>
            </a:gsLst>
            <a:lin ang="0" scaled="1"/>
          </a:gradFill>
          <a:ln w="9525" cap="flat">
            <a:noFill/>
            <a:prstDash val="solid"/>
            <a:miter/>
          </a:ln>
        </p:spPr>
        <p:txBody>
          <a:bodyPr rtlCol="0" anchor="ctr"/>
          <a:lstStyle/>
          <a:p>
            <a:endParaRPr lang="zh-CN" altLang="en-US"/>
          </a:p>
        </p:txBody>
      </p:sp>
      <p:sp>
        <p:nvSpPr>
          <p:cNvPr id="51" name="任意多边形: 形状 50">
            <a:extLst>
              <a:ext uri="{FF2B5EF4-FFF2-40B4-BE49-F238E27FC236}">
                <a16:creationId xmlns:a16="http://schemas.microsoft.com/office/drawing/2014/main" id="{E21000EB-E7F3-7140-C2FA-CB4D475196DE}"/>
              </a:ext>
            </a:extLst>
          </p:cNvPr>
          <p:cNvSpPr/>
          <p:nvPr userDrawn="1"/>
        </p:nvSpPr>
        <p:spPr>
          <a:xfrm>
            <a:off x="0" y="5418154"/>
            <a:ext cx="1726488" cy="911942"/>
          </a:xfrm>
          <a:custGeom>
            <a:avLst/>
            <a:gdLst>
              <a:gd name="connsiteX0" fmla="*/ 1430420 w 1726488"/>
              <a:gd name="connsiteY0" fmla="*/ 558592 h 911942"/>
              <a:gd name="connsiteX1" fmla="*/ 1441367 w 1726488"/>
              <a:gd name="connsiteY1" fmla="*/ 606224 h 911942"/>
              <a:gd name="connsiteX2" fmla="*/ 1415622 w 1726488"/>
              <a:gd name="connsiteY2" fmla="*/ 705339 h 911942"/>
              <a:gd name="connsiteX3" fmla="*/ 1222534 w 1726488"/>
              <a:gd name="connsiteY3" fmla="*/ 769702 h 911942"/>
              <a:gd name="connsiteX4" fmla="*/ 514545 w 1726488"/>
              <a:gd name="connsiteY4" fmla="*/ 769702 h 911942"/>
              <a:gd name="connsiteX5" fmla="*/ 446317 w 1726488"/>
              <a:gd name="connsiteY5" fmla="*/ 794805 h 911942"/>
              <a:gd name="connsiteX6" fmla="*/ 530634 w 1726488"/>
              <a:gd name="connsiteY6" fmla="*/ 784507 h 911942"/>
              <a:gd name="connsiteX7" fmla="*/ 1254070 w 1726488"/>
              <a:gd name="connsiteY7" fmla="*/ 784507 h 911942"/>
              <a:gd name="connsiteX8" fmla="*/ 1494783 w 1726488"/>
              <a:gd name="connsiteY8" fmla="*/ 663505 h 911942"/>
              <a:gd name="connsiteX9" fmla="*/ 1494783 w 1726488"/>
              <a:gd name="connsiteY9" fmla="*/ 631969 h 911942"/>
              <a:gd name="connsiteX10" fmla="*/ 1430420 w 1726488"/>
              <a:gd name="connsiteY10" fmla="*/ 558592 h 911942"/>
              <a:gd name="connsiteX11" fmla="*/ 1362200 w 1726488"/>
              <a:gd name="connsiteY11" fmla="*/ 480715 h 911942"/>
              <a:gd name="connsiteX12" fmla="*/ 1420771 w 1726488"/>
              <a:gd name="connsiteY12" fmla="*/ 537354 h 911942"/>
              <a:gd name="connsiteX13" fmla="*/ 1476762 w 1726488"/>
              <a:gd name="connsiteY13" fmla="*/ 559883 h 911942"/>
              <a:gd name="connsiteX14" fmla="*/ 1453591 w 1726488"/>
              <a:gd name="connsiteY14" fmla="*/ 527056 h 911942"/>
              <a:gd name="connsiteX15" fmla="*/ 1362200 w 1726488"/>
              <a:gd name="connsiteY15" fmla="*/ 480715 h 911942"/>
              <a:gd name="connsiteX16" fmla="*/ 0 w 1726488"/>
              <a:gd name="connsiteY16" fmla="*/ 435004 h 911942"/>
              <a:gd name="connsiteX17" fmla="*/ 13190 w 1726488"/>
              <a:gd name="connsiteY17" fmla="*/ 440874 h 911942"/>
              <a:gd name="connsiteX18" fmla="*/ 71730 w 1726488"/>
              <a:gd name="connsiteY18" fmla="*/ 447888 h 911942"/>
              <a:gd name="connsiteX19" fmla="*/ 1253428 w 1726488"/>
              <a:gd name="connsiteY19" fmla="*/ 447888 h 911942"/>
              <a:gd name="connsiteX20" fmla="*/ 1469687 w 1726488"/>
              <a:gd name="connsiteY20" fmla="*/ 512251 h 911942"/>
              <a:gd name="connsiteX21" fmla="*/ 1519886 w 1726488"/>
              <a:gd name="connsiteY21" fmla="*/ 628104 h 911942"/>
              <a:gd name="connsiteX22" fmla="*/ 1519886 w 1726488"/>
              <a:gd name="connsiteY22" fmla="*/ 668012 h 911942"/>
              <a:gd name="connsiteX23" fmla="*/ 1259219 w 1726488"/>
              <a:gd name="connsiteY23" fmla="*/ 808319 h 911942"/>
              <a:gd name="connsiteX24" fmla="*/ 529992 w 1726488"/>
              <a:gd name="connsiteY24" fmla="*/ 808319 h 911942"/>
              <a:gd name="connsiteX25" fmla="*/ 438594 w 1726488"/>
              <a:gd name="connsiteY25" fmla="*/ 826983 h 911942"/>
              <a:gd name="connsiteX26" fmla="*/ 549298 w 1726488"/>
              <a:gd name="connsiteY26" fmla="*/ 891346 h 911942"/>
              <a:gd name="connsiteX27" fmla="*/ 1726488 w 1726488"/>
              <a:gd name="connsiteY27" fmla="*/ 891994 h 911942"/>
              <a:gd name="connsiteX28" fmla="*/ 1726488 w 1726488"/>
              <a:gd name="connsiteY28" fmla="*/ 911942 h 911942"/>
              <a:gd name="connsiteX29" fmla="*/ 551230 w 1726488"/>
              <a:gd name="connsiteY29" fmla="*/ 911942 h 911942"/>
              <a:gd name="connsiteX30" fmla="*/ 402551 w 1726488"/>
              <a:gd name="connsiteY30" fmla="*/ 841146 h 911942"/>
              <a:gd name="connsiteX31" fmla="*/ 422505 w 1726488"/>
              <a:gd name="connsiteY31" fmla="*/ 766485 h 911942"/>
              <a:gd name="connsiteX32" fmla="*/ 517120 w 1726488"/>
              <a:gd name="connsiteY32" fmla="*/ 731084 h 911942"/>
              <a:gd name="connsiteX33" fmla="*/ 1123412 w 1726488"/>
              <a:gd name="connsiteY33" fmla="*/ 731084 h 911942"/>
              <a:gd name="connsiteX34" fmla="*/ 1309419 w 1726488"/>
              <a:gd name="connsiteY34" fmla="*/ 682810 h 911942"/>
              <a:gd name="connsiteX35" fmla="*/ 1302986 w 1726488"/>
              <a:gd name="connsiteY35" fmla="*/ 554085 h 911942"/>
              <a:gd name="connsiteX36" fmla="*/ 708917 w 1726488"/>
              <a:gd name="connsiteY36" fmla="*/ 554085 h 911942"/>
              <a:gd name="connsiteX37" fmla="*/ 14676 w 1726488"/>
              <a:gd name="connsiteY37" fmla="*/ 558891 h 911942"/>
              <a:gd name="connsiteX38" fmla="*/ 0 w 1726488"/>
              <a:gd name="connsiteY38" fmla="*/ 557742 h 911942"/>
              <a:gd name="connsiteX39" fmla="*/ 0 w 1726488"/>
              <a:gd name="connsiteY39" fmla="*/ 538963 h 911942"/>
              <a:gd name="connsiteX40" fmla="*/ 16219 w 1726488"/>
              <a:gd name="connsiteY40" fmla="*/ 540227 h 911942"/>
              <a:gd name="connsiteX41" fmla="*/ 706984 w 1726488"/>
              <a:gd name="connsiteY41" fmla="*/ 535422 h 911942"/>
              <a:gd name="connsiteX42" fmla="*/ 1276599 w 1726488"/>
              <a:gd name="connsiteY42" fmla="*/ 535422 h 911942"/>
              <a:gd name="connsiteX43" fmla="*/ 1132426 w 1726488"/>
              <a:gd name="connsiteY43" fmla="*/ 507102 h 911942"/>
              <a:gd name="connsiteX44" fmla="*/ 11226 w 1726488"/>
              <a:gd name="connsiteY44" fmla="*/ 507102 h 911942"/>
              <a:gd name="connsiteX45" fmla="*/ 0 w 1726488"/>
              <a:gd name="connsiteY45" fmla="*/ 507083 h 911942"/>
              <a:gd name="connsiteX46" fmla="*/ 0 w 1726488"/>
              <a:gd name="connsiteY46" fmla="*/ 0 h 911942"/>
              <a:gd name="connsiteX47" fmla="*/ 453399 w 1726488"/>
              <a:gd name="connsiteY47" fmla="*/ 10222 h 911942"/>
              <a:gd name="connsiteX48" fmla="*/ 692186 w 1726488"/>
              <a:gd name="connsiteY48" fmla="*/ 66861 h 911942"/>
              <a:gd name="connsiteX49" fmla="*/ 693017 w 1726488"/>
              <a:gd name="connsiteY49" fmla="*/ 67679 h 911942"/>
              <a:gd name="connsiteX50" fmla="*/ 692186 w 1726488"/>
              <a:gd name="connsiteY50" fmla="*/ 229697 h 911942"/>
              <a:gd name="connsiteX51" fmla="*/ 448892 w 1726488"/>
              <a:gd name="connsiteY51" fmla="*/ 289560 h 911942"/>
              <a:gd name="connsiteX52" fmla="*/ 78805 w 1726488"/>
              <a:gd name="connsiteY52" fmla="*/ 289560 h 911942"/>
              <a:gd name="connsiteX53" fmla="*/ 18867 w 1726488"/>
              <a:gd name="connsiteY53" fmla="*/ 294884 h 911942"/>
              <a:gd name="connsiteX54" fmla="*/ 0 w 1726488"/>
              <a:gd name="connsiteY54" fmla="*/ 302420 h 911942"/>
              <a:gd name="connsiteX55" fmla="*/ 0 w 1726488"/>
              <a:gd name="connsiteY55" fmla="*/ 267389 h 911942"/>
              <a:gd name="connsiteX56" fmla="*/ 21524 w 1726488"/>
              <a:gd name="connsiteY56" fmla="*/ 265740 h 911942"/>
              <a:gd name="connsiteX57" fmla="*/ 380022 w 1726488"/>
              <a:gd name="connsiteY57" fmla="*/ 265740 h 911942"/>
              <a:gd name="connsiteX58" fmla="*/ 616235 w 1726488"/>
              <a:gd name="connsiteY58" fmla="*/ 151178 h 911942"/>
              <a:gd name="connsiteX59" fmla="*/ 380671 w 1726488"/>
              <a:gd name="connsiteY59" fmla="*/ 29534 h 911942"/>
              <a:gd name="connsiteX60" fmla="*/ 0 w 1726488"/>
              <a:gd name="connsiteY60" fmla="*/ 20566 h 91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726488" h="911942">
                <a:moveTo>
                  <a:pt x="1430420" y="558592"/>
                </a:moveTo>
                <a:cubicBezTo>
                  <a:pt x="1436279" y="573870"/>
                  <a:pt x="1440016" y="589905"/>
                  <a:pt x="1441367" y="606224"/>
                </a:cubicBezTo>
                <a:cubicBezTo>
                  <a:pt x="1446834" y="641402"/>
                  <a:pt x="1437570" y="677283"/>
                  <a:pt x="1415622" y="705339"/>
                </a:cubicBezTo>
                <a:cubicBezTo>
                  <a:pt x="1363679" y="753903"/>
                  <a:pt x="1293201" y="777405"/>
                  <a:pt x="1222534" y="769702"/>
                </a:cubicBezTo>
                <a:lnTo>
                  <a:pt x="514545" y="769702"/>
                </a:lnTo>
                <a:cubicBezTo>
                  <a:pt x="488989" y="765816"/>
                  <a:pt x="463244" y="775290"/>
                  <a:pt x="446317" y="794805"/>
                </a:cubicBezTo>
                <a:cubicBezTo>
                  <a:pt x="473225" y="784818"/>
                  <a:pt x="502119" y="781297"/>
                  <a:pt x="530634" y="784507"/>
                </a:cubicBezTo>
                <a:lnTo>
                  <a:pt x="1254070" y="784507"/>
                </a:lnTo>
                <a:cubicBezTo>
                  <a:pt x="1379579" y="783216"/>
                  <a:pt x="1494783" y="772918"/>
                  <a:pt x="1494783" y="663505"/>
                </a:cubicBezTo>
                <a:cubicBezTo>
                  <a:pt x="1495432" y="652997"/>
                  <a:pt x="1495432" y="642470"/>
                  <a:pt x="1494783" y="631969"/>
                </a:cubicBezTo>
                <a:cubicBezTo>
                  <a:pt x="1490925" y="596392"/>
                  <a:pt x="1465180" y="567059"/>
                  <a:pt x="1430420" y="558592"/>
                </a:cubicBezTo>
                <a:close/>
                <a:moveTo>
                  <a:pt x="1362200" y="480715"/>
                </a:moveTo>
                <a:cubicBezTo>
                  <a:pt x="1386465" y="494013"/>
                  <a:pt x="1406675" y="513569"/>
                  <a:pt x="1420771" y="537354"/>
                </a:cubicBezTo>
                <a:cubicBezTo>
                  <a:pt x="1440847" y="540611"/>
                  <a:pt x="1460031" y="548301"/>
                  <a:pt x="1476762" y="559883"/>
                </a:cubicBezTo>
                <a:cubicBezTo>
                  <a:pt x="1470842" y="547760"/>
                  <a:pt x="1463058" y="536678"/>
                  <a:pt x="1453591" y="527056"/>
                </a:cubicBezTo>
                <a:cubicBezTo>
                  <a:pt x="1427528" y="504156"/>
                  <a:pt x="1396053" y="488209"/>
                  <a:pt x="1362200" y="480715"/>
                </a:cubicBezTo>
                <a:close/>
                <a:moveTo>
                  <a:pt x="0" y="435004"/>
                </a:moveTo>
                <a:lnTo>
                  <a:pt x="13190" y="440874"/>
                </a:lnTo>
                <a:cubicBezTo>
                  <a:pt x="29853" y="445334"/>
                  <a:pt x="49364" y="447888"/>
                  <a:pt x="71730" y="447888"/>
                </a:cubicBezTo>
                <a:lnTo>
                  <a:pt x="1253428" y="447888"/>
                </a:lnTo>
                <a:cubicBezTo>
                  <a:pt x="1331238" y="439374"/>
                  <a:pt x="1409183" y="462579"/>
                  <a:pt x="1469687" y="512251"/>
                </a:cubicBezTo>
                <a:cubicBezTo>
                  <a:pt x="1499229" y="543949"/>
                  <a:pt x="1516987" y="584864"/>
                  <a:pt x="1519886" y="628104"/>
                </a:cubicBezTo>
                <a:cubicBezTo>
                  <a:pt x="1521562" y="641348"/>
                  <a:pt x="1521562" y="654761"/>
                  <a:pt x="1519886" y="668012"/>
                </a:cubicBezTo>
                <a:cubicBezTo>
                  <a:pt x="1516670" y="808319"/>
                  <a:pt x="1361558" y="808319"/>
                  <a:pt x="1259219" y="808319"/>
                </a:cubicBezTo>
                <a:lnTo>
                  <a:pt x="529992" y="808319"/>
                </a:lnTo>
                <a:cubicBezTo>
                  <a:pt x="473353" y="804461"/>
                  <a:pt x="448892" y="816685"/>
                  <a:pt x="438594" y="826983"/>
                </a:cubicBezTo>
                <a:cubicBezTo>
                  <a:pt x="439884" y="859168"/>
                  <a:pt x="472704" y="891346"/>
                  <a:pt x="549298" y="891346"/>
                </a:cubicBezTo>
                <a:lnTo>
                  <a:pt x="1726488" y="891994"/>
                </a:lnTo>
                <a:lnTo>
                  <a:pt x="1726488" y="911942"/>
                </a:lnTo>
                <a:lnTo>
                  <a:pt x="551230" y="911942"/>
                </a:lnTo>
                <a:cubicBezTo>
                  <a:pt x="407058" y="911942"/>
                  <a:pt x="402551" y="845004"/>
                  <a:pt x="402551" y="841146"/>
                </a:cubicBezTo>
                <a:cubicBezTo>
                  <a:pt x="397854" y="814529"/>
                  <a:pt x="405125" y="787196"/>
                  <a:pt x="422505" y="766485"/>
                </a:cubicBezTo>
                <a:cubicBezTo>
                  <a:pt x="447925" y="742281"/>
                  <a:pt x="482104" y="729503"/>
                  <a:pt x="517120" y="731084"/>
                </a:cubicBezTo>
                <a:lnTo>
                  <a:pt x="1123412" y="731084"/>
                </a:lnTo>
                <a:cubicBezTo>
                  <a:pt x="1195499" y="731084"/>
                  <a:pt x="1282390" y="724003"/>
                  <a:pt x="1309419" y="682810"/>
                </a:cubicBezTo>
                <a:cubicBezTo>
                  <a:pt x="1338191" y="643848"/>
                  <a:pt x="1335488" y="589979"/>
                  <a:pt x="1302986" y="554085"/>
                </a:cubicBezTo>
                <a:lnTo>
                  <a:pt x="708917" y="554085"/>
                </a:lnTo>
                <a:cubicBezTo>
                  <a:pt x="686952" y="554085"/>
                  <a:pt x="204736" y="566900"/>
                  <a:pt x="14676" y="558891"/>
                </a:cubicBezTo>
                <a:lnTo>
                  <a:pt x="0" y="557742"/>
                </a:lnTo>
                <a:lnTo>
                  <a:pt x="0" y="538963"/>
                </a:lnTo>
                <a:lnTo>
                  <a:pt x="16219" y="540227"/>
                </a:lnTo>
                <a:cubicBezTo>
                  <a:pt x="208367" y="548236"/>
                  <a:pt x="701356" y="535422"/>
                  <a:pt x="706984" y="535422"/>
                </a:cubicBezTo>
                <a:lnTo>
                  <a:pt x="1276599" y="535422"/>
                </a:lnTo>
                <a:cubicBezTo>
                  <a:pt x="1232312" y="512183"/>
                  <a:pt x="1182241" y="502338"/>
                  <a:pt x="1132426" y="507102"/>
                </a:cubicBezTo>
                <a:lnTo>
                  <a:pt x="11226" y="507102"/>
                </a:lnTo>
                <a:lnTo>
                  <a:pt x="0" y="507083"/>
                </a:lnTo>
                <a:close/>
                <a:moveTo>
                  <a:pt x="0" y="0"/>
                </a:moveTo>
                <a:lnTo>
                  <a:pt x="453399" y="10222"/>
                </a:lnTo>
                <a:cubicBezTo>
                  <a:pt x="563461" y="2499"/>
                  <a:pt x="645196" y="21162"/>
                  <a:pt x="692186" y="66861"/>
                </a:cubicBezTo>
                <a:cubicBezTo>
                  <a:pt x="692443" y="67132"/>
                  <a:pt x="692700" y="67409"/>
                  <a:pt x="693017" y="67679"/>
                </a:cubicBezTo>
                <a:cubicBezTo>
                  <a:pt x="737493" y="112648"/>
                  <a:pt x="737176" y="185187"/>
                  <a:pt x="692186" y="229697"/>
                </a:cubicBezTo>
                <a:cubicBezTo>
                  <a:pt x="620100" y="294060"/>
                  <a:pt x="476570" y="289560"/>
                  <a:pt x="448892" y="289560"/>
                </a:cubicBezTo>
                <a:lnTo>
                  <a:pt x="78805" y="289560"/>
                </a:lnTo>
                <a:cubicBezTo>
                  <a:pt x="56037" y="288916"/>
                  <a:pt x="36055" y="290907"/>
                  <a:pt x="18867" y="294884"/>
                </a:cubicBezTo>
                <a:lnTo>
                  <a:pt x="0" y="302420"/>
                </a:lnTo>
                <a:lnTo>
                  <a:pt x="0" y="267389"/>
                </a:lnTo>
                <a:lnTo>
                  <a:pt x="21524" y="265740"/>
                </a:lnTo>
                <a:cubicBezTo>
                  <a:pt x="68507" y="265740"/>
                  <a:pt x="380022" y="265740"/>
                  <a:pt x="380022" y="265740"/>
                </a:cubicBezTo>
                <a:cubicBezTo>
                  <a:pt x="544791" y="270247"/>
                  <a:pt x="613660" y="230346"/>
                  <a:pt x="616235" y="151178"/>
                </a:cubicBezTo>
                <a:cubicBezTo>
                  <a:pt x="618809" y="72010"/>
                  <a:pt x="564745" y="26311"/>
                  <a:pt x="380671" y="29534"/>
                </a:cubicBezTo>
                <a:lnTo>
                  <a:pt x="0" y="20566"/>
                </a:lnTo>
                <a:close/>
              </a:path>
            </a:pathLst>
          </a:custGeom>
          <a:gradFill>
            <a:gsLst>
              <a:gs pos="0">
                <a:schemeClr val="accent3"/>
              </a:gs>
              <a:gs pos="57000">
                <a:schemeClr val="accent3">
                  <a:lumMod val="40000"/>
                  <a:lumOff val="60000"/>
                </a:schemeClr>
              </a:gs>
              <a:gs pos="90000">
                <a:schemeClr val="accent3">
                  <a:lumMod val="75000"/>
                </a:schemeClr>
              </a:gs>
              <a:gs pos="100000">
                <a:schemeClr val="accent3">
                  <a:lumMod val="75000"/>
                </a:schemeClr>
              </a:gs>
            </a:gsLst>
            <a:lin ang="0" scaled="1"/>
          </a:gradFill>
          <a:ln w="9525" cap="flat">
            <a:noFill/>
            <a:prstDash val="solid"/>
            <a:miter/>
          </a:ln>
        </p:spPr>
        <p:txBody>
          <a:bodyPr wrap="square" rtlCol="0" anchor="ctr">
            <a:noAutofit/>
          </a:bodyPr>
          <a:lstStyle/>
          <a:p>
            <a:endParaRPr lang="zh-CN" altLang="en-US"/>
          </a:p>
        </p:txBody>
      </p:sp>
      <p:grpSp>
        <p:nvGrpSpPr>
          <p:cNvPr id="52" name="组合 51">
            <a:extLst>
              <a:ext uri="{FF2B5EF4-FFF2-40B4-BE49-F238E27FC236}">
                <a16:creationId xmlns:a16="http://schemas.microsoft.com/office/drawing/2014/main" id="{03A89510-DC94-6E53-70CC-764DE2849EB0}"/>
              </a:ext>
            </a:extLst>
          </p:cNvPr>
          <p:cNvGrpSpPr/>
          <p:nvPr userDrawn="1"/>
        </p:nvGrpSpPr>
        <p:grpSpPr>
          <a:xfrm>
            <a:off x="4052472" y="5168378"/>
            <a:ext cx="369196" cy="580737"/>
            <a:chOff x="-1393064" y="3306038"/>
            <a:chExt cx="2045018" cy="3477191"/>
          </a:xfrm>
        </p:grpSpPr>
        <p:sp>
          <p:nvSpPr>
            <p:cNvPr id="53" name="任意多边形: 形状 52">
              <a:extLst>
                <a:ext uri="{FF2B5EF4-FFF2-40B4-BE49-F238E27FC236}">
                  <a16:creationId xmlns:a16="http://schemas.microsoft.com/office/drawing/2014/main" id="{FE6FC000-BC6C-215B-E107-5D4F39BFD46A}"/>
                </a:ext>
              </a:extLst>
            </p:cNvPr>
            <p:cNvSpPr/>
            <p:nvPr/>
          </p:nvSpPr>
          <p:spPr>
            <a:xfrm>
              <a:off x="-1393064" y="3306038"/>
              <a:ext cx="2045018" cy="3477191"/>
            </a:xfrm>
            <a:custGeom>
              <a:avLst/>
              <a:gdLst>
                <a:gd name="connsiteX0" fmla="*/ 37719 w 63245"/>
                <a:gd name="connsiteY0" fmla="*/ 56960 h 107537"/>
                <a:gd name="connsiteX1" fmla="*/ 63246 w 63245"/>
                <a:gd name="connsiteY1" fmla="*/ 52102 h 107537"/>
                <a:gd name="connsiteX2" fmla="*/ 37719 w 63245"/>
                <a:gd name="connsiteY2" fmla="*/ 50578 h 107537"/>
                <a:gd name="connsiteX3" fmla="*/ 48578 w 63245"/>
                <a:gd name="connsiteY3" fmla="*/ 35147 h 107537"/>
                <a:gd name="connsiteX4" fmla="*/ 34957 w 63245"/>
                <a:gd name="connsiteY4" fmla="*/ 47530 h 107537"/>
                <a:gd name="connsiteX5" fmla="*/ 31623 w 63245"/>
                <a:gd name="connsiteY5" fmla="*/ 0 h 107537"/>
                <a:gd name="connsiteX6" fmla="*/ 28289 w 63245"/>
                <a:gd name="connsiteY6" fmla="*/ 47530 h 107537"/>
                <a:gd name="connsiteX7" fmla="*/ 14669 w 63245"/>
                <a:gd name="connsiteY7" fmla="*/ 35147 h 107537"/>
                <a:gd name="connsiteX8" fmla="*/ 25527 w 63245"/>
                <a:gd name="connsiteY8" fmla="*/ 50578 h 107537"/>
                <a:gd name="connsiteX9" fmla="*/ 0 w 63245"/>
                <a:gd name="connsiteY9" fmla="*/ 52102 h 107537"/>
                <a:gd name="connsiteX10" fmla="*/ 25527 w 63245"/>
                <a:gd name="connsiteY10" fmla="*/ 56960 h 107537"/>
                <a:gd name="connsiteX11" fmla="*/ 14669 w 63245"/>
                <a:gd name="connsiteY11" fmla="*/ 69056 h 107537"/>
                <a:gd name="connsiteX12" fmla="*/ 28289 w 63245"/>
                <a:gd name="connsiteY12" fmla="*/ 60008 h 107537"/>
                <a:gd name="connsiteX13" fmla="*/ 31623 w 63245"/>
                <a:gd name="connsiteY13" fmla="*/ 107537 h 107537"/>
                <a:gd name="connsiteX14" fmla="*/ 34957 w 63245"/>
                <a:gd name="connsiteY14" fmla="*/ 60008 h 107537"/>
                <a:gd name="connsiteX15" fmla="*/ 48578 w 63245"/>
                <a:gd name="connsiteY15" fmla="*/ 69056 h 107537"/>
                <a:gd name="connsiteX16" fmla="*/ 37719 w 63245"/>
                <a:gd name="connsiteY16" fmla="*/ 56960 h 10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245" h="107537">
                  <a:moveTo>
                    <a:pt x="37719" y="56960"/>
                  </a:moveTo>
                  <a:lnTo>
                    <a:pt x="63246" y="52102"/>
                  </a:lnTo>
                  <a:lnTo>
                    <a:pt x="37719" y="50578"/>
                  </a:lnTo>
                  <a:lnTo>
                    <a:pt x="48578" y="35147"/>
                  </a:lnTo>
                  <a:lnTo>
                    <a:pt x="34957" y="47530"/>
                  </a:lnTo>
                  <a:lnTo>
                    <a:pt x="31623" y="0"/>
                  </a:lnTo>
                  <a:lnTo>
                    <a:pt x="28289" y="47530"/>
                  </a:lnTo>
                  <a:lnTo>
                    <a:pt x="14669" y="35147"/>
                  </a:lnTo>
                  <a:lnTo>
                    <a:pt x="25527" y="50578"/>
                  </a:lnTo>
                  <a:lnTo>
                    <a:pt x="0" y="52102"/>
                  </a:lnTo>
                  <a:lnTo>
                    <a:pt x="25527" y="56960"/>
                  </a:lnTo>
                  <a:lnTo>
                    <a:pt x="14669" y="69056"/>
                  </a:lnTo>
                  <a:lnTo>
                    <a:pt x="28289" y="60008"/>
                  </a:lnTo>
                  <a:lnTo>
                    <a:pt x="31623" y="107537"/>
                  </a:lnTo>
                  <a:lnTo>
                    <a:pt x="34957" y="60008"/>
                  </a:lnTo>
                  <a:lnTo>
                    <a:pt x="48578" y="69056"/>
                  </a:lnTo>
                  <a:lnTo>
                    <a:pt x="37719" y="56960"/>
                  </a:lnTo>
                  <a:close/>
                </a:path>
              </a:pathLst>
            </a:custGeom>
            <a:solidFill>
              <a:schemeClr val="bg1"/>
            </a:solidFill>
            <a:ln w="9525" cap="flat">
              <a:noFill/>
              <a:prstDash val="solid"/>
              <a:miter/>
            </a:ln>
          </p:spPr>
          <p:txBody>
            <a:bodyPr rtlCol="0" anchor="ctr"/>
            <a:lstStyle/>
            <a:p>
              <a:endParaRPr lang="zh-CN" altLang="en-US"/>
            </a:p>
          </p:txBody>
        </p:sp>
        <p:sp>
          <p:nvSpPr>
            <p:cNvPr id="54" name="任意多边形: 形状 53">
              <a:extLst>
                <a:ext uri="{FF2B5EF4-FFF2-40B4-BE49-F238E27FC236}">
                  <a16:creationId xmlns:a16="http://schemas.microsoft.com/office/drawing/2014/main" id="{5C84ADCF-6F54-A464-30E0-42000F86992C}"/>
                </a:ext>
              </a:extLst>
            </p:cNvPr>
            <p:cNvSpPr/>
            <p:nvPr/>
          </p:nvSpPr>
          <p:spPr>
            <a:xfrm>
              <a:off x="-1393064" y="3306038"/>
              <a:ext cx="2045018" cy="3477191"/>
            </a:xfrm>
            <a:custGeom>
              <a:avLst/>
              <a:gdLst>
                <a:gd name="connsiteX0" fmla="*/ 37719 w 63245"/>
                <a:gd name="connsiteY0" fmla="*/ 56960 h 107537"/>
                <a:gd name="connsiteX1" fmla="*/ 63246 w 63245"/>
                <a:gd name="connsiteY1" fmla="*/ 55150 h 107537"/>
                <a:gd name="connsiteX2" fmla="*/ 37719 w 63245"/>
                <a:gd name="connsiteY2" fmla="*/ 50578 h 107537"/>
                <a:gd name="connsiteX3" fmla="*/ 48578 w 63245"/>
                <a:gd name="connsiteY3" fmla="*/ 38195 h 107537"/>
                <a:gd name="connsiteX4" fmla="*/ 34957 w 63245"/>
                <a:gd name="connsiteY4" fmla="*/ 47530 h 107537"/>
                <a:gd name="connsiteX5" fmla="*/ 31623 w 63245"/>
                <a:gd name="connsiteY5" fmla="*/ 0 h 107537"/>
                <a:gd name="connsiteX6" fmla="*/ 28289 w 63245"/>
                <a:gd name="connsiteY6" fmla="*/ 47530 h 107537"/>
                <a:gd name="connsiteX7" fmla="*/ 14669 w 63245"/>
                <a:gd name="connsiteY7" fmla="*/ 38195 h 107537"/>
                <a:gd name="connsiteX8" fmla="*/ 25527 w 63245"/>
                <a:gd name="connsiteY8" fmla="*/ 50578 h 107537"/>
                <a:gd name="connsiteX9" fmla="*/ 0 w 63245"/>
                <a:gd name="connsiteY9" fmla="*/ 55150 h 107537"/>
                <a:gd name="connsiteX10" fmla="*/ 25527 w 63245"/>
                <a:gd name="connsiteY10" fmla="*/ 56960 h 107537"/>
                <a:gd name="connsiteX11" fmla="*/ 14669 w 63245"/>
                <a:gd name="connsiteY11" fmla="*/ 72104 h 107537"/>
                <a:gd name="connsiteX12" fmla="*/ 28289 w 63245"/>
                <a:gd name="connsiteY12" fmla="*/ 60008 h 107537"/>
                <a:gd name="connsiteX13" fmla="*/ 31623 w 63245"/>
                <a:gd name="connsiteY13" fmla="*/ 107537 h 107537"/>
                <a:gd name="connsiteX14" fmla="*/ 34957 w 63245"/>
                <a:gd name="connsiteY14" fmla="*/ 60008 h 107537"/>
                <a:gd name="connsiteX15" fmla="*/ 48578 w 63245"/>
                <a:gd name="connsiteY15" fmla="*/ 72104 h 107537"/>
                <a:gd name="connsiteX16" fmla="*/ 37719 w 63245"/>
                <a:gd name="connsiteY16" fmla="*/ 56960 h 10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245" h="107537">
                  <a:moveTo>
                    <a:pt x="37719" y="56960"/>
                  </a:moveTo>
                  <a:lnTo>
                    <a:pt x="63246" y="55150"/>
                  </a:lnTo>
                  <a:lnTo>
                    <a:pt x="37719" y="50578"/>
                  </a:lnTo>
                  <a:lnTo>
                    <a:pt x="48578" y="38195"/>
                  </a:lnTo>
                  <a:lnTo>
                    <a:pt x="34957" y="47530"/>
                  </a:lnTo>
                  <a:lnTo>
                    <a:pt x="31623" y="0"/>
                  </a:lnTo>
                  <a:lnTo>
                    <a:pt x="28289" y="47530"/>
                  </a:lnTo>
                  <a:lnTo>
                    <a:pt x="14669" y="38195"/>
                  </a:lnTo>
                  <a:lnTo>
                    <a:pt x="25527" y="50578"/>
                  </a:lnTo>
                  <a:lnTo>
                    <a:pt x="0" y="55150"/>
                  </a:lnTo>
                  <a:lnTo>
                    <a:pt x="25527" y="56960"/>
                  </a:lnTo>
                  <a:lnTo>
                    <a:pt x="14669" y="72104"/>
                  </a:lnTo>
                  <a:lnTo>
                    <a:pt x="28289" y="60008"/>
                  </a:lnTo>
                  <a:lnTo>
                    <a:pt x="31623" y="107537"/>
                  </a:lnTo>
                  <a:lnTo>
                    <a:pt x="34957" y="60008"/>
                  </a:lnTo>
                  <a:lnTo>
                    <a:pt x="48578" y="72104"/>
                  </a:lnTo>
                  <a:lnTo>
                    <a:pt x="37719" y="56960"/>
                  </a:lnTo>
                  <a:close/>
                </a:path>
              </a:pathLst>
            </a:custGeom>
            <a:solidFill>
              <a:schemeClr val="accent2"/>
            </a:solidFill>
            <a:ln w="9525" cap="flat">
              <a:noFill/>
              <a:prstDash val="solid"/>
              <a:miter/>
            </a:ln>
          </p:spPr>
          <p:txBody>
            <a:bodyPr rtlCol="0" anchor="ctr"/>
            <a:lstStyle/>
            <a:p>
              <a:endParaRPr lang="zh-CN" altLang="en-US"/>
            </a:p>
          </p:txBody>
        </p:sp>
        <p:sp>
          <p:nvSpPr>
            <p:cNvPr id="55" name="任意多边形: 形状 54">
              <a:extLst>
                <a:ext uri="{FF2B5EF4-FFF2-40B4-BE49-F238E27FC236}">
                  <a16:creationId xmlns:a16="http://schemas.microsoft.com/office/drawing/2014/main" id="{662BB0C4-CBE9-F75C-E5D8-3F7A36609886}"/>
                </a:ext>
              </a:extLst>
            </p:cNvPr>
            <p:cNvSpPr/>
            <p:nvPr/>
          </p:nvSpPr>
          <p:spPr>
            <a:xfrm>
              <a:off x="-1393064" y="3306038"/>
              <a:ext cx="2045018" cy="3477191"/>
            </a:xfrm>
            <a:custGeom>
              <a:avLst/>
              <a:gdLst>
                <a:gd name="connsiteX0" fmla="*/ 37719 w 63245"/>
                <a:gd name="connsiteY0" fmla="*/ 56960 h 107537"/>
                <a:gd name="connsiteX1" fmla="*/ 63246 w 63245"/>
                <a:gd name="connsiteY1" fmla="*/ 53816 h 107537"/>
                <a:gd name="connsiteX2" fmla="*/ 37719 w 63245"/>
                <a:gd name="connsiteY2" fmla="*/ 50578 h 107537"/>
                <a:gd name="connsiteX3" fmla="*/ 48578 w 63245"/>
                <a:gd name="connsiteY3" fmla="*/ 36862 h 107537"/>
                <a:gd name="connsiteX4" fmla="*/ 34957 w 63245"/>
                <a:gd name="connsiteY4" fmla="*/ 47530 h 107537"/>
                <a:gd name="connsiteX5" fmla="*/ 31623 w 63245"/>
                <a:gd name="connsiteY5" fmla="*/ 0 h 107537"/>
                <a:gd name="connsiteX6" fmla="*/ 28289 w 63245"/>
                <a:gd name="connsiteY6" fmla="*/ 47530 h 107537"/>
                <a:gd name="connsiteX7" fmla="*/ 14669 w 63245"/>
                <a:gd name="connsiteY7" fmla="*/ 36862 h 107537"/>
                <a:gd name="connsiteX8" fmla="*/ 25527 w 63245"/>
                <a:gd name="connsiteY8" fmla="*/ 50578 h 107537"/>
                <a:gd name="connsiteX9" fmla="*/ 0 w 63245"/>
                <a:gd name="connsiteY9" fmla="*/ 53816 h 107537"/>
                <a:gd name="connsiteX10" fmla="*/ 25527 w 63245"/>
                <a:gd name="connsiteY10" fmla="*/ 56960 h 107537"/>
                <a:gd name="connsiteX11" fmla="*/ 14669 w 63245"/>
                <a:gd name="connsiteY11" fmla="*/ 70771 h 107537"/>
                <a:gd name="connsiteX12" fmla="*/ 28289 w 63245"/>
                <a:gd name="connsiteY12" fmla="*/ 60008 h 107537"/>
                <a:gd name="connsiteX13" fmla="*/ 31623 w 63245"/>
                <a:gd name="connsiteY13" fmla="*/ 107537 h 107537"/>
                <a:gd name="connsiteX14" fmla="*/ 34957 w 63245"/>
                <a:gd name="connsiteY14" fmla="*/ 60008 h 107537"/>
                <a:gd name="connsiteX15" fmla="*/ 48578 w 63245"/>
                <a:gd name="connsiteY15" fmla="*/ 70771 h 107537"/>
                <a:gd name="connsiteX16" fmla="*/ 37719 w 63245"/>
                <a:gd name="connsiteY16" fmla="*/ 56960 h 10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245" h="107537">
                  <a:moveTo>
                    <a:pt x="37719" y="56960"/>
                  </a:moveTo>
                  <a:lnTo>
                    <a:pt x="63246" y="53816"/>
                  </a:lnTo>
                  <a:lnTo>
                    <a:pt x="37719" y="50578"/>
                  </a:lnTo>
                  <a:lnTo>
                    <a:pt x="48578" y="36862"/>
                  </a:lnTo>
                  <a:lnTo>
                    <a:pt x="34957" y="47530"/>
                  </a:lnTo>
                  <a:lnTo>
                    <a:pt x="31623" y="0"/>
                  </a:lnTo>
                  <a:lnTo>
                    <a:pt x="28289" y="47530"/>
                  </a:lnTo>
                  <a:lnTo>
                    <a:pt x="14669" y="36862"/>
                  </a:lnTo>
                  <a:lnTo>
                    <a:pt x="25527" y="50578"/>
                  </a:lnTo>
                  <a:lnTo>
                    <a:pt x="0" y="53816"/>
                  </a:lnTo>
                  <a:lnTo>
                    <a:pt x="25527" y="56960"/>
                  </a:lnTo>
                  <a:lnTo>
                    <a:pt x="14669" y="70771"/>
                  </a:lnTo>
                  <a:lnTo>
                    <a:pt x="28289" y="60008"/>
                  </a:lnTo>
                  <a:lnTo>
                    <a:pt x="31623" y="107537"/>
                  </a:lnTo>
                  <a:lnTo>
                    <a:pt x="34957" y="60008"/>
                  </a:lnTo>
                  <a:lnTo>
                    <a:pt x="48578" y="70771"/>
                  </a:lnTo>
                  <a:lnTo>
                    <a:pt x="37719" y="56960"/>
                  </a:lnTo>
                  <a:close/>
                </a:path>
              </a:pathLst>
            </a:custGeom>
            <a:gradFill>
              <a:gsLst>
                <a:gs pos="0">
                  <a:schemeClr val="accent3"/>
                </a:gs>
                <a:gs pos="61000">
                  <a:schemeClr val="accent3">
                    <a:lumMod val="60000"/>
                    <a:lumOff val="40000"/>
                  </a:schemeClr>
                </a:gs>
                <a:gs pos="100000">
                  <a:schemeClr val="accent3">
                    <a:lumMod val="75000"/>
                  </a:schemeClr>
                </a:gs>
              </a:gsLst>
              <a:lin ang="1957664" scaled="1"/>
            </a:gradFill>
            <a:ln w="9525" cap="flat">
              <a:noFill/>
              <a:prstDash val="solid"/>
              <a:miter/>
            </a:ln>
          </p:spPr>
          <p:txBody>
            <a:bodyPr rtlCol="0" anchor="ctr"/>
            <a:lstStyle/>
            <a:p>
              <a:endParaRPr lang="zh-CN" altLang="en-US"/>
            </a:p>
          </p:txBody>
        </p:sp>
      </p:grpSp>
      <p:grpSp>
        <p:nvGrpSpPr>
          <p:cNvPr id="56" name="组合 55">
            <a:extLst>
              <a:ext uri="{FF2B5EF4-FFF2-40B4-BE49-F238E27FC236}">
                <a16:creationId xmlns:a16="http://schemas.microsoft.com/office/drawing/2014/main" id="{AA360B89-72AC-57A2-78BA-4D63A94D21EC}"/>
              </a:ext>
            </a:extLst>
          </p:cNvPr>
          <p:cNvGrpSpPr/>
          <p:nvPr userDrawn="1"/>
        </p:nvGrpSpPr>
        <p:grpSpPr>
          <a:xfrm>
            <a:off x="3642161" y="5586285"/>
            <a:ext cx="173961" cy="273637"/>
            <a:chOff x="-1393064" y="3306038"/>
            <a:chExt cx="2045018" cy="3477191"/>
          </a:xfrm>
        </p:grpSpPr>
        <p:sp>
          <p:nvSpPr>
            <p:cNvPr id="57" name="任意多边形: 形状 56">
              <a:extLst>
                <a:ext uri="{FF2B5EF4-FFF2-40B4-BE49-F238E27FC236}">
                  <a16:creationId xmlns:a16="http://schemas.microsoft.com/office/drawing/2014/main" id="{805DBEA0-E9DE-8C63-A248-93ACEED5B82C}"/>
                </a:ext>
              </a:extLst>
            </p:cNvPr>
            <p:cNvSpPr/>
            <p:nvPr/>
          </p:nvSpPr>
          <p:spPr>
            <a:xfrm>
              <a:off x="-1393064" y="3306038"/>
              <a:ext cx="2045018" cy="3477191"/>
            </a:xfrm>
            <a:custGeom>
              <a:avLst/>
              <a:gdLst>
                <a:gd name="connsiteX0" fmla="*/ 37719 w 63245"/>
                <a:gd name="connsiteY0" fmla="*/ 56960 h 107537"/>
                <a:gd name="connsiteX1" fmla="*/ 63246 w 63245"/>
                <a:gd name="connsiteY1" fmla="*/ 52102 h 107537"/>
                <a:gd name="connsiteX2" fmla="*/ 37719 w 63245"/>
                <a:gd name="connsiteY2" fmla="*/ 50578 h 107537"/>
                <a:gd name="connsiteX3" fmla="*/ 48578 w 63245"/>
                <a:gd name="connsiteY3" fmla="*/ 35147 h 107537"/>
                <a:gd name="connsiteX4" fmla="*/ 34957 w 63245"/>
                <a:gd name="connsiteY4" fmla="*/ 47530 h 107537"/>
                <a:gd name="connsiteX5" fmla="*/ 31623 w 63245"/>
                <a:gd name="connsiteY5" fmla="*/ 0 h 107537"/>
                <a:gd name="connsiteX6" fmla="*/ 28289 w 63245"/>
                <a:gd name="connsiteY6" fmla="*/ 47530 h 107537"/>
                <a:gd name="connsiteX7" fmla="*/ 14669 w 63245"/>
                <a:gd name="connsiteY7" fmla="*/ 35147 h 107537"/>
                <a:gd name="connsiteX8" fmla="*/ 25527 w 63245"/>
                <a:gd name="connsiteY8" fmla="*/ 50578 h 107537"/>
                <a:gd name="connsiteX9" fmla="*/ 0 w 63245"/>
                <a:gd name="connsiteY9" fmla="*/ 52102 h 107537"/>
                <a:gd name="connsiteX10" fmla="*/ 25527 w 63245"/>
                <a:gd name="connsiteY10" fmla="*/ 56960 h 107537"/>
                <a:gd name="connsiteX11" fmla="*/ 14669 w 63245"/>
                <a:gd name="connsiteY11" fmla="*/ 69056 h 107537"/>
                <a:gd name="connsiteX12" fmla="*/ 28289 w 63245"/>
                <a:gd name="connsiteY12" fmla="*/ 60008 h 107537"/>
                <a:gd name="connsiteX13" fmla="*/ 31623 w 63245"/>
                <a:gd name="connsiteY13" fmla="*/ 107537 h 107537"/>
                <a:gd name="connsiteX14" fmla="*/ 34957 w 63245"/>
                <a:gd name="connsiteY14" fmla="*/ 60008 h 107537"/>
                <a:gd name="connsiteX15" fmla="*/ 48578 w 63245"/>
                <a:gd name="connsiteY15" fmla="*/ 69056 h 107537"/>
                <a:gd name="connsiteX16" fmla="*/ 37719 w 63245"/>
                <a:gd name="connsiteY16" fmla="*/ 56960 h 10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245" h="107537">
                  <a:moveTo>
                    <a:pt x="37719" y="56960"/>
                  </a:moveTo>
                  <a:lnTo>
                    <a:pt x="63246" y="52102"/>
                  </a:lnTo>
                  <a:lnTo>
                    <a:pt x="37719" y="50578"/>
                  </a:lnTo>
                  <a:lnTo>
                    <a:pt x="48578" y="35147"/>
                  </a:lnTo>
                  <a:lnTo>
                    <a:pt x="34957" y="47530"/>
                  </a:lnTo>
                  <a:lnTo>
                    <a:pt x="31623" y="0"/>
                  </a:lnTo>
                  <a:lnTo>
                    <a:pt x="28289" y="47530"/>
                  </a:lnTo>
                  <a:lnTo>
                    <a:pt x="14669" y="35147"/>
                  </a:lnTo>
                  <a:lnTo>
                    <a:pt x="25527" y="50578"/>
                  </a:lnTo>
                  <a:lnTo>
                    <a:pt x="0" y="52102"/>
                  </a:lnTo>
                  <a:lnTo>
                    <a:pt x="25527" y="56960"/>
                  </a:lnTo>
                  <a:lnTo>
                    <a:pt x="14669" y="69056"/>
                  </a:lnTo>
                  <a:lnTo>
                    <a:pt x="28289" y="60008"/>
                  </a:lnTo>
                  <a:lnTo>
                    <a:pt x="31623" y="107537"/>
                  </a:lnTo>
                  <a:lnTo>
                    <a:pt x="34957" y="60008"/>
                  </a:lnTo>
                  <a:lnTo>
                    <a:pt x="48578" y="69056"/>
                  </a:lnTo>
                  <a:lnTo>
                    <a:pt x="37719" y="56960"/>
                  </a:lnTo>
                  <a:close/>
                </a:path>
              </a:pathLst>
            </a:custGeom>
            <a:solidFill>
              <a:schemeClr val="bg1"/>
            </a:solidFill>
            <a:ln w="9525" cap="flat">
              <a:noFill/>
              <a:prstDash val="solid"/>
              <a:miter/>
            </a:ln>
          </p:spPr>
          <p:txBody>
            <a:bodyPr rtlCol="0" anchor="ctr"/>
            <a:lstStyle/>
            <a:p>
              <a:endParaRPr lang="zh-CN" altLang="en-US"/>
            </a:p>
          </p:txBody>
        </p:sp>
        <p:sp>
          <p:nvSpPr>
            <p:cNvPr id="58" name="任意多边形: 形状 57">
              <a:extLst>
                <a:ext uri="{FF2B5EF4-FFF2-40B4-BE49-F238E27FC236}">
                  <a16:creationId xmlns:a16="http://schemas.microsoft.com/office/drawing/2014/main" id="{0719D759-3A07-7BC3-C463-F62651CCFB7C}"/>
                </a:ext>
              </a:extLst>
            </p:cNvPr>
            <p:cNvSpPr/>
            <p:nvPr/>
          </p:nvSpPr>
          <p:spPr>
            <a:xfrm>
              <a:off x="-1393064" y="3306038"/>
              <a:ext cx="2045018" cy="3477191"/>
            </a:xfrm>
            <a:custGeom>
              <a:avLst/>
              <a:gdLst>
                <a:gd name="connsiteX0" fmla="*/ 37719 w 63245"/>
                <a:gd name="connsiteY0" fmla="*/ 56960 h 107537"/>
                <a:gd name="connsiteX1" fmla="*/ 63246 w 63245"/>
                <a:gd name="connsiteY1" fmla="*/ 55150 h 107537"/>
                <a:gd name="connsiteX2" fmla="*/ 37719 w 63245"/>
                <a:gd name="connsiteY2" fmla="*/ 50578 h 107537"/>
                <a:gd name="connsiteX3" fmla="*/ 48578 w 63245"/>
                <a:gd name="connsiteY3" fmla="*/ 38195 h 107537"/>
                <a:gd name="connsiteX4" fmla="*/ 34957 w 63245"/>
                <a:gd name="connsiteY4" fmla="*/ 47530 h 107537"/>
                <a:gd name="connsiteX5" fmla="*/ 31623 w 63245"/>
                <a:gd name="connsiteY5" fmla="*/ 0 h 107537"/>
                <a:gd name="connsiteX6" fmla="*/ 28289 w 63245"/>
                <a:gd name="connsiteY6" fmla="*/ 47530 h 107537"/>
                <a:gd name="connsiteX7" fmla="*/ 14669 w 63245"/>
                <a:gd name="connsiteY7" fmla="*/ 38195 h 107537"/>
                <a:gd name="connsiteX8" fmla="*/ 25527 w 63245"/>
                <a:gd name="connsiteY8" fmla="*/ 50578 h 107537"/>
                <a:gd name="connsiteX9" fmla="*/ 0 w 63245"/>
                <a:gd name="connsiteY9" fmla="*/ 55150 h 107537"/>
                <a:gd name="connsiteX10" fmla="*/ 25527 w 63245"/>
                <a:gd name="connsiteY10" fmla="*/ 56960 h 107537"/>
                <a:gd name="connsiteX11" fmla="*/ 14669 w 63245"/>
                <a:gd name="connsiteY11" fmla="*/ 72104 h 107537"/>
                <a:gd name="connsiteX12" fmla="*/ 28289 w 63245"/>
                <a:gd name="connsiteY12" fmla="*/ 60008 h 107537"/>
                <a:gd name="connsiteX13" fmla="*/ 31623 w 63245"/>
                <a:gd name="connsiteY13" fmla="*/ 107537 h 107537"/>
                <a:gd name="connsiteX14" fmla="*/ 34957 w 63245"/>
                <a:gd name="connsiteY14" fmla="*/ 60008 h 107537"/>
                <a:gd name="connsiteX15" fmla="*/ 48578 w 63245"/>
                <a:gd name="connsiteY15" fmla="*/ 72104 h 107537"/>
                <a:gd name="connsiteX16" fmla="*/ 37719 w 63245"/>
                <a:gd name="connsiteY16" fmla="*/ 56960 h 10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245" h="107537">
                  <a:moveTo>
                    <a:pt x="37719" y="56960"/>
                  </a:moveTo>
                  <a:lnTo>
                    <a:pt x="63246" y="55150"/>
                  </a:lnTo>
                  <a:lnTo>
                    <a:pt x="37719" y="50578"/>
                  </a:lnTo>
                  <a:lnTo>
                    <a:pt x="48578" y="38195"/>
                  </a:lnTo>
                  <a:lnTo>
                    <a:pt x="34957" y="47530"/>
                  </a:lnTo>
                  <a:lnTo>
                    <a:pt x="31623" y="0"/>
                  </a:lnTo>
                  <a:lnTo>
                    <a:pt x="28289" y="47530"/>
                  </a:lnTo>
                  <a:lnTo>
                    <a:pt x="14669" y="38195"/>
                  </a:lnTo>
                  <a:lnTo>
                    <a:pt x="25527" y="50578"/>
                  </a:lnTo>
                  <a:lnTo>
                    <a:pt x="0" y="55150"/>
                  </a:lnTo>
                  <a:lnTo>
                    <a:pt x="25527" y="56960"/>
                  </a:lnTo>
                  <a:lnTo>
                    <a:pt x="14669" y="72104"/>
                  </a:lnTo>
                  <a:lnTo>
                    <a:pt x="28289" y="60008"/>
                  </a:lnTo>
                  <a:lnTo>
                    <a:pt x="31623" y="107537"/>
                  </a:lnTo>
                  <a:lnTo>
                    <a:pt x="34957" y="60008"/>
                  </a:lnTo>
                  <a:lnTo>
                    <a:pt x="48578" y="72104"/>
                  </a:lnTo>
                  <a:lnTo>
                    <a:pt x="37719" y="56960"/>
                  </a:lnTo>
                  <a:close/>
                </a:path>
              </a:pathLst>
            </a:custGeom>
            <a:solidFill>
              <a:schemeClr val="accent2"/>
            </a:solidFill>
            <a:ln w="9525" cap="flat">
              <a:noFill/>
              <a:prstDash val="solid"/>
              <a:miter/>
            </a:ln>
          </p:spPr>
          <p:txBody>
            <a:bodyPr rtlCol="0" anchor="ctr"/>
            <a:lstStyle/>
            <a:p>
              <a:endParaRPr lang="zh-CN" altLang="en-US"/>
            </a:p>
          </p:txBody>
        </p:sp>
        <p:sp>
          <p:nvSpPr>
            <p:cNvPr id="59" name="任意多边形: 形状 58">
              <a:extLst>
                <a:ext uri="{FF2B5EF4-FFF2-40B4-BE49-F238E27FC236}">
                  <a16:creationId xmlns:a16="http://schemas.microsoft.com/office/drawing/2014/main" id="{897BBCB1-3CD6-8A83-144B-9C94C4CB831F}"/>
                </a:ext>
              </a:extLst>
            </p:cNvPr>
            <p:cNvSpPr/>
            <p:nvPr/>
          </p:nvSpPr>
          <p:spPr>
            <a:xfrm>
              <a:off x="-1393064" y="3306038"/>
              <a:ext cx="2045018" cy="3477191"/>
            </a:xfrm>
            <a:custGeom>
              <a:avLst/>
              <a:gdLst>
                <a:gd name="connsiteX0" fmla="*/ 37719 w 63245"/>
                <a:gd name="connsiteY0" fmla="*/ 56960 h 107537"/>
                <a:gd name="connsiteX1" fmla="*/ 63246 w 63245"/>
                <a:gd name="connsiteY1" fmla="*/ 53816 h 107537"/>
                <a:gd name="connsiteX2" fmla="*/ 37719 w 63245"/>
                <a:gd name="connsiteY2" fmla="*/ 50578 h 107537"/>
                <a:gd name="connsiteX3" fmla="*/ 48578 w 63245"/>
                <a:gd name="connsiteY3" fmla="*/ 36862 h 107537"/>
                <a:gd name="connsiteX4" fmla="*/ 34957 w 63245"/>
                <a:gd name="connsiteY4" fmla="*/ 47530 h 107537"/>
                <a:gd name="connsiteX5" fmla="*/ 31623 w 63245"/>
                <a:gd name="connsiteY5" fmla="*/ 0 h 107537"/>
                <a:gd name="connsiteX6" fmla="*/ 28289 w 63245"/>
                <a:gd name="connsiteY6" fmla="*/ 47530 h 107537"/>
                <a:gd name="connsiteX7" fmla="*/ 14669 w 63245"/>
                <a:gd name="connsiteY7" fmla="*/ 36862 h 107537"/>
                <a:gd name="connsiteX8" fmla="*/ 25527 w 63245"/>
                <a:gd name="connsiteY8" fmla="*/ 50578 h 107537"/>
                <a:gd name="connsiteX9" fmla="*/ 0 w 63245"/>
                <a:gd name="connsiteY9" fmla="*/ 53816 h 107537"/>
                <a:gd name="connsiteX10" fmla="*/ 25527 w 63245"/>
                <a:gd name="connsiteY10" fmla="*/ 56960 h 107537"/>
                <a:gd name="connsiteX11" fmla="*/ 14669 w 63245"/>
                <a:gd name="connsiteY11" fmla="*/ 70771 h 107537"/>
                <a:gd name="connsiteX12" fmla="*/ 28289 w 63245"/>
                <a:gd name="connsiteY12" fmla="*/ 60008 h 107537"/>
                <a:gd name="connsiteX13" fmla="*/ 31623 w 63245"/>
                <a:gd name="connsiteY13" fmla="*/ 107537 h 107537"/>
                <a:gd name="connsiteX14" fmla="*/ 34957 w 63245"/>
                <a:gd name="connsiteY14" fmla="*/ 60008 h 107537"/>
                <a:gd name="connsiteX15" fmla="*/ 48578 w 63245"/>
                <a:gd name="connsiteY15" fmla="*/ 70771 h 107537"/>
                <a:gd name="connsiteX16" fmla="*/ 37719 w 63245"/>
                <a:gd name="connsiteY16" fmla="*/ 56960 h 10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245" h="107537">
                  <a:moveTo>
                    <a:pt x="37719" y="56960"/>
                  </a:moveTo>
                  <a:lnTo>
                    <a:pt x="63246" y="53816"/>
                  </a:lnTo>
                  <a:lnTo>
                    <a:pt x="37719" y="50578"/>
                  </a:lnTo>
                  <a:lnTo>
                    <a:pt x="48578" y="36862"/>
                  </a:lnTo>
                  <a:lnTo>
                    <a:pt x="34957" y="47530"/>
                  </a:lnTo>
                  <a:lnTo>
                    <a:pt x="31623" y="0"/>
                  </a:lnTo>
                  <a:lnTo>
                    <a:pt x="28289" y="47530"/>
                  </a:lnTo>
                  <a:lnTo>
                    <a:pt x="14669" y="36862"/>
                  </a:lnTo>
                  <a:lnTo>
                    <a:pt x="25527" y="50578"/>
                  </a:lnTo>
                  <a:lnTo>
                    <a:pt x="0" y="53816"/>
                  </a:lnTo>
                  <a:lnTo>
                    <a:pt x="25527" y="56960"/>
                  </a:lnTo>
                  <a:lnTo>
                    <a:pt x="14669" y="70771"/>
                  </a:lnTo>
                  <a:lnTo>
                    <a:pt x="28289" y="60008"/>
                  </a:lnTo>
                  <a:lnTo>
                    <a:pt x="31623" y="107537"/>
                  </a:lnTo>
                  <a:lnTo>
                    <a:pt x="34957" y="60008"/>
                  </a:lnTo>
                  <a:lnTo>
                    <a:pt x="48578" y="70771"/>
                  </a:lnTo>
                  <a:lnTo>
                    <a:pt x="37719" y="56960"/>
                  </a:lnTo>
                  <a:close/>
                </a:path>
              </a:pathLst>
            </a:custGeom>
            <a:gradFill>
              <a:gsLst>
                <a:gs pos="0">
                  <a:schemeClr val="accent3"/>
                </a:gs>
                <a:gs pos="61000">
                  <a:schemeClr val="accent3">
                    <a:lumMod val="60000"/>
                    <a:lumOff val="40000"/>
                  </a:schemeClr>
                </a:gs>
                <a:gs pos="100000">
                  <a:schemeClr val="accent3">
                    <a:lumMod val="75000"/>
                  </a:schemeClr>
                </a:gs>
              </a:gsLst>
              <a:lin ang="1957664" scaled="1"/>
            </a:gradFill>
            <a:ln w="9525" cap="flat">
              <a:noFill/>
              <a:prstDash val="solid"/>
              <a:miter/>
            </a:ln>
          </p:spPr>
          <p:txBody>
            <a:bodyPr rtlCol="0" anchor="ctr"/>
            <a:lstStyle/>
            <a:p>
              <a:endParaRPr lang="zh-CN" altLang="en-US"/>
            </a:p>
          </p:txBody>
        </p:sp>
      </p:grpSp>
      <p:grpSp>
        <p:nvGrpSpPr>
          <p:cNvPr id="60" name="组合 59">
            <a:extLst>
              <a:ext uri="{FF2B5EF4-FFF2-40B4-BE49-F238E27FC236}">
                <a16:creationId xmlns:a16="http://schemas.microsoft.com/office/drawing/2014/main" id="{E3612198-BE22-619A-41F9-97273ACFCE87}"/>
              </a:ext>
            </a:extLst>
          </p:cNvPr>
          <p:cNvGrpSpPr/>
          <p:nvPr userDrawn="1"/>
        </p:nvGrpSpPr>
        <p:grpSpPr>
          <a:xfrm>
            <a:off x="4413817" y="5848151"/>
            <a:ext cx="154365" cy="242813"/>
            <a:chOff x="-1393064" y="3306038"/>
            <a:chExt cx="2045018" cy="3477191"/>
          </a:xfrm>
        </p:grpSpPr>
        <p:sp>
          <p:nvSpPr>
            <p:cNvPr id="61" name="任意多边形: 形状 60">
              <a:extLst>
                <a:ext uri="{FF2B5EF4-FFF2-40B4-BE49-F238E27FC236}">
                  <a16:creationId xmlns:a16="http://schemas.microsoft.com/office/drawing/2014/main" id="{9BBFD374-18F7-B643-743B-6FB9743CEA29}"/>
                </a:ext>
              </a:extLst>
            </p:cNvPr>
            <p:cNvSpPr/>
            <p:nvPr/>
          </p:nvSpPr>
          <p:spPr>
            <a:xfrm>
              <a:off x="-1393064" y="3306038"/>
              <a:ext cx="2045018" cy="3477191"/>
            </a:xfrm>
            <a:custGeom>
              <a:avLst/>
              <a:gdLst>
                <a:gd name="connsiteX0" fmla="*/ 37719 w 63245"/>
                <a:gd name="connsiteY0" fmla="*/ 56960 h 107537"/>
                <a:gd name="connsiteX1" fmla="*/ 63246 w 63245"/>
                <a:gd name="connsiteY1" fmla="*/ 52102 h 107537"/>
                <a:gd name="connsiteX2" fmla="*/ 37719 w 63245"/>
                <a:gd name="connsiteY2" fmla="*/ 50578 h 107537"/>
                <a:gd name="connsiteX3" fmla="*/ 48578 w 63245"/>
                <a:gd name="connsiteY3" fmla="*/ 35147 h 107537"/>
                <a:gd name="connsiteX4" fmla="*/ 34957 w 63245"/>
                <a:gd name="connsiteY4" fmla="*/ 47530 h 107537"/>
                <a:gd name="connsiteX5" fmla="*/ 31623 w 63245"/>
                <a:gd name="connsiteY5" fmla="*/ 0 h 107537"/>
                <a:gd name="connsiteX6" fmla="*/ 28289 w 63245"/>
                <a:gd name="connsiteY6" fmla="*/ 47530 h 107537"/>
                <a:gd name="connsiteX7" fmla="*/ 14669 w 63245"/>
                <a:gd name="connsiteY7" fmla="*/ 35147 h 107537"/>
                <a:gd name="connsiteX8" fmla="*/ 25527 w 63245"/>
                <a:gd name="connsiteY8" fmla="*/ 50578 h 107537"/>
                <a:gd name="connsiteX9" fmla="*/ 0 w 63245"/>
                <a:gd name="connsiteY9" fmla="*/ 52102 h 107537"/>
                <a:gd name="connsiteX10" fmla="*/ 25527 w 63245"/>
                <a:gd name="connsiteY10" fmla="*/ 56960 h 107537"/>
                <a:gd name="connsiteX11" fmla="*/ 14669 w 63245"/>
                <a:gd name="connsiteY11" fmla="*/ 69056 h 107537"/>
                <a:gd name="connsiteX12" fmla="*/ 28289 w 63245"/>
                <a:gd name="connsiteY12" fmla="*/ 60008 h 107537"/>
                <a:gd name="connsiteX13" fmla="*/ 31623 w 63245"/>
                <a:gd name="connsiteY13" fmla="*/ 107537 h 107537"/>
                <a:gd name="connsiteX14" fmla="*/ 34957 w 63245"/>
                <a:gd name="connsiteY14" fmla="*/ 60008 h 107537"/>
                <a:gd name="connsiteX15" fmla="*/ 48578 w 63245"/>
                <a:gd name="connsiteY15" fmla="*/ 69056 h 107537"/>
                <a:gd name="connsiteX16" fmla="*/ 37719 w 63245"/>
                <a:gd name="connsiteY16" fmla="*/ 56960 h 10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245" h="107537">
                  <a:moveTo>
                    <a:pt x="37719" y="56960"/>
                  </a:moveTo>
                  <a:lnTo>
                    <a:pt x="63246" y="52102"/>
                  </a:lnTo>
                  <a:lnTo>
                    <a:pt x="37719" y="50578"/>
                  </a:lnTo>
                  <a:lnTo>
                    <a:pt x="48578" y="35147"/>
                  </a:lnTo>
                  <a:lnTo>
                    <a:pt x="34957" y="47530"/>
                  </a:lnTo>
                  <a:lnTo>
                    <a:pt x="31623" y="0"/>
                  </a:lnTo>
                  <a:lnTo>
                    <a:pt x="28289" y="47530"/>
                  </a:lnTo>
                  <a:lnTo>
                    <a:pt x="14669" y="35147"/>
                  </a:lnTo>
                  <a:lnTo>
                    <a:pt x="25527" y="50578"/>
                  </a:lnTo>
                  <a:lnTo>
                    <a:pt x="0" y="52102"/>
                  </a:lnTo>
                  <a:lnTo>
                    <a:pt x="25527" y="56960"/>
                  </a:lnTo>
                  <a:lnTo>
                    <a:pt x="14669" y="69056"/>
                  </a:lnTo>
                  <a:lnTo>
                    <a:pt x="28289" y="60008"/>
                  </a:lnTo>
                  <a:lnTo>
                    <a:pt x="31623" y="107537"/>
                  </a:lnTo>
                  <a:lnTo>
                    <a:pt x="34957" y="60008"/>
                  </a:lnTo>
                  <a:lnTo>
                    <a:pt x="48578" y="69056"/>
                  </a:lnTo>
                  <a:lnTo>
                    <a:pt x="37719" y="56960"/>
                  </a:lnTo>
                  <a:close/>
                </a:path>
              </a:pathLst>
            </a:custGeom>
            <a:solidFill>
              <a:schemeClr val="bg1"/>
            </a:solidFill>
            <a:ln w="9525" cap="flat">
              <a:noFill/>
              <a:prstDash val="solid"/>
              <a:miter/>
            </a:ln>
          </p:spPr>
          <p:txBody>
            <a:bodyPr rtlCol="0" anchor="ctr"/>
            <a:lstStyle/>
            <a:p>
              <a:endParaRPr lang="zh-CN" altLang="en-US"/>
            </a:p>
          </p:txBody>
        </p:sp>
        <p:sp>
          <p:nvSpPr>
            <p:cNvPr id="62" name="任意多边形: 形状 61">
              <a:extLst>
                <a:ext uri="{FF2B5EF4-FFF2-40B4-BE49-F238E27FC236}">
                  <a16:creationId xmlns:a16="http://schemas.microsoft.com/office/drawing/2014/main" id="{1100F243-8156-4FF7-C710-9D52B16E259F}"/>
                </a:ext>
              </a:extLst>
            </p:cNvPr>
            <p:cNvSpPr/>
            <p:nvPr/>
          </p:nvSpPr>
          <p:spPr>
            <a:xfrm>
              <a:off x="-1393064" y="3306038"/>
              <a:ext cx="2045018" cy="3477191"/>
            </a:xfrm>
            <a:custGeom>
              <a:avLst/>
              <a:gdLst>
                <a:gd name="connsiteX0" fmla="*/ 37719 w 63245"/>
                <a:gd name="connsiteY0" fmla="*/ 56960 h 107537"/>
                <a:gd name="connsiteX1" fmla="*/ 63246 w 63245"/>
                <a:gd name="connsiteY1" fmla="*/ 55150 h 107537"/>
                <a:gd name="connsiteX2" fmla="*/ 37719 w 63245"/>
                <a:gd name="connsiteY2" fmla="*/ 50578 h 107537"/>
                <a:gd name="connsiteX3" fmla="*/ 48578 w 63245"/>
                <a:gd name="connsiteY3" fmla="*/ 38195 h 107537"/>
                <a:gd name="connsiteX4" fmla="*/ 34957 w 63245"/>
                <a:gd name="connsiteY4" fmla="*/ 47530 h 107537"/>
                <a:gd name="connsiteX5" fmla="*/ 31623 w 63245"/>
                <a:gd name="connsiteY5" fmla="*/ 0 h 107537"/>
                <a:gd name="connsiteX6" fmla="*/ 28289 w 63245"/>
                <a:gd name="connsiteY6" fmla="*/ 47530 h 107537"/>
                <a:gd name="connsiteX7" fmla="*/ 14669 w 63245"/>
                <a:gd name="connsiteY7" fmla="*/ 38195 h 107537"/>
                <a:gd name="connsiteX8" fmla="*/ 25527 w 63245"/>
                <a:gd name="connsiteY8" fmla="*/ 50578 h 107537"/>
                <a:gd name="connsiteX9" fmla="*/ 0 w 63245"/>
                <a:gd name="connsiteY9" fmla="*/ 55150 h 107537"/>
                <a:gd name="connsiteX10" fmla="*/ 25527 w 63245"/>
                <a:gd name="connsiteY10" fmla="*/ 56960 h 107537"/>
                <a:gd name="connsiteX11" fmla="*/ 14669 w 63245"/>
                <a:gd name="connsiteY11" fmla="*/ 72104 h 107537"/>
                <a:gd name="connsiteX12" fmla="*/ 28289 w 63245"/>
                <a:gd name="connsiteY12" fmla="*/ 60008 h 107537"/>
                <a:gd name="connsiteX13" fmla="*/ 31623 w 63245"/>
                <a:gd name="connsiteY13" fmla="*/ 107537 h 107537"/>
                <a:gd name="connsiteX14" fmla="*/ 34957 w 63245"/>
                <a:gd name="connsiteY14" fmla="*/ 60008 h 107537"/>
                <a:gd name="connsiteX15" fmla="*/ 48578 w 63245"/>
                <a:gd name="connsiteY15" fmla="*/ 72104 h 107537"/>
                <a:gd name="connsiteX16" fmla="*/ 37719 w 63245"/>
                <a:gd name="connsiteY16" fmla="*/ 56960 h 10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245" h="107537">
                  <a:moveTo>
                    <a:pt x="37719" y="56960"/>
                  </a:moveTo>
                  <a:lnTo>
                    <a:pt x="63246" y="55150"/>
                  </a:lnTo>
                  <a:lnTo>
                    <a:pt x="37719" y="50578"/>
                  </a:lnTo>
                  <a:lnTo>
                    <a:pt x="48578" y="38195"/>
                  </a:lnTo>
                  <a:lnTo>
                    <a:pt x="34957" y="47530"/>
                  </a:lnTo>
                  <a:lnTo>
                    <a:pt x="31623" y="0"/>
                  </a:lnTo>
                  <a:lnTo>
                    <a:pt x="28289" y="47530"/>
                  </a:lnTo>
                  <a:lnTo>
                    <a:pt x="14669" y="38195"/>
                  </a:lnTo>
                  <a:lnTo>
                    <a:pt x="25527" y="50578"/>
                  </a:lnTo>
                  <a:lnTo>
                    <a:pt x="0" y="55150"/>
                  </a:lnTo>
                  <a:lnTo>
                    <a:pt x="25527" y="56960"/>
                  </a:lnTo>
                  <a:lnTo>
                    <a:pt x="14669" y="72104"/>
                  </a:lnTo>
                  <a:lnTo>
                    <a:pt x="28289" y="60008"/>
                  </a:lnTo>
                  <a:lnTo>
                    <a:pt x="31623" y="107537"/>
                  </a:lnTo>
                  <a:lnTo>
                    <a:pt x="34957" y="60008"/>
                  </a:lnTo>
                  <a:lnTo>
                    <a:pt x="48578" y="72104"/>
                  </a:lnTo>
                  <a:lnTo>
                    <a:pt x="37719" y="56960"/>
                  </a:lnTo>
                  <a:close/>
                </a:path>
              </a:pathLst>
            </a:custGeom>
            <a:solidFill>
              <a:schemeClr val="accent2"/>
            </a:solidFill>
            <a:ln w="9525" cap="flat">
              <a:noFill/>
              <a:prstDash val="solid"/>
              <a:miter/>
            </a:ln>
          </p:spPr>
          <p:txBody>
            <a:bodyPr rtlCol="0" anchor="ctr"/>
            <a:lstStyle/>
            <a:p>
              <a:endParaRPr lang="zh-CN" altLang="en-US"/>
            </a:p>
          </p:txBody>
        </p:sp>
        <p:sp>
          <p:nvSpPr>
            <p:cNvPr id="63" name="任意多边形: 形状 62">
              <a:extLst>
                <a:ext uri="{FF2B5EF4-FFF2-40B4-BE49-F238E27FC236}">
                  <a16:creationId xmlns:a16="http://schemas.microsoft.com/office/drawing/2014/main" id="{18CD6B3A-7506-03F7-B006-BD5BD083376B}"/>
                </a:ext>
              </a:extLst>
            </p:cNvPr>
            <p:cNvSpPr/>
            <p:nvPr/>
          </p:nvSpPr>
          <p:spPr>
            <a:xfrm>
              <a:off x="-1393064" y="3306038"/>
              <a:ext cx="2045018" cy="3477191"/>
            </a:xfrm>
            <a:custGeom>
              <a:avLst/>
              <a:gdLst>
                <a:gd name="connsiteX0" fmla="*/ 37719 w 63245"/>
                <a:gd name="connsiteY0" fmla="*/ 56960 h 107537"/>
                <a:gd name="connsiteX1" fmla="*/ 63246 w 63245"/>
                <a:gd name="connsiteY1" fmla="*/ 53816 h 107537"/>
                <a:gd name="connsiteX2" fmla="*/ 37719 w 63245"/>
                <a:gd name="connsiteY2" fmla="*/ 50578 h 107537"/>
                <a:gd name="connsiteX3" fmla="*/ 48578 w 63245"/>
                <a:gd name="connsiteY3" fmla="*/ 36862 h 107537"/>
                <a:gd name="connsiteX4" fmla="*/ 34957 w 63245"/>
                <a:gd name="connsiteY4" fmla="*/ 47530 h 107537"/>
                <a:gd name="connsiteX5" fmla="*/ 31623 w 63245"/>
                <a:gd name="connsiteY5" fmla="*/ 0 h 107537"/>
                <a:gd name="connsiteX6" fmla="*/ 28289 w 63245"/>
                <a:gd name="connsiteY6" fmla="*/ 47530 h 107537"/>
                <a:gd name="connsiteX7" fmla="*/ 14669 w 63245"/>
                <a:gd name="connsiteY7" fmla="*/ 36862 h 107537"/>
                <a:gd name="connsiteX8" fmla="*/ 25527 w 63245"/>
                <a:gd name="connsiteY8" fmla="*/ 50578 h 107537"/>
                <a:gd name="connsiteX9" fmla="*/ 0 w 63245"/>
                <a:gd name="connsiteY9" fmla="*/ 53816 h 107537"/>
                <a:gd name="connsiteX10" fmla="*/ 25527 w 63245"/>
                <a:gd name="connsiteY10" fmla="*/ 56960 h 107537"/>
                <a:gd name="connsiteX11" fmla="*/ 14669 w 63245"/>
                <a:gd name="connsiteY11" fmla="*/ 70771 h 107537"/>
                <a:gd name="connsiteX12" fmla="*/ 28289 w 63245"/>
                <a:gd name="connsiteY12" fmla="*/ 60008 h 107537"/>
                <a:gd name="connsiteX13" fmla="*/ 31623 w 63245"/>
                <a:gd name="connsiteY13" fmla="*/ 107537 h 107537"/>
                <a:gd name="connsiteX14" fmla="*/ 34957 w 63245"/>
                <a:gd name="connsiteY14" fmla="*/ 60008 h 107537"/>
                <a:gd name="connsiteX15" fmla="*/ 48578 w 63245"/>
                <a:gd name="connsiteY15" fmla="*/ 70771 h 107537"/>
                <a:gd name="connsiteX16" fmla="*/ 37719 w 63245"/>
                <a:gd name="connsiteY16" fmla="*/ 56960 h 10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245" h="107537">
                  <a:moveTo>
                    <a:pt x="37719" y="56960"/>
                  </a:moveTo>
                  <a:lnTo>
                    <a:pt x="63246" y="53816"/>
                  </a:lnTo>
                  <a:lnTo>
                    <a:pt x="37719" y="50578"/>
                  </a:lnTo>
                  <a:lnTo>
                    <a:pt x="48578" y="36862"/>
                  </a:lnTo>
                  <a:lnTo>
                    <a:pt x="34957" y="47530"/>
                  </a:lnTo>
                  <a:lnTo>
                    <a:pt x="31623" y="0"/>
                  </a:lnTo>
                  <a:lnTo>
                    <a:pt x="28289" y="47530"/>
                  </a:lnTo>
                  <a:lnTo>
                    <a:pt x="14669" y="36862"/>
                  </a:lnTo>
                  <a:lnTo>
                    <a:pt x="25527" y="50578"/>
                  </a:lnTo>
                  <a:lnTo>
                    <a:pt x="0" y="53816"/>
                  </a:lnTo>
                  <a:lnTo>
                    <a:pt x="25527" y="56960"/>
                  </a:lnTo>
                  <a:lnTo>
                    <a:pt x="14669" y="70771"/>
                  </a:lnTo>
                  <a:lnTo>
                    <a:pt x="28289" y="60008"/>
                  </a:lnTo>
                  <a:lnTo>
                    <a:pt x="31623" y="107537"/>
                  </a:lnTo>
                  <a:lnTo>
                    <a:pt x="34957" y="60008"/>
                  </a:lnTo>
                  <a:lnTo>
                    <a:pt x="48578" y="70771"/>
                  </a:lnTo>
                  <a:lnTo>
                    <a:pt x="37719" y="56960"/>
                  </a:lnTo>
                  <a:close/>
                </a:path>
              </a:pathLst>
            </a:custGeom>
            <a:gradFill>
              <a:gsLst>
                <a:gs pos="0">
                  <a:schemeClr val="accent3"/>
                </a:gs>
                <a:gs pos="61000">
                  <a:schemeClr val="accent3">
                    <a:lumMod val="60000"/>
                    <a:lumOff val="40000"/>
                  </a:schemeClr>
                </a:gs>
                <a:gs pos="100000">
                  <a:schemeClr val="accent3">
                    <a:lumMod val="75000"/>
                  </a:schemeClr>
                </a:gs>
              </a:gsLst>
              <a:lin ang="1957664" scaled="1"/>
            </a:gradFill>
            <a:ln w="9525" cap="flat">
              <a:noFill/>
              <a:prstDash val="solid"/>
              <a:miter/>
            </a:ln>
          </p:spPr>
          <p:txBody>
            <a:bodyPr rtlCol="0" anchor="ctr"/>
            <a:lstStyle/>
            <a:p>
              <a:endParaRPr lang="zh-CN" altLang="en-US"/>
            </a:p>
          </p:txBody>
        </p:sp>
      </p:grpSp>
      <p:grpSp>
        <p:nvGrpSpPr>
          <p:cNvPr id="64" name="组合 63">
            <a:extLst>
              <a:ext uri="{FF2B5EF4-FFF2-40B4-BE49-F238E27FC236}">
                <a16:creationId xmlns:a16="http://schemas.microsoft.com/office/drawing/2014/main" id="{F08F31C2-85E3-EBA4-3070-067B1168A124}"/>
              </a:ext>
            </a:extLst>
          </p:cNvPr>
          <p:cNvGrpSpPr/>
          <p:nvPr userDrawn="1"/>
        </p:nvGrpSpPr>
        <p:grpSpPr>
          <a:xfrm>
            <a:off x="8446370" y="5496612"/>
            <a:ext cx="152862" cy="240448"/>
            <a:chOff x="-1393064" y="3306038"/>
            <a:chExt cx="2045018" cy="3477191"/>
          </a:xfrm>
        </p:grpSpPr>
        <p:sp>
          <p:nvSpPr>
            <p:cNvPr id="65" name="任意多边形: 形状 64">
              <a:extLst>
                <a:ext uri="{FF2B5EF4-FFF2-40B4-BE49-F238E27FC236}">
                  <a16:creationId xmlns:a16="http://schemas.microsoft.com/office/drawing/2014/main" id="{A0EF82DC-9C59-4B7D-AB47-A6F2B2B26A5D}"/>
                </a:ext>
              </a:extLst>
            </p:cNvPr>
            <p:cNvSpPr/>
            <p:nvPr/>
          </p:nvSpPr>
          <p:spPr>
            <a:xfrm>
              <a:off x="-1393064" y="3306038"/>
              <a:ext cx="2045018" cy="3477191"/>
            </a:xfrm>
            <a:custGeom>
              <a:avLst/>
              <a:gdLst>
                <a:gd name="connsiteX0" fmla="*/ 37719 w 63245"/>
                <a:gd name="connsiteY0" fmla="*/ 56960 h 107537"/>
                <a:gd name="connsiteX1" fmla="*/ 63246 w 63245"/>
                <a:gd name="connsiteY1" fmla="*/ 52102 h 107537"/>
                <a:gd name="connsiteX2" fmla="*/ 37719 w 63245"/>
                <a:gd name="connsiteY2" fmla="*/ 50578 h 107537"/>
                <a:gd name="connsiteX3" fmla="*/ 48578 w 63245"/>
                <a:gd name="connsiteY3" fmla="*/ 35147 h 107537"/>
                <a:gd name="connsiteX4" fmla="*/ 34957 w 63245"/>
                <a:gd name="connsiteY4" fmla="*/ 47530 h 107537"/>
                <a:gd name="connsiteX5" fmla="*/ 31623 w 63245"/>
                <a:gd name="connsiteY5" fmla="*/ 0 h 107537"/>
                <a:gd name="connsiteX6" fmla="*/ 28289 w 63245"/>
                <a:gd name="connsiteY6" fmla="*/ 47530 h 107537"/>
                <a:gd name="connsiteX7" fmla="*/ 14669 w 63245"/>
                <a:gd name="connsiteY7" fmla="*/ 35147 h 107537"/>
                <a:gd name="connsiteX8" fmla="*/ 25527 w 63245"/>
                <a:gd name="connsiteY8" fmla="*/ 50578 h 107537"/>
                <a:gd name="connsiteX9" fmla="*/ 0 w 63245"/>
                <a:gd name="connsiteY9" fmla="*/ 52102 h 107537"/>
                <a:gd name="connsiteX10" fmla="*/ 25527 w 63245"/>
                <a:gd name="connsiteY10" fmla="*/ 56960 h 107537"/>
                <a:gd name="connsiteX11" fmla="*/ 14669 w 63245"/>
                <a:gd name="connsiteY11" fmla="*/ 69056 h 107537"/>
                <a:gd name="connsiteX12" fmla="*/ 28289 w 63245"/>
                <a:gd name="connsiteY12" fmla="*/ 60008 h 107537"/>
                <a:gd name="connsiteX13" fmla="*/ 31623 w 63245"/>
                <a:gd name="connsiteY13" fmla="*/ 107537 h 107537"/>
                <a:gd name="connsiteX14" fmla="*/ 34957 w 63245"/>
                <a:gd name="connsiteY14" fmla="*/ 60008 h 107537"/>
                <a:gd name="connsiteX15" fmla="*/ 48578 w 63245"/>
                <a:gd name="connsiteY15" fmla="*/ 69056 h 107537"/>
                <a:gd name="connsiteX16" fmla="*/ 37719 w 63245"/>
                <a:gd name="connsiteY16" fmla="*/ 56960 h 10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245" h="107537">
                  <a:moveTo>
                    <a:pt x="37719" y="56960"/>
                  </a:moveTo>
                  <a:lnTo>
                    <a:pt x="63246" y="52102"/>
                  </a:lnTo>
                  <a:lnTo>
                    <a:pt x="37719" y="50578"/>
                  </a:lnTo>
                  <a:lnTo>
                    <a:pt x="48578" y="35147"/>
                  </a:lnTo>
                  <a:lnTo>
                    <a:pt x="34957" y="47530"/>
                  </a:lnTo>
                  <a:lnTo>
                    <a:pt x="31623" y="0"/>
                  </a:lnTo>
                  <a:lnTo>
                    <a:pt x="28289" y="47530"/>
                  </a:lnTo>
                  <a:lnTo>
                    <a:pt x="14669" y="35147"/>
                  </a:lnTo>
                  <a:lnTo>
                    <a:pt x="25527" y="50578"/>
                  </a:lnTo>
                  <a:lnTo>
                    <a:pt x="0" y="52102"/>
                  </a:lnTo>
                  <a:lnTo>
                    <a:pt x="25527" y="56960"/>
                  </a:lnTo>
                  <a:lnTo>
                    <a:pt x="14669" y="69056"/>
                  </a:lnTo>
                  <a:lnTo>
                    <a:pt x="28289" y="60008"/>
                  </a:lnTo>
                  <a:lnTo>
                    <a:pt x="31623" y="107537"/>
                  </a:lnTo>
                  <a:lnTo>
                    <a:pt x="34957" y="60008"/>
                  </a:lnTo>
                  <a:lnTo>
                    <a:pt x="48578" y="69056"/>
                  </a:lnTo>
                  <a:lnTo>
                    <a:pt x="37719" y="56960"/>
                  </a:lnTo>
                  <a:close/>
                </a:path>
              </a:pathLst>
            </a:custGeom>
            <a:solidFill>
              <a:schemeClr val="bg1"/>
            </a:solidFill>
            <a:ln w="9525" cap="flat">
              <a:noFill/>
              <a:prstDash val="solid"/>
              <a:miter/>
            </a:ln>
          </p:spPr>
          <p:txBody>
            <a:bodyPr rtlCol="0" anchor="ctr"/>
            <a:lstStyle/>
            <a:p>
              <a:endParaRPr lang="zh-CN" altLang="en-US"/>
            </a:p>
          </p:txBody>
        </p:sp>
        <p:sp>
          <p:nvSpPr>
            <p:cNvPr id="66" name="任意多边形: 形状 65">
              <a:extLst>
                <a:ext uri="{FF2B5EF4-FFF2-40B4-BE49-F238E27FC236}">
                  <a16:creationId xmlns:a16="http://schemas.microsoft.com/office/drawing/2014/main" id="{EB728EF3-7B86-31CF-B4BB-79C301F692E4}"/>
                </a:ext>
              </a:extLst>
            </p:cNvPr>
            <p:cNvSpPr/>
            <p:nvPr/>
          </p:nvSpPr>
          <p:spPr>
            <a:xfrm>
              <a:off x="-1393064" y="3306038"/>
              <a:ext cx="2045018" cy="3477191"/>
            </a:xfrm>
            <a:custGeom>
              <a:avLst/>
              <a:gdLst>
                <a:gd name="connsiteX0" fmla="*/ 37719 w 63245"/>
                <a:gd name="connsiteY0" fmla="*/ 56960 h 107537"/>
                <a:gd name="connsiteX1" fmla="*/ 63246 w 63245"/>
                <a:gd name="connsiteY1" fmla="*/ 55150 h 107537"/>
                <a:gd name="connsiteX2" fmla="*/ 37719 w 63245"/>
                <a:gd name="connsiteY2" fmla="*/ 50578 h 107537"/>
                <a:gd name="connsiteX3" fmla="*/ 48578 w 63245"/>
                <a:gd name="connsiteY3" fmla="*/ 38195 h 107537"/>
                <a:gd name="connsiteX4" fmla="*/ 34957 w 63245"/>
                <a:gd name="connsiteY4" fmla="*/ 47530 h 107537"/>
                <a:gd name="connsiteX5" fmla="*/ 31623 w 63245"/>
                <a:gd name="connsiteY5" fmla="*/ 0 h 107537"/>
                <a:gd name="connsiteX6" fmla="*/ 28289 w 63245"/>
                <a:gd name="connsiteY6" fmla="*/ 47530 h 107537"/>
                <a:gd name="connsiteX7" fmla="*/ 14669 w 63245"/>
                <a:gd name="connsiteY7" fmla="*/ 38195 h 107537"/>
                <a:gd name="connsiteX8" fmla="*/ 25527 w 63245"/>
                <a:gd name="connsiteY8" fmla="*/ 50578 h 107537"/>
                <a:gd name="connsiteX9" fmla="*/ 0 w 63245"/>
                <a:gd name="connsiteY9" fmla="*/ 55150 h 107537"/>
                <a:gd name="connsiteX10" fmla="*/ 25527 w 63245"/>
                <a:gd name="connsiteY10" fmla="*/ 56960 h 107537"/>
                <a:gd name="connsiteX11" fmla="*/ 14669 w 63245"/>
                <a:gd name="connsiteY11" fmla="*/ 72104 h 107537"/>
                <a:gd name="connsiteX12" fmla="*/ 28289 w 63245"/>
                <a:gd name="connsiteY12" fmla="*/ 60008 h 107537"/>
                <a:gd name="connsiteX13" fmla="*/ 31623 w 63245"/>
                <a:gd name="connsiteY13" fmla="*/ 107537 h 107537"/>
                <a:gd name="connsiteX14" fmla="*/ 34957 w 63245"/>
                <a:gd name="connsiteY14" fmla="*/ 60008 h 107537"/>
                <a:gd name="connsiteX15" fmla="*/ 48578 w 63245"/>
                <a:gd name="connsiteY15" fmla="*/ 72104 h 107537"/>
                <a:gd name="connsiteX16" fmla="*/ 37719 w 63245"/>
                <a:gd name="connsiteY16" fmla="*/ 56960 h 10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245" h="107537">
                  <a:moveTo>
                    <a:pt x="37719" y="56960"/>
                  </a:moveTo>
                  <a:lnTo>
                    <a:pt x="63246" y="55150"/>
                  </a:lnTo>
                  <a:lnTo>
                    <a:pt x="37719" y="50578"/>
                  </a:lnTo>
                  <a:lnTo>
                    <a:pt x="48578" y="38195"/>
                  </a:lnTo>
                  <a:lnTo>
                    <a:pt x="34957" y="47530"/>
                  </a:lnTo>
                  <a:lnTo>
                    <a:pt x="31623" y="0"/>
                  </a:lnTo>
                  <a:lnTo>
                    <a:pt x="28289" y="47530"/>
                  </a:lnTo>
                  <a:lnTo>
                    <a:pt x="14669" y="38195"/>
                  </a:lnTo>
                  <a:lnTo>
                    <a:pt x="25527" y="50578"/>
                  </a:lnTo>
                  <a:lnTo>
                    <a:pt x="0" y="55150"/>
                  </a:lnTo>
                  <a:lnTo>
                    <a:pt x="25527" y="56960"/>
                  </a:lnTo>
                  <a:lnTo>
                    <a:pt x="14669" y="72104"/>
                  </a:lnTo>
                  <a:lnTo>
                    <a:pt x="28289" y="60008"/>
                  </a:lnTo>
                  <a:lnTo>
                    <a:pt x="31623" y="107537"/>
                  </a:lnTo>
                  <a:lnTo>
                    <a:pt x="34957" y="60008"/>
                  </a:lnTo>
                  <a:lnTo>
                    <a:pt x="48578" y="72104"/>
                  </a:lnTo>
                  <a:lnTo>
                    <a:pt x="37719" y="56960"/>
                  </a:lnTo>
                  <a:close/>
                </a:path>
              </a:pathLst>
            </a:custGeom>
            <a:solidFill>
              <a:schemeClr val="accent2"/>
            </a:solidFill>
            <a:ln w="9525" cap="flat">
              <a:noFill/>
              <a:prstDash val="solid"/>
              <a:miter/>
            </a:ln>
          </p:spPr>
          <p:txBody>
            <a:bodyPr rtlCol="0" anchor="ctr"/>
            <a:lstStyle/>
            <a:p>
              <a:endParaRPr lang="zh-CN" altLang="en-US"/>
            </a:p>
          </p:txBody>
        </p:sp>
        <p:sp>
          <p:nvSpPr>
            <p:cNvPr id="67" name="任意多边形: 形状 66">
              <a:extLst>
                <a:ext uri="{FF2B5EF4-FFF2-40B4-BE49-F238E27FC236}">
                  <a16:creationId xmlns:a16="http://schemas.microsoft.com/office/drawing/2014/main" id="{C9971BDD-D981-EE50-0E55-A99FE23B202D}"/>
                </a:ext>
              </a:extLst>
            </p:cNvPr>
            <p:cNvSpPr/>
            <p:nvPr/>
          </p:nvSpPr>
          <p:spPr>
            <a:xfrm>
              <a:off x="-1393064" y="3306038"/>
              <a:ext cx="2045018" cy="3477191"/>
            </a:xfrm>
            <a:custGeom>
              <a:avLst/>
              <a:gdLst>
                <a:gd name="connsiteX0" fmla="*/ 37719 w 63245"/>
                <a:gd name="connsiteY0" fmla="*/ 56960 h 107537"/>
                <a:gd name="connsiteX1" fmla="*/ 63246 w 63245"/>
                <a:gd name="connsiteY1" fmla="*/ 53816 h 107537"/>
                <a:gd name="connsiteX2" fmla="*/ 37719 w 63245"/>
                <a:gd name="connsiteY2" fmla="*/ 50578 h 107537"/>
                <a:gd name="connsiteX3" fmla="*/ 48578 w 63245"/>
                <a:gd name="connsiteY3" fmla="*/ 36862 h 107537"/>
                <a:gd name="connsiteX4" fmla="*/ 34957 w 63245"/>
                <a:gd name="connsiteY4" fmla="*/ 47530 h 107537"/>
                <a:gd name="connsiteX5" fmla="*/ 31623 w 63245"/>
                <a:gd name="connsiteY5" fmla="*/ 0 h 107537"/>
                <a:gd name="connsiteX6" fmla="*/ 28289 w 63245"/>
                <a:gd name="connsiteY6" fmla="*/ 47530 h 107537"/>
                <a:gd name="connsiteX7" fmla="*/ 14669 w 63245"/>
                <a:gd name="connsiteY7" fmla="*/ 36862 h 107537"/>
                <a:gd name="connsiteX8" fmla="*/ 25527 w 63245"/>
                <a:gd name="connsiteY8" fmla="*/ 50578 h 107537"/>
                <a:gd name="connsiteX9" fmla="*/ 0 w 63245"/>
                <a:gd name="connsiteY9" fmla="*/ 53816 h 107537"/>
                <a:gd name="connsiteX10" fmla="*/ 25527 w 63245"/>
                <a:gd name="connsiteY10" fmla="*/ 56960 h 107537"/>
                <a:gd name="connsiteX11" fmla="*/ 14669 w 63245"/>
                <a:gd name="connsiteY11" fmla="*/ 70771 h 107537"/>
                <a:gd name="connsiteX12" fmla="*/ 28289 w 63245"/>
                <a:gd name="connsiteY12" fmla="*/ 60008 h 107537"/>
                <a:gd name="connsiteX13" fmla="*/ 31623 w 63245"/>
                <a:gd name="connsiteY13" fmla="*/ 107537 h 107537"/>
                <a:gd name="connsiteX14" fmla="*/ 34957 w 63245"/>
                <a:gd name="connsiteY14" fmla="*/ 60008 h 107537"/>
                <a:gd name="connsiteX15" fmla="*/ 48578 w 63245"/>
                <a:gd name="connsiteY15" fmla="*/ 70771 h 107537"/>
                <a:gd name="connsiteX16" fmla="*/ 37719 w 63245"/>
                <a:gd name="connsiteY16" fmla="*/ 56960 h 10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245" h="107537">
                  <a:moveTo>
                    <a:pt x="37719" y="56960"/>
                  </a:moveTo>
                  <a:lnTo>
                    <a:pt x="63246" y="53816"/>
                  </a:lnTo>
                  <a:lnTo>
                    <a:pt x="37719" y="50578"/>
                  </a:lnTo>
                  <a:lnTo>
                    <a:pt x="48578" y="36862"/>
                  </a:lnTo>
                  <a:lnTo>
                    <a:pt x="34957" y="47530"/>
                  </a:lnTo>
                  <a:lnTo>
                    <a:pt x="31623" y="0"/>
                  </a:lnTo>
                  <a:lnTo>
                    <a:pt x="28289" y="47530"/>
                  </a:lnTo>
                  <a:lnTo>
                    <a:pt x="14669" y="36862"/>
                  </a:lnTo>
                  <a:lnTo>
                    <a:pt x="25527" y="50578"/>
                  </a:lnTo>
                  <a:lnTo>
                    <a:pt x="0" y="53816"/>
                  </a:lnTo>
                  <a:lnTo>
                    <a:pt x="25527" y="56960"/>
                  </a:lnTo>
                  <a:lnTo>
                    <a:pt x="14669" y="70771"/>
                  </a:lnTo>
                  <a:lnTo>
                    <a:pt x="28289" y="60008"/>
                  </a:lnTo>
                  <a:lnTo>
                    <a:pt x="31623" y="107537"/>
                  </a:lnTo>
                  <a:lnTo>
                    <a:pt x="34957" y="60008"/>
                  </a:lnTo>
                  <a:lnTo>
                    <a:pt x="48578" y="70771"/>
                  </a:lnTo>
                  <a:lnTo>
                    <a:pt x="37719" y="56960"/>
                  </a:lnTo>
                  <a:close/>
                </a:path>
              </a:pathLst>
            </a:custGeom>
            <a:gradFill>
              <a:gsLst>
                <a:gs pos="0">
                  <a:schemeClr val="accent3"/>
                </a:gs>
                <a:gs pos="61000">
                  <a:schemeClr val="accent3">
                    <a:lumMod val="60000"/>
                    <a:lumOff val="40000"/>
                  </a:schemeClr>
                </a:gs>
                <a:gs pos="100000">
                  <a:schemeClr val="accent3">
                    <a:lumMod val="75000"/>
                  </a:schemeClr>
                </a:gs>
              </a:gsLst>
              <a:lin ang="1957664" scaled="1"/>
            </a:gradFill>
            <a:ln w="9525" cap="flat">
              <a:noFill/>
              <a:prstDash val="solid"/>
              <a:miter/>
            </a:ln>
          </p:spPr>
          <p:txBody>
            <a:bodyPr rtlCol="0" anchor="ctr"/>
            <a:lstStyle/>
            <a:p>
              <a:endParaRPr lang="zh-CN" altLang="en-US"/>
            </a:p>
          </p:txBody>
        </p:sp>
      </p:grpSp>
      <p:grpSp>
        <p:nvGrpSpPr>
          <p:cNvPr id="68" name="组合 67">
            <a:extLst>
              <a:ext uri="{FF2B5EF4-FFF2-40B4-BE49-F238E27FC236}">
                <a16:creationId xmlns:a16="http://schemas.microsoft.com/office/drawing/2014/main" id="{C1FA3A8C-317B-8B66-3CE6-F68A31AA7E6F}"/>
              </a:ext>
            </a:extLst>
          </p:cNvPr>
          <p:cNvGrpSpPr/>
          <p:nvPr userDrawn="1"/>
        </p:nvGrpSpPr>
        <p:grpSpPr>
          <a:xfrm>
            <a:off x="9025753" y="5347549"/>
            <a:ext cx="116970" cy="183991"/>
            <a:chOff x="-1393064" y="3306038"/>
            <a:chExt cx="2045018" cy="3477191"/>
          </a:xfrm>
        </p:grpSpPr>
        <p:sp>
          <p:nvSpPr>
            <p:cNvPr id="69" name="任意多边形: 形状 68">
              <a:extLst>
                <a:ext uri="{FF2B5EF4-FFF2-40B4-BE49-F238E27FC236}">
                  <a16:creationId xmlns:a16="http://schemas.microsoft.com/office/drawing/2014/main" id="{586E069C-8198-DC8F-5FF4-FEA8A0ECE3BD}"/>
                </a:ext>
              </a:extLst>
            </p:cNvPr>
            <p:cNvSpPr/>
            <p:nvPr/>
          </p:nvSpPr>
          <p:spPr>
            <a:xfrm>
              <a:off x="-1393064" y="3306038"/>
              <a:ext cx="2045018" cy="3477191"/>
            </a:xfrm>
            <a:custGeom>
              <a:avLst/>
              <a:gdLst>
                <a:gd name="connsiteX0" fmla="*/ 37719 w 63245"/>
                <a:gd name="connsiteY0" fmla="*/ 56960 h 107537"/>
                <a:gd name="connsiteX1" fmla="*/ 63246 w 63245"/>
                <a:gd name="connsiteY1" fmla="*/ 52102 h 107537"/>
                <a:gd name="connsiteX2" fmla="*/ 37719 w 63245"/>
                <a:gd name="connsiteY2" fmla="*/ 50578 h 107537"/>
                <a:gd name="connsiteX3" fmla="*/ 48578 w 63245"/>
                <a:gd name="connsiteY3" fmla="*/ 35147 h 107537"/>
                <a:gd name="connsiteX4" fmla="*/ 34957 w 63245"/>
                <a:gd name="connsiteY4" fmla="*/ 47530 h 107537"/>
                <a:gd name="connsiteX5" fmla="*/ 31623 w 63245"/>
                <a:gd name="connsiteY5" fmla="*/ 0 h 107537"/>
                <a:gd name="connsiteX6" fmla="*/ 28289 w 63245"/>
                <a:gd name="connsiteY6" fmla="*/ 47530 h 107537"/>
                <a:gd name="connsiteX7" fmla="*/ 14669 w 63245"/>
                <a:gd name="connsiteY7" fmla="*/ 35147 h 107537"/>
                <a:gd name="connsiteX8" fmla="*/ 25527 w 63245"/>
                <a:gd name="connsiteY8" fmla="*/ 50578 h 107537"/>
                <a:gd name="connsiteX9" fmla="*/ 0 w 63245"/>
                <a:gd name="connsiteY9" fmla="*/ 52102 h 107537"/>
                <a:gd name="connsiteX10" fmla="*/ 25527 w 63245"/>
                <a:gd name="connsiteY10" fmla="*/ 56960 h 107537"/>
                <a:gd name="connsiteX11" fmla="*/ 14669 w 63245"/>
                <a:gd name="connsiteY11" fmla="*/ 69056 h 107537"/>
                <a:gd name="connsiteX12" fmla="*/ 28289 w 63245"/>
                <a:gd name="connsiteY12" fmla="*/ 60008 h 107537"/>
                <a:gd name="connsiteX13" fmla="*/ 31623 w 63245"/>
                <a:gd name="connsiteY13" fmla="*/ 107537 h 107537"/>
                <a:gd name="connsiteX14" fmla="*/ 34957 w 63245"/>
                <a:gd name="connsiteY14" fmla="*/ 60008 h 107537"/>
                <a:gd name="connsiteX15" fmla="*/ 48578 w 63245"/>
                <a:gd name="connsiteY15" fmla="*/ 69056 h 107537"/>
                <a:gd name="connsiteX16" fmla="*/ 37719 w 63245"/>
                <a:gd name="connsiteY16" fmla="*/ 56960 h 10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245" h="107537">
                  <a:moveTo>
                    <a:pt x="37719" y="56960"/>
                  </a:moveTo>
                  <a:lnTo>
                    <a:pt x="63246" y="52102"/>
                  </a:lnTo>
                  <a:lnTo>
                    <a:pt x="37719" y="50578"/>
                  </a:lnTo>
                  <a:lnTo>
                    <a:pt x="48578" y="35147"/>
                  </a:lnTo>
                  <a:lnTo>
                    <a:pt x="34957" y="47530"/>
                  </a:lnTo>
                  <a:lnTo>
                    <a:pt x="31623" y="0"/>
                  </a:lnTo>
                  <a:lnTo>
                    <a:pt x="28289" y="47530"/>
                  </a:lnTo>
                  <a:lnTo>
                    <a:pt x="14669" y="35147"/>
                  </a:lnTo>
                  <a:lnTo>
                    <a:pt x="25527" y="50578"/>
                  </a:lnTo>
                  <a:lnTo>
                    <a:pt x="0" y="52102"/>
                  </a:lnTo>
                  <a:lnTo>
                    <a:pt x="25527" y="56960"/>
                  </a:lnTo>
                  <a:lnTo>
                    <a:pt x="14669" y="69056"/>
                  </a:lnTo>
                  <a:lnTo>
                    <a:pt x="28289" y="60008"/>
                  </a:lnTo>
                  <a:lnTo>
                    <a:pt x="31623" y="107537"/>
                  </a:lnTo>
                  <a:lnTo>
                    <a:pt x="34957" y="60008"/>
                  </a:lnTo>
                  <a:lnTo>
                    <a:pt x="48578" y="69056"/>
                  </a:lnTo>
                  <a:lnTo>
                    <a:pt x="37719" y="56960"/>
                  </a:lnTo>
                  <a:close/>
                </a:path>
              </a:pathLst>
            </a:custGeom>
            <a:solidFill>
              <a:schemeClr val="bg1"/>
            </a:solidFill>
            <a:ln w="9525" cap="flat">
              <a:noFill/>
              <a:prstDash val="solid"/>
              <a:miter/>
            </a:ln>
          </p:spPr>
          <p:txBody>
            <a:bodyPr rtlCol="0" anchor="ctr"/>
            <a:lstStyle/>
            <a:p>
              <a:endParaRPr lang="zh-CN" altLang="en-US"/>
            </a:p>
          </p:txBody>
        </p:sp>
        <p:sp>
          <p:nvSpPr>
            <p:cNvPr id="70" name="任意多边形: 形状 69">
              <a:extLst>
                <a:ext uri="{FF2B5EF4-FFF2-40B4-BE49-F238E27FC236}">
                  <a16:creationId xmlns:a16="http://schemas.microsoft.com/office/drawing/2014/main" id="{09B91451-4AE3-AE89-F95F-C9328E318BD2}"/>
                </a:ext>
              </a:extLst>
            </p:cNvPr>
            <p:cNvSpPr/>
            <p:nvPr/>
          </p:nvSpPr>
          <p:spPr>
            <a:xfrm>
              <a:off x="-1393064" y="3306038"/>
              <a:ext cx="2045018" cy="3477191"/>
            </a:xfrm>
            <a:custGeom>
              <a:avLst/>
              <a:gdLst>
                <a:gd name="connsiteX0" fmla="*/ 37719 w 63245"/>
                <a:gd name="connsiteY0" fmla="*/ 56960 h 107537"/>
                <a:gd name="connsiteX1" fmla="*/ 63246 w 63245"/>
                <a:gd name="connsiteY1" fmla="*/ 55150 h 107537"/>
                <a:gd name="connsiteX2" fmla="*/ 37719 w 63245"/>
                <a:gd name="connsiteY2" fmla="*/ 50578 h 107537"/>
                <a:gd name="connsiteX3" fmla="*/ 48578 w 63245"/>
                <a:gd name="connsiteY3" fmla="*/ 38195 h 107537"/>
                <a:gd name="connsiteX4" fmla="*/ 34957 w 63245"/>
                <a:gd name="connsiteY4" fmla="*/ 47530 h 107537"/>
                <a:gd name="connsiteX5" fmla="*/ 31623 w 63245"/>
                <a:gd name="connsiteY5" fmla="*/ 0 h 107537"/>
                <a:gd name="connsiteX6" fmla="*/ 28289 w 63245"/>
                <a:gd name="connsiteY6" fmla="*/ 47530 h 107537"/>
                <a:gd name="connsiteX7" fmla="*/ 14669 w 63245"/>
                <a:gd name="connsiteY7" fmla="*/ 38195 h 107537"/>
                <a:gd name="connsiteX8" fmla="*/ 25527 w 63245"/>
                <a:gd name="connsiteY8" fmla="*/ 50578 h 107537"/>
                <a:gd name="connsiteX9" fmla="*/ 0 w 63245"/>
                <a:gd name="connsiteY9" fmla="*/ 55150 h 107537"/>
                <a:gd name="connsiteX10" fmla="*/ 25527 w 63245"/>
                <a:gd name="connsiteY10" fmla="*/ 56960 h 107537"/>
                <a:gd name="connsiteX11" fmla="*/ 14669 w 63245"/>
                <a:gd name="connsiteY11" fmla="*/ 72104 h 107537"/>
                <a:gd name="connsiteX12" fmla="*/ 28289 w 63245"/>
                <a:gd name="connsiteY12" fmla="*/ 60008 h 107537"/>
                <a:gd name="connsiteX13" fmla="*/ 31623 w 63245"/>
                <a:gd name="connsiteY13" fmla="*/ 107537 h 107537"/>
                <a:gd name="connsiteX14" fmla="*/ 34957 w 63245"/>
                <a:gd name="connsiteY14" fmla="*/ 60008 h 107537"/>
                <a:gd name="connsiteX15" fmla="*/ 48578 w 63245"/>
                <a:gd name="connsiteY15" fmla="*/ 72104 h 107537"/>
                <a:gd name="connsiteX16" fmla="*/ 37719 w 63245"/>
                <a:gd name="connsiteY16" fmla="*/ 56960 h 10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245" h="107537">
                  <a:moveTo>
                    <a:pt x="37719" y="56960"/>
                  </a:moveTo>
                  <a:lnTo>
                    <a:pt x="63246" y="55150"/>
                  </a:lnTo>
                  <a:lnTo>
                    <a:pt x="37719" y="50578"/>
                  </a:lnTo>
                  <a:lnTo>
                    <a:pt x="48578" y="38195"/>
                  </a:lnTo>
                  <a:lnTo>
                    <a:pt x="34957" y="47530"/>
                  </a:lnTo>
                  <a:lnTo>
                    <a:pt x="31623" y="0"/>
                  </a:lnTo>
                  <a:lnTo>
                    <a:pt x="28289" y="47530"/>
                  </a:lnTo>
                  <a:lnTo>
                    <a:pt x="14669" y="38195"/>
                  </a:lnTo>
                  <a:lnTo>
                    <a:pt x="25527" y="50578"/>
                  </a:lnTo>
                  <a:lnTo>
                    <a:pt x="0" y="55150"/>
                  </a:lnTo>
                  <a:lnTo>
                    <a:pt x="25527" y="56960"/>
                  </a:lnTo>
                  <a:lnTo>
                    <a:pt x="14669" y="72104"/>
                  </a:lnTo>
                  <a:lnTo>
                    <a:pt x="28289" y="60008"/>
                  </a:lnTo>
                  <a:lnTo>
                    <a:pt x="31623" y="107537"/>
                  </a:lnTo>
                  <a:lnTo>
                    <a:pt x="34957" y="60008"/>
                  </a:lnTo>
                  <a:lnTo>
                    <a:pt x="48578" y="72104"/>
                  </a:lnTo>
                  <a:lnTo>
                    <a:pt x="37719" y="56960"/>
                  </a:lnTo>
                  <a:close/>
                </a:path>
              </a:pathLst>
            </a:custGeom>
            <a:solidFill>
              <a:schemeClr val="accent2"/>
            </a:solidFill>
            <a:ln w="9525" cap="flat">
              <a:noFill/>
              <a:prstDash val="solid"/>
              <a:miter/>
            </a:ln>
          </p:spPr>
          <p:txBody>
            <a:bodyPr rtlCol="0" anchor="ctr"/>
            <a:lstStyle/>
            <a:p>
              <a:endParaRPr lang="zh-CN" altLang="en-US"/>
            </a:p>
          </p:txBody>
        </p:sp>
        <p:sp>
          <p:nvSpPr>
            <p:cNvPr id="71" name="任意多边形: 形状 70">
              <a:extLst>
                <a:ext uri="{FF2B5EF4-FFF2-40B4-BE49-F238E27FC236}">
                  <a16:creationId xmlns:a16="http://schemas.microsoft.com/office/drawing/2014/main" id="{61788895-E72B-AB1F-A04B-944CCADCEDEA}"/>
                </a:ext>
              </a:extLst>
            </p:cNvPr>
            <p:cNvSpPr/>
            <p:nvPr/>
          </p:nvSpPr>
          <p:spPr>
            <a:xfrm>
              <a:off x="-1393064" y="3306038"/>
              <a:ext cx="2045018" cy="3477191"/>
            </a:xfrm>
            <a:custGeom>
              <a:avLst/>
              <a:gdLst>
                <a:gd name="connsiteX0" fmla="*/ 37719 w 63245"/>
                <a:gd name="connsiteY0" fmla="*/ 56960 h 107537"/>
                <a:gd name="connsiteX1" fmla="*/ 63246 w 63245"/>
                <a:gd name="connsiteY1" fmla="*/ 53816 h 107537"/>
                <a:gd name="connsiteX2" fmla="*/ 37719 w 63245"/>
                <a:gd name="connsiteY2" fmla="*/ 50578 h 107537"/>
                <a:gd name="connsiteX3" fmla="*/ 48578 w 63245"/>
                <a:gd name="connsiteY3" fmla="*/ 36862 h 107537"/>
                <a:gd name="connsiteX4" fmla="*/ 34957 w 63245"/>
                <a:gd name="connsiteY4" fmla="*/ 47530 h 107537"/>
                <a:gd name="connsiteX5" fmla="*/ 31623 w 63245"/>
                <a:gd name="connsiteY5" fmla="*/ 0 h 107537"/>
                <a:gd name="connsiteX6" fmla="*/ 28289 w 63245"/>
                <a:gd name="connsiteY6" fmla="*/ 47530 h 107537"/>
                <a:gd name="connsiteX7" fmla="*/ 14669 w 63245"/>
                <a:gd name="connsiteY7" fmla="*/ 36862 h 107537"/>
                <a:gd name="connsiteX8" fmla="*/ 25527 w 63245"/>
                <a:gd name="connsiteY8" fmla="*/ 50578 h 107537"/>
                <a:gd name="connsiteX9" fmla="*/ 0 w 63245"/>
                <a:gd name="connsiteY9" fmla="*/ 53816 h 107537"/>
                <a:gd name="connsiteX10" fmla="*/ 25527 w 63245"/>
                <a:gd name="connsiteY10" fmla="*/ 56960 h 107537"/>
                <a:gd name="connsiteX11" fmla="*/ 14669 w 63245"/>
                <a:gd name="connsiteY11" fmla="*/ 70771 h 107537"/>
                <a:gd name="connsiteX12" fmla="*/ 28289 w 63245"/>
                <a:gd name="connsiteY12" fmla="*/ 60008 h 107537"/>
                <a:gd name="connsiteX13" fmla="*/ 31623 w 63245"/>
                <a:gd name="connsiteY13" fmla="*/ 107537 h 107537"/>
                <a:gd name="connsiteX14" fmla="*/ 34957 w 63245"/>
                <a:gd name="connsiteY14" fmla="*/ 60008 h 107537"/>
                <a:gd name="connsiteX15" fmla="*/ 48578 w 63245"/>
                <a:gd name="connsiteY15" fmla="*/ 70771 h 107537"/>
                <a:gd name="connsiteX16" fmla="*/ 37719 w 63245"/>
                <a:gd name="connsiteY16" fmla="*/ 56960 h 10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245" h="107537">
                  <a:moveTo>
                    <a:pt x="37719" y="56960"/>
                  </a:moveTo>
                  <a:lnTo>
                    <a:pt x="63246" y="53816"/>
                  </a:lnTo>
                  <a:lnTo>
                    <a:pt x="37719" y="50578"/>
                  </a:lnTo>
                  <a:lnTo>
                    <a:pt x="48578" y="36862"/>
                  </a:lnTo>
                  <a:lnTo>
                    <a:pt x="34957" y="47530"/>
                  </a:lnTo>
                  <a:lnTo>
                    <a:pt x="31623" y="0"/>
                  </a:lnTo>
                  <a:lnTo>
                    <a:pt x="28289" y="47530"/>
                  </a:lnTo>
                  <a:lnTo>
                    <a:pt x="14669" y="36862"/>
                  </a:lnTo>
                  <a:lnTo>
                    <a:pt x="25527" y="50578"/>
                  </a:lnTo>
                  <a:lnTo>
                    <a:pt x="0" y="53816"/>
                  </a:lnTo>
                  <a:lnTo>
                    <a:pt x="25527" y="56960"/>
                  </a:lnTo>
                  <a:lnTo>
                    <a:pt x="14669" y="70771"/>
                  </a:lnTo>
                  <a:lnTo>
                    <a:pt x="28289" y="60008"/>
                  </a:lnTo>
                  <a:lnTo>
                    <a:pt x="31623" y="107537"/>
                  </a:lnTo>
                  <a:lnTo>
                    <a:pt x="34957" y="60008"/>
                  </a:lnTo>
                  <a:lnTo>
                    <a:pt x="48578" y="70771"/>
                  </a:lnTo>
                  <a:lnTo>
                    <a:pt x="37719" y="56960"/>
                  </a:lnTo>
                  <a:close/>
                </a:path>
              </a:pathLst>
            </a:custGeom>
            <a:gradFill>
              <a:gsLst>
                <a:gs pos="0">
                  <a:schemeClr val="accent3"/>
                </a:gs>
                <a:gs pos="61000">
                  <a:schemeClr val="accent3">
                    <a:lumMod val="60000"/>
                    <a:lumOff val="40000"/>
                  </a:schemeClr>
                </a:gs>
                <a:gs pos="100000">
                  <a:schemeClr val="accent3">
                    <a:lumMod val="75000"/>
                  </a:schemeClr>
                </a:gs>
              </a:gsLst>
              <a:lin ang="1957664" scaled="1"/>
            </a:gradFill>
            <a:ln w="9525" cap="flat">
              <a:noFill/>
              <a:prstDash val="solid"/>
              <a:miter/>
            </a:ln>
          </p:spPr>
          <p:txBody>
            <a:bodyPr rtlCol="0" anchor="ctr"/>
            <a:lstStyle/>
            <a:p>
              <a:endParaRPr lang="zh-CN" altLang="en-US"/>
            </a:p>
          </p:txBody>
        </p:sp>
      </p:grpSp>
    </p:spTree>
    <p:extLst>
      <p:ext uri="{BB962C8B-B14F-4D97-AF65-F5344CB8AC3E}">
        <p14:creationId xmlns:p14="http://schemas.microsoft.com/office/powerpoint/2010/main" val="1042713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bg>
      <p:bgPr>
        <a:gradFill>
          <a:gsLst>
            <a:gs pos="0">
              <a:schemeClr val="accent2">
                <a:lumMod val="60000"/>
                <a:lumOff val="40000"/>
              </a:schemeClr>
            </a:gs>
            <a:gs pos="35000">
              <a:schemeClr val="accent2"/>
            </a:gs>
            <a:gs pos="100000">
              <a:schemeClr val="accent2">
                <a:lumMod val="7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18" name="文本框 17">
            <a:extLst>
              <a:ext uri="{FF2B5EF4-FFF2-40B4-BE49-F238E27FC236}">
                <a16:creationId xmlns:a16="http://schemas.microsoft.com/office/drawing/2014/main" id="{8D4221B2-D643-94F9-B96F-E895B5CA1C66}"/>
              </a:ext>
            </a:extLst>
          </p:cNvPr>
          <p:cNvSpPr txBox="1"/>
          <p:nvPr userDrawn="1"/>
        </p:nvSpPr>
        <p:spPr>
          <a:xfrm>
            <a:off x="4532110" y="294640"/>
            <a:ext cx="184731" cy="5386090"/>
          </a:xfrm>
          <a:prstGeom prst="rect">
            <a:avLst/>
          </a:prstGeom>
          <a:noFill/>
        </p:spPr>
        <p:txBody>
          <a:bodyPr wrap="none" rtlCol="0">
            <a:spAutoFit/>
          </a:bodyPr>
          <a:lstStyle/>
          <a:p>
            <a:endParaRPr lang="zh-CN" altLang="en-US" sz="34400" dirty="0">
              <a:latin typeface="+mj-lt"/>
            </a:endParaRPr>
          </a:p>
        </p:txBody>
      </p:sp>
      <p:grpSp>
        <p:nvGrpSpPr>
          <p:cNvPr id="21" name="组合 20">
            <a:extLst>
              <a:ext uri="{FF2B5EF4-FFF2-40B4-BE49-F238E27FC236}">
                <a16:creationId xmlns:a16="http://schemas.microsoft.com/office/drawing/2014/main" id="{CE82DBC7-22C5-5B06-DD23-CD95F680C348}"/>
              </a:ext>
            </a:extLst>
          </p:cNvPr>
          <p:cNvGrpSpPr/>
          <p:nvPr userDrawn="1"/>
        </p:nvGrpSpPr>
        <p:grpSpPr>
          <a:xfrm>
            <a:off x="8899464" y="4137977"/>
            <a:ext cx="2301652" cy="533322"/>
            <a:chOff x="5867685" y="3376712"/>
            <a:chExt cx="460057" cy="106601"/>
          </a:xfrm>
        </p:grpSpPr>
        <p:sp>
          <p:nvSpPr>
            <p:cNvPr id="22" name="任意多边形: 形状 21">
              <a:extLst>
                <a:ext uri="{FF2B5EF4-FFF2-40B4-BE49-F238E27FC236}">
                  <a16:creationId xmlns:a16="http://schemas.microsoft.com/office/drawing/2014/main" id="{112813DF-9408-CE21-2113-36FEA084BCCB}"/>
                </a:ext>
              </a:extLst>
            </p:cNvPr>
            <p:cNvSpPr/>
            <p:nvPr/>
          </p:nvSpPr>
          <p:spPr>
            <a:xfrm>
              <a:off x="5867685" y="3376876"/>
              <a:ext cx="460057" cy="106437"/>
            </a:xfrm>
            <a:custGeom>
              <a:avLst/>
              <a:gdLst>
                <a:gd name="connsiteX0" fmla="*/ 149894 w 460057"/>
                <a:gd name="connsiteY0" fmla="*/ 106345 h 106437"/>
                <a:gd name="connsiteX1" fmla="*/ 134844 w 460057"/>
                <a:gd name="connsiteY1" fmla="*/ 79961 h 106437"/>
                <a:gd name="connsiteX2" fmla="*/ 162371 w 460057"/>
                <a:gd name="connsiteY2" fmla="*/ 74436 h 106437"/>
                <a:gd name="connsiteX3" fmla="*/ 202186 w 460057"/>
                <a:gd name="connsiteY3" fmla="*/ 73293 h 106437"/>
                <a:gd name="connsiteX4" fmla="*/ 204091 w 460057"/>
                <a:gd name="connsiteY4" fmla="*/ 57005 h 106437"/>
                <a:gd name="connsiteX5" fmla="*/ 175516 w 460057"/>
                <a:gd name="connsiteY5" fmla="*/ 57005 h 106437"/>
                <a:gd name="connsiteX6" fmla="*/ 141131 w 460057"/>
                <a:gd name="connsiteY6" fmla="*/ 57005 h 106437"/>
                <a:gd name="connsiteX7" fmla="*/ 53977 w 460057"/>
                <a:gd name="connsiteY7" fmla="*/ 52243 h 106437"/>
                <a:gd name="connsiteX8" fmla="*/ 49531 w 460057"/>
                <a:gd name="connsiteY8" fmla="*/ 35027 h 106437"/>
                <a:gd name="connsiteX9" fmla="*/ 53310 w 460057"/>
                <a:gd name="connsiteY9" fmla="*/ 31002 h 106437"/>
                <a:gd name="connsiteX10" fmla="*/ 149513 w 460057"/>
                <a:gd name="connsiteY10" fmla="*/ 13857 h 106437"/>
                <a:gd name="connsiteX11" fmla="*/ 133415 w 460057"/>
                <a:gd name="connsiteY11" fmla="*/ 4332 h 106437"/>
                <a:gd name="connsiteX12" fmla="*/ 88553 w 460057"/>
                <a:gd name="connsiteY12" fmla="*/ 2808 h 106437"/>
                <a:gd name="connsiteX13" fmla="*/ -30 w 460057"/>
                <a:gd name="connsiteY13" fmla="*/ 2808 h 106437"/>
                <a:gd name="connsiteX14" fmla="*/ 1875 w 460057"/>
                <a:gd name="connsiteY14" fmla="*/ 141 h 106437"/>
                <a:gd name="connsiteX15" fmla="*/ 90267 w 460057"/>
                <a:gd name="connsiteY15" fmla="*/ 141 h 106437"/>
                <a:gd name="connsiteX16" fmla="*/ 141416 w 460057"/>
                <a:gd name="connsiteY16" fmla="*/ 1284 h 106437"/>
                <a:gd name="connsiteX17" fmla="*/ 171325 w 460057"/>
                <a:gd name="connsiteY17" fmla="*/ 16048 h 106437"/>
                <a:gd name="connsiteX18" fmla="*/ 137702 w 460057"/>
                <a:gd name="connsiteY18" fmla="*/ 29859 h 106437"/>
                <a:gd name="connsiteX19" fmla="*/ 67598 w 460057"/>
                <a:gd name="connsiteY19" fmla="*/ 39384 h 106437"/>
                <a:gd name="connsiteX20" fmla="*/ 71598 w 460057"/>
                <a:gd name="connsiteY20" fmla="*/ 48909 h 106437"/>
                <a:gd name="connsiteX21" fmla="*/ 122081 w 460057"/>
                <a:gd name="connsiteY21" fmla="*/ 51671 h 106437"/>
                <a:gd name="connsiteX22" fmla="*/ 149036 w 460057"/>
                <a:gd name="connsiteY22" fmla="*/ 51671 h 106437"/>
                <a:gd name="connsiteX23" fmla="*/ 214568 w 460057"/>
                <a:gd name="connsiteY23" fmla="*/ 51671 h 106437"/>
                <a:gd name="connsiteX24" fmla="*/ 211806 w 460057"/>
                <a:gd name="connsiteY24" fmla="*/ 82342 h 106437"/>
                <a:gd name="connsiteX25" fmla="*/ 162657 w 460057"/>
                <a:gd name="connsiteY25" fmla="*/ 83580 h 106437"/>
                <a:gd name="connsiteX26" fmla="*/ 151799 w 460057"/>
                <a:gd name="connsiteY26" fmla="*/ 86723 h 106437"/>
                <a:gd name="connsiteX27" fmla="*/ 161324 w 460057"/>
                <a:gd name="connsiteY27" fmla="*/ 102059 h 106437"/>
                <a:gd name="connsiteX28" fmla="*/ 460028 w 460057"/>
                <a:gd name="connsiteY28" fmla="*/ 97296 h 106437"/>
                <a:gd name="connsiteX29" fmla="*/ 460028 w 460057"/>
                <a:gd name="connsiteY29" fmla="*/ 101201 h 106437"/>
                <a:gd name="connsiteX30" fmla="*/ 315343 w 460057"/>
                <a:gd name="connsiteY30" fmla="*/ 103392 h 106437"/>
                <a:gd name="connsiteX31" fmla="*/ 149894 w 460057"/>
                <a:gd name="connsiteY31" fmla="*/ 106345 h 106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60057" h="106437">
                  <a:moveTo>
                    <a:pt x="149894" y="106345"/>
                  </a:moveTo>
                  <a:cubicBezTo>
                    <a:pt x="129415" y="106345"/>
                    <a:pt x="122557" y="90533"/>
                    <a:pt x="134844" y="79961"/>
                  </a:cubicBezTo>
                  <a:cubicBezTo>
                    <a:pt x="143505" y="76129"/>
                    <a:pt x="152902" y="74243"/>
                    <a:pt x="162371" y="74436"/>
                  </a:cubicBezTo>
                  <a:cubicBezTo>
                    <a:pt x="174087" y="74436"/>
                    <a:pt x="189041" y="73007"/>
                    <a:pt x="202186" y="73293"/>
                  </a:cubicBezTo>
                  <a:cubicBezTo>
                    <a:pt x="212759" y="73293"/>
                    <a:pt x="213806" y="57767"/>
                    <a:pt x="204091" y="57005"/>
                  </a:cubicBezTo>
                  <a:cubicBezTo>
                    <a:pt x="192089" y="56148"/>
                    <a:pt x="183612" y="57005"/>
                    <a:pt x="175516" y="57005"/>
                  </a:cubicBezTo>
                  <a:cubicBezTo>
                    <a:pt x="158276" y="57005"/>
                    <a:pt x="147989" y="57005"/>
                    <a:pt x="141131" y="57005"/>
                  </a:cubicBezTo>
                  <a:cubicBezTo>
                    <a:pt x="66740" y="57005"/>
                    <a:pt x="64931" y="58053"/>
                    <a:pt x="53977" y="52243"/>
                  </a:cubicBezTo>
                  <a:cubicBezTo>
                    <a:pt x="47995" y="48717"/>
                    <a:pt x="46004" y="41009"/>
                    <a:pt x="49531" y="35027"/>
                  </a:cubicBezTo>
                  <a:cubicBezTo>
                    <a:pt x="50476" y="33422"/>
                    <a:pt x="51767" y="32047"/>
                    <a:pt x="53310" y="31002"/>
                  </a:cubicBezTo>
                  <a:cubicBezTo>
                    <a:pt x="69026" y="19286"/>
                    <a:pt x="148560" y="32621"/>
                    <a:pt x="149513" y="13857"/>
                  </a:cubicBezTo>
                  <a:cubicBezTo>
                    <a:pt x="149513" y="6713"/>
                    <a:pt x="142845" y="4808"/>
                    <a:pt x="133415" y="4332"/>
                  </a:cubicBezTo>
                  <a:cubicBezTo>
                    <a:pt x="123986" y="3856"/>
                    <a:pt x="103888" y="2808"/>
                    <a:pt x="88553" y="2808"/>
                  </a:cubicBezTo>
                  <a:lnTo>
                    <a:pt x="-30" y="2808"/>
                  </a:lnTo>
                  <a:lnTo>
                    <a:pt x="1875" y="141"/>
                  </a:lnTo>
                  <a:cubicBezTo>
                    <a:pt x="26640" y="-335"/>
                    <a:pt x="58073" y="141"/>
                    <a:pt x="90267" y="141"/>
                  </a:cubicBezTo>
                  <a:cubicBezTo>
                    <a:pt x="105793" y="141"/>
                    <a:pt x="132272" y="141"/>
                    <a:pt x="141416" y="1284"/>
                  </a:cubicBezTo>
                  <a:cubicBezTo>
                    <a:pt x="152751" y="2046"/>
                    <a:pt x="172849" y="3380"/>
                    <a:pt x="171325" y="16048"/>
                  </a:cubicBezTo>
                  <a:cubicBezTo>
                    <a:pt x="171325" y="26811"/>
                    <a:pt x="153037" y="28335"/>
                    <a:pt x="137702" y="29859"/>
                  </a:cubicBezTo>
                  <a:cubicBezTo>
                    <a:pt x="104555" y="33098"/>
                    <a:pt x="70169" y="28145"/>
                    <a:pt x="67598" y="39384"/>
                  </a:cubicBezTo>
                  <a:cubicBezTo>
                    <a:pt x="66295" y="43115"/>
                    <a:pt x="68022" y="47227"/>
                    <a:pt x="71598" y="48909"/>
                  </a:cubicBezTo>
                  <a:cubicBezTo>
                    <a:pt x="76551" y="51100"/>
                    <a:pt x="87410" y="52243"/>
                    <a:pt x="122081" y="51671"/>
                  </a:cubicBezTo>
                  <a:lnTo>
                    <a:pt x="149036" y="51671"/>
                  </a:lnTo>
                  <a:cubicBezTo>
                    <a:pt x="179135" y="51671"/>
                    <a:pt x="196661" y="50528"/>
                    <a:pt x="214568" y="51671"/>
                  </a:cubicBezTo>
                  <a:cubicBezTo>
                    <a:pt x="236190" y="53576"/>
                    <a:pt x="234857" y="82723"/>
                    <a:pt x="211806" y="82342"/>
                  </a:cubicBezTo>
                  <a:cubicBezTo>
                    <a:pt x="199138" y="82342"/>
                    <a:pt x="174754" y="83580"/>
                    <a:pt x="162657" y="83580"/>
                  </a:cubicBezTo>
                  <a:cubicBezTo>
                    <a:pt x="158781" y="83323"/>
                    <a:pt x="154938" y="84436"/>
                    <a:pt x="151799" y="86723"/>
                  </a:cubicBezTo>
                  <a:cubicBezTo>
                    <a:pt x="145988" y="91772"/>
                    <a:pt x="149132" y="101868"/>
                    <a:pt x="161324" y="102059"/>
                  </a:cubicBezTo>
                  <a:cubicBezTo>
                    <a:pt x="275624" y="102059"/>
                    <a:pt x="359063" y="96725"/>
                    <a:pt x="460028" y="97296"/>
                  </a:cubicBezTo>
                  <a:lnTo>
                    <a:pt x="460028" y="101201"/>
                  </a:lnTo>
                  <a:cubicBezTo>
                    <a:pt x="409450" y="101201"/>
                    <a:pt x="363730" y="102154"/>
                    <a:pt x="315343" y="103392"/>
                  </a:cubicBezTo>
                  <a:cubicBezTo>
                    <a:pt x="201233" y="106821"/>
                    <a:pt x="148941" y="106345"/>
                    <a:pt x="149894" y="106345"/>
                  </a:cubicBezTo>
                  <a:close/>
                </a:path>
              </a:pathLst>
            </a:custGeom>
            <a:gradFill>
              <a:gsLst>
                <a:gs pos="0">
                  <a:schemeClr val="accent3"/>
                </a:gs>
                <a:gs pos="57000">
                  <a:schemeClr val="accent3">
                    <a:lumMod val="40000"/>
                    <a:lumOff val="60000"/>
                  </a:schemeClr>
                </a:gs>
                <a:gs pos="90000">
                  <a:schemeClr val="accent3">
                    <a:lumMod val="75000"/>
                  </a:schemeClr>
                </a:gs>
                <a:gs pos="100000">
                  <a:schemeClr val="accent3">
                    <a:lumMod val="75000"/>
                  </a:schemeClr>
                </a:gs>
              </a:gsLst>
              <a:lin ang="0" scaled="1"/>
            </a:gradFill>
            <a:ln w="9525" cap="flat">
              <a:noFill/>
              <a:prstDash val="solid"/>
              <a:miter/>
            </a:ln>
          </p:spPr>
          <p:txBody>
            <a:bodyPr rtlCol="0" anchor="ctr"/>
            <a:lstStyle/>
            <a:p>
              <a:endParaRPr lang="zh-CN" altLang="en-US"/>
            </a:p>
          </p:txBody>
        </p:sp>
        <p:sp>
          <p:nvSpPr>
            <p:cNvPr id="23" name="任意多边形: 形状 22">
              <a:extLst>
                <a:ext uri="{FF2B5EF4-FFF2-40B4-BE49-F238E27FC236}">
                  <a16:creationId xmlns:a16="http://schemas.microsoft.com/office/drawing/2014/main" id="{D1C4B3FD-9681-1938-A4F7-9CBC1A18E59A}"/>
                </a:ext>
              </a:extLst>
            </p:cNvPr>
            <p:cNvSpPr/>
            <p:nvPr/>
          </p:nvSpPr>
          <p:spPr>
            <a:xfrm>
              <a:off x="5987510" y="3376712"/>
              <a:ext cx="61726" cy="29903"/>
            </a:xfrm>
            <a:custGeom>
              <a:avLst/>
              <a:gdLst>
                <a:gd name="connsiteX0" fmla="*/ 42547 w 61726"/>
                <a:gd name="connsiteY0" fmla="*/ 29833 h 29903"/>
                <a:gd name="connsiteX1" fmla="*/ 9590 w 61726"/>
                <a:gd name="connsiteY1" fmla="*/ 29833 h 29903"/>
                <a:gd name="connsiteX2" fmla="*/ 9590 w 61726"/>
                <a:gd name="connsiteY2" fmla="*/ 27833 h 29903"/>
                <a:gd name="connsiteX3" fmla="*/ 38165 w 61726"/>
                <a:gd name="connsiteY3" fmla="*/ 27833 h 29903"/>
                <a:gd name="connsiteX4" fmla="*/ 58454 w 61726"/>
                <a:gd name="connsiteY4" fmla="*/ 15069 h 29903"/>
                <a:gd name="connsiteX5" fmla="*/ 27878 w 61726"/>
                <a:gd name="connsiteY5" fmla="*/ 1925 h 29903"/>
                <a:gd name="connsiteX6" fmla="*/ -30 w 61726"/>
                <a:gd name="connsiteY6" fmla="*/ 1925 h 29903"/>
                <a:gd name="connsiteX7" fmla="*/ -30 w 61726"/>
                <a:gd name="connsiteY7" fmla="*/ 115 h 29903"/>
                <a:gd name="connsiteX8" fmla="*/ 30736 w 61726"/>
                <a:gd name="connsiteY8" fmla="*/ 115 h 29903"/>
                <a:gd name="connsiteX9" fmla="*/ 52548 w 61726"/>
                <a:gd name="connsiteY9" fmla="*/ 2401 h 29903"/>
                <a:gd name="connsiteX10" fmla="*/ 61597 w 61726"/>
                <a:gd name="connsiteY10" fmla="*/ 16308 h 29903"/>
                <a:gd name="connsiteX11" fmla="*/ 42547 w 61726"/>
                <a:gd name="connsiteY11" fmla="*/ 29833 h 2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726" h="29903">
                  <a:moveTo>
                    <a:pt x="42547" y="29833"/>
                  </a:moveTo>
                  <a:lnTo>
                    <a:pt x="9590" y="29833"/>
                  </a:lnTo>
                  <a:lnTo>
                    <a:pt x="9590" y="27833"/>
                  </a:lnTo>
                  <a:lnTo>
                    <a:pt x="38165" y="27833"/>
                  </a:lnTo>
                  <a:cubicBezTo>
                    <a:pt x="49214" y="27833"/>
                    <a:pt x="58358" y="25833"/>
                    <a:pt x="58454" y="15069"/>
                  </a:cubicBezTo>
                  <a:cubicBezTo>
                    <a:pt x="58454" y="-266"/>
                    <a:pt x="38737" y="2115"/>
                    <a:pt x="27878" y="1925"/>
                  </a:cubicBezTo>
                  <a:cubicBezTo>
                    <a:pt x="25973" y="1925"/>
                    <a:pt x="-30" y="1925"/>
                    <a:pt x="-30" y="1925"/>
                  </a:cubicBezTo>
                  <a:lnTo>
                    <a:pt x="-30" y="115"/>
                  </a:lnTo>
                  <a:lnTo>
                    <a:pt x="30736" y="115"/>
                  </a:lnTo>
                  <a:cubicBezTo>
                    <a:pt x="38085" y="-463"/>
                    <a:pt x="45479" y="312"/>
                    <a:pt x="52548" y="2401"/>
                  </a:cubicBezTo>
                  <a:cubicBezTo>
                    <a:pt x="58552" y="4211"/>
                    <a:pt x="62374" y="10086"/>
                    <a:pt x="61597" y="16308"/>
                  </a:cubicBezTo>
                  <a:cubicBezTo>
                    <a:pt x="61597" y="27547"/>
                    <a:pt x="50357" y="29643"/>
                    <a:pt x="42547" y="29833"/>
                  </a:cubicBezTo>
                  <a:close/>
                </a:path>
              </a:pathLst>
            </a:custGeom>
            <a:gradFill>
              <a:gsLst>
                <a:gs pos="0">
                  <a:schemeClr val="accent3"/>
                </a:gs>
                <a:gs pos="57000">
                  <a:schemeClr val="accent3">
                    <a:lumMod val="40000"/>
                    <a:lumOff val="60000"/>
                  </a:schemeClr>
                </a:gs>
                <a:gs pos="90000">
                  <a:schemeClr val="accent3">
                    <a:lumMod val="75000"/>
                  </a:schemeClr>
                </a:gs>
                <a:gs pos="100000">
                  <a:schemeClr val="accent3">
                    <a:lumMod val="75000"/>
                  </a:schemeClr>
                </a:gs>
              </a:gsLst>
              <a:lin ang="0" scaled="1"/>
            </a:gradFill>
            <a:ln w="9525" cap="flat">
              <a:noFill/>
              <a:prstDash val="solid"/>
              <a:miter/>
            </a:ln>
          </p:spPr>
          <p:txBody>
            <a:bodyPr rtlCol="0" anchor="ctr"/>
            <a:lstStyle/>
            <a:p>
              <a:endParaRPr lang="zh-CN" altLang="en-US"/>
            </a:p>
          </p:txBody>
        </p:sp>
      </p:grpSp>
      <p:sp>
        <p:nvSpPr>
          <p:cNvPr id="24" name="图形 54">
            <a:extLst>
              <a:ext uri="{FF2B5EF4-FFF2-40B4-BE49-F238E27FC236}">
                <a16:creationId xmlns:a16="http://schemas.microsoft.com/office/drawing/2014/main" id="{1BF4186F-5B72-CA77-3AA7-B2A2D6D5F2A2}"/>
              </a:ext>
            </a:extLst>
          </p:cNvPr>
          <p:cNvSpPr/>
          <p:nvPr userDrawn="1"/>
        </p:nvSpPr>
        <p:spPr>
          <a:xfrm>
            <a:off x="961104" y="2044318"/>
            <a:ext cx="2289138" cy="488060"/>
          </a:xfrm>
          <a:custGeom>
            <a:avLst/>
            <a:gdLst>
              <a:gd name="connsiteX0" fmla="*/ 223327 w 417004"/>
              <a:gd name="connsiteY0" fmla="*/ 85594 h 88908"/>
              <a:gd name="connsiteX1" fmla="*/ 228184 w 417004"/>
              <a:gd name="connsiteY1" fmla="*/ 54448 h 88908"/>
              <a:gd name="connsiteX2" fmla="*/ 257426 w 417004"/>
              <a:gd name="connsiteY2" fmla="*/ 54448 h 88908"/>
              <a:gd name="connsiteX3" fmla="*/ 268761 w 417004"/>
              <a:gd name="connsiteY3" fmla="*/ 54448 h 88908"/>
              <a:gd name="connsiteX4" fmla="*/ 305718 w 417004"/>
              <a:gd name="connsiteY4" fmla="*/ 51876 h 88908"/>
              <a:gd name="connsiteX5" fmla="*/ 331912 w 417004"/>
              <a:gd name="connsiteY5" fmla="*/ 28159 h 88908"/>
              <a:gd name="connsiteX6" fmla="*/ 326482 w 417004"/>
              <a:gd name="connsiteY6" fmla="*/ 9109 h 88908"/>
              <a:gd name="connsiteX7" fmla="*/ 295526 w 417004"/>
              <a:gd name="connsiteY7" fmla="*/ 346 h 88908"/>
              <a:gd name="connsiteX8" fmla="*/ 274000 w 417004"/>
              <a:gd name="connsiteY8" fmla="*/ 346 h 88908"/>
              <a:gd name="connsiteX9" fmla="*/ 261427 w 417004"/>
              <a:gd name="connsiteY9" fmla="*/ -131 h 88908"/>
              <a:gd name="connsiteX10" fmla="*/ -35 w 417004"/>
              <a:gd name="connsiteY10" fmla="*/ -131 h 88908"/>
              <a:gd name="connsiteX11" fmla="*/ -35 w 417004"/>
              <a:gd name="connsiteY11" fmla="*/ 11585 h 88908"/>
              <a:gd name="connsiteX12" fmla="*/ 239995 w 417004"/>
              <a:gd name="connsiteY12" fmla="*/ 11585 h 88908"/>
              <a:gd name="connsiteX13" fmla="*/ 273619 w 417004"/>
              <a:gd name="connsiteY13" fmla="*/ 29683 h 88908"/>
              <a:gd name="connsiteX14" fmla="*/ 235519 w 417004"/>
              <a:gd name="connsiteY14" fmla="*/ 48733 h 88908"/>
              <a:gd name="connsiteX15" fmla="*/ 223327 w 417004"/>
              <a:gd name="connsiteY15" fmla="*/ 48733 h 88908"/>
              <a:gd name="connsiteX16" fmla="*/ 178845 w 417004"/>
              <a:gd name="connsiteY16" fmla="*/ 72736 h 88908"/>
              <a:gd name="connsiteX17" fmla="*/ 218088 w 417004"/>
              <a:gd name="connsiteY17" fmla="*/ 88738 h 88908"/>
              <a:gd name="connsiteX18" fmla="*/ 416970 w 417004"/>
              <a:gd name="connsiteY18" fmla="*/ 88738 h 88908"/>
              <a:gd name="connsiteX19" fmla="*/ 416970 w 417004"/>
              <a:gd name="connsiteY19" fmla="*/ 85594 h 88908"/>
              <a:gd name="connsiteX20" fmla="*/ 294478 w 417004"/>
              <a:gd name="connsiteY20" fmla="*/ 5013 h 88908"/>
              <a:gd name="connsiteX21" fmla="*/ 321148 w 417004"/>
              <a:gd name="connsiteY21" fmla="*/ 11871 h 88908"/>
              <a:gd name="connsiteX22" fmla="*/ 326006 w 417004"/>
              <a:gd name="connsiteY22" fmla="*/ 28254 h 88908"/>
              <a:gd name="connsiteX23" fmla="*/ 304861 w 417004"/>
              <a:gd name="connsiteY23" fmla="*/ 45970 h 88908"/>
              <a:gd name="connsiteX24" fmla="*/ 298384 w 417004"/>
              <a:gd name="connsiteY24" fmla="*/ 46828 h 88908"/>
              <a:gd name="connsiteX25" fmla="*/ 301527 w 417004"/>
              <a:gd name="connsiteY25" fmla="*/ 43970 h 88908"/>
              <a:gd name="connsiteX26" fmla="*/ 300765 w 417004"/>
              <a:gd name="connsiteY26" fmla="*/ 10918 h 88908"/>
              <a:gd name="connsiteX27" fmla="*/ 292288 w 417004"/>
              <a:gd name="connsiteY27" fmla="*/ 5013 h 88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17004" h="88908">
                <a:moveTo>
                  <a:pt x="223327" y="85594"/>
                </a:moveTo>
                <a:cubicBezTo>
                  <a:pt x="188751" y="85594"/>
                  <a:pt x="193418" y="52638"/>
                  <a:pt x="228184" y="54448"/>
                </a:cubicBezTo>
                <a:lnTo>
                  <a:pt x="257426" y="54448"/>
                </a:lnTo>
                <a:lnTo>
                  <a:pt x="268761" y="54448"/>
                </a:lnTo>
                <a:cubicBezTo>
                  <a:pt x="281127" y="54533"/>
                  <a:pt x="293482" y="53667"/>
                  <a:pt x="305718" y="51876"/>
                </a:cubicBezTo>
                <a:cubicBezTo>
                  <a:pt x="332293" y="47685"/>
                  <a:pt x="331912" y="28159"/>
                  <a:pt x="331912" y="28159"/>
                </a:cubicBezTo>
                <a:cubicBezTo>
                  <a:pt x="332686" y="21339"/>
                  <a:pt x="330734" y="14490"/>
                  <a:pt x="326482" y="9109"/>
                </a:cubicBezTo>
                <a:cubicBezTo>
                  <a:pt x="321053" y="3203"/>
                  <a:pt x="311814" y="536"/>
                  <a:pt x="295526" y="346"/>
                </a:cubicBezTo>
                <a:cubicBezTo>
                  <a:pt x="287430" y="346"/>
                  <a:pt x="279810" y="346"/>
                  <a:pt x="274000" y="346"/>
                </a:cubicBezTo>
                <a:cubicBezTo>
                  <a:pt x="269824" y="-93"/>
                  <a:pt x="265623" y="-254"/>
                  <a:pt x="261427" y="-131"/>
                </a:cubicBezTo>
                <a:lnTo>
                  <a:pt x="-35" y="-131"/>
                </a:lnTo>
                <a:lnTo>
                  <a:pt x="-35" y="11585"/>
                </a:lnTo>
                <a:lnTo>
                  <a:pt x="239995" y="11585"/>
                </a:lnTo>
                <a:cubicBezTo>
                  <a:pt x="276095" y="11585"/>
                  <a:pt x="273619" y="29683"/>
                  <a:pt x="273619" y="29683"/>
                </a:cubicBezTo>
                <a:cubicBezTo>
                  <a:pt x="273619" y="29683"/>
                  <a:pt x="275047" y="48733"/>
                  <a:pt x="235519" y="48733"/>
                </a:cubicBezTo>
                <a:lnTo>
                  <a:pt x="223327" y="48733"/>
                </a:lnTo>
                <a:cubicBezTo>
                  <a:pt x="203610" y="47780"/>
                  <a:pt x="176940" y="49304"/>
                  <a:pt x="178845" y="72736"/>
                </a:cubicBezTo>
                <a:cubicBezTo>
                  <a:pt x="181131" y="84356"/>
                  <a:pt x="192656" y="88738"/>
                  <a:pt x="218088" y="88738"/>
                </a:cubicBezTo>
                <a:lnTo>
                  <a:pt x="416970" y="88738"/>
                </a:lnTo>
                <a:lnTo>
                  <a:pt x="416970" y="85594"/>
                </a:lnTo>
                <a:close/>
                <a:moveTo>
                  <a:pt x="294478" y="5013"/>
                </a:moveTo>
                <a:cubicBezTo>
                  <a:pt x="308766" y="5013"/>
                  <a:pt x="317053" y="7299"/>
                  <a:pt x="321148" y="11871"/>
                </a:cubicBezTo>
                <a:cubicBezTo>
                  <a:pt x="324691" y="16567"/>
                  <a:pt x="326416" y="22386"/>
                  <a:pt x="326006" y="28254"/>
                </a:cubicBezTo>
                <a:cubicBezTo>
                  <a:pt x="326006" y="28921"/>
                  <a:pt x="326006" y="42637"/>
                  <a:pt x="304861" y="45970"/>
                </a:cubicBezTo>
                <a:lnTo>
                  <a:pt x="298384" y="46828"/>
                </a:lnTo>
                <a:cubicBezTo>
                  <a:pt x="299520" y="45980"/>
                  <a:pt x="300573" y="45018"/>
                  <a:pt x="301527" y="43970"/>
                </a:cubicBezTo>
                <a:cubicBezTo>
                  <a:pt x="309654" y="34340"/>
                  <a:pt x="309327" y="20167"/>
                  <a:pt x="300765" y="10918"/>
                </a:cubicBezTo>
                <a:cubicBezTo>
                  <a:pt x="298291" y="8490"/>
                  <a:pt x="295425" y="6489"/>
                  <a:pt x="292288" y="5013"/>
                </a:cubicBezTo>
                <a:close/>
              </a:path>
            </a:pathLst>
          </a:custGeom>
          <a:gradFill>
            <a:gsLst>
              <a:gs pos="0">
                <a:schemeClr val="accent3"/>
              </a:gs>
              <a:gs pos="57000">
                <a:schemeClr val="accent3">
                  <a:lumMod val="40000"/>
                  <a:lumOff val="60000"/>
                </a:schemeClr>
              </a:gs>
              <a:gs pos="90000">
                <a:schemeClr val="accent3">
                  <a:lumMod val="75000"/>
                </a:schemeClr>
              </a:gs>
              <a:gs pos="100000">
                <a:schemeClr val="accent3">
                  <a:lumMod val="75000"/>
                </a:schemeClr>
              </a:gs>
            </a:gsLst>
            <a:lin ang="0" scaled="1"/>
          </a:gradFill>
          <a:ln w="9525" cap="flat">
            <a:noFill/>
            <a:prstDash val="solid"/>
            <a:miter/>
          </a:ln>
        </p:spPr>
        <p:txBody>
          <a:bodyPr rtlCol="0" anchor="ctr"/>
          <a:lstStyle/>
          <a:p>
            <a:endParaRPr lang="zh-CN" altLang="en-US"/>
          </a:p>
        </p:txBody>
      </p:sp>
      <p:sp>
        <p:nvSpPr>
          <p:cNvPr id="34" name="任意多边形: 形状 33">
            <a:extLst>
              <a:ext uri="{FF2B5EF4-FFF2-40B4-BE49-F238E27FC236}">
                <a16:creationId xmlns:a16="http://schemas.microsoft.com/office/drawing/2014/main" id="{CAC82351-8B56-FD09-91AA-F07D07C9FF3C}"/>
              </a:ext>
            </a:extLst>
          </p:cNvPr>
          <p:cNvSpPr/>
          <p:nvPr userDrawn="1"/>
        </p:nvSpPr>
        <p:spPr>
          <a:xfrm rot="10800000">
            <a:off x="9227219" y="0"/>
            <a:ext cx="2964781" cy="3343275"/>
          </a:xfrm>
          <a:custGeom>
            <a:avLst/>
            <a:gdLst>
              <a:gd name="connsiteX0" fmla="*/ 5102 w 2964781"/>
              <a:gd name="connsiteY0" fmla="*/ 73512 h 3343275"/>
              <a:gd name="connsiteX1" fmla="*/ 0 w 2964781"/>
              <a:gd name="connsiteY1" fmla="*/ 73049 h 3343275"/>
              <a:gd name="connsiteX2" fmla="*/ 0 w 2964781"/>
              <a:gd name="connsiteY2" fmla="*/ 866 h 3343275"/>
              <a:gd name="connsiteX3" fmla="*/ 1102 w 2964781"/>
              <a:gd name="connsiteY3" fmla="*/ 332 h 3343275"/>
              <a:gd name="connsiteX4" fmla="*/ 5102 w 2964781"/>
              <a:gd name="connsiteY4" fmla="*/ 73512 h 3343275"/>
              <a:gd name="connsiteX5" fmla="*/ 2534715 w 2964781"/>
              <a:gd name="connsiteY5" fmla="*/ 3343275 h 3343275"/>
              <a:gd name="connsiteX6" fmla="*/ 0 w 2964781"/>
              <a:gd name="connsiteY6" fmla="*/ 3343275 h 3343275"/>
              <a:gd name="connsiteX7" fmla="*/ 0 w 2964781"/>
              <a:gd name="connsiteY7" fmla="*/ 1448920 h 3343275"/>
              <a:gd name="connsiteX8" fmla="*/ 64663 w 2964781"/>
              <a:gd name="connsiteY8" fmla="*/ 1442902 h 3343275"/>
              <a:gd name="connsiteX9" fmla="*/ 1891668 w 2964781"/>
              <a:gd name="connsiteY9" fmla="*/ 865758 h 3343275"/>
              <a:gd name="connsiteX10" fmla="*/ 1288587 w 2964781"/>
              <a:gd name="connsiteY10" fmla="*/ 1765326 h 3343275"/>
              <a:gd name="connsiteX11" fmla="*/ 1960988 w 2964781"/>
              <a:gd name="connsiteY11" fmla="*/ 2367505 h 3343275"/>
              <a:gd name="connsiteX12" fmla="*/ 1838759 w 2964781"/>
              <a:gd name="connsiteY12" fmla="*/ 2736152 h 3343275"/>
              <a:gd name="connsiteX13" fmla="*/ 2949098 w 2964781"/>
              <a:gd name="connsiteY13" fmla="*/ 2852426 h 3343275"/>
              <a:gd name="connsiteX14" fmla="*/ 2576602 w 2964781"/>
              <a:gd name="connsiteY14" fmla="*/ 3317344 h 334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64781" h="3343275">
                <a:moveTo>
                  <a:pt x="5102" y="73512"/>
                </a:moveTo>
                <a:lnTo>
                  <a:pt x="0" y="73049"/>
                </a:lnTo>
                <a:lnTo>
                  <a:pt x="0" y="866"/>
                </a:lnTo>
                <a:lnTo>
                  <a:pt x="1102" y="332"/>
                </a:lnTo>
                <a:cubicBezTo>
                  <a:pt x="47386" y="-5329"/>
                  <a:pt x="87652" y="63193"/>
                  <a:pt x="5102" y="73512"/>
                </a:cubicBezTo>
                <a:close/>
                <a:moveTo>
                  <a:pt x="2534715" y="3343275"/>
                </a:moveTo>
                <a:lnTo>
                  <a:pt x="0" y="3343275"/>
                </a:lnTo>
                <a:lnTo>
                  <a:pt x="0" y="1448920"/>
                </a:lnTo>
                <a:lnTo>
                  <a:pt x="64663" y="1442902"/>
                </a:lnTo>
                <a:cubicBezTo>
                  <a:pt x="560248" y="1357424"/>
                  <a:pt x="1682463" y="692903"/>
                  <a:pt x="1891668" y="865758"/>
                </a:cubicBezTo>
                <a:cubicBezTo>
                  <a:pt x="2130760" y="1063306"/>
                  <a:pt x="1277034" y="1515035"/>
                  <a:pt x="1288587" y="1765326"/>
                </a:cubicBezTo>
                <a:cubicBezTo>
                  <a:pt x="1300140" y="2015617"/>
                  <a:pt x="1853065" y="2111811"/>
                  <a:pt x="1960988" y="2367505"/>
                </a:cubicBezTo>
                <a:cubicBezTo>
                  <a:pt x="2068911" y="2623199"/>
                  <a:pt x="1674074" y="2655332"/>
                  <a:pt x="1838759" y="2736152"/>
                </a:cubicBezTo>
                <a:cubicBezTo>
                  <a:pt x="2003444" y="2816972"/>
                  <a:pt x="2796861" y="2553284"/>
                  <a:pt x="2949098" y="2852426"/>
                </a:cubicBezTo>
                <a:cubicBezTo>
                  <a:pt x="3025216" y="3001997"/>
                  <a:pt x="2811866" y="3167301"/>
                  <a:pt x="2576602" y="3317344"/>
                </a:cubicBezTo>
                <a:close/>
              </a:path>
            </a:pathLst>
          </a:custGeom>
          <a:solidFill>
            <a:schemeClr val="accent1"/>
          </a:solidFill>
          <a:ln>
            <a:noFill/>
          </a:ln>
          <a:effectLst>
            <a:outerShdw blurRad="469900" dist="304800" dir="10800000" algn="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5" name="任意多边形: 形状 34">
            <a:extLst>
              <a:ext uri="{FF2B5EF4-FFF2-40B4-BE49-F238E27FC236}">
                <a16:creationId xmlns:a16="http://schemas.microsoft.com/office/drawing/2014/main" id="{EA2D324F-3938-057B-8B4A-2725F1DB168B}"/>
              </a:ext>
            </a:extLst>
          </p:cNvPr>
          <p:cNvSpPr/>
          <p:nvPr userDrawn="1"/>
        </p:nvSpPr>
        <p:spPr>
          <a:xfrm rot="9900000">
            <a:off x="9732582" y="-351014"/>
            <a:ext cx="2685407" cy="2742378"/>
          </a:xfrm>
          <a:custGeom>
            <a:avLst/>
            <a:gdLst>
              <a:gd name="connsiteX0" fmla="*/ 2518398 w 2685407"/>
              <a:gd name="connsiteY0" fmla="*/ 2742378 h 2742378"/>
              <a:gd name="connsiteX1" fmla="*/ 0 w 2685407"/>
              <a:gd name="connsiteY1" fmla="*/ 2067575 h 2742378"/>
              <a:gd name="connsiteX2" fmla="*/ 554005 w 2685407"/>
              <a:gd name="connsiteY2" fmla="*/ 0 h 2742378"/>
              <a:gd name="connsiteX3" fmla="*/ 556756 w 2685407"/>
              <a:gd name="connsiteY3" fmla="*/ 253 h 2742378"/>
              <a:gd name="connsiteX4" fmla="*/ 1444510 w 2685407"/>
              <a:gd name="connsiteY4" fmla="*/ 414802 h 2742378"/>
              <a:gd name="connsiteX5" fmla="*/ 764273 w 2685407"/>
              <a:gd name="connsiteY5" fmla="*/ 991092 h 2742378"/>
              <a:gd name="connsiteX6" fmla="*/ 1396893 w 2685407"/>
              <a:gd name="connsiteY6" fmla="*/ 1227054 h 2742378"/>
              <a:gd name="connsiteX7" fmla="*/ 1025250 w 2685407"/>
              <a:gd name="connsiteY7" fmla="*/ 1836976 h 2742378"/>
              <a:gd name="connsiteX8" fmla="*/ 2194389 w 2685407"/>
              <a:gd name="connsiteY8" fmla="*/ 1947000 h 2742378"/>
              <a:gd name="connsiteX9" fmla="*/ 1974567 w 2685407"/>
              <a:gd name="connsiteY9" fmla="*/ 2377964 h 2742378"/>
              <a:gd name="connsiteX10" fmla="*/ 2683517 w 2685407"/>
              <a:gd name="connsiteY10" fmla="*/ 2606024 h 2742378"/>
              <a:gd name="connsiteX11" fmla="*/ 2563774 w 2685407"/>
              <a:gd name="connsiteY11" fmla="*/ 2720981 h 2742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85407" h="2742378">
                <a:moveTo>
                  <a:pt x="2518398" y="2742378"/>
                </a:moveTo>
                <a:lnTo>
                  <a:pt x="0" y="2067575"/>
                </a:lnTo>
                <a:lnTo>
                  <a:pt x="554005" y="0"/>
                </a:lnTo>
                <a:lnTo>
                  <a:pt x="556756" y="253"/>
                </a:lnTo>
                <a:cubicBezTo>
                  <a:pt x="1035362" y="53217"/>
                  <a:pt x="1520234" y="161110"/>
                  <a:pt x="1444510" y="414802"/>
                </a:cubicBezTo>
                <a:cubicBezTo>
                  <a:pt x="1323352" y="820709"/>
                  <a:pt x="633312" y="774693"/>
                  <a:pt x="764273" y="991092"/>
                </a:cubicBezTo>
                <a:cubicBezTo>
                  <a:pt x="895234" y="1207491"/>
                  <a:pt x="1353397" y="947177"/>
                  <a:pt x="1396893" y="1227054"/>
                </a:cubicBezTo>
                <a:cubicBezTo>
                  <a:pt x="1440389" y="1506931"/>
                  <a:pt x="892334" y="1716985"/>
                  <a:pt x="1025250" y="1836976"/>
                </a:cubicBezTo>
                <a:cubicBezTo>
                  <a:pt x="1158166" y="1956967"/>
                  <a:pt x="2072746" y="1771491"/>
                  <a:pt x="2194389" y="1947000"/>
                </a:cubicBezTo>
                <a:cubicBezTo>
                  <a:pt x="2316032" y="2122509"/>
                  <a:pt x="1893046" y="2268127"/>
                  <a:pt x="1974567" y="2377964"/>
                </a:cubicBezTo>
                <a:cubicBezTo>
                  <a:pt x="2056088" y="2487801"/>
                  <a:pt x="2725472" y="2387806"/>
                  <a:pt x="2683517" y="2606024"/>
                </a:cubicBezTo>
                <a:cubicBezTo>
                  <a:pt x="2675650" y="2646940"/>
                  <a:pt x="2631191" y="2685088"/>
                  <a:pt x="2563774" y="2720981"/>
                </a:cubicBezTo>
                <a:close/>
              </a:path>
            </a:pathLst>
          </a:custGeom>
          <a:gradFill flip="none" rotWithShape="1">
            <a:gsLst>
              <a:gs pos="22000">
                <a:schemeClr val="accent3"/>
              </a:gs>
              <a:gs pos="94000">
                <a:schemeClr val="accent3">
                  <a:lumMod val="75000"/>
                </a:schemeClr>
              </a:gs>
            </a:gsLst>
            <a:lin ang="0" scaled="1"/>
            <a:tileRect/>
          </a:gradFill>
          <a:ln>
            <a:noFill/>
          </a:ln>
          <a:effectLst>
            <a:outerShdw blurRad="419100" dist="266700" algn="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6" name="任意多边形: 形状 35">
            <a:extLst>
              <a:ext uri="{FF2B5EF4-FFF2-40B4-BE49-F238E27FC236}">
                <a16:creationId xmlns:a16="http://schemas.microsoft.com/office/drawing/2014/main" id="{08901E18-01DC-13D7-5D4F-3A070FA838F6}"/>
              </a:ext>
            </a:extLst>
          </p:cNvPr>
          <p:cNvSpPr/>
          <p:nvPr userDrawn="1"/>
        </p:nvSpPr>
        <p:spPr>
          <a:xfrm rot="5661988" flipH="1">
            <a:off x="-266664" y="3989865"/>
            <a:ext cx="3168484" cy="2759777"/>
          </a:xfrm>
          <a:custGeom>
            <a:avLst/>
            <a:gdLst>
              <a:gd name="connsiteX0" fmla="*/ 3168299 w 3168484"/>
              <a:gd name="connsiteY0" fmla="*/ 2072002 h 2759777"/>
              <a:gd name="connsiteX1" fmla="*/ 3152801 w 3168484"/>
              <a:gd name="connsiteY1" fmla="*/ 2015236 h 2759777"/>
              <a:gd name="connsiteX2" fmla="*/ 2042462 w 3168484"/>
              <a:gd name="connsiteY2" fmla="*/ 1898962 h 2759777"/>
              <a:gd name="connsiteX3" fmla="*/ 2164691 w 3168484"/>
              <a:gd name="connsiteY3" fmla="*/ 1530315 h 2759777"/>
              <a:gd name="connsiteX4" fmla="*/ 1492290 w 3168484"/>
              <a:gd name="connsiteY4" fmla="*/ 928136 h 2759777"/>
              <a:gd name="connsiteX5" fmla="*/ 2095371 w 3168484"/>
              <a:gd name="connsiteY5" fmla="*/ 28568 h 2759777"/>
              <a:gd name="connsiteX6" fmla="*/ 172322 w 3168484"/>
              <a:gd name="connsiteY6" fmla="*/ 614650 h 2759777"/>
              <a:gd name="connsiteX7" fmla="*/ 150365 w 3168484"/>
              <a:gd name="connsiteY7" fmla="*/ 611099 h 2759777"/>
              <a:gd name="connsiteX8" fmla="*/ 0 w 3168484"/>
              <a:gd name="connsiteY8" fmla="*/ 2580334 h 2759777"/>
              <a:gd name="connsiteX9" fmla="*/ 2350059 w 3168484"/>
              <a:gd name="connsiteY9" fmla="*/ 2759777 h 2759777"/>
              <a:gd name="connsiteX10" fmla="*/ 2378828 w 3168484"/>
              <a:gd name="connsiteY10" fmla="*/ 2736035 h 2759777"/>
              <a:gd name="connsiteX11" fmla="*/ 3168299 w 3168484"/>
              <a:gd name="connsiteY11" fmla="*/ 2072002 h 275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484" h="2759777">
                <a:moveTo>
                  <a:pt x="3168299" y="2072002"/>
                </a:moveTo>
                <a:cubicBezTo>
                  <a:pt x="3167307" y="2052874"/>
                  <a:pt x="3162316" y="2033932"/>
                  <a:pt x="3152801" y="2015236"/>
                </a:cubicBezTo>
                <a:cubicBezTo>
                  <a:pt x="3000564" y="1716094"/>
                  <a:pt x="2207147" y="1979782"/>
                  <a:pt x="2042462" y="1898962"/>
                </a:cubicBezTo>
                <a:cubicBezTo>
                  <a:pt x="1877777" y="1818142"/>
                  <a:pt x="2272614" y="1786009"/>
                  <a:pt x="2164691" y="1530315"/>
                </a:cubicBezTo>
                <a:cubicBezTo>
                  <a:pt x="2056768" y="1274621"/>
                  <a:pt x="1503843" y="1178427"/>
                  <a:pt x="1492290" y="928136"/>
                </a:cubicBezTo>
                <a:cubicBezTo>
                  <a:pt x="1480737" y="677845"/>
                  <a:pt x="2334463" y="226116"/>
                  <a:pt x="2095371" y="28568"/>
                </a:cubicBezTo>
                <a:cubicBezTo>
                  <a:pt x="1871222" y="-156634"/>
                  <a:pt x="598976" y="619437"/>
                  <a:pt x="172322" y="614650"/>
                </a:cubicBezTo>
                <a:lnTo>
                  <a:pt x="150365" y="611099"/>
                </a:lnTo>
                <a:lnTo>
                  <a:pt x="0" y="2580334"/>
                </a:lnTo>
                <a:lnTo>
                  <a:pt x="2350059" y="2759777"/>
                </a:lnTo>
                <a:lnTo>
                  <a:pt x="2378828" y="2736035"/>
                </a:lnTo>
                <a:cubicBezTo>
                  <a:pt x="2616039" y="2557744"/>
                  <a:pt x="3180197" y="2301532"/>
                  <a:pt x="3168299" y="2072002"/>
                </a:cubicBezTo>
                <a:close/>
              </a:path>
            </a:pathLst>
          </a:custGeom>
          <a:solidFill>
            <a:schemeClr val="accent1"/>
          </a:solidFill>
          <a:ln>
            <a:noFill/>
          </a:ln>
          <a:effectLst>
            <a:outerShdw blurRad="469900" dist="304800" dir="10800000" algn="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7" name="任意多边形: 形状 36">
            <a:extLst>
              <a:ext uri="{FF2B5EF4-FFF2-40B4-BE49-F238E27FC236}">
                <a16:creationId xmlns:a16="http://schemas.microsoft.com/office/drawing/2014/main" id="{C61173D8-19BB-100E-F549-35A232BEAC7D}"/>
              </a:ext>
            </a:extLst>
          </p:cNvPr>
          <p:cNvSpPr/>
          <p:nvPr userDrawn="1"/>
        </p:nvSpPr>
        <p:spPr>
          <a:xfrm rot="5679705" flipH="1">
            <a:off x="557092" y="4367974"/>
            <a:ext cx="2043533" cy="3187226"/>
          </a:xfrm>
          <a:custGeom>
            <a:avLst/>
            <a:gdLst>
              <a:gd name="connsiteX0" fmla="*/ 809861 w 2043533"/>
              <a:gd name="connsiteY0" fmla="*/ 328029 h 3187226"/>
              <a:gd name="connsiteX1" fmla="*/ 332014 w 2043533"/>
              <a:gd name="connsiteY1" fmla="*/ 15404 h 3187226"/>
              <a:gd name="connsiteX2" fmla="*/ 252326 w 2043533"/>
              <a:gd name="connsiteY2" fmla="*/ 0 h 3187226"/>
              <a:gd name="connsiteX3" fmla="*/ 187130 w 2043533"/>
              <a:gd name="connsiteY3" fmla="*/ 799535 h 3187226"/>
              <a:gd name="connsiteX4" fmla="*/ 197735 w 2043533"/>
              <a:gd name="connsiteY4" fmla="*/ 793496 h 3187226"/>
              <a:gd name="connsiteX5" fmla="*/ 802636 w 2043533"/>
              <a:gd name="connsiteY5" fmla="*/ 365001 h 3187226"/>
              <a:gd name="connsiteX6" fmla="*/ 809861 w 2043533"/>
              <a:gd name="connsiteY6" fmla="*/ 328029 h 3187226"/>
              <a:gd name="connsiteX7" fmla="*/ 2041643 w 2043533"/>
              <a:gd name="connsiteY7" fmla="*/ 2556223 h 3187226"/>
              <a:gd name="connsiteX8" fmla="*/ 1332693 w 2043533"/>
              <a:gd name="connsiteY8" fmla="*/ 2328163 h 3187226"/>
              <a:gd name="connsiteX9" fmla="*/ 1552515 w 2043533"/>
              <a:gd name="connsiteY9" fmla="*/ 1897199 h 3187226"/>
              <a:gd name="connsiteX10" fmla="*/ 383376 w 2043533"/>
              <a:gd name="connsiteY10" fmla="*/ 1787175 h 3187226"/>
              <a:gd name="connsiteX11" fmla="*/ 755019 w 2043533"/>
              <a:gd name="connsiteY11" fmla="*/ 1177253 h 3187226"/>
              <a:gd name="connsiteX12" fmla="*/ 185398 w 2043533"/>
              <a:gd name="connsiteY12" fmla="*/ 1002081 h 3187226"/>
              <a:gd name="connsiteX13" fmla="*/ 171449 w 2043533"/>
              <a:gd name="connsiteY13" fmla="*/ 991835 h 3187226"/>
              <a:gd name="connsiteX14" fmla="*/ 0 w 2043533"/>
              <a:gd name="connsiteY14" fmla="*/ 3094393 h 3187226"/>
              <a:gd name="connsiteX15" fmla="*/ 1138446 w 2043533"/>
              <a:gd name="connsiteY15" fmla="*/ 3187226 h 3187226"/>
              <a:gd name="connsiteX16" fmla="*/ 1024955 w 2043533"/>
              <a:gd name="connsiteY16" fmla="*/ 3164475 h 3187226"/>
              <a:gd name="connsiteX17" fmla="*/ 861507 w 2043533"/>
              <a:gd name="connsiteY17" fmla="*/ 3052257 h 3187226"/>
              <a:gd name="connsiteX18" fmla="*/ 2041643 w 2043533"/>
              <a:gd name="connsiteY18" fmla="*/ 2556223 h 3187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43533" h="3187226">
                <a:moveTo>
                  <a:pt x="809861" y="328029"/>
                </a:moveTo>
                <a:cubicBezTo>
                  <a:pt x="823564" y="172459"/>
                  <a:pt x="612390" y="76569"/>
                  <a:pt x="332014" y="15404"/>
                </a:cubicBezTo>
                <a:lnTo>
                  <a:pt x="252326" y="0"/>
                </a:lnTo>
                <a:lnTo>
                  <a:pt x="187130" y="799535"/>
                </a:lnTo>
                <a:lnTo>
                  <a:pt x="197735" y="793496"/>
                </a:lnTo>
                <a:cubicBezTo>
                  <a:pt x="367158" y="709519"/>
                  <a:pt x="719340" y="644062"/>
                  <a:pt x="802636" y="365001"/>
                </a:cubicBezTo>
                <a:cubicBezTo>
                  <a:pt x="806422" y="352316"/>
                  <a:pt x="808807" y="339996"/>
                  <a:pt x="809861" y="328029"/>
                </a:cubicBezTo>
                <a:close/>
                <a:moveTo>
                  <a:pt x="2041643" y="2556223"/>
                </a:moveTo>
                <a:cubicBezTo>
                  <a:pt x="2083598" y="2338005"/>
                  <a:pt x="1414214" y="2438000"/>
                  <a:pt x="1332693" y="2328163"/>
                </a:cubicBezTo>
                <a:cubicBezTo>
                  <a:pt x="1251172" y="2218326"/>
                  <a:pt x="1674158" y="2072708"/>
                  <a:pt x="1552515" y="1897199"/>
                </a:cubicBezTo>
                <a:cubicBezTo>
                  <a:pt x="1430872" y="1721690"/>
                  <a:pt x="516292" y="1907166"/>
                  <a:pt x="383376" y="1787175"/>
                </a:cubicBezTo>
                <a:cubicBezTo>
                  <a:pt x="250460" y="1667184"/>
                  <a:pt x="798515" y="1457130"/>
                  <a:pt x="755019" y="1177253"/>
                </a:cubicBezTo>
                <a:cubicBezTo>
                  <a:pt x="716960" y="932361"/>
                  <a:pt x="361422" y="1101052"/>
                  <a:pt x="185398" y="1002081"/>
                </a:cubicBezTo>
                <a:lnTo>
                  <a:pt x="171449" y="991835"/>
                </a:lnTo>
                <a:lnTo>
                  <a:pt x="0" y="3094393"/>
                </a:lnTo>
                <a:lnTo>
                  <a:pt x="1138446" y="3187226"/>
                </a:lnTo>
                <a:lnTo>
                  <a:pt x="1024955" y="3164475"/>
                </a:lnTo>
                <a:cubicBezTo>
                  <a:pt x="914939" y="3138219"/>
                  <a:pt x="840736" y="3104121"/>
                  <a:pt x="861507" y="3052257"/>
                </a:cubicBezTo>
                <a:cubicBezTo>
                  <a:pt x="916895" y="2913953"/>
                  <a:pt x="1999688" y="2774441"/>
                  <a:pt x="2041643" y="2556223"/>
                </a:cubicBezTo>
                <a:close/>
              </a:path>
            </a:pathLst>
          </a:custGeom>
          <a:gradFill flip="none" rotWithShape="1">
            <a:gsLst>
              <a:gs pos="22000">
                <a:schemeClr val="accent3"/>
              </a:gs>
              <a:gs pos="94000">
                <a:schemeClr val="accent3">
                  <a:lumMod val="75000"/>
                </a:schemeClr>
              </a:gs>
            </a:gsLst>
            <a:lin ang="0" scaled="1"/>
            <a:tileRect/>
          </a:gradFill>
          <a:ln>
            <a:noFill/>
          </a:ln>
          <a:effectLst>
            <a:outerShdw blurRad="419100" dist="266700" algn="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extLst>
      <p:ext uri="{BB962C8B-B14F-4D97-AF65-F5344CB8AC3E}">
        <p14:creationId xmlns:p14="http://schemas.microsoft.com/office/powerpoint/2010/main" val="2203583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bg>
      <p:bgPr>
        <a:solidFill>
          <a:schemeClr val="accent1"/>
        </a:solidFill>
        <a:effectLst/>
      </p:bgPr>
    </p:bg>
    <p:spTree>
      <p:nvGrpSpPr>
        <p:cNvPr id="1" name=""/>
        <p:cNvGrpSpPr/>
        <p:nvPr/>
      </p:nvGrpSpPr>
      <p:grpSpPr>
        <a:xfrm>
          <a:off x="0" y="0"/>
          <a:ext cx="0" cy="0"/>
          <a:chOff x="0" y="0"/>
          <a:chExt cx="0" cy="0"/>
        </a:xfrm>
      </p:grpSpPr>
      <p:sp>
        <p:nvSpPr>
          <p:cNvPr id="7" name="任意多边形: 形状 6">
            <a:extLst>
              <a:ext uri="{FF2B5EF4-FFF2-40B4-BE49-F238E27FC236}">
                <a16:creationId xmlns:a16="http://schemas.microsoft.com/office/drawing/2014/main" id="{ADEADA24-545B-154A-9AE3-7C331DD8BFF0}"/>
              </a:ext>
            </a:extLst>
          </p:cNvPr>
          <p:cNvSpPr/>
          <p:nvPr userDrawn="1"/>
        </p:nvSpPr>
        <p:spPr>
          <a:xfrm>
            <a:off x="4938854" y="5679226"/>
            <a:ext cx="2937501" cy="1178775"/>
          </a:xfrm>
          <a:custGeom>
            <a:avLst/>
            <a:gdLst>
              <a:gd name="connsiteX0" fmla="*/ 1204455 w 2937501"/>
              <a:gd name="connsiteY0" fmla="*/ 1341 h 1178775"/>
              <a:gd name="connsiteX1" fmla="*/ 1291028 w 2937501"/>
              <a:gd name="connsiteY1" fmla="*/ 44683 h 1178775"/>
              <a:gd name="connsiteX2" fmla="*/ 1360297 w 2937501"/>
              <a:gd name="connsiteY2" fmla="*/ 76074 h 1178775"/>
              <a:gd name="connsiteX3" fmla="*/ 1505062 w 2937501"/>
              <a:gd name="connsiteY3" fmla="*/ 268575 h 1178775"/>
              <a:gd name="connsiteX4" fmla="*/ 1610651 w 2937501"/>
              <a:gd name="connsiteY4" fmla="*/ 375721 h 1178775"/>
              <a:gd name="connsiteX5" fmla="*/ 1751524 w 2937501"/>
              <a:gd name="connsiteY5" fmla="*/ 459777 h 1178775"/>
              <a:gd name="connsiteX6" fmla="*/ 1846995 w 2937501"/>
              <a:gd name="connsiteY6" fmla="*/ 603244 h 1178775"/>
              <a:gd name="connsiteX7" fmla="*/ 1954401 w 2937501"/>
              <a:gd name="connsiteY7" fmla="*/ 810791 h 1178775"/>
              <a:gd name="connsiteX8" fmla="*/ 2137560 w 2937501"/>
              <a:gd name="connsiteY8" fmla="*/ 909635 h 1178775"/>
              <a:gd name="connsiteX9" fmla="*/ 2306193 w 2937501"/>
              <a:gd name="connsiteY9" fmla="*/ 883692 h 1178775"/>
              <a:gd name="connsiteX10" fmla="*/ 2571074 w 2937501"/>
              <a:gd name="connsiteY10" fmla="*/ 931428 h 1178775"/>
              <a:gd name="connsiteX11" fmla="*/ 2689896 w 2937501"/>
              <a:gd name="connsiteY11" fmla="*/ 1083456 h 1178775"/>
              <a:gd name="connsiteX12" fmla="*/ 2882395 w 2937501"/>
              <a:gd name="connsiteY12" fmla="*/ 1138975 h 1178775"/>
              <a:gd name="connsiteX13" fmla="*/ 2928664 w 2937501"/>
              <a:gd name="connsiteY13" fmla="*/ 1170152 h 1178775"/>
              <a:gd name="connsiteX14" fmla="*/ 2937501 w 2937501"/>
              <a:gd name="connsiteY14" fmla="*/ 1178775 h 1178775"/>
              <a:gd name="connsiteX15" fmla="*/ 0 w 2937501"/>
              <a:gd name="connsiteY15" fmla="*/ 1178775 h 1178775"/>
              <a:gd name="connsiteX16" fmla="*/ 62091 w 2937501"/>
              <a:gd name="connsiteY16" fmla="*/ 1093833 h 1178775"/>
              <a:gd name="connsiteX17" fmla="*/ 147964 w 2937501"/>
              <a:gd name="connsiteY17" fmla="*/ 976310 h 1178775"/>
              <a:gd name="connsiteX18" fmla="*/ 253034 w 2937501"/>
              <a:gd name="connsiteY18" fmla="*/ 764611 h 1178775"/>
              <a:gd name="connsiteX19" fmla="*/ 386643 w 2937501"/>
              <a:gd name="connsiteY19" fmla="*/ 664212 h 1178775"/>
              <a:gd name="connsiteX20" fmla="*/ 473553 w 2937501"/>
              <a:gd name="connsiteY20" fmla="*/ 534493 h 1178775"/>
              <a:gd name="connsiteX21" fmla="*/ 675133 w 2937501"/>
              <a:gd name="connsiteY21" fmla="*/ 284659 h 1178775"/>
              <a:gd name="connsiteX22" fmla="*/ 910440 w 2937501"/>
              <a:gd name="connsiteY22" fmla="*/ 136263 h 1178775"/>
              <a:gd name="connsiteX23" fmla="*/ 979967 w 2937501"/>
              <a:gd name="connsiteY23" fmla="*/ 127701 h 1178775"/>
              <a:gd name="connsiteX24" fmla="*/ 1031855 w 2937501"/>
              <a:gd name="connsiteY24" fmla="*/ 87489 h 1178775"/>
              <a:gd name="connsiteX25" fmla="*/ 1170911 w 2937501"/>
              <a:gd name="connsiteY25" fmla="*/ 2655 h 1178775"/>
              <a:gd name="connsiteX26" fmla="*/ 1204455 w 2937501"/>
              <a:gd name="connsiteY26" fmla="*/ 1341 h 117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937501" h="1178775">
                <a:moveTo>
                  <a:pt x="1204455" y="1341"/>
                </a:moveTo>
                <a:cubicBezTo>
                  <a:pt x="1237181" y="7325"/>
                  <a:pt x="1267096" y="31841"/>
                  <a:pt x="1291028" y="44683"/>
                </a:cubicBezTo>
                <a:cubicBezTo>
                  <a:pt x="1317750" y="58952"/>
                  <a:pt x="1342137" y="56617"/>
                  <a:pt x="1360297" y="76074"/>
                </a:cubicBezTo>
                <a:cubicBezTo>
                  <a:pt x="1414000" y="132632"/>
                  <a:pt x="1441759" y="206309"/>
                  <a:pt x="1505062" y="268575"/>
                </a:cubicBezTo>
                <a:cubicBezTo>
                  <a:pt x="1545533" y="308008"/>
                  <a:pt x="1558765" y="353409"/>
                  <a:pt x="1610651" y="375721"/>
                </a:cubicBezTo>
                <a:cubicBezTo>
                  <a:pt x="1667727" y="400366"/>
                  <a:pt x="1708458" y="414896"/>
                  <a:pt x="1751524" y="459777"/>
                </a:cubicBezTo>
                <a:cubicBezTo>
                  <a:pt x="1789699" y="503050"/>
                  <a:pt x="1821817" y="551305"/>
                  <a:pt x="1846995" y="603244"/>
                </a:cubicBezTo>
                <a:cubicBezTo>
                  <a:pt x="1880722" y="673290"/>
                  <a:pt x="1898104" y="755531"/>
                  <a:pt x="1954401" y="810791"/>
                </a:cubicBezTo>
                <a:cubicBezTo>
                  <a:pt x="2003847" y="861769"/>
                  <a:pt x="2067800" y="896301"/>
                  <a:pt x="2137560" y="909635"/>
                </a:cubicBezTo>
                <a:cubicBezTo>
                  <a:pt x="2192042" y="915861"/>
                  <a:pt x="2252749" y="885767"/>
                  <a:pt x="2306193" y="883692"/>
                </a:cubicBezTo>
                <a:cubicBezTo>
                  <a:pt x="2359637" y="881617"/>
                  <a:pt x="2523858" y="904187"/>
                  <a:pt x="2571074" y="931428"/>
                </a:cubicBezTo>
                <a:cubicBezTo>
                  <a:pt x="2645532" y="974754"/>
                  <a:pt x="2623999" y="1028196"/>
                  <a:pt x="2689896" y="1083456"/>
                </a:cubicBezTo>
                <a:cubicBezTo>
                  <a:pt x="2721805" y="1110437"/>
                  <a:pt x="2845037" y="1120815"/>
                  <a:pt x="2882395" y="1138975"/>
                </a:cubicBezTo>
                <a:cubicBezTo>
                  <a:pt x="2899518" y="1147407"/>
                  <a:pt x="2914630" y="1158141"/>
                  <a:pt x="2928664" y="1170152"/>
                </a:cubicBezTo>
                <a:lnTo>
                  <a:pt x="2937501" y="1178775"/>
                </a:lnTo>
                <a:lnTo>
                  <a:pt x="0" y="1178775"/>
                </a:lnTo>
                <a:lnTo>
                  <a:pt x="62091" y="1093833"/>
                </a:lnTo>
                <a:cubicBezTo>
                  <a:pt x="97226" y="1059847"/>
                  <a:pt x="126272" y="1020102"/>
                  <a:pt x="147964" y="976310"/>
                </a:cubicBezTo>
                <a:cubicBezTo>
                  <a:pt x="176761" y="917419"/>
                  <a:pt x="204521" y="810012"/>
                  <a:pt x="253034" y="764611"/>
                </a:cubicBezTo>
                <a:cubicBezTo>
                  <a:pt x="301549" y="719210"/>
                  <a:pt x="337869" y="716098"/>
                  <a:pt x="386643" y="664212"/>
                </a:cubicBezTo>
                <a:cubicBezTo>
                  <a:pt x="419504" y="623714"/>
                  <a:pt x="448595" y="580284"/>
                  <a:pt x="473553" y="534493"/>
                </a:cubicBezTo>
                <a:cubicBezTo>
                  <a:pt x="531407" y="428386"/>
                  <a:pt x="591078" y="371309"/>
                  <a:pt x="675133" y="284659"/>
                </a:cubicBezTo>
                <a:cubicBezTo>
                  <a:pt x="741029" y="216687"/>
                  <a:pt x="815746" y="144305"/>
                  <a:pt x="910440" y="136263"/>
                </a:cubicBezTo>
                <a:cubicBezTo>
                  <a:pt x="933903" y="136703"/>
                  <a:pt x="957314" y="133824"/>
                  <a:pt x="979967" y="127701"/>
                </a:cubicBezTo>
                <a:cubicBezTo>
                  <a:pt x="999843" y="117999"/>
                  <a:pt x="1017508" y="104326"/>
                  <a:pt x="1031855" y="87489"/>
                </a:cubicBezTo>
                <a:cubicBezTo>
                  <a:pt x="1069096" y="46447"/>
                  <a:pt x="1117372" y="16975"/>
                  <a:pt x="1170911" y="2655"/>
                </a:cubicBezTo>
                <a:cubicBezTo>
                  <a:pt x="1182326" y="-589"/>
                  <a:pt x="1193547" y="-653"/>
                  <a:pt x="1204455" y="1341"/>
                </a:cubicBezTo>
                <a:close/>
              </a:path>
            </a:pathLst>
          </a:custGeom>
          <a:solidFill>
            <a:schemeClr val="accent2">
              <a:lumMod val="50000"/>
            </a:schemeClr>
          </a:solidFill>
          <a:ln w="17204" cap="flat">
            <a:noFill/>
            <a:prstDash val="solid"/>
            <a:miter/>
          </a:ln>
          <a:effectLst>
            <a:outerShdw blurRad="673100" dist="50800" dir="16200000" rotWithShape="0">
              <a:srgbClr val="000000">
                <a:alpha val="21000"/>
              </a:srgbClr>
            </a:outerShdw>
          </a:effectLst>
        </p:spPr>
        <p:txBody>
          <a:bodyPr wrap="square" rtlCol="0" anchor="ctr">
            <a:noAutofit/>
          </a:bodyPr>
          <a:lstStyle/>
          <a:p>
            <a:endParaRPr lang="zh-CN" altLang="en-US"/>
          </a:p>
        </p:txBody>
      </p:sp>
      <p:sp>
        <p:nvSpPr>
          <p:cNvPr id="8" name="任意多边形: 形状 7">
            <a:extLst>
              <a:ext uri="{FF2B5EF4-FFF2-40B4-BE49-F238E27FC236}">
                <a16:creationId xmlns:a16="http://schemas.microsoft.com/office/drawing/2014/main" id="{0F249E1B-3821-4C25-AF5E-1C7640E5F578}"/>
              </a:ext>
            </a:extLst>
          </p:cNvPr>
          <p:cNvSpPr/>
          <p:nvPr userDrawn="1"/>
        </p:nvSpPr>
        <p:spPr>
          <a:xfrm rot="20749622">
            <a:off x="6541587" y="5280629"/>
            <a:ext cx="5000525" cy="1745766"/>
          </a:xfrm>
          <a:custGeom>
            <a:avLst/>
            <a:gdLst>
              <a:gd name="connsiteX0" fmla="*/ 2488947 w 5000525"/>
              <a:gd name="connsiteY0" fmla="*/ 166705 h 1745766"/>
              <a:gd name="connsiteX1" fmla="*/ 2769301 w 5000525"/>
              <a:gd name="connsiteY1" fmla="*/ 348793 h 1745766"/>
              <a:gd name="connsiteX2" fmla="*/ 3074451 w 5000525"/>
              <a:gd name="connsiteY2" fmla="*/ 507947 h 1745766"/>
              <a:gd name="connsiteX3" fmla="*/ 3285192 w 5000525"/>
              <a:gd name="connsiteY3" fmla="*/ 542253 h 1745766"/>
              <a:gd name="connsiteX4" fmla="*/ 3588278 w 5000525"/>
              <a:gd name="connsiteY4" fmla="*/ 651879 h 1745766"/>
              <a:gd name="connsiteX5" fmla="*/ 3904261 w 5000525"/>
              <a:gd name="connsiteY5" fmla="*/ 767955 h 1745766"/>
              <a:gd name="connsiteX6" fmla="*/ 4194448 w 5000525"/>
              <a:gd name="connsiteY6" fmla="*/ 1051695 h 1745766"/>
              <a:gd name="connsiteX7" fmla="*/ 4497533 w 5000525"/>
              <a:gd name="connsiteY7" fmla="*/ 1219357 h 1745766"/>
              <a:gd name="connsiteX8" fmla="*/ 5000525 w 5000525"/>
              <a:gd name="connsiteY8" fmla="*/ 1580481 h 1745766"/>
              <a:gd name="connsiteX9" fmla="*/ 3079499 w 5000525"/>
              <a:gd name="connsiteY9" fmla="*/ 1745766 h 1745766"/>
              <a:gd name="connsiteX10" fmla="*/ 0 w 5000525"/>
              <a:gd name="connsiteY10" fmla="*/ 968079 h 1745766"/>
              <a:gd name="connsiteX11" fmla="*/ 45145 w 5000525"/>
              <a:gd name="connsiteY11" fmla="*/ 919627 h 1745766"/>
              <a:gd name="connsiteX12" fmla="*/ 309020 w 5000525"/>
              <a:gd name="connsiteY12" fmla="*/ 616284 h 1745766"/>
              <a:gd name="connsiteX13" fmla="*/ 450892 w 5000525"/>
              <a:gd name="connsiteY13" fmla="*/ 522907 h 1745766"/>
              <a:gd name="connsiteX14" fmla="*/ 644349 w 5000525"/>
              <a:gd name="connsiteY14" fmla="*/ 513106 h 1745766"/>
              <a:gd name="connsiteX15" fmla="*/ 801179 w 5000525"/>
              <a:gd name="connsiteY15" fmla="*/ 390839 h 1745766"/>
              <a:gd name="connsiteX16" fmla="*/ 1017854 w 5000525"/>
              <a:gd name="connsiteY16" fmla="*/ 222144 h 1745766"/>
              <a:gd name="connsiteX17" fmla="*/ 1292567 w 5000525"/>
              <a:gd name="connsiteY17" fmla="*/ 103746 h 1745766"/>
              <a:gd name="connsiteX18" fmla="*/ 1731074 w 5000525"/>
              <a:gd name="connsiteY18" fmla="*/ 7016 h 1745766"/>
              <a:gd name="connsiteX19" fmla="*/ 2098645 w 5000525"/>
              <a:gd name="connsiteY19" fmla="*/ 142437 h 1745766"/>
              <a:gd name="connsiteX20" fmla="*/ 2440421 w 5000525"/>
              <a:gd name="connsiteY20" fmla="*/ 155335 h 1745766"/>
              <a:gd name="connsiteX21" fmla="*/ 2488947 w 5000525"/>
              <a:gd name="connsiteY21" fmla="*/ 166705 h 1745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00525" h="1745766">
                <a:moveTo>
                  <a:pt x="2488947" y="166705"/>
                </a:moveTo>
                <a:cubicBezTo>
                  <a:pt x="2602197" y="202173"/>
                  <a:pt x="2713102" y="295527"/>
                  <a:pt x="2769301" y="348793"/>
                </a:cubicBezTo>
                <a:cubicBezTo>
                  <a:pt x="2892083" y="465384"/>
                  <a:pt x="2968950" y="480346"/>
                  <a:pt x="3074451" y="507947"/>
                </a:cubicBezTo>
                <a:cubicBezTo>
                  <a:pt x="3143166" y="527369"/>
                  <a:pt x="3213869" y="538873"/>
                  <a:pt x="3285192" y="542253"/>
                </a:cubicBezTo>
                <a:cubicBezTo>
                  <a:pt x="3403072" y="550250"/>
                  <a:pt x="3470655" y="604674"/>
                  <a:pt x="3588278" y="651879"/>
                </a:cubicBezTo>
                <a:cubicBezTo>
                  <a:pt x="3658696" y="680254"/>
                  <a:pt x="3833841" y="726684"/>
                  <a:pt x="3904261" y="767955"/>
                </a:cubicBezTo>
                <a:cubicBezTo>
                  <a:pt x="3995571" y="821608"/>
                  <a:pt x="4100813" y="984886"/>
                  <a:pt x="4194448" y="1051695"/>
                </a:cubicBezTo>
                <a:cubicBezTo>
                  <a:pt x="4288082" y="1118500"/>
                  <a:pt x="4428404" y="1150229"/>
                  <a:pt x="4497533" y="1219357"/>
                </a:cubicBezTo>
                <a:cubicBezTo>
                  <a:pt x="4665197" y="1387023"/>
                  <a:pt x="4794169" y="1494328"/>
                  <a:pt x="5000525" y="1580481"/>
                </a:cubicBezTo>
                <a:lnTo>
                  <a:pt x="3079499" y="1745766"/>
                </a:lnTo>
                <a:lnTo>
                  <a:pt x="0" y="968079"/>
                </a:lnTo>
                <a:lnTo>
                  <a:pt x="45145" y="919627"/>
                </a:lnTo>
                <a:cubicBezTo>
                  <a:pt x="127790" y="814022"/>
                  <a:pt x="215878" y="712754"/>
                  <a:pt x="309020" y="616284"/>
                </a:cubicBezTo>
                <a:cubicBezTo>
                  <a:pt x="345856" y="571606"/>
                  <a:pt x="395303" y="539079"/>
                  <a:pt x="450892" y="522907"/>
                </a:cubicBezTo>
                <a:cubicBezTo>
                  <a:pt x="564902" y="496855"/>
                  <a:pt x="577283" y="529872"/>
                  <a:pt x="644349" y="513106"/>
                </a:cubicBezTo>
                <a:cubicBezTo>
                  <a:pt x="716834" y="495305"/>
                  <a:pt x="752171" y="447072"/>
                  <a:pt x="801179" y="390839"/>
                </a:cubicBezTo>
                <a:cubicBezTo>
                  <a:pt x="861849" y="321140"/>
                  <a:pt x="935414" y="263878"/>
                  <a:pt x="1017854" y="222144"/>
                </a:cubicBezTo>
                <a:cubicBezTo>
                  <a:pt x="1101945" y="162300"/>
                  <a:pt x="1192742" y="161269"/>
                  <a:pt x="1292567" y="103746"/>
                </a:cubicBezTo>
                <a:cubicBezTo>
                  <a:pt x="1447334" y="14756"/>
                  <a:pt x="1622994" y="-15166"/>
                  <a:pt x="1731074" y="7016"/>
                </a:cubicBezTo>
                <a:cubicBezTo>
                  <a:pt x="1888936" y="39259"/>
                  <a:pt x="1908280" y="145275"/>
                  <a:pt x="2098645" y="142437"/>
                </a:cubicBezTo>
                <a:cubicBezTo>
                  <a:pt x="2212734" y="137693"/>
                  <a:pt x="2327028" y="141998"/>
                  <a:pt x="2440421" y="155335"/>
                </a:cubicBezTo>
                <a:cubicBezTo>
                  <a:pt x="2456542" y="157754"/>
                  <a:pt x="2472769" y="161639"/>
                  <a:pt x="2488947" y="166705"/>
                </a:cubicBezTo>
                <a:close/>
              </a:path>
            </a:pathLst>
          </a:custGeom>
          <a:solidFill>
            <a:schemeClr val="accent2"/>
          </a:solidFill>
          <a:ln w="9525" cap="flat">
            <a:noFill/>
            <a:prstDash val="solid"/>
            <a:miter/>
          </a:ln>
          <a:effectLst>
            <a:outerShdw blurRad="673100" dist="50800" dir="16200000" rotWithShape="0">
              <a:srgbClr val="000000">
                <a:alpha val="21000"/>
              </a:srgbClr>
            </a:outerShdw>
          </a:effectLst>
        </p:spPr>
        <p:txBody>
          <a:bodyPr wrap="square" rtlCol="0" anchor="ctr">
            <a:noAutofit/>
          </a:bodyPr>
          <a:lstStyle/>
          <a:p>
            <a:endParaRPr lang="zh-CN" altLang="en-US"/>
          </a:p>
        </p:txBody>
      </p:sp>
      <p:sp>
        <p:nvSpPr>
          <p:cNvPr id="9" name="任意多边形: 形状 8">
            <a:extLst>
              <a:ext uri="{FF2B5EF4-FFF2-40B4-BE49-F238E27FC236}">
                <a16:creationId xmlns:a16="http://schemas.microsoft.com/office/drawing/2014/main" id="{CEB61A91-1C44-05ED-E171-458A39322759}"/>
              </a:ext>
            </a:extLst>
          </p:cNvPr>
          <p:cNvSpPr/>
          <p:nvPr userDrawn="1"/>
        </p:nvSpPr>
        <p:spPr>
          <a:xfrm>
            <a:off x="651720" y="5443910"/>
            <a:ext cx="6358871" cy="1414091"/>
          </a:xfrm>
          <a:custGeom>
            <a:avLst/>
            <a:gdLst>
              <a:gd name="connsiteX0" fmla="*/ 3062571 w 6358871"/>
              <a:gd name="connsiteY0" fmla="*/ 39 h 1414091"/>
              <a:gd name="connsiteX1" fmla="*/ 3462638 w 6358871"/>
              <a:gd name="connsiteY1" fmla="*/ 154084 h 1414091"/>
              <a:gd name="connsiteX2" fmla="*/ 3805089 w 6358871"/>
              <a:gd name="connsiteY2" fmla="*/ 364634 h 1414091"/>
              <a:gd name="connsiteX3" fmla="*/ 4149027 w 6358871"/>
              <a:gd name="connsiteY3" fmla="*/ 424448 h 1414091"/>
              <a:gd name="connsiteX4" fmla="*/ 5059011 w 6358871"/>
              <a:gd name="connsiteY4" fmla="*/ 1040305 h 1414091"/>
              <a:gd name="connsiteX5" fmla="*/ 5420033 w 6358871"/>
              <a:gd name="connsiteY5" fmla="*/ 1104903 h 1414091"/>
              <a:gd name="connsiteX6" fmla="*/ 6208377 w 6358871"/>
              <a:gd name="connsiteY6" fmla="*/ 1337106 h 1414091"/>
              <a:gd name="connsiteX7" fmla="*/ 6358871 w 6358871"/>
              <a:gd name="connsiteY7" fmla="*/ 1414091 h 1414091"/>
              <a:gd name="connsiteX8" fmla="*/ 0 w 6358871"/>
              <a:gd name="connsiteY8" fmla="*/ 1414091 h 1414091"/>
              <a:gd name="connsiteX9" fmla="*/ 64866 w 6358871"/>
              <a:gd name="connsiteY9" fmla="*/ 1224054 h 1414091"/>
              <a:gd name="connsiteX10" fmla="*/ 1011250 w 6358871"/>
              <a:gd name="connsiteY10" fmla="*/ 858945 h 1414091"/>
              <a:gd name="connsiteX11" fmla="*/ 1164277 w 6358871"/>
              <a:gd name="connsiteY11" fmla="*/ 823533 h 1414091"/>
              <a:gd name="connsiteX12" fmla="*/ 1303932 w 6358871"/>
              <a:gd name="connsiteY12" fmla="*/ 735008 h 1414091"/>
              <a:gd name="connsiteX13" fmla="*/ 2245859 w 6358871"/>
              <a:gd name="connsiteY13" fmla="*/ 211028 h 1414091"/>
              <a:gd name="connsiteX14" fmla="*/ 2502882 w 6358871"/>
              <a:gd name="connsiteY14" fmla="*/ 191408 h 1414091"/>
              <a:gd name="connsiteX15" fmla="*/ 2993161 w 6358871"/>
              <a:gd name="connsiteY15" fmla="*/ 3828 h 1414091"/>
              <a:gd name="connsiteX16" fmla="*/ 3062571 w 6358871"/>
              <a:gd name="connsiteY16" fmla="*/ 39 h 1414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58871" h="1414091">
                <a:moveTo>
                  <a:pt x="3062571" y="39"/>
                </a:moveTo>
                <a:cubicBezTo>
                  <a:pt x="3221330" y="1988"/>
                  <a:pt x="3357340" y="76204"/>
                  <a:pt x="3462638" y="154084"/>
                </a:cubicBezTo>
                <a:cubicBezTo>
                  <a:pt x="3582979" y="243088"/>
                  <a:pt x="3636463" y="319174"/>
                  <a:pt x="3805089" y="364634"/>
                </a:cubicBezTo>
                <a:cubicBezTo>
                  <a:pt x="3921715" y="395737"/>
                  <a:pt x="4027943" y="396694"/>
                  <a:pt x="4149027" y="424448"/>
                </a:cubicBezTo>
                <a:cubicBezTo>
                  <a:pt x="4565763" y="523503"/>
                  <a:pt x="4649704" y="929287"/>
                  <a:pt x="5059011" y="1040305"/>
                </a:cubicBezTo>
                <a:cubicBezTo>
                  <a:pt x="5176454" y="1068058"/>
                  <a:pt x="5297168" y="1089687"/>
                  <a:pt x="5420033" y="1104903"/>
                </a:cubicBezTo>
                <a:cubicBezTo>
                  <a:pt x="5680029" y="1138400"/>
                  <a:pt x="5961753" y="1222979"/>
                  <a:pt x="6208377" y="1337106"/>
                </a:cubicBezTo>
                <a:lnTo>
                  <a:pt x="6358871" y="1414091"/>
                </a:lnTo>
                <a:lnTo>
                  <a:pt x="0" y="1414091"/>
                </a:lnTo>
                <a:lnTo>
                  <a:pt x="64866" y="1224054"/>
                </a:lnTo>
                <a:cubicBezTo>
                  <a:pt x="440002" y="1238411"/>
                  <a:pt x="659141" y="936942"/>
                  <a:pt x="1011250" y="858945"/>
                </a:cubicBezTo>
                <a:cubicBezTo>
                  <a:pt x="1063792" y="850092"/>
                  <a:pt x="1114996" y="838224"/>
                  <a:pt x="1164277" y="823533"/>
                </a:cubicBezTo>
                <a:cubicBezTo>
                  <a:pt x="1219409" y="800230"/>
                  <a:pt x="1266872" y="770131"/>
                  <a:pt x="1303932" y="735008"/>
                </a:cubicBezTo>
                <a:cubicBezTo>
                  <a:pt x="1560954" y="514888"/>
                  <a:pt x="1823923" y="244525"/>
                  <a:pt x="2245859" y="211028"/>
                </a:cubicBezTo>
                <a:cubicBezTo>
                  <a:pt x="2332229" y="209065"/>
                  <a:pt x="2418198" y="202511"/>
                  <a:pt x="2502882" y="191408"/>
                </a:cubicBezTo>
                <a:cubicBezTo>
                  <a:pt x="2686366" y="155042"/>
                  <a:pt x="2804477" y="26797"/>
                  <a:pt x="2993161" y="3828"/>
                </a:cubicBezTo>
                <a:cubicBezTo>
                  <a:pt x="3016747" y="957"/>
                  <a:pt x="3039891" y="-240"/>
                  <a:pt x="3062571" y="39"/>
                </a:cubicBezTo>
                <a:close/>
              </a:path>
            </a:pathLst>
          </a:custGeom>
          <a:solidFill>
            <a:schemeClr val="accent2">
              <a:lumMod val="75000"/>
            </a:schemeClr>
          </a:solidFill>
          <a:ln w="29432" cap="flat">
            <a:noFill/>
            <a:prstDash val="solid"/>
            <a:miter/>
          </a:ln>
          <a:effectLst>
            <a:outerShdw blurRad="1066800" dist="38100" dir="16200000" rotWithShape="0">
              <a:schemeClr val="tx1">
                <a:alpha val="22000"/>
              </a:schemeClr>
            </a:outerShdw>
          </a:effectLst>
        </p:spPr>
        <p:txBody>
          <a:bodyPr wrap="square" rtlCol="0" anchor="ctr">
            <a:noAutofit/>
          </a:bodyPr>
          <a:lstStyle/>
          <a:p>
            <a:endParaRPr lang="zh-CN" altLang="en-US" dirty="0"/>
          </a:p>
        </p:txBody>
      </p:sp>
      <p:grpSp>
        <p:nvGrpSpPr>
          <p:cNvPr id="10" name="组合 9">
            <a:extLst>
              <a:ext uri="{FF2B5EF4-FFF2-40B4-BE49-F238E27FC236}">
                <a16:creationId xmlns:a16="http://schemas.microsoft.com/office/drawing/2014/main" id="{61385972-7FF9-A47B-0F38-BAFEAF92D626}"/>
              </a:ext>
            </a:extLst>
          </p:cNvPr>
          <p:cNvGrpSpPr/>
          <p:nvPr userDrawn="1"/>
        </p:nvGrpSpPr>
        <p:grpSpPr>
          <a:xfrm>
            <a:off x="4052472" y="5168378"/>
            <a:ext cx="369196" cy="580737"/>
            <a:chOff x="-1393064" y="3306038"/>
            <a:chExt cx="2045018" cy="3477191"/>
          </a:xfrm>
        </p:grpSpPr>
        <p:sp>
          <p:nvSpPr>
            <p:cNvPr id="11" name="任意多边形: 形状 10">
              <a:extLst>
                <a:ext uri="{FF2B5EF4-FFF2-40B4-BE49-F238E27FC236}">
                  <a16:creationId xmlns:a16="http://schemas.microsoft.com/office/drawing/2014/main" id="{01236D17-AD31-BFEC-9232-EE3DF36EA6BF}"/>
                </a:ext>
              </a:extLst>
            </p:cNvPr>
            <p:cNvSpPr/>
            <p:nvPr/>
          </p:nvSpPr>
          <p:spPr>
            <a:xfrm>
              <a:off x="-1393064" y="3306038"/>
              <a:ext cx="2045018" cy="3477191"/>
            </a:xfrm>
            <a:custGeom>
              <a:avLst/>
              <a:gdLst>
                <a:gd name="connsiteX0" fmla="*/ 37719 w 63245"/>
                <a:gd name="connsiteY0" fmla="*/ 56960 h 107537"/>
                <a:gd name="connsiteX1" fmla="*/ 63246 w 63245"/>
                <a:gd name="connsiteY1" fmla="*/ 52102 h 107537"/>
                <a:gd name="connsiteX2" fmla="*/ 37719 w 63245"/>
                <a:gd name="connsiteY2" fmla="*/ 50578 h 107537"/>
                <a:gd name="connsiteX3" fmla="*/ 48578 w 63245"/>
                <a:gd name="connsiteY3" fmla="*/ 35147 h 107537"/>
                <a:gd name="connsiteX4" fmla="*/ 34957 w 63245"/>
                <a:gd name="connsiteY4" fmla="*/ 47530 h 107537"/>
                <a:gd name="connsiteX5" fmla="*/ 31623 w 63245"/>
                <a:gd name="connsiteY5" fmla="*/ 0 h 107537"/>
                <a:gd name="connsiteX6" fmla="*/ 28289 w 63245"/>
                <a:gd name="connsiteY6" fmla="*/ 47530 h 107537"/>
                <a:gd name="connsiteX7" fmla="*/ 14669 w 63245"/>
                <a:gd name="connsiteY7" fmla="*/ 35147 h 107537"/>
                <a:gd name="connsiteX8" fmla="*/ 25527 w 63245"/>
                <a:gd name="connsiteY8" fmla="*/ 50578 h 107537"/>
                <a:gd name="connsiteX9" fmla="*/ 0 w 63245"/>
                <a:gd name="connsiteY9" fmla="*/ 52102 h 107537"/>
                <a:gd name="connsiteX10" fmla="*/ 25527 w 63245"/>
                <a:gd name="connsiteY10" fmla="*/ 56960 h 107537"/>
                <a:gd name="connsiteX11" fmla="*/ 14669 w 63245"/>
                <a:gd name="connsiteY11" fmla="*/ 69056 h 107537"/>
                <a:gd name="connsiteX12" fmla="*/ 28289 w 63245"/>
                <a:gd name="connsiteY12" fmla="*/ 60008 h 107537"/>
                <a:gd name="connsiteX13" fmla="*/ 31623 w 63245"/>
                <a:gd name="connsiteY13" fmla="*/ 107537 h 107537"/>
                <a:gd name="connsiteX14" fmla="*/ 34957 w 63245"/>
                <a:gd name="connsiteY14" fmla="*/ 60008 h 107537"/>
                <a:gd name="connsiteX15" fmla="*/ 48578 w 63245"/>
                <a:gd name="connsiteY15" fmla="*/ 69056 h 107537"/>
                <a:gd name="connsiteX16" fmla="*/ 37719 w 63245"/>
                <a:gd name="connsiteY16" fmla="*/ 56960 h 10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245" h="107537">
                  <a:moveTo>
                    <a:pt x="37719" y="56960"/>
                  </a:moveTo>
                  <a:lnTo>
                    <a:pt x="63246" y="52102"/>
                  </a:lnTo>
                  <a:lnTo>
                    <a:pt x="37719" y="50578"/>
                  </a:lnTo>
                  <a:lnTo>
                    <a:pt x="48578" y="35147"/>
                  </a:lnTo>
                  <a:lnTo>
                    <a:pt x="34957" y="47530"/>
                  </a:lnTo>
                  <a:lnTo>
                    <a:pt x="31623" y="0"/>
                  </a:lnTo>
                  <a:lnTo>
                    <a:pt x="28289" y="47530"/>
                  </a:lnTo>
                  <a:lnTo>
                    <a:pt x="14669" y="35147"/>
                  </a:lnTo>
                  <a:lnTo>
                    <a:pt x="25527" y="50578"/>
                  </a:lnTo>
                  <a:lnTo>
                    <a:pt x="0" y="52102"/>
                  </a:lnTo>
                  <a:lnTo>
                    <a:pt x="25527" y="56960"/>
                  </a:lnTo>
                  <a:lnTo>
                    <a:pt x="14669" y="69056"/>
                  </a:lnTo>
                  <a:lnTo>
                    <a:pt x="28289" y="60008"/>
                  </a:lnTo>
                  <a:lnTo>
                    <a:pt x="31623" y="107537"/>
                  </a:lnTo>
                  <a:lnTo>
                    <a:pt x="34957" y="60008"/>
                  </a:lnTo>
                  <a:lnTo>
                    <a:pt x="48578" y="69056"/>
                  </a:lnTo>
                  <a:lnTo>
                    <a:pt x="37719" y="56960"/>
                  </a:lnTo>
                  <a:close/>
                </a:path>
              </a:pathLst>
            </a:custGeom>
            <a:solidFill>
              <a:schemeClr val="bg1"/>
            </a:solidFill>
            <a:ln w="9525" cap="flat">
              <a:noFill/>
              <a:prstDash val="solid"/>
              <a:miter/>
            </a:ln>
          </p:spPr>
          <p:txBody>
            <a:bodyPr rtlCol="0" anchor="ctr"/>
            <a:lstStyle/>
            <a:p>
              <a:endParaRPr lang="zh-CN" altLang="en-US"/>
            </a:p>
          </p:txBody>
        </p:sp>
        <p:sp>
          <p:nvSpPr>
            <p:cNvPr id="12" name="任意多边形: 形状 11">
              <a:extLst>
                <a:ext uri="{FF2B5EF4-FFF2-40B4-BE49-F238E27FC236}">
                  <a16:creationId xmlns:a16="http://schemas.microsoft.com/office/drawing/2014/main" id="{CA9AF1DA-57E7-E7F5-7354-D58F7E05AA1E}"/>
                </a:ext>
              </a:extLst>
            </p:cNvPr>
            <p:cNvSpPr/>
            <p:nvPr/>
          </p:nvSpPr>
          <p:spPr>
            <a:xfrm>
              <a:off x="-1393064" y="3306038"/>
              <a:ext cx="2045018" cy="3477191"/>
            </a:xfrm>
            <a:custGeom>
              <a:avLst/>
              <a:gdLst>
                <a:gd name="connsiteX0" fmla="*/ 37719 w 63245"/>
                <a:gd name="connsiteY0" fmla="*/ 56960 h 107537"/>
                <a:gd name="connsiteX1" fmla="*/ 63246 w 63245"/>
                <a:gd name="connsiteY1" fmla="*/ 55150 h 107537"/>
                <a:gd name="connsiteX2" fmla="*/ 37719 w 63245"/>
                <a:gd name="connsiteY2" fmla="*/ 50578 h 107537"/>
                <a:gd name="connsiteX3" fmla="*/ 48578 w 63245"/>
                <a:gd name="connsiteY3" fmla="*/ 38195 h 107537"/>
                <a:gd name="connsiteX4" fmla="*/ 34957 w 63245"/>
                <a:gd name="connsiteY4" fmla="*/ 47530 h 107537"/>
                <a:gd name="connsiteX5" fmla="*/ 31623 w 63245"/>
                <a:gd name="connsiteY5" fmla="*/ 0 h 107537"/>
                <a:gd name="connsiteX6" fmla="*/ 28289 w 63245"/>
                <a:gd name="connsiteY6" fmla="*/ 47530 h 107537"/>
                <a:gd name="connsiteX7" fmla="*/ 14669 w 63245"/>
                <a:gd name="connsiteY7" fmla="*/ 38195 h 107537"/>
                <a:gd name="connsiteX8" fmla="*/ 25527 w 63245"/>
                <a:gd name="connsiteY8" fmla="*/ 50578 h 107537"/>
                <a:gd name="connsiteX9" fmla="*/ 0 w 63245"/>
                <a:gd name="connsiteY9" fmla="*/ 55150 h 107537"/>
                <a:gd name="connsiteX10" fmla="*/ 25527 w 63245"/>
                <a:gd name="connsiteY10" fmla="*/ 56960 h 107537"/>
                <a:gd name="connsiteX11" fmla="*/ 14669 w 63245"/>
                <a:gd name="connsiteY11" fmla="*/ 72104 h 107537"/>
                <a:gd name="connsiteX12" fmla="*/ 28289 w 63245"/>
                <a:gd name="connsiteY12" fmla="*/ 60008 h 107537"/>
                <a:gd name="connsiteX13" fmla="*/ 31623 w 63245"/>
                <a:gd name="connsiteY13" fmla="*/ 107537 h 107537"/>
                <a:gd name="connsiteX14" fmla="*/ 34957 w 63245"/>
                <a:gd name="connsiteY14" fmla="*/ 60008 h 107537"/>
                <a:gd name="connsiteX15" fmla="*/ 48578 w 63245"/>
                <a:gd name="connsiteY15" fmla="*/ 72104 h 107537"/>
                <a:gd name="connsiteX16" fmla="*/ 37719 w 63245"/>
                <a:gd name="connsiteY16" fmla="*/ 56960 h 10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245" h="107537">
                  <a:moveTo>
                    <a:pt x="37719" y="56960"/>
                  </a:moveTo>
                  <a:lnTo>
                    <a:pt x="63246" y="55150"/>
                  </a:lnTo>
                  <a:lnTo>
                    <a:pt x="37719" y="50578"/>
                  </a:lnTo>
                  <a:lnTo>
                    <a:pt x="48578" y="38195"/>
                  </a:lnTo>
                  <a:lnTo>
                    <a:pt x="34957" y="47530"/>
                  </a:lnTo>
                  <a:lnTo>
                    <a:pt x="31623" y="0"/>
                  </a:lnTo>
                  <a:lnTo>
                    <a:pt x="28289" y="47530"/>
                  </a:lnTo>
                  <a:lnTo>
                    <a:pt x="14669" y="38195"/>
                  </a:lnTo>
                  <a:lnTo>
                    <a:pt x="25527" y="50578"/>
                  </a:lnTo>
                  <a:lnTo>
                    <a:pt x="0" y="55150"/>
                  </a:lnTo>
                  <a:lnTo>
                    <a:pt x="25527" y="56960"/>
                  </a:lnTo>
                  <a:lnTo>
                    <a:pt x="14669" y="72104"/>
                  </a:lnTo>
                  <a:lnTo>
                    <a:pt x="28289" y="60008"/>
                  </a:lnTo>
                  <a:lnTo>
                    <a:pt x="31623" y="107537"/>
                  </a:lnTo>
                  <a:lnTo>
                    <a:pt x="34957" y="60008"/>
                  </a:lnTo>
                  <a:lnTo>
                    <a:pt x="48578" y="72104"/>
                  </a:lnTo>
                  <a:lnTo>
                    <a:pt x="37719" y="56960"/>
                  </a:lnTo>
                  <a:close/>
                </a:path>
              </a:pathLst>
            </a:custGeom>
            <a:solidFill>
              <a:schemeClr val="accent2"/>
            </a:solidFill>
            <a:ln w="9525" cap="flat">
              <a:noFill/>
              <a:prstDash val="solid"/>
              <a:miter/>
            </a:ln>
          </p:spPr>
          <p:txBody>
            <a:bodyPr rtlCol="0" anchor="ctr"/>
            <a:lstStyle/>
            <a:p>
              <a:endParaRPr lang="zh-CN" altLang="en-US"/>
            </a:p>
          </p:txBody>
        </p:sp>
        <p:sp>
          <p:nvSpPr>
            <p:cNvPr id="13" name="任意多边形: 形状 12">
              <a:extLst>
                <a:ext uri="{FF2B5EF4-FFF2-40B4-BE49-F238E27FC236}">
                  <a16:creationId xmlns:a16="http://schemas.microsoft.com/office/drawing/2014/main" id="{8C926E41-734B-CF3E-CC3C-E8CEAA7773ED}"/>
                </a:ext>
              </a:extLst>
            </p:cNvPr>
            <p:cNvSpPr/>
            <p:nvPr/>
          </p:nvSpPr>
          <p:spPr>
            <a:xfrm>
              <a:off x="-1393064" y="3306038"/>
              <a:ext cx="2045018" cy="3477191"/>
            </a:xfrm>
            <a:custGeom>
              <a:avLst/>
              <a:gdLst>
                <a:gd name="connsiteX0" fmla="*/ 37719 w 63245"/>
                <a:gd name="connsiteY0" fmla="*/ 56960 h 107537"/>
                <a:gd name="connsiteX1" fmla="*/ 63246 w 63245"/>
                <a:gd name="connsiteY1" fmla="*/ 53816 h 107537"/>
                <a:gd name="connsiteX2" fmla="*/ 37719 w 63245"/>
                <a:gd name="connsiteY2" fmla="*/ 50578 h 107537"/>
                <a:gd name="connsiteX3" fmla="*/ 48578 w 63245"/>
                <a:gd name="connsiteY3" fmla="*/ 36862 h 107537"/>
                <a:gd name="connsiteX4" fmla="*/ 34957 w 63245"/>
                <a:gd name="connsiteY4" fmla="*/ 47530 h 107537"/>
                <a:gd name="connsiteX5" fmla="*/ 31623 w 63245"/>
                <a:gd name="connsiteY5" fmla="*/ 0 h 107537"/>
                <a:gd name="connsiteX6" fmla="*/ 28289 w 63245"/>
                <a:gd name="connsiteY6" fmla="*/ 47530 h 107537"/>
                <a:gd name="connsiteX7" fmla="*/ 14669 w 63245"/>
                <a:gd name="connsiteY7" fmla="*/ 36862 h 107537"/>
                <a:gd name="connsiteX8" fmla="*/ 25527 w 63245"/>
                <a:gd name="connsiteY8" fmla="*/ 50578 h 107537"/>
                <a:gd name="connsiteX9" fmla="*/ 0 w 63245"/>
                <a:gd name="connsiteY9" fmla="*/ 53816 h 107537"/>
                <a:gd name="connsiteX10" fmla="*/ 25527 w 63245"/>
                <a:gd name="connsiteY10" fmla="*/ 56960 h 107537"/>
                <a:gd name="connsiteX11" fmla="*/ 14669 w 63245"/>
                <a:gd name="connsiteY11" fmla="*/ 70771 h 107537"/>
                <a:gd name="connsiteX12" fmla="*/ 28289 w 63245"/>
                <a:gd name="connsiteY12" fmla="*/ 60008 h 107537"/>
                <a:gd name="connsiteX13" fmla="*/ 31623 w 63245"/>
                <a:gd name="connsiteY13" fmla="*/ 107537 h 107537"/>
                <a:gd name="connsiteX14" fmla="*/ 34957 w 63245"/>
                <a:gd name="connsiteY14" fmla="*/ 60008 h 107537"/>
                <a:gd name="connsiteX15" fmla="*/ 48578 w 63245"/>
                <a:gd name="connsiteY15" fmla="*/ 70771 h 107537"/>
                <a:gd name="connsiteX16" fmla="*/ 37719 w 63245"/>
                <a:gd name="connsiteY16" fmla="*/ 56960 h 10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245" h="107537">
                  <a:moveTo>
                    <a:pt x="37719" y="56960"/>
                  </a:moveTo>
                  <a:lnTo>
                    <a:pt x="63246" y="53816"/>
                  </a:lnTo>
                  <a:lnTo>
                    <a:pt x="37719" y="50578"/>
                  </a:lnTo>
                  <a:lnTo>
                    <a:pt x="48578" y="36862"/>
                  </a:lnTo>
                  <a:lnTo>
                    <a:pt x="34957" y="47530"/>
                  </a:lnTo>
                  <a:lnTo>
                    <a:pt x="31623" y="0"/>
                  </a:lnTo>
                  <a:lnTo>
                    <a:pt x="28289" y="47530"/>
                  </a:lnTo>
                  <a:lnTo>
                    <a:pt x="14669" y="36862"/>
                  </a:lnTo>
                  <a:lnTo>
                    <a:pt x="25527" y="50578"/>
                  </a:lnTo>
                  <a:lnTo>
                    <a:pt x="0" y="53816"/>
                  </a:lnTo>
                  <a:lnTo>
                    <a:pt x="25527" y="56960"/>
                  </a:lnTo>
                  <a:lnTo>
                    <a:pt x="14669" y="70771"/>
                  </a:lnTo>
                  <a:lnTo>
                    <a:pt x="28289" y="60008"/>
                  </a:lnTo>
                  <a:lnTo>
                    <a:pt x="31623" y="107537"/>
                  </a:lnTo>
                  <a:lnTo>
                    <a:pt x="34957" y="60008"/>
                  </a:lnTo>
                  <a:lnTo>
                    <a:pt x="48578" y="70771"/>
                  </a:lnTo>
                  <a:lnTo>
                    <a:pt x="37719" y="56960"/>
                  </a:lnTo>
                  <a:close/>
                </a:path>
              </a:pathLst>
            </a:custGeom>
            <a:gradFill>
              <a:gsLst>
                <a:gs pos="0">
                  <a:schemeClr val="accent3"/>
                </a:gs>
                <a:gs pos="61000">
                  <a:schemeClr val="accent3">
                    <a:lumMod val="60000"/>
                    <a:lumOff val="40000"/>
                  </a:schemeClr>
                </a:gs>
                <a:gs pos="100000">
                  <a:schemeClr val="accent3">
                    <a:lumMod val="75000"/>
                  </a:schemeClr>
                </a:gs>
              </a:gsLst>
              <a:lin ang="1957664" scaled="1"/>
            </a:gradFill>
            <a:ln w="9525" cap="flat">
              <a:noFill/>
              <a:prstDash val="solid"/>
              <a:miter/>
            </a:ln>
          </p:spPr>
          <p:txBody>
            <a:bodyPr rtlCol="0" anchor="ctr"/>
            <a:lstStyle/>
            <a:p>
              <a:endParaRPr lang="zh-CN" altLang="en-US"/>
            </a:p>
          </p:txBody>
        </p:sp>
      </p:grpSp>
      <p:grpSp>
        <p:nvGrpSpPr>
          <p:cNvPr id="14" name="组合 13">
            <a:extLst>
              <a:ext uri="{FF2B5EF4-FFF2-40B4-BE49-F238E27FC236}">
                <a16:creationId xmlns:a16="http://schemas.microsoft.com/office/drawing/2014/main" id="{5CB3EC71-553E-F5EE-6477-24396674BAD5}"/>
              </a:ext>
            </a:extLst>
          </p:cNvPr>
          <p:cNvGrpSpPr/>
          <p:nvPr userDrawn="1"/>
        </p:nvGrpSpPr>
        <p:grpSpPr>
          <a:xfrm>
            <a:off x="3642161" y="5586285"/>
            <a:ext cx="173961" cy="273637"/>
            <a:chOff x="-1393064" y="3306038"/>
            <a:chExt cx="2045018" cy="3477191"/>
          </a:xfrm>
        </p:grpSpPr>
        <p:sp>
          <p:nvSpPr>
            <p:cNvPr id="15" name="任意多边形: 形状 14">
              <a:extLst>
                <a:ext uri="{FF2B5EF4-FFF2-40B4-BE49-F238E27FC236}">
                  <a16:creationId xmlns:a16="http://schemas.microsoft.com/office/drawing/2014/main" id="{F933C30B-5702-AFAF-152C-1EDDF151FF6A}"/>
                </a:ext>
              </a:extLst>
            </p:cNvPr>
            <p:cNvSpPr/>
            <p:nvPr/>
          </p:nvSpPr>
          <p:spPr>
            <a:xfrm>
              <a:off x="-1393064" y="3306038"/>
              <a:ext cx="2045018" cy="3477191"/>
            </a:xfrm>
            <a:custGeom>
              <a:avLst/>
              <a:gdLst>
                <a:gd name="connsiteX0" fmla="*/ 37719 w 63245"/>
                <a:gd name="connsiteY0" fmla="*/ 56960 h 107537"/>
                <a:gd name="connsiteX1" fmla="*/ 63246 w 63245"/>
                <a:gd name="connsiteY1" fmla="*/ 52102 h 107537"/>
                <a:gd name="connsiteX2" fmla="*/ 37719 w 63245"/>
                <a:gd name="connsiteY2" fmla="*/ 50578 h 107537"/>
                <a:gd name="connsiteX3" fmla="*/ 48578 w 63245"/>
                <a:gd name="connsiteY3" fmla="*/ 35147 h 107537"/>
                <a:gd name="connsiteX4" fmla="*/ 34957 w 63245"/>
                <a:gd name="connsiteY4" fmla="*/ 47530 h 107537"/>
                <a:gd name="connsiteX5" fmla="*/ 31623 w 63245"/>
                <a:gd name="connsiteY5" fmla="*/ 0 h 107537"/>
                <a:gd name="connsiteX6" fmla="*/ 28289 w 63245"/>
                <a:gd name="connsiteY6" fmla="*/ 47530 h 107537"/>
                <a:gd name="connsiteX7" fmla="*/ 14669 w 63245"/>
                <a:gd name="connsiteY7" fmla="*/ 35147 h 107537"/>
                <a:gd name="connsiteX8" fmla="*/ 25527 w 63245"/>
                <a:gd name="connsiteY8" fmla="*/ 50578 h 107537"/>
                <a:gd name="connsiteX9" fmla="*/ 0 w 63245"/>
                <a:gd name="connsiteY9" fmla="*/ 52102 h 107537"/>
                <a:gd name="connsiteX10" fmla="*/ 25527 w 63245"/>
                <a:gd name="connsiteY10" fmla="*/ 56960 h 107537"/>
                <a:gd name="connsiteX11" fmla="*/ 14669 w 63245"/>
                <a:gd name="connsiteY11" fmla="*/ 69056 h 107537"/>
                <a:gd name="connsiteX12" fmla="*/ 28289 w 63245"/>
                <a:gd name="connsiteY12" fmla="*/ 60008 h 107537"/>
                <a:gd name="connsiteX13" fmla="*/ 31623 w 63245"/>
                <a:gd name="connsiteY13" fmla="*/ 107537 h 107537"/>
                <a:gd name="connsiteX14" fmla="*/ 34957 w 63245"/>
                <a:gd name="connsiteY14" fmla="*/ 60008 h 107537"/>
                <a:gd name="connsiteX15" fmla="*/ 48578 w 63245"/>
                <a:gd name="connsiteY15" fmla="*/ 69056 h 107537"/>
                <a:gd name="connsiteX16" fmla="*/ 37719 w 63245"/>
                <a:gd name="connsiteY16" fmla="*/ 56960 h 10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245" h="107537">
                  <a:moveTo>
                    <a:pt x="37719" y="56960"/>
                  </a:moveTo>
                  <a:lnTo>
                    <a:pt x="63246" y="52102"/>
                  </a:lnTo>
                  <a:lnTo>
                    <a:pt x="37719" y="50578"/>
                  </a:lnTo>
                  <a:lnTo>
                    <a:pt x="48578" y="35147"/>
                  </a:lnTo>
                  <a:lnTo>
                    <a:pt x="34957" y="47530"/>
                  </a:lnTo>
                  <a:lnTo>
                    <a:pt x="31623" y="0"/>
                  </a:lnTo>
                  <a:lnTo>
                    <a:pt x="28289" y="47530"/>
                  </a:lnTo>
                  <a:lnTo>
                    <a:pt x="14669" y="35147"/>
                  </a:lnTo>
                  <a:lnTo>
                    <a:pt x="25527" y="50578"/>
                  </a:lnTo>
                  <a:lnTo>
                    <a:pt x="0" y="52102"/>
                  </a:lnTo>
                  <a:lnTo>
                    <a:pt x="25527" y="56960"/>
                  </a:lnTo>
                  <a:lnTo>
                    <a:pt x="14669" y="69056"/>
                  </a:lnTo>
                  <a:lnTo>
                    <a:pt x="28289" y="60008"/>
                  </a:lnTo>
                  <a:lnTo>
                    <a:pt x="31623" y="107537"/>
                  </a:lnTo>
                  <a:lnTo>
                    <a:pt x="34957" y="60008"/>
                  </a:lnTo>
                  <a:lnTo>
                    <a:pt x="48578" y="69056"/>
                  </a:lnTo>
                  <a:lnTo>
                    <a:pt x="37719" y="56960"/>
                  </a:lnTo>
                  <a:close/>
                </a:path>
              </a:pathLst>
            </a:custGeom>
            <a:solidFill>
              <a:schemeClr val="bg1"/>
            </a:solidFill>
            <a:ln w="9525" cap="flat">
              <a:noFill/>
              <a:prstDash val="solid"/>
              <a:miter/>
            </a:ln>
          </p:spPr>
          <p:txBody>
            <a:bodyPr rtlCol="0" anchor="ctr"/>
            <a:lstStyle/>
            <a:p>
              <a:endParaRPr lang="zh-CN" altLang="en-US"/>
            </a:p>
          </p:txBody>
        </p:sp>
        <p:sp>
          <p:nvSpPr>
            <p:cNvPr id="16" name="任意多边形: 形状 15">
              <a:extLst>
                <a:ext uri="{FF2B5EF4-FFF2-40B4-BE49-F238E27FC236}">
                  <a16:creationId xmlns:a16="http://schemas.microsoft.com/office/drawing/2014/main" id="{EA17B92B-CBEE-E83B-B0C5-597882B6F441}"/>
                </a:ext>
              </a:extLst>
            </p:cNvPr>
            <p:cNvSpPr/>
            <p:nvPr/>
          </p:nvSpPr>
          <p:spPr>
            <a:xfrm>
              <a:off x="-1393064" y="3306038"/>
              <a:ext cx="2045018" cy="3477191"/>
            </a:xfrm>
            <a:custGeom>
              <a:avLst/>
              <a:gdLst>
                <a:gd name="connsiteX0" fmla="*/ 37719 w 63245"/>
                <a:gd name="connsiteY0" fmla="*/ 56960 h 107537"/>
                <a:gd name="connsiteX1" fmla="*/ 63246 w 63245"/>
                <a:gd name="connsiteY1" fmla="*/ 55150 h 107537"/>
                <a:gd name="connsiteX2" fmla="*/ 37719 w 63245"/>
                <a:gd name="connsiteY2" fmla="*/ 50578 h 107537"/>
                <a:gd name="connsiteX3" fmla="*/ 48578 w 63245"/>
                <a:gd name="connsiteY3" fmla="*/ 38195 h 107537"/>
                <a:gd name="connsiteX4" fmla="*/ 34957 w 63245"/>
                <a:gd name="connsiteY4" fmla="*/ 47530 h 107537"/>
                <a:gd name="connsiteX5" fmla="*/ 31623 w 63245"/>
                <a:gd name="connsiteY5" fmla="*/ 0 h 107537"/>
                <a:gd name="connsiteX6" fmla="*/ 28289 w 63245"/>
                <a:gd name="connsiteY6" fmla="*/ 47530 h 107537"/>
                <a:gd name="connsiteX7" fmla="*/ 14669 w 63245"/>
                <a:gd name="connsiteY7" fmla="*/ 38195 h 107537"/>
                <a:gd name="connsiteX8" fmla="*/ 25527 w 63245"/>
                <a:gd name="connsiteY8" fmla="*/ 50578 h 107537"/>
                <a:gd name="connsiteX9" fmla="*/ 0 w 63245"/>
                <a:gd name="connsiteY9" fmla="*/ 55150 h 107537"/>
                <a:gd name="connsiteX10" fmla="*/ 25527 w 63245"/>
                <a:gd name="connsiteY10" fmla="*/ 56960 h 107537"/>
                <a:gd name="connsiteX11" fmla="*/ 14669 w 63245"/>
                <a:gd name="connsiteY11" fmla="*/ 72104 h 107537"/>
                <a:gd name="connsiteX12" fmla="*/ 28289 w 63245"/>
                <a:gd name="connsiteY12" fmla="*/ 60008 h 107537"/>
                <a:gd name="connsiteX13" fmla="*/ 31623 w 63245"/>
                <a:gd name="connsiteY13" fmla="*/ 107537 h 107537"/>
                <a:gd name="connsiteX14" fmla="*/ 34957 w 63245"/>
                <a:gd name="connsiteY14" fmla="*/ 60008 h 107537"/>
                <a:gd name="connsiteX15" fmla="*/ 48578 w 63245"/>
                <a:gd name="connsiteY15" fmla="*/ 72104 h 107537"/>
                <a:gd name="connsiteX16" fmla="*/ 37719 w 63245"/>
                <a:gd name="connsiteY16" fmla="*/ 56960 h 10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245" h="107537">
                  <a:moveTo>
                    <a:pt x="37719" y="56960"/>
                  </a:moveTo>
                  <a:lnTo>
                    <a:pt x="63246" y="55150"/>
                  </a:lnTo>
                  <a:lnTo>
                    <a:pt x="37719" y="50578"/>
                  </a:lnTo>
                  <a:lnTo>
                    <a:pt x="48578" y="38195"/>
                  </a:lnTo>
                  <a:lnTo>
                    <a:pt x="34957" y="47530"/>
                  </a:lnTo>
                  <a:lnTo>
                    <a:pt x="31623" y="0"/>
                  </a:lnTo>
                  <a:lnTo>
                    <a:pt x="28289" y="47530"/>
                  </a:lnTo>
                  <a:lnTo>
                    <a:pt x="14669" y="38195"/>
                  </a:lnTo>
                  <a:lnTo>
                    <a:pt x="25527" y="50578"/>
                  </a:lnTo>
                  <a:lnTo>
                    <a:pt x="0" y="55150"/>
                  </a:lnTo>
                  <a:lnTo>
                    <a:pt x="25527" y="56960"/>
                  </a:lnTo>
                  <a:lnTo>
                    <a:pt x="14669" y="72104"/>
                  </a:lnTo>
                  <a:lnTo>
                    <a:pt x="28289" y="60008"/>
                  </a:lnTo>
                  <a:lnTo>
                    <a:pt x="31623" y="107537"/>
                  </a:lnTo>
                  <a:lnTo>
                    <a:pt x="34957" y="60008"/>
                  </a:lnTo>
                  <a:lnTo>
                    <a:pt x="48578" y="72104"/>
                  </a:lnTo>
                  <a:lnTo>
                    <a:pt x="37719" y="56960"/>
                  </a:lnTo>
                  <a:close/>
                </a:path>
              </a:pathLst>
            </a:custGeom>
            <a:solidFill>
              <a:schemeClr val="accent2"/>
            </a:solidFill>
            <a:ln w="9525" cap="flat">
              <a:noFill/>
              <a:prstDash val="solid"/>
              <a:miter/>
            </a:ln>
          </p:spPr>
          <p:txBody>
            <a:bodyPr rtlCol="0" anchor="ctr"/>
            <a:lstStyle/>
            <a:p>
              <a:endParaRPr lang="zh-CN" altLang="en-US"/>
            </a:p>
          </p:txBody>
        </p:sp>
        <p:sp>
          <p:nvSpPr>
            <p:cNvPr id="17" name="任意多边形: 形状 16">
              <a:extLst>
                <a:ext uri="{FF2B5EF4-FFF2-40B4-BE49-F238E27FC236}">
                  <a16:creationId xmlns:a16="http://schemas.microsoft.com/office/drawing/2014/main" id="{ADF2A383-ED41-96F3-BA3A-C333D0C46FB1}"/>
                </a:ext>
              </a:extLst>
            </p:cNvPr>
            <p:cNvSpPr/>
            <p:nvPr/>
          </p:nvSpPr>
          <p:spPr>
            <a:xfrm>
              <a:off x="-1393064" y="3306038"/>
              <a:ext cx="2045018" cy="3477191"/>
            </a:xfrm>
            <a:custGeom>
              <a:avLst/>
              <a:gdLst>
                <a:gd name="connsiteX0" fmla="*/ 37719 w 63245"/>
                <a:gd name="connsiteY0" fmla="*/ 56960 h 107537"/>
                <a:gd name="connsiteX1" fmla="*/ 63246 w 63245"/>
                <a:gd name="connsiteY1" fmla="*/ 53816 h 107537"/>
                <a:gd name="connsiteX2" fmla="*/ 37719 w 63245"/>
                <a:gd name="connsiteY2" fmla="*/ 50578 h 107537"/>
                <a:gd name="connsiteX3" fmla="*/ 48578 w 63245"/>
                <a:gd name="connsiteY3" fmla="*/ 36862 h 107537"/>
                <a:gd name="connsiteX4" fmla="*/ 34957 w 63245"/>
                <a:gd name="connsiteY4" fmla="*/ 47530 h 107537"/>
                <a:gd name="connsiteX5" fmla="*/ 31623 w 63245"/>
                <a:gd name="connsiteY5" fmla="*/ 0 h 107537"/>
                <a:gd name="connsiteX6" fmla="*/ 28289 w 63245"/>
                <a:gd name="connsiteY6" fmla="*/ 47530 h 107537"/>
                <a:gd name="connsiteX7" fmla="*/ 14669 w 63245"/>
                <a:gd name="connsiteY7" fmla="*/ 36862 h 107537"/>
                <a:gd name="connsiteX8" fmla="*/ 25527 w 63245"/>
                <a:gd name="connsiteY8" fmla="*/ 50578 h 107537"/>
                <a:gd name="connsiteX9" fmla="*/ 0 w 63245"/>
                <a:gd name="connsiteY9" fmla="*/ 53816 h 107537"/>
                <a:gd name="connsiteX10" fmla="*/ 25527 w 63245"/>
                <a:gd name="connsiteY10" fmla="*/ 56960 h 107537"/>
                <a:gd name="connsiteX11" fmla="*/ 14669 w 63245"/>
                <a:gd name="connsiteY11" fmla="*/ 70771 h 107537"/>
                <a:gd name="connsiteX12" fmla="*/ 28289 w 63245"/>
                <a:gd name="connsiteY12" fmla="*/ 60008 h 107537"/>
                <a:gd name="connsiteX13" fmla="*/ 31623 w 63245"/>
                <a:gd name="connsiteY13" fmla="*/ 107537 h 107537"/>
                <a:gd name="connsiteX14" fmla="*/ 34957 w 63245"/>
                <a:gd name="connsiteY14" fmla="*/ 60008 h 107537"/>
                <a:gd name="connsiteX15" fmla="*/ 48578 w 63245"/>
                <a:gd name="connsiteY15" fmla="*/ 70771 h 107537"/>
                <a:gd name="connsiteX16" fmla="*/ 37719 w 63245"/>
                <a:gd name="connsiteY16" fmla="*/ 56960 h 10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245" h="107537">
                  <a:moveTo>
                    <a:pt x="37719" y="56960"/>
                  </a:moveTo>
                  <a:lnTo>
                    <a:pt x="63246" y="53816"/>
                  </a:lnTo>
                  <a:lnTo>
                    <a:pt x="37719" y="50578"/>
                  </a:lnTo>
                  <a:lnTo>
                    <a:pt x="48578" y="36862"/>
                  </a:lnTo>
                  <a:lnTo>
                    <a:pt x="34957" y="47530"/>
                  </a:lnTo>
                  <a:lnTo>
                    <a:pt x="31623" y="0"/>
                  </a:lnTo>
                  <a:lnTo>
                    <a:pt x="28289" y="47530"/>
                  </a:lnTo>
                  <a:lnTo>
                    <a:pt x="14669" y="36862"/>
                  </a:lnTo>
                  <a:lnTo>
                    <a:pt x="25527" y="50578"/>
                  </a:lnTo>
                  <a:lnTo>
                    <a:pt x="0" y="53816"/>
                  </a:lnTo>
                  <a:lnTo>
                    <a:pt x="25527" y="56960"/>
                  </a:lnTo>
                  <a:lnTo>
                    <a:pt x="14669" y="70771"/>
                  </a:lnTo>
                  <a:lnTo>
                    <a:pt x="28289" y="60008"/>
                  </a:lnTo>
                  <a:lnTo>
                    <a:pt x="31623" y="107537"/>
                  </a:lnTo>
                  <a:lnTo>
                    <a:pt x="34957" y="60008"/>
                  </a:lnTo>
                  <a:lnTo>
                    <a:pt x="48578" y="70771"/>
                  </a:lnTo>
                  <a:lnTo>
                    <a:pt x="37719" y="56960"/>
                  </a:lnTo>
                  <a:close/>
                </a:path>
              </a:pathLst>
            </a:custGeom>
            <a:gradFill>
              <a:gsLst>
                <a:gs pos="0">
                  <a:schemeClr val="accent3"/>
                </a:gs>
                <a:gs pos="61000">
                  <a:schemeClr val="accent3">
                    <a:lumMod val="60000"/>
                    <a:lumOff val="40000"/>
                  </a:schemeClr>
                </a:gs>
                <a:gs pos="100000">
                  <a:schemeClr val="accent3">
                    <a:lumMod val="75000"/>
                  </a:schemeClr>
                </a:gs>
              </a:gsLst>
              <a:lin ang="1957664" scaled="1"/>
            </a:gradFill>
            <a:ln w="9525" cap="flat">
              <a:noFill/>
              <a:prstDash val="solid"/>
              <a:miter/>
            </a:ln>
          </p:spPr>
          <p:txBody>
            <a:bodyPr rtlCol="0" anchor="ctr"/>
            <a:lstStyle/>
            <a:p>
              <a:endParaRPr lang="zh-CN" altLang="en-US"/>
            </a:p>
          </p:txBody>
        </p:sp>
      </p:grpSp>
      <p:grpSp>
        <p:nvGrpSpPr>
          <p:cNvPr id="18" name="组合 17">
            <a:extLst>
              <a:ext uri="{FF2B5EF4-FFF2-40B4-BE49-F238E27FC236}">
                <a16:creationId xmlns:a16="http://schemas.microsoft.com/office/drawing/2014/main" id="{36354845-4AF6-55C6-A7AB-285EA82FD11B}"/>
              </a:ext>
            </a:extLst>
          </p:cNvPr>
          <p:cNvGrpSpPr/>
          <p:nvPr userDrawn="1"/>
        </p:nvGrpSpPr>
        <p:grpSpPr>
          <a:xfrm>
            <a:off x="4413817" y="5848151"/>
            <a:ext cx="154365" cy="242813"/>
            <a:chOff x="-1393064" y="3306038"/>
            <a:chExt cx="2045018" cy="3477191"/>
          </a:xfrm>
        </p:grpSpPr>
        <p:sp>
          <p:nvSpPr>
            <p:cNvPr id="19" name="任意多边形: 形状 18">
              <a:extLst>
                <a:ext uri="{FF2B5EF4-FFF2-40B4-BE49-F238E27FC236}">
                  <a16:creationId xmlns:a16="http://schemas.microsoft.com/office/drawing/2014/main" id="{50C16467-5A3E-88BB-5AC6-AF23989C4597}"/>
                </a:ext>
              </a:extLst>
            </p:cNvPr>
            <p:cNvSpPr/>
            <p:nvPr/>
          </p:nvSpPr>
          <p:spPr>
            <a:xfrm>
              <a:off x="-1393064" y="3306038"/>
              <a:ext cx="2045018" cy="3477191"/>
            </a:xfrm>
            <a:custGeom>
              <a:avLst/>
              <a:gdLst>
                <a:gd name="connsiteX0" fmla="*/ 37719 w 63245"/>
                <a:gd name="connsiteY0" fmla="*/ 56960 h 107537"/>
                <a:gd name="connsiteX1" fmla="*/ 63246 w 63245"/>
                <a:gd name="connsiteY1" fmla="*/ 52102 h 107537"/>
                <a:gd name="connsiteX2" fmla="*/ 37719 w 63245"/>
                <a:gd name="connsiteY2" fmla="*/ 50578 h 107537"/>
                <a:gd name="connsiteX3" fmla="*/ 48578 w 63245"/>
                <a:gd name="connsiteY3" fmla="*/ 35147 h 107537"/>
                <a:gd name="connsiteX4" fmla="*/ 34957 w 63245"/>
                <a:gd name="connsiteY4" fmla="*/ 47530 h 107537"/>
                <a:gd name="connsiteX5" fmla="*/ 31623 w 63245"/>
                <a:gd name="connsiteY5" fmla="*/ 0 h 107537"/>
                <a:gd name="connsiteX6" fmla="*/ 28289 w 63245"/>
                <a:gd name="connsiteY6" fmla="*/ 47530 h 107537"/>
                <a:gd name="connsiteX7" fmla="*/ 14669 w 63245"/>
                <a:gd name="connsiteY7" fmla="*/ 35147 h 107537"/>
                <a:gd name="connsiteX8" fmla="*/ 25527 w 63245"/>
                <a:gd name="connsiteY8" fmla="*/ 50578 h 107537"/>
                <a:gd name="connsiteX9" fmla="*/ 0 w 63245"/>
                <a:gd name="connsiteY9" fmla="*/ 52102 h 107537"/>
                <a:gd name="connsiteX10" fmla="*/ 25527 w 63245"/>
                <a:gd name="connsiteY10" fmla="*/ 56960 h 107537"/>
                <a:gd name="connsiteX11" fmla="*/ 14669 w 63245"/>
                <a:gd name="connsiteY11" fmla="*/ 69056 h 107537"/>
                <a:gd name="connsiteX12" fmla="*/ 28289 w 63245"/>
                <a:gd name="connsiteY12" fmla="*/ 60008 h 107537"/>
                <a:gd name="connsiteX13" fmla="*/ 31623 w 63245"/>
                <a:gd name="connsiteY13" fmla="*/ 107537 h 107537"/>
                <a:gd name="connsiteX14" fmla="*/ 34957 w 63245"/>
                <a:gd name="connsiteY14" fmla="*/ 60008 h 107537"/>
                <a:gd name="connsiteX15" fmla="*/ 48578 w 63245"/>
                <a:gd name="connsiteY15" fmla="*/ 69056 h 107537"/>
                <a:gd name="connsiteX16" fmla="*/ 37719 w 63245"/>
                <a:gd name="connsiteY16" fmla="*/ 56960 h 10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245" h="107537">
                  <a:moveTo>
                    <a:pt x="37719" y="56960"/>
                  </a:moveTo>
                  <a:lnTo>
                    <a:pt x="63246" y="52102"/>
                  </a:lnTo>
                  <a:lnTo>
                    <a:pt x="37719" y="50578"/>
                  </a:lnTo>
                  <a:lnTo>
                    <a:pt x="48578" y="35147"/>
                  </a:lnTo>
                  <a:lnTo>
                    <a:pt x="34957" y="47530"/>
                  </a:lnTo>
                  <a:lnTo>
                    <a:pt x="31623" y="0"/>
                  </a:lnTo>
                  <a:lnTo>
                    <a:pt x="28289" y="47530"/>
                  </a:lnTo>
                  <a:lnTo>
                    <a:pt x="14669" y="35147"/>
                  </a:lnTo>
                  <a:lnTo>
                    <a:pt x="25527" y="50578"/>
                  </a:lnTo>
                  <a:lnTo>
                    <a:pt x="0" y="52102"/>
                  </a:lnTo>
                  <a:lnTo>
                    <a:pt x="25527" y="56960"/>
                  </a:lnTo>
                  <a:lnTo>
                    <a:pt x="14669" y="69056"/>
                  </a:lnTo>
                  <a:lnTo>
                    <a:pt x="28289" y="60008"/>
                  </a:lnTo>
                  <a:lnTo>
                    <a:pt x="31623" y="107537"/>
                  </a:lnTo>
                  <a:lnTo>
                    <a:pt x="34957" y="60008"/>
                  </a:lnTo>
                  <a:lnTo>
                    <a:pt x="48578" y="69056"/>
                  </a:lnTo>
                  <a:lnTo>
                    <a:pt x="37719" y="56960"/>
                  </a:lnTo>
                  <a:close/>
                </a:path>
              </a:pathLst>
            </a:custGeom>
            <a:solidFill>
              <a:schemeClr val="bg1"/>
            </a:solidFill>
            <a:ln w="9525" cap="flat">
              <a:noFill/>
              <a:prstDash val="solid"/>
              <a:miter/>
            </a:ln>
          </p:spPr>
          <p:txBody>
            <a:bodyPr rtlCol="0" anchor="ctr"/>
            <a:lstStyle/>
            <a:p>
              <a:endParaRPr lang="zh-CN" altLang="en-US"/>
            </a:p>
          </p:txBody>
        </p:sp>
        <p:sp>
          <p:nvSpPr>
            <p:cNvPr id="20" name="任意多边形: 形状 19">
              <a:extLst>
                <a:ext uri="{FF2B5EF4-FFF2-40B4-BE49-F238E27FC236}">
                  <a16:creationId xmlns:a16="http://schemas.microsoft.com/office/drawing/2014/main" id="{C66A37A5-864B-B7EC-99A4-119E482519CD}"/>
                </a:ext>
              </a:extLst>
            </p:cNvPr>
            <p:cNvSpPr/>
            <p:nvPr/>
          </p:nvSpPr>
          <p:spPr>
            <a:xfrm>
              <a:off x="-1393064" y="3306038"/>
              <a:ext cx="2045018" cy="3477191"/>
            </a:xfrm>
            <a:custGeom>
              <a:avLst/>
              <a:gdLst>
                <a:gd name="connsiteX0" fmla="*/ 37719 w 63245"/>
                <a:gd name="connsiteY0" fmla="*/ 56960 h 107537"/>
                <a:gd name="connsiteX1" fmla="*/ 63246 w 63245"/>
                <a:gd name="connsiteY1" fmla="*/ 55150 h 107537"/>
                <a:gd name="connsiteX2" fmla="*/ 37719 w 63245"/>
                <a:gd name="connsiteY2" fmla="*/ 50578 h 107537"/>
                <a:gd name="connsiteX3" fmla="*/ 48578 w 63245"/>
                <a:gd name="connsiteY3" fmla="*/ 38195 h 107537"/>
                <a:gd name="connsiteX4" fmla="*/ 34957 w 63245"/>
                <a:gd name="connsiteY4" fmla="*/ 47530 h 107537"/>
                <a:gd name="connsiteX5" fmla="*/ 31623 w 63245"/>
                <a:gd name="connsiteY5" fmla="*/ 0 h 107537"/>
                <a:gd name="connsiteX6" fmla="*/ 28289 w 63245"/>
                <a:gd name="connsiteY6" fmla="*/ 47530 h 107537"/>
                <a:gd name="connsiteX7" fmla="*/ 14669 w 63245"/>
                <a:gd name="connsiteY7" fmla="*/ 38195 h 107537"/>
                <a:gd name="connsiteX8" fmla="*/ 25527 w 63245"/>
                <a:gd name="connsiteY8" fmla="*/ 50578 h 107537"/>
                <a:gd name="connsiteX9" fmla="*/ 0 w 63245"/>
                <a:gd name="connsiteY9" fmla="*/ 55150 h 107537"/>
                <a:gd name="connsiteX10" fmla="*/ 25527 w 63245"/>
                <a:gd name="connsiteY10" fmla="*/ 56960 h 107537"/>
                <a:gd name="connsiteX11" fmla="*/ 14669 w 63245"/>
                <a:gd name="connsiteY11" fmla="*/ 72104 h 107537"/>
                <a:gd name="connsiteX12" fmla="*/ 28289 w 63245"/>
                <a:gd name="connsiteY12" fmla="*/ 60008 h 107537"/>
                <a:gd name="connsiteX13" fmla="*/ 31623 w 63245"/>
                <a:gd name="connsiteY13" fmla="*/ 107537 h 107537"/>
                <a:gd name="connsiteX14" fmla="*/ 34957 w 63245"/>
                <a:gd name="connsiteY14" fmla="*/ 60008 h 107537"/>
                <a:gd name="connsiteX15" fmla="*/ 48578 w 63245"/>
                <a:gd name="connsiteY15" fmla="*/ 72104 h 107537"/>
                <a:gd name="connsiteX16" fmla="*/ 37719 w 63245"/>
                <a:gd name="connsiteY16" fmla="*/ 56960 h 10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245" h="107537">
                  <a:moveTo>
                    <a:pt x="37719" y="56960"/>
                  </a:moveTo>
                  <a:lnTo>
                    <a:pt x="63246" y="55150"/>
                  </a:lnTo>
                  <a:lnTo>
                    <a:pt x="37719" y="50578"/>
                  </a:lnTo>
                  <a:lnTo>
                    <a:pt x="48578" y="38195"/>
                  </a:lnTo>
                  <a:lnTo>
                    <a:pt x="34957" y="47530"/>
                  </a:lnTo>
                  <a:lnTo>
                    <a:pt x="31623" y="0"/>
                  </a:lnTo>
                  <a:lnTo>
                    <a:pt x="28289" y="47530"/>
                  </a:lnTo>
                  <a:lnTo>
                    <a:pt x="14669" y="38195"/>
                  </a:lnTo>
                  <a:lnTo>
                    <a:pt x="25527" y="50578"/>
                  </a:lnTo>
                  <a:lnTo>
                    <a:pt x="0" y="55150"/>
                  </a:lnTo>
                  <a:lnTo>
                    <a:pt x="25527" y="56960"/>
                  </a:lnTo>
                  <a:lnTo>
                    <a:pt x="14669" y="72104"/>
                  </a:lnTo>
                  <a:lnTo>
                    <a:pt x="28289" y="60008"/>
                  </a:lnTo>
                  <a:lnTo>
                    <a:pt x="31623" y="107537"/>
                  </a:lnTo>
                  <a:lnTo>
                    <a:pt x="34957" y="60008"/>
                  </a:lnTo>
                  <a:lnTo>
                    <a:pt x="48578" y="72104"/>
                  </a:lnTo>
                  <a:lnTo>
                    <a:pt x="37719" y="56960"/>
                  </a:lnTo>
                  <a:close/>
                </a:path>
              </a:pathLst>
            </a:custGeom>
            <a:solidFill>
              <a:schemeClr val="accent2"/>
            </a:solidFill>
            <a:ln w="9525" cap="flat">
              <a:noFill/>
              <a:prstDash val="solid"/>
              <a:miter/>
            </a:ln>
          </p:spPr>
          <p:txBody>
            <a:bodyPr rtlCol="0" anchor="ctr"/>
            <a:lstStyle/>
            <a:p>
              <a:endParaRPr lang="zh-CN" altLang="en-US"/>
            </a:p>
          </p:txBody>
        </p:sp>
        <p:sp>
          <p:nvSpPr>
            <p:cNvPr id="21" name="任意多边形: 形状 20">
              <a:extLst>
                <a:ext uri="{FF2B5EF4-FFF2-40B4-BE49-F238E27FC236}">
                  <a16:creationId xmlns:a16="http://schemas.microsoft.com/office/drawing/2014/main" id="{3B6B6EFA-B23B-1D96-CB72-BC31D5B2411E}"/>
                </a:ext>
              </a:extLst>
            </p:cNvPr>
            <p:cNvSpPr/>
            <p:nvPr/>
          </p:nvSpPr>
          <p:spPr>
            <a:xfrm>
              <a:off x="-1393064" y="3306038"/>
              <a:ext cx="2045018" cy="3477191"/>
            </a:xfrm>
            <a:custGeom>
              <a:avLst/>
              <a:gdLst>
                <a:gd name="connsiteX0" fmla="*/ 37719 w 63245"/>
                <a:gd name="connsiteY0" fmla="*/ 56960 h 107537"/>
                <a:gd name="connsiteX1" fmla="*/ 63246 w 63245"/>
                <a:gd name="connsiteY1" fmla="*/ 53816 h 107537"/>
                <a:gd name="connsiteX2" fmla="*/ 37719 w 63245"/>
                <a:gd name="connsiteY2" fmla="*/ 50578 h 107537"/>
                <a:gd name="connsiteX3" fmla="*/ 48578 w 63245"/>
                <a:gd name="connsiteY3" fmla="*/ 36862 h 107537"/>
                <a:gd name="connsiteX4" fmla="*/ 34957 w 63245"/>
                <a:gd name="connsiteY4" fmla="*/ 47530 h 107537"/>
                <a:gd name="connsiteX5" fmla="*/ 31623 w 63245"/>
                <a:gd name="connsiteY5" fmla="*/ 0 h 107537"/>
                <a:gd name="connsiteX6" fmla="*/ 28289 w 63245"/>
                <a:gd name="connsiteY6" fmla="*/ 47530 h 107537"/>
                <a:gd name="connsiteX7" fmla="*/ 14669 w 63245"/>
                <a:gd name="connsiteY7" fmla="*/ 36862 h 107537"/>
                <a:gd name="connsiteX8" fmla="*/ 25527 w 63245"/>
                <a:gd name="connsiteY8" fmla="*/ 50578 h 107537"/>
                <a:gd name="connsiteX9" fmla="*/ 0 w 63245"/>
                <a:gd name="connsiteY9" fmla="*/ 53816 h 107537"/>
                <a:gd name="connsiteX10" fmla="*/ 25527 w 63245"/>
                <a:gd name="connsiteY10" fmla="*/ 56960 h 107537"/>
                <a:gd name="connsiteX11" fmla="*/ 14669 w 63245"/>
                <a:gd name="connsiteY11" fmla="*/ 70771 h 107537"/>
                <a:gd name="connsiteX12" fmla="*/ 28289 w 63245"/>
                <a:gd name="connsiteY12" fmla="*/ 60008 h 107537"/>
                <a:gd name="connsiteX13" fmla="*/ 31623 w 63245"/>
                <a:gd name="connsiteY13" fmla="*/ 107537 h 107537"/>
                <a:gd name="connsiteX14" fmla="*/ 34957 w 63245"/>
                <a:gd name="connsiteY14" fmla="*/ 60008 h 107537"/>
                <a:gd name="connsiteX15" fmla="*/ 48578 w 63245"/>
                <a:gd name="connsiteY15" fmla="*/ 70771 h 107537"/>
                <a:gd name="connsiteX16" fmla="*/ 37719 w 63245"/>
                <a:gd name="connsiteY16" fmla="*/ 56960 h 10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245" h="107537">
                  <a:moveTo>
                    <a:pt x="37719" y="56960"/>
                  </a:moveTo>
                  <a:lnTo>
                    <a:pt x="63246" y="53816"/>
                  </a:lnTo>
                  <a:lnTo>
                    <a:pt x="37719" y="50578"/>
                  </a:lnTo>
                  <a:lnTo>
                    <a:pt x="48578" y="36862"/>
                  </a:lnTo>
                  <a:lnTo>
                    <a:pt x="34957" y="47530"/>
                  </a:lnTo>
                  <a:lnTo>
                    <a:pt x="31623" y="0"/>
                  </a:lnTo>
                  <a:lnTo>
                    <a:pt x="28289" y="47530"/>
                  </a:lnTo>
                  <a:lnTo>
                    <a:pt x="14669" y="36862"/>
                  </a:lnTo>
                  <a:lnTo>
                    <a:pt x="25527" y="50578"/>
                  </a:lnTo>
                  <a:lnTo>
                    <a:pt x="0" y="53816"/>
                  </a:lnTo>
                  <a:lnTo>
                    <a:pt x="25527" y="56960"/>
                  </a:lnTo>
                  <a:lnTo>
                    <a:pt x="14669" y="70771"/>
                  </a:lnTo>
                  <a:lnTo>
                    <a:pt x="28289" y="60008"/>
                  </a:lnTo>
                  <a:lnTo>
                    <a:pt x="31623" y="107537"/>
                  </a:lnTo>
                  <a:lnTo>
                    <a:pt x="34957" y="60008"/>
                  </a:lnTo>
                  <a:lnTo>
                    <a:pt x="48578" y="70771"/>
                  </a:lnTo>
                  <a:lnTo>
                    <a:pt x="37719" y="56960"/>
                  </a:lnTo>
                  <a:close/>
                </a:path>
              </a:pathLst>
            </a:custGeom>
            <a:gradFill>
              <a:gsLst>
                <a:gs pos="0">
                  <a:schemeClr val="accent3"/>
                </a:gs>
                <a:gs pos="61000">
                  <a:schemeClr val="accent3">
                    <a:lumMod val="60000"/>
                    <a:lumOff val="40000"/>
                  </a:schemeClr>
                </a:gs>
                <a:gs pos="100000">
                  <a:schemeClr val="accent3">
                    <a:lumMod val="75000"/>
                  </a:schemeClr>
                </a:gs>
              </a:gsLst>
              <a:lin ang="1957664" scaled="1"/>
            </a:gradFill>
            <a:ln w="9525" cap="flat">
              <a:noFill/>
              <a:prstDash val="solid"/>
              <a:miter/>
            </a:ln>
          </p:spPr>
          <p:txBody>
            <a:bodyPr rtlCol="0" anchor="ctr"/>
            <a:lstStyle/>
            <a:p>
              <a:endParaRPr lang="zh-CN" altLang="en-US"/>
            </a:p>
          </p:txBody>
        </p:sp>
      </p:grpSp>
      <p:sp>
        <p:nvSpPr>
          <p:cNvPr id="22" name="任意多边形: 形状 21">
            <a:extLst>
              <a:ext uri="{FF2B5EF4-FFF2-40B4-BE49-F238E27FC236}">
                <a16:creationId xmlns:a16="http://schemas.microsoft.com/office/drawing/2014/main" id="{EF5EFC84-D906-47AB-CCEA-25486A8325C4}"/>
              </a:ext>
            </a:extLst>
          </p:cNvPr>
          <p:cNvSpPr/>
          <p:nvPr userDrawn="1"/>
        </p:nvSpPr>
        <p:spPr>
          <a:xfrm>
            <a:off x="8805044" y="4638596"/>
            <a:ext cx="3386956" cy="2219404"/>
          </a:xfrm>
          <a:custGeom>
            <a:avLst/>
            <a:gdLst>
              <a:gd name="connsiteX0" fmla="*/ 3386956 w 3386956"/>
              <a:gd name="connsiteY0" fmla="*/ 0 h 2219404"/>
              <a:gd name="connsiteX1" fmla="*/ 3386956 w 3386956"/>
              <a:gd name="connsiteY1" fmla="*/ 2219404 h 2219404"/>
              <a:gd name="connsiteX2" fmla="*/ 0 w 3386956"/>
              <a:gd name="connsiteY2" fmla="*/ 2219404 h 2219404"/>
              <a:gd name="connsiteX3" fmla="*/ 121903 w 3386956"/>
              <a:gd name="connsiteY3" fmla="*/ 2134298 h 2219404"/>
              <a:gd name="connsiteX4" fmla="*/ 361912 w 3386956"/>
              <a:gd name="connsiteY4" fmla="*/ 2026714 h 2219404"/>
              <a:gd name="connsiteX5" fmla="*/ 775896 w 3386956"/>
              <a:gd name="connsiteY5" fmla="*/ 1955800 h 2219404"/>
              <a:gd name="connsiteX6" fmla="*/ 1638362 w 3386956"/>
              <a:gd name="connsiteY6" fmla="*/ 1352073 h 2219404"/>
              <a:gd name="connsiteX7" fmla="*/ 2083970 w 3386956"/>
              <a:gd name="connsiteY7" fmla="*/ 1211204 h 2219404"/>
              <a:gd name="connsiteX8" fmla="*/ 2436624 w 3386956"/>
              <a:gd name="connsiteY8" fmla="*/ 777096 h 2219404"/>
              <a:gd name="connsiteX9" fmla="*/ 2724111 w 3386956"/>
              <a:gd name="connsiteY9" fmla="*/ 264407 h 2219404"/>
              <a:gd name="connsiteX10" fmla="*/ 3333588 w 3386956"/>
              <a:gd name="connsiteY10" fmla="*/ 10459 h 2219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86956" h="2219404">
                <a:moveTo>
                  <a:pt x="3386956" y="0"/>
                </a:moveTo>
                <a:lnTo>
                  <a:pt x="3386956" y="2219404"/>
                </a:lnTo>
                <a:lnTo>
                  <a:pt x="0" y="2219404"/>
                </a:lnTo>
                <a:lnTo>
                  <a:pt x="121903" y="2134298"/>
                </a:lnTo>
                <a:cubicBezTo>
                  <a:pt x="209123" y="2079720"/>
                  <a:pt x="292435" y="2040849"/>
                  <a:pt x="361912" y="2026714"/>
                </a:cubicBezTo>
                <a:cubicBezTo>
                  <a:pt x="501631" y="2014257"/>
                  <a:pt x="640010" y="1990587"/>
                  <a:pt x="775896" y="1955800"/>
                </a:cubicBezTo>
                <a:cubicBezTo>
                  <a:pt x="1094051" y="1831221"/>
                  <a:pt x="1317333" y="1463237"/>
                  <a:pt x="1638362" y="1352073"/>
                </a:cubicBezTo>
                <a:cubicBezTo>
                  <a:pt x="1789679" y="1314412"/>
                  <a:pt x="1938502" y="1267360"/>
                  <a:pt x="2083970" y="1211204"/>
                </a:cubicBezTo>
                <a:cubicBezTo>
                  <a:pt x="2224841" y="1145082"/>
                  <a:pt x="2363793" y="914132"/>
                  <a:pt x="2436624" y="777096"/>
                </a:cubicBezTo>
                <a:cubicBezTo>
                  <a:pt x="2517408" y="598181"/>
                  <a:pt x="2613620" y="426647"/>
                  <a:pt x="2724111" y="264407"/>
                </a:cubicBezTo>
                <a:cubicBezTo>
                  <a:pt x="2861149" y="78498"/>
                  <a:pt x="3104556" y="32498"/>
                  <a:pt x="3333588" y="10459"/>
                </a:cubicBezTo>
                <a:close/>
              </a:path>
            </a:pathLst>
          </a:custGeom>
          <a:gradFill>
            <a:gsLst>
              <a:gs pos="64000">
                <a:schemeClr val="bg1">
                  <a:lumMod val="95000"/>
                </a:schemeClr>
              </a:gs>
              <a:gs pos="0">
                <a:schemeClr val="accent2">
                  <a:lumMod val="40000"/>
                  <a:lumOff val="60000"/>
                </a:schemeClr>
              </a:gs>
              <a:gs pos="100000">
                <a:schemeClr val="bg1"/>
              </a:gs>
            </a:gsLst>
            <a:lin ang="1867874" scaled="1"/>
          </a:gradFill>
          <a:ln w="53181" cap="flat">
            <a:noFill/>
            <a:prstDash val="solid"/>
            <a:miter/>
          </a:ln>
          <a:effectLst>
            <a:outerShdw blurRad="673100" dist="50800" dir="16200000" rotWithShape="0">
              <a:srgbClr val="000000">
                <a:alpha val="21000"/>
              </a:srgbClr>
            </a:outerShdw>
          </a:effectLst>
        </p:spPr>
        <p:txBody>
          <a:bodyPr wrap="square" rtlCol="0" anchor="ctr">
            <a:noAutofit/>
          </a:bodyPr>
          <a:lstStyle/>
          <a:p>
            <a:endParaRPr lang="zh-CN" altLang="en-US"/>
          </a:p>
        </p:txBody>
      </p:sp>
      <p:sp>
        <p:nvSpPr>
          <p:cNvPr id="24" name="任意多边形: 形状 23">
            <a:extLst>
              <a:ext uri="{FF2B5EF4-FFF2-40B4-BE49-F238E27FC236}">
                <a16:creationId xmlns:a16="http://schemas.microsoft.com/office/drawing/2014/main" id="{2515CAA7-E46D-D523-4AD1-757196DE4521}"/>
              </a:ext>
            </a:extLst>
          </p:cNvPr>
          <p:cNvSpPr/>
          <p:nvPr/>
        </p:nvSpPr>
        <p:spPr>
          <a:xfrm>
            <a:off x="10078350" y="5076333"/>
            <a:ext cx="2118070" cy="1788988"/>
          </a:xfrm>
          <a:custGeom>
            <a:avLst/>
            <a:gdLst>
              <a:gd name="connsiteX0" fmla="*/ -108 w 459485"/>
              <a:gd name="connsiteY0" fmla="*/ 318275 h 318420"/>
              <a:gd name="connsiteX1" fmla="*/ 59709 w 459485"/>
              <a:gd name="connsiteY1" fmla="*/ 279032 h 318420"/>
              <a:gd name="connsiteX2" fmla="*/ 131527 w 459485"/>
              <a:gd name="connsiteY2" fmla="*/ 259982 h 318420"/>
              <a:gd name="connsiteX3" fmla="*/ 191440 w 459485"/>
              <a:gd name="connsiteY3" fmla="*/ 207214 h 318420"/>
              <a:gd name="connsiteX4" fmla="*/ 275545 w 459485"/>
              <a:gd name="connsiteY4" fmla="*/ 170162 h 318420"/>
              <a:gd name="connsiteX5" fmla="*/ 318884 w 459485"/>
              <a:gd name="connsiteY5" fmla="*/ 90152 h 318420"/>
              <a:gd name="connsiteX6" fmla="*/ 392703 w 459485"/>
              <a:gd name="connsiteY6" fmla="*/ 49194 h 318420"/>
              <a:gd name="connsiteX7" fmla="*/ 459378 w 459485"/>
              <a:gd name="connsiteY7" fmla="*/ -146 h 318420"/>
              <a:gd name="connsiteX0" fmla="*/ 0 w 459486"/>
              <a:gd name="connsiteY0" fmla="*/ 318421 h 318421"/>
              <a:gd name="connsiteX1" fmla="*/ 59817 w 459486"/>
              <a:gd name="connsiteY1" fmla="*/ 279178 h 318421"/>
              <a:gd name="connsiteX2" fmla="*/ 131635 w 459486"/>
              <a:gd name="connsiteY2" fmla="*/ 260128 h 318421"/>
              <a:gd name="connsiteX3" fmla="*/ 191548 w 459486"/>
              <a:gd name="connsiteY3" fmla="*/ 207360 h 318421"/>
              <a:gd name="connsiteX4" fmla="*/ 275653 w 459486"/>
              <a:gd name="connsiteY4" fmla="*/ 170308 h 318421"/>
              <a:gd name="connsiteX5" fmla="*/ 318992 w 459486"/>
              <a:gd name="connsiteY5" fmla="*/ 90298 h 318421"/>
              <a:gd name="connsiteX6" fmla="*/ 369369 w 459486"/>
              <a:gd name="connsiteY6" fmla="*/ 58968 h 318421"/>
              <a:gd name="connsiteX7" fmla="*/ 459486 w 459486"/>
              <a:gd name="connsiteY7" fmla="*/ 0 h 318421"/>
              <a:gd name="connsiteX0" fmla="*/ 0 w 369369"/>
              <a:gd name="connsiteY0" fmla="*/ 259453 h 259453"/>
              <a:gd name="connsiteX1" fmla="*/ 59817 w 369369"/>
              <a:gd name="connsiteY1" fmla="*/ 220210 h 259453"/>
              <a:gd name="connsiteX2" fmla="*/ 131635 w 369369"/>
              <a:gd name="connsiteY2" fmla="*/ 201160 h 259453"/>
              <a:gd name="connsiteX3" fmla="*/ 191548 w 369369"/>
              <a:gd name="connsiteY3" fmla="*/ 148392 h 259453"/>
              <a:gd name="connsiteX4" fmla="*/ 275653 w 369369"/>
              <a:gd name="connsiteY4" fmla="*/ 111340 h 259453"/>
              <a:gd name="connsiteX5" fmla="*/ 318992 w 369369"/>
              <a:gd name="connsiteY5" fmla="*/ 31330 h 259453"/>
              <a:gd name="connsiteX6" fmla="*/ 369369 w 369369"/>
              <a:gd name="connsiteY6" fmla="*/ 0 h 259453"/>
              <a:gd name="connsiteX0" fmla="*/ 0 w 369369"/>
              <a:gd name="connsiteY0" fmla="*/ 259453 h 259453"/>
              <a:gd name="connsiteX1" fmla="*/ 131635 w 369369"/>
              <a:gd name="connsiteY1" fmla="*/ 201160 h 259453"/>
              <a:gd name="connsiteX2" fmla="*/ 191548 w 369369"/>
              <a:gd name="connsiteY2" fmla="*/ 148392 h 259453"/>
              <a:gd name="connsiteX3" fmla="*/ 275653 w 369369"/>
              <a:gd name="connsiteY3" fmla="*/ 111340 h 259453"/>
              <a:gd name="connsiteX4" fmla="*/ 318992 w 369369"/>
              <a:gd name="connsiteY4" fmla="*/ 31330 h 259453"/>
              <a:gd name="connsiteX5" fmla="*/ 369369 w 369369"/>
              <a:gd name="connsiteY5" fmla="*/ 0 h 259453"/>
              <a:gd name="connsiteX0" fmla="*/ 0 w 237734"/>
              <a:gd name="connsiteY0" fmla="*/ 201160 h 201160"/>
              <a:gd name="connsiteX1" fmla="*/ 59913 w 237734"/>
              <a:gd name="connsiteY1" fmla="*/ 148392 h 201160"/>
              <a:gd name="connsiteX2" fmla="*/ 144018 w 237734"/>
              <a:gd name="connsiteY2" fmla="*/ 111340 h 201160"/>
              <a:gd name="connsiteX3" fmla="*/ 187357 w 237734"/>
              <a:gd name="connsiteY3" fmla="*/ 31330 h 201160"/>
              <a:gd name="connsiteX4" fmla="*/ 237734 w 237734"/>
              <a:gd name="connsiteY4" fmla="*/ 0 h 201160"/>
              <a:gd name="connsiteX0" fmla="*/ 0 w 232711"/>
              <a:gd name="connsiteY0" fmla="*/ 196555 h 196555"/>
              <a:gd name="connsiteX1" fmla="*/ 54890 w 232711"/>
              <a:gd name="connsiteY1" fmla="*/ 148392 h 196555"/>
              <a:gd name="connsiteX2" fmla="*/ 138995 w 232711"/>
              <a:gd name="connsiteY2" fmla="*/ 111340 h 196555"/>
              <a:gd name="connsiteX3" fmla="*/ 182334 w 232711"/>
              <a:gd name="connsiteY3" fmla="*/ 31330 h 196555"/>
              <a:gd name="connsiteX4" fmla="*/ 232711 w 232711"/>
              <a:gd name="connsiteY4" fmla="*/ 0 h 196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711" h="196555">
                <a:moveTo>
                  <a:pt x="0" y="196555"/>
                </a:moveTo>
                <a:cubicBezTo>
                  <a:pt x="31925" y="178045"/>
                  <a:pt x="31724" y="162595"/>
                  <a:pt x="54890" y="148392"/>
                </a:cubicBezTo>
                <a:cubicBezTo>
                  <a:pt x="78056" y="134190"/>
                  <a:pt x="116516" y="132485"/>
                  <a:pt x="138995" y="111340"/>
                </a:cubicBezTo>
                <a:cubicBezTo>
                  <a:pt x="161474" y="90194"/>
                  <a:pt x="166715" y="49887"/>
                  <a:pt x="182334" y="31330"/>
                </a:cubicBezTo>
                <a:cubicBezTo>
                  <a:pt x="197953" y="12773"/>
                  <a:pt x="205850" y="9525"/>
                  <a:pt x="232711" y="0"/>
                </a:cubicBezTo>
              </a:path>
            </a:pathLst>
          </a:custGeom>
          <a:noFill/>
          <a:ln w="15875" cap="flat">
            <a:solidFill>
              <a:schemeClr val="accent3">
                <a:lumMod val="75000"/>
              </a:schemeClr>
            </a:solidFill>
            <a:prstDash val="solid"/>
            <a:miter/>
          </a:ln>
        </p:spPr>
        <p:txBody>
          <a:bodyPr rtlCol="0" anchor="ctr"/>
          <a:lstStyle/>
          <a:p>
            <a:endParaRPr lang="zh-CN" altLang="en-US"/>
          </a:p>
        </p:txBody>
      </p:sp>
      <p:sp>
        <p:nvSpPr>
          <p:cNvPr id="25" name="任意多边形: 形状 24">
            <a:extLst>
              <a:ext uri="{FF2B5EF4-FFF2-40B4-BE49-F238E27FC236}">
                <a16:creationId xmlns:a16="http://schemas.microsoft.com/office/drawing/2014/main" id="{9C6794F0-95FF-20A1-22A3-104B958E98BA}"/>
              </a:ext>
            </a:extLst>
          </p:cNvPr>
          <p:cNvSpPr/>
          <p:nvPr/>
        </p:nvSpPr>
        <p:spPr>
          <a:xfrm>
            <a:off x="9757406" y="4969797"/>
            <a:ext cx="2444848" cy="1886959"/>
          </a:xfrm>
          <a:custGeom>
            <a:avLst/>
            <a:gdLst>
              <a:gd name="connsiteX0" fmla="*/ -108 w 468725"/>
              <a:gd name="connsiteY0" fmla="*/ 329515 h 329660"/>
              <a:gd name="connsiteX1" fmla="*/ 77711 w 468725"/>
              <a:gd name="connsiteY1" fmla="*/ 274365 h 329660"/>
              <a:gd name="connsiteX2" fmla="*/ 132480 w 468725"/>
              <a:gd name="connsiteY2" fmla="*/ 260078 h 329660"/>
              <a:gd name="connsiteX3" fmla="*/ 205156 w 468725"/>
              <a:gd name="connsiteY3" fmla="*/ 198165 h 329660"/>
              <a:gd name="connsiteX4" fmla="*/ 287261 w 468725"/>
              <a:gd name="connsiteY4" fmla="*/ 160065 h 329660"/>
              <a:gd name="connsiteX5" fmla="*/ 327742 w 468725"/>
              <a:gd name="connsiteY5" fmla="*/ 90151 h 329660"/>
              <a:gd name="connsiteX6" fmla="*/ 393179 w 468725"/>
              <a:gd name="connsiteY6" fmla="*/ 57576 h 329660"/>
              <a:gd name="connsiteX7" fmla="*/ 468617 w 468725"/>
              <a:gd name="connsiteY7" fmla="*/ -146 h 329660"/>
              <a:gd name="connsiteX0" fmla="*/ 0 w 468725"/>
              <a:gd name="connsiteY0" fmla="*/ 329661 h 329661"/>
              <a:gd name="connsiteX1" fmla="*/ 77819 w 468725"/>
              <a:gd name="connsiteY1" fmla="*/ 274511 h 329661"/>
              <a:gd name="connsiteX2" fmla="*/ 132588 w 468725"/>
              <a:gd name="connsiteY2" fmla="*/ 260224 h 329661"/>
              <a:gd name="connsiteX3" fmla="*/ 205264 w 468725"/>
              <a:gd name="connsiteY3" fmla="*/ 198311 h 329661"/>
              <a:gd name="connsiteX4" fmla="*/ 287369 w 468725"/>
              <a:gd name="connsiteY4" fmla="*/ 160211 h 329661"/>
              <a:gd name="connsiteX5" fmla="*/ 327850 w 468725"/>
              <a:gd name="connsiteY5" fmla="*/ 90297 h 329661"/>
              <a:gd name="connsiteX6" fmla="*/ 390775 w 468725"/>
              <a:gd name="connsiteY6" fmla="*/ 58978 h 329661"/>
              <a:gd name="connsiteX7" fmla="*/ 468725 w 468725"/>
              <a:gd name="connsiteY7" fmla="*/ 0 h 329661"/>
              <a:gd name="connsiteX0" fmla="*/ 0 w 468725"/>
              <a:gd name="connsiteY0" fmla="*/ 329661 h 329661"/>
              <a:gd name="connsiteX1" fmla="*/ 77819 w 468725"/>
              <a:gd name="connsiteY1" fmla="*/ 274511 h 329661"/>
              <a:gd name="connsiteX2" fmla="*/ 122161 w 468725"/>
              <a:gd name="connsiteY2" fmla="*/ 265596 h 329661"/>
              <a:gd name="connsiteX3" fmla="*/ 132588 w 468725"/>
              <a:gd name="connsiteY3" fmla="*/ 260224 h 329661"/>
              <a:gd name="connsiteX4" fmla="*/ 205264 w 468725"/>
              <a:gd name="connsiteY4" fmla="*/ 198311 h 329661"/>
              <a:gd name="connsiteX5" fmla="*/ 287369 w 468725"/>
              <a:gd name="connsiteY5" fmla="*/ 160211 h 329661"/>
              <a:gd name="connsiteX6" fmla="*/ 327850 w 468725"/>
              <a:gd name="connsiteY6" fmla="*/ 90297 h 329661"/>
              <a:gd name="connsiteX7" fmla="*/ 390775 w 468725"/>
              <a:gd name="connsiteY7" fmla="*/ 58978 h 329661"/>
              <a:gd name="connsiteX8" fmla="*/ 468725 w 468725"/>
              <a:gd name="connsiteY8" fmla="*/ 0 h 329661"/>
              <a:gd name="connsiteX0" fmla="*/ 0 w 468725"/>
              <a:gd name="connsiteY0" fmla="*/ 329661 h 329661"/>
              <a:gd name="connsiteX1" fmla="*/ 122161 w 468725"/>
              <a:gd name="connsiteY1" fmla="*/ 265596 h 329661"/>
              <a:gd name="connsiteX2" fmla="*/ 132588 w 468725"/>
              <a:gd name="connsiteY2" fmla="*/ 260224 h 329661"/>
              <a:gd name="connsiteX3" fmla="*/ 205264 w 468725"/>
              <a:gd name="connsiteY3" fmla="*/ 198311 h 329661"/>
              <a:gd name="connsiteX4" fmla="*/ 287369 w 468725"/>
              <a:gd name="connsiteY4" fmla="*/ 160211 h 329661"/>
              <a:gd name="connsiteX5" fmla="*/ 327850 w 468725"/>
              <a:gd name="connsiteY5" fmla="*/ 90297 h 329661"/>
              <a:gd name="connsiteX6" fmla="*/ 390775 w 468725"/>
              <a:gd name="connsiteY6" fmla="*/ 58978 h 329661"/>
              <a:gd name="connsiteX7" fmla="*/ 468725 w 468725"/>
              <a:gd name="connsiteY7" fmla="*/ 0 h 329661"/>
              <a:gd name="connsiteX0" fmla="*/ 0 w 346564"/>
              <a:gd name="connsiteY0" fmla="*/ 265596 h 266297"/>
              <a:gd name="connsiteX1" fmla="*/ 10427 w 346564"/>
              <a:gd name="connsiteY1" fmla="*/ 260224 h 266297"/>
              <a:gd name="connsiteX2" fmla="*/ 83103 w 346564"/>
              <a:gd name="connsiteY2" fmla="*/ 198311 h 266297"/>
              <a:gd name="connsiteX3" fmla="*/ 165208 w 346564"/>
              <a:gd name="connsiteY3" fmla="*/ 160211 h 266297"/>
              <a:gd name="connsiteX4" fmla="*/ 205689 w 346564"/>
              <a:gd name="connsiteY4" fmla="*/ 90297 h 266297"/>
              <a:gd name="connsiteX5" fmla="*/ 268614 w 346564"/>
              <a:gd name="connsiteY5" fmla="*/ 58978 h 266297"/>
              <a:gd name="connsiteX6" fmla="*/ 346564 w 346564"/>
              <a:gd name="connsiteY6" fmla="*/ 0 h 266297"/>
              <a:gd name="connsiteX0" fmla="*/ 0 w 268614"/>
              <a:gd name="connsiteY0" fmla="*/ 206618 h 207319"/>
              <a:gd name="connsiteX1" fmla="*/ 10427 w 268614"/>
              <a:gd name="connsiteY1" fmla="*/ 201246 h 207319"/>
              <a:gd name="connsiteX2" fmla="*/ 83103 w 268614"/>
              <a:gd name="connsiteY2" fmla="*/ 139333 h 207319"/>
              <a:gd name="connsiteX3" fmla="*/ 165208 w 268614"/>
              <a:gd name="connsiteY3" fmla="*/ 101233 h 207319"/>
              <a:gd name="connsiteX4" fmla="*/ 205689 w 268614"/>
              <a:gd name="connsiteY4" fmla="*/ 31319 h 207319"/>
              <a:gd name="connsiteX5" fmla="*/ 268614 w 268614"/>
              <a:gd name="connsiteY5" fmla="*/ 0 h 20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614" h="207319">
                <a:moveTo>
                  <a:pt x="0" y="206618"/>
                </a:moveTo>
                <a:cubicBezTo>
                  <a:pt x="9128" y="204237"/>
                  <a:pt x="-3423" y="212460"/>
                  <a:pt x="10427" y="201246"/>
                </a:cubicBezTo>
                <a:cubicBezTo>
                  <a:pt x="33382" y="187530"/>
                  <a:pt x="60338" y="153621"/>
                  <a:pt x="83103" y="139333"/>
                </a:cubicBezTo>
                <a:cubicBezTo>
                  <a:pt x="109392" y="123140"/>
                  <a:pt x="142729" y="122379"/>
                  <a:pt x="165208" y="101233"/>
                </a:cubicBezTo>
                <a:cubicBezTo>
                  <a:pt x="187687" y="80088"/>
                  <a:pt x="188455" y="48191"/>
                  <a:pt x="205689" y="31319"/>
                </a:cubicBezTo>
                <a:cubicBezTo>
                  <a:pt x="222923" y="14447"/>
                  <a:pt x="241754" y="9620"/>
                  <a:pt x="268614" y="0"/>
                </a:cubicBezTo>
              </a:path>
            </a:pathLst>
          </a:custGeom>
          <a:noFill/>
          <a:ln w="15875" cap="flat">
            <a:solidFill>
              <a:schemeClr val="accent3">
                <a:lumMod val="75000"/>
              </a:schemeClr>
            </a:solidFill>
            <a:prstDash val="solid"/>
            <a:miter/>
          </a:ln>
        </p:spPr>
        <p:txBody>
          <a:bodyPr rtlCol="0" anchor="ctr"/>
          <a:lstStyle/>
          <a:p>
            <a:endParaRPr lang="zh-CN" altLang="en-US"/>
          </a:p>
        </p:txBody>
      </p:sp>
      <p:sp>
        <p:nvSpPr>
          <p:cNvPr id="26" name="任意多边形: 形状 25">
            <a:extLst>
              <a:ext uri="{FF2B5EF4-FFF2-40B4-BE49-F238E27FC236}">
                <a16:creationId xmlns:a16="http://schemas.microsoft.com/office/drawing/2014/main" id="{9BF07547-49F8-9CE0-6225-2FBA2B8A7505}"/>
              </a:ext>
            </a:extLst>
          </p:cNvPr>
          <p:cNvSpPr/>
          <p:nvPr/>
        </p:nvSpPr>
        <p:spPr>
          <a:xfrm>
            <a:off x="10412729" y="5292089"/>
            <a:ext cx="1779267" cy="1554482"/>
          </a:xfrm>
          <a:custGeom>
            <a:avLst/>
            <a:gdLst>
              <a:gd name="connsiteX0" fmla="*/ -108 w 434435"/>
              <a:gd name="connsiteY0" fmla="*/ 265030 h 265175"/>
              <a:gd name="connsiteX1" fmla="*/ 123717 w 434435"/>
              <a:gd name="connsiteY1" fmla="*/ 217405 h 265175"/>
              <a:gd name="connsiteX2" fmla="*/ 180867 w 434435"/>
              <a:gd name="connsiteY2" fmla="*/ 166447 h 265175"/>
              <a:gd name="connsiteX3" fmla="*/ 242303 w 434435"/>
              <a:gd name="connsiteY3" fmla="*/ 143396 h 265175"/>
              <a:gd name="connsiteX4" fmla="*/ 298310 w 434435"/>
              <a:gd name="connsiteY4" fmla="*/ 81484 h 265175"/>
              <a:gd name="connsiteX5" fmla="*/ 318503 w 434435"/>
              <a:gd name="connsiteY5" fmla="*/ 47479 h 265175"/>
              <a:gd name="connsiteX6" fmla="*/ 434327 w 434435"/>
              <a:gd name="connsiteY6" fmla="*/ -146 h 265175"/>
              <a:gd name="connsiteX0" fmla="*/ 0 w 434435"/>
              <a:gd name="connsiteY0" fmla="*/ 265176 h 265176"/>
              <a:gd name="connsiteX1" fmla="*/ 123825 w 434435"/>
              <a:gd name="connsiteY1" fmla="*/ 217551 h 265176"/>
              <a:gd name="connsiteX2" fmla="*/ 180975 w 434435"/>
              <a:gd name="connsiteY2" fmla="*/ 166593 h 265176"/>
              <a:gd name="connsiteX3" fmla="*/ 242411 w 434435"/>
              <a:gd name="connsiteY3" fmla="*/ 143542 h 265176"/>
              <a:gd name="connsiteX4" fmla="*/ 298418 w 434435"/>
              <a:gd name="connsiteY4" fmla="*/ 81630 h 265176"/>
              <a:gd name="connsiteX5" fmla="*/ 318611 w 434435"/>
              <a:gd name="connsiteY5" fmla="*/ 47625 h 265176"/>
              <a:gd name="connsiteX6" fmla="*/ 347929 w 434435"/>
              <a:gd name="connsiteY6" fmla="*/ 21998 h 265176"/>
              <a:gd name="connsiteX7" fmla="*/ 434435 w 434435"/>
              <a:gd name="connsiteY7" fmla="*/ 0 h 265176"/>
              <a:gd name="connsiteX0" fmla="*/ 0 w 434435"/>
              <a:gd name="connsiteY0" fmla="*/ 265176 h 265176"/>
              <a:gd name="connsiteX1" fmla="*/ 123825 w 434435"/>
              <a:gd name="connsiteY1" fmla="*/ 217551 h 265176"/>
              <a:gd name="connsiteX2" fmla="*/ 152442 w 434435"/>
              <a:gd name="connsiteY2" fmla="*/ 192788 h 265176"/>
              <a:gd name="connsiteX3" fmla="*/ 180975 w 434435"/>
              <a:gd name="connsiteY3" fmla="*/ 166593 h 265176"/>
              <a:gd name="connsiteX4" fmla="*/ 242411 w 434435"/>
              <a:gd name="connsiteY4" fmla="*/ 143542 h 265176"/>
              <a:gd name="connsiteX5" fmla="*/ 298418 w 434435"/>
              <a:gd name="connsiteY5" fmla="*/ 81630 h 265176"/>
              <a:gd name="connsiteX6" fmla="*/ 318611 w 434435"/>
              <a:gd name="connsiteY6" fmla="*/ 47625 h 265176"/>
              <a:gd name="connsiteX7" fmla="*/ 347929 w 434435"/>
              <a:gd name="connsiteY7" fmla="*/ 21998 h 265176"/>
              <a:gd name="connsiteX8" fmla="*/ 434435 w 434435"/>
              <a:gd name="connsiteY8" fmla="*/ 0 h 265176"/>
              <a:gd name="connsiteX0" fmla="*/ 0 w 434435"/>
              <a:gd name="connsiteY0" fmla="*/ 265176 h 265176"/>
              <a:gd name="connsiteX1" fmla="*/ 152442 w 434435"/>
              <a:gd name="connsiteY1" fmla="*/ 192788 h 265176"/>
              <a:gd name="connsiteX2" fmla="*/ 180975 w 434435"/>
              <a:gd name="connsiteY2" fmla="*/ 166593 h 265176"/>
              <a:gd name="connsiteX3" fmla="*/ 242411 w 434435"/>
              <a:gd name="connsiteY3" fmla="*/ 143542 h 265176"/>
              <a:gd name="connsiteX4" fmla="*/ 298418 w 434435"/>
              <a:gd name="connsiteY4" fmla="*/ 81630 h 265176"/>
              <a:gd name="connsiteX5" fmla="*/ 318611 w 434435"/>
              <a:gd name="connsiteY5" fmla="*/ 47625 h 265176"/>
              <a:gd name="connsiteX6" fmla="*/ 347929 w 434435"/>
              <a:gd name="connsiteY6" fmla="*/ 21998 h 265176"/>
              <a:gd name="connsiteX7" fmla="*/ 434435 w 434435"/>
              <a:gd name="connsiteY7" fmla="*/ 0 h 265176"/>
              <a:gd name="connsiteX0" fmla="*/ 0 w 281993"/>
              <a:gd name="connsiteY0" fmla="*/ 192788 h 192788"/>
              <a:gd name="connsiteX1" fmla="*/ 28533 w 281993"/>
              <a:gd name="connsiteY1" fmla="*/ 166593 h 192788"/>
              <a:gd name="connsiteX2" fmla="*/ 89969 w 281993"/>
              <a:gd name="connsiteY2" fmla="*/ 143542 h 192788"/>
              <a:gd name="connsiteX3" fmla="*/ 145976 w 281993"/>
              <a:gd name="connsiteY3" fmla="*/ 81630 h 192788"/>
              <a:gd name="connsiteX4" fmla="*/ 166169 w 281993"/>
              <a:gd name="connsiteY4" fmla="*/ 47625 h 192788"/>
              <a:gd name="connsiteX5" fmla="*/ 195487 w 281993"/>
              <a:gd name="connsiteY5" fmla="*/ 21998 h 192788"/>
              <a:gd name="connsiteX6" fmla="*/ 281993 w 281993"/>
              <a:gd name="connsiteY6" fmla="*/ 0 h 192788"/>
              <a:gd name="connsiteX0" fmla="*/ 0 w 195487"/>
              <a:gd name="connsiteY0" fmla="*/ 170790 h 170790"/>
              <a:gd name="connsiteX1" fmla="*/ 28533 w 195487"/>
              <a:gd name="connsiteY1" fmla="*/ 144595 h 170790"/>
              <a:gd name="connsiteX2" fmla="*/ 89969 w 195487"/>
              <a:gd name="connsiteY2" fmla="*/ 121544 h 170790"/>
              <a:gd name="connsiteX3" fmla="*/ 145976 w 195487"/>
              <a:gd name="connsiteY3" fmla="*/ 59632 h 170790"/>
              <a:gd name="connsiteX4" fmla="*/ 166169 w 195487"/>
              <a:gd name="connsiteY4" fmla="*/ 25627 h 170790"/>
              <a:gd name="connsiteX5" fmla="*/ 195487 w 195487"/>
              <a:gd name="connsiteY5" fmla="*/ 0 h 170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487" h="170790">
                <a:moveTo>
                  <a:pt x="0" y="170790"/>
                </a:moveTo>
                <a:cubicBezTo>
                  <a:pt x="9525" y="162297"/>
                  <a:pt x="13538" y="152803"/>
                  <a:pt x="28533" y="144595"/>
                </a:cubicBezTo>
                <a:cubicBezTo>
                  <a:pt x="47107" y="132974"/>
                  <a:pt x="69586" y="129736"/>
                  <a:pt x="89969" y="121544"/>
                </a:cubicBezTo>
                <a:cubicBezTo>
                  <a:pt x="114829" y="111448"/>
                  <a:pt x="131213" y="82015"/>
                  <a:pt x="145976" y="59632"/>
                </a:cubicBezTo>
                <a:cubicBezTo>
                  <a:pt x="153310" y="48583"/>
                  <a:pt x="158835" y="36581"/>
                  <a:pt x="166169" y="25627"/>
                </a:cubicBezTo>
                <a:cubicBezTo>
                  <a:pt x="174421" y="15688"/>
                  <a:pt x="176183" y="7937"/>
                  <a:pt x="195487" y="0"/>
                </a:cubicBezTo>
              </a:path>
            </a:pathLst>
          </a:custGeom>
          <a:noFill/>
          <a:ln w="15875" cap="flat">
            <a:solidFill>
              <a:schemeClr val="accent3">
                <a:lumMod val="75000"/>
              </a:schemeClr>
            </a:solidFill>
            <a:prstDash val="solid"/>
            <a:miter/>
          </a:ln>
        </p:spPr>
        <p:txBody>
          <a:bodyPr rtlCol="0" anchor="ctr"/>
          <a:lstStyle/>
          <a:p>
            <a:endParaRPr lang="zh-CN" altLang="en-US"/>
          </a:p>
        </p:txBody>
      </p:sp>
      <p:sp>
        <p:nvSpPr>
          <p:cNvPr id="27" name="任意多边形: 形状 26">
            <a:extLst>
              <a:ext uri="{FF2B5EF4-FFF2-40B4-BE49-F238E27FC236}">
                <a16:creationId xmlns:a16="http://schemas.microsoft.com/office/drawing/2014/main" id="{0BB70908-2CA3-F56E-D8C4-1A66F4EEDD92}"/>
              </a:ext>
            </a:extLst>
          </p:cNvPr>
          <p:cNvSpPr/>
          <p:nvPr/>
        </p:nvSpPr>
        <p:spPr>
          <a:xfrm>
            <a:off x="10641329" y="5794085"/>
            <a:ext cx="1585528" cy="1067722"/>
          </a:xfrm>
          <a:custGeom>
            <a:avLst/>
            <a:gdLst>
              <a:gd name="connsiteX0" fmla="*/ -108 w 446150"/>
              <a:gd name="connsiteY0" fmla="*/ 257029 h 257175"/>
              <a:gd name="connsiteX1" fmla="*/ 130099 w 446150"/>
              <a:gd name="connsiteY1" fmla="*/ 222073 h 257175"/>
              <a:gd name="connsiteX2" fmla="*/ 199917 w 446150"/>
              <a:gd name="connsiteY2" fmla="*/ 153779 h 257175"/>
              <a:gd name="connsiteX3" fmla="*/ 299929 w 446150"/>
              <a:gd name="connsiteY3" fmla="*/ 112535 h 257175"/>
              <a:gd name="connsiteX4" fmla="*/ 355270 w 446150"/>
              <a:gd name="connsiteY4" fmla="*/ 53099 h 257175"/>
              <a:gd name="connsiteX5" fmla="*/ 446043 w 446150"/>
              <a:gd name="connsiteY5" fmla="*/ -146 h 257175"/>
              <a:gd name="connsiteX0" fmla="*/ 0 w 446151"/>
              <a:gd name="connsiteY0" fmla="*/ 257175 h 257175"/>
              <a:gd name="connsiteX1" fmla="*/ 130207 w 446151"/>
              <a:gd name="connsiteY1" fmla="*/ 222219 h 257175"/>
              <a:gd name="connsiteX2" fmla="*/ 181177 w 446151"/>
              <a:gd name="connsiteY2" fmla="*/ 170555 h 257175"/>
              <a:gd name="connsiteX3" fmla="*/ 200025 w 446151"/>
              <a:gd name="connsiteY3" fmla="*/ 153925 h 257175"/>
              <a:gd name="connsiteX4" fmla="*/ 300037 w 446151"/>
              <a:gd name="connsiteY4" fmla="*/ 112681 h 257175"/>
              <a:gd name="connsiteX5" fmla="*/ 355378 w 446151"/>
              <a:gd name="connsiteY5" fmla="*/ 53245 h 257175"/>
              <a:gd name="connsiteX6" fmla="*/ 446151 w 446151"/>
              <a:gd name="connsiteY6" fmla="*/ 0 h 257175"/>
              <a:gd name="connsiteX0" fmla="*/ 0 w 446151"/>
              <a:gd name="connsiteY0" fmla="*/ 257175 h 257175"/>
              <a:gd name="connsiteX1" fmla="*/ 181177 w 446151"/>
              <a:gd name="connsiteY1" fmla="*/ 170555 h 257175"/>
              <a:gd name="connsiteX2" fmla="*/ 200025 w 446151"/>
              <a:gd name="connsiteY2" fmla="*/ 153925 h 257175"/>
              <a:gd name="connsiteX3" fmla="*/ 300037 w 446151"/>
              <a:gd name="connsiteY3" fmla="*/ 112681 h 257175"/>
              <a:gd name="connsiteX4" fmla="*/ 355378 w 446151"/>
              <a:gd name="connsiteY4" fmla="*/ 53245 h 257175"/>
              <a:gd name="connsiteX5" fmla="*/ 446151 w 446151"/>
              <a:gd name="connsiteY5" fmla="*/ 0 h 257175"/>
              <a:gd name="connsiteX0" fmla="*/ 0 w 264974"/>
              <a:gd name="connsiteY0" fmla="*/ 170555 h 170555"/>
              <a:gd name="connsiteX1" fmla="*/ 18848 w 264974"/>
              <a:gd name="connsiteY1" fmla="*/ 153925 h 170555"/>
              <a:gd name="connsiteX2" fmla="*/ 118860 w 264974"/>
              <a:gd name="connsiteY2" fmla="*/ 112681 h 170555"/>
              <a:gd name="connsiteX3" fmla="*/ 174201 w 264974"/>
              <a:gd name="connsiteY3" fmla="*/ 53245 h 170555"/>
              <a:gd name="connsiteX4" fmla="*/ 264974 w 264974"/>
              <a:gd name="connsiteY4" fmla="*/ 0 h 170555"/>
              <a:gd name="connsiteX0" fmla="*/ 0 w 264974"/>
              <a:gd name="connsiteY0" fmla="*/ 170555 h 170555"/>
              <a:gd name="connsiteX1" fmla="*/ 18848 w 264974"/>
              <a:gd name="connsiteY1" fmla="*/ 153925 h 170555"/>
              <a:gd name="connsiteX2" fmla="*/ 118860 w 264974"/>
              <a:gd name="connsiteY2" fmla="*/ 112681 h 170555"/>
              <a:gd name="connsiteX3" fmla="*/ 174201 w 264974"/>
              <a:gd name="connsiteY3" fmla="*/ 53245 h 170555"/>
              <a:gd name="connsiteX4" fmla="*/ 264974 w 264974"/>
              <a:gd name="connsiteY4" fmla="*/ 0 h 170555"/>
              <a:gd name="connsiteX0" fmla="*/ 0 w 174201"/>
              <a:gd name="connsiteY0" fmla="*/ 117310 h 117310"/>
              <a:gd name="connsiteX1" fmla="*/ 18848 w 174201"/>
              <a:gd name="connsiteY1" fmla="*/ 100680 h 117310"/>
              <a:gd name="connsiteX2" fmla="*/ 118860 w 174201"/>
              <a:gd name="connsiteY2" fmla="*/ 59436 h 117310"/>
              <a:gd name="connsiteX3" fmla="*/ 174201 w 174201"/>
              <a:gd name="connsiteY3" fmla="*/ 0 h 117310"/>
            </a:gdLst>
            <a:ahLst/>
            <a:cxnLst>
              <a:cxn ang="0">
                <a:pos x="connsiteX0" y="connsiteY0"/>
              </a:cxn>
              <a:cxn ang="0">
                <a:pos x="connsiteX1" y="connsiteY1"/>
              </a:cxn>
              <a:cxn ang="0">
                <a:pos x="connsiteX2" y="connsiteY2"/>
              </a:cxn>
              <a:cxn ang="0">
                <a:pos x="connsiteX3" y="connsiteY3"/>
              </a:cxn>
            </a:cxnLst>
            <a:rect l="l" t="t" r="r" b="b"/>
            <a:pathLst>
              <a:path w="174201" h="117310">
                <a:moveTo>
                  <a:pt x="0" y="117310"/>
                </a:moveTo>
                <a:cubicBezTo>
                  <a:pt x="5985" y="112835"/>
                  <a:pt x="-962" y="110326"/>
                  <a:pt x="18848" y="100680"/>
                </a:cubicBezTo>
                <a:cubicBezTo>
                  <a:pt x="52757" y="77343"/>
                  <a:pt x="85523" y="84106"/>
                  <a:pt x="118860" y="59436"/>
                </a:cubicBezTo>
                <a:cubicBezTo>
                  <a:pt x="144768" y="39910"/>
                  <a:pt x="151055" y="22670"/>
                  <a:pt x="174201" y="0"/>
                </a:cubicBezTo>
              </a:path>
            </a:pathLst>
          </a:custGeom>
          <a:noFill/>
          <a:ln w="15875" cap="flat">
            <a:solidFill>
              <a:schemeClr val="accent3">
                <a:lumMod val="75000"/>
              </a:schemeClr>
            </a:solidFill>
            <a:prstDash val="solid"/>
            <a:miter/>
          </a:ln>
        </p:spPr>
        <p:txBody>
          <a:bodyPr rtlCol="0" anchor="ctr"/>
          <a:lstStyle/>
          <a:p>
            <a:endParaRPr lang="zh-CN" altLang="en-US"/>
          </a:p>
        </p:txBody>
      </p:sp>
      <p:sp>
        <p:nvSpPr>
          <p:cNvPr id="28" name="任意多边形: 形状 27">
            <a:extLst>
              <a:ext uri="{FF2B5EF4-FFF2-40B4-BE49-F238E27FC236}">
                <a16:creationId xmlns:a16="http://schemas.microsoft.com/office/drawing/2014/main" id="{96C2761E-1F76-710A-EE7A-08E13431F2F9}"/>
              </a:ext>
            </a:extLst>
          </p:cNvPr>
          <p:cNvSpPr/>
          <p:nvPr/>
        </p:nvSpPr>
        <p:spPr>
          <a:xfrm>
            <a:off x="10535921" y="5612907"/>
            <a:ext cx="1653655" cy="1229851"/>
          </a:xfrm>
          <a:custGeom>
            <a:avLst/>
            <a:gdLst>
              <a:gd name="connsiteX0" fmla="*/ -108 w 495680"/>
              <a:gd name="connsiteY0" fmla="*/ 255410 h 255555"/>
              <a:gd name="connsiteX1" fmla="*/ 130861 w 495680"/>
              <a:gd name="connsiteY1" fmla="*/ 220549 h 255555"/>
              <a:gd name="connsiteX2" fmla="*/ 207061 w 495680"/>
              <a:gd name="connsiteY2" fmla="*/ 149492 h 255555"/>
              <a:gd name="connsiteX3" fmla="*/ 300310 w 495680"/>
              <a:gd name="connsiteY3" fmla="*/ 112535 h 255555"/>
              <a:gd name="connsiteX4" fmla="*/ 361461 w 495680"/>
              <a:gd name="connsiteY4" fmla="*/ 39574 h 255555"/>
              <a:gd name="connsiteX5" fmla="*/ 495573 w 495680"/>
              <a:gd name="connsiteY5" fmla="*/ -146 h 255555"/>
              <a:gd name="connsiteX0" fmla="*/ 0 w 361569"/>
              <a:gd name="connsiteY0" fmla="*/ 215836 h 215836"/>
              <a:gd name="connsiteX1" fmla="*/ 130969 w 361569"/>
              <a:gd name="connsiteY1" fmla="*/ 180975 h 215836"/>
              <a:gd name="connsiteX2" fmla="*/ 207169 w 361569"/>
              <a:gd name="connsiteY2" fmla="*/ 109918 h 215836"/>
              <a:gd name="connsiteX3" fmla="*/ 300418 w 361569"/>
              <a:gd name="connsiteY3" fmla="*/ 72961 h 215836"/>
              <a:gd name="connsiteX4" fmla="*/ 361569 w 361569"/>
              <a:gd name="connsiteY4" fmla="*/ 0 h 215836"/>
              <a:gd name="connsiteX0" fmla="*/ 0 w 361569"/>
              <a:gd name="connsiteY0" fmla="*/ 215836 h 215836"/>
              <a:gd name="connsiteX1" fmla="*/ 130969 w 361569"/>
              <a:gd name="connsiteY1" fmla="*/ 180975 h 215836"/>
              <a:gd name="connsiteX2" fmla="*/ 179883 w 361569"/>
              <a:gd name="connsiteY2" fmla="*/ 135123 h 215836"/>
              <a:gd name="connsiteX3" fmla="*/ 207169 w 361569"/>
              <a:gd name="connsiteY3" fmla="*/ 109918 h 215836"/>
              <a:gd name="connsiteX4" fmla="*/ 300418 w 361569"/>
              <a:gd name="connsiteY4" fmla="*/ 72961 h 215836"/>
              <a:gd name="connsiteX5" fmla="*/ 361569 w 361569"/>
              <a:gd name="connsiteY5" fmla="*/ 0 h 215836"/>
              <a:gd name="connsiteX0" fmla="*/ 0 w 361569"/>
              <a:gd name="connsiteY0" fmla="*/ 215836 h 215836"/>
              <a:gd name="connsiteX1" fmla="*/ 179883 w 361569"/>
              <a:gd name="connsiteY1" fmla="*/ 135123 h 215836"/>
              <a:gd name="connsiteX2" fmla="*/ 207169 w 361569"/>
              <a:gd name="connsiteY2" fmla="*/ 109918 h 215836"/>
              <a:gd name="connsiteX3" fmla="*/ 300418 w 361569"/>
              <a:gd name="connsiteY3" fmla="*/ 72961 h 215836"/>
              <a:gd name="connsiteX4" fmla="*/ 361569 w 361569"/>
              <a:gd name="connsiteY4" fmla="*/ 0 h 215836"/>
              <a:gd name="connsiteX0" fmla="*/ 0 w 181686"/>
              <a:gd name="connsiteY0" fmla="*/ 135123 h 135123"/>
              <a:gd name="connsiteX1" fmla="*/ 27286 w 181686"/>
              <a:gd name="connsiteY1" fmla="*/ 109918 h 135123"/>
              <a:gd name="connsiteX2" fmla="*/ 120535 w 181686"/>
              <a:gd name="connsiteY2" fmla="*/ 72961 h 135123"/>
              <a:gd name="connsiteX3" fmla="*/ 181686 w 181686"/>
              <a:gd name="connsiteY3" fmla="*/ 0 h 135123"/>
            </a:gdLst>
            <a:ahLst/>
            <a:cxnLst>
              <a:cxn ang="0">
                <a:pos x="connsiteX0" y="connsiteY0"/>
              </a:cxn>
              <a:cxn ang="0">
                <a:pos x="connsiteX1" y="connsiteY1"/>
              </a:cxn>
              <a:cxn ang="0">
                <a:pos x="connsiteX2" y="connsiteY2"/>
              </a:cxn>
              <a:cxn ang="0">
                <a:pos x="connsiteX3" y="connsiteY3"/>
              </a:cxn>
            </a:cxnLst>
            <a:rect l="l" t="t" r="r" b="b"/>
            <a:pathLst>
              <a:path w="181686" h="135123">
                <a:moveTo>
                  <a:pt x="0" y="135123"/>
                </a:moveTo>
                <a:cubicBezTo>
                  <a:pt x="12700" y="123280"/>
                  <a:pt x="7197" y="120278"/>
                  <a:pt x="27286" y="109918"/>
                </a:cubicBezTo>
                <a:cubicBezTo>
                  <a:pt x="61099" y="86582"/>
                  <a:pt x="87674" y="97726"/>
                  <a:pt x="120535" y="72961"/>
                </a:cubicBezTo>
                <a:cubicBezTo>
                  <a:pt x="146443" y="53911"/>
                  <a:pt x="158635" y="23241"/>
                  <a:pt x="181686" y="0"/>
                </a:cubicBezTo>
              </a:path>
            </a:pathLst>
          </a:custGeom>
          <a:noFill/>
          <a:ln w="15875" cap="flat">
            <a:solidFill>
              <a:schemeClr val="accent3">
                <a:lumMod val="75000"/>
              </a:schemeClr>
            </a:solidFill>
            <a:prstDash val="solid"/>
            <a:miter/>
          </a:ln>
        </p:spPr>
        <p:txBody>
          <a:bodyPr rtlCol="0" anchor="ctr"/>
          <a:lstStyle/>
          <a:p>
            <a:endParaRPr lang="zh-CN" altLang="en-US"/>
          </a:p>
        </p:txBody>
      </p:sp>
      <p:sp>
        <p:nvSpPr>
          <p:cNvPr id="29" name="任意多边形: 形状 28">
            <a:extLst>
              <a:ext uri="{FF2B5EF4-FFF2-40B4-BE49-F238E27FC236}">
                <a16:creationId xmlns:a16="http://schemas.microsoft.com/office/drawing/2014/main" id="{21E578BA-8100-EF08-777E-F6DAB4447587}"/>
              </a:ext>
            </a:extLst>
          </p:cNvPr>
          <p:cNvSpPr/>
          <p:nvPr/>
        </p:nvSpPr>
        <p:spPr>
          <a:xfrm>
            <a:off x="11176000" y="6321811"/>
            <a:ext cx="1020357" cy="515867"/>
          </a:xfrm>
          <a:custGeom>
            <a:avLst/>
            <a:gdLst>
              <a:gd name="connsiteX0" fmla="*/ -108 w 361568"/>
              <a:gd name="connsiteY0" fmla="*/ 214834 h 214979"/>
              <a:gd name="connsiteX1" fmla="*/ 82474 w 361568"/>
              <a:gd name="connsiteY1" fmla="*/ 183306 h 214979"/>
              <a:gd name="connsiteX2" fmla="*/ 180772 w 361568"/>
              <a:gd name="connsiteY2" fmla="*/ 102439 h 214979"/>
              <a:gd name="connsiteX3" fmla="*/ 278212 w 361568"/>
              <a:gd name="connsiteY3" fmla="*/ 61672 h 214979"/>
              <a:gd name="connsiteX4" fmla="*/ 361461 w 361568"/>
              <a:gd name="connsiteY4" fmla="*/ -146 h 214979"/>
              <a:gd name="connsiteX0" fmla="*/ 0 w 361569"/>
              <a:gd name="connsiteY0" fmla="*/ 214980 h 214980"/>
              <a:gd name="connsiteX1" fmla="*/ 82582 w 361569"/>
              <a:gd name="connsiteY1" fmla="*/ 183452 h 214980"/>
              <a:gd name="connsiteX2" fmla="*/ 180880 w 361569"/>
              <a:gd name="connsiteY2" fmla="*/ 102585 h 214980"/>
              <a:gd name="connsiteX3" fmla="*/ 271064 w 361569"/>
              <a:gd name="connsiteY3" fmla="*/ 62934 h 214980"/>
              <a:gd name="connsiteX4" fmla="*/ 361569 w 361569"/>
              <a:gd name="connsiteY4" fmla="*/ 0 h 214980"/>
              <a:gd name="connsiteX0" fmla="*/ 0 w 271064"/>
              <a:gd name="connsiteY0" fmla="*/ 152046 h 152046"/>
              <a:gd name="connsiteX1" fmla="*/ 82582 w 271064"/>
              <a:gd name="connsiteY1" fmla="*/ 120518 h 152046"/>
              <a:gd name="connsiteX2" fmla="*/ 180880 w 271064"/>
              <a:gd name="connsiteY2" fmla="*/ 39651 h 152046"/>
              <a:gd name="connsiteX3" fmla="*/ 271064 w 271064"/>
              <a:gd name="connsiteY3" fmla="*/ 0 h 152046"/>
              <a:gd name="connsiteX0" fmla="*/ 0 w 271064"/>
              <a:gd name="connsiteY0" fmla="*/ 152046 h 152046"/>
              <a:gd name="connsiteX1" fmla="*/ 82582 w 271064"/>
              <a:gd name="connsiteY1" fmla="*/ 120518 h 152046"/>
              <a:gd name="connsiteX2" fmla="*/ 158958 w 271064"/>
              <a:gd name="connsiteY2" fmla="*/ 56678 h 152046"/>
              <a:gd name="connsiteX3" fmla="*/ 180880 w 271064"/>
              <a:gd name="connsiteY3" fmla="*/ 39651 h 152046"/>
              <a:gd name="connsiteX4" fmla="*/ 271064 w 271064"/>
              <a:gd name="connsiteY4" fmla="*/ 0 h 152046"/>
              <a:gd name="connsiteX0" fmla="*/ 0 w 271064"/>
              <a:gd name="connsiteY0" fmla="*/ 152046 h 152046"/>
              <a:gd name="connsiteX1" fmla="*/ 158958 w 271064"/>
              <a:gd name="connsiteY1" fmla="*/ 56678 h 152046"/>
              <a:gd name="connsiteX2" fmla="*/ 180880 w 271064"/>
              <a:gd name="connsiteY2" fmla="*/ 39651 h 152046"/>
              <a:gd name="connsiteX3" fmla="*/ 271064 w 271064"/>
              <a:gd name="connsiteY3" fmla="*/ 0 h 152046"/>
              <a:gd name="connsiteX0" fmla="*/ 0 w 112106"/>
              <a:gd name="connsiteY0" fmla="*/ 56678 h 56678"/>
              <a:gd name="connsiteX1" fmla="*/ 21922 w 112106"/>
              <a:gd name="connsiteY1" fmla="*/ 39651 h 56678"/>
              <a:gd name="connsiteX2" fmla="*/ 112106 w 112106"/>
              <a:gd name="connsiteY2" fmla="*/ 0 h 56678"/>
            </a:gdLst>
            <a:ahLst/>
            <a:cxnLst>
              <a:cxn ang="0">
                <a:pos x="connsiteX0" y="connsiteY0"/>
              </a:cxn>
              <a:cxn ang="0">
                <a:pos x="connsiteX1" y="connsiteY1"/>
              </a:cxn>
              <a:cxn ang="0">
                <a:pos x="connsiteX2" y="connsiteY2"/>
              </a:cxn>
            </a:cxnLst>
            <a:rect l="l" t="t" r="r" b="b"/>
            <a:pathLst>
              <a:path w="112106" h="56678">
                <a:moveTo>
                  <a:pt x="0" y="56678"/>
                </a:moveTo>
                <a:cubicBezTo>
                  <a:pt x="16383" y="43200"/>
                  <a:pt x="3238" y="49097"/>
                  <a:pt x="21922" y="39651"/>
                </a:cubicBezTo>
                <a:cubicBezTo>
                  <a:pt x="53336" y="19565"/>
                  <a:pt x="78959" y="12192"/>
                  <a:pt x="112106" y="0"/>
                </a:cubicBezTo>
              </a:path>
            </a:pathLst>
          </a:custGeom>
          <a:noFill/>
          <a:ln w="15875" cap="flat">
            <a:solidFill>
              <a:schemeClr val="accent3">
                <a:lumMod val="75000"/>
              </a:schemeClr>
            </a:solidFill>
            <a:prstDash val="solid"/>
            <a:miter/>
          </a:ln>
        </p:spPr>
        <p:txBody>
          <a:bodyPr rtlCol="0" anchor="ctr"/>
          <a:lstStyle/>
          <a:p>
            <a:endParaRPr lang="zh-CN" altLang="en-US"/>
          </a:p>
        </p:txBody>
      </p:sp>
      <p:sp>
        <p:nvSpPr>
          <p:cNvPr id="30" name="任意多边形: 形状 29">
            <a:extLst>
              <a:ext uri="{FF2B5EF4-FFF2-40B4-BE49-F238E27FC236}">
                <a16:creationId xmlns:a16="http://schemas.microsoft.com/office/drawing/2014/main" id="{2338B562-EBE7-A044-46F7-E973B0AD586C}"/>
              </a:ext>
            </a:extLst>
          </p:cNvPr>
          <p:cNvSpPr/>
          <p:nvPr/>
        </p:nvSpPr>
        <p:spPr>
          <a:xfrm>
            <a:off x="11653521" y="6690359"/>
            <a:ext cx="530858" cy="162556"/>
          </a:xfrm>
          <a:custGeom>
            <a:avLst/>
            <a:gdLst>
              <a:gd name="connsiteX0" fmla="*/ -108 w 303085"/>
              <a:gd name="connsiteY0" fmla="*/ 137205 h 137545"/>
              <a:gd name="connsiteX1" fmla="*/ 76092 w 303085"/>
              <a:gd name="connsiteY1" fmla="*/ 118155 h 137545"/>
              <a:gd name="connsiteX2" fmla="*/ 165151 w 303085"/>
              <a:gd name="connsiteY2" fmla="*/ 42526 h 137545"/>
              <a:gd name="connsiteX3" fmla="*/ 231159 w 303085"/>
              <a:gd name="connsiteY3" fmla="*/ 15952 h 137545"/>
              <a:gd name="connsiteX4" fmla="*/ 302977 w 303085"/>
              <a:gd name="connsiteY4" fmla="*/ -146 h 137545"/>
              <a:gd name="connsiteX0" fmla="*/ 0 w 303085"/>
              <a:gd name="connsiteY0" fmla="*/ 137351 h 137546"/>
              <a:gd name="connsiteX1" fmla="*/ 76200 w 303085"/>
              <a:gd name="connsiteY1" fmla="*/ 118301 h 137546"/>
              <a:gd name="connsiteX2" fmla="*/ 165259 w 303085"/>
              <a:gd name="connsiteY2" fmla="*/ 42672 h 137546"/>
              <a:gd name="connsiteX3" fmla="*/ 231267 w 303085"/>
              <a:gd name="connsiteY3" fmla="*/ 16098 h 137546"/>
              <a:gd name="connsiteX4" fmla="*/ 255461 w 303085"/>
              <a:gd name="connsiteY4" fmla="*/ 9700 h 137546"/>
              <a:gd name="connsiteX5" fmla="*/ 303085 w 303085"/>
              <a:gd name="connsiteY5" fmla="*/ 0 h 137546"/>
              <a:gd name="connsiteX0" fmla="*/ 0 w 255461"/>
              <a:gd name="connsiteY0" fmla="*/ 127651 h 127846"/>
              <a:gd name="connsiteX1" fmla="*/ 76200 w 255461"/>
              <a:gd name="connsiteY1" fmla="*/ 108601 h 127846"/>
              <a:gd name="connsiteX2" fmla="*/ 165259 w 255461"/>
              <a:gd name="connsiteY2" fmla="*/ 32972 h 127846"/>
              <a:gd name="connsiteX3" fmla="*/ 231267 w 255461"/>
              <a:gd name="connsiteY3" fmla="*/ 6398 h 127846"/>
              <a:gd name="connsiteX4" fmla="*/ 255461 w 255461"/>
              <a:gd name="connsiteY4" fmla="*/ 0 h 127846"/>
              <a:gd name="connsiteX0" fmla="*/ 0 w 255461"/>
              <a:gd name="connsiteY0" fmla="*/ 127651 h 127846"/>
              <a:gd name="connsiteX1" fmla="*/ 76200 w 255461"/>
              <a:gd name="connsiteY1" fmla="*/ 108601 h 127846"/>
              <a:gd name="connsiteX2" fmla="*/ 165259 w 255461"/>
              <a:gd name="connsiteY2" fmla="*/ 32972 h 127846"/>
              <a:gd name="connsiteX3" fmla="*/ 197136 w 255461"/>
              <a:gd name="connsiteY3" fmla="*/ 17860 h 127846"/>
              <a:gd name="connsiteX4" fmla="*/ 231267 w 255461"/>
              <a:gd name="connsiteY4" fmla="*/ 6398 h 127846"/>
              <a:gd name="connsiteX5" fmla="*/ 255461 w 255461"/>
              <a:gd name="connsiteY5" fmla="*/ 0 h 127846"/>
              <a:gd name="connsiteX0" fmla="*/ 0 w 255461"/>
              <a:gd name="connsiteY0" fmla="*/ 127651 h 128015"/>
              <a:gd name="connsiteX1" fmla="*/ 76200 w 255461"/>
              <a:gd name="connsiteY1" fmla="*/ 108601 h 128015"/>
              <a:gd name="connsiteX2" fmla="*/ 197136 w 255461"/>
              <a:gd name="connsiteY2" fmla="*/ 17860 h 128015"/>
              <a:gd name="connsiteX3" fmla="*/ 231267 w 255461"/>
              <a:gd name="connsiteY3" fmla="*/ 6398 h 128015"/>
              <a:gd name="connsiteX4" fmla="*/ 255461 w 255461"/>
              <a:gd name="connsiteY4" fmla="*/ 0 h 128015"/>
              <a:gd name="connsiteX0" fmla="*/ 0 w 255461"/>
              <a:gd name="connsiteY0" fmla="*/ 127651 h 127651"/>
              <a:gd name="connsiteX1" fmla="*/ 197136 w 255461"/>
              <a:gd name="connsiteY1" fmla="*/ 17860 h 127651"/>
              <a:gd name="connsiteX2" fmla="*/ 231267 w 255461"/>
              <a:gd name="connsiteY2" fmla="*/ 6398 h 127651"/>
              <a:gd name="connsiteX3" fmla="*/ 255461 w 255461"/>
              <a:gd name="connsiteY3" fmla="*/ 0 h 127651"/>
              <a:gd name="connsiteX0" fmla="*/ 0 w 58325"/>
              <a:gd name="connsiteY0" fmla="*/ 17860 h 17860"/>
              <a:gd name="connsiteX1" fmla="*/ 34131 w 58325"/>
              <a:gd name="connsiteY1" fmla="*/ 6398 h 17860"/>
              <a:gd name="connsiteX2" fmla="*/ 58325 w 58325"/>
              <a:gd name="connsiteY2" fmla="*/ 0 h 17860"/>
            </a:gdLst>
            <a:ahLst/>
            <a:cxnLst>
              <a:cxn ang="0">
                <a:pos x="connsiteX0" y="connsiteY0"/>
              </a:cxn>
              <a:cxn ang="0">
                <a:pos x="connsiteX1" y="connsiteY1"/>
              </a:cxn>
              <a:cxn ang="0">
                <a:pos x="connsiteX2" y="connsiteY2"/>
              </a:cxn>
            </a:cxnLst>
            <a:rect l="l" t="t" r="r" b="b"/>
            <a:pathLst>
              <a:path w="58325" h="17860">
                <a:moveTo>
                  <a:pt x="0" y="17860"/>
                </a:moveTo>
                <a:cubicBezTo>
                  <a:pt x="11001" y="13431"/>
                  <a:pt x="24410" y="9375"/>
                  <a:pt x="34131" y="6398"/>
                </a:cubicBezTo>
                <a:cubicBezTo>
                  <a:pt x="49165" y="903"/>
                  <a:pt x="46355" y="2683"/>
                  <a:pt x="58325" y="0"/>
                </a:cubicBezTo>
              </a:path>
            </a:pathLst>
          </a:custGeom>
          <a:noFill/>
          <a:ln w="15875" cap="flat">
            <a:solidFill>
              <a:schemeClr val="accent3">
                <a:lumMod val="75000"/>
              </a:schemeClr>
            </a:solidFill>
            <a:prstDash val="solid"/>
            <a:miter/>
          </a:ln>
        </p:spPr>
        <p:txBody>
          <a:bodyPr rtlCol="0" anchor="ctr"/>
          <a:lstStyle/>
          <a:p>
            <a:endParaRPr lang="zh-CN" altLang="en-US"/>
          </a:p>
        </p:txBody>
      </p:sp>
      <p:sp>
        <p:nvSpPr>
          <p:cNvPr id="34" name="任意多边形: 形状 33">
            <a:extLst>
              <a:ext uri="{FF2B5EF4-FFF2-40B4-BE49-F238E27FC236}">
                <a16:creationId xmlns:a16="http://schemas.microsoft.com/office/drawing/2014/main" id="{F5D0B57E-F82D-18B3-8833-2332097EEAB3}"/>
              </a:ext>
            </a:extLst>
          </p:cNvPr>
          <p:cNvSpPr/>
          <p:nvPr/>
        </p:nvSpPr>
        <p:spPr>
          <a:xfrm>
            <a:off x="9174479" y="4851284"/>
            <a:ext cx="3000636" cy="1995287"/>
          </a:xfrm>
          <a:custGeom>
            <a:avLst/>
            <a:gdLst>
              <a:gd name="connsiteX0" fmla="*/ 449186 w 458819"/>
              <a:gd name="connsiteY0" fmla="*/ 432444 h 458021"/>
              <a:gd name="connsiteX1" fmla="*/ 458711 w 458819"/>
              <a:gd name="connsiteY1" fmla="*/ 486 h 458021"/>
              <a:gd name="connsiteX2" fmla="*/ 437470 w 458819"/>
              <a:gd name="connsiteY2" fmla="*/ 8296 h 458021"/>
              <a:gd name="connsiteX3" fmla="*/ 421754 w 458819"/>
              <a:gd name="connsiteY3" fmla="*/ 26394 h 458021"/>
              <a:gd name="connsiteX4" fmla="*/ 380987 w 458819"/>
              <a:gd name="connsiteY4" fmla="*/ 43539 h 458021"/>
              <a:gd name="connsiteX5" fmla="*/ 320408 w 458819"/>
              <a:gd name="connsiteY5" fmla="*/ 68780 h 458021"/>
              <a:gd name="connsiteX6" fmla="*/ 291833 w 458819"/>
              <a:gd name="connsiteY6" fmla="*/ 119739 h 458021"/>
              <a:gd name="connsiteX7" fmla="*/ 256781 w 458819"/>
              <a:gd name="connsiteY7" fmla="*/ 162887 h 458021"/>
              <a:gd name="connsiteX8" fmla="*/ 212490 w 458819"/>
              <a:gd name="connsiteY8" fmla="*/ 176889 h 458021"/>
              <a:gd name="connsiteX9" fmla="*/ 126765 w 458819"/>
              <a:gd name="connsiteY9" fmla="*/ 236896 h 458021"/>
              <a:gd name="connsiteX10" fmla="*/ 85617 w 458819"/>
              <a:gd name="connsiteY10" fmla="*/ 243945 h 458021"/>
              <a:gd name="connsiteX11" fmla="*/ -108 w 458819"/>
              <a:gd name="connsiteY11" fmla="*/ 321383 h 458021"/>
              <a:gd name="connsiteX12" fmla="*/ 50755 w 458819"/>
              <a:gd name="connsiteY12" fmla="*/ 457876 h 458021"/>
              <a:gd name="connsiteX0" fmla="*/ 449294 w 459340"/>
              <a:gd name="connsiteY0" fmla="*/ 432589 h 458021"/>
              <a:gd name="connsiteX1" fmla="*/ 458819 w 459340"/>
              <a:gd name="connsiteY1" fmla="*/ 631 h 458021"/>
              <a:gd name="connsiteX2" fmla="*/ 437578 w 459340"/>
              <a:gd name="connsiteY2" fmla="*/ 8441 h 458021"/>
              <a:gd name="connsiteX3" fmla="*/ 421862 w 459340"/>
              <a:gd name="connsiteY3" fmla="*/ 26539 h 458021"/>
              <a:gd name="connsiteX4" fmla="*/ 381095 w 459340"/>
              <a:gd name="connsiteY4" fmla="*/ 43684 h 458021"/>
              <a:gd name="connsiteX5" fmla="*/ 320516 w 459340"/>
              <a:gd name="connsiteY5" fmla="*/ 68925 h 458021"/>
              <a:gd name="connsiteX6" fmla="*/ 291941 w 459340"/>
              <a:gd name="connsiteY6" fmla="*/ 119884 h 458021"/>
              <a:gd name="connsiteX7" fmla="*/ 256889 w 459340"/>
              <a:gd name="connsiteY7" fmla="*/ 163032 h 458021"/>
              <a:gd name="connsiteX8" fmla="*/ 212598 w 459340"/>
              <a:gd name="connsiteY8" fmla="*/ 177034 h 458021"/>
              <a:gd name="connsiteX9" fmla="*/ 126873 w 459340"/>
              <a:gd name="connsiteY9" fmla="*/ 237041 h 458021"/>
              <a:gd name="connsiteX10" fmla="*/ 85725 w 459340"/>
              <a:gd name="connsiteY10" fmla="*/ 244090 h 458021"/>
              <a:gd name="connsiteX11" fmla="*/ 0 w 459340"/>
              <a:gd name="connsiteY11" fmla="*/ 321528 h 458021"/>
              <a:gd name="connsiteX12" fmla="*/ 50863 w 459340"/>
              <a:gd name="connsiteY12" fmla="*/ 458021 h 458021"/>
              <a:gd name="connsiteX13" fmla="*/ 459340 w 459340"/>
              <a:gd name="connsiteY13" fmla="*/ 442635 h 458021"/>
              <a:gd name="connsiteX0" fmla="*/ 458819 w 459340"/>
              <a:gd name="connsiteY0" fmla="*/ 631 h 458021"/>
              <a:gd name="connsiteX1" fmla="*/ 437578 w 459340"/>
              <a:gd name="connsiteY1" fmla="*/ 8441 h 458021"/>
              <a:gd name="connsiteX2" fmla="*/ 421862 w 459340"/>
              <a:gd name="connsiteY2" fmla="*/ 26539 h 458021"/>
              <a:gd name="connsiteX3" fmla="*/ 381095 w 459340"/>
              <a:gd name="connsiteY3" fmla="*/ 43684 h 458021"/>
              <a:gd name="connsiteX4" fmla="*/ 320516 w 459340"/>
              <a:gd name="connsiteY4" fmla="*/ 68925 h 458021"/>
              <a:gd name="connsiteX5" fmla="*/ 291941 w 459340"/>
              <a:gd name="connsiteY5" fmla="*/ 119884 h 458021"/>
              <a:gd name="connsiteX6" fmla="*/ 256889 w 459340"/>
              <a:gd name="connsiteY6" fmla="*/ 163032 h 458021"/>
              <a:gd name="connsiteX7" fmla="*/ 212598 w 459340"/>
              <a:gd name="connsiteY7" fmla="*/ 177034 h 458021"/>
              <a:gd name="connsiteX8" fmla="*/ 126873 w 459340"/>
              <a:gd name="connsiteY8" fmla="*/ 237041 h 458021"/>
              <a:gd name="connsiteX9" fmla="*/ 85725 w 459340"/>
              <a:gd name="connsiteY9" fmla="*/ 244090 h 458021"/>
              <a:gd name="connsiteX10" fmla="*/ 0 w 459340"/>
              <a:gd name="connsiteY10" fmla="*/ 321528 h 458021"/>
              <a:gd name="connsiteX11" fmla="*/ 50863 w 459340"/>
              <a:gd name="connsiteY11" fmla="*/ 458021 h 458021"/>
              <a:gd name="connsiteX12" fmla="*/ 459340 w 459340"/>
              <a:gd name="connsiteY12" fmla="*/ 442635 h 458021"/>
              <a:gd name="connsiteX0" fmla="*/ 458819 w 458819"/>
              <a:gd name="connsiteY0" fmla="*/ 631 h 458021"/>
              <a:gd name="connsiteX1" fmla="*/ 437578 w 458819"/>
              <a:gd name="connsiteY1" fmla="*/ 8441 h 458021"/>
              <a:gd name="connsiteX2" fmla="*/ 421862 w 458819"/>
              <a:gd name="connsiteY2" fmla="*/ 26539 h 458021"/>
              <a:gd name="connsiteX3" fmla="*/ 381095 w 458819"/>
              <a:gd name="connsiteY3" fmla="*/ 43684 h 458021"/>
              <a:gd name="connsiteX4" fmla="*/ 320516 w 458819"/>
              <a:gd name="connsiteY4" fmla="*/ 68925 h 458021"/>
              <a:gd name="connsiteX5" fmla="*/ 291941 w 458819"/>
              <a:gd name="connsiteY5" fmla="*/ 119884 h 458021"/>
              <a:gd name="connsiteX6" fmla="*/ 256889 w 458819"/>
              <a:gd name="connsiteY6" fmla="*/ 163032 h 458021"/>
              <a:gd name="connsiteX7" fmla="*/ 212598 w 458819"/>
              <a:gd name="connsiteY7" fmla="*/ 177034 h 458021"/>
              <a:gd name="connsiteX8" fmla="*/ 126873 w 458819"/>
              <a:gd name="connsiteY8" fmla="*/ 237041 h 458021"/>
              <a:gd name="connsiteX9" fmla="*/ 85725 w 458819"/>
              <a:gd name="connsiteY9" fmla="*/ 244090 h 458021"/>
              <a:gd name="connsiteX10" fmla="*/ 0 w 458819"/>
              <a:gd name="connsiteY10" fmla="*/ 321528 h 458021"/>
              <a:gd name="connsiteX11" fmla="*/ 50863 w 458819"/>
              <a:gd name="connsiteY11" fmla="*/ 458021 h 458021"/>
              <a:gd name="connsiteX0" fmla="*/ 458819 w 458819"/>
              <a:gd name="connsiteY0" fmla="*/ 631 h 321528"/>
              <a:gd name="connsiteX1" fmla="*/ 437578 w 458819"/>
              <a:gd name="connsiteY1" fmla="*/ 8441 h 321528"/>
              <a:gd name="connsiteX2" fmla="*/ 421862 w 458819"/>
              <a:gd name="connsiteY2" fmla="*/ 26539 h 321528"/>
              <a:gd name="connsiteX3" fmla="*/ 381095 w 458819"/>
              <a:gd name="connsiteY3" fmla="*/ 43684 h 321528"/>
              <a:gd name="connsiteX4" fmla="*/ 320516 w 458819"/>
              <a:gd name="connsiteY4" fmla="*/ 68925 h 321528"/>
              <a:gd name="connsiteX5" fmla="*/ 291941 w 458819"/>
              <a:gd name="connsiteY5" fmla="*/ 119884 h 321528"/>
              <a:gd name="connsiteX6" fmla="*/ 256889 w 458819"/>
              <a:gd name="connsiteY6" fmla="*/ 163032 h 321528"/>
              <a:gd name="connsiteX7" fmla="*/ 212598 w 458819"/>
              <a:gd name="connsiteY7" fmla="*/ 177034 h 321528"/>
              <a:gd name="connsiteX8" fmla="*/ 126873 w 458819"/>
              <a:gd name="connsiteY8" fmla="*/ 237041 h 321528"/>
              <a:gd name="connsiteX9" fmla="*/ 85725 w 458819"/>
              <a:gd name="connsiteY9" fmla="*/ 244090 h 321528"/>
              <a:gd name="connsiteX10" fmla="*/ 0 w 458819"/>
              <a:gd name="connsiteY10" fmla="*/ 321528 h 321528"/>
              <a:gd name="connsiteX0" fmla="*/ 458819 w 458819"/>
              <a:gd name="connsiteY0" fmla="*/ 631 h 321528"/>
              <a:gd name="connsiteX1" fmla="*/ 437578 w 458819"/>
              <a:gd name="connsiteY1" fmla="*/ 8441 h 321528"/>
              <a:gd name="connsiteX2" fmla="*/ 381095 w 458819"/>
              <a:gd name="connsiteY2" fmla="*/ 43684 h 321528"/>
              <a:gd name="connsiteX3" fmla="*/ 320516 w 458819"/>
              <a:gd name="connsiteY3" fmla="*/ 68925 h 321528"/>
              <a:gd name="connsiteX4" fmla="*/ 291941 w 458819"/>
              <a:gd name="connsiteY4" fmla="*/ 119884 h 321528"/>
              <a:gd name="connsiteX5" fmla="*/ 256889 w 458819"/>
              <a:gd name="connsiteY5" fmla="*/ 163032 h 321528"/>
              <a:gd name="connsiteX6" fmla="*/ 212598 w 458819"/>
              <a:gd name="connsiteY6" fmla="*/ 177034 h 321528"/>
              <a:gd name="connsiteX7" fmla="*/ 126873 w 458819"/>
              <a:gd name="connsiteY7" fmla="*/ 237041 h 321528"/>
              <a:gd name="connsiteX8" fmla="*/ 85725 w 458819"/>
              <a:gd name="connsiteY8" fmla="*/ 244090 h 321528"/>
              <a:gd name="connsiteX9" fmla="*/ 0 w 458819"/>
              <a:gd name="connsiteY9" fmla="*/ 321528 h 321528"/>
              <a:gd name="connsiteX0" fmla="*/ 458819 w 458819"/>
              <a:gd name="connsiteY0" fmla="*/ 0 h 320897"/>
              <a:gd name="connsiteX1" fmla="*/ 381095 w 458819"/>
              <a:gd name="connsiteY1" fmla="*/ 43053 h 320897"/>
              <a:gd name="connsiteX2" fmla="*/ 320516 w 458819"/>
              <a:gd name="connsiteY2" fmla="*/ 68294 h 320897"/>
              <a:gd name="connsiteX3" fmla="*/ 291941 w 458819"/>
              <a:gd name="connsiteY3" fmla="*/ 119253 h 320897"/>
              <a:gd name="connsiteX4" fmla="*/ 256889 w 458819"/>
              <a:gd name="connsiteY4" fmla="*/ 162401 h 320897"/>
              <a:gd name="connsiteX5" fmla="*/ 212598 w 458819"/>
              <a:gd name="connsiteY5" fmla="*/ 176403 h 320897"/>
              <a:gd name="connsiteX6" fmla="*/ 126873 w 458819"/>
              <a:gd name="connsiteY6" fmla="*/ 236410 h 320897"/>
              <a:gd name="connsiteX7" fmla="*/ 85725 w 458819"/>
              <a:gd name="connsiteY7" fmla="*/ 243459 h 320897"/>
              <a:gd name="connsiteX8" fmla="*/ 0 w 458819"/>
              <a:gd name="connsiteY8" fmla="*/ 320897 h 320897"/>
              <a:gd name="connsiteX0" fmla="*/ 381095 w 381095"/>
              <a:gd name="connsiteY0" fmla="*/ 0 h 277844"/>
              <a:gd name="connsiteX1" fmla="*/ 320516 w 381095"/>
              <a:gd name="connsiteY1" fmla="*/ 25241 h 277844"/>
              <a:gd name="connsiteX2" fmla="*/ 291941 w 381095"/>
              <a:gd name="connsiteY2" fmla="*/ 76200 h 277844"/>
              <a:gd name="connsiteX3" fmla="*/ 256889 w 381095"/>
              <a:gd name="connsiteY3" fmla="*/ 119348 h 277844"/>
              <a:gd name="connsiteX4" fmla="*/ 212598 w 381095"/>
              <a:gd name="connsiteY4" fmla="*/ 133350 h 277844"/>
              <a:gd name="connsiteX5" fmla="*/ 126873 w 381095"/>
              <a:gd name="connsiteY5" fmla="*/ 193357 h 277844"/>
              <a:gd name="connsiteX6" fmla="*/ 85725 w 381095"/>
              <a:gd name="connsiteY6" fmla="*/ 200406 h 277844"/>
              <a:gd name="connsiteX7" fmla="*/ 0 w 381095"/>
              <a:gd name="connsiteY7" fmla="*/ 277844 h 277844"/>
              <a:gd name="connsiteX0" fmla="*/ 387793 w 387793"/>
              <a:gd name="connsiteY0" fmla="*/ 0 h 283704"/>
              <a:gd name="connsiteX1" fmla="*/ 320516 w 387793"/>
              <a:gd name="connsiteY1" fmla="*/ 31101 h 283704"/>
              <a:gd name="connsiteX2" fmla="*/ 291941 w 387793"/>
              <a:gd name="connsiteY2" fmla="*/ 82060 h 283704"/>
              <a:gd name="connsiteX3" fmla="*/ 256889 w 387793"/>
              <a:gd name="connsiteY3" fmla="*/ 125208 h 283704"/>
              <a:gd name="connsiteX4" fmla="*/ 212598 w 387793"/>
              <a:gd name="connsiteY4" fmla="*/ 139210 h 283704"/>
              <a:gd name="connsiteX5" fmla="*/ 126873 w 387793"/>
              <a:gd name="connsiteY5" fmla="*/ 199217 h 283704"/>
              <a:gd name="connsiteX6" fmla="*/ 85725 w 387793"/>
              <a:gd name="connsiteY6" fmla="*/ 206266 h 283704"/>
              <a:gd name="connsiteX7" fmla="*/ 0 w 387793"/>
              <a:gd name="connsiteY7" fmla="*/ 283704 h 283704"/>
              <a:gd name="connsiteX0" fmla="*/ 387793 w 387793"/>
              <a:gd name="connsiteY0" fmla="*/ 0 h 283704"/>
              <a:gd name="connsiteX1" fmla="*/ 320516 w 387793"/>
              <a:gd name="connsiteY1" fmla="*/ 31101 h 283704"/>
              <a:gd name="connsiteX2" fmla="*/ 291941 w 387793"/>
              <a:gd name="connsiteY2" fmla="*/ 82060 h 283704"/>
              <a:gd name="connsiteX3" fmla="*/ 256889 w 387793"/>
              <a:gd name="connsiteY3" fmla="*/ 125208 h 283704"/>
              <a:gd name="connsiteX4" fmla="*/ 212598 w 387793"/>
              <a:gd name="connsiteY4" fmla="*/ 139210 h 283704"/>
              <a:gd name="connsiteX5" fmla="*/ 126873 w 387793"/>
              <a:gd name="connsiteY5" fmla="*/ 199217 h 283704"/>
              <a:gd name="connsiteX6" fmla="*/ 85725 w 387793"/>
              <a:gd name="connsiteY6" fmla="*/ 206266 h 283704"/>
              <a:gd name="connsiteX7" fmla="*/ 58115 w 387793"/>
              <a:gd name="connsiteY7" fmla="*/ 219221 h 283704"/>
              <a:gd name="connsiteX8" fmla="*/ 0 w 387793"/>
              <a:gd name="connsiteY8" fmla="*/ 283704 h 283704"/>
              <a:gd name="connsiteX0" fmla="*/ 329678 w 329678"/>
              <a:gd name="connsiteY0" fmla="*/ 0 h 219221"/>
              <a:gd name="connsiteX1" fmla="*/ 262401 w 329678"/>
              <a:gd name="connsiteY1" fmla="*/ 31101 h 219221"/>
              <a:gd name="connsiteX2" fmla="*/ 233826 w 329678"/>
              <a:gd name="connsiteY2" fmla="*/ 82060 h 219221"/>
              <a:gd name="connsiteX3" fmla="*/ 198774 w 329678"/>
              <a:gd name="connsiteY3" fmla="*/ 125208 h 219221"/>
              <a:gd name="connsiteX4" fmla="*/ 154483 w 329678"/>
              <a:gd name="connsiteY4" fmla="*/ 139210 h 219221"/>
              <a:gd name="connsiteX5" fmla="*/ 68758 w 329678"/>
              <a:gd name="connsiteY5" fmla="*/ 199217 h 219221"/>
              <a:gd name="connsiteX6" fmla="*/ 27610 w 329678"/>
              <a:gd name="connsiteY6" fmla="*/ 206266 h 219221"/>
              <a:gd name="connsiteX7" fmla="*/ 0 w 329678"/>
              <a:gd name="connsiteY7" fmla="*/ 219221 h 219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678" h="219221">
                <a:moveTo>
                  <a:pt x="329678" y="0"/>
                </a:moveTo>
                <a:cubicBezTo>
                  <a:pt x="306913" y="2190"/>
                  <a:pt x="276022" y="12622"/>
                  <a:pt x="262401" y="31101"/>
                </a:cubicBezTo>
                <a:cubicBezTo>
                  <a:pt x="251419" y="47227"/>
                  <a:pt x="241856" y="64276"/>
                  <a:pt x="233826" y="82060"/>
                </a:cubicBezTo>
                <a:cubicBezTo>
                  <a:pt x="226587" y="95680"/>
                  <a:pt x="212776" y="118636"/>
                  <a:pt x="198774" y="125208"/>
                </a:cubicBezTo>
                <a:cubicBezTo>
                  <a:pt x="184315" y="130790"/>
                  <a:pt x="169523" y="135466"/>
                  <a:pt x="154483" y="139210"/>
                </a:cubicBezTo>
                <a:cubicBezTo>
                  <a:pt x="122574" y="150259"/>
                  <a:pt x="100381" y="186835"/>
                  <a:pt x="68758" y="199217"/>
                </a:cubicBezTo>
                <a:cubicBezTo>
                  <a:pt x="55251" y="202675"/>
                  <a:pt x="41497" y="205027"/>
                  <a:pt x="27610" y="206266"/>
                </a:cubicBezTo>
                <a:cubicBezTo>
                  <a:pt x="16150" y="209600"/>
                  <a:pt x="14287" y="206315"/>
                  <a:pt x="0" y="219221"/>
                </a:cubicBezTo>
              </a:path>
            </a:pathLst>
          </a:custGeom>
          <a:noFill/>
          <a:ln w="15875" cap="flat">
            <a:solidFill>
              <a:schemeClr val="accent3">
                <a:lumMod val="75000"/>
              </a:schemeClr>
            </a:solidFill>
            <a:prstDash val="solid"/>
            <a:miter/>
          </a:ln>
        </p:spPr>
        <p:txBody>
          <a:bodyPr rtlCol="0" anchor="ctr"/>
          <a:lstStyle/>
          <a:p>
            <a:endParaRPr lang="zh-CN" altLang="en-US"/>
          </a:p>
        </p:txBody>
      </p:sp>
      <p:grpSp>
        <p:nvGrpSpPr>
          <p:cNvPr id="35" name="组合 34">
            <a:extLst>
              <a:ext uri="{FF2B5EF4-FFF2-40B4-BE49-F238E27FC236}">
                <a16:creationId xmlns:a16="http://schemas.microsoft.com/office/drawing/2014/main" id="{0B19AC45-BDD0-0B88-71DC-B5BCA5666515}"/>
              </a:ext>
            </a:extLst>
          </p:cNvPr>
          <p:cNvGrpSpPr/>
          <p:nvPr userDrawn="1"/>
        </p:nvGrpSpPr>
        <p:grpSpPr>
          <a:xfrm>
            <a:off x="8993329" y="5961584"/>
            <a:ext cx="190300" cy="299337"/>
            <a:chOff x="-1393064" y="3306038"/>
            <a:chExt cx="2045018" cy="3477191"/>
          </a:xfrm>
        </p:grpSpPr>
        <p:sp>
          <p:nvSpPr>
            <p:cNvPr id="36" name="任意多边形: 形状 35">
              <a:extLst>
                <a:ext uri="{FF2B5EF4-FFF2-40B4-BE49-F238E27FC236}">
                  <a16:creationId xmlns:a16="http://schemas.microsoft.com/office/drawing/2014/main" id="{F2DE7CE9-B458-F3B0-75EC-85C5D76225C5}"/>
                </a:ext>
              </a:extLst>
            </p:cNvPr>
            <p:cNvSpPr/>
            <p:nvPr/>
          </p:nvSpPr>
          <p:spPr>
            <a:xfrm>
              <a:off x="-1393064" y="3306038"/>
              <a:ext cx="2045018" cy="3477191"/>
            </a:xfrm>
            <a:custGeom>
              <a:avLst/>
              <a:gdLst>
                <a:gd name="connsiteX0" fmla="*/ 37719 w 63245"/>
                <a:gd name="connsiteY0" fmla="*/ 56960 h 107537"/>
                <a:gd name="connsiteX1" fmla="*/ 63246 w 63245"/>
                <a:gd name="connsiteY1" fmla="*/ 52102 h 107537"/>
                <a:gd name="connsiteX2" fmla="*/ 37719 w 63245"/>
                <a:gd name="connsiteY2" fmla="*/ 50578 h 107537"/>
                <a:gd name="connsiteX3" fmla="*/ 48578 w 63245"/>
                <a:gd name="connsiteY3" fmla="*/ 35147 h 107537"/>
                <a:gd name="connsiteX4" fmla="*/ 34957 w 63245"/>
                <a:gd name="connsiteY4" fmla="*/ 47530 h 107537"/>
                <a:gd name="connsiteX5" fmla="*/ 31623 w 63245"/>
                <a:gd name="connsiteY5" fmla="*/ 0 h 107537"/>
                <a:gd name="connsiteX6" fmla="*/ 28289 w 63245"/>
                <a:gd name="connsiteY6" fmla="*/ 47530 h 107537"/>
                <a:gd name="connsiteX7" fmla="*/ 14669 w 63245"/>
                <a:gd name="connsiteY7" fmla="*/ 35147 h 107537"/>
                <a:gd name="connsiteX8" fmla="*/ 25527 w 63245"/>
                <a:gd name="connsiteY8" fmla="*/ 50578 h 107537"/>
                <a:gd name="connsiteX9" fmla="*/ 0 w 63245"/>
                <a:gd name="connsiteY9" fmla="*/ 52102 h 107537"/>
                <a:gd name="connsiteX10" fmla="*/ 25527 w 63245"/>
                <a:gd name="connsiteY10" fmla="*/ 56960 h 107537"/>
                <a:gd name="connsiteX11" fmla="*/ 14669 w 63245"/>
                <a:gd name="connsiteY11" fmla="*/ 69056 h 107537"/>
                <a:gd name="connsiteX12" fmla="*/ 28289 w 63245"/>
                <a:gd name="connsiteY12" fmla="*/ 60008 h 107537"/>
                <a:gd name="connsiteX13" fmla="*/ 31623 w 63245"/>
                <a:gd name="connsiteY13" fmla="*/ 107537 h 107537"/>
                <a:gd name="connsiteX14" fmla="*/ 34957 w 63245"/>
                <a:gd name="connsiteY14" fmla="*/ 60008 h 107537"/>
                <a:gd name="connsiteX15" fmla="*/ 48578 w 63245"/>
                <a:gd name="connsiteY15" fmla="*/ 69056 h 107537"/>
                <a:gd name="connsiteX16" fmla="*/ 37719 w 63245"/>
                <a:gd name="connsiteY16" fmla="*/ 56960 h 10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245" h="107537">
                  <a:moveTo>
                    <a:pt x="37719" y="56960"/>
                  </a:moveTo>
                  <a:lnTo>
                    <a:pt x="63246" y="52102"/>
                  </a:lnTo>
                  <a:lnTo>
                    <a:pt x="37719" y="50578"/>
                  </a:lnTo>
                  <a:lnTo>
                    <a:pt x="48578" y="35147"/>
                  </a:lnTo>
                  <a:lnTo>
                    <a:pt x="34957" y="47530"/>
                  </a:lnTo>
                  <a:lnTo>
                    <a:pt x="31623" y="0"/>
                  </a:lnTo>
                  <a:lnTo>
                    <a:pt x="28289" y="47530"/>
                  </a:lnTo>
                  <a:lnTo>
                    <a:pt x="14669" y="35147"/>
                  </a:lnTo>
                  <a:lnTo>
                    <a:pt x="25527" y="50578"/>
                  </a:lnTo>
                  <a:lnTo>
                    <a:pt x="0" y="52102"/>
                  </a:lnTo>
                  <a:lnTo>
                    <a:pt x="25527" y="56960"/>
                  </a:lnTo>
                  <a:lnTo>
                    <a:pt x="14669" y="69056"/>
                  </a:lnTo>
                  <a:lnTo>
                    <a:pt x="28289" y="60008"/>
                  </a:lnTo>
                  <a:lnTo>
                    <a:pt x="31623" y="107537"/>
                  </a:lnTo>
                  <a:lnTo>
                    <a:pt x="34957" y="60008"/>
                  </a:lnTo>
                  <a:lnTo>
                    <a:pt x="48578" y="69056"/>
                  </a:lnTo>
                  <a:lnTo>
                    <a:pt x="37719" y="56960"/>
                  </a:lnTo>
                  <a:close/>
                </a:path>
              </a:pathLst>
            </a:custGeom>
            <a:solidFill>
              <a:schemeClr val="bg1"/>
            </a:solidFill>
            <a:ln w="9525" cap="flat">
              <a:noFill/>
              <a:prstDash val="solid"/>
              <a:miter/>
            </a:ln>
          </p:spPr>
          <p:txBody>
            <a:bodyPr rtlCol="0" anchor="ctr"/>
            <a:lstStyle/>
            <a:p>
              <a:endParaRPr lang="zh-CN" altLang="en-US"/>
            </a:p>
          </p:txBody>
        </p:sp>
        <p:sp>
          <p:nvSpPr>
            <p:cNvPr id="37" name="任意多边形: 形状 36">
              <a:extLst>
                <a:ext uri="{FF2B5EF4-FFF2-40B4-BE49-F238E27FC236}">
                  <a16:creationId xmlns:a16="http://schemas.microsoft.com/office/drawing/2014/main" id="{F6916B5F-F287-8E05-2A6D-0FA4A162B914}"/>
                </a:ext>
              </a:extLst>
            </p:cNvPr>
            <p:cNvSpPr/>
            <p:nvPr/>
          </p:nvSpPr>
          <p:spPr>
            <a:xfrm>
              <a:off x="-1393064" y="3306038"/>
              <a:ext cx="2045018" cy="3477191"/>
            </a:xfrm>
            <a:custGeom>
              <a:avLst/>
              <a:gdLst>
                <a:gd name="connsiteX0" fmla="*/ 37719 w 63245"/>
                <a:gd name="connsiteY0" fmla="*/ 56960 h 107537"/>
                <a:gd name="connsiteX1" fmla="*/ 63246 w 63245"/>
                <a:gd name="connsiteY1" fmla="*/ 55150 h 107537"/>
                <a:gd name="connsiteX2" fmla="*/ 37719 w 63245"/>
                <a:gd name="connsiteY2" fmla="*/ 50578 h 107537"/>
                <a:gd name="connsiteX3" fmla="*/ 48578 w 63245"/>
                <a:gd name="connsiteY3" fmla="*/ 38195 h 107537"/>
                <a:gd name="connsiteX4" fmla="*/ 34957 w 63245"/>
                <a:gd name="connsiteY4" fmla="*/ 47530 h 107537"/>
                <a:gd name="connsiteX5" fmla="*/ 31623 w 63245"/>
                <a:gd name="connsiteY5" fmla="*/ 0 h 107537"/>
                <a:gd name="connsiteX6" fmla="*/ 28289 w 63245"/>
                <a:gd name="connsiteY6" fmla="*/ 47530 h 107537"/>
                <a:gd name="connsiteX7" fmla="*/ 14669 w 63245"/>
                <a:gd name="connsiteY7" fmla="*/ 38195 h 107537"/>
                <a:gd name="connsiteX8" fmla="*/ 25527 w 63245"/>
                <a:gd name="connsiteY8" fmla="*/ 50578 h 107537"/>
                <a:gd name="connsiteX9" fmla="*/ 0 w 63245"/>
                <a:gd name="connsiteY9" fmla="*/ 55150 h 107537"/>
                <a:gd name="connsiteX10" fmla="*/ 25527 w 63245"/>
                <a:gd name="connsiteY10" fmla="*/ 56960 h 107537"/>
                <a:gd name="connsiteX11" fmla="*/ 14669 w 63245"/>
                <a:gd name="connsiteY11" fmla="*/ 72104 h 107537"/>
                <a:gd name="connsiteX12" fmla="*/ 28289 w 63245"/>
                <a:gd name="connsiteY12" fmla="*/ 60008 h 107537"/>
                <a:gd name="connsiteX13" fmla="*/ 31623 w 63245"/>
                <a:gd name="connsiteY13" fmla="*/ 107537 h 107537"/>
                <a:gd name="connsiteX14" fmla="*/ 34957 w 63245"/>
                <a:gd name="connsiteY14" fmla="*/ 60008 h 107537"/>
                <a:gd name="connsiteX15" fmla="*/ 48578 w 63245"/>
                <a:gd name="connsiteY15" fmla="*/ 72104 h 107537"/>
                <a:gd name="connsiteX16" fmla="*/ 37719 w 63245"/>
                <a:gd name="connsiteY16" fmla="*/ 56960 h 10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245" h="107537">
                  <a:moveTo>
                    <a:pt x="37719" y="56960"/>
                  </a:moveTo>
                  <a:lnTo>
                    <a:pt x="63246" y="55150"/>
                  </a:lnTo>
                  <a:lnTo>
                    <a:pt x="37719" y="50578"/>
                  </a:lnTo>
                  <a:lnTo>
                    <a:pt x="48578" y="38195"/>
                  </a:lnTo>
                  <a:lnTo>
                    <a:pt x="34957" y="47530"/>
                  </a:lnTo>
                  <a:lnTo>
                    <a:pt x="31623" y="0"/>
                  </a:lnTo>
                  <a:lnTo>
                    <a:pt x="28289" y="47530"/>
                  </a:lnTo>
                  <a:lnTo>
                    <a:pt x="14669" y="38195"/>
                  </a:lnTo>
                  <a:lnTo>
                    <a:pt x="25527" y="50578"/>
                  </a:lnTo>
                  <a:lnTo>
                    <a:pt x="0" y="55150"/>
                  </a:lnTo>
                  <a:lnTo>
                    <a:pt x="25527" y="56960"/>
                  </a:lnTo>
                  <a:lnTo>
                    <a:pt x="14669" y="72104"/>
                  </a:lnTo>
                  <a:lnTo>
                    <a:pt x="28289" y="60008"/>
                  </a:lnTo>
                  <a:lnTo>
                    <a:pt x="31623" y="107537"/>
                  </a:lnTo>
                  <a:lnTo>
                    <a:pt x="34957" y="60008"/>
                  </a:lnTo>
                  <a:lnTo>
                    <a:pt x="48578" y="72104"/>
                  </a:lnTo>
                  <a:lnTo>
                    <a:pt x="37719" y="56960"/>
                  </a:lnTo>
                  <a:close/>
                </a:path>
              </a:pathLst>
            </a:custGeom>
            <a:solidFill>
              <a:schemeClr val="accent2"/>
            </a:solidFill>
            <a:ln w="9525" cap="flat">
              <a:noFill/>
              <a:prstDash val="solid"/>
              <a:miter/>
            </a:ln>
          </p:spPr>
          <p:txBody>
            <a:bodyPr rtlCol="0" anchor="ctr"/>
            <a:lstStyle/>
            <a:p>
              <a:endParaRPr lang="zh-CN" altLang="en-US"/>
            </a:p>
          </p:txBody>
        </p:sp>
        <p:sp>
          <p:nvSpPr>
            <p:cNvPr id="38" name="任意多边形: 形状 37">
              <a:extLst>
                <a:ext uri="{FF2B5EF4-FFF2-40B4-BE49-F238E27FC236}">
                  <a16:creationId xmlns:a16="http://schemas.microsoft.com/office/drawing/2014/main" id="{30C25EC9-3A57-C755-F8BB-0AED4D8DD555}"/>
                </a:ext>
              </a:extLst>
            </p:cNvPr>
            <p:cNvSpPr/>
            <p:nvPr/>
          </p:nvSpPr>
          <p:spPr>
            <a:xfrm>
              <a:off x="-1393064" y="3306038"/>
              <a:ext cx="2045018" cy="3477191"/>
            </a:xfrm>
            <a:custGeom>
              <a:avLst/>
              <a:gdLst>
                <a:gd name="connsiteX0" fmla="*/ 37719 w 63245"/>
                <a:gd name="connsiteY0" fmla="*/ 56960 h 107537"/>
                <a:gd name="connsiteX1" fmla="*/ 63246 w 63245"/>
                <a:gd name="connsiteY1" fmla="*/ 53816 h 107537"/>
                <a:gd name="connsiteX2" fmla="*/ 37719 w 63245"/>
                <a:gd name="connsiteY2" fmla="*/ 50578 h 107537"/>
                <a:gd name="connsiteX3" fmla="*/ 48578 w 63245"/>
                <a:gd name="connsiteY3" fmla="*/ 36862 h 107537"/>
                <a:gd name="connsiteX4" fmla="*/ 34957 w 63245"/>
                <a:gd name="connsiteY4" fmla="*/ 47530 h 107537"/>
                <a:gd name="connsiteX5" fmla="*/ 31623 w 63245"/>
                <a:gd name="connsiteY5" fmla="*/ 0 h 107537"/>
                <a:gd name="connsiteX6" fmla="*/ 28289 w 63245"/>
                <a:gd name="connsiteY6" fmla="*/ 47530 h 107537"/>
                <a:gd name="connsiteX7" fmla="*/ 14669 w 63245"/>
                <a:gd name="connsiteY7" fmla="*/ 36862 h 107537"/>
                <a:gd name="connsiteX8" fmla="*/ 25527 w 63245"/>
                <a:gd name="connsiteY8" fmla="*/ 50578 h 107537"/>
                <a:gd name="connsiteX9" fmla="*/ 0 w 63245"/>
                <a:gd name="connsiteY9" fmla="*/ 53816 h 107537"/>
                <a:gd name="connsiteX10" fmla="*/ 25527 w 63245"/>
                <a:gd name="connsiteY10" fmla="*/ 56960 h 107537"/>
                <a:gd name="connsiteX11" fmla="*/ 14669 w 63245"/>
                <a:gd name="connsiteY11" fmla="*/ 70771 h 107537"/>
                <a:gd name="connsiteX12" fmla="*/ 28289 w 63245"/>
                <a:gd name="connsiteY12" fmla="*/ 60008 h 107537"/>
                <a:gd name="connsiteX13" fmla="*/ 31623 w 63245"/>
                <a:gd name="connsiteY13" fmla="*/ 107537 h 107537"/>
                <a:gd name="connsiteX14" fmla="*/ 34957 w 63245"/>
                <a:gd name="connsiteY14" fmla="*/ 60008 h 107537"/>
                <a:gd name="connsiteX15" fmla="*/ 48578 w 63245"/>
                <a:gd name="connsiteY15" fmla="*/ 70771 h 107537"/>
                <a:gd name="connsiteX16" fmla="*/ 37719 w 63245"/>
                <a:gd name="connsiteY16" fmla="*/ 56960 h 10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245" h="107537">
                  <a:moveTo>
                    <a:pt x="37719" y="56960"/>
                  </a:moveTo>
                  <a:lnTo>
                    <a:pt x="63246" y="53816"/>
                  </a:lnTo>
                  <a:lnTo>
                    <a:pt x="37719" y="50578"/>
                  </a:lnTo>
                  <a:lnTo>
                    <a:pt x="48578" y="36862"/>
                  </a:lnTo>
                  <a:lnTo>
                    <a:pt x="34957" y="47530"/>
                  </a:lnTo>
                  <a:lnTo>
                    <a:pt x="31623" y="0"/>
                  </a:lnTo>
                  <a:lnTo>
                    <a:pt x="28289" y="47530"/>
                  </a:lnTo>
                  <a:lnTo>
                    <a:pt x="14669" y="36862"/>
                  </a:lnTo>
                  <a:lnTo>
                    <a:pt x="25527" y="50578"/>
                  </a:lnTo>
                  <a:lnTo>
                    <a:pt x="0" y="53816"/>
                  </a:lnTo>
                  <a:lnTo>
                    <a:pt x="25527" y="56960"/>
                  </a:lnTo>
                  <a:lnTo>
                    <a:pt x="14669" y="70771"/>
                  </a:lnTo>
                  <a:lnTo>
                    <a:pt x="28289" y="60008"/>
                  </a:lnTo>
                  <a:lnTo>
                    <a:pt x="31623" y="107537"/>
                  </a:lnTo>
                  <a:lnTo>
                    <a:pt x="34957" y="60008"/>
                  </a:lnTo>
                  <a:lnTo>
                    <a:pt x="48578" y="70771"/>
                  </a:lnTo>
                  <a:lnTo>
                    <a:pt x="37719" y="56960"/>
                  </a:lnTo>
                  <a:close/>
                </a:path>
              </a:pathLst>
            </a:custGeom>
            <a:gradFill>
              <a:gsLst>
                <a:gs pos="0">
                  <a:schemeClr val="accent3"/>
                </a:gs>
                <a:gs pos="61000">
                  <a:schemeClr val="accent3">
                    <a:lumMod val="60000"/>
                    <a:lumOff val="40000"/>
                  </a:schemeClr>
                </a:gs>
                <a:gs pos="100000">
                  <a:schemeClr val="accent3">
                    <a:lumMod val="75000"/>
                  </a:schemeClr>
                </a:gs>
              </a:gsLst>
              <a:lin ang="1957664" scaled="1"/>
            </a:gradFill>
            <a:ln w="9525" cap="flat">
              <a:noFill/>
              <a:prstDash val="solid"/>
              <a:miter/>
            </a:ln>
          </p:spPr>
          <p:txBody>
            <a:bodyPr rtlCol="0" anchor="ctr"/>
            <a:lstStyle/>
            <a:p>
              <a:endParaRPr lang="zh-CN" altLang="en-US"/>
            </a:p>
          </p:txBody>
        </p:sp>
      </p:grpSp>
      <p:grpSp>
        <p:nvGrpSpPr>
          <p:cNvPr id="39" name="组合 38">
            <a:extLst>
              <a:ext uri="{FF2B5EF4-FFF2-40B4-BE49-F238E27FC236}">
                <a16:creationId xmlns:a16="http://schemas.microsoft.com/office/drawing/2014/main" id="{9B9E7E5A-021B-FD20-D361-17B1846B7A81}"/>
              </a:ext>
            </a:extLst>
          </p:cNvPr>
          <p:cNvGrpSpPr/>
          <p:nvPr userDrawn="1"/>
        </p:nvGrpSpPr>
        <p:grpSpPr>
          <a:xfrm>
            <a:off x="9714612" y="5776014"/>
            <a:ext cx="145618" cy="229053"/>
            <a:chOff x="-1393064" y="3306038"/>
            <a:chExt cx="2045018" cy="3477191"/>
          </a:xfrm>
        </p:grpSpPr>
        <p:sp>
          <p:nvSpPr>
            <p:cNvPr id="40" name="任意多边形: 形状 39">
              <a:extLst>
                <a:ext uri="{FF2B5EF4-FFF2-40B4-BE49-F238E27FC236}">
                  <a16:creationId xmlns:a16="http://schemas.microsoft.com/office/drawing/2014/main" id="{C2784405-D4F2-3810-AD9C-44038E5F326B}"/>
                </a:ext>
              </a:extLst>
            </p:cNvPr>
            <p:cNvSpPr/>
            <p:nvPr/>
          </p:nvSpPr>
          <p:spPr>
            <a:xfrm>
              <a:off x="-1393064" y="3306038"/>
              <a:ext cx="2045018" cy="3477191"/>
            </a:xfrm>
            <a:custGeom>
              <a:avLst/>
              <a:gdLst>
                <a:gd name="connsiteX0" fmla="*/ 37719 w 63245"/>
                <a:gd name="connsiteY0" fmla="*/ 56960 h 107537"/>
                <a:gd name="connsiteX1" fmla="*/ 63246 w 63245"/>
                <a:gd name="connsiteY1" fmla="*/ 52102 h 107537"/>
                <a:gd name="connsiteX2" fmla="*/ 37719 w 63245"/>
                <a:gd name="connsiteY2" fmla="*/ 50578 h 107537"/>
                <a:gd name="connsiteX3" fmla="*/ 48578 w 63245"/>
                <a:gd name="connsiteY3" fmla="*/ 35147 h 107537"/>
                <a:gd name="connsiteX4" fmla="*/ 34957 w 63245"/>
                <a:gd name="connsiteY4" fmla="*/ 47530 h 107537"/>
                <a:gd name="connsiteX5" fmla="*/ 31623 w 63245"/>
                <a:gd name="connsiteY5" fmla="*/ 0 h 107537"/>
                <a:gd name="connsiteX6" fmla="*/ 28289 w 63245"/>
                <a:gd name="connsiteY6" fmla="*/ 47530 h 107537"/>
                <a:gd name="connsiteX7" fmla="*/ 14669 w 63245"/>
                <a:gd name="connsiteY7" fmla="*/ 35147 h 107537"/>
                <a:gd name="connsiteX8" fmla="*/ 25527 w 63245"/>
                <a:gd name="connsiteY8" fmla="*/ 50578 h 107537"/>
                <a:gd name="connsiteX9" fmla="*/ 0 w 63245"/>
                <a:gd name="connsiteY9" fmla="*/ 52102 h 107537"/>
                <a:gd name="connsiteX10" fmla="*/ 25527 w 63245"/>
                <a:gd name="connsiteY10" fmla="*/ 56960 h 107537"/>
                <a:gd name="connsiteX11" fmla="*/ 14669 w 63245"/>
                <a:gd name="connsiteY11" fmla="*/ 69056 h 107537"/>
                <a:gd name="connsiteX12" fmla="*/ 28289 w 63245"/>
                <a:gd name="connsiteY12" fmla="*/ 60008 h 107537"/>
                <a:gd name="connsiteX13" fmla="*/ 31623 w 63245"/>
                <a:gd name="connsiteY13" fmla="*/ 107537 h 107537"/>
                <a:gd name="connsiteX14" fmla="*/ 34957 w 63245"/>
                <a:gd name="connsiteY14" fmla="*/ 60008 h 107537"/>
                <a:gd name="connsiteX15" fmla="*/ 48578 w 63245"/>
                <a:gd name="connsiteY15" fmla="*/ 69056 h 107537"/>
                <a:gd name="connsiteX16" fmla="*/ 37719 w 63245"/>
                <a:gd name="connsiteY16" fmla="*/ 56960 h 10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245" h="107537">
                  <a:moveTo>
                    <a:pt x="37719" y="56960"/>
                  </a:moveTo>
                  <a:lnTo>
                    <a:pt x="63246" y="52102"/>
                  </a:lnTo>
                  <a:lnTo>
                    <a:pt x="37719" y="50578"/>
                  </a:lnTo>
                  <a:lnTo>
                    <a:pt x="48578" y="35147"/>
                  </a:lnTo>
                  <a:lnTo>
                    <a:pt x="34957" y="47530"/>
                  </a:lnTo>
                  <a:lnTo>
                    <a:pt x="31623" y="0"/>
                  </a:lnTo>
                  <a:lnTo>
                    <a:pt x="28289" y="47530"/>
                  </a:lnTo>
                  <a:lnTo>
                    <a:pt x="14669" y="35147"/>
                  </a:lnTo>
                  <a:lnTo>
                    <a:pt x="25527" y="50578"/>
                  </a:lnTo>
                  <a:lnTo>
                    <a:pt x="0" y="52102"/>
                  </a:lnTo>
                  <a:lnTo>
                    <a:pt x="25527" y="56960"/>
                  </a:lnTo>
                  <a:lnTo>
                    <a:pt x="14669" y="69056"/>
                  </a:lnTo>
                  <a:lnTo>
                    <a:pt x="28289" y="60008"/>
                  </a:lnTo>
                  <a:lnTo>
                    <a:pt x="31623" y="107537"/>
                  </a:lnTo>
                  <a:lnTo>
                    <a:pt x="34957" y="60008"/>
                  </a:lnTo>
                  <a:lnTo>
                    <a:pt x="48578" y="69056"/>
                  </a:lnTo>
                  <a:lnTo>
                    <a:pt x="37719" y="56960"/>
                  </a:lnTo>
                  <a:close/>
                </a:path>
              </a:pathLst>
            </a:custGeom>
            <a:solidFill>
              <a:schemeClr val="bg1"/>
            </a:solidFill>
            <a:ln w="9525" cap="flat">
              <a:noFill/>
              <a:prstDash val="solid"/>
              <a:miter/>
            </a:ln>
          </p:spPr>
          <p:txBody>
            <a:bodyPr rtlCol="0" anchor="ctr"/>
            <a:lstStyle/>
            <a:p>
              <a:endParaRPr lang="zh-CN" altLang="en-US"/>
            </a:p>
          </p:txBody>
        </p:sp>
        <p:sp>
          <p:nvSpPr>
            <p:cNvPr id="41" name="任意多边形: 形状 40">
              <a:extLst>
                <a:ext uri="{FF2B5EF4-FFF2-40B4-BE49-F238E27FC236}">
                  <a16:creationId xmlns:a16="http://schemas.microsoft.com/office/drawing/2014/main" id="{D7829A7F-CC1E-C913-C338-A0C67BD3F1D6}"/>
                </a:ext>
              </a:extLst>
            </p:cNvPr>
            <p:cNvSpPr/>
            <p:nvPr/>
          </p:nvSpPr>
          <p:spPr>
            <a:xfrm>
              <a:off x="-1393064" y="3306038"/>
              <a:ext cx="2045018" cy="3477191"/>
            </a:xfrm>
            <a:custGeom>
              <a:avLst/>
              <a:gdLst>
                <a:gd name="connsiteX0" fmla="*/ 37719 w 63245"/>
                <a:gd name="connsiteY0" fmla="*/ 56960 h 107537"/>
                <a:gd name="connsiteX1" fmla="*/ 63246 w 63245"/>
                <a:gd name="connsiteY1" fmla="*/ 55150 h 107537"/>
                <a:gd name="connsiteX2" fmla="*/ 37719 w 63245"/>
                <a:gd name="connsiteY2" fmla="*/ 50578 h 107537"/>
                <a:gd name="connsiteX3" fmla="*/ 48578 w 63245"/>
                <a:gd name="connsiteY3" fmla="*/ 38195 h 107537"/>
                <a:gd name="connsiteX4" fmla="*/ 34957 w 63245"/>
                <a:gd name="connsiteY4" fmla="*/ 47530 h 107537"/>
                <a:gd name="connsiteX5" fmla="*/ 31623 w 63245"/>
                <a:gd name="connsiteY5" fmla="*/ 0 h 107537"/>
                <a:gd name="connsiteX6" fmla="*/ 28289 w 63245"/>
                <a:gd name="connsiteY6" fmla="*/ 47530 h 107537"/>
                <a:gd name="connsiteX7" fmla="*/ 14669 w 63245"/>
                <a:gd name="connsiteY7" fmla="*/ 38195 h 107537"/>
                <a:gd name="connsiteX8" fmla="*/ 25527 w 63245"/>
                <a:gd name="connsiteY8" fmla="*/ 50578 h 107537"/>
                <a:gd name="connsiteX9" fmla="*/ 0 w 63245"/>
                <a:gd name="connsiteY9" fmla="*/ 55150 h 107537"/>
                <a:gd name="connsiteX10" fmla="*/ 25527 w 63245"/>
                <a:gd name="connsiteY10" fmla="*/ 56960 h 107537"/>
                <a:gd name="connsiteX11" fmla="*/ 14669 w 63245"/>
                <a:gd name="connsiteY11" fmla="*/ 72104 h 107537"/>
                <a:gd name="connsiteX12" fmla="*/ 28289 w 63245"/>
                <a:gd name="connsiteY12" fmla="*/ 60008 h 107537"/>
                <a:gd name="connsiteX13" fmla="*/ 31623 w 63245"/>
                <a:gd name="connsiteY13" fmla="*/ 107537 h 107537"/>
                <a:gd name="connsiteX14" fmla="*/ 34957 w 63245"/>
                <a:gd name="connsiteY14" fmla="*/ 60008 h 107537"/>
                <a:gd name="connsiteX15" fmla="*/ 48578 w 63245"/>
                <a:gd name="connsiteY15" fmla="*/ 72104 h 107537"/>
                <a:gd name="connsiteX16" fmla="*/ 37719 w 63245"/>
                <a:gd name="connsiteY16" fmla="*/ 56960 h 10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245" h="107537">
                  <a:moveTo>
                    <a:pt x="37719" y="56960"/>
                  </a:moveTo>
                  <a:lnTo>
                    <a:pt x="63246" y="55150"/>
                  </a:lnTo>
                  <a:lnTo>
                    <a:pt x="37719" y="50578"/>
                  </a:lnTo>
                  <a:lnTo>
                    <a:pt x="48578" y="38195"/>
                  </a:lnTo>
                  <a:lnTo>
                    <a:pt x="34957" y="47530"/>
                  </a:lnTo>
                  <a:lnTo>
                    <a:pt x="31623" y="0"/>
                  </a:lnTo>
                  <a:lnTo>
                    <a:pt x="28289" y="47530"/>
                  </a:lnTo>
                  <a:lnTo>
                    <a:pt x="14669" y="38195"/>
                  </a:lnTo>
                  <a:lnTo>
                    <a:pt x="25527" y="50578"/>
                  </a:lnTo>
                  <a:lnTo>
                    <a:pt x="0" y="55150"/>
                  </a:lnTo>
                  <a:lnTo>
                    <a:pt x="25527" y="56960"/>
                  </a:lnTo>
                  <a:lnTo>
                    <a:pt x="14669" y="72104"/>
                  </a:lnTo>
                  <a:lnTo>
                    <a:pt x="28289" y="60008"/>
                  </a:lnTo>
                  <a:lnTo>
                    <a:pt x="31623" y="107537"/>
                  </a:lnTo>
                  <a:lnTo>
                    <a:pt x="34957" y="60008"/>
                  </a:lnTo>
                  <a:lnTo>
                    <a:pt x="48578" y="72104"/>
                  </a:lnTo>
                  <a:lnTo>
                    <a:pt x="37719" y="56960"/>
                  </a:lnTo>
                  <a:close/>
                </a:path>
              </a:pathLst>
            </a:custGeom>
            <a:solidFill>
              <a:schemeClr val="accent2"/>
            </a:solidFill>
            <a:ln w="9525" cap="flat">
              <a:noFill/>
              <a:prstDash val="solid"/>
              <a:miter/>
            </a:ln>
          </p:spPr>
          <p:txBody>
            <a:bodyPr rtlCol="0" anchor="ctr"/>
            <a:lstStyle/>
            <a:p>
              <a:endParaRPr lang="zh-CN" altLang="en-US"/>
            </a:p>
          </p:txBody>
        </p:sp>
        <p:sp>
          <p:nvSpPr>
            <p:cNvPr id="42" name="任意多边形: 形状 41">
              <a:extLst>
                <a:ext uri="{FF2B5EF4-FFF2-40B4-BE49-F238E27FC236}">
                  <a16:creationId xmlns:a16="http://schemas.microsoft.com/office/drawing/2014/main" id="{D85D3511-2493-52F4-B9D2-401EF69A123A}"/>
                </a:ext>
              </a:extLst>
            </p:cNvPr>
            <p:cNvSpPr/>
            <p:nvPr/>
          </p:nvSpPr>
          <p:spPr>
            <a:xfrm>
              <a:off x="-1393064" y="3306038"/>
              <a:ext cx="2045018" cy="3477191"/>
            </a:xfrm>
            <a:custGeom>
              <a:avLst/>
              <a:gdLst>
                <a:gd name="connsiteX0" fmla="*/ 37719 w 63245"/>
                <a:gd name="connsiteY0" fmla="*/ 56960 h 107537"/>
                <a:gd name="connsiteX1" fmla="*/ 63246 w 63245"/>
                <a:gd name="connsiteY1" fmla="*/ 53816 h 107537"/>
                <a:gd name="connsiteX2" fmla="*/ 37719 w 63245"/>
                <a:gd name="connsiteY2" fmla="*/ 50578 h 107537"/>
                <a:gd name="connsiteX3" fmla="*/ 48578 w 63245"/>
                <a:gd name="connsiteY3" fmla="*/ 36862 h 107537"/>
                <a:gd name="connsiteX4" fmla="*/ 34957 w 63245"/>
                <a:gd name="connsiteY4" fmla="*/ 47530 h 107537"/>
                <a:gd name="connsiteX5" fmla="*/ 31623 w 63245"/>
                <a:gd name="connsiteY5" fmla="*/ 0 h 107537"/>
                <a:gd name="connsiteX6" fmla="*/ 28289 w 63245"/>
                <a:gd name="connsiteY6" fmla="*/ 47530 h 107537"/>
                <a:gd name="connsiteX7" fmla="*/ 14669 w 63245"/>
                <a:gd name="connsiteY7" fmla="*/ 36862 h 107537"/>
                <a:gd name="connsiteX8" fmla="*/ 25527 w 63245"/>
                <a:gd name="connsiteY8" fmla="*/ 50578 h 107537"/>
                <a:gd name="connsiteX9" fmla="*/ 0 w 63245"/>
                <a:gd name="connsiteY9" fmla="*/ 53816 h 107537"/>
                <a:gd name="connsiteX10" fmla="*/ 25527 w 63245"/>
                <a:gd name="connsiteY10" fmla="*/ 56960 h 107537"/>
                <a:gd name="connsiteX11" fmla="*/ 14669 w 63245"/>
                <a:gd name="connsiteY11" fmla="*/ 70771 h 107537"/>
                <a:gd name="connsiteX12" fmla="*/ 28289 w 63245"/>
                <a:gd name="connsiteY12" fmla="*/ 60008 h 107537"/>
                <a:gd name="connsiteX13" fmla="*/ 31623 w 63245"/>
                <a:gd name="connsiteY13" fmla="*/ 107537 h 107537"/>
                <a:gd name="connsiteX14" fmla="*/ 34957 w 63245"/>
                <a:gd name="connsiteY14" fmla="*/ 60008 h 107537"/>
                <a:gd name="connsiteX15" fmla="*/ 48578 w 63245"/>
                <a:gd name="connsiteY15" fmla="*/ 70771 h 107537"/>
                <a:gd name="connsiteX16" fmla="*/ 37719 w 63245"/>
                <a:gd name="connsiteY16" fmla="*/ 56960 h 10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245" h="107537">
                  <a:moveTo>
                    <a:pt x="37719" y="56960"/>
                  </a:moveTo>
                  <a:lnTo>
                    <a:pt x="63246" y="53816"/>
                  </a:lnTo>
                  <a:lnTo>
                    <a:pt x="37719" y="50578"/>
                  </a:lnTo>
                  <a:lnTo>
                    <a:pt x="48578" y="36862"/>
                  </a:lnTo>
                  <a:lnTo>
                    <a:pt x="34957" y="47530"/>
                  </a:lnTo>
                  <a:lnTo>
                    <a:pt x="31623" y="0"/>
                  </a:lnTo>
                  <a:lnTo>
                    <a:pt x="28289" y="47530"/>
                  </a:lnTo>
                  <a:lnTo>
                    <a:pt x="14669" y="36862"/>
                  </a:lnTo>
                  <a:lnTo>
                    <a:pt x="25527" y="50578"/>
                  </a:lnTo>
                  <a:lnTo>
                    <a:pt x="0" y="53816"/>
                  </a:lnTo>
                  <a:lnTo>
                    <a:pt x="25527" y="56960"/>
                  </a:lnTo>
                  <a:lnTo>
                    <a:pt x="14669" y="70771"/>
                  </a:lnTo>
                  <a:lnTo>
                    <a:pt x="28289" y="60008"/>
                  </a:lnTo>
                  <a:lnTo>
                    <a:pt x="31623" y="107537"/>
                  </a:lnTo>
                  <a:lnTo>
                    <a:pt x="34957" y="60008"/>
                  </a:lnTo>
                  <a:lnTo>
                    <a:pt x="48578" y="70771"/>
                  </a:lnTo>
                  <a:lnTo>
                    <a:pt x="37719" y="56960"/>
                  </a:lnTo>
                  <a:close/>
                </a:path>
              </a:pathLst>
            </a:custGeom>
            <a:gradFill>
              <a:gsLst>
                <a:gs pos="0">
                  <a:schemeClr val="accent3"/>
                </a:gs>
                <a:gs pos="61000">
                  <a:schemeClr val="accent3">
                    <a:lumMod val="60000"/>
                    <a:lumOff val="40000"/>
                  </a:schemeClr>
                </a:gs>
                <a:gs pos="100000">
                  <a:schemeClr val="accent3">
                    <a:lumMod val="75000"/>
                  </a:schemeClr>
                </a:gs>
              </a:gsLst>
              <a:lin ang="1957664" scaled="1"/>
            </a:gradFill>
            <a:ln w="9525" cap="flat">
              <a:noFill/>
              <a:prstDash val="solid"/>
              <a:miter/>
            </a:ln>
          </p:spPr>
          <p:txBody>
            <a:bodyPr rtlCol="0" anchor="ctr"/>
            <a:lstStyle/>
            <a:p>
              <a:endParaRPr lang="zh-CN" altLang="en-US"/>
            </a:p>
          </p:txBody>
        </p:sp>
      </p:grpSp>
      <p:sp>
        <p:nvSpPr>
          <p:cNvPr id="43" name="任意多边形: 形状 42">
            <a:extLst>
              <a:ext uri="{FF2B5EF4-FFF2-40B4-BE49-F238E27FC236}">
                <a16:creationId xmlns:a16="http://schemas.microsoft.com/office/drawing/2014/main" id="{C7C6045D-17C0-4FCA-E0B8-5697402E402A}"/>
              </a:ext>
            </a:extLst>
          </p:cNvPr>
          <p:cNvSpPr/>
          <p:nvPr userDrawn="1"/>
        </p:nvSpPr>
        <p:spPr>
          <a:xfrm rot="476975" flipH="1">
            <a:off x="-177321" y="4728993"/>
            <a:ext cx="3383413" cy="2329181"/>
          </a:xfrm>
          <a:custGeom>
            <a:avLst/>
            <a:gdLst>
              <a:gd name="connsiteX0" fmla="*/ 3383413 w 3383413"/>
              <a:gd name="connsiteY0" fmla="*/ 0 h 2329181"/>
              <a:gd name="connsiteX1" fmla="*/ 3307611 w 3383413"/>
              <a:gd name="connsiteY1" fmla="*/ 34389 h 2329181"/>
              <a:gd name="connsiteX2" fmla="*/ 3084626 w 3383413"/>
              <a:gd name="connsiteY2" fmla="*/ 170945 h 2329181"/>
              <a:gd name="connsiteX3" fmla="*/ 2419704 w 3383413"/>
              <a:gd name="connsiteY3" fmla="*/ 851849 h 2329181"/>
              <a:gd name="connsiteX4" fmla="*/ 1680316 w 3383413"/>
              <a:gd name="connsiteY4" fmla="*/ 1167012 h 2329181"/>
              <a:gd name="connsiteX5" fmla="*/ 1387720 w 3383413"/>
              <a:gd name="connsiteY5" fmla="*/ 1143665 h 2329181"/>
              <a:gd name="connsiteX6" fmla="*/ 545283 w 3383413"/>
              <a:gd name="connsiteY6" fmla="*/ 1353126 h 2329181"/>
              <a:gd name="connsiteX7" fmla="*/ 86994 w 3383413"/>
              <a:gd name="connsiteY7" fmla="*/ 1768882 h 2329181"/>
              <a:gd name="connsiteX8" fmla="*/ 0 w 3383413"/>
              <a:gd name="connsiteY8" fmla="*/ 1902129 h 2329181"/>
              <a:gd name="connsiteX9" fmla="*/ 3058158 w 3383413"/>
              <a:gd name="connsiteY9" fmla="*/ 2329181 h 2329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3413" h="2329181">
                <a:moveTo>
                  <a:pt x="3383413" y="0"/>
                </a:moveTo>
                <a:lnTo>
                  <a:pt x="3307611" y="34389"/>
                </a:lnTo>
                <a:cubicBezTo>
                  <a:pt x="3216774" y="81252"/>
                  <a:pt x="3138783" y="131874"/>
                  <a:pt x="3084626" y="170945"/>
                </a:cubicBezTo>
                <a:cubicBezTo>
                  <a:pt x="2867999" y="327229"/>
                  <a:pt x="2622038" y="682595"/>
                  <a:pt x="2419704" y="851849"/>
                </a:cubicBezTo>
                <a:cubicBezTo>
                  <a:pt x="2217368" y="1021102"/>
                  <a:pt x="1962379" y="1166363"/>
                  <a:pt x="1680316" y="1167012"/>
                </a:cubicBezTo>
                <a:cubicBezTo>
                  <a:pt x="1582533" y="1167012"/>
                  <a:pt x="1485500" y="1150151"/>
                  <a:pt x="1387720" y="1143665"/>
                </a:cubicBezTo>
                <a:cubicBezTo>
                  <a:pt x="1087375" y="1128428"/>
                  <a:pt x="790116" y="1202353"/>
                  <a:pt x="545283" y="1353126"/>
                </a:cubicBezTo>
                <a:cubicBezTo>
                  <a:pt x="363464" y="1466351"/>
                  <a:pt x="208215" y="1607480"/>
                  <a:pt x="86994" y="1768882"/>
                </a:cubicBezTo>
                <a:lnTo>
                  <a:pt x="0" y="1902129"/>
                </a:lnTo>
                <a:lnTo>
                  <a:pt x="3058158" y="2329181"/>
                </a:lnTo>
                <a:close/>
              </a:path>
            </a:pathLst>
          </a:custGeom>
          <a:gradFill>
            <a:gsLst>
              <a:gs pos="64000">
                <a:schemeClr val="bg1">
                  <a:lumMod val="95000"/>
                </a:schemeClr>
              </a:gs>
              <a:gs pos="0">
                <a:schemeClr val="accent2">
                  <a:lumMod val="40000"/>
                  <a:lumOff val="60000"/>
                </a:schemeClr>
              </a:gs>
              <a:gs pos="100000">
                <a:schemeClr val="bg1"/>
              </a:gs>
            </a:gsLst>
            <a:lin ang="1867874" scaled="1"/>
          </a:gradFill>
          <a:ln w="53181" cap="flat">
            <a:noFill/>
            <a:prstDash val="solid"/>
            <a:miter/>
          </a:ln>
          <a:effectLst>
            <a:outerShdw blurRad="673100" dist="50800" dir="16200000" rotWithShape="0">
              <a:srgbClr val="000000">
                <a:alpha val="21000"/>
              </a:srgbClr>
            </a:outerShdw>
          </a:effectLst>
        </p:spPr>
        <p:txBody>
          <a:bodyPr wrap="square" rtlCol="0" anchor="ctr">
            <a:noAutofit/>
          </a:bodyPr>
          <a:lstStyle/>
          <a:p>
            <a:endParaRPr lang="zh-CN" altLang="en-US"/>
          </a:p>
        </p:txBody>
      </p:sp>
      <p:sp>
        <p:nvSpPr>
          <p:cNvPr id="44" name="任意多边形: 形状 43">
            <a:extLst>
              <a:ext uri="{FF2B5EF4-FFF2-40B4-BE49-F238E27FC236}">
                <a16:creationId xmlns:a16="http://schemas.microsoft.com/office/drawing/2014/main" id="{D5F00C32-EE5E-7562-ECFC-53BA0806C235}"/>
              </a:ext>
            </a:extLst>
          </p:cNvPr>
          <p:cNvSpPr/>
          <p:nvPr userDrawn="1"/>
        </p:nvSpPr>
        <p:spPr>
          <a:xfrm rot="161841" flipH="1">
            <a:off x="-5456" y="5412331"/>
            <a:ext cx="2648965" cy="1339163"/>
          </a:xfrm>
          <a:custGeom>
            <a:avLst/>
            <a:gdLst>
              <a:gd name="connsiteX0" fmla="*/ -93 w 597884"/>
              <a:gd name="connsiteY0" fmla="*/ 341661 h 341750"/>
              <a:gd name="connsiteX1" fmla="*/ 61724 w 597884"/>
              <a:gd name="connsiteY1" fmla="*/ 282130 h 341750"/>
              <a:gd name="connsiteX2" fmla="*/ 130495 w 597884"/>
              <a:gd name="connsiteY2" fmla="*/ 204977 h 341750"/>
              <a:gd name="connsiteX3" fmla="*/ 225745 w 597884"/>
              <a:gd name="connsiteY3" fmla="*/ 169163 h 341750"/>
              <a:gd name="connsiteX4" fmla="*/ 282228 w 597884"/>
              <a:gd name="connsiteY4" fmla="*/ 170687 h 341750"/>
              <a:gd name="connsiteX5" fmla="*/ 398147 w 597884"/>
              <a:gd name="connsiteY5" fmla="*/ 95821 h 341750"/>
              <a:gd name="connsiteX6" fmla="*/ 516353 w 597884"/>
              <a:gd name="connsiteY6" fmla="*/ 3428 h 341750"/>
              <a:gd name="connsiteX7" fmla="*/ 597791 w 597884"/>
              <a:gd name="connsiteY7" fmla="*/ 12382 h 341750"/>
              <a:gd name="connsiteX0" fmla="*/ 0 w 597884"/>
              <a:gd name="connsiteY0" fmla="*/ 341750 h 341750"/>
              <a:gd name="connsiteX1" fmla="*/ 61817 w 597884"/>
              <a:gd name="connsiteY1" fmla="*/ 282219 h 341750"/>
              <a:gd name="connsiteX2" fmla="*/ 130588 w 597884"/>
              <a:gd name="connsiteY2" fmla="*/ 205066 h 341750"/>
              <a:gd name="connsiteX3" fmla="*/ 225838 w 597884"/>
              <a:gd name="connsiteY3" fmla="*/ 169252 h 341750"/>
              <a:gd name="connsiteX4" fmla="*/ 282321 w 597884"/>
              <a:gd name="connsiteY4" fmla="*/ 170776 h 341750"/>
              <a:gd name="connsiteX5" fmla="*/ 398240 w 597884"/>
              <a:gd name="connsiteY5" fmla="*/ 95910 h 341750"/>
              <a:gd name="connsiteX6" fmla="*/ 427366 w 597884"/>
              <a:gd name="connsiteY6" fmla="*/ 65335 h 341750"/>
              <a:gd name="connsiteX7" fmla="*/ 516446 w 597884"/>
              <a:gd name="connsiteY7" fmla="*/ 3517 h 341750"/>
              <a:gd name="connsiteX8" fmla="*/ 597884 w 597884"/>
              <a:gd name="connsiteY8" fmla="*/ 12471 h 341750"/>
              <a:gd name="connsiteX0" fmla="*/ 0 w 597884"/>
              <a:gd name="connsiteY0" fmla="*/ 341750 h 341750"/>
              <a:gd name="connsiteX1" fmla="*/ 61817 w 597884"/>
              <a:gd name="connsiteY1" fmla="*/ 282219 h 341750"/>
              <a:gd name="connsiteX2" fmla="*/ 130588 w 597884"/>
              <a:gd name="connsiteY2" fmla="*/ 205066 h 341750"/>
              <a:gd name="connsiteX3" fmla="*/ 225838 w 597884"/>
              <a:gd name="connsiteY3" fmla="*/ 169252 h 341750"/>
              <a:gd name="connsiteX4" fmla="*/ 282321 w 597884"/>
              <a:gd name="connsiteY4" fmla="*/ 170776 h 341750"/>
              <a:gd name="connsiteX5" fmla="*/ 398240 w 597884"/>
              <a:gd name="connsiteY5" fmla="*/ 95910 h 341750"/>
              <a:gd name="connsiteX6" fmla="*/ 427366 w 597884"/>
              <a:gd name="connsiteY6" fmla="*/ 65335 h 341750"/>
              <a:gd name="connsiteX7" fmla="*/ 516446 w 597884"/>
              <a:gd name="connsiteY7" fmla="*/ 3517 h 341750"/>
              <a:gd name="connsiteX8" fmla="*/ 597884 w 597884"/>
              <a:gd name="connsiteY8" fmla="*/ 12471 h 341750"/>
              <a:gd name="connsiteX0" fmla="*/ 0 w 597884"/>
              <a:gd name="connsiteY0" fmla="*/ 329279 h 329279"/>
              <a:gd name="connsiteX1" fmla="*/ 61817 w 597884"/>
              <a:gd name="connsiteY1" fmla="*/ 269748 h 329279"/>
              <a:gd name="connsiteX2" fmla="*/ 130588 w 597884"/>
              <a:gd name="connsiteY2" fmla="*/ 192595 h 329279"/>
              <a:gd name="connsiteX3" fmla="*/ 225838 w 597884"/>
              <a:gd name="connsiteY3" fmla="*/ 156781 h 329279"/>
              <a:gd name="connsiteX4" fmla="*/ 282321 w 597884"/>
              <a:gd name="connsiteY4" fmla="*/ 158305 h 329279"/>
              <a:gd name="connsiteX5" fmla="*/ 398240 w 597884"/>
              <a:gd name="connsiteY5" fmla="*/ 83439 h 329279"/>
              <a:gd name="connsiteX6" fmla="*/ 427366 w 597884"/>
              <a:gd name="connsiteY6" fmla="*/ 52864 h 329279"/>
              <a:gd name="connsiteX7" fmla="*/ 597884 w 597884"/>
              <a:gd name="connsiteY7" fmla="*/ 0 h 329279"/>
              <a:gd name="connsiteX0" fmla="*/ 0 w 427366"/>
              <a:gd name="connsiteY0" fmla="*/ 276415 h 276415"/>
              <a:gd name="connsiteX1" fmla="*/ 61817 w 427366"/>
              <a:gd name="connsiteY1" fmla="*/ 216884 h 276415"/>
              <a:gd name="connsiteX2" fmla="*/ 130588 w 427366"/>
              <a:gd name="connsiteY2" fmla="*/ 139731 h 276415"/>
              <a:gd name="connsiteX3" fmla="*/ 225838 w 427366"/>
              <a:gd name="connsiteY3" fmla="*/ 103917 h 276415"/>
              <a:gd name="connsiteX4" fmla="*/ 282321 w 427366"/>
              <a:gd name="connsiteY4" fmla="*/ 105441 h 276415"/>
              <a:gd name="connsiteX5" fmla="*/ 398240 w 427366"/>
              <a:gd name="connsiteY5" fmla="*/ 30575 h 276415"/>
              <a:gd name="connsiteX6" fmla="*/ 427366 w 427366"/>
              <a:gd name="connsiteY6" fmla="*/ 0 h 276415"/>
              <a:gd name="connsiteX0" fmla="*/ 0 w 427366"/>
              <a:gd name="connsiteY0" fmla="*/ 276415 h 276415"/>
              <a:gd name="connsiteX1" fmla="*/ 130588 w 427366"/>
              <a:gd name="connsiteY1" fmla="*/ 139731 h 276415"/>
              <a:gd name="connsiteX2" fmla="*/ 225838 w 427366"/>
              <a:gd name="connsiteY2" fmla="*/ 103917 h 276415"/>
              <a:gd name="connsiteX3" fmla="*/ 282321 w 427366"/>
              <a:gd name="connsiteY3" fmla="*/ 105441 h 276415"/>
              <a:gd name="connsiteX4" fmla="*/ 398240 w 427366"/>
              <a:gd name="connsiteY4" fmla="*/ 30575 h 276415"/>
              <a:gd name="connsiteX5" fmla="*/ 427366 w 427366"/>
              <a:gd name="connsiteY5" fmla="*/ 0 h 276415"/>
              <a:gd name="connsiteX0" fmla="*/ 0 w 296778"/>
              <a:gd name="connsiteY0" fmla="*/ 139731 h 139731"/>
              <a:gd name="connsiteX1" fmla="*/ 95250 w 296778"/>
              <a:gd name="connsiteY1" fmla="*/ 103917 h 139731"/>
              <a:gd name="connsiteX2" fmla="*/ 151733 w 296778"/>
              <a:gd name="connsiteY2" fmla="*/ 105441 h 139731"/>
              <a:gd name="connsiteX3" fmla="*/ 267652 w 296778"/>
              <a:gd name="connsiteY3" fmla="*/ 30575 h 139731"/>
              <a:gd name="connsiteX4" fmla="*/ 296778 w 296778"/>
              <a:gd name="connsiteY4" fmla="*/ 0 h 139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78" h="139731">
                <a:moveTo>
                  <a:pt x="0" y="139731"/>
                </a:moveTo>
                <a:cubicBezTo>
                  <a:pt x="37640" y="110981"/>
                  <a:pt x="60312" y="104470"/>
                  <a:pt x="95250" y="103917"/>
                </a:cubicBezTo>
                <a:cubicBezTo>
                  <a:pt x="110680" y="103917"/>
                  <a:pt x="136303" y="105632"/>
                  <a:pt x="151733" y="105441"/>
                </a:cubicBezTo>
                <a:cubicBezTo>
                  <a:pt x="202501" y="104775"/>
                  <a:pt x="233839" y="68389"/>
                  <a:pt x="267652" y="30575"/>
                </a:cubicBezTo>
                <a:cubicBezTo>
                  <a:pt x="291826" y="13002"/>
                  <a:pt x="294509" y="245"/>
                  <a:pt x="296778" y="0"/>
                </a:cubicBezTo>
              </a:path>
            </a:pathLst>
          </a:custGeom>
          <a:noFill/>
          <a:ln w="22225" cap="flat">
            <a:solidFill>
              <a:schemeClr val="accent3">
                <a:lumMod val="75000"/>
              </a:schemeClr>
            </a:solidFill>
            <a:prstDash val="solid"/>
            <a:miter/>
          </a:ln>
        </p:spPr>
        <p:txBody>
          <a:bodyPr rtlCol="0" anchor="ctr"/>
          <a:lstStyle/>
          <a:p>
            <a:endParaRPr lang="zh-CN" altLang="en-US"/>
          </a:p>
        </p:txBody>
      </p:sp>
      <p:sp>
        <p:nvSpPr>
          <p:cNvPr id="45" name="任意多边形: 形状 44">
            <a:extLst>
              <a:ext uri="{FF2B5EF4-FFF2-40B4-BE49-F238E27FC236}">
                <a16:creationId xmlns:a16="http://schemas.microsoft.com/office/drawing/2014/main" id="{67A8AD02-4D53-F0BF-D767-D2E80E752C8F}"/>
              </a:ext>
            </a:extLst>
          </p:cNvPr>
          <p:cNvSpPr/>
          <p:nvPr userDrawn="1"/>
        </p:nvSpPr>
        <p:spPr>
          <a:xfrm rot="161841" flipH="1">
            <a:off x="-21366" y="5624746"/>
            <a:ext cx="2344990" cy="1176735"/>
          </a:xfrm>
          <a:custGeom>
            <a:avLst/>
            <a:gdLst>
              <a:gd name="connsiteX0" fmla="*/ -93 w 583406"/>
              <a:gd name="connsiteY0" fmla="*/ 322271 h 322360"/>
              <a:gd name="connsiteX1" fmla="*/ 66582 w 583406"/>
              <a:gd name="connsiteY1" fmla="*/ 265121 h 322360"/>
              <a:gd name="connsiteX2" fmla="*/ 129066 w 583406"/>
              <a:gd name="connsiteY2" fmla="*/ 203780 h 322360"/>
              <a:gd name="connsiteX3" fmla="*/ 168214 w 583406"/>
              <a:gd name="connsiteY3" fmla="*/ 176824 h 322360"/>
              <a:gd name="connsiteX4" fmla="*/ 314423 w 583406"/>
              <a:gd name="connsiteY4" fmla="*/ 142820 h 322360"/>
              <a:gd name="connsiteX5" fmla="*/ 477395 w 583406"/>
              <a:gd name="connsiteY5" fmla="*/ 14708 h 322360"/>
              <a:gd name="connsiteX6" fmla="*/ 583313 w 583406"/>
              <a:gd name="connsiteY6" fmla="*/ 20138 h 322360"/>
              <a:gd name="connsiteX0" fmla="*/ 0 w 583406"/>
              <a:gd name="connsiteY0" fmla="*/ 322360 h 322360"/>
              <a:gd name="connsiteX1" fmla="*/ 66675 w 583406"/>
              <a:gd name="connsiteY1" fmla="*/ 265210 h 322360"/>
              <a:gd name="connsiteX2" fmla="*/ 129159 w 583406"/>
              <a:gd name="connsiteY2" fmla="*/ 203869 h 322360"/>
              <a:gd name="connsiteX3" fmla="*/ 150750 w 583406"/>
              <a:gd name="connsiteY3" fmla="*/ 186092 h 322360"/>
              <a:gd name="connsiteX4" fmla="*/ 314516 w 583406"/>
              <a:gd name="connsiteY4" fmla="*/ 142909 h 322360"/>
              <a:gd name="connsiteX5" fmla="*/ 477488 w 583406"/>
              <a:gd name="connsiteY5" fmla="*/ 14797 h 322360"/>
              <a:gd name="connsiteX6" fmla="*/ 583406 w 583406"/>
              <a:gd name="connsiteY6" fmla="*/ 20227 h 322360"/>
              <a:gd name="connsiteX0" fmla="*/ 0 w 583406"/>
              <a:gd name="connsiteY0" fmla="*/ 322360 h 322360"/>
              <a:gd name="connsiteX1" fmla="*/ 66675 w 583406"/>
              <a:gd name="connsiteY1" fmla="*/ 265210 h 322360"/>
              <a:gd name="connsiteX2" fmla="*/ 150750 w 583406"/>
              <a:gd name="connsiteY2" fmla="*/ 186092 h 322360"/>
              <a:gd name="connsiteX3" fmla="*/ 314516 w 583406"/>
              <a:gd name="connsiteY3" fmla="*/ 142909 h 322360"/>
              <a:gd name="connsiteX4" fmla="*/ 477488 w 583406"/>
              <a:gd name="connsiteY4" fmla="*/ 14797 h 322360"/>
              <a:gd name="connsiteX5" fmla="*/ 583406 w 583406"/>
              <a:gd name="connsiteY5" fmla="*/ 20227 h 322360"/>
              <a:gd name="connsiteX0" fmla="*/ 0 w 583406"/>
              <a:gd name="connsiteY0" fmla="*/ 322360 h 322360"/>
              <a:gd name="connsiteX1" fmla="*/ 150750 w 583406"/>
              <a:gd name="connsiteY1" fmla="*/ 186092 h 322360"/>
              <a:gd name="connsiteX2" fmla="*/ 314516 w 583406"/>
              <a:gd name="connsiteY2" fmla="*/ 142909 h 322360"/>
              <a:gd name="connsiteX3" fmla="*/ 477488 w 583406"/>
              <a:gd name="connsiteY3" fmla="*/ 14797 h 322360"/>
              <a:gd name="connsiteX4" fmla="*/ 583406 w 583406"/>
              <a:gd name="connsiteY4" fmla="*/ 20227 h 322360"/>
              <a:gd name="connsiteX0" fmla="*/ 0 w 432656"/>
              <a:gd name="connsiteY0" fmla="*/ 186092 h 186092"/>
              <a:gd name="connsiteX1" fmla="*/ 163766 w 432656"/>
              <a:gd name="connsiteY1" fmla="*/ 142909 h 186092"/>
              <a:gd name="connsiteX2" fmla="*/ 326738 w 432656"/>
              <a:gd name="connsiteY2" fmla="*/ 14797 h 186092"/>
              <a:gd name="connsiteX3" fmla="*/ 432656 w 432656"/>
              <a:gd name="connsiteY3" fmla="*/ 20227 h 186092"/>
              <a:gd name="connsiteX0" fmla="*/ 0 w 432656"/>
              <a:gd name="connsiteY0" fmla="*/ 186092 h 186092"/>
              <a:gd name="connsiteX1" fmla="*/ 163766 w 432656"/>
              <a:gd name="connsiteY1" fmla="*/ 142909 h 186092"/>
              <a:gd name="connsiteX2" fmla="*/ 262722 w 432656"/>
              <a:gd name="connsiteY2" fmla="*/ 63309 h 186092"/>
              <a:gd name="connsiteX3" fmla="*/ 326738 w 432656"/>
              <a:gd name="connsiteY3" fmla="*/ 14797 h 186092"/>
              <a:gd name="connsiteX4" fmla="*/ 432656 w 432656"/>
              <a:gd name="connsiteY4" fmla="*/ 20227 h 186092"/>
              <a:gd name="connsiteX0" fmla="*/ 0 w 432656"/>
              <a:gd name="connsiteY0" fmla="*/ 165865 h 165865"/>
              <a:gd name="connsiteX1" fmla="*/ 163766 w 432656"/>
              <a:gd name="connsiteY1" fmla="*/ 122682 h 165865"/>
              <a:gd name="connsiteX2" fmla="*/ 262722 w 432656"/>
              <a:gd name="connsiteY2" fmla="*/ 43082 h 165865"/>
              <a:gd name="connsiteX3" fmla="*/ 432656 w 432656"/>
              <a:gd name="connsiteY3" fmla="*/ 0 h 165865"/>
              <a:gd name="connsiteX0" fmla="*/ 0 w 262722"/>
              <a:gd name="connsiteY0" fmla="*/ 122783 h 122783"/>
              <a:gd name="connsiteX1" fmla="*/ 163766 w 262722"/>
              <a:gd name="connsiteY1" fmla="*/ 79600 h 122783"/>
              <a:gd name="connsiteX2" fmla="*/ 262722 w 262722"/>
              <a:gd name="connsiteY2" fmla="*/ 0 h 122783"/>
            </a:gdLst>
            <a:ahLst/>
            <a:cxnLst>
              <a:cxn ang="0">
                <a:pos x="connsiteX0" y="connsiteY0"/>
              </a:cxn>
              <a:cxn ang="0">
                <a:pos x="connsiteX1" y="connsiteY1"/>
              </a:cxn>
              <a:cxn ang="0">
                <a:pos x="connsiteX2" y="connsiteY2"/>
              </a:cxn>
            </a:cxnLst>
            <a:rect l="l" t="t" r="r" b="b"/>
            <a:pathLst>
              <a:path w="262722" h="122783">
                <a:moveTo>
                  <a:pt x="0" y="122783"/>
                </a:moveTo>
                <a:cubicBezTo>
                  <a:pt x="52419" y="92875"/>
                  <a:pt x="109310" y="108149"/>
                  <a:pt x="163766" y="79600"/>
                </a:cubicBezTo>
                <a:cubicBezTo>
                  <a:pt x="207553" y="59136"/>
                  <a:pt x="217907" y="20447"/>
                  <a:pt x="262722" y="0"/>
                </a:cubicBezTo>
              </a:path>
            </a:pathLst>
          </a:custGeom>
          <a:noFill/>
          <a:ln w="22225" cap="flat">
            <a:solidFill>
              <a:schemeClr val="accent3">
                <a:lumMod val="75000"/>
              </a:schemeClr>
            </a:solidFill>
            <a:prstDash val="solid"/>
            <a:miter/>
          </a:ln>
        </p:spPr>
        <p:txBody>
          <a:bodyPr rtlCol="0" anchor="ctr"/>
          <a:lstStyle/>
          <a:p>
            <a:endParaRPr lang="zh-CN" altLang="en-US"/>
          </a:p>
        </p:txBody>
      </p:sp>
      <p:sp>
        <p:nvSpPr>
          <p:cNvPr id="46" name="任意多边形: 形状 45">
            <a:extLst>
              <a:ext uri="{FF2B5EF4-FFF2-40B4-BE49-F238E27FC236}">
                <a16:creationId xmlns:a16="http://schemas.microsoft.com/office/drawing/2014/main" id="{20EB26B0-00F6-FE36-A4FB-A518A0EF8DCA}"/>
              </a:ext>
            </a:extLst>
          </p:cNvPr>
          <p:cNvSpPr/>
          <p:nvPr userDrawn="1"/>
        </p:nvSpPr>
        <p:spPr>
          <a:xfrm rot="161841" flipH="1">
            <a:off x="-19784" y="6002274"/>
            <a:ext cx="1434752" cy="807210"/>
          </a:xfrm>
          <a:custGeom>
            <a:avLst/>
            <a:gdLst>
              <a:gd name="connsiteX0" fmla="*/ -93 w 564927"/>
              <a:gd name="connsiteY0" fmla="*/ 305203 h 305292"/>
              <a:gd name="connsiteX1" fmla="*/ 73821 w 564927"/>
              <a:gd name="connsiteY1" fmla="*/ 230908 h 305292"/>
              <a:gd name="connsiteX2" fmla="*/ 147830 w 564927"/>
              <a:gd name="connsiteY2" fmla="*/ 196047 h 305292"/>
              <a:gd name="connsiteX3" fmla="*/ 195455 w 564927"/>
              <a:gd name="connsiteY3" fmla="*/ 192237 h 305292"/>
              <a:gd name="connsiteX4" fmla="*/ 263083 w 564927"/>
              <a:gd name="connsiteY4" fmla="*/ 144612 h 305292"/>
              <a:gd name="connsiteX5" fmla="*/ 318328 w 564927"/>
              <a:gd name="connsiteY5" fmla="*/ 133467 h 305292"/>
              <a:gd name="connsiteX6" fmla="*/ 356428 w 564927"/>
              <a:gd name="connsiteY6" fmla="*/ 109083 h 305292"/>
              <a:gd name="connsiteX7" fmla="*/ 448916 w 564927"/>
              <a:gd name="connsiteY7" fmla="*/ 28978 h 305292"/>
              <a:gd name="connsiteX8" fmla="*/ 564835 w 564927"/>
              <a:gd name="connsiteY8" fmla="*/ 4404 h 305292"/>
              <a:gd name="connsiteX0" fmla="*/ 0 w 564928"/>
              <a:gd name="connsiteY0" fmla="*/ 305292 h 305292"/>
              <a:gd name="connsiteX1" fmla="*/ 73914 w 564928"/>
              <a:gd name="connsiteY1" fmla="*/ 230997 h 305292"/>
              <a:gd name="connsiteX2" fmla="*/ 147923 w 564928"/>
              <a:gd name="connsiteY2" fmla="*/ 196136 h 305292"/>
              <a:gd name="connsiteX3" fmla="*/ 195548 w 564928"/>
              <a:gd name="connsiteY3" fmla="*/ 192326 h 305292"/>
              <a:gd name="connsiteX4" fmla="*/ 263176 w 564928"/>
              <a:gd name="connsiteY4" fmla="*/ 144701 h 305292"/>
              <a:gd name="connsiteX5" fmla="*/ 318421 w 564928"/>
              <a:gd name="connsiteY5" fmla="*/ 133556 h 305292"/>
              <a:gd name="connsiteX6" fmla="*/ 378885 w 564928"/>
              <a:gd name="connsiteY6" fmla="*/ 89458 h 305292"/>
              <a:gd name="connsiteX7" fmla="*/ 449009 w 564928"/>
              <a:gd name="connsiteY7" fmla="*/ 29067 h 305292"/>
              <a:gd name="connsiteX8" fmla="*/ 564928 w 564928"/>
              <a:gd name="connsiteY8" fmla="*/ 4493 h 305292"/>
              <a:gd name="connsiteX0" fmla="*/ 0 w 564928"/>
              <a:gd name="connsiteY0" fmla="*/ 305292 h 305292"/>
              <a:gd name="connsiteX1" fmla="*/ 73914 w 564928"/>
              <a:gd name="connsiteY1" fmla="*/ 230997 h 305292"/>
              <a:gd name="connsiteX2" fmla="*/ 147923 w 564928"/>
              <a:gd name="connsiteY2" fmla="*/ 196136 h 305292"/>
              <a:gd name="connsiteX3" fmla="*/ 218142 w 564928"/>
              <a:gd name="connsiteY3" fmla="*/ 173684 h 305292"/>
              <a:gd name="connsiteX4" fmla="*/ 263176 w 564928"/>
              <a:gd name="connsiteY4" fmla="*/ 144701 h 305292"/>
              <a:gd name="connsiteX5" fmla="*/ 318421 w 564928"/>
              <a:gd name="connsiteY5" fmla="*/ 133556 h 305292"/>
              <a:gd name="connsiteX6" fmla="*/ 378885 w 564928"/>
              <a:gd name="connsiteY6" fmla="*/ 89458 h 305292"/>
              <a:gd name="connsiteX7" fmla="*/ 449009 w 564928"/>
              <a:gd name="connsiteY7" fmla="*/ 29067 h 305292"/>
              <a:gd name="connsiteX8" fmla="*/ 564928 w 564928"/>
              <a:gd name="connsiteY8" fmla="*/ 4493 h 305292"/>
              <a:gd name="connsiteX0" fmla="*/ 0 w 564928"/>
              <a:gd name="connsiteY0" fmla="*/ 305292 h 305292"/>
              <a:gd name="connsiteX1" fmla="*/ 73914 w 564928"/>
              <a:gd name="connsiteY1" fmla="*/ 230997 h 305292"/>
              <a:gd name="connsiteX2" fmla="*/ 218142 w 564928"/>
              <a:gd name="connsiteY2" fmla="*/ 173684 h 305292"/>
              <a:gd name="connsiteX3" fmla="*/ 263176 w 564928"/>
              <a:gd name="connsiteY3" fmla="*/ 144701 h 305292"/>
              <a:gd name="connsiteX4" fmla="*/ 318421 w 564928"/>
              <a:gd name="connsiteY4" fmla="*/ 133556 h 305292"/>
              <a:gd name="connsiteX5" fmla="*/ 378885 w 564928"/>
              <a:gd name="connsiteY5" fmla="*/ 89458 h 305292"/>
              <a:gd name="connsiteX6" fmla="*/ 449009 w 564928"/>
              <a:gd name="connsiteY6" fmla="*/ 29067 h 305292"/>
              <a:gd name="connsiteX7" fmla="*/ 564928 w 564928"/>
              <a:gd name="connsiteY7" fmla="*/ 4493 h 305292"/>
              <a:gd name="connsiteX0" fmla="*/ 0 w 564928"/>
              <a:gd name="connsiteY0" fmla="*/ 305292 h 305292"/>
              <a:gd name="connsiteX1" fmla="*/ 218142 w 564928"/>
              <a:gd name="connsiteY1" fmla="*/ 173684 h 305292"/>
              <a:gd name="connsiteX2" fmla="*/ 263176 w 564928"/>
              <a:gd name="connsiteY2" fmla="*/ 144701 h 305292"/>
              <a:gd name="connsiteX3" fmla="*/ 318421 w 564928"/>
              <a:gd name="connsiteY3" fmla="*/ 133556 h 305292"/>
              <a:gd name="connsiteX4" fmla="*/ 378885 w 564928"/>
              <a:gd name="connsiteY4" fmla="*/ 89458 h 305292"/>
              <a:gd name="connsiteX5" fmla="*/ 449009 w 564928"/>
              <a:gd name="connsiteY5" fmla="*/ 29067 h 305292"/>
              <a:gd name="connsiteX6" fmla="*/ 564928 w 564928"/>
              <a:gd name="connsiteY6" fmla="*/ 4493 h 305292"/>
              <a:gd name="connsiteX0" fmla="*/ 0 w 346786"/>
              <a:gd name="connsiteY0" fmla="*/ 173684 h 173684"/>
              <a:gd name="connsiteX1" fmla="*/ 45034 w 346786"/>
              <a:gd name="connsiteY1" fmla="*/ 144701 h 173684"/>
              <a:gd name="connsiteX2" fmla="*/ 100279 w 346786"/>
              <a:gd name="connsiteY2" fmla="*/ 133556 h 173684"/>
              <a:gd name="connsiteX3" fmla="*/ 160743 w 346786"/>
              <a:gd name="connsiteY3" fmla="*/ 89458 h 173684"/>
              <a:gd name="connsiteX4" fmla="*/ 230867 w 346786"/>
              <a:gd name="connsiteY4" fmla="*/ 29067 h 173684"/>
              <a:gd name="connsiteX5" fmla="*/ 346786 w 346786"/>
              <a:gd name="connsiteY5" fmla="*/ 4493 h 173684"/>
              <a:gd name="connsiteX0" fmla="*/ 0 w 346786"/>
              <a:gd name="connsiteY0" fmla="*/ 169191 h 169191"/>
              <a:gd name="connsiteX1" fmla="*/ 45034 w 346786"/>
              <a:gd name="connsiteY1" fmla="*/ 140208 h 169191"/>
              <a:gd name="connsiteX2" fmla="*/ 100279 w 346786"/>
              <a:gd name="connsiteY2" fmla="*/ 129063 h 169191"/>
              <a:gd name="connsiteX3" fmla="*/ 160743 w 346786"/>
              <a:gd name="connsiteY3" fmla="*/ 84965 h 169191"/>
              <a:gd name="connsiteX4" fmla="*/ 346786 w 346786"/>
              <a:gd name="connsiteY4" fmla="*/ 0 h 169191"/>
              <a:gd name="connsiteX0" fmla="*/ 0 w 160743"/>
              <a:gd name="connsiteY0" fmla="*/ 84226 h 84226"/>
              <a:gd name="connsiteX1" fmla="*/ 45034 w 160743"/>
              <a:gd name="connsiteY1" fmla="*/ 55243 h 84226"/>
              <a:gd name="connsiteX2" fmla="*/ 100279 w 160743"/>
              <a:gd name="connsiteY2" fmla="*/ 44098 h 84226"/>
              <a:gd name="connsiteX3" fmla="*/ 160743 w 160743"/>
              <a:gd name="connsiteY3" fmla="*/ 0 h 84226"/>
            </a:gdLst>
            <a:ahLst/>
            <a:cxnLst>
              <a:cxn ang="0">
                <a:pos x="connsiteX0" y="connsiteY0"/>
              </a:cxn>
              <a:cxn ang="0">
                <a:pos x="connsiteX1" y="connsiteY1"/>
              </a:cxn>
              <a:cxn ang="0">
                <a:pos x="connsiteX2" y="connsiteY2"/>
              </a:cxn>
              <a:cxn ang="0">
                <a:pos x="connsiteX3" y="connsiteY3"/>
              </a:cxn>
            </a:cxnLst>
            <a:rect l="l" t="t" r="r" b="b"/>
            <a:pathLst>
              <a:path w="160743" h="84226">
                <a:moveTo>
                  <a:pt x="0" y="84226"/>
                </a:moveTo>
                <a:cubicBezTo>
                  <a:pt x="43863" y="57461"/>
                  <a:pt x="19412" y="66196"/>
                  <a:pt x="45034" y="55243"/>
                </a:cubicBezTo>
                <a:cubicBezTo>
                  <a:pt x="62465" y="48099"/>
                  <a:pt x="82372" y="50004"/>
                  <a:pt x="100279" y="44098"/>
                </a:cubicBezTo>
                <a:cubicBezTo>
                  <a:pt x="114443" y="38517"/>
                  <a:pt x="149741" y="10516"/>
                  <a:pt x="160743" y="0"/>
                </a:cubicBezTo>
              </a:path>
            </a:pathLst>
          </a:custGeom>
          <a:noFill/>
          <a:ln w="22225" cap="flat">
            <a:solidFill>
              <a:schemeClr val="accent3">
                <a:lumMod val="75000"/>
              </a:schemeClr>
            </a:solidFill>
            <a:prstDash val="solid"/>
            <a:miter/>
          </a:ln>
        </p:spPr>
        <p:txBody>
          <a:bodyPr rtlCol="0" anchor="ctr"/>
          <a:lstStyle/>
          <a:p>
            <a:endParaRPr lang="zh-CN" altLang="en-US"/>
          </a:p>
        </p:txBody>
      </p:sp>
      <p:sp>
        <p:nvSpPr>
          <p:cNvPr id="47" name="任意多边形: 形状 46">
            <a:extLst>
              <a:ext uri="{FF2B5EF4-FFF2-40B4-BE49-F238E27FC236}">
                <a16:creationId xmlns:a16="http://schemas.microsoft.com/office/drawing/2014/main" id="{961E250D-BA53-B057-861C-6633961EA5D6}"/>
              </a:ext>
            </a:extLst>
          </p:cNvPr>
          <p:cNvSpPr/>
          <p:nvPr userDrawn="1"/>
        </p:nvSpPr>
        <p:spPr>
          <a:xfrm rot="161841" flipH="1">
            <a:off x="5854" y="6477509"/>
            <a:ext cx="892280" cy="337764"/>
          </a:xfrm>
          <a:custGeom>
            <a:avLst/>
            <a:gdLst>
              <a:gd name="connsiteX0" fmla="*/ -93 w 550259"/>
              <a:gd name="connsiteY0" fmla="*/ 313188 h 313277"/>
              <a:gd name="connsiteX1" fmla="*/ 73345 w 550259"/>
              <a:gd name="connsiteY1" fmla="*/ 248322 h 313277"/>
              <a:gd name="connsiteX2" fmla="*/ 145354 w 550259"/>
              <a:gd name="connsiteY2" fmla="*/ 239559 h 313277"/>
              <a:gd name="connsiteX3" fmla="*/ 213267 w 550259"/>
              <a:gd name="connsiteY3" fmla="*/ 208603 h 313277"/>
              <a:gd name="connsiteX4" fmla="*/ 263083 w 550259"/>
              <a:gd name="connsiteY4" fmla="*/ 157073 h 313277"/>
              <a:gd name="connsiteX5" fmla="*/ 345379 w 550259"/>
              <a:gd name="connsiteY5" fmla="*/ 133260 h 313277"/>
              <a:gd name="connsiteX6" fmla="*/ 416816 w 550259"/>
              <a:gd name="connsiteY6" fmla="*/ 61823 h 313277"/>
              <a:gd name="connsiteX7" fmla="*/ 550166 w 550259"/>
              <a:gd name="connsiteY7" fmla="*/ -90 h 313277"/>
              <a:gd name="connsiteX0" fmla="*/ 0 w 550259"/>
              <a:gd name="connsiteY0" fmla="*/ 313278 h 313278"/>
              <a:gd name="connsiteX1" fmla="*/ 73438 w 550259"/>
              <a:gd name="connsiteY1" fmla="*/ 248412 h 313278"/>
              <a:gd name="connsiteX2" fmla="*/ 145447 w 550259"/>
              <a:gd name="connsiteY2" fmla="*/ 239649 h 313278"/>
              <a:gd name="connsiteX3" fmla="*/ 213360 w 550259"/>
              <a:gd name="connsiteY3" fmla="*/ 208693 h 313278"/>
              <a:gd name="connsiteX4" fmla="*/ 245505 w 550259"/>
              <a:gd name="connsiteY4" fmla="*/ 168593 h 313278"/>
              <a:gd name="connsiteX5" fmla="*/ 345472 w 550259"/>
              <a:gd name="connsiteY5" fmla="*/ 133350 h 313278"/>
              <a:gd name="connsiteX6" fmla="*/ 416909 w 550259"/>
              <a:gd name="connsiteY6" fmla="*/ 61913 h 313278"/>
              <a:gd name="connsiteX7" fmla="*/ 550259 w 550259"/>
              <a:gd name="connsiteY7" fmla="*/ 0 h 313278"/>
              <a:gd name="connsiteX0" fmla="*/ 0 w 550259"/>
              <a:gd name="connsiteY0" fmla="*/ 313278 h 313278"/>
              <a:gd name="connsiteX1" fmla="*/ 73438 w 550259"/>
              <a:gd name="connsiteY1" fmla="*/ 248412 h 313278"/>
              <a:gd name="connsiteX2" fmla="*/ 145447 w 550259"/>
              <a:gd name="connsiteY2" fmla="*/ 239649 h 313278"/>
              <a:gd name="connsiteX3" fmla="*/ 213360 w 550259"/>
              <a:gd name="connsiteY3" fmla="*/ 208693 h 313278"/>
              <a:gd name="connsiteX4" fmla="*/ 245505 w 550259"/>
              <a:gd name="connsiteY4" fmla="*/ 168593 h 313278"/>
              <a:gd name="connsiteX5" fmla="*/ 345472 w 550259"/>
              <a:gd name="connsiteY5" fmla="*/ 133350 h 313278"/>
              <a:gd name="connsiteX6" fmla="*/ 416909 w 550259"/>
              <a:gd name="connsiteY6" fmla="*/ 61913 h 313278"/>
              <a:gd name="connsiteX7" fmla="*/ 550259 w 550259"/>
              <a:gd name="connsiteY7" fmla="*/ 0 h 313278"/>
              <a:gd name="connsiteX0" fmla="*/ 0 w 550259"/>
              <a:gd name="connsiteY0" fmla="*/ 313278 h 313278"/>
              <a:gd name="connsiteX1" fmla="*/ 73438 w 550259"/>
              <a:gd name="connsiteY1" fmla="*/ 248412 h 313278"/>
              <a:gd name="connsiteX2" fmla="*/ 145447 w 550259"/>
              <a:gd name="connsiteY2" fmla="*/ 239649 h 313278"/>
              <a:gd name="connsiteX3" fmla="*/ 245505 w 550259"/>
              <a:gd name="connsiteY3" fmla="*/ 168593 h 313278"/>
              <a:gd name="connsiteX4" fmla="*/ 345472 w 550259"/>
              <a:gd name="connsiteY4" fmla="*/ 133350 h 313278"/>
              <a:gd name="connsiteX5" fmla="*/ 416909 w 550259"/>
              <a:gd name="connsiteY5" fmla="*/ 61913 h 313278"/>
              <a:gd name="connsiteX6" fmla="*/ 550259 w 550259"/>
              <a:gd name="connsiteY6" fmla="*/ 0 h 313278"/>
              <a:gd name="connsiteX0" fmla="*/ 0 w 550259"/>
              <a:gd name="connsiteY0" fmla="*/ 313278 h 313278"/>
              <a:gd name="connsiteX1" fmla="*/ 73438 w 550259"/>
              <a:gd name="connsiteY1" fmla="*/ 248412 h 313278"/>
              <a:gd name="connsiteX2" fmla="*/ 245505 w 550259"/>
              <a:gd name="connsiteY2" fmla="*/ 168593 h 313278"/>
              <a:gd name="connsiteX3" fmla="*/ 345472 w 550259"/>
              <a:gd name="connsiteY3" fmla="*/ 133350 h 313278"/>
              <a:gd name="connsiteX4" fmla="*/ 416909 w 550259"/>
              <a:gd name="connsiteY4" fmla="*/ 61913 h 313278"/>
              <a:gd name="connsiteX5" fmla="*/ 550259 w 550259"/>
              <a:gd name="connsiteY5" fmla="*/ 0 h 313278"/>
              <a:gd name="connsiteX0" fmla="*/ 0 w 550259"/>
              <a:gd name="connsiteY0" fmla="*/ 313278 h 313278"/>
              <a:gd name="connsiteX1" fmla="*/ 245505 w 550259"/>
              <a:gd name="connsiteY1" fmla="*/ 168593 h 313278"/>
              <a:gd name="connsiteX2" fmla="*/ 345472 w 550259"/>
              <a:gd name="connsiteY2" fmla="*/ 133350 h 313278"/>
              <a:gd name="connsiteX3" fmla="*/ 416909 w 550259"/>
              <a:gd name="connsiteY3" fmla="*/ 61913 h 313278"/>
              <a:gd name="connsiteX4" fmla="*/ 550259 w 550259"/>
              <a:gd name="connsiteY4" fmla="*/ 0 h 313278"/>
              <a:gd name="connsiteX0" fmla="*/ 0 w 304754"/>
              <a:gd name="connsiteY0" fmla="*/ 168593 h 168593"/>
              <a:gd name="connsiteX1" fmla="*/ 99967 w 304754"/>
              <a:gd name="connsiteY1" fmla="*/ 133350 h 168593"/>
              <a:gd name="connsiteX2" fmla="*/ 171404 w 304754"/>
              <a:gd name="connsiteY2" fmla="*/ 61913 h 168593"/>
              <a:gd name="connsiteX3" fmla="*/ 304754 w 304754"/>
              <a:gd name="connsiteY3" fmla="*/ 0 h 168593"/>
              <a:gd name="connsiteX0" fmla="*/ 0 w 304754"/>
              <a:gd name="connsiteY0" fmla="*/ 168593 h 168593"/>
              <a:gd name="connsiteX1" fmla="*/ 99967 w 304754"/>
              <a:gd name="connsiteY1" fmla="*/ 133350 h 168593"/>
              <a:gd name="connsiteX2" fmla="*/ 304754 w 304754"/>
              <a:gd name="connsiteY2" fmla="*/ 0 h 168593"/>
              <a:gd name="connsiteX0" fmla="*/ 0 w 99967"/>
              <a:gd name="connsiteY0" fmla="*/ 35243 h 35243"/>
              <a:gd name="connsiteX1" fmla="*/ 99967 w 99967"/>
              <a:gd name="connsiteY1" fmla="*/ 0 h 35243"/>
            </a:gdLst>
            <a:ahLst/>
            <a:cxnLst>
              <a:cxn ang="0">
                <a:pos x="connsiteX0" y="connsiteY0"/>
              </a:cxn>
              <a:cxn ang="0">
                <a:pos x="connsiteX1" y="connsiteY1"/>
              </a:cxn>
            </a:cxnLst>
            <a:rect l="l" t="t" r="r" b="b"/>
            <a:pathLst>
              <a:path w="99967" h="35243">
                <a:moveTo>
                  <a:pt x="0" y="35243"/>
                </a:moveTo>
                <a:cubicBezTo>
                  <a:pt x="57579" y="5255"/>
                  <a:pt x="49175" y="28099"/>
                  <a:pt x="99967" y="0"/>
                </a:cubicBezTo>
              </a:path>
            </a:pathLst>
          </a:custGeom>
          <a:noFill/>
          <a:ln w="22225" cap="flat">
            <a:solidFill>
              <a:schemeClr val="accent3">
                <a:lumMod val="75000"/>
              </a:schemeClr>
            </a:solidFill>
            <a:prstDash val="solid"/>
            <a:miter/>
          </a:ln>
        </p:spPr>
        <p:txBody>
          <a:bodyPr rtlCol="0" anchor="ctr"/>
          <a:lstStyle/>
          <a:p>
            <a:endParaRPr lang="zh-CN" altLang="en-US"/>
          </a:p>
        </p:txBody>
      </p:sp>
      <p:sp>
        <p:nvSpPr>
          <p:cNvPr id="48" name="任意多边形: 形状 47">
            <a:extLst>
              <a:ext uri="{FF2B5EF4-FFF2-40B4-BE49-F238E27FC236}">
                <a16:creationId xmlns:a16="http://schemas.microsoft.com/office/drawing/2014/main" id="{66E249E9-8002-2F8D-5E9B-9181661D9ADC}"/>
              </a:ext>
            </a:extLst>
          </p:cNvPr>
          <p:cNvSpPr/>
          <p:nvPr userDrawn="1"/>
        </p:nvSpPr>
        <p:spPr>
          <a:xfrm rot="161841" flipH="1">
            <a:off x="6561" y="6697072"/>
            <a:ext cx="429079" cy="133043"/>
          </a:xfrm>
          <a:custGeom>
            <a:avLst/>
            <a:gdLst>
              <a:gd name="connsiteX0" fmla="*/ -93 w 498443"/>
              <a:gd name="connsiteY0" fmla="*/ 288442 h 288531"/>
              <a:gd name="connsiteX1" fmla="*/ 62963 w 498443"/>
              <a:gd name="connsiteY1" fmla="*/ 257866 h 288531"/>
              <a:gd name="connsiteX2" fmla="*/ 132971 w 498443"/>
              <a:gd name="connsiteY2" fmla="*/ 243579 h 288531"/>
              <a:gd name="connsiteX3" fmla="*/ 281752 w 498443"/>
              <a:gd name="connsiteY3" fmla="*/ 141375 h 288531"/>
              <a:gd name="connsiteX4" fmla="*/ 319376 w 498443"/>
              <a:gd name="connsiteY4" fmla="*/ 131279 h 288531"/>
              <a:gd name="connsiteX5" fmla="*/ 403100 w 498443"/>
              <a:gd name="connsiteY5" fmla="*/ 55079 h 288531"/>
              <a:gd name="connsiteX6" fmla="*/ 498350 w 498443"/>
              <a:gd name="connsiteY6" fmla="*/ 215 h 288531"/>
              <a:gd name="connsiteX0" fmla="*/ 0 w 498443"/>
              <a:gd name="connsiteY0" fmla="*/ 288531 h 288531"/>
              <a:gd name="connsiteX1" fmla="*/ 63056 w 498443"/>
              <a:gd name="connsiteY1" fmla="*/ 257955 h 288531"/>
              <a:gd name="connsiteX2" fmla="*/ 133064 w 498443"/>
              <a:gd name="connsiteY2" fmla="*/ 243668 h 288531"/>
              <a:gd name="connsiteX3" fmla="*/ 281845 w 498443"/>
              <a:gd name="connsiteY3" fmla="*/ 141464 h 288531"/>
              <a:gd name="connsiteX4" fmla="*/ 325315 w 498443"/>
              <a:gd name="connsiteY4" fmla="*/ 128441 h 288531"/>
              <a:gd name="connsiteX5" fmla="*/ 403193 w 498443"/>
              <a:gd name="connsiteY5" fmla="*/ 55168 h 288531"/>
              <a:gd name="connsiteX6" fmla="*/ 498443 w 498443"/>
              <a:gd name="connsiteY6" fmla="*/ 304 h 288531"/>
              <a:gd name="connsiteX0" fmla="*/ 0 w 498443"/>
              <a:gd name="connsiteY0" fmla="*/ 288531 h 288531"/>
              <a:gd name="connsiteX1" fmla="*/ 63056 w 498443"/>
              <a:gd name="connsiteY1" fmla="*/ 257955 h 288531"/>
              <a:gd name="connsiteX2" fmla="*/ 133064 w 498443"/>
              <a:gd name="connsiteY2" fmla="*/ 243668 h 288531"/>
              <a:gd name="connsiteX3" fmla="*/ 277243 w 498443"/>
              <a:gd name="connsiteY3" fmla="*/ 142323 h 288531"/>
              <a:gd name="connsiteX4" fmla="*/ 325315 w 498443"/>
              <a:gd name="connsiteY4" fmla="*/ 128441 h 288531"/>
              <a:gd name="connsiteX5" fmla="*/ 403193 w 498443"/>
              <a:gd name="connsiteY5" fmla="*/ 55168 h 288531"/>
              <a:gd name="connsiteX6" fmla="*/ 498443 w 498443"/>
              <a:gd name="connsiteY6" fmla="*/ 304 h 288531"/>
              <a:gd name="connsiteX0" fmla="*/ 0 w 498443"/>
              <a:gd name="connsiteY0" fmla="*/ 288531 h 288531"/>
              <a:gd name="connsiteX1" fmla="*/ 63056 w 498443"/>
              <a:gd name="connsiteY1" fmla="*/ 257955 h 288531"/>
              <a:gd name="connsiteX2" fmla="*/ 277243 w 498443"/>
              <a:gd name="connsiteY2" fmla="*/ 142323 h 288531"/>
              <a:gd name="connsiteX3" fmla="*/ 325315 w 498443"/>
              <a:gd name="connsiteY3" fmla="*/ 128441 h 288531"/>
              <a:gd name="connsiteX4" fmla="*/ 403193 w 498443"/>
              <a:gd name="connsiteY4" fmla="*/ 55168 h 288531"/>
              <a:gd name="connsiteX5" fmla="*/ 498443 w 498443"/>
              <a:gd name="connsiteY5" fmla="*/ 304 h 288531"/>
              <a:gd name="connsiteX0" fmla="*/ 0 w 498443"/>
              <a:gd name="connsiteY0" fmla="*/ 288531 h 288531"/>
              <a:gd name="connsiteX1" fmla="*/ 277243 w 498443"/>
              <a:gd name="connsiteY1" fmla="*/ 142323 h 288531"/>
              <a:gd name="connsiteX2" fmla="*/ 325315 w 498443"/>
              <a:gd name="connsiteY2" fmla="*/ 128441 h 288531"/>
              <a:gd name="connsiteX3" fmla="*/ 403193 w 498443"/>
              <a:gd name="connsiteY3" fmla="*/ 55168 h 288531"/>
              <a:gd name="connsiteX4" fmla="*/ 498443 w 498443"/>
              <a:gd name="connsiteY4" fmla="*/ 304 h 288531"/>
              <a:gd name="connsiteX0" fmla="*/ 0 w 221200"/>
              <a:gd name="connsiteY0" fmla="*/ 142323 h 142323"/>
              <a:gd name="connsiteX1" fmla="*/ 48072 w 221200"/>
              <a:gd name="connsiteY1" fmla="*/ 128441 h 142323"/>
              <a:gd name="connsiteX2" fmla="*/ 125950 w 221200"/>
              <a:gd name="connsiteY2" fmla="*/ 55168 h 142323"/>
              <a:gd name="connsiteX3" fmla="*/ 221200 w 221200"/>
              <a:gd name="connsiteY3" fmla="*/ 304 h 142323"/>
              <a:gd name="connsiteX0" fmla="*/ 0 w 221200"/>
              <a:gd name="connsiteY0" fmla="*/ 142019 h 142019"/>
              <a:gd name="connsiteX1" fmla="*/ 48072 w 221200"/>
              <a:gd name="connsiteY1" fmla="*/ 128137 h 142019"/>
              <a:gd name="connsiteX2" fmla="*/ 221200 w 221200"/>
              <a:gd name="connsiteY2" fmla="*/ 0 h 142019"/>
              <a:gd name="connsiteX0" fmla="*/ 0 w 48072"/>
              <a:gd name="connsiteY0" fmla="*/ 13882 h 13882"/>
              <a:gd name="connsiteX1" fmla="*/ 48072 w 48072"/>
              <a:gd name="connsiteY1" fmla="*/ 0 h 13882"/>
            </a:gdLst>
            <a:ahLst/>
            <a:cxnLst>
              <a:cxn ang="0">
                <a:pos x="connsiteX0" y="connsiteY0"/>
              </a:cxn>
              <a:cxn ang="0">
                <a:pos x="connsiteX1" y="connsiteY1"/>
              </a:cxn>
            </a:cxnLst>
            <a:rect l="l" t="t" r="r" b="b"/>
            <a:pathLst>
              <a:path w="48072" h="13882">
                <a:moveTo>
                  <a:pt x="0" y="13882"/>
                </a:moveTo>
                <a:cubicBezTo>
                  <a:pt x="54219" y="-12800"/>
                  <a:pt x="11205" y="23670"/>
                  <a:pt x="48072" y="0"/>
                </a:cubicBezTo>
              </a:path>
            </a:pathLst>
          </a:custGeom>
          <a:noFill/>
          <a:ln w="22225" cap="flat">
            <a:solidFill>
              <a:schemeClr val="accent3">
                <a:lumMod val="75000"/>
              </a:schemeClr>
            </a:solidFill>
            <a:prstDash val="solid"/>
            <a:miter/>
          </a:ln>
        </p:spPr>
        <p:txBody>
          <a:bodyPr rtlCol="0" anchor="ctr"/>
          <a:lstStyle/>
          <a:p>
            <a:endParaRPr lang="zh-CN" altLang="en-US"/>
          </a:p>
        </p:txBody>
      </p:sp>
      <p:sp>
        <p:nvSpPr>
          <p:cNvPr id="57" name="任意多边形: 形状 56">
            <a:extLst>
              <a:ext uri="{FF2B5EF4-FFF2-40B4-BE49-F238E27FC236}">
                <a16:creationId xmlns:a16="http://schemas.microsoft.com/office/drawing/2014/main" id="{4D0FC101-49BD-0343-AF91-62209E4E6999}"/>
              </a:ext>
            </a:extLst>
          </p:cNvPr>
          <p:cNvSpPr/>
          <p:nvPr userDrawn="1"/>
        </p:nvSpPr>
        <p:spPr>
          <a:xfrm rot="161841" flipH="1">
            <a:off x="-2027" y="5091290"/>
            <a:ext cx="2935411" cy="1698586"/>
          </a:xfrm>
          <a:custGeom>
            <a:avLst/>
            <a:gdLst>
              <a:gd name="connsiteX0" fmla="*/ 619032 w 619125"/>
              <a:gd name="connsiteY0" fmla="*/ 33250 h 363380"/>
              <a:gd name="connsiteX1" fmla="*/ 480920 w 619125"/>
              <a:gd name="connsiteY1" fmla="*/ 39631 h 363380"/>
              <a:gd name="connsiteX2" fmla="*/ 396719 w 619125"/>
              <a:gd name="connsiteY2" fmla="*/ 139644 h 363380"/>
              <a:gd name="connsiteX3" fmla="*/ 303088 w 619125"/>
              <a:gd name="connsiteY3" fmla="*/ 185935 h 363380"/>
              <a:gd name="connsiteX4" fmla="*/ 266036 w 619125"/>
              <a:gd name="connsiteY4" fmla="*/ 182506 h 363380"/>
              <a:gd name="connsiteX5" fmla="*/ 159356 w 619125"/>
              <a:gd name="connsiteY5" fmla="*/ 213272 h 363380"/>
              <a:gd name="connsiteX6" fmla="*/ 87442 w 619125"/>
              <a:gd name="connsiteY6" fmla="*/ 298997 h 363380"/>
              <a:gd name="connsiteX7" fmla="*/ -93 w 619125"/>
              <a:gd name="connsiteY7" fmla="*/ 363291 h 363380"/>
              <a:gd name="connsiteX0" fmla="*/ 619125 w 619125"/>
              <a:gd name="connsiteY0" fmla="*/ 26626 h 356667"/>
              <a:gd name="connsiteX1" fmla="*/ 454024 w 619125"/>
              <a:gd name="connsiteY1" fmla="*/ 59682 h 356667"/>
              <a:gd name="connsiteX2" fmla="*/ 396812 w 619125"/>
              <a:gd name="connsiteY2" fmla="*/ 133020 h 356667"/>
              <a:gd name="connsiteX3" fmla="*/ 303181 w 619125"/>
              <a:gd name="connsiteY3" fmla="*/ 179311 h 356667"/>
              <a:gd name="connsiteX4" fmla="*/ 266129 w 619125"/>
              <a:gd name="connsiteY4" fmla="*/ 175882 h 356667"/>
              <a:gd name="connsiteX5" fmla="*/ 159449 w 619125"/>
              <a:gd name="connsiteY5" fmla="*/ 206648 h 356667"/>
              <a:gd name="connsiteX6" fmla="*/ 87535 w 619125"/>
              <a:gd name="connsiteY6" fmla="*/ 292373 h 356667"/>
              <a:gd name="connsiteX7" fmla="*/ 0 w 619125"/>
              <a:gd name="connsiteY7" fmla="*/ 356667 h 356667"/>
              <a:gd name="connsiteX0" fmla="*/ 454024 w 454024"/>
              <a:gd name="connsiteY0" fmla="*/ 0 h 296985"/>
              <a:gd name="connsiteX1" fmla="*/ 396812 w 454024"/>
              <a:gd name="connsiteY1" fmla="*/ 73338 h 296985"/>
              <a:gd name="connsiteX2" fmla="*/ 303181 w 454024"/>
              <a:gd name="connsiteY2" fmla="*/ 119629 h 296985"/>
              <a:gd name="connsiteX3" fmla="*/ 266129 w 454024"/>
              <a:gd name="connsiteY3" fmla="*/ 116200 h 296985"/>
              <a:gd name="connsiteX4" fmla="*/ 159449 w 454024"/>
              <a:gd name="connsiteY4" fmla="*/ 146966 h 296985"/>
              <a:gd name="connsiteX5" fmla="*/ 87535 w 454024"/>
              <a:gd name="connsiteY5" fmla="*/ 232691 h 296985"/>
              <a:gd name="connsiteX6" fmla="*/ 0 w 454024"/>
              <a:gd name="connsiteY6" fmla="*/ 296985 h 296985"/>
              <a:gd name="connsiteX0" fmla="*/ 454024 w 454024"/>
              <a:gd name="connsiteY0" fmla="*/ 0 h 296985"/>
              <a:gd name="connsiteX1" fmla="*/ 396812 w 454024"/>
              <a:gd name="connsiteY1" fmla="*/ 73338 h 296985"/>
              <a:gd name="connsiteX2" fmla="*/ 303181 w 454024"/>
              <a:gd name="connsiteY2" fmla="*/ 119629 h 296985"/>
              <a:gd name="connsiteX3" fmla="*/ 266129 w 454024"/>
              <a:gd name="connsiteY3" fmla="*/ 116200 h 296985"/>
              <a:gd name="connsiteX4" fmla="*/ 159449 w 454024"/>
              <a:gd name="connsiteY4" fmla="*/ 146966 h 296985"/>
              <a:gd name="connsiteX5" fmla="*/ 125154 w 454024"/>
              <a:gd name="connsiteY5" fmla="*/ 177234 h 296985"/>
              <a:gd name="connsiteX6" fmla="*/ 87535 w 454024"/>
              <a:gd name="connsiteY6" fmla="*/ 232691 h 296985"/>
              <a:gd name="connsiteX7" fmla="*/ 0 w 454024"/>
              <a:gd name="connsiteY7" fmla="*/ 296985 h 296985"/>
              <a:gd name="connsiteX0" fmla="*/ 454024 w 454024"/>
              <a:gd name="connsiteY0" fmla="*/ 0 h 296985"/>
              <a:gd name="connsiteX1" fmla="*/ 396812 w 454024"/>
              <a:gd name="connsiteY1" fmla="*/ 73338 h 296985"/>
              <a:gd name="connsiteX2" fmla="*/ 303181 w 454024"/>
              <a:gd name="connsiteY2" fmla="*/ 119629 h 296985"/>
              <a:gd name="connsiteX3" fmla="*/ 266129 w 454024"/>
              <a:gd name="connsiteY3" fmla="*/ 116200 h 296985"/>
              <a:gd name="connsiteX4" fmla="*/ 159449 w 454024"/>
              <a:gd name="connsiteY4" fmla="*/ 146966 h 296985"/>
              <a:gd name="connsiteX5" fmla="*/ 125154 w 454024"/>
              <a:gd name="connsiteY5" fmla="*/ 177234 h 296985"/>
              <a:gd name="connsiteX6" fmla="*/ 0 w 454024"/>
              <a:gd name="connsiteY6" fmla="*/ 296985 h 296985"/>
              <a:gd name="connsiteX0" fmla="*/ 461308 w 461308"/>
              <a:gd name="connsiteY0" fmla="*/ 0 h 303323"/>
              <a:gd name="connsiteX1" fmla="*/ 404096 w 461308"/>
              <a:gd name="connsiteY1" fmla="*/ 73338 h 303323"/>
              <a:gd name="connsiteX2" fmla="*/ 310465 w 461308"/>
              <a:gd name="connsiteY2" fmla="*/ 119629 h 303323"/>
              <a:gd name="connsiteX3" fmla="*/ 273413 w 461308"/>
              <a:gd name="connsiteY3" fmla="*/ 116200 h 303323"/>
              <a:gd name="connsiteX4" fmla="*/ 166733 w 461308"/>
              <a:gd name="connsiteY4" fmla="*/ 146966 h 303323"/>
              <a:gd name="connsiteX5" fmla="*/ 132438 w 461308"/>
              <a:gd name="connsiteY5" fmla="*/ 177234 h 303323"/>
              <a:gd name="connsiteX6" fmla="*/ 9889 w 461308"/>
              <a:gd name="connsiteY6" fmla="*/ 293640 h 303323"/>
              <a:gd name="connsiteX7" fmla="*/ 7284 w 461308"/>
              <a:gd name="connsiteY7" fmla="*/ 296985 h 303323"/>
              <a:gd name="connsiteX0" fmla="*/ 451419 w 451419"/>
              <a:gd name="connsiteY0" fmla="*/ 0 h 293640"/>
              <a:gd name="connsiteX1" fmla="*/ 394207 w 451419"/>
              <a:gd name="connsiteY1" fmla="*/ 73338 h 293640"/>
              <a:gd name="connsiteX2" fmla="*/ 300576 w 451419"/>
              <a:gd name="connsiteY2" fmla="*/ 119629 h 293640"/>
              <a:gd name="connsiteX3" fmla="*/ 263524 w 451419"/>
              <a:gd name="connsiteY3" fmla="*/ 116200 h 293640"/>
              <a:gd name="connsiteX4" fmla="*/ 156844 w 451419"/>
              <a:gd name="connsiteY4" fmla="*/ 146966 h 293640"/>
              <a:gd name="connsiteX5" fmla="*/ 122549 w 451419"/>
              <a:gd name="connsiteY5" fmla="*/ 177234 h 293640"/>
              <a:gd name="connsiteX6" fmla="*/ 0 w 451419"/>
              <a:gd name="connsiteY6" fmla="*/ 293640 h 293640"/>
              <a:gd name="connsiteX0" fmla="*/ 328870 w 328870"/>
              <a:gd name="connsiteY0" fmla="*/ 0 h 177234"/>
              <a:gd name="connsiteX1" fmla="*/ 271658 w 328870"/>
              <a:gd name="connsiteY1" fmla="*/ 73338 h 177234"/>
              <a:gd name="connsiteX2" fmla="*/ 178027 w 328870"/>
              <a:gd name="connsiteY2" fmla="*/ 119629 h 177234"/>
              <a:gd name="connsiteX3" fmla="*/ 140975 w 328870"/>
              <a:gd name="connsiteY3" fmla="*/ 116200 h 177234"/>
              <a:gd name="connsiteX4" fmla="*/ 34295 w 328870"/>
              <a:gd name="connsiteY4" fmla="*/ 146966 h 177234"/>
              <a:gd name="connsiteX5" fmla="*/ 0 w 328870"/>
              <a:gd name="connsiteY5" fmla="*/ 177234 h 177234"/>
              <a:gd name="connsiteX0" fmla="*/ 328870 w 328870"/>
              <a:gd name="connsiteY0" fmla="*/ 0 h 177234"/>
              <a:gd name="connsiteX1" fmla="*/ 271658 w 328870"/>
              <a:gd name="connsiteY1" fmla="*/ 73338 h 177234"/>
              <a:gd name="connsiteX2" fmla="*/ 178027 w 328870"/>
              <a:gd name="connsiteY2" fmla="*/ 119629 h 177234"/>
              <a:gd name="connsiteX3" fmla="*/ 140975 w 328870"/>
              <a:gd name="connsiteY3" fmla="*/ 116200 h 177234"/>
              <a:gd name="connsiteX4" fmla="*/ 34295 w 328870"/>
              <a:gd name="connsiteY4" fmla="*/ 146966 h 177234"/>
              <a:gd name="connsiteX5" fmla="*/ 0 w 328870"/>
              <a:gd name="connsiteY5" fmla="*/ 177234 h 177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870" h="177234">
                <a:moveTo>
                  <a:pt x="328870" y="0"/>
                </a:moveTo>
                <a:cubicBezTo>
                  <a:pt x="301438" y="22956"/>
                  <a:pt x="296798" y="53400"/>
                  <a:pt x="271658" y="73338"/>
                </a:cubicBezTo>
                <a:cubicBezTo>
                  <a:pt x="246518" y="93276"/>
                  <a:pt x="213746" y="119534"/>
                  <a:pt x="178027" y="119629"/>
                </a:cubicBezTo>
                <a:cubicBezTo>
                  <a:pt x="165644" y="119629"/>
                  <a:pt x="153357" y="117153"/>
                  <a:pt x="140975" y="116200"/>
                </a:cubicBezTo>
                <a:cubicBezTo>
                  <a:pt x="102941" y="113962"/>
                  <a:pt x="66480" y="126574"/>
                  <a:pt x="34295" y="146966"/>
                </a:cubicBezTo>
                <a:cubicBezTo>
                  <a:pt x="15409" y="158932"/>
                  <a:pt x="26575" y="152231"/>
                  <a:pt x="0" y="177234"/>
                </a:cubicBezTo>
              </a:path>
            </a:pathLst>
          </a:custGeom>
          <a:noFill/>
          <a:ln w="22225" cap="flat">
            <a:solidFill>
              <a:schemeClr val="accent3">
                <a:lumMod val="75000"/>
              </a:schemeClr>
            </a:solidFill>
            <a:prstDash val="solid"/>
            <a:miter/>
          </a:ln>
        </p:spPr>
        <p:txBody>
          <a:bodyPr rtlCol="0" anchor="ctr"/>
          <a:lstStyle/>
          <a:p>
            <a:endParaRPr lang="zh-CN" altLang="en-US" dirty="0"/>
          </a:p>
        </p:txBody>
      </p:sp>
      <p:grpSp>
        <p:nvGrpSpPr>
          <p:cNvPr id="2" name="组合 1">
            <a:extLst>
              <a:ext uri="{FF2B5EF4-FFF2-40B4-BE49-F238E27FC236}">
                <a16:creationId xmlns:a16="http://schemas.microsoft.com/office/drawing/2014/main" id="{03DC375D-46BC-C386-7F1C-34A19D1091B2}"/>
              </a:ext>
            </a:extLst>
          </p:cNvPr>
          <p:cNvGrpSpPr/>
          <p:nvPr userDrawn="1"/>
        </p:nvGrpSpPr>
        <p:grpSpPr>
          <a:xfrm>
            <a:off x="-49908" y="-206674"/>
            <a:ext cx="12291817" cy="1902408"/>
            <a:chOff x="-49908" y="-206674"/>
            <a:chExt cx="12291817" cy="1902408"/>
          </a:xfrm>
        </p:grpSpPr>
        <p:sp>
          <p:nvSpPr>
            <p:cNvPr id="3" name="任意多边形: 形状 2">
              <a:extLst>
                <a:ext uri="{FF2B5EF4-FFF2-40B4-BE49-F238E27FC236}">
                  <a16:creationId xmlns:a16="http://schemas.microsoft.com/office/drawing/2014/main" id="{908AD1D1-D569-92F6-1FD8-7CCB13F4B293}"/>
                </a:ext>
              </a:extLst>
            </p:cNvPr>
            <p:cNvSpPr/>
            <p:nvPr/>
          </p:nvSpPr>
          <p:spPr>
            <a:xfrm rot="21425827">
              <a:off x="-49908" y="-135820"/>
              <a:ext cx="5503100" cy="1831554"/>
            </a:xfrm>
            <a:custGeom>
              <a:avLst/>
              <a:gdLst>
                <a:gd name="connsiteX0" fmla="*/ 92875 w 5503100"/>
                <a:gd name="connsiteY0" fmla="*/ 0 h 1831554"/>
                <a:gd name="connsiteX1" fmla="*/ 5503100 w 5503100"/>
                <a:gd name="connsiteY1" fmla="*/ 274344 h 1831554"/>
                <a:gd name="connsiteX2" fmla="*/ 5494974 w 5503100"/>
                <a:gd name="connsiteY2" fmla="*/ 279586 h 1831554"/>
                <a:gd name="connsiteX3" fmla="*/ 5094596 w 5503100"/>
                <a:gd name="connsiteY3" fmla="*/ 455105 h 1831554"/>
                <a:gd name="connsiteX4" fmla="*/ 3798231 w 5503100"/>
                <a:gd name="connsiteY4" fmla="*/ 455105 h 1831554"/>
                <a:gd name="connsiteX5" fmla="*/ 3277371 w 5503100"/>
                <a:gd name="connsiteY5" fmla="*/ 825494 h 1831554"/>
                <a:gd name="connsiteX6" fmla="*/ 1714788 w 5503100"/>
                <a:gd name="connsiteY6" fmla="*/ 883368 h 1831554"/>
                <a:gd name="connsiteX7" fmla="*/ 1066606 w 5503100"/>
                <a:gd name="connsiteY7" fmla="*/ 1462102 h 1831554"/>
                <a:gd name="connsiteX8" fmla="*/ 81387 w 5503100"/>
                <a:gd name="connsiteY8" fmla="*/ 1823520 h 1831554"/>
                <a:gd name="connsiteX9" fmla="*/ 0 w 5503100"/>
                <a:gd name="connsiteY9" fmla="*/ 1831554 h 1831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03100" h="1831554">
                  <a:moveTo>
                    <a:pt x="92875" y="0"/>
                  </a:moveTo>
                  <a:lnTo>
                    <a:pt x="5503100" y="274344"/>
                  </a:lnTo>
                  <a:lnTo>
                    <a:pt x="5494974" y="279586"/>
                  </a:lnTo>
                  <a:cubicBezTo>
                    <a:pt x="5368772" y="354912"/>
                    <a:pt x="5232769" y="417487"/>
                    <a:pt x="5094596" y="455105"/>
                  </a:cubicBezTo>
                  <a:cubicBezTo>
                    <a:pt x="4726136" y="555419"/>
                    <a:pt x="4101102" y="393373"/>
                    <a:pt x="3798231" y="455105"/>
                  </a:cubicBezTo>
                  <a:cubicBezTo>
                    <a:pt x="3495360" y="516836"/>
                    <a:pt x="3624612" y="754117"/>
                    <a:pt x="3277371" y="825494"/>
                  </a:cubicBezTo>
                  <a:cubicBezTo>
                    <a:pt x="2930131" y="896871"/>
                    <a:pt x="2083249" y="777267"/>
                    <a:pt x="1714788" y="883368"/>
                  </a:cubicBezTo>
                  <a:cubicBezTo>
                    <a:pt x="1346327" y="989469"/>
                    <a:pt x="1425421" y="1313560"/>
                    <a:pt x="1066606" y="1462102"/>
                  </a:cubicBezTo>
                  <a:cubicBezTo>
                    <a:pt x="819921" y="1564225"/>
                    <a:pt x="460171" y="1771205"/>
                    <a:pt x="81387" y="1823520"/>
                  </a:cubicBezTo>
                  <a:lnTo>
                    <a:pt x="0" y="1831554"/>
                  </a:lnTo>
                  <a:close/>
                </a:path>
              </a:pathLst>
            </a:custGeom>
            <a:solidFill>
              <a:schemeClr val="accent2">
                <a:lumMod val="75000"/>
              </a:schemeClr>
            </a:solidFill>
            <a:ln>
              <a:noFill/>
            </a:ln>
            <a:effectLst>
              <a:outerShdw blurRad="381000" dist="114300" dir="5400000" algn="t"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 name="任意多边形: 形状 3">
              <a:extLst>
                <a:ext uri="{FF2B5EF4-FFF2-40B4-BE49-F238E27FC236}">
                  <a16:creationId xmlns:a16="http://schemas.microsoft.com/office/drawing/2014/main" id="{F64B80F9-4D16-0AEC-C946-BCC20D7D95C7}"/>
                </a:ext>
              </a:extLst>
            </p:cNvPr>
            <p:cNvSpPr/>
            <p:nvPr/>
          </p:nvSpPr>
          <p:spPr>
            <a:xfrm>
              <a:off x="0" y="0"/>
              <a:ext cx="5311762" cy="1493033"/>
            </a:xfrm>
            <a:custGeom>
              <a:avLst/>
              <a:gdLst>
                <a:gd name="connsiteX0" fmla="*/ 0 w 5311762"/>
                <a:gd name="connsiteY0" fmla="*/ 0 h 1493033"/>
                <a:gd name="connsiteX1" fmla="*/ 5311762 w 5311762"/>
                <a:gd name="connsiteY1" fmla="*/ 0 h 1493033"/>
                <a:gd name="connsiteX2" fmla="*/ 5271607 w 5311762"/>
                <a:gd name="connsiteY2" fmla="*/ 21952 h 1493033"/>
                <a:gd name="connsiteX3" fmla="*/ 5000415 w 5311762"/>
                <a:gd name="connsiteY3" fmla="*/ 126848 h 1493033"/>
                <a:gd name="connsiteX4" fmla="*/ 3704050 w 5311762"/>
                <a:gd name="connsiteY4" fmla="*/ 126848 h 1493033"/>
                <a:gd name="connsiteX5" fmla="*/ 3183190 w 5311762"/>
                <a:gd name="connsiteY5" fmla="*/ 497237 h 1493033"/>
                <a:gd name="connsiteX6" fmla="*/ 1620607 w 5311762"/>
                <a:gd name="connsiteY6" fmla="*/ 555111 h 1493033"/>
                <a:gd name="connsiteX7" fmla="*/ 972425 w 5311762"/>
                <a:gd name="connsiteY7" fmla="*/ 1133845 h 1493033"/>
                <a:gd name="connsiteX8" fmla="*/ 89968 w 5311762"/>
                <a:gd name="connsiteY8" fmla="*/ 1477355 h 1493033"/>
                <a:gd name="connsiteX9" fmla="*/ 0 w 5311762"/>
                <a:gd name="connsiteY9" fmla="*/ 1493033 h 149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11762" h="1493033">
                  <a:moveTo>
                    <a:pt x="0" y="0"/>
                  </a:moveTo>
                  <a:lnTo>
                    <a:pt x="5311762" y="0"/>
                  </a:lnTo>
                  <a:lnTo>
                    <a:pt x="5271607" y="21952"/>
                  </a:lnTo>
                  <a:cubicBezTo>
                    <a:pt x="5183681" y="65599"/>
                    <a:pt x="5092531" y="101770"/>
                    <a:pt x="5000415" y="126848"/>
                  </a:cubicBezTo>
                  <a:cubicBezTo>
                    <a:pt x="4631954" y="227162"/>
                    <a:pt x="4006921" y="65116"/>
                    <a:pt x="3704050" y="126848"/>
                  </a:cubicBezTo>
                  <a:cubicBezTo>
                    <a:pt x="3401179" y="188579"/>
                    <a:pt x="3530431" y="425860"/>
                    <a:pt x="3183190" y="497237"/>
                  </a:cubicBezTo>
                  <a:cubicBezTo>
                    <a:pt x="2835950" y="568614"/>
                    <a:pt x="1989068" y="449010"/>
                    <a:pt x="1620607" y="555111"/>
                  </a:cubicBezTo>
                  <a:cubicBezTo>
                    <a:pt x="1252146" y="661212"/>
                    <a:pt x="1331240" y="985303"/>
                    <a:pt x="972425" y="1133845"/>
                  </a:cubicBezTo>
                  <a:cubicBezTo>
                    <a:pt x="748166" y="1226684"/>
                    <a:pt x="430465" y="1406182"/>
                    <a:pt x="89968" y="1477355"/>
                  </a:cubicBezTo>
                  <a:lnTo>
                    <a:pt x="0" y="1493033"/>
                  </a:lnTo>
                  <a:close/>
                </a:path>
              </a:pathLst>
            </a:custGeom>
            <a:solidFill>
              <a:schemeClr val="accent2"/>
            </a:solidFill>
            <a:ln>
              <a:noFill/>
            </a:ln>
            <a:effectLst>
              <a:outerShdw blurRad="381000" dist="114300" dir="5400000" algn="t"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 name="任意多边形: 形状 4">
              <a:extLst>
                <a:ext uri="{FF2B5EF4-FFF2-40B4-BE49-F238E27FC236}">
                  <a16:creationId xmlns:a16="http://schemas.microsoft.com/office/drawing/2014/main" id="{466264C9-1231-6564-ECE2-A79FA0819BD4}"/>
                </a:ext>
              </a:extLst>
            </p:cNvPr>
            <p:cNvSpPr/>
            <p:nvPr/>
          </p:nvSpPr>
          <p:spPr>
            <a:xfrm rot="278957">
              <a:off x="-30566" y="-206673"/>
              <a:ext cx="5043902" cy="1369818"/>
            </a:xfrm>
            <a:custGeom>
              <a:avLst/>
              <a:gdLst>
                <a:gd name="connsiteX0" fmla="*/ 4446388 w 5043902"/>
                <a:gd name="connsiteY0" fmla="*/ 48592 h 1369818"/>
                <a:gd name="connsiteX1" fmla="*/ 5043902 w 5043902"/>
                <a:gd name="connsiteY1" fmla="*/ 0 h 1369818"/>
                <a:gd name="connsiteX2" fmla="*/ 4973459 w 5043902"/>
                <a:gd name="connsiteY2" fmla="*/ 23359 h 1369818"/>
                <a:gd name="connsiteX3" fmla="*/ 4481218 w 5043902"/>
                <a:gd name="connsiteY3" fmla="*/ 51165 h 1369818"/>
                <a:gd name="connsiteX4" fmla="*/ 0 w 5043902"/>
                <a:gd name="connsiteY4" fmla="*/ 410190 h 1369818"/>
                <a:gd name="connsiteX5" fmla="*/ 3490862 w 5043902"/>
                <a:gd name="connsiteY5" fmla="*/ 126299 h 1369818"/>
                <a:gd name="connsiteX6" fmla="*/ 3470751 w 5043902"/>
                <a:gd name="connsiteY6" fmla="*/ 148860 h 1369818"/>
                <a:gd name="connsiteX7" fmla="*/ 3156234 w 5043902"/>
                <a:gd name="connsiteY7" fmla="*/ 393748 h 1369818"/>
                <a:gd name="connsiteX8" fmla="*/ 1593651 w 5043902"/>
                <a:gd name="connsiteY8" fmla="*/ 451622 h 1369818"/>
                <a:gd name="connsiteX9" fmla="*/ 945469 w 5043902"/>
                <a:gd name="connsiteY9" fmla="*/ 1030356 h 1369818"/>
                <a:gd name="connsiteX10" fmla="*/ 264010 w 5043902"/>
                <a:gd name="connsiteY10" fmla="*/ 1319723 h 1369818"/>
                <a:gd name="connsiteX11" fmla="*/ 78041 w 5043902"/>
                <a:gd name="connsiteY11" fmla="*/ 1369818 h 1369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43902" h="1369818">
                  <a:moveTo>
                    <a:pt x="4446388" y="48592"/>
                  </a:moveTo>
                  <a:lnTo>
                    <a:pt x="5043902" y="0"/>
                  </a:lnTo>
                  <a:lnTo>
                    <a:pt x="4973459" y="23359"/>
                  </a:lnTo>
                  <a:cubicBezTo>
                    <a:pt x="4835286" y="60977"/>
                    <a:pt x="4661033" y="61700"/>
                    <a:pt x="4481218" y="51165"/>
                  </a:cubicBezTo>
                  <a:close/>
                  <a:moveTo>
                    <a:pt x="0" y="410190"/>
                  </a:moveTo>
                  <a:lnTo>
                    <a:pt x="3490862" y="126299"/>
                  </a:lnTo>
                  <a:lnTo>
                    <a:pt x="3470751" y="148860"/>
                  </a:lnTo>
                  <a:cubicBezTo>
                    <a:pt x="3404155" y="239721"/>
                    <a:pt x="3373260" y="349137"/>
                    <a:pt x="3156234" y="393748"/>
                  </a:cubicBezTo>
                  <a:cubicBezTo>
                    <a:pt x="2808994" y="465125"/>
                    <a:pt x="1962112" y="345521"/>
                    <a:pt x="1593651" y="451622"/>
                  </a:cubicBezTo>
                  <a:cubicBezTo>
                    <a:pt x="1225190" y="557723"/>
                    <a:pt x="1304284" y="881814"/>
                    <a:pt x="945469" y="1030356"/>
                  </a:cubicBezTo>
                  <a:cubicBezTo>
                    <a:pt x="766062" y="1104627"/>
                    <a:pt x="526851" y="1234360"/>
                    <a:pt x="264010" y="1319723"/>
                  </a:cubicBezTo>
                  <a:lnTo>
                    <a:pt x="78041" y="1369818"/>
                  </a:lnTo>
                  <a:close/>
                </a:path>
              </a:pathLst>
            </a:custGeom>
            <a:solidFill>
              <a:schemeClr val="accent2"/>
            </a:solidFill>
            <a:ln>
              <a:noFill/>
            </a:ln>
            <a:effectLst>
              <a:outerShdw blurRad="381000" dist="114300" dir="5400000" algn="t"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 name="任意多边形: 形状 5">
              <a:extLst>
                <a:ext uri="{FF2B5EF4-FFF2-40B4-BE49-F238E27FC236}">
                  <a16:creationId xmlns:a16="http://schemas.microsoft.com/office/drawing/2014/main" id="{BD30DA47-F37F-CC64-061F-EC81C1D52CC7}"/>
                </a:ext>
              </a:extLst>
            </p:cNvPr>
            <p:cNvSpPr/>
            <p:nvPr/>
          </p:nvSpPr>
          <p:spPr>
            <a:xfrm rot="174173" flipH="1">
              <a:off x="6738809" y="-135820"/>
              <a:ext cx="5503100" cy="1831554"/>
            </a:xfrm>
            <a:custGeom>
              <a:avLst/>
              <a:gdLst>
                <a:gd name="connsiteX0" fmla="*/ 5503100 w 5503100"/>
                <a:gd name="connsiteY0" fmla="*/ 274344 h 1831554"/>
                <a:gd name="connsiteX1" fmla="*/ 92875 w 5503100"/>
                <a:gd name="connsiteY1" fmla="*/ 0 h 1831554"/>
                <a:gd name="connsiteX2" fmla="*/ 0 w 5503100"/>
                <a:gd name="connsiteY2" fmla="*/ 1831554 h 1831554"/>
                <a:gd name="connsiteX3" fmla="*/ 81387 w 5503100"/>
                <a:gd name="connsiteY3" fmla="*/ 1823520 h 1831554"/>
                <a:gd name="connsiteX4" fmla="*/ 1066606 w 5503100"/>
                <a:gd name="connsiteY4" fmla="*/ 1462102 h 1831554"/>
                <a:gd name="connsiteX5" fmla="*/ 1714788 w 5503100"/>
                <a:gd name="connsiteY5" fmla="*/ 883368 h 1831554"/>
                <a:gd name="connsiteX6" fmla="*/ 3277371 w 5503100"/>
                <a:gd name="connsiteY6" fmla="*/ 825494 h 1831554"/>
                <a:gd name="connsiteX7" fmla="*/ 3798231 w 5503100"/>
                <a:gd name="connsiteY7" fmla="*/ 455105 h 1831554"/>
                <a:gd name="connsiteX8" fmla="*/ 5094596 w 5503100"/>
                <a:gd name="connsiteY8" fmla="*/ 455105 h 1831554"/>
                <a:gd name="connsiteX9" fmla="*/ 5494974 w 5503100"/>
                <a:gd name="connsiteY9" fmla="*/ 279586 h 1831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03100" h="1831554">
                  <a:moveTo>
                    <a:pt x="5503100" y="274344"/>
                  </a:moveTo>
                  <a:lnTo>
                    <a:pt x="92875" y="0"/>
                  </a:lnTo>
                  <a:lnTo>
                    <a:pt x="0" y="1831554"/>
                  </a:lnTo>
                  <a:lnTo>
                    <a:pt x="81387" y="1823520"/>
                  </a:lnTo>
                  <a:cubicBezTo>
                    <a:pt x="460171" y="1771205"/>
                    <a:pt x="819921" y="1564225"/>
                    <a:pt x="1066606" y="1462102"/>
                  </a:cubicBezTo>
                  <a:cubicBezTo>
                    <a:pt x="1425421" y="1313560"/>
                    <a:pt x="1346327" y="989469"/>
                    <a:pt x="1714788" y="883368"/>
                  </a:cubicBezTo>
                  <a:cubicBezTo>
                    <a:pt x="2083249" y="777267"/>
                    <a:pt x="2930131" y="896871"/>
                    <a:pt x="3277371" y="825494"/>
                  </a:cubicBezTo>
                  <a:cubicBezTo>
                    <a:pt x="3624612" y="754117"/>
                    <a:pt x="3495360" y="516836"/>
                    <a:pt x="3798231" y="455105"/>
                  </a:cubicBezTo>
                  <a:cubicBezTo>
                    <a:pt x="4101102" y="393373"/>
                    <a:pt x="4726135" y="555419"/>
                    <a:pt x="5094596" y="455105"/>
                  </a:cubicBezTo>
                  <a:cubicBezTo>
                    <a:pt x="5232769" y="417487"/>
                    <a:pt x="5368771" y="354912"/>
                    <a:pt x="5494974" y="279586"/>
                  </a:cubicBezTo>
                  <a:close/>
                </a:path>
              </a:pathLst>
            </a:custGeom>
            <a:solidFill>
              <a:schemeClr val="accent2">
                <a:lumMod val="75000"/>
              </a:schemeClr>
            </a:solidFill>
            <a:ln>
              <a:noFill/>
            </a:ln>
            <a:effectLst>
              <a:outerShdw blurRad="381000" dist="114300" dir="5400000" algn="t"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8" name="任意多边形: 形状 57">
              <a:extLst>
                <a:ext uri="{FF2B5EF4-FFF2-40B4-BE49-F238E27FC236}">
                  <a16:creationId xmlns:a16="http://schemas.microsoft.com/office/drawing/2014/main" id="{2F3867E0-BA0B-1899-9784-DB9B3DE7C3D5}"/>
                </a:ext>
              </a:extLst>
            </p:cNvPr>
            <p:cNvSpPr/>
            <p:nvPr/>
          </p:nvSpPr>
          <p:spPr>
            <a:xfrm flipH="1">
              <a:off x="6880238" y="0"/>
              <a:ext cx="5311762" cy="1493033"/>
            </a:xfrm>
            <a:custGeom>
              <a:avLst/>
              <a:gdLst>
                <a:gd name="connsiteX0" fmla="*/ 5311762 w 5311762"/>
                <a:gd name="connsiteY0" fmla="*/ 0 h 1493033"/>
                <a:gd name="connsiteX1" fmla="*/ 0 w 5311762"/>
                <a:gd name="connsiteY1" fmla="*/ 0 h 1493033"/>
                <a:gd name="connsiteX2" fmla="*/ 0 w 5311762"/>
                <a:gd name="connsiteY2" fmla="*/ 1493033 h 1493033"/>
                <a:gd name="connsiteX3" fmla="*/ 89968 w 5311762"/>
                <a:gd name="connsiteY3" fmla="*/ 1477355 h 1493033"/>
                <a:gd name="connsiteX4" fmla="*/ 972425 w 5311762"/>
                <a:gd name="connsiteY4" fmla="*/ 1133845 h 1493033"/>
                <a:gd name="connsiteX5" fmla="*/ 1620607 w 5311762"/>
                <a:gd name="connsiteY5" fmla="*/ 555111 h 1493033"/>
                <a:gd name="connsiteX6" fmla="*/ 3183190 w 5311762"/>
                <a:gd name="connsiteY6" fmla="*/ 497237 h 1493033"/>
                <a:gd name="connsiteX7" fmla="*/ 3704050 w 5311762"/>
                <a:gd name="connsiteY7" fmla="*/ 126848 h 1493033"/>
                <a:gd name="connsiteX8" fmla="*/ 5000415 w 5311762"/>
                <a:gd name="connsiteY8" fmla="*/ 126848 h 1493033"/>
                <a:gd name="connsiteX9" fmla="*/ 5271606 w 5311762"/>
                <a:gd name="connsiteY9" fmla="*/ 21952 h 149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11762" h="1493033">
                  <a:moveTo>
                    <a:pt x="5311762" y="0"/>
                  </a:moveTo>
                  <a:lnTo>
                    <a:pt x="0" y="0"/>
                  </a:lnTo>
                  <a:lnTo>
                    <a:pt x="0" y="1493033"/>
                  </a:lnTo>
                  <a:lnTo>
                    <a:pt x="89968" y="1477355"/>
                  </a:lnTo>
                  <a:cubicBezTo>
                    <a:pt x="430464" y="1406182"/>
                    <a:pt x="748166" y="1226684"/>
                    <a:pt x="972425" y="1133845"/>
                  </a:cubicBezTo>
                  <a:cubicBezTo>
                    <a:pt x="1331240" y="985303"/>
                    <a:pt x="1252146" y="661212"/>
                    <a:pt x="1620607" y="555111"/>
                  </a:cubicBezTo>
                  <a:cubicBezTo>
                    <a:pt x="1989068" y="449010"/>
                    <a:pt x="2835950" y="568614"/>
                    <a:pt x="3183190" y="497237"/>
                  </a:cubicBezTo>
                  <a:cubicBezTo>
                    <a:pt x="3530431" y="425860"/>
                    <a:pt x="3401179" y="188579"/>
                    <a:pt x="3704050" y="126848"/>
                  </a:cubicBezTo>
                  <a:cubicBezTo>
                    <a:pt x="4006921" y="65116"/>
                    <a:pt x="4631954" y="227162"/>
                    <a:pt x="5000415" y="126848"/>
                  </a:cubicBezTo>
                  <a:cubicBezTo>
                    <a:pt x="5092530" y="101770"/>
                    <a:pt x="5183681" y="65599"/>
                    <a:pt x="5271606" y="21952"/>
                  </a:cubicBezTo>
                  <a:close/>
                </a:path>
              </a:pathLst>
            </a:custGeom>
            <a:solidFill>
              <a:schemeClr val="accent2"/>
            </a:solidFill>
            <a:ln>
              <a:noFill/>
            </a:ln>
            <a:effectLst>
              <a:outerShdw blurRad="381000" dist="114300" dir="5400000" algn="t"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9" name="任意多边形: 形状 58">
              <a:extLst>
                <a:ext uri="{FF2B5EF4-FFF2-40B4-BE49-F238E27FC236}">
                  <a16:creationId xmlns:a16="http://schemas.microsoft.com/office/drawing/2014/main" id="{D5FF9E99-6732-A11E-923B-6466C09328EA}"/>
                </a:ext>
              </a:extLst>
            </p:cNvPr>
            <p:cNvSpPr/>
            <p:nvPr/>
          </p:nvSpPr>
          <p:spPr>
            <a:xfrm rot="21321043" flipH="1">
              <a:off x="7178664" y="-206674"/>
              <a:ext cx="5043902" cy="1369818"/>
            </a:xfrm>
            <a:custGeom>
              <a:avLst/>
              <a:gdLst>
                <a:gd name="connsiteX0" fmla="*/ 3490862 w 5043902"/>
                <a:gd name="connsiteY0" fmla="*/ 126299 h 1369818"/>
                <a:gd name="connsiteX1" fmla="*/ 0 w 5043902"/>
                <a:gd name="connsiteY1" fmla="*/ 410190 h 1369818"/>
                <a:gd name="connsiteX2" fmla="*/ 78041 w 5043902"/>
                <a:gd name="connsiteY2" fmla="*/ 1369818 h 1369818"/>
                <a:gd name="connsiteX3" fmla="*/ 264009 w 5043902"/>
                <a:gd name="connsiteY3" fmla="*/ 1319723 h 1369818"/>
                <a:gd name="connsiteX4" fmla="*/ 945469 w 5043902"/>
                <a:gd name="connsiteY4" fmla="*/ 1030356 h 1369818"/>
                <a:gd name="connsiteX5" fmla="*/ 1593651 w 5043902"/>
                <a:gd name="connsiteY5" fmla="*/ 451622 h 1369818"/>
                <a:gd name="connsiteX6" fmla="*/ 3156234 w 5043902"/>
                <a:gd name="connsiteY6" fmla="*/ 393748 h 1369818"/>
                <a:gd name="connsiteX7" fmla="*/ 3470751 w 5043902"/>
                <a:gd name="connsiteY7" fmla="*/ 148860 h 1369818"/>
                <a:gd name="connsiteX8" fmla="*/ 5043902 w 5043902"/>
                <a:gd name="connsiteY8" fmla="*/ 0 h 1369818"/>
                <a:gd name="connsiteX9" fmla="*/ 4446388 w 5043902"/>
                <a:gd name="connsiteY9" fmla="*/ 48592 h 1369818"/>
                <a:gd name="connsiteX10" fmla="*/ 4481219 w 5043902"/>
                <a:gd name="connsiteY10" fmla="*/ 51165 h 1369818"/>
                <a:gd name="connsiteX11" fmla="*/ 4973459 w 5043902"/>
                <a:gd name="connsiteY11" fmla="*/ 23359 h 1369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43902" h="1369818">
                  <a:moveTo>
                    <a:pt x="3490862" y="126299"/>
                  </a:moveTo>
                  <a:lnTo>
                    <a:pt x="0" y="410190"/>
                  </a:lnTo>
                  <a:lnTo>
                    <a:pt x="78041" y="1369818"/>
                  </a:lnTo>
                  <a:lnTo>
                    <a:pt x="264009" y="1319723"/>
                  </a:lnTo>
                  <a:cubicBezTo>
                    <a:pt x="526851" y="1234360"/>
                    <a:pt x="766061" y="1104627"/>
                    <a:pt x="945469" y="1030356"/>
                  </a:cubicBezTo>
                  <a:cubicBezTo>
                    <a:pt x="1304284" y="881814"/>
                    <a:pt x="1225190" y="557723"/>
                    <a:pt x="1593651" y="451622"/>
                  </a:cubicBezTo>
                  <a:cubicBezTo>
                    <a:pt x="1962112" y="345521"/>
                    <a:pt x="2808994" y="465125"/>
                    <a:pt x="3156234" y="393748"/>
                  </a:cubicBezTo>
                  <a:cubicBezTo>
                    <a:pt x="3373259" y="349138"/>
                    <a:pt x="3404155" y="239721"/>
                    <a:pt x="3470751" y="148860"/>
                  </a:cubicBezTo>
                  <a:close/>
                  <a:moveTo>
                    <a:pt x="5043902" y="0"/>
                  </a:moveTo>
                  <a:lnTo>
                    <a:pt x="4446388" y="48592"/>
                  </a:lnTo>
                  <a:lnTo>
                    <a:pt x="4481219" y="51165"/>
                  </a:lnTo>
                  <a:cubicBezTo>
                    <a:pt x="4661033" y="61700"/>
                    <a:pt x="4835286" y="60977"/>
                    <a:pt x="4973459" y="23359"/>
                  </a:cubicBezTo>
                  <a:close/>
                </a:path>
              </a:pathLst>
            </a:custGeom>
            <a:solidFill>
              <a:schemeClr val="accent2"/>
            </a:solidFill>
            <a:ln>
              <a:noFill/>
            </a:ln>
            <a:effectLst>
              <a:outerShdw blurRad="381000" dist="114300" dir="5400000" algn="t"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Tree>
    <p:extLst>
      <p:ext uri="{BB962C8B-B14F-4D97-AF65-F5344CB8AC3E}">
        <p14:creationId xmlns:p14="http://schemas.microsoft.com/office/powerpoint/2010/main" val="243044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空白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93490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ontent_3Column_Red">
    <p:bg>
      <p:bgPr>
        <a:solidFill>
          <a:schemeClr val="bg1"/>
        </a:solidFill>
        <a:effectLst/>
      </p:bgPr>
    </p:bg>
    <p:spTree>
      <p:nvGrpSpPr>
        <p:cNvPr id="1" name=""/>
        <p:cNvGrpSpPr/>
        <p:nvPr/>
      </p:nvGrpSpPr>
      <p:grpSpPr>
        <a:xfrm>
          <a:off x="0" y="0"/>
          <a:ext cx="0" cy="0"/>
          <a:chOff x="0" y="0"/>
          <a:chExt cx="0" cy="0"/>
        </a:xfrm>
      </p:grpSpPr>
      <p:pic>
        <p:nvPicPr>
          <p:cNvPr id="4" name="图片 3" descr="形状&#10;&#10;描述已自动生成">
            <a:extLst>
              <a:ext uri="{FF2B5EF4-FFF2-40B4-BE49-F238E27FC236}">
                <a16:creationId xmlns:a16="http://schemas.microsoft.com/office/drawing/2014/main" id="{2B6B1E38-92E7-264B-8E89-41E6E84A3B2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文本占位符 2">
            <a:extLst>
              <a:ext uri="{FF2B5EF4-FFF2-40B4-BE49-F238E27FC236}">
                <a16:creationId xmlns:a16="http://schemas.microsoft.com/office/drawing/2014/main" id="{8FD8A64B-6AD0-3A41-814C-1B63096892A1}"/>
              </a:ext>
            </a:extLst>
          </p:cNvPr>
          <p:cNvSpPr>
            <a:spLocks noGrp="1"/>
          </p:cNvSpPr>
          <p:nvPr>
            <p:ph type="body" sz="quarter" idx="11" hasCustomPrompt="1"/>
          </p:nvPr>
        </p:nvSpPr>
        <p:spPr>
          <a:xfrm>
            <a:off x="440603" y="182445"/>
            <a:ext cx="1657138"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dirty="0" err="1"/>
              <a:t>OfficePLUS</a:t>
            </a:r>
            <a:endParaRPr kumimoji="1" lang="zh-CN" altLang="en-US" dirty="0"/>
          </a:p>
        </p:txBody>
      </p:sp>
      <p:sp>
        <p:nvSpPr>
          <p:cNvPr id="9" name="文本占位符 2">
            <a:extLst>
              <a:ext uri="{FF2B5EF4-FFF2-40B4-BE49-F238E27FC236}">
                <a16:creationId xmlns:a16="http://schemas.microsoft.com/office/drawing/2014/main" id="{54EE1A10-8007-A34C-90EC-12BF9C0AED67}"/>
              </a:ext>
            </a:extLst>
          </p:cNvPr>
          <p:cNvSpPr>
            <a:spLocks noGrp="1"/>
          </p:cNvSpPr>
          <p:nvPr>
            <p:ph type="body" sz="quarter" idx="13" hasCustomPrompt="1"/>
          </p:nvPr>
        </p:nvSpPr>
        <p:spPr>
          <a:xfrm>
            <a:off x="4153012" y="759876"/>
            <a:ext cx="7074345" cy="5399189"/>
          </a:xfrm>
          <a:prstGeom prst="rect">
            <a:avLst/>
          </a:prstGeom>
        </p:spPr>
        <p:txBody>
          <a:bodyPr/>
          <a:lstStyle>
            <a:lvl1pPr marL="0" indent="0">
              <a:lnSpc>
                <a:spcPct val="150000"/>
              </a:lnSpc>
              <a:buNone/>
              <a:defRPr sz="1200" b="0" i="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stStyle>
          <a:p>
            <a:pPr lvl="0"/>
            <a:r>
              <a:rPr kumimoji="1" lang="en-US" altLang="zh-CN" dirty="0" err="1"/>
              <a:t>OfficePLUS</a:t>
            </a:r>
            <a:endParaRPr kumimoji="1" lang="zh-CN" altLang="en-US" dirty="0"/>
          </a:p>
        </p:txBody>
      </p:sp>
      <p:sp>
        <p:nvSpPr>
          <p:cNvPr id="10" name="文本占位符 2">
            <a:extLst>
              <a:ext uri="{FF2B5EF4-FFF2-40B4-BE49-F238E27FC236}">
                <a16:creationId xmlns:a16="http://schemas.microsoft.com/office/drawing/2014/main" id="{FCC17F7B-0108-144F-8488-1E2862B90648}"/>
              </a:ext>
            </a:extLst>
          </p:cNvPr>
          <p:cNvSpPr>
            <a:spLocks noGrp="1"/>
          </p:cNvSpPr>
          <p:nvPr>
            <p:ph type="body" sz="quarter" idx="14" hasCustomPrompt="1"/>
          </p:nvPr>
        </p:nvSpPr>
        <p:spPr>
          <a:xfrm>
            <a:off x="4153012" y="182445"/>
            <a:ext cx="2259871"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a:t>OfficePLUS</a:t>
            </a:r>
            <a:endParaRPr kumimoji="1" lang="zh-CN" altLang="en-US"/>
          </a:p>
        </p:txBody>
      </p:sp>
      <p:sp>
        <p:nvSpPr>
          <p:cNvPr id="11" name="文本占位符 2">
            <a:extLst>
              <a:ext uri="{FF2B5EF4-FFF2-40B4-BE49-F238E27FC236}">
                <a16:creationId xmlns:a16="http://schemas.microsoft.com/office/drawing/2014/main" id="{30BB9E0B-0189-FE49-A78C-FE753F2AA793}"/>
              </a:ext>
            </a:extLst>
          </p:cNvPr>
          <p:cNvSpPr>
            <a:spLocks noGrp="1"/>
          </p:cNvSpPr>
          <p:nvPr>
            <p:ph type="body" sz="quarter" idx="10" hasCustomPrompt="1"/>
          </p:nvPr>
        </p:nvSpPr>
        <p:spPr>
          <a:xfrm>
            <a:off x="440603" y="759873"/>
            <a:ext cx="1657138" cy="440267"/>
          </a:xfrm>
          <a:prstGeom prst="rect">
            <a:avLst/>
          </a:prstGeom>
        </p:spPr>
        <p:txBody>
          <a:bodyPr/>
          <a:lstStyle>
            <a:lvl1pPr marL="0" marR="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sz="1867" b="0" i="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defRPr>
            </a:lvl1pPr>
          </a:lstStyle>
          <a:p>
            <a:pPr marL="0" marR="0" lvl="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zh-CN"/>
              <a:t>OfficePLUS</a:t>
            </a:r>
            <a:endParaRPr kumimoji="1" lang="zh-CN" altLang="en-US"/>
          </a:p>
        </p:txBody>
      </p:sp>
      <p:sp>
        <p:nvSpPr>
          <p:cNvPr id="6" name="文本占位符 2">
            <a:extLst>
              <a:ext uri="{FF2B5EF4-FFF2-40B4-BE49-F238E27FC236}">
                <a16:creationId xmlns:a16="http://schemas.microsoft.com/office/drawing/2014/main" id="{0794DEC1-0DDB-5444-9DA7-6EDC75F3C898}"/>
              </a:ext>
            </a:extLst>
          </p:cNvPr>
          <p:cNvSpPr>
            <a:spLocks noGrp="1"/>
          </p:cNvSpPr>
          <p:nvPr>
            <p:ph type="body" sz="quarter" idx="15" hasCustomPrompt="1"/>
          </p:nvPr>
        </p:nvSpPr>
        <p:spPr>
          <a:xfrm>
            <a:off x="440603" y="1490309"/>
            <a:ext cx="1657138" cy="4607818"/>
          </a:xfrm>
          <a:prstGeom prst="rect">
            <a:avLst/>
          </a:prstGeom>
        </p:spPr>
        <p:txBody>
          <a:bodyPr/>
          <a:lstStyle>
            <a:lvl1pPr marL="0" indent="0">
              <a:lnSpc>
                <a:spcPct val="15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a:t>OfficePLUS</a:t>
            </a:r>
            <a:endParaRPr kumimoji="1" lang="zh-CN" altLang="en-US"/>
          </a:p>
        </p:txBody>
      </p:sp>
      <p:sp>
        <p:nvSpPr>
          <p:cNvPr id="8" name="文本占位符 2">
            <a:extLst>
              <a:ext uri="{FF2B5EF4-FFF2-40B4-BE49-F238E27FC236}">
                <a16:creationId xmlns:a16="http://schemas.microsoft.com/office/drawing/2014/main" id="{2E329B3E-8E5D-6C4F-8355-071113D7373A}"/>
              </a:ext>
            </a:extLst>
          </p:cNvPr>
          <p:cNvSpPr>
            <a:spLocks noGrp="1"/>
          </p:cNvSpPr>
          <p:nvPr>
            <p:ph type="body" sz="quarter" idx="16" hasCustomPrompt="1"/>
          </p:nvPr>
        </p:nvSpPr>
        <p:spPr>
          <a:xfrm>
            <a:off x="2377999" y="182445"/>
            <a:ext cx="1494754"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dirty="0" err="1"/>
              <a:t>OfficePLUS</a:t>
            </a:r>
            <a:endParaRPr kumimoji="1" lang="zh-CN" altLang="en-US" dirty="0"/>
          </a:p>
        </p:txBody>
      </p:sp>
      <p:sp>
        <p:nvSpPr>
          <p:cNvPr id="14" name="文本占位符 2">
            <a:extLst>
              <a:ext uri="{FF2B5EF4-FFF2-40B4-BE49-F238E27FC236}">
                <a16:creationId xmlns:a16="http://schemas.microsoft.com/office/drawing/2014/main" id="{EE8BE598-6F23-D84B-ABD3-65A6F031CF37}"/>
              </a:ext>
            </a:extLst>
          </p:cNvPr>
          <p:cNvSpPr>
            <a:spLocks noGrp="1"/>
          </p:cNvSpPr>
          <p:nvPr>
            <p:ph type="body" sz="quarter" idx="17" hasCustomPrompt="1"/>
          </p:nvPr>
        </p:nvSpPr>
        <p:spPr>
          <a:xfrm>
            <a:off x="2378000" y="759876"/>
            <a:ext cx="1494754" cy="5399189"/>
          </a:xfrm>
          <a:prstGeom prst="rect">
            <a:avLst/>
          </a:prstGeom>
        </p:spPr>
        <p:txBody>
          <a:bodyPr/>
          <a:lstStyle>
            <a:lvl1pPr marL="0" indent="0">
              <a:lnSpc>
                <a:spcPct val="150000"/>
              </a:lnSpc>
              <a:buNone/>
              <a:defRPr sz="1200" b="0" i="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stStyle>
          <a:p>
            <a:pPr lvl="0"/>
            <a:r>
              <a:rPr kumimoji="1" lang="en-US" altLang="zh-CN" dirty="0" err="1"/>
              <a:t>OfficePLUS</a:t>
            </a:r>
            <a:endParaRPr kumimoji="1" lang="zh-CN" altLang="en-US" dirty="0"/>
          </a:p>
        </p:txBody>
      </p:sp>
    </p:spTree>
    <p:extLst>
      <p:ext uri="{BB962C8B-B14F-4D97-AF65-F5344CB8AC3E}">
        <p14:creationId xmlns:p14="http://schemas.microsoft.com/office/powerpoint/2010/main" val="31208877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EE4656D-D88A-C7C6-5FD7-39EB60F3D1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6C273CA2-D162-4CED-A197-E82D87DD7F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521DFE-D170-1248-401A-20992BB372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68E3C3-3DC3-4123-AB6A-9FA136BA5115}" type="datetimeFigureOut">
              <a:rPr lang="zh-CN" altLang="en-US" smtClean="0"/>
              <a:t>2022/8/15</a:t>
            </a:fld>
            <a:endParaRPr lang="zh-CN" altLang="en-US"/>
          </a:p>
        </p:txBody>
      </p:sp>
      <p:sp>
        <p:nvSpPr>
          <p:cNvPr id="5" name="页脚占位符 4">
            <a:extLst>
              <a:ext uri="{FF2B5EF4-FFF2-40B4-BE49-F238E27FC236}">
                <a16:creationId xmlns:a16="http://schemas.microsoft.com/office/drawing/2014/main" id="{6635438A-A926-6AC6-23B2-0BC93D72BB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5A56B742-BE81-8BDD-1B27-0419456FA3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E3E61B-8931-455D-BDD6-478142EBB39D}" type="slidenum">
              <a:rPr lang="zh-CN" altLang="en-US" smtClean="0"/>
              <a:t>‹#›</a:t>
            </a:fld>
            <a:endParaRPr lang="zh-CN" altLang="en-US"/>
          </a:p>
        </p:txBody>
      </p:sp>
    </p:spTree>
    <p:extLst>
      <p:ext uri="{BB962C8B-B14F-4D97-AF65-F5344CB8AC3E}">
        <p14:creationId xmlns:p14="http://schemas.microsoft.com/office/powerpoint/2010/main" val="660335537"/>
      </p:ext>
    </p:extLst>
  </p:cSld>
  <p:clrMap bg1="lt1" tx1="dk1" bg2="lt2" tx2="dk2" accent1="accent1" accent2="accent2" accent3="accent3" accent4="accent4" accent5="accent5" accent6="accent6" hlink="hlink" folHlink="folHlink"/>
  <p:sldLayoutIdLst>
    <p:sldLayoutId id="2147483651" r:id="rId1"/>
    <p:sldLayoutId id="2147483649" r:id="rId2"/>
    <p:sldLayoutId id="2147483653" r:id="rId3"/>
    <p:sldLayoutId id="2147483650" r:id="rId4"/>
    <p:sldLayoutId id="2147483652" r:id="rId5"/>
    <p:sldLayoutId id="2147483654"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chart" Target="../charts/chart1.xml"/><Relationship Id="rId1" Type="http://schemas.openxmlformats.org/officeDocument/2006/relationships/slideLayout" Target="../slideLayouts/slideLayout4.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1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9" name="文本框 68">
            <a:extLst>
              <a:ext uri="{FF2B5EF4-FFF2-40B4-BE49-F238E27FC236}">
                <a16:creationId xmlns:a16="http://schemas.microsoft.com/office/drawing/2014/main" id="{DF5A18E8-6E9E-6695-24E0-3AA86D2B9232}"/>
              </a:ext>
            </a:extLst>
          </p:cNvPr>
          <p:cNvSpPr txBox="1"/>
          <p:nvPr/>
        </p:nvSpPr>
        <p:spPr>
          <a:xfrm>
            <a:off x="2115965" y="2316529"/>
            <a:ext cx="7790402" cy="923330"/>
          </a:xfrm>
          <a:prstGeom prst="rect">
            <a:avLst/>
          </a:prstGeom>
          <a:noFill/>
        </p:spPr>
        <p:txBody>
          <a:bodyPr wrap="none" rtlCol="0">
            <a:noAutofit/>
          </a:bodyPr>
          <a:lstStyle/>
          <a:p>
            <a:r>
              <a:rPr lang="zh-CN" altLang="en-US" sz="5400" dirty="0">
                <a:ln w="149225">
                  <a:solidFill>
                    <a:schemeClr val="bg1"/>
                  </a:solidFill>
                </a:ln>
                <a:solidFill>
                  <a:schemeClr val="bg1"/>
                </a:solidFill>
                <a:latin typeface="思源宋体 CN SemiBold" panose="02020600000000000000" pitchFamily="18" charset="-122"/>
                <a:ea typeface="思源宋体 CN SemiBold" panose="02020600000000000000" pitchFamily="18" charset="-122"/>
              </a:rPr>
              <a:t>中秋节活动策划</a:t>
            </a:r>
            <a:r>
              <a:rPr lang="en-US" altLang="zh-CN" sz="5400" dirty="0">
                <a:ln w="149225">
                  <a:solidFill>
                    <a:schemeClr val="bg1"/>
                  </a:solidFill>
                </a:ln>
                <a:solidFill>
                  <a:schemeClr val="bg1"/>
                </a:solidFill>
                <a:latin typeface="思源宋体 CN SemiBold" panose="02020600000000000000" pitchFamily="18" charset="-122"/>
                <a:ea typeface="思源宋体 CN SemiBold" panose="02020600000000000000" pitchFamily="18" charset="-122"/>
              </a:rPr>
              <a:t>PPT</a:t>
            </a:r>
            <a:r>
              <a:rPr lang="zh-CN" altLang="en-US" sz="5400" dirty="0">
                <a:ln w="149225">
                  <a:solidFill>
                    <a:schemeClr val="bg1"/>
                  </a:solidFill>
                </a:ln>
                <a:solidFill>
                  <a:schemeClr val="bg1"/>
                </a:solidFill>
                <a:latin typeface="思源宋体 CN SemiBold" panose="02020600000000000000" pitchFamily="18" charset="-122"/>
                <a:ea typeface="思源宋体 CN SemiBold" panose="02020600000000000000" pitchFamily="18" charset="-122"/>
              </a:rPr>
              <a:t>模板</a:t>
            </a:r>
          </a:p>
        </p:txBody>
      </p:sp>
      <p:sp>
        <p:nvSpPr>
          <p:cNvPr id="16" name="文本框 15">
            <a:extLst>
              <a:ext uri="{FF2B5EF4-FFF2-40B4-BE49-F238E27FC236}">
                <a16:creationId xmlns:a16="http://schemas.microsoft.com/office/drawing/2014/main" id="{77E84739-3F79-9425-718B-5767E0C2DC99}"/>
              </a:ext>
            </a:extLst>
          </p:cNvPr>
          <p:cNvSpPr txBox="1"/>
          <p:nvPr/>
        </p:nvSpPr>
        <p:spPr>
          <a:xfrm>
            <a:off x="2115965" y="2316569"/>
            <a:ext cx="7790402" cy="923330"/>
          </a:xfrm>
          <a:prstGeom prst="rect">
            <a:avLst/>
          </a:prstGeom>
          <a:noFill/>
        </p:spPr>
        <p:txBody>
          <a:bodyPr wrap="none" rtlCol="0">
            <a:noAutofit/>
          </a:bodyPr>
          <a:lstStyle/>
          <a:p>
            <a:r>
              <a:rPr lang="zh-CN" altLang="en-US" sz="5400" dirty="0">
                <a:solidFill>
                  <a:schemeClr val="accent2"/>
                </a:solidFill>
                <a:effectLst>
                  <a:outerShdw blurRad="50800" dist="38100" dir="5400000" algn="t" rotWithShape="0">
                    <a:prstClr val="black">
                      <a:alpha val="15000"/>
                    </a:prstClr>
                  </a:outerShdw>
                </a:effectLst>
                <a:latin typeface="思源宋体 CN SemiBold" panose="02020600000000000000" pitchFamily="18" charset="-122"/>
                <a:ea typeface="思源宋体 CN SemiBold" panose="02020600000000000000" pitchFamily="18" charset="-122"/>
              </a:rPr>
              <a:t>中秋节活动策划</a:t>
            </a:r>
            <a:r>
              <a:rPr lang="en-US" altLang="zh-CN" sz="5400" dirty="0">
                <a:solidFill>
                  <a:schemeClr val="accent2"/>
                </a:solidFill>
                <a:effectLst>
                  <a:outerShdw blurRad="50800" dist="38100" dir="5400000" algn="t" rotWithShape="0">
                    <a:prstClr val="black">
                      <a:alpha val="15000"/>
                    </a:prstClr>
                  </a:outerShdw>
                </a:effectLst>
                <a:latin typeface="思源宋体 CN SemiBold" panose="02020600000000000000" pitchFamily="18" charset="-122"/>
                <a:ea typeface="思源宋体 CN SemiBold" panose="02020600000000000000" pitchFamily="18" charset="-122"/>
              </a:rPr>
              <a:t>PPT</a:t>
            </a:r>
            <a:r>
              <a:rPr lang="zh-CN" altLang="en-US" sz="5400" dirty="0">
                <a:solidFill>
                  <a:schemeClr val="accent2"/>
                </a:solidFill>
                <a:effectLst>
                  <a:outerShdw blurRad="50800" dist="38100" dir="5400000" algn="t" rotWithShape="0">
                    <a:prstClr val="black">
                      <a:alpha val="15000"/>
                    </a:prstClr>
                  </a:outerShdw>
                </a:effectLst>
                <a:latin typeface="思源宋体 CN SemiBold" panose="02020600000000000000" pitchFamily="18" charset="-122"/>
                <a:ea typeface="思源宋体 CN SemiBold" panose="02020600000000000000" pitchFamily="18" charset="-122"/>
              </a:rPr>
              <a:t>模板</a:t>
            </a:r>
          </a:p>
        </p:txBody>
      </p:sp>
      <p:sp>
        <p:nvSpPr>
          <p:cNvPr id="73" name="文本框 72">
            <a:extLst>
              <a:ext uri="{FF2B5EF4-FFF2-40B4-BE49-F238E27FC236}">
                <a16:creationId xmlns:a16="http://schemas.microsoft.com/office/drawing/2014/main" id="{313A56DE-BA86-4F9D-913E-B1278CFB40BA}"/>
              </a:ext>
            </a:extLst>
          </p:cNvPr>
          <p:cNvSpPr txBox="1"/>
          <p:nvPr/>
        </p:nvSpPr>
        <p:spPr>
          <a:xfrm>
            <a:off x="4809349" y="3429722"/>
            <a:ext cx="2573302" cy="369332"/>
          </a:xfrm>
          <a:prstGeom prst="rect">
            <a:avLst/>
          </a:prstGeom>
          <a:noFill/>
        </p:spPr>
        <p:txBody>
          <a:bodyPr wrap="square" rtlCol="0">
            <a:noAutofit/>
          </a:bodyPr>
          <a:lstStyle/>
          <a:p>
            <a:pPr algn="dist"/>
            <a:r>
              <a:rPr lang="zh-CN" altLang="en-US" dirty="0">
                <a:solidFill>
                  <a:schemeClr val="accent2"/>
                </a:solidFill>
                <a:latin typeface="+mn-ea"/>
              </a:rPr>
              <a:t>中秋佳节快乐</a:t>
            </a:r>
          </a:p>
        </p:txBody>
      </p:sp>
      <p:grpSp>
        <p:nvGrpSpPr>
          <p:cNvPr id="87" name="组合 86">
            <a:extLst>
              <a:ext uri="{FF2B5EF4-FFF2-40B4-BE49-F238E27FC236}">
                <a16:creationId xmlns:a16="http://schemas.microsoft.com/office/drawing/2014/main" id="{C7501551-7330-A2E6-3ABC-32697C7FCBBD}"/>
              </a:ext>
            </a:extLst>
          </p:cNvPr>
          <p:cNvGrpSpPr/>
          <p:nvPr/>
        </p:nvGrpSpPr>
        <p:grpSpPr>
          <a:xfrm>
            <a:off x="4818239" y="3404962"/>
            <a:ext cx="2561015" cy="398309"/>
            <a:chOff x="4884138" y="3569615"/>
            <a:chExt cx="2561015" cy="398309"/>
          </a:xfrm>
        </p:grpSpPr>
        <p:sp>
          <p:nvSpPr>
            <p:cNvPr id="74" name="椭圆 73">
              <a:extLst>
                <a:ext uri="{FF2B5EF4-FFF2-40B4-BE49-F238E27FC236}">
                  <a16:creationId xmlns:a16="http://schemas.microsoft.com/office/drawing/2014/main" id="{037A4A44-B94B-BA90-19DE-94909BCABDF2}"/>
                </a:ext>
              </a:extLst>
            </p:cNvPr>
            <p:cNvSpPr/>
            <p:nvPr/>
          </p:nvSpPr>
          <p:spPr>
            <a:xfrm>
              <a:off x="4884138" y="3569615"/>
              <a:ext cx="398309" cy="398309"/>
            </a:xfrm>
            <a:prstGeom prst="ellipse">
              <a:avLst/>
            </a:prstGeom>
            <a:noFill/>
            <a:ln w="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noFill/>
              </a:endParaRPr>
            </a:p>
          </p:txBody>
        </p:sp>
        <p:sp>
          <p:nvSpPr>
            <p:cNvPr id="75" name="椭圆 74">
              <a:extLst>
                <a:ext uri="{FF2B5EF4-FFF2-40B4-BE49-F238E27FC236}">
                  <a16:creationId xmlns:a16="http://schemas.microsoft.com/office/drawing/2014/main" id="{A781D149-DA69-3B03-69DE-7CC5689BEDFF}"/>
                </a:ext>
              </a:extLst>
            </p:cNvPr>
            <p:cNvSpPr/>
            <p:nvPr/>
          </p:nvSpPr>
          <p:spPr>
            <a:xfrm>
              <a:off x="5316679" y="3569615"/>
              <a:ext cx="398309" cy="398309"/>
            </a:xfrm>
            <a:prstGeom prst="ellipse">
              <a:avLst/>
            </a:prstGeom>
            <a:noFill/>
            <a:ln w="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noFill/>
              </a:endParaRPr>
            </a:p>
          </p:txBody>
        </p:sp>
        <p:sp>
          <p:nvSpPr>
            <p:cNvPr id="76" name="椭圆 75">
              <a:extLst>
                <a:ext uri="{FF2B5EF4-FFF2-40B4-BE49-F238E27FC236}">
                  <a16:creationId xmlns:a16="http://schemas.microsoft.com/office/drawing/2014/main" id="{0D5B91AE-8A83-FE98-41CB-3C921B7A95D4}"/>
                </a:ext>
              </a:extLst>
            </p:cNvPr>
            <p:cNvSpPr/>
            <p:nvPr/>
          </p:nvSpPr>
          <p:spPr>
            <a:xfrm>
              <a:off x="5749220" y="3569615"/>
              <a:ext cx="398309" cy="398309"/>
            </a:xfrm>
            <a:prstGeom prst="ellipse">
              <a:avLst/>
            </a:prstGeom>
            <a:noFill/>
            <a:ln w="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noFill/>
              </a:endParaRPr>
            </a:p>
          </p:txBody>
        </p:sp>
        <p:sp>
          <p:nvSpPr>
            <p:cNvPr id="77" name="椭圆 76">
              <a:extLst>
                <a:ext uri="{FF2B5EF4-FFF2-40B4-BE49-F238E27FC236}">
                  <a16:creationId xmlns:a16="http://schemas.microsoft.com/office/drawing/2014/main" id="{F4E57094-49F7-B613-5D94-1D97E1810E0C}"/>
                </a:ext>
              </a:extLst>
            </p:cNvPr>
            <p:cNvSpPr/>
            <p:nvPr/>
          </p:nvSpPr>
          <p:spPr>
            <a:xfrm>
              <a:off x="6181761" y="3569615"/>
              <a:ext cx="398309" cy="398309"/>
            </a:xfrm>
            <a:prstGeom prst="ellipse">
              <a:avLst/>
            </a:prstGeom>
            <a:noFill/>
            <a:ln w="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noFill/>
              </a:endParaRPr>
            </a:p>
          </p:txBody>
        </p:sp>
        <p:sp>
          <p:nvSpPr>
            <p:cNvPr id="78" name="椭圆 77">
              <a:extLst>
                <a:ext uri="{FF2B5EF4-FFF2-40B4-BE49-F238E27FC236}">
                  <a16:creationId xmlns:a16="http://schemas.microsoft.com/office/drawing/2014/main" id="{A5E64268-0F12-C0E9-F16C-3074F5E4B126}"/>
                </a:ext>
              </a:extLst>
            </p:cNvPr>
            <p:cNvSpPr/>
            <p:nvPr/>
          </p:nvSpPr>
          <p:spPr>
            <a:xfrm>
              <a:off x="6614302" y="3569615"/>
              <a:ext cx="398309" cy="398309"/>
            </a:xfrm>
            <a:prstGeom prst="ellipse">
              <a:avLst/>
            </a:prstGeom>
            <a:noFill/>
            <a:ln w="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noFill/>
              </a:endParaRPr>
            </a:p>
          </p:txBody>
        </p:sp>
        <p:sp>
          <p:nvSpPr>
            <p:cNvPr id="79" name="椭圆 78">
              <a:extLst>
                <a:ext uri="{FF2B5EF4-FFF2-40B4-BE49-F238E27FC236}">
                  <a16:creationId xmlns:a16="http://schemas.microsoft.com/office/drawing/2014/main" id="{83235296-6CBD-99EE-4DFE-12A299588B72}"/>
                </a:ext>
              </a:extLst>
            </p:cNvPr>
            <p:cNvSpPr/>
            <p:nvPr/>
          </p:nvSpPr>
          <p:spPr>
            <a:xfrm>
              <a:off x="7046844" y="3569615"/>
              <a:ext cx="398309" cy="398309"/>
            </a:xfrm>
            <a:prstGeom prst="ellipse">
              <a:avLst/>
            </a:prstGeom>
            <a:noFill/>
            <a:ln w="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noFill/>
              </a:endParaRPr>
            </a:p>
          </p:txBody>
        </p:sp>
      </p:grpSp>
      <p:grpSp>
        <p:nvGrpSpPr>
          <p:cNvPr id="37" name="组合 36">
            <a:extLst>
              <a:ext uri="{FF2B5EF4-FFF2-40B4-BE49-F238E27FC236}">
                <a16:creationId xmlns:a16="http://schemas.microsoft.com/office/drawing/2014/main" id="{D8A3C45C-92F6-9356-3827-2390E42DBF8D}"/>
              </a:ext>
            </a:extLst>
          </p:cNvPr>
          <p:cNvGrpSpPr/>
          <p:nvPr/>
        </p:nvGrpSpPr>
        <p:grpSpPr>
          <a:xfrm>
            <a:off x="3642161" y="5586285"/>
            <a:ext cx="173961" cy="273637"/>
            <a:chOff x="-1393064" y="3306038"/>
            <a:chExt cx="2045018" cy="3477191"/>
          </a:xfrm>
        </p:grpSpPr>
        <p:sp>
          <p:nvSpPr>
            <p:cNvPr id="38" name="任意多边形: 形状 37">
              <a:extLst>
                <a:ext uri="{FF2B5EF4-FFF2-40B4-BE49-F238E27FC236}">
                  <a16:creationId xmlns:a16="http://schemas.microsoft.com/office/drawing/2014/main" id="{D3D9FF0E-D15A-E0C0-D4B1-136AEA3ABE5D}"/>
                </a:ext>
              </a:extLst>
            </p:cNvPr>
            <p:cNvSpPr/>
            <p:nvPr/>
          </p:nvSpPr>
          <p:spPr>
            <a:xfrm>
              <a:off x="-1393064" y="3306038"/>
              <a:ext cx="2045018" cy="3477191"/>
            </a:xfrm>
            <a:custGeom>
              <a:avLst/>
              <a:gdLst>
                <a:gd name="connsiteX0" fmla="*/ 37719 w 63245"/>
                <a:gd name="connsiteY0" fmla="*/ 56960 h 107537"/>
                <a:gd name="connsiteX1" fmla="*/ 63246 w 63245"/>
                <a:gd name="connsiteY1" fmla="*/ 52102 h 107537"/>
                <a:gd name="connsiteX2" fmla="*/ 37719 w 63245"/>
                <a:gd name="connsiteY2" fmla="*/ 50578 h 107537"/>
                <a:gd name="connsiteX3" fmla="*/ 48578 w 63245"/>
                <a:gd name="connsiteY3" fmla="*/ 35147 h 107537"/>
                <a:gd name="connsiteX4" fmla="*/ 34957 w 63245"/>
                <a:gd name="connsiteY4" fmla="*/ 47530 h 107537"/>
                <a:gd name="connsiteX5" fmla="*/ 31623 w 63245"/>
                <a:gd name="connsiteY5" fmla="*/ 0 h 107537"/>
                <a:gd name="connsiteX6" fmla="*/ 28289 w 63245"/>
                <a:gd name="connsiteY6" fmla="*/ 47530 h 107537"/>
                <a:gd name="connsiteX7" fmla="*/ 14669 w 63245"/>
                <a:gd name="connsiteY7" fmla="*/ 35147 h 107537"/>
                <a:gd name="connsiteX8" fmla="*/ 25527 w 63245"/>
                <a:gd name="connsiteY8" fmla="*/ 50578 h 107537"/>
                <a:gd name="connsiteX9" fmla="*/ 0 w 63245"/>
                <a:gd name="connsiteY9" fmla="*/ 52102 h 107537"/>
                <a:gd name="connsiteX10" fmla="*/ 25527 w 63245"/>
                <a:gd name="connsiteY10" fmla="*/ 56960 h 107537"/>
                <a:gd name="connsiteX11" fmla="*/ 14669 w 63245"/>
                <a:gd name="connsiteY11" fmla="*/ 69056 h 107537"/>
                <a:gd name="connsiteX12" fmla="*/ 28289 w 63245"/>
                <a:gd name="connsiteY12" fmla="*/ 60008 h 107537"/>
                <a:gd name="connsiteX13" fmla="*/ 31623 w 63245"/>
                <a:gd name="connsiteY13" fmla="*/ 107537 h 107537"/>
                <a:gd name="connsiteX14" fmla="*/ 34957 w 63245"/>
                <a:gd name="connsiteY14" fmla="*/ 60008 h 107537"/>
                <a:gd name="connsiteX15" fmla="*/ 48578 w 63245"/>
                <a:gd name="connsiteY15" fmla="*/ 69056 h 107537"/>
                <a:gd name="connsiteX16" fmla="*/ 37719 w 63245"/>
                <a:gd name="connsiteY16" fmla="*/ 56960 h 10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245" h="107537">
                  <a:moveTo>
                    <a:pt x="37719" y="56960"/>
                  </a:moveTo>
                  <a:lnTo>
                    <a:pt x="63246" y="52102"/>
                  </a:lnTo>
                  <a:lnTo>
                    <a:pt x="37719" y="50578"/>
                  </a:lnTo>
                  <a:lnTo>
                    <a:pt x="48578" y="35147"/>
                  </a:lnTo>
                  <a:lnTo>
                    <a:pt x="34957" y="47530"/>
                  </a:lnTo>
                  <a:lnTo>
                    <a:pt x="31623" y="0"/>
                  </a:lnTo>
                  <a:lnTo>
                    <a:pt x="28289" y="47530"/>
                  </a:lnTo>
                  <a:lnTo>
                    <a:pt x="14669" y="35147"/>
                  </a:lnTo>
                  <a:lnTo>
                    <a:pt x="25527" y="50578"/>
                  </a:lnTo>
                  <a:lnTo>
                    <a:pt x="0" y="52102"/>
                  </a:lnTo>
                  <a:lnTo>
                    <a:pt x="25527" y="56960"/>
                  </a:lnTo>
                  <a:lnTo>
                    <a:pt x="14669" y="69056"/>
                  </a:lnTo>
                  <a:lnTo>
                    <a:pt x="28289" y="60008"/>
                  </a:lnTo>
                  <a:lnTo>
                    <a:pt x="31623" y="107537"/>
                  </a:lnTo>
                  <a:lnTo>
                    <a:pt x="34957" y="60008"/>
                  </a:lnTo>
                  <a:lnTo>
                    <a:pt x="48578" y="69056"/>
                  </a:lnTo>
                  <a:lnTo>
                    <a:pt x="37719" y="56960"/>
                  </a:lnTo>
                  <a:close/>
                </a:path>
              </a:pathLst>
            </a:custGeom>
            <a:solidFill>
              <a:schemeClr val="bg1"/>
            </a:solidFill>
            <a:ln w="9525" cap="flat">
              <a:noFill/>
              <a:prstDash val="solid"/>
              <a:miter/>
            </a:ln>
          </p:spPr>
          <p:txBody>
            <a:bodyPr rtlCol="0" anchor="ctr">
              <a:noAutofit/>
            </a:bodyPr>
            <a:lstStyle/>
            <a:p>
              <a:endParaRPr lang="zh-CN" altLang="en-US"/>
            </a:p>
          </p:txBody>
        </p:sp>
        <p:sp>
          <p:nvSpPr>
            <p:cNvPr id="39" name="任意多边形: 形状 38">
              <a:extLst>
                <a:ext uri="{FF2B5EF4-FFF2-40B4-BE49-F238E27FC236}">
                  <a16:creationId xmlns:a16="http://schemas.microsoft.com/office/drawing/2014/main" id="{7054924D-CCD3-CAFF-D4C9-9C114BEE6C1A}"/>
                </a:ext>
              </a:extLst>
            </p:cNvPr>
            <p:cNvSpPr/>
            <p:nvPr/>
          </p:nvSpPr>
          <p:spPr>
            <a:xfrm>
              <a:off x="-1393064" y="3306038"/>
              <a:ext cx="2045018" cy="3477191"/>
            </a:xfrm>
            <a:custGeom>
              <a:avLst/>
              <a:gdLst>
                <a:gd name="connsiteX0" fmla="*/ 37719 w 63245"/>
                <a:gd name="connsiteY0" fmla="*/ 56960 h 107537"/>
                <a:gd name="connsiteX1" fmla="*/ 63246 w 63245"/>
                <a:gd name="connsiteY1" fmla="*/ 55150 h 107537"/>
                <a:gd name="connsiteX2" fmla="*/ 37719 w 63245"/>
                <a:gd name="connsiteY2" fmla="*/ 50578 h 107537"/>
                <a:gd name="connsiteX3" fmla="*/ 48578 w 63245"/>
                <a:gd name="connsiteY3" fmla="*/ 38195 h 107537"/>
                <a:gd name="connsiteX4" fmla="*/ 34957 w 63245"/>
                <a:gd name="connsiteY4" fmla="*/ 47530 h 107537"/>
                <a:gd name="connsiteX5" fmla="*/ 31623 w 63245"/>
                <a:gd name="connsiteY5" fmla="*/ 0 h 107537"/>
                <a:gd name="connsiteX6" fmla="*/ 28289 w 63245"/>
                <a:gd name="connsiteY6" fmla="*/ 47530 h 107537"/>
                <a:gd name="connsiteX7" fmla="*/ 14669 w 63245"/>
                <a:gd name="connsiteY7" fmla="*/ 38195 h 107537"/>
                <a:gd name="connsiteX8" fmla="*/ 25527 w 63245"/>
                <a:gd name="connsiteY8" fmla="*/ 50578 h 107537"/>
                <a:gd name="connsiteX9" fmla="*/ 0 w 63245"/>
                <a:gd name="connsiteY9" fmla="*/ 55150 h 107537"/>
                <a:gd name="connsiteX10" fmla="*/ 25527 w 63245"/>
                <a:gd name="connsiteY10" fmla="*/ 56960 h 107537"/>
                <a:gd name="connsiteX11" fmla="*/ 14669 w 63245"/>
                <a:gd name="connsiteY11" fmla="*/ 72104 h 107537"/>
                <a:gd name="connsiteX12" fmla="*/ 28289 w 63245"/>
                <a:gd name="connsiteY12" fmla="*/ 60008 h 107537"/>
                <a:gd name="connsiteX13" fmla="*/ 31623 w 63245"/>
                <a:gd name="connsiteY13" fmla="*/ 107537 h 107537"/>
                <a:gd name="connsiteX14" fmla="*/ 34957 w 63245"/>
                <a:gd name="connsiteY14" fmla="*/ 60008 h 107537"/>
                <a:gd name="connsiteX15" fmla="*/ 48578 w 63245"/>
                <a:gd name="connsiteY15" fmla="*/ 72104 h 107537"/>
                <a:gd name="connsiteX16" fmla="*/ 37719 w 63245"/>
                <a:gd name="connsiteY16" fmla="*/ 56960 h 10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245" h="107537">
                  <a:moveTo>
                    <a:pt x="37719" y="56960"/>
                  </a:moveTo>
                  <a:lnTo>
                    <a:pt x="63246" y="55150"/>
                  </a:lnTo>
                  <a:lnTo>
                    <a:pt x="37719" y="50578"/>
                  </a:lnTo>
                  <a:lnTo>
                    <a:pt x="48578" y="38195"/>
                  </a:lnTo>
                  <a:lnTo>
                    <a:pt x="34957" y="47530"/>
                  </a:lnTo>
                  <a:lnTo>
                    <a:pt x="31623" y="0"/>
                  </a:lnTo>
                  <a:lnTo>
                    <a:pt x="28289" y="47530"/>
                  </a:lnTo>
                  <a:lnTo>
                    <a:pt x="14669" y="38195"/>
                  </a:lnTo>
                  <a:lnTo>
                    <a:pt x="25527" y="50578"/>
                  </a:lnTo>
                  <a:lnTo>
                    <a:pt x="0" y="55150"/>
                  </a:lnTo>
                  <a:lnTo>
                    <a:pt x="25527" y="56960"/>
                  </a:lnTo>
                  <a:lnTo>
                    <a:pt x="14669" y="72104"/>
                  </a:lnTo>
                  <a:lnTo>
                    <a:pt x="28289" y="60008"/>
                  </a:lnTo>
                  <a:lnTo>
                    <a:pt x="31623" y="107537"/>
                  </a:lnTo>
                  <a:lnTo>
                    <a:pt x="34957" y="60008"/>
                  </a:lnTo>
                  <a:lnTo>
                    <a:pt x="48578" y="72104"/>
                  </a:lnTo>
                  <a:lnTo>
                    <a:pt x="37719" y="56960"/>
                  </a:lnTo>
                  <a:close/>
                </a:path>
              </a:pathLst>
            </a:custGeom>
            <a:solidFill>
              <a:schemeClr val="accent2"/>
            </a:solidFill>
            <a:ln w="9525" cap="flat">
              <a:noFill/>
              <a:prstDash val="solid"/>
              <a:miter/>
            </a:ln>
          </p:spPr>
          <p:txBody>
            <a:bodyPr rtlCol="0" anchor="ctr">
              <a:noAutofit/>
            </a:bodyPr>
            <a:lstStyle/>
            <a:p>
              <a:endParaRPr lang="zh-CN" altLang="en-US"/>
            </a:p>
          </p:txBody>
        </p:sp>
        <p:sp>
          <p:nvSpPr>
            <p:cNvPr id="40" name="任意多边形: 形状 39">
              <a:extLst>
                <a:ext uri="{FF2B5EF4-FFF2-40B4-BE49-F238E27FC236}">
                  <a16:creationId xmlns:a16="http://schemas.microsoft.com/office/drawing/2014/main" id="{BA171CEF-4471-2E55-A8E2-ACADE4A06C9F}"/>
                </a:ext>
              </a:extLst>
            </p:cNvPr>
            <p:cNvSpPr/>
            <p:nvPr/>
          </p:nvSpPr>
          <p:spPr>
            <a:xfrm>
              <a:off x="-1393064" y="3306038"/>
              <a:ext cx="2045018" cy="3477191"/>
            </a:xfrm>
            <a:custGeom>
              <a:avLst/>
              <a:gdLst>
                <a:gd name="connsiteX0" fmla="*/ 37719 w 63245"/>
                <a:gd name="connsiteY0" fmla="*/ 56960 h 107537"/>
                <a:gd name="connsiteX1" fmla="*/ 63246 w 63245"/>
                <a:gd name="connsiteY1" fmla="*/ 53816 h 107537"/>
                <a:gd name="connsiteX2" fmla="*/ 37719 w 63245"/>
                <a:gd name="connsiteY2" fmla="*/ 50578 h 107537"/>
                <a:gd name="connsiteX3" fmla="*/ 48578 w 63245"/>
                <a:gd name="connsiteY3" fmla="*/ 36862 h 107537"/>
                <a:gd name="connsiteX4" fmla="*/ 34957 w 63245"/>
                <a:gd name="connsiteY4" fmla="*/ 47530 h 107537"/>
                <a:gd name="connsiteX5" fmla="*/ 31623 w 63245"/>
                <a:gd name="connsiteY5" fmla="*/ 0 h 107537"/>
                <a:gd name="connsiteX6" fmla="*/ 28289 w 63245"/>
                <a:gd name="connsiteY6" fmla="*/ 47530 h 107537"/>
                <a:gd name="connsiteX7" fmla="*/ 14669 w 63245"/>
                <a:gd name="connsiteY7" fmla="*/ 36862 h 107537"/>
                <a:gd name="connsiteX8" fmla="*/ 25527 w 63245"/>
                <a:gd name="connsiteY8" fmla="*/ 50578 h 107537"/>
                <a:gd name="connsiteX9" fmla="*/ 0 w 63245"/>
                <a:gd name="connsiteY9" fmla="*/ 53816 h 107537"/>
                <a:gd name="connsiteX10" fmla="*/ 25527 w 63245"/>
                <a:gd name="connsiteY10" fmla="*/ 56960 h 107537"/>
                <a:gd name="connsiteX11" fmla="*/ 14669 w 63245"/>
                <a:gd name="connsiteY11" fmla="*/ 70771 h 107537"/>
                <a:gd name="connsiteX12" fmla="*/ 28289 w 63245"/>
                <a:gd name="connsiteY12" fmla="*/ 60008 h 107537"/>
                <a:gd name="connsiteX13" fmla="*/ 31623 w 63245"/>
                <a:gd name="connsiteY13" fmla="*/ 107537 h 107537"/>
                <a:gd name="connsiteX14" fmla="*/ 34957 w 63245"/>
                <a:gd name="connsiteY14" fmla="*/ 60008 h 107537"/>
                <a:gd name="connsiteX15" fmla="*/ 48578 w 63245"/>
                <a:gd name="connsiteY15" fmla="*/ 70771 h 107537"/>
                <a:gd name="connsiteX16" fmla="*/ 37719 w 63245"/>
                <a:gd name="connsiteY16" fmla="*/ 56960 h 10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245" h="107537">
                  <a:moveTo>
                    <a:pt x="37719" y="56960"/>
                  </a:moveTo>
                  <a:lnTo>
                    <a:pt x="63246" y="53816"/>
                  </a:lnTo>
                  <a:lnTo>
                    <a:pt x="37719" y="50578"/>
                  </a:lnTo>
                  <a:lnTo>
                    <a:pt x="48578" y="36862"/>
                  </a:lnTo>
                  <a:lnTo>
                    <a:pt x="34957" y="47530"/>
                  </a:lnTo>
                  <a:lnTo>
                    <a:pt x="31623" y="0"/>
                  </a:lnTo>
                  <a:lnTo>
                    <a:pt x="28289" y="47530"/>
                  </a:lnTo>
                  <a:lnTo>
                    <a:pt x="14669" y="36862"/>
                  </a:lnTo>
                  <a:lnTo>
                    <a:pt x="25527" y="50578"/>
                  </a:lnTo>
                  <a:lnTo>
                    <a:pt x="0" y="53816"/>
                  </a:lnTo>
                  <a:lnTo>
                    <a:pt x="25527" y="56960"/>
                  </a:lnTo>
                  <a:lnTo>
                    <a:pt x="14669" y="70771"/>
                  </a:lnTo>
                  <a:lnTo>
                    <a:pt x="28289" y="60008"/>
                  </a:lnTo>
                  <a:lnTo>
                    <a:pt x="31623" y="107537"/>
                  </a:lnTo>
                  <a:lnTo>
                    <a:pt x="34957" y="60008"/>
                  </a:lnTo>
                  <a:lnTo>
                    <a:pt x="48578" y="70771"/>
                  </a:lnTo>
                  <a:lnTo>
                    <a:pt x="37719" y="56960"/>
                  </a:lnTo>
                  <a:close/>
                </a:path>
              </a:pathLst>
            </a:custGeom>
            <a:gradFill>
              <a:gsLst>
                <a:gs pos="0">
                  <a:schemeClr val="accent3"/>
                </a:gs>
                <a:gs pos="61000">
                  <a:schemeClr val="accent3">
                    <a:lumMod val="60000"/>
                    <a:lumOff val="40000"/>
                  </a:schemeClr>
                </a:gs>
                <a:gs pos="100000">
                  <a:schemeClr val="accent3">
                    <a:lumMod val="75000"/>
                  </a:schemeClr>
                </a:gs>
              </a:gsLst>
              <a:lin ang="1957664" scaled="1"/>
            </a:gradFill>
            <a:ln w="9525" cap="flat">
              <a:noFill/>
              <a:prstDash val="solid"/>
              <a:miter/>
            </a:ln>
          </p:spPr>
          <p:txBody>
            <a:bodyPr rtlCol="0" anchor="ctr">
              <a:noAutofit/>
            </a:bodyPr>
            <a:lstStyle/>
            <a:p>
              <a:endParaRPr lang="zh-CN" altLang="en-US"/>
            </a:p>
          </p:txBody>
        </p:sp>
      </p:grpSp>
      <p:sp>
        <p:nvSpPr>
          <p:cNvPr id="70" name="文本框 69">
            <a:extLst>
              <a:ext uri="{FF2B5EF4-FFF2-40B4-BE49-F238E27FC236}">
                <a16:creationId xmlns:a16="http://schemas.microsoft.com/office/drawing/2014/main" id="{BE12ED19-F441-CEBE-7365-946E80D70D7F}"/>
              </a:ext>
            </a:extLst>
          </p:cNvPr>
          <p:cNvSpPr txBox="1"/>
          <p:nvPr/>
        </p:nvSpPr>
        <p:spPr>
          <a:xfrm>
            <a:off x="5188065" y="4439682"/>
            <a:ext cx="1888787" cy="307777"/>
          </a:xfrm>
          <a:prstGeom prst="rect">
            <a:avLst/>
          </a:prstGeom>
          <a:noFill/>
        </p:spPr>
        <p:txBody>
          <a:bodyPr wrap="none" rtlCol="0">
            <a:noAutofit/>
          </a:bodyPr>
          <a:lstStyle/>
          <a:p>
            <a:r>
              <a:rPr lang="zh-CN" altLang="en-US" sz="1400" dirty="0">
                <a:solidFill>
                  <a:schemeClr val="accent2"/>
                </a:solidFill>
                <a:latin typeface="+mn-ea"/>
              </a:rPr>
              <a:t>汇报人：</a:t>
            </a:r>
            <a:r>
              <a:rPr lang="en-US" altLang="zh-CN" sz="1400" dirty="0" err="1">
                <a:solidFill>
                  <a:schemeClr val="accent2"/>
                </a:solidFill>
              </a:rPr>
              <a:t>OfficePLUS</a:t>
            </a:r>
            <a:endParaRPr lang="zh-CN" altLang="en-US" sz="1400" dirty="0">
              <a:solidFill>
                <a:schemeClr val="accent2"/>
              </a:solidFill>
            </a:endParaRPr>
          </a:p>
        </p:txBody>
      </p:sp>
    </p:spTree>
    <p:extLst>
      <p:ext uri="{BB962C8B-B14F-4D97-AF65-F5344CB8AC3E}">
        <p14:creationId xmlns:p14="http://schemas.microsoft.com/office/powerpoint/2010/main" val="28680119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B4CABBBF-86BF-193C-5986-0A689BE3A81F}"/>
              </a:ext>
            </a:extLst>
          </p:cNvPr>
          <p:cNvSpPr/>
          <p:nvPr/>
        </p:nvSpPr>
        <p:spPr>
          <a:xfrm>
            <a:off x="4768766" y="594641"/>
            <a:ext cx="2567940" cy="720778"/>
          </a:xfrm>
          <a:prstGeom prst="roundRect">
            <a:avLst>
              <a:gd name="adj" fmla="val 50000"/>
            </a:avLst>
          </a:prstGeom>
          <a:gradFill flip="none" rotWithShape="1">
            <a:gsLst>
              <a:gs pos="0">
                <a:schemeClr val="accent3"/>
              </a:gs>
              <a:gs pos="84000">
                <a:schemeClr val="accent3">
                  <a:lumMod val="7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ndParaRPr>
          </a:p>
        </p:txBody>
      </p:sp>
      <p:sp>
        <p:nvSpPr>
          <p:cNvPr id="3" name="矩形: 圆角 2">
            <a:extLst>
              <a:ext uri="{FF2B5EF4-FFF2-40B4-BE49-F238E27FC236}">
                <a16:creationId xmlns:a16="http://schemas.microsoft.com/office/drawing/2014/main" id="{AFA77EA8-C794-09A9-A337-27F83D837DF2}"/>
              </a:ext>
            </a:extLst>
          </p:cNvPr>
          <p:cNvSpPr/>
          <p:nvPr/>
        </p:nvSpPr>
        <p:spPr>
          <a:xfrm>
            <a:off x="4831080" y="641315"/>
            <a:ext cx="2453640" cy="627430"/>
          </a:xfrm>
          <a:prstGeom prst="roundRect">
            <a:avLst>
              <a:gd name="adj" fmla="val 50000"/>
            </a:avLst>
          </a:prstGeom>
          <a:noFill/>
          <a:ln w="3175"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ndParaRPr>
          </a:p>
        </p:txBody>
      </p:sp>
      <p:sp>
        <p:nvSpPr>
          <p:cNvPr id="4" name="文本框 3">
            <a:extLst>
              <a:ext uri="{FF2B5EF4-FFF2-40B4-BE49-F238E27FC236}">
                <a16:creationId xmlns:a16="http://schemas.microsoft.com/office/drawing/2014/main" id="{0DFF8EC4-0F72-BB9E-4B65-DF327E195217}"/>
              </a:ext>
            </a:extLst>
          </p:cNvPr>
          <p:cNvSpPr txBox="1"/>
          <p:nvPr/>
        </p:nvSpPr>
        <p:spPr>
          <a:xfrm>
            <a:off x="5139666" y="677883"/>
            <a:ext cx="1826141" cy="584775"/>
          </a:xfrm>
          <a:prstGeom prst="rect">
            <a:avLst/>
          </a:prstGeom>
          <a:noFill/>
        </p:spPr>
        <p:txBody>
          <a:bodyPr wrap="none" rtlCol="0">
            <a:noAutofit/>
          </a:bodyPr>
          <a:lstStyle/>
          <a:p>
            <a:r>
              <a:rPr lang="zh-CN" altLang="en-US" sz="3200" dirty="0">
                <a:solidFill>
                  <a:schemeClr val="accent2"/>
                </a:solidFill>
                <a:effectLst>
                  <a:outerShdw dist="25400" algn="l" rotWithShape="0">
                    <a:schemeClr val="bg1"/>
                  </a:outerShdw>
                </a:effectLst>
                <a:latin typeface="+mj-ea"/>
                <a:ea typeface="+mj-ea"/>
              </a:rPr>
              <a:t>宣传渠道</a:t>
            </a:r>
          </a:p>
        </p:txBody>
      </p:sp>
      <p:grpSp>
        <p:nvGrpSpPr>
          <p:cNvPr id="13" name="组合 12">
            <a:extLst>
              <a:ext uri="{FF2B5EF4-FFF2-40B4-BE49-F238E27FC236}">
                <a16:creationId xmlns:a16="http://schemas.microsoft.com/office/drawing/2014/main" id="{713A0132-C48B-E54D-195B-0C30295EC5FE}"/>
              </a:ext>
            </a:extLst>
          </p:cNvPr>
          <p:cNvGrpSpPr/>
          <p:nvPr/>
        </p:nvGrpSpPr>
        <p:grpSpPr>
          <a:xfrm>
            <a:off x="4773930" y="2633735"/>
            <a:ext cx="2567940" cy="2423042"/>
            <a:chOff x="4796288" y="1081889"/>
            <a:chExt cx="3593835" cy="3391051"/>
          </a:xfrm>
        </p:grpSpPr>
        <p:sp>
          <p:nvSpPr>
            <p:cNvPr id="10" name="矩形 9">
              <a:extLst>
                <a:ext uri="{FF2B5EF4-FFF2-40B4-BE49-F238E27FC236}">
                  <a16:creationId xmlns:a16="http://schemas.microsoft.com/office/drawing/2014/main" id="{BE9E8085-1291-1AC1-86CE-29B114A23F92}"/>
                </a:ext>
              </a:extLst>
            </p:cNvPr>
            <p:cNvSpPr/>
            <p:nvPr/>
          </p:nvSpPr>
          <p:spPr>
            <a:xfrm>
              <a:off x="5542172" y="1081889"/>
              <a:ext cx="2103120" cy="2103120"/>
            </a:xfrm>
            <a:prstGeom prst="rect">
              <a:avLst/>
            </a:prstGeom>
            <a:gradFill flip="none" rotWithShape="1">
              <a:gsLst>
                <a:gs pos="78000">
                  <a:schemeClr val="accent2"/>
                </a:gs>
                <a:gs pos="24000">
                  <a:schemeClr val="accent2">
                    <a:lumMod val="75000"/>
                  </a:schemeClr>
                </a:gs>
              </a:gsLst>
              <a:lin ang="15000000" scaled="0"/>
              <a:tileRect/>
            </a:gradFill>
            <a:ln>
              <a:noFill/>
            </a:ln>
            <a:scene3d>
              <a:camera prst="isometricBottom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 name="矩形 10">
              <a:extLst>
                <a:ext uri="{FF2B5EF4-FFF2-40B4-BE49-F238E27FC236}">
                  <a16:creationId xmlns:a16="http://schemas.microsoft.com/office/drawing/2014/main" id="{42DF9941-3ABC-A0E4-4F54-DFF890B7B0A7}"/>
                </a:ext>
              </a:extLst>
            </p:cNvPr>
            <p:cNvSpPr/>
            <p:nvPr/>
          </p:nvSpPr>
          <p:spPr>
            <a:xfrm>
              <a:off x="6287003" y="2369503"/>
              <a:ext cx="2103120" cy="2103120"/>
            </a:xfrm>
            <a:prstGeom prst="rect">
              <a:avLst/>
            </a:prstGeom>
            <a:gradFill flip="none" rotWithShape="1">
              <a:gsLst>
                <a:gs pos="100000">
                  <a:schemeClr val="accent2"/>
                </a:gs>
                <a:gs pos="13000">
                  <a:schemeClr val="accent2">
                    <a:lumMod val="75000"/>
                  </a:schemeClr>
                </a:gs>
              </a:gsLst>
              <a:lin ang="16200000" scaled="0"/>
              <a:tileRect/>
            </a:gra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 name="矩形 11">
              <a:extLst>
                <a:ext uri="{FF2B5EF4-FFF2-40B4-BE49-F238E27FC236}">
                  <a16:creationId xmlns:a16="http://schemas.microsoft.com/office/drawing/2014/main" id="{FE34357B-EA7E-DCDD-08F2-EBA3C936CAF2}"/>
                </a:ext>
              </a:extLst>
            </p:cNvPr>
            <p:cNvSpPr/>
            <p:nvPr/>
          </p:nvSpPr>
          <p:spPr>
            <a:xfrm>
              <a:off x="4796288" y="2369820"/>
              <a:ext cx="2103120" cy="2103120"/>
            </a:xfrm>
            <a:prstGeom prst="rect">
              <a:avLst/>
            </a:prstGeom>
            <a:gradFill flip="none" rotWithShape="1">
              <a:gsLst>
                <a:gs pos="76000">
                  <a:schemeClr val="accent2"/>
                </a:gs>
                <a:gs pos="15000">
                  <a:schemeClr val="accent2">
                    <a:lumMod val="75000"/>
                  </a:schemeClr>
                </a:gs>
              </a:gsLst>
              <a:lin ang="19800000" scaled="0"/>
              <a:tileRect/>
            </a:gra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
        <p:nvSpPr>
          <p:cNvPr id="6" name="文本框 5">
            <a:extLst>
              <a:ext uri="{FF2B5EF4-FFF2-40B4-BE49-F238E27FC236}">
                <a16:creationId xmlns:a16="http://schemas.microsoft.com/office/drawing/2014/main" id="{049604A8-43D8-2085-E2EF-0540FE0A85FD}"/>
              </a:ext>
            </a:extLst>
          </p:cNvPr>
          <p:cNvSpPr txBox="1"/>
          <p:nvPr/>
        </p:nvSpPr>
        <p:spPr>
          <a:xfrm>
            <a:off x="5493250" y="3154284"/>
            <a:ext cx="1107996" cy="461665"/>
          </a:xfrm>
          <a:prstGeom prst="rect">
            <a:avLst/>
          </a:prstGeom>
          <a:noFill/>
        </p:spPr>
        <p:txBody>
          <a:bodyPr wrap="none" rtlCol="0">
            <a:noAutofit/>
            <a:scene3d>
              <a:camera prst="isometricTopUp"/>
              <a:lightRig rig="threePt" dir="t"/>
            </a:scene3d>
          </a:bodyPr>
          <a:lstStyle/>
          <a:p>
            <a:r>
              <a:rPr lang="zh-CN" altLang="en-US" sz="2400" dirty="0">
                <a:solidFill>
                  <a:schemeClr val="bg1"/>
                </a:solidFill>
                <a:latin typeface="+mj-ea"/>
                <a:ea typeface="+mj-ea"/>
              </a:rPr>
              <a:t>朋友圈</a:t>
            </a:r>
          </a:p>
        </p:txBody>
      </p:sp>
      <p:sp>
        <p:nvSpPr>
          <p:cNvPr id="15" name="文本框 14">
            <a:extLst>
              <a:ext uri="{FF2B5EF4-FFF2-40B4-BE49-F238E27FC236}">
                <a16:creationId xmlns:a16="http://schemas.microsoft.com/office/drawing/2014/main" id="{40418CAB-0C70-F9CB-DB17-44CF91164D45}"/>
              </a:ext>
            </a:extLst>
          </p:cNvPr>
          <p:cNvSpPr txBox="1"/>
          <p:nvPr/>
        </p:nvSpPr>
        <p:spPr>
          <a:xfrm>
            <a:off x="6203574" y="4073460"/>
            <a:ext cx="800219" cy="461665"/>
          </a:xfrm>
          <a:prstGeom prst="rect">
            <a:avLst/>
          </a:prstGeom>
          <a:noFill/>
        </p:spPr>
        <p:txBody>
          <a:bodyPr wrap="none" rtlCol="0">
            <a:noAutofit/>
            <a:scene3d>
              <a:camera prst="isometricRightUp"/>
              <a:lightRig rig="threePt" dir="t"/>
            </a:scene3d>
          </a:bodyPr>
          <a:lstStyle/>
          <a:p>
            <a:r>
              <a:rPr kumimoji="0" lang="zh-CN" altLang="en-US" sz="2400" b="0" i="0" u="none" strike="noStrike" kern="1200" cap="none" spc="0" normalizeH="0" baseline="0" noProof="0" dirty="0">
                <a:ln>
                  <a:noFill/>
                </a:ln>
                <a:solidFill>
                  <a:schemeClr val="bg1"/>
                </a:solidFill>
                <a:effectLst/>
                <a:uLnTx/>
                <a:uFillTx/>
                <a:latin typeface="Arial"/>
                <a:ea typeface="思源宋体 CN"/>
                <a:cs typeface="+mn-cs"/>
              </a:rPr>
              <a:t>地推</a:t>
            </a:r>
            <a:endParaRPr lang="zh-CN" altLang="en-US" sz="2400" dirty="0">
              <a:solidFill>
                <a:schemeClr val="bg1"/>
              </a:solidFill>
            </a:endParaRPr>
          </a:p>
        </p:txBody>
      </p:sp>
      <p:sp>
        <p:nvSpPr>
          <p:cNvPr id="16" name="文本框 15">
            <a:extLst>
              <a:ext uri="{FF2B5EF4-FFF2-40B4-BE49-F238E27FC236}">
                <a16:creationId xmlns:a16="http://schemas.microsoft.com/office/drawing/2014/main" id="{3B22B819-CE2A-4674-319C-C95D9CABA17F}"/>
              </a:ext>
            </a:extLst>
          </p:cNvPr>
          <p:cNvSpPr txBox="1"/>
          <p:nvPr/>
        </p:nvSpPr>
        <p:spPr>
          <a:xfrm>
            <a:off x="5146936" y="4076108"/>
            <a:ext cx="800219" cy="461665"/>
          </a:xfrm>
          <a:prstGeom prst="rect">
            <a:avLst/>
          </a:prstGeom>
          <a:noFill/>
        </p:spPr>
        <p:txBody>
          <a:bodyPr wrap="none" rtlCol="0">
            <a:noAutofit/>
            <a:scene3d>
              <a:camera prst="isometricLeftDown"/>
              <a:lightRig rig="threePt" dir="t"/>
            </a:scene3d>
          </a:bodyPr>
          <a:lstStyle/>
          <a:p>
            <a:r>
              <a:rPr kumimoji="0" lang="zh-CN" altLang="en-US" sz="2400" b="0" i="0" u="none" strike="noStrike" kern="1200" cap="none" spc="0" normalizeH="0" baseline="0" noProof="0" dirty="0">
                <a:ln>
                  <a:noFill/>
                </a:ln>
                <a:solidFill>
                  <a:schemeClr val="bg1"/>
                </a:solidFill>
                <a:effectLst/>
                <a:uLnTx/>
                <a:uFillTx/>
                <a:latin typeface="Arial"/>
                <a:ea typeface="思源宋体 CN"/>
                <a:cs typeface="+mn-cs"/>
              </a:rPr>
              <a:t>网络</a:t>
            </a:r>
            <a:endParaRPr lang="zh-CN" altLang="en-US" sz="2400" dirty="0">
              <a:solidFill>
                <a:schemeClr val="bg1"/>
              </a:solidFill>
            </a:endParaRPr>
          </a:p>
        </p:txBody>
      </p:sp>
      <p:sp>
        <p:nvSpPr>
          <p:cNvPr id="26" name="任意多边形: 形状 25">
            <a:extLst>
              <a:ext uri="{FF2B5EF4-FFF2-40B4-BE49-F238E27FC236}">
                <a16:creationId xmlns:a16="http://schemas.microsoft.com/office/drawing/2014/main" id="{79632FFC-D440-62A8-5E11-074672DE012B}"/>
              </a:ext>
            </a:extLst>
          </p:cNvPr>
          <p:cNvSpPr/>
          <p:nvPr/>
        </p:nvSpPr>
        <p:spPr>
          <a:xfrm>
            <a:off x="3747887" y="2118760"/>
            <a:ext cx="1325879" cy="469844"/>
          </a:xfrm>
          <a:custGeom>
            <a:avLst/>
            <a:gdLst>
              <a:gd name="connsiteX0" fmla="*/ 156563 w 1325879"/>
              <a:gd name="connsiteY0" fmla="*/ 0 h 469844"/>
              <a:gd name="connsiteX1" fmla="*/ 1169317 w 1325879"/>
              <a:gd name="connsiteY1" fmla="*/ 0 h 469844"/>
              <a:gd name="connsiteX2" fmla="*/ 1248936 w 1325879"/>
              <a:gd name="connsiteY2" fmla="*/ 32979 h 469844"/>
              <a:gd name="connsiteX3" fmla="*/ 1264392 w 1325879"/>
              <a:gd name="connsiteY3" fmla="*/ 55903 h 469844"/>
              <a:gd name="connsiteX4" fmla="*/ 1271883 w 1325879"/>
              <a:gd name="connsiteY4" fmla="*/ 57416 h 469844"/>
              <a:gd name="connsiteX5" fmla="*/ 1325879 w 1325879"/>
              <a:gd name="connsiteY5" fmla="*/ 138877 h 469844"/>
              <a:gd name="connsiteX6" fmla="*/ 1325879 w 1325879"/>
              <a:gd name="connsiteY6" fmla="*/ 330967 h 469844"/>
              <a:gd name="connsiteX7" fmla="*/ 1271883 w 1325879"/>
              <a:gd name="connsiteY7" fmla="*/ 412429 h 469844"/>
              <a:gd name="connsiteX8" fmla="*/ 1264392 w 1325879"/>
              <a:gd name="connsiteY8" fmla="*/ 413941 h 469844"/>
              <a:gd name="connsiteX9" fmla="*/ 1248936 w 1325879"/>
              <a:gd name="connsiteY9" fmla="*/ 436865 h 469844"/>
              <a:gd name="connsiteX10" fmla="*/ 1169317 w 1325879"/>
              <a:gd name="connsiteY10" fmla="*/ 469844 h 469844"/>
              <a:gd name="connsiteX11" fmla="*/ 156563 w 1325879"/>
              <a:gd name="connsiteY11" fmla="*/ 469844 h 469844"/>
              <a:gd name="connsiteX12" fmla="*/ 76945 w 1325879"/>
              <a:gd name="connsiteY12" fmla="*/ 436865 h 469844"/>
              <a:gd name="connsiteX13" fmla="*/ 61489 w 1325879"/>
              <a:gd name="connsiteY13" fmla="*/ 413941 h 469844"/>
              <a:gd name="connsiteX14" fmla="*/ 53996 w 1325879"/>
              <a:gd name="connsiteY14" fmla="*/ 412429 h 469844"/>
              <a:gd name="connsiteX15" fmla="*/ 0 w 1325879"/>
              <a:gd name="connsiteY15" fmla="*/ 330967 h 469844"/>
              <a:gd name="connsiteX16" fmla="*/ 0 w 1325879"/>
              <a:gd name="connsiteY16" fmla="*/ 138877 h 469844"/>
              <a:gd name="connsiteX17" fmla="*/ 53996 w 1325879"/>
              <a:gd name="connsiteY17" fmla="*/ 57416 h 469844"/>
              <a:gd name="connsiteX18" fmla="*/ 61489 w 1325879"/>
              <a:gd name="connsiteY18" fmla="*/ 55903 h 469844"/>
              <a:gd name="connsiteX19" fmla="*/ 76945 w 1325879"/>
              <a:gd name="connsiteY19" fmla="*/ 32979 h 469844"/>
              <a:gd name="connsiteX20" fmla="*/ 156563 w 1325879"/>
              <a:gd name="connsiteY20" fmla="*/ 0 h 469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25879" h="469844">
                <a:moveTo>
                  <a:pt x="156563" y="0"/>
                </a:moveTo>
                <a:lnTo>
                  <a:pt x="1169317" y="0"/>
                </a:lnTo>
                <a:cubicBezTo>
                  <a:pt x="1200410" y="0"/>
                  <a:pt x="1228560" y="12603"/>
                  <a:pt x="1248936" y="32979"/>
                </a:cubicBezTo>
                <a:lnTo>
                  <a:pt x="1264392" y="55903"/>
                </a:lnTo>
                <a:lnTo>
                  <a:pt x="1271883" y="57416"/>
                </a:lnTo>
                <a:cubicBezTo>
                  <a:pt x="1303614" y="70837"/>
                  <a:pt x="1325879" y="102257"/>
                  <a:pt x="1325879" y="138877"/>
                </a:cubicBezTo>
                <a:lnTo>
                  <a:pt x="1325879" y="330967"/>
                </a:lnTo>
                <a:cubicBezTo>
                  <a:pt x="1325879" y="367587"/>
                  <a:pt x="1303614" y="399007"/>
                  <a:pt x="1271883" y="412429"/>
                </a:cubicBezTo>
                <a:lnTo>
                  <a:pt x="1264392" y="413941"/>
                </a:lnTo>
                <a:lnTo>
                  <a:pt x="1248936" y="436865"/>
                </a:lnTo>
                <a:cubicBezTo>
                  <a:pt x="1228560" y="457241"/>
                  <a:pt x="1200410" y="469844"/>
                  <a:pt x="1169317" y="469844"/>
                </a:cubicBezTo>
                <a:lnTo>
                  <a:pt x="156563" y="469844"/>
                </a:lnTo>
                <a:cubicBezTo>
                  <a:pt x="125470" y="469844"/>
                  <a:pt x="97321" y="457241"/>
                  <a:pt x="76945" y="436865"/>
                </a:cubicBezTo>
                <a:lnTo>
                  <a:pt x="61489" y="413941"/>
                </a:lnTo>
                <a:lnTo>
                  <a:pt x="53996" y="412429"/>
                </a:lnTo>
                <a:cubicBezTo>
                  <a:pt x="22265" y="399007"/>
                  <a:pt x="0" y="367587"/>
                  <a:pt x="0" y="330967"/>
                </a:cubicBezTo>
                <a:lnTo>
                  <a:pt x="0" y="138877"/>
                </a:lnTo>
                <a:cubicBezTo>
                  <a:pt x="0" y="102257"/>
                  <a:pt x="22265" y="70837"/>
                  <a:pt x="53996" y="57416"/>
                </a:cubicBezTo>
                <a:lnTo>
                  <a:pt x="61489" y="55903"/>
                </a:lnTo>
                <a:lnTo>
                  <a:pt x="76945" y="32979"/>
                </a:lnTo>
                <a:cubicBezTo>
                  <a:pt x="97321" y="12603"/>
                  <a:pt x="125470" y="0"/>
                  <a:pt x="156563" y="0"/>
                </a:cubicBezTo>
                <a:close/>
              </a:path>
            </a:pathLst>
          </a:custGeom>
          <a:solidFill>
            <a:schemeClr val="accent1"/>
          </a:solidFill>
          <a:ln w="12700">
            <a:gradFill>
              <a:gsLst>
                <a:gs pos="0">
                  <a:schemeClr val="accent3"/>
                </a:gs>
                <a:gs pos="100000">
                  <a:schemeClr val="accent3">
                    <a:lumMod val="75000"/>
                  </a:schemeClr>
                </a:gs>
              </a:gsLst>
              <a:lin ang="5400000" scaled="1"/>
            </a:gradFill>
          </a:ln>
          <a:effectLst>
            <a:innerShdw blurRad="482600">
              <a:prstClr val="black">
                <a:alpha val="19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accent1"/>
              </a:solidFill>
            </a:endParaRPr>
          </a:p>
        </p:txBody>
      </p:sp>
      <p:sp>
        <p:nvSpPr>
          <p:cNvPr id="20" name="文本框 19">
            <a:extLst>
              <a:ext uri="{FF2B5EF4-FFF2-40B4-BE49-F238E27FC236}">
                <a16:creationId xmlns:a16="http://schemas.microsoft.com/office/drawing/2014/main" id="{5009CAC8-44EE-A961-E387-10FFA6EE7586}"/>
              </a:ext>
            </a:extLst>
          </p:cNvPr>
          <p:cNvSpPr txBox="1"/>
          <p:nvPr/>
        </p:nvSpPr>
        <p:spPr>
          <a:xfrm>
            <a:off x="3908124" y="2182717"/>
            <a:ext cx="1005403" cy="338554"/>
          </a:xfrm>
          <a:prstGeom prst="rect">
            <a:avLst/>
          </a:prstGeom>
          <a:noFill/>
        </p:spPr>
        <p:txBody>
          <a:bodyPr wrap="none">
            <a:noAutofit/>
          </a:bodyPr>
          <a:lstStyle/>
          <a:p>
            <a:r>
              <a:rPr kumimoji="0" lang="zh-CN" altLang="en-US" sz="1600" b="0" i="0" u="none" strike="noStrike" kern="1200" cap="none" spc="0" normalizeH="0" baseline="0" noProof="0" dirty="0">
                <a:ln>
                  <a:noFill/>
                </a:ln>
                <a:solidFill>
                  <a:prstClr val="white"/>
                </a:solidFill>
                <a:effectLst/>
                <a:uLnTx/>
                <a:uFillTx/>
                <a:latin typeface="Arial"/>
                <a:ea typeface="思源宋体 CN"/>
                <a:cs typeface="+mn-cs"/>
              </a:rPr>
              <a:t>投放网吧</a:t>
            </a:r>
            <a:endParaRPr lang="zh-CN" altLang="en-US" sz="1600" dirty="0">
              <a:solidFill>
                <a:schemeClr val="bg1"/>
              </a:solidFill>
            </a:endParaRPr>
          </a:p>
        </p:txBody>
      </p:sp>
      <p:sp>
        <p:nvSpPr>
          <p:cNvPr id="29" name="任意多边形: 形状 28">
            <a:extLst>
              <a:ext uri="{FF2B5EF4-FFF2-40B4-BE49-F238E27FC236}">
                <a16:creationId xmlns:a16="http://schemas.microsoft.com/office/drawing/2014/main" id="{CD2F542A-C70C-1805-04AF-311443501FD6}"/>
              </a:ext>
            </a:extLst>
          </p:cNvPr>
          <p:cNvSpPr/>
          <p:nvPr/>
        </p:nvSpPr>
        <p:spPr>
          <a:xfrm>
            <a:off x="5292184" y="2118760"/>
            <a:ext cx="1325879" cy="469844"/>
          </a:xfrm>
          <a:custGeom>
            <a:avLst/>
            <a:gdLst>
              <a:gd name="connsiteX0" fmla="*/ 156563 w 1325879"/>
              <a:gd name="connsiteY0" fmla="*/ 0 h 469844"/>
              <a:gd name="connsiteX1" fmla="*/ 1169317 w 1325879"/>
              <a:gd name="connsiteY1" fmla="*/ 0 h 469844"/>
              <a:gd name="connsiteX2" fmla="*/ 1248936 w 1325879"/>
              <a:gd name="connsiteY2" fmla="*/ 32979 h 469844"/>
              <a:gd name="connsiteX3" fmla="*/ 1264392 w 1325879"/>
              <a:gd name="connsiteY3" fmla="*/ 55903 h 469844"/>
              <a:gd name="connsiteX4" fmla="*/ 1271883 w 1325879"/>
              <a:gd name="connsiteY4" fmla="*/ 57416 h 469844"/>
              <a:gd name="connsiteX5" fmla="*/ 1325879 w 1325879"/>
              <a:gd name="connsiteY5" fmla="*/ 138877 h 469844"/>
              <a:gd name="connsiteX6" fmla="*/ 1325879 w 1325879"/>
              <a:gd name="connsiteY6" fmla="*/ 330967 h 469844"/>
              <a:gd name="connsiteX7" fmla="*/ 1271883 w 1325879"/>
              <a:gd name="connsiteY7" fmla="*/ 412429 h 469844"/>
              <a:gd name="connsiteX8" fmla="*/ 1264392 w 1325879"/>
              <a:gd name="connsiteY8" fmla="*/ 413941 h 469844"/>
              <a:gd name="connsiteX9" fmla="*/ 1248936 w 1325879"/>
              <a:gd name="connsiteY9" fmla="*/ 436865 h 469844"/>
              <a:gd name="connsiteX10" fmla="*/ 1169317 w 1325879"/>
              <a:gd name="connsiteY10" fmla="*/ 469844 h 469844"/>
              <a:gd name="connsiteX11" fmla="*/ 156563 w 1325879"/>
              <a:gd name="connsiteY11" fmla="*/ 469844 h 469844"/>
              <a:gd name="connsiteX12" fmla="*/ 76945 w 1325879"/>
              <a:gd name="connsiteY12" fmla="*/ 436865 h 469844"/>
              <a:gd name="connsiteX13" fmla="*/ 61489 w 1325879"/>
              <a:gd name="connsiteY13" fmla="*/ 413941 h 469844"/>
              <a:gd name="connsiteX14" fmla="*/ 53996 w 1325879"/>
              <a:gd name="connsiteY14" fmla="*/ 412429 h 469844"/>
              <a:gd name="connsiteX15" fmla="*/ 0 w 1325879"/>
              <a:gd name="connsiteY15" fmla="*/ 330967 h 469844"/>
              <a:gd name="connsiteX16" fmla="*/ 0 w 1325879"/>
              <a:gd name="connsiteY16" fmla="*/ 138877 h 469844"/>
              <a:gd name="connsiteX17" fmla="*/ 53996 w 1325879"/>
              <a:gd name="connsiteY17" fmla="*/ 57416 h 469844"/>
              <a:gd name="connsiteX18" fmla="*/ 61489 w 1325879"/>
              <a:gd name="connsiteY18" fmla="*/ 55903 h 469844"/>
              <a:gd name="connsiteX19" fmla="*/ 76945 w 1325879"/>
              <a:gd name="connsiteY19" fmla="*/ 32979 h 469844"/>
              <a:gd name="connsiteX20" fmla="*/ 156563 w 1325879"/>
              <a:gd name="connsiteY20" fmla="*/ 0 h 469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25879" h="469844">
                <a:moveTo>
                  <a:pt x="156563" y="0"/>
                </a:moveTo>
                <a:lnTo>
                  <a:pt x="1169317" y="0"/>
                </a:lnTo>
                <a:cubicBezTo>
                  <a:pt x="1200410" y="0"/>
                  <a:pt x="1228560" y="12603"/>
                  <a:pt x="1248936" y="32979"/>
                </a:cubicBezTo>
                <a:lnTo>
                  <a:pt x="1264392" y="55903"/>
                </a:lnTo>
                <a:lnTo>
                  <a:pt x="1271883" y="57416"/>
                </a:lnTo>
                <a:cubicBezTo>
                  <a:pt x="1303614" y="70837"/>
                  <a:pt x="1325879" y="102257"/>
                  <a:pt x="1325879" y="138877"/>
                </a:cubicBezTo>
                <a:lnTo>
                  <a:pt x="1325879" y="330967"/>
                </a:lnTo>
                <a:cubicBezTo>
                  <a:pt x="1325879" y="367587"/>
                  <a:pt x="1303614" y="399007"/>
                  <a:pt x="1271883" y="412429"/>
                </a:cubicBezTo>
                <a:lnTo>
                  <a:pt x="1264392" y="413941"/>
                </a:lnTo>
                <a:lnTo>
                  <a:pt x="1248936" y="436865"/>
                </a:lnTo>
                <a:cubicBezTo>
                  <a:pt x="1228560" y="457241"/>
                  <a:pt x="1200410" y="469844"/>
                  <a:pt x="1169317" y="469844"/>
                </a:cubicBezTo>
                <a:lnTo>
                  <a:pt x="156563" y="469844"/>
                </a:lnTo>
                <a:cubicBezTo>
                  <a:pt x="125470" y="469844"/>
                  <a:pt x="97321" y="457241"/>
                  <a:pt x="76945" y="436865"/>
                </a:cubicBezTo>
                <a:lnTo>
                  <a:pt x="61489" y="413941"/>
                </a:lnTo>
                <a:lnTo>
                  <a:pt x="53996" y="412429"/>
                </a:lnTo>
                <a:cubicBezTo>
                  <a:pt x="22265" y="399007"/>
                  <a:pt x="0" y="367587"/>
                  <a:pt x="0" y="330967"/>
                </a:cubicBezTo>
                <a:lnTo>
                  <a:pt x="0" y="138877"/>
                </a:lnTo>
                <a:cubicBezTo>
                  <a:pt x="0" y="102257"/>
                  <a:pt x="22265" y="70837"/>
                  <a:pt x="53996" y="57416"/>
                </a:cubicBezTo>
                <a:lnTo>
                  <a:pt x="61489" y="55903"/>
                </a:lnTo>
                <a:lnTo>
                  <a:pt x="76945" y="32979"/>
                </a:lnTo>
                <a:cubicBezTo>
                  <a:pt x="97321" y="12603"/>
                  <a:pt x="125470" y="0"/>
                  <a:pt x="156563" y="0"/>
                </a:cubicBezTo>
                <a:close/>
              </a:path>
            </a:pathLst>
          </a:custGeom>
          <a:solidFill>
            <a:schemeClr val="accent1"/>
          </a:solidFill>
          <a:ln w="12700">
            <a:gradFill>
              <a:gsLst>
                <a:gs pos="0">
                  <a:schemeClr val="accent3"/>
                </a:gs>
                <a:gs pos="100000">
                  <a:schemeClr val="accent3">
                    <a:lumMod val="75000"/>
                  </a:schemeClr>
                </a:gs>
              </a:gsLst>
              <a:lin ang="5400000" scaled="1"/>
            </a:gradFill>
          </a:ln>
          <a:effectLst>
            <a:innerShdw blurRad="482600">
              <a:prstClr val="black">
                <a:alpha val="19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accent1"/>
              </a:solidFill>
            </a:endParaRPr>
          </a:p>
        </p:txBody>
      </p:sp>
      <p:sp>
        <p:nvSpPr>
          <p:cNvPr id="30" name="文本框 29">
            <a:extLst>
              <a:ext uri="{FF2B5EF4-FFF2-40B4-BE49-F238E27FC236}">
                <a16:creationId xmlns:a16="http://schemas.microsoft.com/office/drawing/2014/main" id="{FFCC6814-A67D-ED16-8C7F-4142E80C8431}"/>
              </a:ext>
            </a:extLst>
          </p:cNvPr>
          <p:cNvSpPr txBox="1"/>
          <p:nvPr/>
        </p:nvSpPr>
        <p:spPr>
          <a:xfrm>
            <a:off x="5557141" y="2182717"/>
            <a:ext cx="800219" cy="338554"/>
          </a:xfrm>
          <a:prstGeom prst="rect">
            <a:avLst/>
          </a:prstGeom>
          <a:noFill/>
        </p:spPr>
        <p:txBody>
          <a:bodyPr wrap="none">
            <a:noAutofit/>
          </a:bodyPr>
          <a:lstStyle/>
          <a:p>
            <a:r>
              <a:rPr kumimoji="0" lang="zh-CN" altLang="en-US" sz="1600" b="0" i="0" u="none" strike="noStrike" kern="1200" cap="none" spc="0" normalizeH="0" baseline="0" noProof="0" dirty="0">
                <a:ln>
                  <a:noFill/>
                </a:ln>
                <a:solidFill>
                  <a:prstClr val="white"/>
                </a:solidFill>
                <a:effectLst/>
                <a:uLnTx/>
                <a:uFillTx/>
                <a:latin typeface="Arial"/>
                <a:ea typeface="思源宋体 CN"/>
                <a:cs typeface="+mn-cs"/>
              </a:rPr>
              <a:t>咖啡店</a:t>
            </a:r>
          </a:p>
        </p:txBody>
      </p:sp>
      <p:sp>
        <p:nvSpPr>
          <p:cNvPr id="32" name="任意多边形: 形状 31">
            <a:extLst>
              <a:ext uri="{FF2B5EF4-FFF2-40B4-BE49-F238E27FC236}">
                <a16:creationId xmlns:a16="http://schemas.microsoft.com/office/drawing/2014/main" id="{3B5DE0E6-C03B-5DA2-B93C-5ED882CE2E57}"/>
              </a:ext>
            </a:extLst>
          </p:cNvPr>
          <p:cNvSpPr/>
          <p:nvPr/>
        </p:nvSpPr>
        <p:spPr>
          <a:xfrm>
            <a:off x="6809658" y="2118760"/>
            <a:ext cx="1325879" cy="469844"/>
          </a:xfrm>
          <a:custGeom>
            <a:avLst/>
            <a:gdLst>
              <a:gd name="connsiteX0" fmla="*/ 156563 w 1325879"/>
              <a:gd name="connsiteY0" fmla="*/ 0 h 469844"/>
              <a:gd name="connsiteX1" fmla="*/ 1169317 w 1325879"/>
              <a:gd name="connsiteY1" fmla="*/ 0 h 469844"/>
              <a:gd name="connsiteX2" fmla="*/ 1248936 w 1325879"/>
              <a:gd name="connsiteY2" fmla="*/ 32979 h 469844"/>
              <a:gd name="connsiteX3" fmla="*/ 1264392 w 1325879"/>
              <a:gd name="connsiteY3" fmla="*/ 55903 h 469844"/>
              <a:gd name="connsiteX4" fmla="*/ 1271883 w 1325879"/>
              <a:gd name="connsiteY4" fmla="*/ 57416 h 469844"/>
              <a:gd name="connsiteX5" fmla="*/ 1325879 w 1325879"/>
              <a:gd name="connsiteY5" fmla="*/ 138877 h 469844"/>
              <a:gd name="connsiteX6" fmla="*/ 1325879 w 1325879"/>
              <a:gd name="connsiteY6" fmla="*/ 330967 h 469844"/>
              <a:gd name="connsiteX7" fmla="*/ 1271883 w 1325879"/>
              <a:gd name="connsiteY7" fmla="*/ 412429 h 469844"/>
              <a:gd name="connsiteX8" fmla="*/ 1264392 w 1325879"/>
              <a:gd name="connsiteY8" fmla="*/ 413941 h 469844"/>
              <a:gd name="connsiteX9" fmla="*/ 1248936 w 1325879"/>
              <a:gd name="connsiteY9" fmla="*/ 436865 h 469844"/>
              <a:gd name="connsiteX10" fmla="*/ 1169317 w 1325879"/>
              <a:gd name="connsiteY10" fmla="*/ 469844 h 469844"/>
              <a:gd name="connsiteX11" fmla="*/ 156563 w 1325879"/>
              <a:gd name="connsiteY11" fmla="*/ 469844 h 469844"/>
              <a:gd name="connsiteX12" fmla="*/ 76945 w 1325879"/>
              <a:gd name="connsiteY12" fmla="*/ 436865 h 469844"/>
              <a:gd name="connsiteX13" fmla="*/ 61489 w 1325879"/>
              <a:gd name="connsiteY13" fmla="*/ 413941 h 469844"/>
              <a:gd name="connsiteX14" fmla="*/ 53996 w 1325879"/>
              <a:gd name="connsiteY14" fmla="*/ 412429 h 469844"/>
              <a:gd name="connsiteX15" fmla="*/ 0 w 1325879"/>
              <a:gd name="connsiteY15" fmla="*/ 330967 h 469844"/>
              <a:gd name="connsiteX16" fmla="*/ 0 w 1325879"/>
              <a:gd name="connsiteY16" fmla="*/ 138877 h 469844"/>
              <a:gd name="connsiteX17" fmla="*/ 53996 w 1325879"/>
              <a:gd name="connsiteY17" fmla="*/ 57416 h 469844"/>
              <a:gd name="connsiteX18" fmla="*/ 61489 w 1325879"/>
              <a:gd name="connsiteY18" fmla="*/ 55903 h 469844"/>
              <a:gd name="connsiteX19" fmla="*/ 76945 w 1325879"/>
              <a:gd name="connsiteY19" fmla="*/ 32979 h 469844"/>
              <a:gd name="connsiteX20" fmla="*/ 156563 w 1325879"/>
              <a:gd name="connsiteY20" fmla="*/ 0 h 469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25879" h="469844">
                <a:moveTo>
                  <a:pt x="156563" y="0"/>
                </a:moveTo>
                <a:lnTo>
                  <a:pt x="1169317" y="0"/>
                </a:lnTo>
                <a:cubicBezTo>
                  <a:pt x="1200410" y="0"/>
                  <a:pt x="1228560" y="12603"/>
                  <a:pt x="1248936" y="32979"/>
                </a:cubicBezTo>
                <a:lnTo>
                  <a:pt x="1264392" y="55903"/>
                </a:lnTo>
                <a:lnTo>
                  <a:pt x="1271883" y="57416"/>
                </a:lnTo>
                <a:cubicBezTo>
                  <a:pt x="1303614" y="70837"/>
                  <a:pt x="1325879" y="102257"/>
                  <a:pt x="1325879" y="138877"/>
                </a:cubicBezTo>
                <a:lnTo>
                  <a:pt x="1325879" y="330967"/>
                </a:lnTo>
                <a:cubicBezTo>
                  <a:pt x="1325879" y="367587"/>
                  <a:pt x="1303614" y="399007"/>
                  <a:pt x="1271883" y="412429"/>
                </a:cubicBezTo>
                <a:lnTo>
                  <a:pt x="1264392" y="413941"/>
                </a:lnTo>
                <a:lnTo>
                  <a:pt x="1248936" y="436865"/>
                </a:lnTo>
                <a:cubicBezTo>
                  <a:pt x="1228560" y="457241"/>
                  <a:pt x="1200410" y="469844"/>
                  <a:pt x="1169317" y="469844"/>
                </a:cubicBezTo>
                <a:lnTo>
                  <a:pt x="156563" y="469844"/>
                </a:lnTo>
                <a:cubicBezTo>
                  <a:pt x="125470" y="469844"/>
                  <a:pt x="97321" y="457241"/>
                  <a:pt x="76945" y="436865"/>
                </a:cubicBezTo>
                <a:lnTo>
                  <a:pt x="61489" y="413941"/>
                </a:lnTo>
                <a:lnTo>
                  <a:pt x="53996" y="412429"/>
                </a:lnTo>
                <a:cubicBezTo>
                  <a:pt x="22265" y="399007"/>
                  <a:pt x="0" y="367587"/>
                  <a:pt x="0" y="330967"/>
                </a:cubicBezTo>
                <a:lnTo>
                  <a:pt x="0" y="138877"/>
                </a:lnTo>
                <a:cubicBezTo>
                  <a:pt x="0" y="102257"/>
                  <a:pt x="22265" y="70837"/>
                  <a:pt x="53996" y="57416"/>
                </a:cubicBezTo>
                <a:lnTo>
                  <a:pt x="61489" y="55903"/>
                </a:lnTo>
                <a:lnTo>
                  <a:pt x="76945" y="32979"/>
                </a:lnTo>
                <a:cubicBezTo>
                  <a:pt x="97321" y="12603"/>
                  <a:pt x="125470" y="0"/>
                  <a:pt x="156563" y="0"/>
                </a:cubicBezTo>
                <a:close/>
              </a:path>
            </a:pathLst>
          </a:custGeom>
          <a:solidFill>
            <a:schemeClr val="accent1"/>
          </a:solidFill>
          <a:ln w="12700">
            <a:gradFill>
              <a:gsLst>
                <a:gs pos="0">
                  <a:schemeClr val="accent3"/>
                </a:gs>
                <a:gs pos="100000">
                  <a:schemeClr val="accent3">
                    <a:lumMod val="75000"/>
                  </a:schemeClr>
                </a:gs>
              </a:gsLst>
              <a:lin ang="5400000" scaled="1"/>
            </a:gradFill>
          </a:ln>
          <a:effectLst>
            <a:innerShdw blurRad="482600">
              <a:prstClr val="black">
                <a:alpha val="19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accent1"/>
              </a:solidFill>
            </a:endParaRPr>
          </a:p>
        </p:txBody>
      </p:sp>
      <p:sp>
        <p:nvSpPr>
          <p:cNvPr id="33" name="文本框 32">
            <a:extLst>
              <a:ext uri="{FF2B5EF4-FFF2-40B4-BE49-F238E27FC236}">
                <a16:creationId xmlns:a16="http://schemas.microsoft.com/office/drawing/2014/main" id="{A9B7B2ED-5F5B-E956-2923-859B8B2956B8}"/>
              </a:ext>
            </a:extLst>
          </p:cNvPr>
          <p:cNvSpPr txBox="1"/>
          <p:nvPr/>
        </p:nvSpPr>
        <p:spPr>
          <a:xfrm>
            <a:off x="7072487" y="2182717"/>
            <a:ext cx="800219" cy="338554"/>
          </a:xfrm>
          <a:prstGeom prst="rect">
            <a:avLst/>
          </a:prstGeom>
          <a:noFill/>
        </p:spPr>
        <p:txBody>
          <a:bodyPr wrap="none">
            <a:noAutofit/>
          </a:bodyPr>
          <a:lstStyle/>
          <a:p>
            <a:r>
              <a:rPr kumimoji="0" lang="zh-CN" altLang="en-US" sz="1600" b="0" i="0" u="none" strike="noStrike" kern="1200" cap="none" spc="0" normalizeH="0" baseline="0" noProof="0" dirty="0">
                <a:ln>
                  <a:noFill/>
                </a:ln>
                <a:solidFill>
                  <a:prstClr val="white"/>
                </a:solidFill>
                <a:effectLst/>
                <a:uLnTx/>
                <a:uFillTx/>
                <a:latin typeface="Arial"/>
                <a:ea typeface="思源宋体 CN"/>
                <a:cs typeface="+mn-cs"/>
              </a:rPr>
              <a:t>购物街</a:t>
            </a:r>
          </a:p>
        </p:txBody>
      </p:sp>
      <p:sp>
        <p:nvSpPr>
          <p:cNvPr id="44" name="任意多边形: 形状 43">
            <a:extLst>
              <a:ext uri="{FF2B5EF4-FFF2-40B4-BE49-F238E27FC236}">
                <a16:creationId xmlns:a16="http://schemas.microsoft.com/office/drawing/2014/main" id="{863C2C06-1AF3-47F8-2D62-F925B47322B6}"/>
              </a:ext>
            </a:extLst>
          </p:cNvPr>
          <p:cNvSpPr/>
          <p:nvPr/>
        </p:nvSpPr>
        <p:spPr>
          <a:xfrm>
            <a:off x="7666422" y="3343665"/>
            <a:ext cx="1559559" cy="469844"/>
          </a:xfrm>
          <a:custGeom>
            <a:avLst/>
            <a:gdLst>
              <a:gd name="connsiteX0" fmla="*/ 156563 w 1559559"/>
              <a:gd name="connsiteY0" fmla="*/ 0 h 469844"/>
              <a:gd name="connsiteX1" fmla="*/ 390243 w 1559559"/>
              <a:gd name="connsiteY1" fmla="*/ 0 h 469844"/>
              <a:gd name="connsiteX2" fmla="*/ 1169317 w 1559559"/>
              <a:gd name="connsiteY2" fmla="*/ 0 h 469844"/>
              <a:gd name="connsiteX3" fmla="*/ 1402997 w 1559559"/>
              <a:gd name="connsiteY3" fmla="*/ 0 h 469844"/>
              <a:gd name="connsiteX4" fmla="*/ 1482616 w 1559559"/>
              <a:gd name="connsiteY4" fmla="*/ 32979 h 469844"/>
              <a:gd name="connsiteX5" fmla="*/ 1498072 w 1559559"/>
              <a:gd name="connsiteY5" fmla="*/ 55903 h 469844"/>
              <a:gd name="connsiteX6" fmla="*/ 1505563 w 1559559"/>
              <a:gd name="connsiteY6" fmla="*/ 57416 h 469844"/>
              <a:gd name="connsiteX7" fmla="*/ 1559559 w 1559559"/>
              <a:gd name="connsiteY7" fmla="*/ 138877 h 469844"/>
              <a:gd name="connsiteX8" fmla="*/ 1559559 w 1559559"/>
              <a:gd name="connsiteY8" fmla="*/ 330967 h 469844"/>
              <a:gd name="connsiteX9" fmla="*/ 1505563 w 1559559"/>
              <a:gd name="connsiteY9" fmla="*/ 412429 h 469844"/>
              <a:gd name="connsiteX10" fmla="*/ 1498072 w 1559559"/>
              <a:gd name="connsiteY10" fmla="*/ 413941 h 469844"/>
              <a:gd name="connsiteX11" fmla="*/ 1482616 w 1559559"/>
              <a:gd name="connsiteY11" fmla="*/ 436865 h 469844"/>
              <a:gd name="connsiteX12" fmla="*/ 1402997 w 1559559"/>
              <a:gd name="connsiteY12" fmla="*/ 469844 h 469844"/>
              <a:gd name="connsiteX13" fmla="*/ 1169317 w 1559559"/>
              <a:gd name="connsiteY13" fmla="*/ 469844 h 469844"/>
              <a:gd name="connsiteX14" fmla="*/ 390243 w 1559559"/>
              <a:gd name="connsiteY14" fmla="*/ 469844 h 469844"/>
              <a:gd name="connsiteX15" fmla="*/ 156563 w 1559559"/>
              <a:gd name="connsiteY15" fmla="*/ 469844 h 469844"/>
              <a:gd name="connsiteX16" fmla="*/ 76945 w 1559559"/>
              <a:gd name="connsiteY16" fmla="*/ 436865 h 469844"/>
              <a:gd name="connsiteX17" fmla="*/ 61489 w 1559559"/>
              <a:gd name="connsiteY17" fmla="*/ 413941 h 469844"/>
              <a:gd name="connsiteX18" fmla="*/ 53996 w 1559559"/>
              <a:gd name="connsiteY18" fmla="*/ 412429 h 469844"/>
              <a:gd name="connsiteX19" fmla="*/ 0 w 1559559"/>
              <a:gd name="connsiteY19" fmla="*/ 330967 h 469844"/>
              <a:gd name="connsiteX20" fmla="*/ 0 w 1559559"/>
              <a:gd name="connsiteY20" fmla="*/ 138877 h 469844"/>
              <a:gd name="connsiteX21" fmla="*/ 53996 w 1559559"/>
              <a:gd name="connsiteY21" fmla="*/ 57416 h 469844"/>
              <a:gd name="connsiteX22" fmla="*/ 61489 w 1559559"/>
              <a:gd name="connsiteY22" fmla="*/ 55903 h 469844"/>
              <a:gd name="connsiteX23" fmla="*/ 76945 w 1559559"/>
              <a:gd name="connsiteY23" fmla="*/ 32979 h 469844"/>
              <a:gd name="connsiteX24" fmla="*/ 156563 w 1559559"/>
              <a:gd name="connsiteY24" fmla="*/ 0 h 469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59559" h="469844">
                <a:moveTo>
                  <a:pt x="156563" y="0"/>
                </a:moveTo>
                <a:lnTo>
                  <a:pt x="390243" y="0"/>
                </a:lnTo>
                <a:lnTo>
                  <a:pt x="1169317" y="0"/>
                </a:lnTo>
                <a:lnTo>
                  <a:pt x="1402997" y="0"/>
                </a:lnTo>
                <a:cubicBezTo>
                  <a:pt x="1434090" y="0"/>
                  <a:pt x="1462240" y="12603"/>
                  <a:pt x="1482616" y="32979"/>
                </a:cubicBezTo>
                <a:lnTo>
                  <a:pt x="1498072" y="55903"/>
                </a:lnTo>
                <a:lnTo>
                  <a:pt x="1505563" y="57416"/>
                </a:lnTo>
                <a:cubicBezTo>
                  <a:pt x="1537294" y="70837"/>
                  <a:pt x="1559559" y="102257"/>
                  <a:pt x="1559559" y="138877"/>
                </a:cubicBezTo>
                <a:lnTo>
                  <a:pt x="1559559" y="330967"/>
                </a:lnTo>
                <a:cubicBezTo>
                  <a:pt x="1559559" y="367587"/>
                  <a:pt x="1537294" y="399007"/>
                  <a:pt x="1505563" y="412429"/>
                </a:cubicBezTo>
                <a:lnTo>
                  <a:pt x="1498072" y="413941"/>
                </a:lnTo>
                <a:lnTo>
                  <a:pt x="1482616" y="436865"/>
                </a:lnTo>
                <a:cubicBezTo>
                  <a:pt x="1462240" y="457241"/>
                  <a:pt x="1434090" y="469844"/>
                  <a:pt x="1402997" y="469844"/>
                </a:cubicBezTo>
                <a:lnTo>
                  <a:pt x="1169317" y="469844"/>
                </a:lnTo>
                <a:lnTo>
                  <a:pt x="390243" y="469844"/>
                </a:lnTo>
                <a:lnTo>
                  <a:pt x="156563" y="469844"/>
                </a:lnTo>
                <a:cubicBezTo>
                  <a:pt x="125470" y="469844"/>
                  <a:pt x="97321" y="457241"/>
                  <a:pt x="76945" y="436865"/>
                </a:cubicBezTo>
                <a:lnTo>
                  <a:pt x="61489" y="413941"/>
                </a:lnTo>
                <a:lnTo>
                  <a:pt x="53996" y="412429"/>
                </a:lnTo>
                <a:cubicBezTo>
                  <a:pt x="22265" y="399007"/>
                  <a:pt x="0" y="367587"/>
                  <a:pt x="0" y="330967"/>
                </a:cubicBezTo>
                <a:lnTo>
                  <a:pt x="0" y="138877"/>
                </a:lnTo>
                <a:cubicBezTo>
                  <a:pt x="0" y="102257"/>
                  <a:pt x="22265" y="70837"/>
                  <a:pt x="53996" y="57416"/>
                </a:cubicBezTo>
                <a:lnTo>
                  <a:pt x="61489" y="55903"/>
                </a:lnTo>
                <a:lnTo>
                  <a:pt x="76945" y="32979"/>
                </a:lnTo>
                <a:cubicBezTo>
                  <a:pt x="97321" y="12603"/>
                  <a:pt x="125470" y="0"/>
                  <a:pt x="156563" y="0"/>
                </a:cubicBezTo>
                <a:close/>
              </a:path>
            </a:pathLst>
          </a:custGeom>
          <a:solidFill>
            <a:schemeClr val="accent1"/>
          </a:solidFill>
          <a:ln w="12700">
            <a:gradFill>
              <a:gsLst>
                <a:gs pos="0">
                  <a:schemeClr val="accent3"/>
                </a:gs>
                <a:gs pos="100000">
                  <a:schemeClr val="accent3">
                    <a:lumMod val="75000"/>
                  </a:schemeClr>
                </a:gs>
              </a:gsLst>
              <a:lin ang="5400000" scaled="1"/>
            </a:gradFill>
          </a:ln>
          <a:effectLst>
            <a:innerShdw blurRad="482600">
              <a:prstClr val="black">
                <a:alpha val="19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accent1"/>
              </a:solidFill>
            </a:endParaRPr>
          </a:p>
        </p:txBody>
      </p:sp>
      <p:sp>
        <p:nvSpPr>
          <p:cNvPr id="36" name="文本框 35">
            <a:extLst>
              <a:ext uri="{FF2B5EF4-FFF2-40B4-BE49-F238E27FC236}">
                <a16:creationId xmlns:a16="http://schemas.microsoft.com/office/drawing/2014/main" id="{21D7433F-3FA4-278E-8623-197C699CE4F3}"/>
              </a:ext>
            </a:extLst>
          </p:cNvPr>
          <p:cNvSpPr txBox="1"/>
          <p:nvPr/>
        </p:nvSpPr>
        <p:spPr>
          <a:xfrm>
            <a:off x="7773899" y="3415406"/>
            <a:ext cx="1415772" cy="338554"/>
          </a:xfrm>
          <a:prstGeom prst="rect">
            <a:avLst/>
          </a:prstGeom>
          <a:noFill/>
        </p:spPr>
        <p:txBody>
          <a:bodyPr wrap="none">
            <a:noAutofit/>
          </a:bodyPr>
          <a:lstStyle/>
          <a:p>
            <a:r>
              <a:rPr kumimoji="0" lang="zh-CN" altLang="en-US" sz="1600" b="0" i="0" u="none" strike="noStrike" kern="1200" cap="none" spc="0" normalizeH="0" baseline="0" noProof="0" dirty="0">
                <a:ln>
                  <a:noFill/>
                </a:ln>
                <a:solidFill>
                  <a:prstClr val="white"/>
                </a:solidFill>
                <a:effectLst/>
                <a:uLnTx/>
                <a:uFillTx/>
                <a:latin typeface="+mn-ea"/>
                <a:cs typeface="+mn-cs"/>
              </a:rPr>
              <a:t>筛选种子用户</a:t>
            </a:r>
            <a:endParaRPr lang="zh-CN" altLang="en-US" sz="1600" dirty="0">
              <a:solidFill>
                <a:schemeClr val="bg1"/>
              </a:solidFill>
              <a:latin typeface="+mn-ea"/>
            </a:endParaRPr>
          </a:p>
        </p:txBody>
      </p:sp>
      <p:sp>
        <p:nvSpPr>
          <p:cNvPr id="47" name="任意多边形: 形状 46">
            <a:extLst>
              <a:ext uri="{FF2B5EF4-FFF2-40B4-BE49-F238E27FC236}">
                <a16:creationId xmlns:a16="http://schemas.microsoft.com/office/drawing/2014/main" id="{3B03CEBB-46FC-A60E-A85A-FA8B900AD78E}"/>
              </a:ext>
            </a:extLst>
          </p:cNvPr>
          <p:cNvSpPr/>
          <p:nvPr/>
        </p:nvSpPr>
        <p:spPr>
          <a:xfrm>
            <a:off x="7666422" y="3920774"/>
            <a:ext cx="1713951" cy="469844"/>
          </a:xfrm>
          <a:custGeom>
            <a:avLst/>
            <a:gdLst>
              <a:gd name="connsiteX0" fmla="*/ 156563 w 1713951"/>
              <a:gd name="connsiteY0" fmla="*/ 0 h 469844"/>
              <a:gd name="connsiteX1" fmla="*/ 310955 w 1713951"/>
              <a:gd name="connsiteY1" fmla="*/ 0 h 469844"/>
              <a:gd name="connsiteX2" fmla="*/ 390243 w 1713951"/>
              <a:gd name="connsiteY2" fmla="*/ 0 h 469844"/>
              <a:gd name="connsiteX3" fmla="*/ 544635 w 1713951"/>
              <a:gd name="connsiteY3" fmla="*/ 0 h 469844"/>
              <a:gd name="connsiteX4" fmla="*/ 1169317 w 1713951"/>
              <a:gd name="connsiteY4" fmla="*/ 0 h 469844"/>
              <a:gd name="connsiteX5" fmla="*/ 1323709 w 1713951"/>
              <a:gd name="connsiteY5" fmla="*/ 0 h 469844"/>
              <a:gd name="connsiteX6" fmla="*/ 1402997 w 1713951"/>
              <a:gd name="connsiteY6" fmla="*/ 0 h 469844"/>
              <a:gd name="connsiteX7" fmla="*/ 1557389 w 1713951"/>
              <a:gd name="connsiteY7" fmla="*/ 0 h 469844"/>
              <a:gd name="connsiteX8" fmla="*/ 1637008 w 1713951"/>
              <a:gd name="connsiteY8" fmla="*/ 32979 h 469844"/>
              <a:gd name="connsiteX9" fmla="*/ 1652464 w 1713951"/>
              <a:gd name="connsiteY9" fmla="*/ 55903 h 469844"/>
              <a:gd name="connsiteX10" fmla="*/ 1659955 w 1713951"/>
              <a:gd name="connsiteY10" fmla="*/ 57416 h 469844"/>
              <a:gd name="connsiteX11" fmla="*/ 1713951 w 1713951"/>
              <a:gd name="connsiteY11" fmla="*/ 138877 h 469844"/>
              <a:gd name="connsiteX12" fmla="*/ 1713951 w 1713951"/>
              <a:gd name="connsiteY12" fmla="*/ 330967 h 469844"/>
              <a:gd name="connsiteX13" fmla="*/ 1659955 w 1713951"/>
              <a:gd name="connsiteY13" fmla="*/ 412429 h 469844"/>
              <a:gd name="connsiteX14" fmla="*/ 1652464 w 1713951"/>
              <a:gd name="connsiteY14" fmla="*/ 413941 h 469844"/>
              <a:gd name="connsiteX15" fmla="*/ 1637008 w 1713951"/>
              <a:gd name="connsiteY15" fmla="*/ 436865 h 469844"/>
              <a:gd name="connsiteX16" fmla="*/ 1557389 w 1713951"/>
              <a:gd name="connsiteY16" fmla="*/ 469844 h 469844"/>
              <a:gd name="connsiteX17" fmla="*/ 1402997 w 1713951"/>
              <a:gd name="connsiteY17" fmla="*/ 469844 h 469844"/>
              <a:gd name="connsiteX18" fmla="*/ 1323709 w 1713951"/>
              <a:gd name="connsiteY18" fmla="*/ 469844 h 469844"/>
              <a:gd name="connsiteX19" fmla="*/ 1169317 w 1713951"/>
              <a:gd name="connsiteY19" fmla="*/ 469844 h 469844"/>
              <a:gd name="connsiteX20" fmla="*/ 544635 w 1713951"/>
              <a:gd name="connsiteY20" fmla="*/ 469844 h 469844"/>
              <a:gd name="connsiteX21" fmla="*/ 390243 w 1713951"/>
              <a:gd name="connsiteY21" fmla="*/ 469844 h 469844"/>
              <a:gd name="connsiteX22" fmla="*/ 310955 w 1713951"/>
              <a:gd name="connsiteY22" fmla="*/ 469844 h 469844"/>
              <a:gd name="connsiteX23" fmla="*/ 156563 w 1713951"/>
              <a:gd name="connsiteY23" fmla="*/ 469844 h 469844"/>
              <a:gd name="connsiteX24" fmla="*/ 76945 w 1713951"/>
              <a:gd name="connsiteY24" fmla="*/ 436865 h 469844"/>
              <a:gd name="connsiteX25" fmla="*/ 61489 w 1713951"/>
              <a:gd name="connsiteY25" fmla="*/ 413941 h 469844"/>
              <a:gd name="connsiteX26" fmla="*/ 53996 w 1713951"/>
              <a:gd name="connsiteY26" fmla="*/ 412429 h 469844"/>
              <a:gd name="connsiteX27" fmla="*/ 0 w 1713951"/>
              <a:gd name="connsiteY27" fmla="*/ 330967 h 469844"/>
              <a:gd name="connsiteX28" fmla="*/ 0 w 1713951"/>
              <a:gd name="connsiteY28" fmla="*/ 138877 h 469844"/>
              <a:gd name="connsiteX29" fmla="*/ 53996 w 1713951"/>
              <a:gd name="connsiteY29" fmla="*/ 57416 h 469844"/>
              <a:gd name="connsiteX30" fmla="*/ 61489 w 1713951"/>
              <a:gd name="connsiteY30" fmla="*/ 55903 h 469844"/>
              <a:gd name="connsiteX31" fmla="*/ 76945 w 1713951"/>
              <a:gd name="connsiteY31" fmla="*/ 32979 h 469844"/>
              <a:gd name="connsiteX32" fmla="*/ 156563 w 1713951"/>
              <a:gd name="connsiteY32" fmla="*/ 0 h 469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13951" h="469844">
                <a:moveTo>
                  <a:pt x="156563" y="0"/>
                </a:moveTo>
                <a:lnTo>
                  <a:pt x="310955" y="0"/>
                </a:lnTo>
                <a:lnTo>
                  <a:pt x="390243" y="0"/>
                </a:lnTo>
                <a:lnTo>
                  <a:pt x="544635" y="0"/>
                </a:lnTo>
                <a:lnTo>
                  <a:pt x="1169317" y="0"/>
                </a:lnTo>
                <a:lnTo>
                  <a:pt x="1323709" y="0"/>
                </a:lnTo>
                <a:lnTo>
                  <a:pt x="1402997" y="0"/>
                </a:lnTo>
                <a:lnTo>
                  <a:pt x="1557389" y="0"/>
                </a:lnTo>
                <a:cubicBezTo>
                  <a:pt x="1588482" y="0"/>
                  <a:pt x="1616632" y="12603"/>
                  <a:pt x="1637008" y="32979"/>
                </a:cubicBezTo>
                <a:lnTo>
                  <a:pt x="1652464" y="55903"/>
                </a:lnTo>
                <a:lnTo>
                  <a:pt x="1659955" y="57416"/>
                </a:lnTo>
                <a:cubicBezTo>
                  <a:pt x="1691686" y="70837"/>
                  <a:pt x="1713951" y="102257"/>
                  <a:pt x="1713951" y="138877"/>
                </a:cubicBezTo>
                <a:lnTo>
                  <a:pt x="1713951" y="330967"/>
                </a:lnTo>
                <a:cubicBezTo>
                  <a:pt x="1713951" y="367587"/>
                  <a:pt x="1691686" y="399007"/>
                  <a:pt x="1659955" y="412429"/>
                </a:cubicBezTo>
                <a:lnTo>
                  <a:pt x="1652464" y="413941"/>
                </a:lnTo>
                <a:lnTo>
                  <a:pt x="1637008" y="436865"/>
                </a:lnTo>
                <a:cubicBezTo>
                  <a:pt x="1616632" y="457241"/>
                  <a:pt x="1588482" y="469844"/>
                  <a:pt x="1557389" y="469844"/>
                </a:cubicBezTo>
                <a:lnTo>
                  <a:pt x="1402997" y="469844"/>
                </a:lnTo>
                <a:lnTo>
                  <a:pt x="1323709" y="469844"/>
                </a:lnTo>
                <a:lnTo>
                  <a:pt x="1169317" y="469844"/>
                </a:lnTo>
                <a:lnTo>
                  <a:pt x="544635" y="469844"/>
                </a:lnTo>
                <a:lnTo>
                  <a:pt x="390243" y="469844"/>
                </a:lnTo>
                <a:lnTo>
                  <a:pt x="310955" y="469844"/>
                </a:lnTo>
                <a:lnTo>
                  <a:pt x="156563" y="469844"/>
                </a:lnTo>
                <a:cubicBezTo>
                  <a:pt x="125470" y="469844"/>
                  <a:pt x="97321" y="457241"/>
                  <a:pt x="76945" y="436865"/>
                </a:cubicBezTo>
                <a:lnTo>
                  <a:pt x="61489" y="413941"/>
                </a:lnTo>
                <a:lnTo>
                  <a:pt x="53996" y="412429"/>
                </a:lnTo>
                <a:cubicBezTo>
                  <a:pt x="22265" y="399007"/>
                  <a:pt x="0" y="367587"/>
                  <a:pt x="0" y="330967"/>
                </a:cubicBezTo>
                <a:lnTo>
                  <a:pt x="0" y="138877"/>
                </a:lnTo>
                <a:cubicBezTo>
                  <a:pt x="0" y="102257"/>
                  <a:pt x="22265" y="70837"/>
                  <a:pt x="53996" y="57416"/>
                </a:cubicBezTo>
                <a:lnTo>
                  <a:pt x="61489" y="55903"/>
                </a:lnTo>
                <a:lnTo>
                  <a:pt x="76945" y="32979"/>
                </a:lnTo>
                <a:cubicBezTo>
                  <a:pt x="97321" y="12603"/>
                  <a:pt x="125470" y="0"/>
                  <a:pt x="156563" y="0"/>
                </a:cubicBezTo>
                <a:close/>
              </a:path>
            </a:pathLst>
          </a:custGeom>
          <a:solidFill>
            <a:schemeClr val="accent1"/>
          </a:solidFill>
          <a:ln w="12700">
            <a:gradFill>
              <a:gsLst>
                <a:gs pos="0">
                  <a:schemeClr val="accent3"/>
                </a:gs>
                <a:gs pos="100000">
                  <a:schemeClr val="accent3">
                    <a:lumMod val="75000"/>
                  </a:schemeClr>
                </a:gs>
              </a:gsLst>
              <a:lin ang="5400000" scaled="1"/>
            </a:gradFill>
          </a:ln>
          <a:effectLst>
            <a:innerShdw blurRad="482600">
              <a:prstClr val="black">
                <a:alpha val="19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accent1"/>
              </a:solidFill>
            </a:endParaRPr>
          </a:p>
        </p:txBody>
      </p:sp>
      <p:sp>
        <p:nvSpPr>
          <p:cNvPr id="37" name="文本框 36">
            <a:extLst>
              <a:ext uri="{FF2B5EF4-FFF2-40B4-BE49-F238E27FC236}">
                <a16:creationId xmlns:a16="http://schemas.microsoft.com/office/drawing/2014/main" id="{3C0D8306-C974-BA03-B219-605CADC9DF38}"/>
              </a:ext>
            </a:extLst>
          </p:cNvPr>
          <p:cNvSpPr txBox="1"/>
          <p:nvPr/>
        </p:nvSpPr>
        <p:spPr>
          <a:xfrm>
            <a:off x="7750145" y="3994628"/>
            <a:ext cx="1620957" cy="338554"/>
          </a:xfrm>
          <a:prstGeom prst="rect">
            <a:avLst/>
          </a:prstGeom>
          <a:noFill/>
        </p:spPr>
        <p:txBody>
          <a:bodyPr wrap="none">
            <a:noAutofit/>
          </a:bodyPr>
          <a:lstStyle/>
          <a:p>
            <a:r>
              <a:rPr lang="zh-CN" altLang="en-US" sz="1600" dirty="0">
                <a:solidFill>
                  <a:schemeClr val="bg1"/>
                </a:solidFill>
                <a:latin typeface="+mn-ea"/>
              </a:rPr>
              <a:t>建群及确定运营</a:t>
            </a:r>
          </a:p>
        </p:txBody>
      </p:sp>
      <p:sp>
        <p:nvSpPr>
          <p:cNvPr id="50" name="任意多边形: 形状 49">
            <a:extLst>
              <a:ext uri="{FF2B5EF4-FFF2-40B4-BE49-F238E27FC236}">
                <a16:creationId xmlns:a16="http://schemas.microsoft.com/office/drawing/2014/main" id="{46B5E9F2-2D05-775A-080E-988D12AD3BBA}"/>
              </a:ext>
            </a:extLst>
          </p:cNvPr>
          <p:cNvSpPr/>
          <p:nvPr/>
        </p:nvSpPr>
        <p:spPr>
          <a:xfrm>
            <a:off x="9339554" y="3343665"/>
            <a:ext cx="1325879" cy="469844"/>
          </a:xfrm>
          <a:custGeom>
            <a:avLst/>
            <a:gdLst>
              <a:gd name="connsiteX0" fmla="*/ 156563 w 1325879"/>
              <a:gd name="connsiteY0" fmla="*/ 0 h 469844"/>
              <a:gd name="connsiteX1" fmla="*/ 1169317 w 1325879"/>
              <a:gd name="connsiteY1" fmla="*/ 0 h 469844"/>
              <a:gd name="connsiteX2" fmla="*/ 1248936 w 1325879"/>
              <a:gd name="connsiteY2" fmla="*/ 32979 h 469844"/>
              <a:gd name="connsiteX3" fmla="*/ 1264392 w 1325879"/>
              <a:gd name="connsiteY3" fmla="*/ 55903 h 469844"/>
              <a:gd name="connsiteX4" fmla="*/ 1271883 w 1325879"/>
              <a:gd name="connsiteY4" fmla="*/ 57416 h 469844"/>
              <a:gd name="connsiteX5" fmla="*/ 1325879 w 1325879"/>
              <a:gd name="connsiteY5" fmla="*/ 138877 h 469844"/>
              <a:gd name="connsiteX6" fmla="*/ 1325879 w 1325879"/>
              <a:gd name="connsiteY6" fmla="*/ 330967 h 469844"/>
              <a:gd name="connsiteX7" fmla="*/ 1271883 w 1325879"/>
              <a:gd name="connsiteY7" fmla="*/ 412429 h 469844"/>
              <a:gd name="connsiteX8" fmla="*/ 1264392 w 1325879"/>
              <a:gd name="connsiteY8" fmla="*/ 413941 h 469844"/>
              <a:gd name="connsiteX9" fmla="*/ 1248936 w 1325879"/>
              <a:gd name="connsiteY9" fmla="*/ 436865 h 469844"/>
              <a:gd name="connsiteX10" fmla="*/ 1169317 w 1325879"/>
              <a:gd name="connsiteY10" fmla="*/ 469844 h 469844"/>
              <a:gd name="connsiteX11" fmla="*/ 156563 w 1325879"/>
              <a:gd name="connsiteY11" fmla="*/ 469844 h 469844"/>
              <a:gd name="connsiteX12" fmla="*/ 76945 w 1325879"/>
              <a:gd name="connsiteY12" fmla="*/ 436865 h 469844"/>
              <a:gd name="connsiteX13" fmla="*/ 61489 w 1325879"/>
              <a:gd name="connsiteY13" fmla="*/ 413941 h 469844"/>
              <a:gd name="connsiteX14" fmla="*/ 53996 w 1325879"/>
              <a:gd name="connsiteY14" fmla="*/ 412429 h 469844"/>
              <a:gd name="connsiteX15" fmla="*/ 0 w 1325879"/>
              <a:gd name="connsiteY15" fmla="*/ 330967 h 469844"/>
              <a:gd name="connsiteX16" fmla="*/ 0 w 1325879"/>
              <a:gd name="connsiteY16" fmla="*/ 138877 h 469844"/>
              <a:gd name="connsiteX17" fmla="*/ 53996 w 1325879"/>
              <a:gd name="connsiteY17" fmla="*/ 57416 h 469844"/>
              <a:gd name="connsiteX18" fmla="*/ 61489 w 1325879"/>
              <a:gd name="connsiteY18" fmla="*/ 55903 h 469844"/>
              <a:gd name="connsiteX19" fmla="*/ 76945 w 1325879"/>
              <a:gd name="connsiteY19" fmla="*/ 32979 h 469844"/>
              <a:gd name="connsiteX20" fmla="*/ 156563 w 1325879"/>
              <a:gd name="connsiteY20" fmla="*/ 0 h 469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25879" h="469844">
                <a:moveTo>
                  <a:pt x="156563" y="0"/>
                </a:moveTo>
                <a:lnTo>
                  <a:pt x="1169317" y="0"/>
                </a:lnTo>
                <a:cubicBezTo>
                  <a:pt x="1200410" y="0"/>
                  <a:pt x="1228560" y="12603"/>
                  <a:pt x="1248936" y="32979"/>
                </a:cubicBezTo>
                <a:lnTo>
                  <a:pt x="1264392" y="55903"/>
                </a:lnTo>
                <a:lnTo>
                  <a:pt x="1271883" y="57416"/>
                </a:lnTo>
                <a:cubicBezTo>
                  <a:pt x="1303614" y="70837"/>
                  <a:pt x="1325879" y="102257"/>
                  <a:pt x="1325879" y="138877"/>
                </a:cubicBezTo>
                <a:lnTo>
                  <a:pt x="1325879" y="330967"/>
                </a:lnTo>
                <a:cubicBezTo>
                  <a:pt x="1325879" y="367587"/>
                  <a:pt x="1303614" y="399007"/>
                  <a:pt x="1271883" y="412429"/>
                </a:cubicBezTo>
                <a:lnTo>
                  <a:pt x="1264392" y="413941"/>
                </a:lnTo>
                <a:lnTo>
                  <a:pt x="1248936" y="436865"/>
                </a:lnTo>
                <a:cubicBezTo>
                  <a:pt x="1228560" y="457241"/>
                  <a:pt x="1200410" y="469844"/>
                  <a:pt x="1169317" y="469844"/>
                </a:cubicBezTo>
                <a:lnTo>
                  <a:pt x="156563" y="469844"/>
                </a:lnTo>
                <a:cubicBezTo>
                  <a:pt x="125470" y="469844"/>
                  <a:pt x="97321" y="457241"/>
                  <a:pt x="76945" y="436865"/>
                </a:cubicBezTo>
                <a:lnTo>
                  <a:pt x="61489" y="413941"/>
                </a:lnTo>
                <a:lnTo>
                  <a:pt x="53996" y="412429"/>
                </a:lnTo>
                <a:cubicBezTo>
                  <a:pt x="22265" y="399007"/>
                  <a:pt x="0" y="367587"/>
                  <a:pt x="0" y="330967"/>
                </a:cubicBezTo>
                <a:lnTo>
                  <a:pt x="0" y="138877"/>
                </a:lnTo>
                <a:cubicBezTo>
                  <a:pt x="0" y="102257"/>
                  <a:pt x="22265" y="70837"/>
                  <a:pt x="53996" y="57416"/>
                </a:cubicBezTo>
                <a:lnTo>
                  <a:pt x="61489" y="55903"/>
                </a:lnTo>
                <a:lnTo>
                  <a:pt x="76945" y="32979"/>
                </a:lnTo>
                <a:cubicBezTo>
                  <a:pt x="97321" y="12603"/>
                  <a:pt x="125470" y="0"/>
                  <a:pt x="156563" y="0"/>
                </a:cubicBezTo>
                <a:close/>
              </a:path>
            </a:pathLst>
          </a:custGeom>
          <a:solidFill>
            <a:schemeClr val="accent1"/>
          </a:solidFill>
          <a:ln w="12700">
            <a:gradFill>
              <a:gsLst>
                <a:gs pos="0">
                  <a:schemeClr val="accent3"/>
                </a:gs>
                <a:gs pos="100000">
                  <a:schemeClr val="accent3">
                    <a:lumMod val="75000"/>
                  </a:schemeClr>
                </a:gs>
              </a:gsLst>
              <a:lin ang="5400000" scaled="1"/>
            </a:gradFill>
          </a:ln>
          <a:effectLst>
            <a:innerShdw blurRad="482600">
              <a:prstClr val="black">
                <a:alpha val="19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accent1"/>
              </a:solidFill>
            </a:endParaRPr>
          </a:p>
        </p:txBody>
      </p:sp>
      <p:sp>
        <p:nvSpPr>
          <p:cNvPr id="38" name="文本框 37">
            <a:extLst>
              <a:ext uri="{FF2B5EF4-FFF2-40B4-BE49-F238E27FC236}">
                <a16:creationId xmlns:a16="http://schemas.microsoft.com/office/drawing/2014/main" id="{ED6512AE-B3B6-CC4B-6EA9-E735D338EAF7}"/>
              </a:ext>
            </a:extLst>
          </p:cNvPr>
          <p:cNvSpPr txBox="1"/>
          <p:nvPr/>
        </p:nvSpPr>
        <p:spPr>
          <a:xfrm>
            <a:off x="9438517" y="3421818"/>
            <a:ext cx="1210588" cy="338554"/>
          </a:xfrm>
          <a:prstGeom prst="rect">
            <a:avLst/>
          </a:prstGeom>
          <a:noFill/>
        </p:spPr>
        <p:txBody>
          <a:bodyPr wrap="none">
            <a:noAutofit/>
          </a:bodyPr>
          <a:lstStyle/>
          <a:p>
            <a:r>
              <a:rPr kumimoji="0" lang="zh-CN" altLang="en-US" sz="1600" b="0" i="0" u="none" strike="noStrike" kern="1200" cap="none" spc="0" normalizeH="0" baseline="0" noProof="0" dirty="0">
                <a:ln>
                  <a:noFill/>
                </a:ln>
                <a:solidFill>
                  <a:prstClr val="white"/>
                </a:solidFill>
                <a:effectLst/>
                <a:uLnTx/>
                <a:uFillTx/>
                <a:latin typeface="+mn-ea"/>
                <a:cs typeface="+mn-cs"/>
              </a:rPr>
              <a:t>准备好素材</a:t>
            </a:r>
            <a:endParaRPr kumimoji="0" lang="en-US" altLang="zh-CN" sz="1600" b="0" i="0" u="none" strike="noStrike" kern="1200" cap="none" spc="0" normalizeH="0" baseline="0" noProof="0" dirty="0">
              <a:ln>
                <a:noFill/>
              </a:ln>
              <a:solidFill>
                <a:prstClr val="white"/>
              </a:solidFill>
              <a:effectLst/>
              <a:uLnTx/>
              <a:uFillTx/>
              <a:latin typeface="+mn-ea"/>
              <a:cs typeface="+mn-cs"/>
            </a:endParaRPr>
          </a:p>
        </p:txBody>
      </p:sp>
      <p:sp>
        <p:nvSpPr>
          <p:cNvPr id="48" name="任意多边形: 形状 47">
            <a:extLst>
              <a:ext uri="{FF2B5EF4-FFF2-40B4-BE49-F238E27FC236}">
                <a16:creationId xmlns:a16="http://schemas.microsoft.com/office/drawing/2014/main" id="{9888B0F6-9694-AC3B-4430-CE9377EA979B}"/>
              </a:ext>
            </a:extLst>
          </p:cNvPr>
          <p:cNvSpPr/>
          <p:nvPr/>
        </p:nvSpPr>
        <p:spPr>
          <a:xfrm>
            <a:off x="9493682" y="3920774"/>
            <a:ext cx="1559559" cy="469844"/>
          </a:xfrm>
          <a:custGeom>
            <a:avLst/>
            <a:gdLst>
              <a:gd name="connsiteX0" fmla="*/ 156563 w 1559559"/>
              <a:gd name="connsiteY0" fmla="*/ 0 h 469844"/>
              <a:gd name="connsiteX1" fmla="*/ 390243 w 1559559"/>
              <a:gd name="connsiteY1" fmla="*/ 0 h 469844"/>
              <a:gd name="connsiteX2" fmla="*/ 1169317 w 1559559"/>
              <a:gd name="connsiteY2" fmla="*/ 0 h 469844"/>
              <a:gd name="connsiteX3" fmla="*/ 1402997 w 1559559"/>
              <a:gd name="connsiteY3" fmla="*/ 0 h 469844"/>
              <a:gd name="connsiteX4" fmla="*/ 1482616 w 1559559"/>
              <a:gd name="connsiteY4" fmla="*/ 32979 h 469844"/>
              <a:gd name="connsiteX5" fmla="*/ 1498072 w 1559559"/>
              <a:gd name="connsiteY5" fmla="*/ 55903 h 469844"/>
              <a:gd name="connsiteX6" fmla="*/ 1505563 w 1559559"/>
              <a:gd name="connsiteY6" fmla="*/ 57416 h 469844"/>
              <a:gd name="connsiteX7" fmla="*/ 1559559 w 1559559"/>
              <a:gd name="connsiteY7" fmla="*/ 138877 h 469844"/>
              <a:gd name="connsiteX8" fmla="*/ 1559559 w 1559559"/>
              <a:gd name="connsiteY8" fmla="*/ 330967 h 469844"/>
              <a:gd name="connsiteX9" fmla="*/ 1505563 w 1559559"/>
              <a:gd name="connsiteY9" fmla="*/ 412429 h 469844"/>
              <a:gd name="connsiteX10" fmla="*/ 1498072 w 1559559"/>
              <a:gd name="connsiteY10" fmla="*/ 413941 h 469844"/>
              <a:gd name="connsiteX11" fmla="*/ 1482616 w 1559559"/>
              <a:gd name="connsiteY11" fmla="*/ 436865 h 469844"/>
              <a:gd name="connsiteX12" fmla="*/ 1402997 w 1559559"/>
              <a:gd name="connsiteY12" fmla="*/ 469844 h 469844"/>
              <a:gd name="connsiteX13" fmla="*/ 1169317 w 1559559"/>
              <a:gd name="connsiteY13" fmla="*/ 469844 h 469844"/>
              <a:gd name="connsiteX14" fmla="*/ 390243 w 1559559"/>
              <a:gd name="connsiteY14" fmla="*/ 469844 h 469844"/>
              <a:gd name="connsiteX15" fmla="*/ 156563 w 1559559"/>
              <a:gd name="connsiteY15" fmla="*/ 469844 h 469844"/>
              <a:gd name="connsiteX16" fmla="*/ 76945 w 1559559"/>
              <a:gd name="connsiteY16" fmla="*/ 436865 h 469844"/>
              <a:gd name="connsiteX17" fmla="*/ 61489 w 1559559"/>
              <a:gd name="connsiteY17" fmla="*/ 413941 h 469844"/>
              <a:gd name="connsiteX18" fmla="*/ 53996 w 1559559"/>
              <a:gd name="connsiteY18" fmla="*/ 412429 h 469844"/>
              <a:gd name="connsiteX19" fmla="*/ 0 w 1559559"/>
              <a:gd name="connsiteY19" fmla="*/ 330967 h 469844"/>
              <a:gd name="connsiteX20" fmla="*/ 0 w 1559559"/>
              <a:gd name="connsiteY20" fmla="*/ 138877 h 469844"/>
              <a:gd name="connsiteX21" fmla="*/ 53996 w 1559559"/>
              <a:gd name="connsiteY21" fmla="*/ 57416 h 469844"/>
              <a:gd name="connsiteX22" fmla="*/ 61489 w 1559559"/>
              <a:gd name="connsiteY22" fmla="*/ 55903 h 469844"/>
              <a:gd name="connsiteX23" fmla="*/ 76945 w 1559559"/>
              <a:gd name="connsiteY23" fmla="*/ 32979 h 469844"/>
              <a:gd name="connsiteX24" fmla="*/ 156563 w 1559559"/>
              <a:gd name="connsiteY24" fmla="*/ 0 h 469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59559" h="469844">
                <a:moveTo>
                  <a:pt x="156563" y="0"/>
                </a:moveTo>
                <a:lnTo>
                  <a:pt x="390243" y="0"/>
                </a:lnTo>
                <a:lnTo>
                  <a:pt x="1169317" y="0"/>
                </a:lnTo>
                <a:lnTo>
                  <a:pt x="1402997" y="0"/>
                </a:lnTo>
                <a:cubicBezTo>
                  <a:pt x="1434090" y="0"/>
                  <a:pt x="1462240" y="12603"/>
                  <a:pt x="1482616" y="32979"/>
                </a:cubicBezTo>
                <a:lnTo>
                  <a:pt x="1498072" y="55903"/>
                </a:lnTo>
                <a:lnTo>
                  <a:pt x="1505563" y="57416"/>
                </a:lnTo>
                <a:cubicBezTo>
                  <a:pt x="1537294" y="70837"/>
                  <a:pt x="1559559" y="102257"/>
                  <a:pt x="1559559" y="138877"/>
                </a:cubicBezTo>
                <a:lnTo>
                  <a:pt x="1559559" y="330967"/>
                </a:lnTo>
                <a:cubicBezTo>
                  <a:pt x="1559559" y="367587"/>
                  <a:pt x="1537294" y="399007"/>
                  <a:pt x="1505563" y="412429"/>
                </a:cubicBezTo>
                <a:lnTo>
                  <a:pt x="1498072" y="413941"/>
                </a:lnTo>
                <a:lnTo>
                  <a:pt x="1482616" y="436865"/>
                </a:lnTo>
                <a:cubicBezTo>
                  <a:pt x="1462240" y="457241"/>
                  <a:pt x="1434090" y="469844"/>
                  <a:pt x="1402997" y="469844"/>
                </a:cubicBezTo>
                <a:lnTo>
                  <a:pt x="1169317" y="469844"/>
                </a:lnTo>
                <a:lnTo>
                  <a:pt x="390243" y="469844"/>
                </a:lnTo>
                <a:lnTo>
                  <a:pt x="156563" y="469844"/>
                </a:lnTo>
                <a:cubicBezTo>
                  <a:pt x="125470" y="469844"/>
                  <a:pt x="97321" y="457241"/>
                  <a:pt x="76945" y="436865"/>
                </a:cubicBezTo>
                <a:lnTo>
                  <a:pt x="61489" y="413941"/>
                </a:lnTo>
                <a:lnTo>
                  <a:pt x="53996" y="412429"/>
                </a:lnTo>
                <a:cubicBezTo>
                  <a:pt x="22265" y="399007"/>
                  <a:pt x="0" y="367587"/>
                  <a:pt x="0" y="330967"/>
                </a:cubicBezTo>
                <a:lnTo>
                  <a:pt x="0" y="138877"/>
                </a:lnTo>
                <a:cubicBezTo>
                  <a:pt x="0" y="102257"/>
                  <a:pt x="22265" y="70837"/>
                  <a:pt x="53996" y="57416"/>
                </a:cubicBezTo>
                <a:lnTo>
                  <a:pt x="61489" y="55903"/>
                </a:lnTo>
                <a:lnTo>
                  <a:pt x="76945" y="32979"/>
                </a:lnTo>
                <a:cubicBezTo>
                  <a:pt x="97321" y="12603"/>
                  <a:pt x="125470" y="0"/>
                  <a:pt x="156563" y="0"/>
                </a:cubicBezTo>
                <a:close/>
              </a:path>
            </a:pathLst>
          </a:custGeom>
          <a:solidFill>
            <a:schemeClr val="accent1"/>
          </a:solidFill>
          <a:ln w="12700">
            <a:gradFill>
              <a:gsLst>
                <a:gs pos="0">
                  <a:schemeClr val="accent3"/>
                </a:gs>
                <a:gs pos="100000">
                  <a:schemeClr val="accent3">
                    <a:lumMod val="75000"/>
                  </a:schemeClr>
                </a:gs>
              </a:gsLst>
              <a:lin ang="5400000" scaled="1"/>
            </a:gradFill>
          </a:ln>
          <a:effectLst>
            <a:innerShdw blurRad="482600">
              <a:prstClr val="black">
                <a:alpha val="19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accent1"/>
              </a:solidFill>
            </a:endParaRPr>
          </a:p>
        </p:txBody>
      </p:sp>
      <p:sp>
        <p:nvSpPr>
          <p:cNvPr id="39" name="文本框 38">
            <a:extLst>
              <a:ext uri="{FF2B5EF4-FFF2-40B4-BE49-F238E27FC236}">
                <a16:creationId xmlns:a16="http://schemas.microsoft.com/office/drawing/2014/main" id="{DD4216D6-FD3C-9B77-429A-9A336566EC64}"/>
              </a:ext>
            </a:extLst>
          </p:cNvPr>
          <p:cNvSpPr txBox="1"/>
          <p:nvPr/>
        </p:nvSpPr>
        <p:spPr>
          <a:xfrm>
            <a:off x="9592645" y="3986419"/>
            <a:ext cx="1415772" cy="338554"/>
          </a:xfrm>
          <a:prstGeom prst="rect">
            <a:avLst/>
          </a:prstGeom>
          <a:noFill/>
        </p:spPr>
        <p:txBody>
          <a:bodyPr wrap="none">
            <a:noAutofit/>
          </a:bodyPr>
          <a:lstStyle/>
          <a:p>
            <a:r>
              <a:rPr kumimoji="0" lang="zh-CN" altLang="en-US" sz="1600" b="0" i="0" u="none" strike="noStrike" kern="1200" cap="none" spc="0" normalizeH="0" baseline="0" noProof="0" dirty="0">
                <a:ln>
                  <a:noFill/>
                </a:ln>
                <a:solidFill>
                  <a:prstClr val="white"/>
                </a:solidFill>
                <a:effectLst/>
                <a:uLnTx/>
                <a:uFillTx/>
                <a:latin typeface="+mn-ea"/>
                <a:cs typeface="+mn-cs"/>
              </a:rPr>
              <a:t>确认裂变工具</a:t>
            </a:r>
            <a:endParaRPr lang="zh-CN" altLang="en-US" sz="1600" dirty="0">
              <a:solidFill>
                <a:schemeClr val="bg1"/>
              </a:solidFill>
              <a:latin typeface="+mn-ea"/>
            </a:endParaRPr>
          </a:p>
        </p:txBody>
      </p:sp>
      <p:sp>
        <p:nvSpPr>
          <p:cNvPr id="67" name="任意多边形: 形状 66">
            <a:extLst>
              <a:ext uri="{FF2B5EF4-FFF2-40B4-BE49-F238E27FC236}">
                <a16:creationId xmlns:a16="http://schemas.microsoft.com/office/drawing/2014/main" id="{FA9CE5FD-2DEC-BB98-83EA-C745B0972DD0}"/>
              </a:ext>
            </a:extLst>
          </p:cNvPr>
          <p:cNvSpPr/>
          <p:nvPr/>
        </p:nvSpPr>
        <p:spPr>
          <a:xfrm>
            <a:off x="2595826" y="3429390"/>
            <a:ext cx="1404619" cy="469844"/>
          </a:xfrm>
          <a:custGeom>
            <a:avLst/>
            <a:gdLst>
              <a:gd name="connsiteX0" fmla="*/ 156563 w 1404619"/>
              <a:gd name="connsiteY0" fmla="*/ 0 h 469844"/>
              <a:gd name="connsiteX1" fmla="*/ 235303 w 1404619"/>
              <a:gd name="connsiteY1" fmla="*/ 0 h 469844"/>
              <a:gd name="connsiteX2" fmla="*/ 1169317 w 1404619"/>
              <a:gd name="connsiteY2" fmla="*/ 0 h 469844"/>
              <a:gd name="connsiteX3" fmla="*/ 1248057 w 1404619"/>
              <a:gd name="connsiteY3" fmla="*/ 0 h 469844"/>
              <a:gd name="connsiteX4" fmla="*/ 1327676 w 1404619"/>
              <a:gd name="connsiteY4" fmla="*/ 32979 h 469844"/>
              <a:gd name="connsiteX5" fmla="*/ 1343132 w 1404619"/>
              <a:gd name="connsiteY5" fmla="*/ 55903 h 469844"/>
              <a:gd name="connsiteX6" fmla="*/ 1350623 w 1404619"/>
              <a:gd name="connsiteY6" fmla="*/ 57416 h 469844"/>
              <a:gd name="connsiteX7" fmla="*/ 1404619 w 1404619"/>
              <a:gd name="connsiteY7" fmla="*/ 138877 h 469844"/>
              <a:gd name="connsiteX8" fmla="*/ 1404619 w 1404619"/>
              <a:gd name="connsiteY8" fmla="*/ 330967 h 469844"/>
              <a:gd name="connsiteX9" fmla="*/ 1350623 w 1404619"/>
              <a:gd name="connsiteY9" fmla="*/ 412429 h 469844"/>
              <a:gd name="connsiteX10" fmla="*/ 1343132 w 1404619"/>
              <a:gd name="connsiteY10" fmla="*/ 413941 h 469844"/>
              <a:gd name="connsiteX11" fmla="*/ 1327676 w 1404619"/>
              <a:gd name="connsiteY11" fmla="*/ 436865 h 469844"/>
              <a:gd name="connsiteX12" fmla="*/ 1248057 w 1404619"/>
              <a:gd name="connsiteY12" fmla="*/ 469844 h 469844"/>
              <a:gd name="connsiteX13" fmla="*/ 1169317 w 1404619"/>
              <a:gd name="connsiteY13" fmla="*/ 469844 h 469844"/>
              <a:gd name="connsiteX14" fmla="*/ 235303 w 1404619"/>
              <a:gd name="connsiteY14" fmla="*/ 469844 h 469844"/>
              <a:gd name="connsiteX15" fmla="*/ 156563 w 1404619"/>
              <a:gd name="connsiteY15" fmla="*/ 469844 h 469844"/>
              <a:gd name="connsiteX16" fmla="*/ 76945 w 1404619"/>
              <a:gd name="connsiteY16" fmla="*/ 436865 h 469844"/>
              <a:gd name="connsiteX17" fmla="*/ 61489 w 1404619"/>
              <a:gd name="connsiteY17" fmla="*/ 413941 h 469844"/>
              <a:gd name="connsiteX18" fmla="*/ 53996 w 1404619"/>
              <a:gd name="connsiteY18" fmla="*/ 412429 h 469844"/>
              <a:gd name="connsiteX19" fmla="*/ 0 w 1404619"/>
              <a:gd name="connsiteY19" fmla="*/ 330967 h 469844"/>
              <a:gd name="connsiteX20" fmla="*/ 0 w 1404619"/>
              <a:gd name="connsiteY20" fmla="*/ 138877 h 469844"/>
              <a:gd name="connsiteX21" fmla="*/ 53996 w 1404619"/>
              <a:gd name="connsiteY21" fmla="*/ 57416 h 469844"/>
              <a:gd name="connsiteX22" fmla="*/ 61489 w 1404619"/>
              <a:gd name="connsiteY22" fmla="*/ 55903 h 469844"/>
              <a:gd name="connsiteX23" fmla="*/ 76945 w 1404619"/>
              <a:gd name="connsiteY23" fmla="*/ 32979 h 469844"/>
              <a:gd name="connsiteX24" fmla="*/ 156563 w 1404619"/>
              <a:gd name="connsiteY24" fmla="*/ 0 h 469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04619" h="469844">
                <a:moveTo>
                  <a:pt x="156563" y="0"/>
                </a:moveTo>
                <a:lnTo>
                  <a:pt x="235303" y="0"/>
                </a:lnTo>
                <a:lnTo>
                  <a:pt x="1169317" y="0"/>
                </a:lnTo>
                <a:lnTo>
                  <a:pt x="1248057" y="0"/>
                </a:lnTo>
                <a:cubicBezTo>
                  <a:pt x="1279150" y="0"/>
                  <a:pt x="1307300" y="12603"/>
                  <a:pt x="1327676" y="32979"/>
                </a:cubicBezTo>
                <a:lnTo>
                  <a:pt x="1343132" y="55903"/>
                </a:lnTo>
                <a:lnTo>
                  <a:pt x="1350623" y="57416"/>
                </a:lnTo>
                <a:cubicBezTo>
                  <a:pt x="1382354" y="70837"/>
                  <a:pt x="1404619" y="102257"/>
                  <a:pt x="1404619" y="138877"/>
                </a:cubicBezTo>
                <a:lnTo>
                  <a:pt x="1404619" y="330967"/>
                </a:lnTo>
                <a:cubicBezTo>
                  <a:pt x="1404619" y="367587"/>
                  <a:pt x="1382354" y="399007"/>
                  <a:pt x="1350623" y="412429"/>
                </a:cubicBezTo>
                <a:lnTo>
                  <a:pt x="1343132" y="413941"/>
                </a:lnTo>
                <a:lnTo>
                  <a:pt x="1327676" y="436865"/>
                </a:lnTo>
                <a:cubicBezTo>
                  <a:pt x="1307300" y="457241"/>
                  <a:pt x="1279150" y="469844"/>
                  <a:pt x="1248057" y="469844"/>
                </a:cubicBezTo>
                <a:lnTo>
                  <a:pt x="1169317" y="469844"/>
                </a:lnTo>
                <a:lnTo>
                  <a:pt x="235303" y="469844"/>
                </a:lnTo>
                <a:lnTo>
                  <a:pt x="156563" y="469844"/>
                </a:lnTo>
                <a:cubicBezTo>
                  <a:pt x="125470" y="469844"/>
                  <a:pt x="97321" y="457241"/>
                  <a:pt x="76945" y="436865"/>
                </a:cubicBezTo>
                <a:lnTo>
                  <a:pt x="61489" y="413941"/>
                </a:lnTo>
                <a:lnTo>
                  <a:pt x="53996" y="412429"/>
                </a:lnTo>
                <a:cubicBezTo>
                  <a:pt x="22265" y="399007"/>
                  <a:pt x="0" y="367587"/>
                  <a:pt x="0" y="330967"/>
                </a:cubicBezTo>
                <a:lnTo>
                  <a:pt x="0" y="138877"/>
                </a:lnTo>
                <a:cubicBezTo>
                  <a:pt x="0" y="102257"/>
                  <a:pt x="22265" y="70837"/>
                  <a:pt x="53996" y="57416"/>
                </a:cubicBezTo>
                <a:lnTo>
                  <a:pt x="61489" y="55903"/>
                </a:lnTo>
                <a:lnTo>
                  <a:pt x="76945" y="32979"/>
                </a:lnTo>
                <a:cubicBezTo>
                  <a:pt x="97321" y="12603"/>
                  <a:pt x="125470" y="0"/>
                  <a:pt x="156563" y="0"/>
                </a:cubicBezTo>
                <a:close/>
              </a:path>
            </a:pathLst>
          </a:custGeom>
          <a:solidFill>
            <a:schemeClr val="accent1"/>
          </a:solidFill>
          <a:ln w="12700">
            <a:gradFill>
              <a:gsLst>
                <a:gs pos="0">
                  <a:schemeClr val="accent3"/>
                </a:gs>
                <a:gs pos="100000">
                  <a:schemeClr val="accent3">
                    <a:lumMod val="75000"/>
                  </a:schemeClr>
                </a:gs>
              </a:gsLst>
              <a:lin ang="5400000" scaled="1"/>
            </a:gradFill>
          </a:ln>
          <a:effectLst>
            <a:innerShdw blurRad="482600">
              <a:prstClr val="black">
                <a:alpha val="19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accent1"/>
              </a:solidFill>
            </a:endParaRPr>
          </a:p>
        </p:txBody>
      </p:sp>
      <p:sp>
        <p:nvSpPr>
          <p:cNvPr id="58" name="文本框 57">
            <a:extLst>
              <a:ext uri="{FF2B5EF4-FFF2-40B4-BE49-F238E27FC236}">
                <a16:creationId xmlns:a16="http://schemas.microsoft.com/office/drawing/2014/main" id="{8B1733DE-20D0-3EC2-7AFB-62D115B973FB}"/>
              </a:ext>
            </a:extLst>
          </p:cNvPr>
          <p:cNvSpPr txBox="1"/>
          <p:nvPr/>
        </p:nvSpPr>
        <p:spPr>
          <a:xfrm>
            <a:off x="2609529" y="3495035"/>
            <a:ext cx="1415772" cy="338554"/>
          </a:xfrm>
          <a:prstGeom prst="rect">
            <a:avLst/>
          </a:prstGeom>
          <a:noFill/>
        </p:spPr>
        <p:txBody>
          <a:bodyPr wrap="none">
            <a:noAutofit/>
          </a:bodyPr>
          <a:lstStyle/>
          <a:p>
            <a:r>
              <a:rPr kumimoji="0" lang="zh-CN" altLang="en-US" sz="1600" b="0" i="0" u="none" strike="noStrike" kern="1200" cap="none" spc="0" normalizeH="0" baseline="0" noProof="0" dirty="0">
                <a:ln>
                  <a:noFill/>
                </a:ln>
                <a:solidFill>
                  <a:prstClr val="white"/>
                </a:solidFill>
                <a:effectLst/>
                <a:uLnTx/>
                <a:uFillTx/>
                <a:latin typeface="思源宋体 CN"/>
                <a:ea typeface="思源宋体 CN"/>
                <a:cs typeface="+mn-cs"/>
              </a:rPr>
              <a:t>社群广告投放</a:t>
            </a:r>
            <a:endParaRPr lang="zh-CN" altLang="en-US" sz="1600" dirty="0">
              <a:solidFill>
                <a:schemeClr val="bg1"/>
              </a:solidFill>
              <a:latin typeface="+mn-ea"/>
            </a:endParaRPr>
          </a:p>
        </p:txBody>
      </p:sp>
      <p:sp>
        <p:nvSpPr>
          <p:cNvPr id="65" name="任意多边形: 形状 64">
            <a:extLst>
              <a:ext uri="{FF2B5EF4-FFF2-40B4-BE49-F238E27FC236}">
                <a16:creationId xmlns:a16="http://schemas.microsoft.com/office/drawing/2014/main" id="{872F5F71-05FE-86C4-D0B3-D01D5A6F16CF}"/>
              </a:ext>
            </a:extLst>
          </p:cNvPr>
          <p:cNvSpPr/>
          <p:nvPr/>
        </p:nvSpPr>
        <p:spPr>
          <a:xfrm>
            <a:off x="1384393" y="3429390"/>
            <a:ext cx="1118255" cy="469844"/>
          </a:xfrm>
          <a:custGeom>
            <a:avLst/>
            <a:gdLst>
              <a:gd name="connsiteX0" fmla="*/ 156563 w 1325879"/>
              <a:gd name="connsiteY0" fmla="*/ 0 h 469844"/>
              <a:gd name="connsiteX1" fmla="*/ 1169317 w 1325879"/>
              <a:gd name="connsiteY1" fmla="*/ 0 h 469844"/>
              <a:gd name="connsiteX2" fmla="*/ 1248936 w 1325879"/>
              <a:gd name="connsiteY2" fmla="*/ 32979 h 469844"/>
              <a:gd name="connsiteX3" fmla="*/ 1264392 w 1325879"/>
              <a:gd name="connsiteY3" fmla="*/ 55903 h 469844"/>
              <a:gd name="connsiteX4" fmla="*/ 1271883 w 1325879"/>
              <a:gd name="connsiteY4" fmla="*/ 57416 h 469844"/>
              <a:gd name="connsiteX5" fmla="*/ 1325879 w 1325879"/>
              <a:gd name="connsiteY5" fmla="*/ 138877 h 469844"/>
              <a:gd name="connsiteX6" fmla="*/ 1325879 w 1325879"/>
              <a:gd name="connsiteY6" fmla="*/ 330967 h 469844"/>
              <a:gd name="connsiteX7" fmla="*/ 1271883 w 1325879"/>
              <a:gd name="connsiteY7" fmla="*/ 412429 h 469844"/>
              <a:gd name="connsiteX8" fmla="*/ 1264392 w 1325879"/>
              <a:gd name="connsiteY8" fmla="*/ 413941 h 469844"/>
              <a:gd name="connsiteX9" fmla="*/ 1248936 w 1325879"/>
              <a:gd name="connsiteY9" fmla="*/ 436865 h 469844"/>
              <a:gd name="connsiteX10" fmla="*/ 1169317 w 1325879"/>
              <a:gd name="connsiteY10" fmla="*/ 469844 h 469844"/>
              <a:gd name="connsiteX11" fmla="*/ 156563 w 1325879"/>
              <a:gd name="connsiteY11" fmla="*/ 469844 h 469844"/>
              <a:gd name="connsiteX12" fmla="*/ 76945 w 1325879"/>
              <a:gd name="connsiteY12" fmla="*/ 436865 h 469844"/>
              <a:gd name="connsiteX13" fmla="*/ 61489 w 1325879"/>
              <a:gd name="connsiteY13" fmla="*/ 413941 h 469844"/>
              <a:gd name="connsiteX14" fmla="*/ 53996 w 1325879"/>
              <a:gd name="connsiteY14" fmla="*/ 412429 h 469844"/>
              <a:gd name="connsiteX15" fmla="*/ 0 w 1325879"/>
              <a:gd name="connsiteY15" fmla="*/ 330967 h 469844"/>
              <a:gd name="connsiteX16" fmla="*/ 0 w 1325879"/>
              <a:gd name="connsiteY16" fmla="*/ 138877 h 469844"/>
              <a:gd name="connsiteX17" fmla="*/ 53996 w 1325879"/>
              <a:gd name="connsiteY17" fmla="*/ 57416 h 469844"/>
              <a:gd name="connsiteX18" fmla="*/ 61489 w 1325879"/>
              <a:gd name="connsiteY18" fmla="*/ 55903 h 469844"/>
              <a:gd name="connsiteX19" fmla="*/ 76945 w 1325879"/>
              <a:gd name="connsiteY19" fmla="*/ 32979 h 469844"/>
              <a:gd name="connsiteX20" fmla="*/ 156563 w 1325879"/>
              <a:gd name="connsiteY20" fmla="*/ 0 h 469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25879" h="469844">
                <a:moveTo>
                  <a:pt x="156563" y="0"/>
                </a:moveTo>
                <a:lnTo>
                  <a:pt x="1169317" y="0"/>
                </a:lnTo>
                <a:cubicBezTo>
                  <a:pt x="1200410" y="0"/>
                  <a:pt x="1228560" y="12603"/>
                  <a:pt x="1248936" y="32979"/>
                </a:cubicBezTo>
                <a:lnTo>
                  <a:pt x="1264392" y="55903"/>
                </a:lnTo>
                <a:lnTo>
                  <a:pt x="1271883" y="57416"/>
                </a:lnTo>
                <a:cubicBezTo>
                  <a:pt x="1303614" y="70837"/>
                  <a:pt x="1325879" y="102257"/>
                  <a:pt x="1325879" y="138877"/>
                </a:cubicBezTo>
                <a:lnTo>
                  <a:pt x="1325879" y="330967"/>
                </a:lnTo>
                <a:cubicBezTo>
                  <a:pt x="1325879" y="367587"/>
                  <a:pt x="1303614" y="399007"/>
                  <a:pt x="1271883" y="412429"/>
                </a:cubicBezTo>
                <a:lnTo>
                  <a:pt x="1264392" y="413941"/>
                </a:lnTo>
                <a:lnTo>
                  <a:pt x="1248936" y="436865"/>
                </a:lnTo>
                <a:cubicBezTo>
                  <a:pt x="1228560" y="457241"/>
                  <a:pt x="1200410" y="469844"/>
                  <a:pt x="1169317" y="469844"/>
                </a:cubicBezTo>
                <a:lnTo>
                  <a:pt x="156563" y="469844"/>
                </a:lnTo>
                <a:cubicBezTo>
                  <a:pt x="125470" y="469844"/>
                  <a:pt x="97321" y="457241"/>
                  <a:pt x="76945" y="436865"/>
                </a:cubicBezTo>
                <a:lnTo>
                  <a:pt x="61489" y="413941"/>
                </a:lnTo>
                <a:lnTo>
                  <a:pt x="53996" y="412429"/>
                </a:lnTo>
                <a:cubicBezTo>
                  <a:pt x="22265" y="399007"/>
                  <a:pt x="0" y="367587"/>
                  <a:pt x="0" y="330967"/>
                </a:cubicBezTo>
                <a:lnTo>
                  <a:pt x="0" y="138877"/>
                </a:lnTo>
                <a:cubicBezTo>
                  <a:pt x="0" y="102257"/>
                  <a:pt x="22265" y="70837"/>
                  <a:pt x="53996" y="57416"/>
                </a:cubicBezTo>
                <a:lnTo>
                  <a:pt x="61489" y="55903"/>
                </a:lnTo>
                <a:lnTo>
                  <a:pt x="76945" y="32979"/>
                </a:lnTo>
                <a:cubicBezTo>
                  <a:pt x="97321" y="12603"/>
                  <a:pt x="125470" y="0"/>
                  <a:pt x="156563" y="0"/>
                </a:cubicBezTo>
                <a:close/>
              </a:path>
            </a:pathLst>
          </a:custGeom>
          <a:solidFill>
            <a:schemeClr val="accent1"/>
          </a:solidFill>
          <a:ln w="12700">
            <a:gradFill>
              <a:gsLst>
                <a:gs pos="0">
                  <a:schemeClr val="accent3"/>
                </a:gs>
                <a:gs pos="100000">
                  <a:schemeClr val="accent3">
                    <a:lumMod val="75000"/>
                  </a:schemeClr>
                </a:gs>
              </a:gsLst>
              <a:lin ang="5400000" scaled="1"/>
            </a:gradFill>
          </a:ln>
          <a:effectLst>
            <a:innerShdw blurRad="482600">
              <a:prstClr val="black">
                <a:alpha val="19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accent1"/>
              </a:solidFill>
            </a:endParaRPr>
          </a:p>
        </p:txBody>
      </p:sp>
      <p:sp>
        <p:nvSpPr>
          <p:cNvPr id="59" name="文本框 58">
            <a:extLst>
              <a:ext uri="{FF2B5EF4-FFF2-40B4-BE49-F238E27FC236}">
                <a16:creationId xmlns:a16="http://schemas.microsoft.com/office/drawing/2014/main" id="{3A1908C8-AF20-79BA-0366-022DD7135FD6}"/>
              </a:ext>
            </a:extLst>
          </p:cNvPr>
          <p:cNvSpPr txBox="1"/>
          <p:nvPr/>
        </p:nvSpPr>
        <p:spPr>
          <a:xfrm>
            <a:off x="1446594" y="3498463"/>
            <a:ext cx="1005403" cy="338554"/>
          </a:xfrm>
          <a:prstGeom prst="rect">
            <a:avLst/>
          </a:prstGeom>
          <a:noFill/>
        </p:spPr>
        <p:txBody>
          <a:bodyPr wrap="none">
            <a:noAutofit/>
          </a:bodyPr>
          <a:lstStyle/>
          <a:p>
            <a:r>
              <a:rPr kumimoji="0" lang="zh-CN" altLang="en-US" sz="1600" b="0" i="0" u="none" strike="noStrike" kern="1200" cap="none" spc="0" normalizeH="0" baseline="0" noProof="0" dirty="0">
                <a:ln>
                  <a:noFill/>
                </a:ln>
                <a:solidFill>
                  <a:prstClr val="white"/>
                </a:solidFill>
                <a:effectLst/>
                <a:uLnTx/>
                <a:uFillTx/>
                <a:latin typeface="思源宋体 CN"/>
                <a:ea typeface="思源宋体 CN"/>
                <a:cs typeface="+mn-cs"/>
              </a:rPr>
              <a:t>地域划分</a:t>
            </a:r>
            <a:endParaRPr lang="zh-CN" altLang="en-US" sz="1600" dirty="0">
              <a:solidFill>
                <a:schemeClr val="bg1"/>
              </a:solidFill>
              <a:latin typeface="+mn-ea"/>
            </a:endParaRPr>
          </a:p>
        </p:txBody>
      </p:sp>
      <p:sp>
        <p:nvSpPr>
          <p:cNvPr id="72" name="任意多边形: 形状 71">
            <a:extLst>
              <a:ext uri="{FF2B5EF4-FFF2-40B4-BE49-F238E27FC236}">
                <a16:creationId xmlns:a16="http://schemas.microsoft.com/office/drawing/2014/main" id="{E4AEA187-0789-89F1-830E-30F1BF572652}"/>
              </a:ext>
            </a:extLst>
          </p:cNvPr>
          <p:cNvSpPr/>
          <p:nvPr/>
        </p:nvSpPr>
        <p:spPr>
          <a:xfrm>
            <a:off x="2882190" y="4008084"/>
            <a:ext cx="1118255" cy="469844"/>
          </a:xfrm>
          <a:custGeom>
            <a:avLst/>
            <a:gdLst>
              <a:gd name="connsiteX0" fmla="*/ 156563 w 1325879"/>
              <a:gd name="connsiteY0" fmla="*/ 0 h 469844"/>
              <a:gd name="connsiteX1" fmla="*/ 1169317 w 1325879"/>
              <a:gd name="connsiteY1" fmla="*/ 0 h 469844"/>
              <a:gd name="connsiteX2" fmla="*/ 1248936 w 1325879"/>
              <a:gd name="connsiteY2" fmla="*/ 32979 h 469844"/>
              <a:gd name="connsiteX3" fmla="*/ 1264392 w 1325879"/>
              <a:gd name="connsiteY3" fmla="*/ 55903 h 469844"/>
              <a:gd name="connsiteX4" fmla="*/ 1271883 w 1325879"/>
              <a:gd name="connsiteY4" fmla="*/ 57416 h 469844"/>
              <a:gd name="connsiteX5" fmla="*/ 1325879 w 1325879"/>
              <a:gd name="connsiteY5" fmla="*/ 138877 h 469844"/>
              <a:gd name="connsiteX6" fmla="*/ 1325879 w 1325879"/>
              <a:gd name="connsiteY6" fmla="*/ 330967 h 469844"/>
              <a:gd name="connsiteX7" fmla="*/ 1271883 w 1325879"/>
              <a:gd name="connsiteY7" fmla="*/ 412429 h 469844"/>
              <a:gd name="connsiteX8" fmla="*/ 1264392 w 1325879"/>
              <a:gd name="connsiteY8" fmla="*/ 413941 h 469844"/>
              <a:gd name="connsiteX9" fmla="*/ 1248936 w 1325879"/>
              <a:gd name="connsiteY9" fmla="*/ 436865 h 469844"/>
              <a:gd name="connsiteX10" fmla="*/ 1169317 w 1325879"/>
              <a:gd name="connsiteY10" fmla="*/ 469844 h 469844"/>
              <a:gd name="connsiteX11" fmla="*/ 156563 w 1325879"/>
              <a:gd name="connsiteY11" fmla="*/ 469844 h 469844"/>
              <a:gd name="connsiteX12" fmla="*/ 76945 w 1325879"/>
              <a:gd name="connsiteY12" fmla="*/ 436865 h 469844"/>
              <a:gd name="connsiteX13" fmla="*/ 61489 w 1325879"/>
              <a:gd name="connsiteY13" fmla="*/ 413941 h 469844"/>
              <a:gd name="connsiteX14" fmla="*/ 53996 w 1325879"/>
              <a:gd name="connsiteY14" fmla="*/ 412429 h 469844"/>
              <a:gd name="connsiteX15" fmla="*/ 0 w 1325879"/>
              <a:gd name="connsiteY15" fmla="*/ 330967 h 469844"/>
              <a:gd name="connsiteX16" fmla="*/ 0 w 1325879"/>
              <a:gd name="connsiteY16" fmla="*/ 138877 h 469844"/>
              <a:gd name="connsiteX17" fmla="*/ 53996 w 1325879"/>
              <a:gd name="connsiteY17" fmla="*/ 57416 h 469844"/>
              <a:gd name="connsiteX18" fmla="*/ 61489 w 1325879"/>
              <a:gd name="connsiteY18" fmla="*/ 55903 h 469844"/>
              <a:gd name="connsiteX19" fmla="*/ 76945 w 1325879"/>
              <a:gd name="connsiteY19" fmla="*/ 32979 h 469844"/>
              <a:gd name="connsiteX20" fmla="*/ 156563 w 1325879"/>
              <a:gd name="connsiteY20" fmla="*/ 0 h 469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25879" h="469844">
                <a:moveTo>
                  <a:pt x="156563" y="0"/>
                </a:moveTo>
                <a:lnTo>
                  <a:pt x="1169317" y="0"/>
                </a:lnTo>
                <a:cubicBezTo>
                  <a:pt x="1200410" y="0"/>
                  <a:pt x="1228560" y="12603"/>
                  <a:pt x="1248936" y="32979"/>
                </a:cubicBezTo>
                <a:lnTo>
                  <a:pt x="1264392" y="55903"/>
                </a:lnTo>
                <a:lnTo>
                  <a:pt x="1271883" y="57416"/>
                </a:lnTo>
                <a:cubicBezTo>
                  <a:pt x="1303614" y="70837"/>
                  <a:pt x="1325879" y="102257"/>
                  <a:pt x="1325879" y="138877"/>
                </a:cubicBezTo>
                <a:lnTo>
                  <a:pt x="1325879" y="330967"/>
                </a:lnTo>
                <a:cubicBezTo>
                  <a:pt x="1325879" y="367587"/>
                  <a:pt x="1303614" y="399007"/>
                  <a:pt x="1271883" y="412429"/>
                </a:cubicBezTo>
                <a:lnTo>
                  <a:pt x="1264392" y="413941"/>
                </a:lnTo>
                <a:lnTo>
                  <a:pt x="1248936" y="436865"/>
                </a:lnTo>
                <a:cubicBezTo>
                  <a:pt x="1228560" y="457241"/>
                  <a:pt x="1200410" y="469844"/>
                  <a:pt x="1169317" y="469844"/>
                </a:cubicBezTo>
                <a:lnTo>
                  <a:pt x="156563" y="469844"/>
                </a:lnTo>
                <a:cubicBezTo>
                  <a:pt x="125470" y="469844"/>
                  <a:pt x="97321" y="457241"/>
                  <a:pt x="76945" y="436865"/>
                </a:cubicBezTo>
                <a:lnTo>
                  <a:pt x="61489" y="413941"/>
                </a:lnTo>
                <a:lnTo>
                  <a:pt x="53996" y="412429"/>
                </a:lnTo>
                <a:cubicBezTo>
                  <a:pt x="22265" y="399007"/>
                  <a:pt x="0" y="367587"/>
                  <a:pt x="0" y="330967"/>
                </a:cubicBezTo>
                <a:lnTo>
                  <a:pt x="0" y="138877"/>
                </a:lnTo>
                <a:cubicBezTo>
                  <a:pt x="0" y="102257"/>
                  <a:pt x="22265" y="70837"/>
                  <a:pt x="53996" y="57416"/>
                </a:cubicBezTo>
                <a:lnTo>
                  <a:pt x="61489" y="55903"/>
                </a:lnTo>
                <a:lnTo>
                  <a:pt x="76945" y="32979"/>
                </a:lnTo>
                <a:cubicBezTo>
                  <a:pt x="97321" y="12603"/>
                  <a:pt x="125470" y="0"/>
                  <a:pt x="156563" y="0"/>
                </a:cubicBezTo>
                <a:close/>
              </a:path>
            </a:pathLst>
          </a:custGeom>
          <a:solidFill>
            <a:schemeClr val="accent1"/>
          </a:solidFill>
          <a:ln w="12700">
            <a:gradFill>
              <a:gsLst>
                <a:gs pos="0">
                  <a:schemeClr val="accent3"/>
                </a:gs>
                <a:gs pos="100000">
                  <a:schemeClr val="accent3">
                    <a:lumMod val="75000"/>
                  </a:schemeClr>
                </a:gs>
              </a:gsLst>
              <a:lin ang="5400000" scaled="1"/>
            </a:gradFill>
          </a:ln>
          <a:effectLst>
            <a:innerShdw blurRad="482600">
              <a:prstClr val="black">
                <a:alpha val="19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accent1"/>
              </a:solidFill>
            </a:endParaRPr>
          </a:p>
        </p:txBody>
      </p:sp>
      <p:sp>
        <p:nvSpPr>
          <p:cNvPr id="60" name="文本框 59">
            <a:extLst>
              <a:ext uri="{FF2B5EF4-FFF2-40B4-BE49-F238E27FC236}">
                <a16:creationId xmlns:a16="http://schemas.microsoft.com/office/drawing/2014/main" id="{82F89647-A2D8-8516-07D7-3561824F7614}"/>
              </a:ext>
            </a:extLst>
          </p:cNvPr>
          <p:cNvSpPr txBox="1"/>
          <p:nvPr/>
        </p:nvSpPr>
        <p:spPr>
          <a:xfrm>
            <a:off x="2953555" y="4073729"/>
            <a:ext cx="1005403" cy="338554"/>
          </a:xfrm>
          <a:prstGeom prst="rect">
            <a:avLst/>
          </a:prstGeom>
          <a:noFill/>
        </p:spPr>
        <p:txBody>
          <a:bodyPr wrap="none">
            <a:noAutofit/>
          </a:bodyPr>
          <a:lstStyle/>
          <a:p>
            <a:r>
              <a:rPr lang="zh-CN" altLang="en-US" sz="1600" dirty="0">
                <a:solidFill>
                  <a:schemeClr val="bg1"/>
                </a:solidFill>
                <a:latin typeface="+mn-ea"/>
              </a:rPr>
              <a:t>用户划分</a:t>
            </a:r>
          </a:p>
        </p:txBody>
      </p:sp>
      <p:sp>
        <p:nvSpPr>
          <p:cNvPr id="69" name="任意多边形: 形状 68">
            <a:extLst>
              <a:ext uri="{FF2B5EF4-FFF2-40B4-BE49-F238E27FC236}">
                <a16:creationId xmlns:a16="http://schemas.microsoft.com/office/drawing/2014/main" id="{B51DAD66-3AEA-95A1-6F42-ADE7B384F90F}"/>
              </a:ext>
            </a:extLst>
          </p:cNvPr>
          <p:cNvSpPr/>
          <p:nvPr/>
        </p:nvSpPr>
        <p:spPr>
          <a:xfrm>
            <a:off x="1384393" y="4002768"/>
            <a:ext cx="1404619" cy="469844"/>
          </a:xfrm>
          <a:custGeom>
            <a:avLst/>
            <a:gdLst>
              <a:gd name="connsiteX0" fmla="*/ 156563 w 1404619"/>
              <a:gd name="connsiteY0" fmla="*/ 0 h 469844"/>
              <a:gd name="connsiteX1" fmla="*/ 235303 w 1404619"/>
              <a:gd name="connsiteY1" fmla="*/ 0 h 469844"/>
              <a:gd name="connsiteX2" fmla="*/ 1169317 w 1404619"/>
              <a:gd name="connsiteY2" fmla="*/ 0 h 469844"/>
              <a:gd name="connsiteX3" fmla="*/ 1248057 w 1404619"/>
              <a:gd name="connsiteY3" fmla="*/ 0 h 469844"/>
              <a:gd name="connsiteX4" fmla="*/ 1327676 w 1404619"/>
              <a:gd name="connsiteY4" fmla="*/ 32979 h 469844"/>
              <a:gd name="connsiteX5" fmla="*/ 1343132 w 1404619"/>
              <a:gd name="connsiteY5" fmla="*/ 55903 h 469844"/>
              <a:gd name="connsiteX6" fmla="*/ 1350623 w 1404619"/>
              <a:gd name="connsiteY6" fmla="*/ 57416 h 469844"/>
              <a:gd name="connsiteX7" fmla="*/ 1404619 w 1404619"/>
              <a:gd name="connsiteY7" fmla="*/ 138877 h 469844"/>
              <a:gd name="connsiteX8" fmla="*/ 1404619 w 1404619"/>
              <a:gd name="connsiteY8" fmla="*/ 330967 h 469844"/>
              <a:gd name="connsiteX9" fmla="*/ 1350623 w 1404619"/>
              <a:gd name="connsiteY9" fmla="*/ 412429 h 469844"/>
              <a:gd name="connsiteX10" fmla="*/ 1343132 w 1404619"/>
              <a:gd name="connsiteY10" fmla="*/ 413941 h 469844"/>
              <a:gd name="connsiteX11" fmla="*/ 1327676 w 1404619"/>
              <a:gd name="connsiteY11" fmla="*/ 436865 h 469844"/>
              <a:gd name="connsiteX12" fmla="*/ 1248057 w 1404619"/>
              <a:gd name="connsiteY12" fmla="*/ 469844 h 469844"/>
              <a:gd name="connsiteX13" fmla="*/ 1169317 w 1404619"/>
              <a:gd name="connsiteY13" fmla="*/ 469844 h 469844"/>
              <a:gd name="connsiteX14" fmla="*/ 235303 w 1404619"/>
              <a:gd name="connsiteY14" fmla="*/ 469844 h 469844"/>
              <a:gd name="connsiteX15" fmla="*/ 156563 w 1404619"/>
              <a:gd name="connsiteY15" fmla="*/ 469844 h 469844"/>
              <a:gd name="connsiteX16" fmla="*/ 76945 w 1404619"/>
              <a:gd name="connsiteY16" fmla="*/ 436865 h 469844"/>
              <a:gd name="connsiteX17" fmla="*/ 61489 w 1404619"/>
              <a:gd name="connsiteY17" fmla="*/ 413941 h 469844"/>
              <a:gd name="connsiteX18" fmla="*/ 53996 w 1404619"/>
              <a:gd name="connsiteY18" fmla="*/ 412429 h 469844"/>
              <a:gd name="connsiteX19" fmla="*/ 0 w 1404619"/>
              <a:gd name="connsiteY19" fmla="*/ 330967 h 469844"/>
              <a:gd name="connsiteX20" fmla="*/ 0 w 1404619"/>
              <a:gd name="connsiteY20" fmla="*/ 138877 h 469844"/>
              <a:gd name="connsiteX21" fmla="*/ 53996 w 1404619"/>
              <a:gd name="connsiteY21" fmla="*/ 57416 h 469844"/>
              <a:gd name="connsiteX22" fmla="*/ 61489 w 1404619"/>
              <a:gd name="connsiteY22" fmla="*/ 55903 h 469844"/>
              <a:gd name="connsiteX23" fmla="*/ 76945 w 1404619"/>
              <a:gd name="connsiteY23" fmla="*/ 32979 h 469844"/>
              <a:gd name="connsiteX24" fmla="*/ 156563 w 1404619"/>
              <a:gd name="connsiteY24" fmla="*/ 0 h 469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04619" h="469844">
                <a:moveTo>
                  <a:pt x="156563" y="0"/>
                </a:moveTo>
                <a:lnTo>
                  <a:pt x="235303" y="0"/>
                </a:lnTo>
                <a:lnTo>
                  <a:pt x="1169317" y="0"/>
                </a:lnTo>
                <a:lnTo>
                  <a:pt x="1248057" y="0"/>
                </a:lnTo>
                <a:cubicBezTo>
                  <a:pt x="1279150" y="0"/>
                  <a:pt x="1307300" y="12603"/>
                  <a:pt x="1327676" y="32979"/>
                </a:cubicBezTo>
                <a:lnTo>
                  <a:pt x="1343132" y="55903"/>
                </a:lnTo>
                <a:lnTo>
                  <a:pt x="1350623" y="57416"/>
                </a:lnTo>
                <a:cubicBezTo>
                  <a:pt x="1382354" y="70837"/>
                  <a:pt x="1404619" y="102257"/>
                  <a:pt x="1404619" y="138877"/>
                </a:cubicBezTo>
                <a:lnTo>
                  <a:pt x="1404619" y="330967"/>
                </a:lnTo>
                <a:cubicBezTo>
                  <a:pt x="1404619" y="367587"/>
                  <a:pt x="1382354" y="399007"/>
                  <a:pt x="1350623" y="412429"/>
                </a:cubicBezTo>
                <a:lnTo>
                  <a:pt x="1343132" y="413941"/>
                </a:lnTo>
                <a:lnTo>
                  <a:pt x="1327676" y="436865"/>
                </a:lnTo>
                <a:cubicBezTo>
                  <a:pt x="1307300" y="457241"/>
                  <a:pt x="1279150" y="469844"/>
                  <a:pt x="1248057" y="469844"/>
                </a:cubicBezTo>
                <a:lnTo>
                  <a:pt x="1169317" y="469844"/>
                </a:lnTo>
                <a:lnTo>
                  <a:pt x="235303" y="469844"/>
                </a:lnTo>
                <a:lnTo>
                  <a:pt x="156563" y="469844"/>
                </a:lnTo>
                <a:cubicBezTo>
                  <a:pt x="125470" y="469844"/>
                  <a:pt x="97321" y="457241"/>
                  <a:pt x="76945" y="436865"/>
                </a:cubicBezTo>
                <a:lnTo>
                  <a:pt x="61489" y="413941"/>
                </a:lnTo>
                <a:lnTo>
                  <a:pt x="53996" y="412429"/>
                </a:lnTo>
                <a:cubicBezTo>
                  <a:pt x="22265" y="399007"/>
                  <a:pt x="0" y="367587"/>
                  <a:pt x="0" y="330967"/>
                </a:cubicBezTo>
                <a:lnTo>
                  <a:pt x="0" y="138877"/>
                </a:lnTo>
                <a:cubicBezTo>
                  <a:pt x="0" y="102257"/>
                  <a:pt x="22265" y="70837"/>
                  <a:pt x="53996" y="57416"/>
                </a:cubicBezTo>
                <a:lnTo>
                  <a:pt x="61489" y="55903"/>
                </a:lnTo>
                <a:lnTo>
                  <a:pt x="76945" y="32979"/>
                </a:lnTo>
                <a:cubicBezTo>
                  <a:pt x="97321" y="12603"/>
                  <a:pt x="125470" y="0"/>
                  <a:pt x="156563" y="0"/>
                </a:cubicBezTo>
                <a:close/>
              </a:path>
            </a:pathLst>
          </a:custGeom>
          <a:solidFill>
            <a:schemeClr val="accent1"/>
          </a:solidFill>
          <a:ln w="12700">
            <a:gradFill>
              <a:gsLst>
                <a:gs pos="0">
                  <a:schemeClr val="accent3"/>
                </a:gs>
                <a:gs pos="100000">
                  <a:schemeClr val="accent3">
                    <a:lumMod val="75000"/>
                  </a:schemeClr>
                </a:gs>
              </a:gsLst>
              <a:lin ang="5400000" scaled="1"/>
            </a:gradFill>
          </a:ln>
          <a:effectLst>
            <a:innerShdw blurRad="482600">
              <a:prstClr val="black">
                <a:alpha val="19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accent1"/>
              </a:solidFill>
            </a:endParaRPr>
          </a:p>
        </p:txBody>
      </p:sp>
      <p:sp>
        <p:nvSpPr>
          <p:cNvPr id="61" name="文本框 60">
            <a:extLst>
              <a:ext uri="{FF2B5EF4-FFF2-40B4-BE49-F238E27FC236}">
                <a16:creationId xmlns:a16="http://schemas.microsoft.com/office/drawing/2014/main" id="{9A505ADB-B906-9120-3BDB-3DE5E66EB272}"/>
              </a:ext>
            </a:extLst>
          </p:cNvPr>
          <p:cNvSpPr txBox="1"/>
          <p:nvPr/>
        </p:nvSpPr>
        <p:spPr>
          <a:xfrm>
            <a:off x="1389560" y="4070290"/>
            <a:ext cx="1415772" cy="338554"/>
          </a:xfrm>
          <a:prstGeom prst="rect">
            <a:avLst/>
          </a:prstGeom>
          <a:noFill/>
        </p:spPr>
        <p:txBody>
          <a:bodyPr wrap="none">
            <a:noAutofit/>
          </a:bodyPr>
          <a:lstStyle/>
          <a:p>
            <a:r>
              <a:rPr kumimoji="0" lang="zh-CN" altLang="en-US" sz="1600" b="0" i="0" u="none" strike="noStrike" kern="1200" cap="none" spc="0" normalizeH="0" baseline="0" noProof="0" dirty="0">
                <a:ln>
                  <a:noFill/>
                </a:ln>
                <a:solidFill>
                  <a:prstClr val="white"/>
                </a:solidFill>
                <a:effectLst/>
                <a:uLnTx/>
                <a:uFillTx/>
                <a:latin typeface="思源宋体 CN"/>
                <a:ea typeface="思源宋体 CN"/>
                <a:cs typeface="+mn-cs"/>
              </a:rPr>
              <a:t>确保有效投放</a:t>
            </a:r>
            <a:endParaRPr lang="zh-CN" altLang="en-US" sz="1600" dirty="0">
              <a:solidFill>
                <a:schemeClr val="bg1"/>
              </a:solidFill>
              <a:latin typeface="+mn-ea"/>
            </a:endParaRPr>
          </a:p>
        </p:txBody>
      </p:sp>
      <p:sp>
        <p:nvSpPr>
          <p:cNvPr id="76" name="椭圆 75">
            <a:extLst>
              <a:ext uri="{FF2B5EF4-FFF2-40B4-BE49-F238E27FC236}">
                <a16:creationId xmlns:a16="http://schemas.microsoft.com/office/drawing/2014/main" id="{60DAF4BF-5B9F-3984-83B0-03C5703CB28F}"/>
              </a:ext>
            </a:extLst>
          </p:cNvPr>
          <p:cNvSpPr/>
          <p:nvPr/>
        </p:nvSpPr>
        <p:spPr>
          <a:xfrm>
            <a:off x="6601246" y="4533043"/>
            <a:ext cx="108070" cy="108070"/>
          </a:xfrm>
          <a:prstGeom prst="ellipse">
            <a:avLst/>
          </a:prstGeom>
          <a:solidFill>
            <a:schemeClr val="accent1"/>
          </a:solidFill>
          <a:ln>
            <a:noFill/>
          </a:ln>
          <a:scene3d>
            <a:camera prst="isometricRightUp"/>
            <a:lightRig rig="balanced"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7" name="椭圆 76">
            <a:extLst>
              <a:ext uri="{FF2B5EF4-FFF2-40B4-BE49-F238E27FC236}">
                <a16:creationId xmlns:a16="http://schemas.microsoft.com/office/drawing/2014/main" id="{9971F565-6442-C7E2-1E91-2A597A3C21A7}"/>
              </a:ext>
            </a:extLst>
          </p:cNvPr>
          <p:cNvSpPr/>
          <p:nvPr/>
        </p:nvSpPr>
        <p:spPr>
          <a:xfrm>
            <a:off x="5423821" y="4530348"/>
            <a:ext cx="108070" cy="108070"/>
          </a:xfrm>
          <a:prstGeom prst="ellipse">
            <a:avLst/>
          </a:prstGeom>
          <a:solidFill>
            <a:schemeClr val="accent1"/>
          </a:solidFill>
          <a:ln>
            <a:noFill/>
          </a:ln>
          <a:scene3d>
            <a:camera prst="isometricLeftDown"/>
            <a:lightRig rig="balanced" dir="t">
              <a:rot lat="0" lon="0" rev="6600000"/>
            </a:lightRig>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9" name="任意多边形: 形状 78">
            <a:extLst>
              <a:ext uri="{FF2B5EF4-FFF2-40B4-BE49-F238E27FC236}">
                <a16:creationId xmlns:a16="http://schemas.microsoft.com/office/drawing/2014/main" id="{6F53A9D0-550A-9A0A-646D-BAAEDDAF6CBB}"/>
              </a:ext>
            </a:extLst>
          </p:cNvPr>
          <p:cNvSpPr/>
          <p:nvPr/>
        </p:nvSpPr>
        <p:spPr>
          <a:xfrm>
            <a:off x="6661309" y="4586764"/>
            <a:ext cx="4464844" cy="135731"/>
          </a:xfrm>
          <a:custGeom>
            <a:avLst/>
            <a:gdLst>
              <a:gd name="connsiteX0" fmla="*/ 0 w 4464844"/>
              <a:gd name="connsiteY0" fmla="*/ 0 h 135731"/>
              <a:gd name="connsiteX1" fmla="*/ 78581 w 4464844"/>
              <a:gd name="connsiteY1" fmla="*/ 135731 h 135731"/>
              <a:gd name="connsiteX2" fmla="*/ 4464844 w 4464844"/>
              <a:gd name="connsiteY2" fmla="*/ 135731 h 135731"/>
            </a:gdLst>
            <a:ahLst/>
            <a:cxnLst>
              <a:cxn ang="0">
                <a:pos x="connsiteX0" y="connsiteY0"/>
              </a:cxn>
              <a:cxn ang="0">
                <a:pos x="connsiteX1" y="connsiteY1"/>
              </a:cxn>
              <a:cxn ang="0">
                <a:pos x="connsiteX2" y="connsiteY2"/>
              </a:cxn>
            </a:cxnLst>
            <a:rect l="l" t="t" r="r" b="b"/>
            <a:pathLst>
              <a:path w="4464844" h="135731">
                <a:moveTo>
                  <a:pt x="0" y="0"/>
                </a:moveTo>
                <a:lnTo>
                  <a:pt x="78581" y="135731"/>
                </a:lnTo>
                <a:lnTo>
                  <a:pt x="4464844" y="135731"/>
                </a:lnTo>
              </a:path>
            </a:pathLst>
          </a:cu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1" name="任意多边形: 形状 80">
            <a:extLst>
              <a:ext uri="{FF2B5EF4-FFF2-40B4-BE49-F238E27FC236}">
                <a16:creationId xmlns:a16="http://schemas.microsoft.com/office/drawing/2014/main" id="{286A77F2-0966-D48A-1D95-761C39410D0C}"/>
              </a:ext>
            </a:extLst>
          </p:cNvPr>
          <p:cNvSpPr/>
          <p:nvPr/>
        </p:nvSpPr>
        <p:spPr>
          <a:xfrm flipH="1">
            <a:off x="1384393" y="4586764"/>
            <a:ext cx="4082944" cy="135731"/>
          </a:xfrm>
          <a:custGeom>
            <a:avLst/>
            <a:gdLst>
              <a:gd name="connsiteX0" fmla="*/ 0 w 4464844"/>
              <a:gd name="connsiteY0" fmla="*/ 0 h 135731"/>
              <a:gd name="connsiteX1" fmla="*/ 78581 w 4464844"/>
              <a:gd name="connsiteY1" fmla="*/ 135731 h 135731"/>
              <a:gd name="connsiteX2" fmla="*/ 4464844 w 4464844"/>
              <a:gd name="connsiteY2" fmla="*/ 135731 h 135731"/>
            </a:gdLst>
            <a:ahLst/>
            <a:cxnLst>
              <a:cxn ang="0">
                <a:pos x="connsiteX0" y="connsiteY0"/>
              </a:cxn>
              <a:cxn ang="0">
                <a:pos x="connsiteX1" y="connsiteY1"/>
              </a:cxn>
              <a:cxn ang="0">
                <a:pos x="connsiteX2" y="connsiteY2"/>
              </a:cxn>
            </a:cxnLst>
            <a:rect l="l" t="t" r="r" b="b"/>
            <a:pathLst>
              <a:path w="4464844" h="135731">
                <a:moveTo>
                  <a:pt x="0" y="0"/>
                </a:moveTo>
                <a:lnTo>
                  <a:pt x="78581" y="135731"/>
                </a:lnTo>
                <a:lnTo>
                  <a:pt x="4464844" y="135731"/>
                </a:lnTo>
              </a:path>
            </a:pathLst>
          </a:cu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Tree>
    <p:extLst>
      <p:ext uri="{BB962C8B-B14F-4D97-AF65-F5344CB8AC3E}">
        <p14:creationId xmlns:p14="http://schemas.microsoft.com/office/powerpoint/2010/main" val="32942830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4CA065E7-FA6C-69C7-1269-E4A02DA9C9A0}"/>
              </a:ext>
            </a:extLst>
          </p:cNvPr>
          <p:cNvSpPr/>
          <p:nvPr/>
        </p:nvSpPr>
        <p:spPr>
          <a:xfrm>
            <a:off x="4768766" y="594641"/>
            <a:ext cx="2567940" cy="720778"/>
          </a:xfrm>
          <a:prstGeom prst="roundRect">
            <a:avLst>
              <a:gd name="adj" fmla="val 50000"/>
            </a:avLst>
          </a:prstGeom>
          <a:gradFill flip="none" rotWithShape="1">
            <a:gsLst>
              <a:gs pos="0">
                <a:schemeClr val="accent3"/>
              </a:gs>
              <a:gs pos="84000">
                <a:schemeClr val="accent3">
                  <a:lumMod val="7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ndParaRPr>
          </a:p>
        </p:txBody>
      </p:sp>
      <p:sp>
        <p:nvSpPr>
          <p:cNvPr id="5" name="矩形: 圆角 4">
            <a:extLst>
              <a:ext uri="{FF2B5EF4-FFF2-40B4-BE49-F238E27FC236}">
                <a16:creationId xmlns:a16="http://schemas.microsoft.com/office/drawing/2014/main" id="{461231EB-9EEF-755B-590B-10D31AA0C089}"/>
              </a:ext>
            </a:extLst>
          </p:cNvPr>
          <p:cNvSpPr/>
          <p:nvPr/>
        </p:nvSpPr>
        <p:spPr>
          <a:xfrm>
            <a:off x="4831080" y="641315"/>
            <a:ext cx="2453640" cy="627430"/>
          </a:xfrm>
          <a:prstGeom prst="roundRect">
            <a:avLst>
              <a:gd name="adj" fmla="val 50000"/>
            </a:avLst>
          </a:prstGeom>
          <a:noFill/>
          <a:ln w="3175"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ndParaRPr>
          </a:p>
        </p:txBody>
      </p:sp>
      <p:sp>
        <p:nvSpPr>
          <p:cNvPr id="6" name="文本框 5">
            <a:extLst>
              <a:ext uri="{FF2B5EF4-FFF2-40B4-BE49-F238E27FC236}">
                <a16:creationId xmlns:a16="http://schemas.microsoft.com/office/drawing/2014/main" id="{99A57833-FFF2-7A65-9C1B-8A6E9D00F6AC}"/>
              </a:ext>
            </a:extLst>
          </p:cNvPr>
          <p:cNvSpPr txBox="1"/>
          <p:nvPr/>
        </p:nvSpPr>
        <p:spPr>
          <a:xfrm>
            <a:off x="5139666" y="677883"/>
            <a:ext cx="1826141" cy="584775"/>
          </a:xfrm>
          <a:prstGeom prst="rect">
            <a:avLst/>
          </a:prstGeom>
          <a:noFill/>
        </p:spPr>
        <p:txBody>
          <a:bodyPr wrap="none" rtlCol="0">
            <a:noAutofit/>
          </a:bodyPr>
          <a:lstStyle/>
          <a:p>
            <a:r>
              <a:rPr lang="zh-CN" altLang="en-US" sz="3200" dirty="0">
                <a:solidFill>
                  <a:schemeClr val="accent2"/>
                </a:solidFill>
                <a:effectLst>
                  <a:outerShdw dist="25400" algn="l" rotWithShape="0">
                    <a:schemeClr val="bg1"/>
                  </a:outerShdw>
                </a:effectLst>
                <a:latin typeface="+mj-ea"/>
                <a:ea typeface="+mj-ea"/>
              </a:rPr>
              <a:t>活动物料</a:t>
            </a:r>
          </a:p>
        </p:txBody>
      </p:sp>
      <p:graphicFrame>
        <p:nvGraphicFramePr>
          <p:cNvPr id="7" name="表格 7">
            <a:extLst>
              <a:ext uri="{FF2B5EF4-FFF2-40B4-BE49-F238E27FC236}">
                <a16:creationId xmlns:a16="http://schemas.microsoft.com/office/drawing/2014/main" id="{3C8D9C8B-D9C2-E06B-37E6-8068DB3FB4FD}"/>
              </a:ext>
            </a:extLst>
          </p:cNvPr>
          <p:cNvGraphicFramePr>
            <a:graphicFrameLocks noGrp="1"/>
          </p:cNvGraphicFramePr>
          <p:nvPr>
            <p:extLst>
              <p:ext uri="{D42A27DB-BD31-4B8C-83A1-F6EECF244321}">
                <p14:modId xmlns:p14="http://schemas.microsoft.com/office/powerpoint/2010/main" val="876830706"/>
              </p:ext>
            </p:extLst>
          </p:nvPr>
        </p:nvGraphicFramePr>
        <p:xfrm>
          <a:off x="568960" y="1950720"/>
          <a:ext cx="11084562" cy="3891280"/>
        </p:xfrm>
        <a:graphic>
          <a:graphicData uri="http://schemas.openxmlformats.org/drawingml/2006/table">
            <a:tbl>
              <a:tblPr firstRow="1" bandRow="1">
                <a:tableStyleId>{2D5ABB26-0587-4C30-8999-92F81FD0307C}</a:tableStyleId>
              </a:tblPr>
              <a:tblGrid>
                <a:gridCol w="1847427">
                  <a:extLst>
                    <a:ext uri="{9D8B030D-6E8A-4147-A177-3AD203B41FA5}">
                      <a16:colId xmlns:a16="http://schemas.microsoft.com/office/drawing/2014/main" val="1367351387"/>
                    </a:ext>
                  </a:extLst>
                </a:gridCol>
                <a:gridCol w="1847427">
                  <a:extLst>
                    <a:ext uri="{9D8B030D-6E8A-4147-A177-3AD203B41FA5}">
                      <a16:colId xmlns:a16="http://schemas.microsoft.com/office/drawing/2014/main" val="608222399"/>
                    </a:ext>
                  </a:extLst>
                </a:gridCol>
                <a:gridCol w="1847427">
                  <a:extLst>
                    <a:ext uri="{9D8B030D-6E8A-4147-A177-3AD203B41FA5}">
                      <a16:colId xmlns:a16="http://schemas.microsoft.com/office/drawing/2014/main" val="3721445509"/>
                    </a:ext>
                  </a:extLst>
                </a:gridCol>
                <a:gridCol w="1847427">
                  <a:extLst>
                    <a:ext uri="{9D8B030D-6E8A-4147-A177-3AD203B41FA5}">
                      <a16:colId xmlns:a16="http://schemas.microsoft.com/office/drawing/2014/main" val="812129864"/>
                    </a:ext>
                  </a:extLst>
                </a:gridCol>
                <a:gridCol w="1847427">
                  <a:extLst>
                    <a:ext uri="{9D8B030D-6E8A-4147-A177-3AD203B41FA5}">
                      <a16:colId xmlns:a16="http://schemas.microsoft.com/office/drawing/2014/main" val="4245572017"/>
                    </a:ext>
                  </a:extLst>
                </a:gridCol>
                <a:gridCol w="1847427">
                  <a:extLst>
                    <a:ext uri="{9D8B030D-6E8A-4147-A177-3AD203B41FA5}">
                      <a16:colId xmlns:a16="http://schemas.microsoft.com/office/drawing/2014/main" val="2626074544"/>
                    </a:ext>
                  </a:extLst>
                </a:gridCol>
              </a:tblGrid>
              <a:tr h="486410">
                <a:tc>
                  <a:txBody>
                    <a:bodyPr/>
                    <a:lstStyle/>
                    <a:p>
                      <a:pPr algn="l"/>
                      <a:r>
                        <a:rPr lang="zh-CN" altLang="en-US" sz="2400" dirty="0">
                          <a:solidFill>
                            <a:schemeClr val="accent3"/>
                          </a:solidFill>
                          <a:latin typeface="+mj-ea"/>
                          <a:ea typeface="+mj-ea"/>
                        </a:rPr>
                        <a:t>物料名称</a:t>
                      </a:r>
                    </a:p>
                  </a:txBody>
                  <a:tcPr anchor="ctr">
                    <a:lnT w="38100" cap="flat" cmpd="sng" algn="ctr">
                      <a:solidFill>
                        <a:schemeClr val="accent3"/>
                      </a:solidFill>
                      <a:prstDash val="solid"/>
                      <a:round/>
                      <a:headEnd type="none" w="med" len="med"/>
                      <a:tailEnd type="none" w="med" len="med"/>
                    </a:lnT>
                  </a:tcPr>
                </a:tc>
                <a:tc>
                  <a:txBody>
                    <a:bodyPr/>
                    <a:lstStyle/>
                    <a:p>
                      <a:pPr algn="ctr"/>
                      <a:r>
                        <a:rPr lang="zh-CN" altLang="en-US" sz="2400" dirty="0">
                          <a:solidFill>
                            <a:schemeClr val="accent3"/>
                          </a:solidFill>
                          <a:latin typeface="+mj-ea"/>
                          <a:ea typeface="+mj-ea"/>
                        </a:rPr>
                        <a:t>规格</a:t>
                      </a:r>
                    </a:p>
                  </a:txBody>
                  <a:tcPr anchor="ctr">
                    <a:lnT w="38100" cap="flat" cmpd="sng" algn="ctr">
                      <a:solidFill>
                        <a:schemeClr val="accent3"/>
                      </a:solidFill>
                      <a:prstDash val="solid"/>
                      <a:round/>
                      <a:headEnd type="none" w="med" len="med"/>
                      <a:tailEnd type="none" w="med" len="med"/>
                    </a:lnT>
                  </a:tcPr>
                </a:tc>
                <a:tc>
                  <a:txBody>
                    <a:bodyPr/>
                    <a:lstStyle/>
                    <a:p>
                      <a:pPr algn="ctr"/>
                      <a:r>
                        <a:rPr lang="zh-CN" altLang="en-US" sz="2400" dirty="0">
                          <a:solidFill>
                            <a:schemeClr val="accent3"/>
                          </a:solidFill>
                          <a:latin typeface="+mj-ea"/>
                          <a:ea typeface="+mj-ea"/>
                        </a:rPr>
                        <a:t>数量</a:t>
                      </a:r>
                    </a:p>
                  </a:txBody>
                  <a:tcPr anchor="ctr">
                    <a:lnT w="38100" cap="flat" cmpd="sng" algn="ctr">
                      <a:solidFill>
                        <a:schemeClr val="accent3"/>
                      </a:solidFill>
                      <a:prstDash val="solid"/>
                      <a:round/>
                      <a:headEnd type="none" w="med" len="med"/>
                      <a:tailEnd type="none" w="med" len="med"/>
                    </a:lnT>
                  </a:tcPr>
                </a:tc>
                <a:tc>
                  <a:txBody>
                    <a:bodyPr/>
                    <a:lstStyle/>
                    <a:p>
                      <a:pPr algn="ctr"/>
                      <a:r>
                        <a:rPr lang="zh-CN" altLang="en-US" sz="2400" dirty="0">
                          <a:solidFill>
                            <a:schemeClr val="accent3"/>
                          </a:solidFill>
                          <a:latin typeface="+mj-ea"/>
                          <a:ea typeface="+mj-ea"/>
                        </a:rPr>
                        <a:t>内容</a:t>
                      </a:r>
                    </a:p>
                  </a:txBody>
                  <a:tcPr anchor="ctr">
                    <a:lnT w="38100" cap="flat" cmpd="sng" algn="ctr">
                      <a:solidFill>
                        <a:schemeClr val="accent3"/>
                      </a:solidFill>
                      <a:prstDash val="solid"/>
                      <a:round/>
                      <a:headEnd type="none" w="med" len="med"/>
                      <a:tailEnd type="none" w="med" len="med"/>
                    </a:lnT>
                  </a:tcPr>
                </a:tc>
                <a:tc>
                  <a:txBody>
                    <a:bodyPr/>
                    <a:lstStyle/>
                    <a:p>
                      <a:pPr algn="ctr"/>
                      <a:r>
                        <a:rPr lang="zh-CN" altLang="en-US" sz="2400" dirty="0">
                          <a:solidFill>
                            <a:schemeClr val="accent3"/>
                          </a:solidFill>
                          <a:latin typeface="+mj-ea"/>
                          <a:ea typeface="+mj-ea"/>
                        </a:rPr>
                        <a:t>价钱</a:t>
                      </a:r>
                    </a:p>
                  </a:txBody>
                  <a:tcPr anchor="ctr">
                    <a:lnT w="38100" cap="flat" cmpd="sng" algn="ctr">
                      <a:solidFill>
                        <a:schemeClr val="accent3"/>
                      </a:solidFill>
                      <a:prstDash val="solid"/>
                      <a:round/>
                      <a:headEnd type="none" w="med" len="med"/>
                      <a:tailEnd type="none" w="med" len="med"/>
                    </a:lnT>
                  </a:tcPr>
                </a:tc>
                <a:tc>
                  <a:txBody>
                    <a:bodyPr/>
                    <a:lstStyle/>
                    <a:p>
                      <a:pPr algn="r"/>
                      <a:r>
                        <a:rPr lang="zh-CN" altLang="en-US" sz="2400" dirty="0">
                          <a:solidFill>
                            <a:schemeClr val="accent3"/>
                          </a:solidFill>
                          <a:latin typeface="+mj-ea"/>
                          <a:ea typeface="+mj-ea"/>
                        </a:rPr>
                        <a:t>备注</a:t>
                      </a:r>
                    </a:p>
                  </a:txBody>
                  <a:tcPr anchor="ctr">
                    <a:lnT w="38100" cap="flat" cmpd="sng" algn="ctr">
                      <a:solidFill>
                        <a:schemeClr val="accent3"/>
                      </a:solidFill>
                      <a:prstDash val="solid"/>
                      <a:round/>
                      <a:headEnd type="none" w="med" len="med"/>
                      <a:tailEnd type="none" w="med" len="med"/>
                    </a:lnT>
                  </a:tcPr>
                </a:tc>
                <a:extLst>
                  <a:ext uri="{0D108BD9-81ED-4DB2-BD59-A6C34878D82A}">
                    <a16:rowId xmlns:a16="http://schemas.microsoft.com/office/drawing/2014/main" val="3752554455"/>
                  </a:ext>
                </a:extLst>
              </a:tr>
              <a:tr h="486410">
                <a:tc>
                  <a:txBody>
                    <a:bodyPr/>
                    <a:lstStyle/>
                    <a:p>
                      <a:pPr algn="l"/>
                      <a:r>
                        <a:rPr lang="zh-CN" altLang="en-US" dirty="0">
                          <a:solidFill>
                            <a:schemeClr val="bg1"/>
                          </a:solidFill>
                        </a:rPr>
                        <a:t>绗架</a:t>
                      </a:r>
                    </a:p>
                  </a:txBody>
                  <a:tcPr anchor="ctr">
                    <a:solidFill>
                      <a:schemeClr val="accent2"/>
                    </a:solidFill>
                  </a:tcPr>
                </a:tc>
                <a:tc>
                  <a:txBody>
                    <a:bodyPr/>
                    <a:lstStyle/>
                    <a:p>
                      <a:pPr algn="ctr"/>
                      <a:r>
                        <a:rPr lang="en-US" altLang="zh-CN" dirty="0">
                          <a:solidFill>
                            <a:schemeClr val="bg1">
                              <a:alpha val="59000"/>
                            </a:schemeClr>
                          </a:solidFill>
                        </a:rPr>
                        <a:t>10</a:t>
                      </a:r>
                      <a:r>
                        <a:rPr lang="zh-CN" altLang="en-US" dirty="0">
                          <a:solidFill>
                            <a:schemeClr val="bg1">
                              <a:alpha val="59000"/>
                            </a:schemeClr>
                          </a:solidFill>
                        </a:rPr>
                        <a:t>米</a:t>
                      </a:r>
                      <a:r>
                        <a:rPr lang="en-US" altLang="zh-CN" dirty="0">
                          <a:solidFill>
                            <a:schemeClr val="bg1">
                              <a:alpha val="59000"/>
                            </a:schemeClr>
                          </a:solidFill>
                        </a:rPr>
                        <a:t>x3.1</a:t>
                      </a:r>
                      <a:r>
                        <a:rPr lang="zh-CN" altLang="en-US" dirty="0">
                          <a:solidFill>
                            <a:schemeClr val="bg1">
                              <a:alpha val="59000"/>
                            </a:schemeClr>
                          </a:solidFill>
                        </a:rPr>
                        <a:t>米</a:t>
                      </a:r>
                    </a:p>
                  </a:txBody>
                  <a:tcPr anchor="ctr">
                    <a:solidFill>
                      <a:schemeClr val="accent2"/>
                    </a:solidFill>
                  </a:tcPr>
                </a:tc>
                <a:tc>
                  <a:txBody>
                    <a:bodyPr/>
                    <a:lstStyle/>
                    <a:p>
                      <a:pPr algn="ctr"/>
                      <a:r>
                        <a:rPr lang="en-US" altLang="zh-CN" dirty="0">
                          <a:solidFill>
                            <a:schemeClr val="bg1">
                              <a:alpha val="59000"/>
                            </a:schemeClr>
                          </a:solidFill>
                        </a:rPr>
                        <a:t>16</a:t>
                      </a:r>
                      <a:endParaRPr lang="zh-CN" altLang="en-US" dirty="0">
                        <a:solidFill>
                          <a:schemeClr val="bg1">
                            <a:alpha val="59000"/>
                          </a:schemeClr>
                        </a:solidFill>
                      </a:endParaRPr>
                    </a:p>
                  </a:txBody>
                  <a:tcPr anchor="ctr">
                    <a:solidFill>
                      <a:schemeClr val="accent2"/>
                    </a:solidFill>
                  </a:tcPr>
                </a:tc>
                <a:tc>
                  <a:txBody>
                    <a:bodyPr/>
                    <a:lstStyle/>
                    <a:p>
                      <a:pPr algn="ctr"/>
                      <a:r>
                        <a:rPr lang="zh-CN" altLang="en-US" dirty="0">
                          <a:solidFill>
                            <a:schemeClr val="bg1">
                              <a:alpha val="59000"/>
                            </a:schemeClr>
                          </a:solidFill>
                        </a:rPr>
                        <a:t>网友签名墙</a:t>
                      </a:r>
                    </a:p>
                  </a:txBody>
                  <a:tcPr anchor="ctr">
                    <a:solidFill>
                      <a:schemeClr val="accent2"/>
                    </a:solidFill>
                  </a:tcPr>
                </a:tc>
                <a:tc>
                  <a:txBody>
                    <a:bodyPr/>
                    <a:lstStyle/>
                    <a:p>
                      <a:pPr algn="ctr"/>
                      <a:r>
                        <a:rPr lang="en-US" altLang="zh-CN" dirty="0">
                          <a:solidFill>
                            <a:schemeClr val="bg1">
                              <a:alpha val="59000"/>
                            </a:schemeClr>
                          </a:solidFill>
                        </a:rPr>
                        <a:t>454</a:t>
                      </a:r>
                      <a:endParaRPr lang="zh-CN" altLang="en-US" dirty="0">
                        <a:solidFill>
                          <a:schemeClr val="bg1">
                            <a:alpha val="59000"/>
                          </a:schemeClr>
                        </a:solidFill>
                      </a:endParaRPr>
                    </a:p>
                  </a:txBody>
                  <a:tcPr anchor="ctr">
                    <a:solidFill>
                      <a:schemeClr val="accent2"/>
                    </a:solidFill>
                  </a:tcPr>
                </a:tc>
                <a:tc>
                  <a:txBody>
                    <a:bodyPr/>
                    <a:lstStyle/>
                    <a:p>
                      <a:pPr algn="r"/>
                      <a:r>
                        <a:rPr lang="zh-CN" altLang="en-US" dirty="0">
                          <a:solidFill>
                            <a:schemeClr val="bg1">
                              <a:alpha val="59000"/>
                            </a:schemeClr>
                          </a:solidFill>
                        </a:rPr>
                        <a:t>无</a:t>
                      </a:r>
                    </a:p>
                  </a:txBody>
                  <a:tcPr anchor="ctr">
                    <a:solidFill>
                      <a:schemeClr val="accent2"/>
                    </a:solidFill>
                  </a:tcPr>
                </a:tc>
                <a:extLst>
                  <a:ext uri="{0D108BD9-81ED-4DB2-BD59-A6C34878D82A}">
                    <a16:rowId xmlns:a16="http://schemas.microsoft.com/office/drawing/2014/main" val="1521772867"/>
                  </a:ext>
                </a:extLst>
              </a:tr>
              <a:tr h="486410">
                <a:tc>
                  <a:txBody>
                    <a:bodyPr/>
                    <a:lstStyle/>
                    <a:p>
                      <a:pPr algn="l"/>
                      <a:r>
                        <a:rPr lang="zh-CN" altLang="en-US" dirty="0">
                          <a:solidFill>
                            <a:schemeClr val="bg1"/>
                          </a:solidFill>
                        </a:rPr>
                        <a:t>花架</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solidFill>
                            <a:schemeClr val="bg1">
                              <a:alpha val="59000"/>
                            </a:schemeClr>
                          </a:solidFill>
                        </a:rPr>
                        <a:t>10</a:t>
                      </a:r>
                      <a:r>
                        <a:rPr lang="zh-CN" altLang="en-US" dirty="0">
                          <a:solidFill>
                            <a:schemeClr val="bg1">
                              <a:alpha val="59000"/>
                            </a:schemeClr>
                          </a:solidFill>
                        </a:rPr>
                        <a:t>米</a:t>
                      </a:r>
                      <a:r>
                        <a:rPr lang="en-US" altLang="zh-CN" dirty="0">
                          <a:solidFill>
                            <a:schemeClr val="bg1">
                              <a:alpha val="59000"/>
                            </a:schemeClr>
                          </a:solidFill>
                        </a:rPr>
                        <a:t>x3.1</a:t>
                      </a:r>
                      <a:r>
                        <a:rPr lang="zh-CN" altLang="en-US" dirty="0">
                          <a:solidFill>
                            <a:schemeClr val="bg1">
                              <a:alpha val="59000"/>
                            </a:schemeClr>
                          </a:solidFill>
                        </a:rPr>
                        <a:t>米</a:t>
                      </a:r>
                    </a:p>
                  </a:txBody>
                  <a:tcPr anchor="ctr"/>
                </a:tc>
                <a:tc>
                  <a:txBody>
                    <a:bodyPr/>
                    <a:lstStyle/>
                    <a:p>
                      <a:pPr algn="ctr"/>
                      <a:r>
                        <a:rPr lang="en-US" altLang="zh-CN" dirty="0">
                          <a:solidFill>
                            <a:schemeClr val="bg1">
                              <a:alpha val="59000"/>
                            </a:schemeClr>
                          </a:solidFill>
                        </a:rPr>
                        <a:t>85</a:t>
                      </a:r>
                      <a:endParaRPr lang="zh-CN" altLang="en-US" dirty="0">
                        <a:solidFill>
                          <a:schemeClr val="bg1">
                            <a:alpha val="59000"/>
                          </a:schemeClr>
                        </a:solidFill>
                      </a:endParaRPr>
                    </a:p>
                  </a:txBody>
                  <a:tcPr anchor="ctr"/>
                </a:tc>
                <a:tc>
                  <a:txBody>
                    <a:bodyPr/>
                    <a:lstStyle/>
                    <a:p>
                      <a:pPr algn="ctr"/>
                      <a:r>
                        <a:rPr lang="zh-CN" altLang="en-US" dirty="0">
                          <a:solidFill>
                            <a:schemeClr val="bg1">
                              <a:alpha val="59000"/>
                            </a:schemeClr>
                          </a:solidFill>
                        </a:rPr>
                        <a:t>网友签名墙</a:t>
                      </a:r>
                    </a:p>
                  </a:txBody>
                  <a:tcPr anchor="ctr"/>
                </a:tc>
                <a:tc>
                  <a:txBody>
                    <a:bodyPr/>
                    <a:lstStyle/>
                    <a:p>
                      <a:pPr algn="ctr"/>
                      <a:r>
                        <a:rPr lang="en-US" altLang="zh-CN" dirty="0">
                          <a:solidFill>
                            <a:schemeClr val="bg1">
                              <a:alpha val="59000"/>
                            </a:schemeClr>
                          </a:solidFill>
                        </a:rPr>
                        <a:t>568</a:t>
                      </a:r>
                      <a:endParaRPr lang="zh-CN" altLang="en-US" dirty="0">
                        <a:solidFill>
                          <a:schemeClr val="bg1">
                            <a:alpha val="59000"/>
                          </a:schemeClr>
                        </a:solidFill>
                      </a:endParaRPr>
                    </a:p>
                  </a:txBody>
                  <a:tcPr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CN" altLang="en-US" dirty="0">
                          <a:solidFill>
                            <a:schemeClr val="bg1">
                              <a:alpha val="59000"/>
                            </a:schemeClr>
                          </a:solidFill>
                        </a:rPr>
                        <a:t>无</a:t>
                      </a:r>
                    </a:p>
                  </a:txBody>
                  <a:tcPr anchor="ctr"/>
                </a:tc>
                <a:extLst>
                  <a:ext uri="{0D108BD9-81ED-4DB2-BD59-A6C34878D82A}">
                    <a16:rowId xmlns:a16="http://schemas.microsoft.com/office/drawing/2014/main" val="1186326188"/>
                  </a:ext>
                </a:extLst>
              </a:tr>
              <a:tr h="486410">
                <a:tc>
                  <a:txBody>
                    <a:bodyPr/>
                    <a:lstStyle/>
                    <a:p>
                      <a:pPr algn="l"/>
                      <a:r>
                        <a:rPr lang="zh-CN" altLang="en-US" dirty="0">
                          <a:solidFill>
                            <a:schemeClr val="bg1"/>
                          </a:solidFill>
                        </a:rPr>
                        <a:t>彩灯</a:t>
                      </a:r>
                    </a:p>
                  </a:txBody>
                  <a:tcPr anchor="c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solidFill>
                            <a:schemeClr val="bg1">
                              <a:alpha val="59000"/>
                            </a:schemeClr>
                          </a:solidFill>
                        </a:rPr>
                        <a:t>10</a:t>
                      </a:r>
                      <a:r>
                        <a:rPr lang="zh-CN" altLang="en-US" dirty="0">
                          <a:solidFill>
                            <a:schemeClr val="bg1">
                              <a:alpha val="59000"/>
                            </a:schemeClr>
                          </a:solidFill>
                        </a:rPr>
                        <a:t>米</a:t>
                      </a:r>
                      <a:r>
                        <a:rPr lang="en-US" altLang="zh-CN" dirty="0">
                          <a:solidFill>
                            <a:schemeClr val="bg1">
                              <a:alpha val="59000"/>
                            </a:schemeClr>
                          </a:solidFill>
                        </a:rPr>
                        <a:t>x3.1</a:t>
                      </a:r>
                      <a:r>
                        <a:rPr lang="zh-CN" altLang="en-US" dirty="0">
                          <a:solidFill>
                            <a:schemeClr val="bg1">
                              <a:alpha val="59000"/>
                            </a:schemeClr>
                          </a:solidFill>
                        </a:rPr>
                        <a:t>米</a:t>
                      </a:r>
                    </a:p>
                  </a:txBody>
                  <a:tcPr anchor="ctr">
                    <a:solidFill>
                      <a:schemeClr val="accent2"/>
                    </a:solidFill>
                  </a:tcPr>
                </a:tc>
                <a:tc>
                  <a:txBody>
                    <a:bodyPr/>
                    <a:lstStyle/>
                    <a:p>
                      <a:pPr algn="ctr"/>
                      <a:r>
                        <a:rPr lang="en-US" altLang="zh-CN" dirty="0">
                          <a:solidFill>
                            <a:schemeClr val="bg1">
                              <a:alpha val="59000"/>
                            </a:schemeClr>
                          </a:solidFill>
                        </a:rPr>
                        <a:t>43</a:t>
                      </a:r>
                      <a:endParaRPr lang="zh-CN" altLang="en-US" dirty="0">
                        <a:solidFill>
                          <a:schemeClr val="bg1">
                            <a:alpha val="59000"/>
                          </a:schemeClr>
                        </a:solidFill>
                      </a:endParaRPr>
                    </a:p>
                  </a:txBody>
                  <a:tcPr anchor="ctr">
                    <a:solidFill>
                      <a:schemeClr val="accent2"/>
                    </a:solidFill>
                  </a:tcPr>
                </a:tc>
                <a:tc>
                  <a:txBody>
                    <a:bodyPr/>
                    <a:lstStyle/>
                    <a:p>
                      <a:pPr algn="ctr"/>
                      <a:r>
                        <a:rPr lang="zh-CN" altLang="en-US" dirty="0">
                          <a:solidFill>
                            <a:schemeClr val="bg1">
                              <a:alpha val="59000"/>
                            </a:schemeClr>
                          </a:solidFill>
                        </a:rPr>
                        <a:t>网友签名墙</a:t>
                      </a:r>
                    </a:p>
                  </a:txBody>
                  <a:tcPr anchor="ctr">
                    <a:solidFill>
                      <a:schemeClr val="accent2"/>
                    </a:solidFill>
                  </a:tcPr>
                </a:tc>
                <a:tc>
                  <a:txBody>
                    <a:bodyPr/>
                    <a:lstStyle/>
                    <a:p>
                      <a:pPr algn="ctr"/>
                      <a:r>
                        <a:rPr lang="en-US" altLang="zh-CN" dirty="0">
                          <a:solidFill>
                            <a:schemeClr val="bg1">
                              <a:alpha val="59000"/>
                            </a:schemeClr>
                          </a:solidFill>
                        </a:rPr>
                        <a:t>567</a:t>
                      </a:r>
                      <a:endParaRPr lang="zh-CN" altLang="en-US" dirty="0">
                        <a:solidFill>
                          <a:schemeClr val="bg1">
                            <a:alpha val="59000"/>
                          </a:schemeClr>
                        </a:solidFill>
                      </a:endParaRPr>
                    </a:p>
                  </a:txBody>
                  <a:tcPr anchor="ctr">
                    <a:solidFill>
                      <a:schemeClr val="accent2"/>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CN" altLang="en-US" dirty="0">
                          <a:solidFill>
                            <a:schemeClr val="bg1">
                              <a:alpha val="59000"/>
                            </a:schemeClr>
                          </a:solidFill>
                        </a:rPr>
                        <a:t>无</a:t>
                      </a:r>
                    </a:p>
                  </a:txBody>
                  <a:tcPr anchor="ctr">
                    <a:solidFill>
                      <a:schemeClr val="accent2"/>
                    </a:solidFill>
                  </a:tcPr>
                </a:tc>
                <a:extLst>
                  <a:ext uri="{0D108BD9-81ED-4DB2-BD59-A6C34878D82A}">
                    <a16:rowId xmlns:a16="http://schemas.microsoft.com/office/drawing/2014/main" val="3193778475"/>
                  </a:ext>
                </a:extLst>
              </a:tr>
              <a:tr h="486410">
                <a:tc>
                  <a:txBody>
                    <a:bodyPr/>
                    <a:lstStyle/>
                    <a:p>
                      <a:pPr algn="l"/>
                      <a:r>
                        <a:rPr lang="zh-CN" altLang="en-US" dirty="0">
                          <a:solidFill>
                            <a:schemeClr val="bg1"/>
                          </a:solidFill>
                        </a:rPr>
                        <a:t>松枝</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solidFill>
                            <a:schemeClr val="bg1">
                              <a:alpha val="59000"/>
                            </a:schemeClr>
                          </a:solidFill>
                        </a:rPr>
                        <a:t>10</a:t>
                      </a:r>
                      <a:r>
                        <a:rPr lang="zh-CN" altLang="en-US" dirty="0">
                          <a:solidFill>
                            <a:schemeClr val="bg1">
                              <a:alpha val="59000"/>
                            </a:schemeClr>
                          </a:solidFill>
                        </a:rPr>
                        <a:t>米</a:t>
                      </a:r>
                      <a:r>
                        <a:rPr lang="en-US" altLang="zh-CN" dirty="0">
                          <a:solidFill>
                            <a:schemeClr val="bg1">
                              <a:alpha val="59000"/>
                            </a:schemeClr>
                          </a:solidFill>
                        </a:rPr>
                        <a:t>x3.1</a:t>
                      </a:r>
                      <a:r>
                        <a:rPr lang="zh-CN" altLang="en-US" dirty="0">
                          <a:solidFill>
                            <a:schemeClr val="bg1">
                              <a:alpha val="59000"/>
                            </a:schemeClr>
                          </a:solidFill>
                        </a:rPr>
                        <a:t>米</a:t>
                      </a:r>
                    </a:p>
                  </a:txBody>
                  <a:tcPr anchor="ctr"/>
                </a:tc>
                <a:tc>
                  <a:txBody>
                    <a:bodyPr/>
                    <a:lstStyle/>
                    <a:p>
                      <a:pPr algn="ctr"/>
                      <a:r>
                        <a:rPr lang="en-US" altLang="zh-CN" dirty="0">
                          <a:solidFill>
                            <a:schemeClr val="bg1">
                              <a:alpha val="59000"/>
                            </a:schemeClr>
                          </a:solidFill>
                        </a:rPr>
                        <a:t>35</a:t>
                      </a:r>
                      <a:endParaRPr lang="zh-CN" altLang="en-US" dirty="0">
                        <a:solidFill>
                          <a:schemeClr val="bg1">
                            <a:alpha val="59000"/>
                          </a:schemeClr>
                        </a:solidFill>
                      </a:endParaRPr>
                    </a:p>
                  </a:txBody>
                  <a:tcPr anchor="ctr"/>
                </a:tc>
                <a:tc>
                  <a:txBody>
                    <a:bodyPr/>
                    <a:lstStyle/>
                    <a:p>
                      <a:pPr algn="ctr"/>
                      <a:r>
                        <a:rPr lang="zh-CN" altLang="en-US" dirty="0">
                          <a:solidFill>
                            <a:schemeClr val="bg1">
                              <a:alpha val="59000"/>
                            </a:schemeClr>
                          </a:solidFill>
                        </a:rPr>
                        <a:t>网友签名墙</a:t>
                      </a:r>
                    </a:p>
                  </a:txBody>
                  <a:tcPr anchor="ctr"/>
                </a:tc>
                <a:tc>
                  <a:txBody>
                    <a:bodyPr/>
                    <a:lstStyle/>
                    <a:p>
                      <a:pPr algn="ctr"/>
                      <a:r>
                        <a:rPr lang="en-US" altLang="zh-CN" dirty="0">
                          <a:solidFill>
                            <a:schemeClr val="bg1">
                              <a:alpha val="59000"/>
                            </a:schemeClr>
                          </a:solidFill>
                        </a:rPr>
                        <a:t>856</a:t>
                      </a:r>
                      <a:endParaRPr lang="zh-CN" altLang="en-US" dirty="0">
                        <a:solidFill>
                          <a:schemeClr val="bg1">
                            <a:alpha val="59000"/>
                          </a:schemeClr>
                        </a:solidFill>
                      </a:endParaRPr>
                    </a:p>
                  </a:txBody>
                  <a:tcPr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CN" altLang="en-US" dirty="0">
                          <a:solidFill>
                            <a:schemeClr val="bg1">
                              <a:alpha val="59000"/>
                            </a:schemeClr>
                          </a:solidFill>
                        </a:rPr>
                        <a:t>无</a:t>
                      </a:r>
                    </a:p>
                  </a:txBody>
                  <a:tcPr anchor="ctr"/>
                </a:tc>
                <a:extLst>
                  <a:ext uri="{0D108BD9-81ED-4DB2-BD59-A6C34878D82A}">
                    <a16:rowId xmlns:a16="http://schemas.microsoft.com/office/drawing/2014/main" val="316875696"/>
                  </a:ext>
                </a:extLst>
              </a:tr>
              <a:tr h="486410">
                <a:tc>
                  <a:txBody>
                    <a:bodyPr/>
                    <a:lstStyle/>
                    <a:p>
                      <a:pPr algn="l"/>
                      <a:r>
                        <a:rPr lang="zh-CN" altLang="en-US" dirty="0">
                          <a:solidFill>
                            <a:schemeClr val="bg1"/>
                          </a:solidFill>
                        </a:rPr>
                        <a:t>吊牌</a:t>
                      </a:r>
                    </a:p>
                  </a:txBody>
                  <a:tcPr anchor="c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solidFill>
                            <a:schemeClr val="bg1">
                              <a:alpha val="59000"/>
                            </a:schemeClr>
                          </a:solidFill>
                        </a:rPr>
                        <a:t>10</a:t>
                      </a:r>
                      <a:r>
                        <a:rPr lang="zh-CN" altLang="en-US" dirty="0">
                          <a:solidFill>
                            <a:schemeClr val="bg1">
                              <a:alpha val="59000"/>
                            </a:schemeClr>
                          </a:solidFill>
                        </a:rPr>
                        <a:t>米</a:t>
                      </a:r>
                      <a:r>
                        <a:rPr lang="en-US" altLang="zh-CN" dirty="0">
                          <a:solidFill>
                            <a:schemeClr val="bg1">
                              <a:alpha val="59000"/>
                            </a:schemeClr>
                          </a:solidFill>
                        </a:rPr>
                        <a:t>x3.1</a:t>
                      </a:r>
                      <a:r>
                        <a:rPr lang="zh-CN" altLang="en-US" dirty="0">
                          <a:solidFill>
                            <a:schemeClr val="bg1">
                              <a:alpha val="59000"/>
                            </a:schemeClr>
                          </a:solidFill>
                        </a:rPr>
                        <a:t>米</a:t>
                      </a:r>
                    </a:p>
                  </a:txBody>
                  <a:tcPr anchor="ctr">
                    <a:solidFill>
                      <a:schemeClr val="accent2"/>
                    </a:solidFill>
                  </a:tcPr>
                </a:tc>
                <a:tc>
                  <a:txBody>
                    <a:bodyPr/>
                    <a:lstStyle/>
                    <a:p>
                      <a:pPr algn="ctr"/>
                      <a:r>
                        <a:rPr lang="en-US" altLang="zh-CN" dirty="0">
                          <a:solidFill>
                            <a:schemeClr val="bg1">
                              <a:alpha val="59000"/>
                            </a:schemeClr>
                          </a:solidFill>
                        </a:rPr>
                        <a:t>45</a:t>
                      </a:r>
                      <a:endParaRPr lang="zh-CN" altLang="en-US" dirty="0">
                        <a:solidFill>
                          <a:schemeClr val="bg1">
                            <a:alpha val="59000"/>
                          </a:schemeClr>
                        </a:solidFill>
                      </a:endParaRPr>
                    </a:p>
                  </a:txBody>
                  <a:tcPr anchor="ctr">
                    <a:solidFill>
                      <a:schemeClr val="accent2"/>
                    </a:solidFill>
                  </a:tcPr>
                </a:tc>
                <a:tc>
                  <a:txBody>
                    <a:bodyPr/>
                    <a:lstStyle/>
                    <a:p>
                      <a:pPr algn="ctr"/>
                      <a:r>
                        <a:rPr lang="zh-CN" altLang="en-US" dirty="0">
                          <a:solidFill>
                            <a:schemeClr val="bg1">
                              <a:alpha val="59000"/>
                            </a:schemeClr>
                          </a:solidFill>
                        </a:rPr>
                        <a:t>网友签名墙</a:t>
                      </a:r>
                    </a:p>
                  </a:txBody>
                  <a:tcPr anchor="ctr">
                    <a:solidFill>
                      <a:schemeClr val="accent2"/>
                    </a:solidFill>
                  </a:tcPr>
                </a:tc>
                <a:tc>
                  <a:txBody>
                    <a:bodyPr/>
                    <a:lstStyle/>
                    <a:p>
                      <a:pPr algn="ctr"/>
                      <a:r>
                        <a:rPr lang="en-US" altLang="zh-CN" dirty="0">
                          <a:solidFill>
                            <a:schemeClr val="bg1">
                              <a:alpha val="59000"/>
                            </a:schemeClr>
                          </a:solidFill>
                        </a:rPr>
                        <a:t>656</a:t>
                      </a:r>
                    </a:p>
                  </a:txBody>
                  <a:tcPr anchor="ctr">
                    <a:solidFill>
                      <a:schemeClr val="accent2"/>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CN" altLang="en-US" dirty="0">
                          <a:solidFill>
                            <a:schemeClr val="bg1">
                              <a:alpha val="59000"/>
                            </a:schemeClr>
                          </a:solidFill>
                        </a:rPr>
                        <a:t>无</a:t>
                      </a:r>
                    </a:p>
                  </a:txBody>
                  <a:tcPr anchor="ctr">
                    <a:solidFill>
                      <a:schemeClr val="accent2"/>
                    </a:solidFill>
                  </a:tcPr>
                </a:tc>
                <a:extLst>
                  <a:ext uri="{0D108BD9-81ED-4DB2-BD59-A6C34878D82A}">
                    <a16:rowId xmlns:a16="http://schemas.microsoft.com/office/drawing/2014/main" val="3585746434"/>
                  </a:ext>
                </a:extLst>
              </a:tr>
              <a:tr h="486410">
                <a:tc>
                  <a:txBody>
                    <a:bodyPr/>
                    <a:lstStyle/>
                    <a:p>
                      <a:pPr algn="l"/>
                      <a:r>
                        <a:rPr lang="zh-CN" altLang="en-US" dirty="0">
                          <a:solidFill>
                            <a:schemeClr val="bg1"/>
                          </a:solidFill>
                        </a:rPr>
                        <a:t>地毯</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solidFill>
                            <a:schemeClr val="bg1">
                              <a:alpha val="59000"/>
                            </a:schemeClr>
                          </a:solidFill>
                        </a:rPr>
                        <a:t>10</a:t>
                      </a:r>
                      <a:r>
                        <a:rPr lang="zh-CN" altLang="en-US" dirty="0">
                          <a:solidFill>
                            <a:schemeClr val="bg1">
                              <a:alpha val="59000"/>
                            </a:schemeClr>
                          </a:solidFill>
                        </a:rPr>
                        <a:t>米</a:t>
                      </a:r>
                      <a:r>
                        <a:rPr lang="en-US" altLang="zh-CN" dirty="0">
                          <a:solidFill>
                            <a:schemeClr val="bg1">
                              <a:alpha val="59000"/>
                            </a:schemeClr>
                          </a:solidFill>
                        </a:rPr>
                        <a:t>x3.1</a:t>
                      </a:r>
                      <a:r>
                        <a:rPr lang="zh-CN" altLang="en-US" dirty="0">
                          <a:solidFill>
                            <a:schemeClr val="bg1">
                              <a:alpha val="59000"/>
                            </a:schemeClr>
                          </a:solidFill>
                        </a:rPr>
                        <a:t>米</a:t>
                      </a:r>
                    </a:p>
                  </a:txBody>
                  <a:tcPr anchor="ctr"/>
                </a:tc>
                <a:tc>
                  <a:txBody>
                    <a:bodyPr/>
                    <a:lstStyle/>
                    <a:p>
                      <a:pPr algn="ctr"/>
                      <a:r>
                        <a:rPr lang="en-US" altLang="zh-CN" dirty="0">
                          <a:solidFill>
                            <a:schemeClr val="bg1">
                              <a:alpha val="59000"/>
                            </a:schemeClr>
                          </a:solidFill>
                        </a:rPr>
                        <a:t>54</a:t>
                      </a:r>
                      <a:endParaRPr lang="zh-CN" altLang="en-US" dirty="0">
                        <a:solidFill>
                          <a:schemeClr val="bg1">
                            <a:alpha val="59000"/>
                          </a:schemeClr>
                        </a:solidFill>
                      </a:endParaRPr>
                    </a:p>
                  </a:txBody>
                  <a:tcPr anchor="ctr"/>
                </a:tc>
                <a:tc>
                  <a:txBody>
                    <a:bodyPr/>
                    <a:lstStyle/>
                    <a:p>
                      <a:pPr algn="ctr"/>
                      <a:r>
                        <a:rPr lang="zh-CN" altLang="en-US" dirty="0">
                          <a:solidFill>
                            <a:schemeClr val="bg1">
                              <a:alpha val="59000"/>
                            </a:schemeClr>
                          </a:solidFill>
                        </a:rPr>
                        <a:t>网友签名墙</a:t>
                      </a:r>
                    </a:p>
                  </a:txBody>
                  <a:tcPr anchor="ctr"/>
                </a:tc>
                <a:tc>
                  <a:txBody>
                    <a:bodyPr/>
                    <a:lstStyle/>
                    <a:p>
                      <a:pPr algn="ctr"/>
                      <a:r>
                        <a:rPr lang="en-US" altLang="zh-CN" dirty="0">
                          <a:solidFill>
                            <a:schemeClr val="bg1">
                              <a:alpha val="59000"/>
                            </a:schemeClr>
                          </a:solidFill>
                        </a:rPr>
                        <a:t>423</a:t>
                      </a:r>
                      <a:endParaRPr lang="zh-CN" altLang="en-US" dirty="0">
                        <a:solidFill>
                          <a:schemeClr val="bg1">
                            <a:alpha val="59000"/>
                          </a:schemeClr>
                        </a:solidFill>
                      </a:endParaRPr>
                    </a:p>
                  </a:txBody>
                  <a:tcPr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CN" altLang="en-US" dirty="0">
                          <a:solidFill>
                            <a:schemeClr val="bg1">
                              <a:alpha val="59000"/>
                            </a:schemeClr>
                          </a:solidFill>
                        </a:rPr>
                        <a:t>无</a:t>
                      </a:r>
                    </a:p>
                  </a:txBody>
                  <a:tcPr anchor="ctr"/>
                </a:tc>
                <a:extLst>
                  <a:ext uri="{0D108BD9-81ED-4DB2-BD59-A6C34878D82A}">
                    <a16:rowId xmlns:a16="http://schemas.microsoft.com/office/drawing/2014/main" val="2642368226"/>
                  </a:ext>
                </a:extLst>
              </a:tr>
              <a:tr h="486410">
                <a:tc>
                  <a:txBody>
                    <a:bodyPr/>
                    <a:lstStyle/>
                    <a:p>
                      <a:pPr algn="l"/>
                      <a:r>
                        <a:rPr lang="zh-CN" altLang="en-US" dirty="0">
                          <a:solidFill>
                            <a:schemeClr val="bg1"/>
                          </a:solidFill>
                        </a:rPr>
                        <a:t>版主礼品</a:t>
                      </a:r>
                    </a:p>
                  </a:txBody>
                  <a:tcPr anchor="ctr">
                    <a:lnB w="285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solidFill>
                            <a:schemeClr val="bg1">
                              <a:alpha val="59000"/>
                            </a:schemeClr>
                          </a:solidFill>
                        </a:rPr>
                        <a:t>10</a:t>
                      </a:r>
                      <a:r>
                        <a:rPr lang="zh-CN" altLang="en-US" dirty="0">
                          <a:solidFill>
                            <a:schemeClr val="bg1">
                              <a:alpha val="59000"/>
                            </a:schemeClr>
                          </a:solidFill>
                        </a:rPr>
                        <a:t>米</a:t>
                      </a:r>
                      <a:r>
                        <a:rPr lang="en-US" altLang="zh-CN" dirty="0">
                          <a:solidFill>
                            <a:schemeClr val="bg1">
                              <a:alpha val="59000"/>
                            </a:schemeClr>
                          </a:solidFill>
                        </a:rPr>
                        <a:t>x3.1</a:t>
                      </a:r>
                      <a:r>
                        <a:rPr lang="zh-CN" altLang="en-US" dirty="0">
                          <a:solidFill>
                            <a:schemeClr val="bg1">
                              <a:alpha val="59000"/>
                            </a:schemeClr>
                          </a:solidFill>
                        </a:rPr>
                        <a:t>米</a:t>
                      </a:r>
                    </a:p>
                  </a:txBody>
                  <a:tcPr anchor="ctr">
                    <a:lnB w="28575" cap="flat" cmpd="sng" algn="ctr">
                      <a:solidFill>
                        <a:schemeClr val="accent3"/>
                      </a:solidFill>
                      <a:prstDash val="solid"/>
                      <a:round/>
                      <a:headEnd type="none" w="med" len="med"/>
                      <a:tailEnd type="none" w="med" len="med"/>
                    </a:lnB>
                    <a:solidFill>
                      <a:schemeClr val="accent2"/>
                    </a:solidFill>
                  </a:tcPr>
                </a:tc>
                <a:tc>
                  <a:txBody>
                    <a:bodyPr/>
                    <a:lstStyle/>
                    <a:p>
                      <a:pPr algn="ctr"/>
                      <a:r>
                        <a:rPr lang="en-US" altLang="zh-CN" dirty="0">
                          <a:solidFill>
                            <a:schemeClr val="bg1">
                              <a:alpha val="59000"/>
                            </a:schemeClr>
                          </a:solidFill>
                        </a:rPr>
                        <a:t>21</a:t>
                      </a:r>
                      <a:endParaRPr lang="zh-CN" altLang="en-US" dirty="0">
                        <a:solidFill>
                          <a:schemeClr val="bg1">
                            <a:alpha val="59000"/>
                          </a:schemeClr>
                        </a:solidFill>
                      </a:endParaRPr>
                    </a:p>
                  </a:txBody>
                  <a:tcPr anchor="ctr">
                    <a:lnB w="28575" cap="flat" cmpd="sng" algn="ctr">
                      <a:solidFill>
                        <a:schemeClr val="accent3"/>
                      </a:solidFill>
                      <a:prstDash val="solid"/>
                      <a:round/>
                      <a:headEnd type="none" w="med" len="med"/>
                      <a:tailEnd type="none" w="med" len="med"/>
                    </a:lnB>
                    <a:solidFill>
                      <a:schemeClr val="accent2"/>
                    </a:solidFill>
                  </a:tcPr>
                </a:tc>
                <a:tc>
                  <a:txBody>
                    <a:bodyPr/>
                    <a:lstStyle/>
                    <a:p>
                      <a:pPr algn="ctr"/>
                      <a:r>
                        <a:rPr lang="zh-CN" altLang="en-US" dirty="0">
                          <a:solidFill>
                            <a:schemeClr val="bg1">
                              <a:alpha val="59000"/>
                            </a:schemeClr>
                          </a:solidFill>
                        </a:rPr>
                        <a:t>网友签名墙</a:t>
                      </a:r>
                    </a:p>
                  </a:txBody>
                  <a:tcPr anchor="ctr">
                    <a:lnB w="28575" cap="flat" cmpd="sng" algn="ctr">
                      <a:solidFill>
                        <a:schemeClr val="accent3"/>
                      </a:solidFill>
                      <a:prstDash val="solid"/>
                      <a:round/>
                      <a:headEnd type="none" w="med" len="med"/>
                      <a:tailEnd type="none" w="med" len="med"/>
                    </a:lnB>
                    <a:solidFill>
                      <a:schemeClr val="accent2"/>
                    </a:solidFill>
                  </a:tcPr>
                </a:tc>
                <a:tc>
                  <a:txBody>
                    <a:bodyPr/>
                    <a:lstStyle/>
                    <a:p>
                      <a:pPr algn="ctr"/>
                      <a:r>
                        <a:rPr lang="en-US" altLang="zh-CN" dirty="0">
                          <a:solidFill>
                            <a:schemeClr val="bg1">
                              <a:alpha val="59000"/>
                            </a:schemeClr>
                          </a:solidFill>
                        </a:rPr>
                        <a:t>156</a:t>
                      </a:r>
                      <a:endParaRPr lang="zh-CN" altLang="en-US" dirty="0">
                        <a:solidFill>
                          <a:schemeClr val="bg1">
                            <a:alpha val="59000"/>
                          </a:schemeClr>
                        </a:solidFill>
                      </a:endParaRPr>
                    </a:p>
                  </a:txBody>
                  <a:tcPr anchor="ctr">
                    <a:lnB w="285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CN" altLang="en-US" dirty="0">
                          <a:solidFill>
                            <a:schemeClr val="bg1">
                              <a:alpha val="59000"/>
                            </a:schemeClr>
                          </a:solidFill>
                        </a:rPr>
                        <a:t>无</a:t>
                      </a:r>
                    </a:p>
                  </a:txBody>
                  <a:tcPr anchor="ctr">
                    <a:lnB w="28575" cap="flat" cmpd="sng" algn="ctr">
                      <a:solidFill>
                        <a:schemeClr val="accent3"/>
                      </a:solidFill>
                      <a:prstDash val="solid"/>
                      <a:round/>
                      <a:headEnd type="none" w="med" len="med"/>
                      <a:tailEnd type="none" w="med" len="med"/>
                    </a:lnB>
                    <a:solidFill>
                      <a:schemeClr val="accent2"/>
                    </a:solidFill>
                  </a:tcPr>
                </a:tc>
                <a:extLst>
                  <a:ext uri="{0D108BD9-81ED-4DB2-BD59-A6C34878D82A}">
                    <a16:rowId xmlns:a16="http://schemas.microsoft.com/office/drawing/2014/main" val="3614314486"/>
                  </a:ext>
                </a:extLst>
              </a:tr>
            </a:tbl>
          </a:graphicData>
        </a:graphic>
      </p:graphicFrame>
    </p:spTree>
    <p:extLst>
      <p:ext uri="{BB962C8B-B14F-4D97-AF65-F5344CB8AC3E}">
        <p14:creationId xmlns:p14="http://schemas.microsoft.com/office/powerpoint/2010/main" val="5661196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28CE5EA4-EAD3-E729-6763-FDF679368C7E}"/>
              </a:ext>
            </a:extLst>
          </p:cNvPr>
          <p:cNvSpPr/>
          <p:nvPr/>
        </p:nvSpPr>
        <p:spPr>
          <a:xfrm>
            <a:off x="4768766" y="594641"/>
            <a:ext cx="2567940" cy="720778"/>
          </a:xfrm>
          <a:prstGeom prst="roundRect">
            <a:avLst>
              <a:gd name="adj" fmla="val 50000"/>
            </a:avLst>
          </a:prstGeom>
          <a:gradFill flip="none" rotWithShape="1">
            <a:gsLst>
              <a:gs pos="0">
                <a:schemeClr val="accent3"/>
              </a:gs>
              <a:gs pos="84000">
                <a:schemeClr val="accent3">
                  <a:lumMod val="7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ndParaRPr>
          </a:p>
        </p:txBody>
      </p:sp>
      <p:sp>
        <p:nvSpPr>
          <p:cNvPr id="3" name="矩形: 圆角 2">
            <a:extLst>
              <a:ext uri="{FF2B5EF4-FFF2-40B4-BE49-F238E27FC236}">
                <a16:creationId xmlns:a16="http://schemas.microsoft.com/office/drawing/2014/main" id="{59D78A56-2D4C-436C-BA27-A67BA092C4E7}"/>
              </a:ext>
            </a:extLst>
          </p:cNvPr>
          <p:cNvSpPr/>
          <p:nvPr/>
        </p:nvSpPr>
        <p:spPr>
          <a:xfrm>
            <a:off x="4831080" y="641315"/>
            <a:ext cx="2453640" cy="627430"/>
          </a:xfrm>
          <a:prstGeom prst="roundRect">
            <a:avLst>
              <a:gd name="adj" fmla="val 50000"/>
            </a:avLst>
          </a:prstGeom>
          <a:noFill/>
          <a:ln w="3175"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ndParaRPr>
          </a:p>
        </p:txBody>
      </p:sp>
      <p:sp>
        <p:nvSpPr>
          <p:cNvPr id="4" name="文本框 3">
            <a:extLst>
              <a:ext uri="{FF2B5EF4-FFF2-40B4-BE49-F238E27FC236}">
                <a16:creationId xmlns:a16="http://schemas.microsoft.com/office/drawing/2014/main" id="{A4DE6CF1-ECD9-1E0A-2204-325A1EFA6B22}"/>
              </a:ext>
            </a:extLst>
          </p:cNvPr>
          <p:cNvSpPr txBox="1"/>
          <p:nvPr/>
        </p:nvSpPr>
        <p:spPr>
          <a:xfrm>
            <a:off x="5139666" y="677883"/>
            <a:ext cx="1831912" cy="584775"/>
          </a:xfrm>
          <a:prstGeom prst="rect">
            <a:avLst/>
          </a:prstGeom>
          <a:noFill/>
        </p:spPr>
        <p:txBody>
          <a:bodyPr wrap="none" rtlCol="0">
            <a:noAutofit/>
          </a:bodyPr>
          <a:lstStyle/>
          <a:p>
            <a:r>
              <a:rPr lang="zh-CN" altLang="en-US" sz="3200" dirty="0">
                <a:solidFill>
                  <a:schemeClr val="accent2"/>
                </a:solidFill>
                <a:effectLst>
                  <a:outerShdw dist="25400" algn="l" rotWithShape="0">
                    <a:schemeClr val="bg1"/>
                  </a:outerShdw>
                </a:effectLst>
                <a:latin typeface="+mj-ea"/>
                <a:ea typeface="+mj-ea"/>
              </a:rPr>
              <a:t>表演嘉宾</a:t>
            </a:r>
          </a:p>
        </p:txBody>
      </p:sp>
      <p:sp>
        <p:nvSpPr>
          <p:cNvPr id="5" name="矩形 4">
            <a:extLst>
              <a:ext uri="{FF2B5EF4-FFF2-40B4-BE49-F238E27FC236}">
                <a16:creationId xmlns:a16="http://schemas.microsoft.com/office/drawing/2014/main" id="{6E868C8C-6DB6-75DC-A2C1-A3CA8F75AFC5}"/>
              </a:ext>
            </a:extLst>
          </p:cNvPr>
          <p:cNvSpPr/>
          <p:nvPr/>
        </p:nvSpPr>
        <p:spPr>
          <a:xfrm rot="2700000">
            <a:off x="1389047" y="2210765"/>
            <a:ext cx="1821993" cy="1821994"/>
          </a:xfrm>
          <a:prstGeom prst="rect">
            <a:avLst/>
          </a:prstGeom>
          <a:pattFill prst="narHorz">
            <a:fgClr>
              <a:schemeClr val="accent2">
                <a:lumMod val="75000"/>
              </a:schemeClr>
            </a:fgClr>
            <a:bgClr>
              <a:schemeClr val="accent2"/>
            </a:bgClr>
          </a:pattFill>
          <a:ln w="25400">
            <a:gradFill>
              <a:gsLst>
                <a:gs pos="0">
                  <a:schemeClr val="accent3"/>
                </a:gs>
                <a:gs pos="100000">
                  <a:schemeClr val="accent3">
                    <a:lumMod val="75000"/>
                  </a:schemeClr>
                </a:gs>
              </a:gsLst>
              <a:lin ang="5400000" scaled="1"/>
            </a:gradFill>
          </a:ln>
          <a:effectLst>
            <a:innerShdw blurRad="228600">
              <a:prstClr val="black">
                <a:alpha val="61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baseline="30000"/>
          </a:p>
        </p:txBody>
      </p:sp>
      <p:sp>
        <p:nvSpPr>
          <p:cNvPr id="6" name="矩形 5">
            <a:extLst>
              <a:ext uri="{FF2B5EF4-FFF2-40B4-BE49-F238E27FC236}">
                <a16:creationId xmlns:a16="http://schemas.microsoft.com/office/drawing/2014/main" id="{16A5C7E1-A744-0E56-01B3-D8939476279C}"/>
              </a:ext>
            </a:extLst>
          </p:cNvPr>
          <p:cNvSpPr/>
          <p:nvPr/>
        </p:nvSpPr>
        <p:spPr>
          <a:xfrm rot="2700000">
            <a:off x="2677391" y="3499109"/>
            <a:ext cx="1821993" cy="1821994"/>
          </a:xfrm>
          <a:prstGeom prst="rect">
            <a:avLst/>
          </a:prstGeom>
          <a:pattFill prst="narHorz">
            <a:fgClr>
              <a:schemeClr val="accent2">
                <a:lumMod val="75000"/>
              </a:schemeClr>
            </a:fgClr>
            <a:bgClr>
              <a:schemeClr val="accent2"/>
            </a:bgClr>
          </a:pattFill>
          <a:ln w="25400">
            <a:gradFill>
              <a:gsLst>
                <a:gs pos="0">
                  <a:schemeClr val="accent3"/>
                </a:gs>
                <a:gs pos="100000">
                  <a:schemeClr val="accent3">
                    <a:lumMod val="75000"/>
                  </a:schemeClr>
                </a:gs>
              </a:gsLst>
              <a:lin ang="5400000" scaled="1"/>
            </a:gradFill>
          </a:ln>
          <a:effectLst>
            <a:innerShdw blurRad="228600">
              <a:prstClr val="black">
                <a:alpha val="61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baseline="30000"/>
          </a:p>
        </p:txBody>
      </p:sp>
      <p:sp>
        <p:nvSpPr>
          <p:cNvPr id="7" name="矩形 6">
            <a:extLst>
              <a:ext uri="{FF2B5EF4-FFF2-40B4-BE49-F238E27FC236}">
                <a16:creationId xmlns:a16="http://schemas.microsoft.com/office/drawing/2014/main" id="{92BB70A3-BE8C-CEB4-6BB8-9937B0028332}"/>
              </a:ext>
            </a:extLst>
          </p:cNvPr>
          <p:cNvSpPr/>
          <p:nvPr/>
        </p:nvSpPr>
        <p:spPr>
          <a:xfrm rot="2700000">
            <a:off x="3965736" y="2210765"/>
            <a:ext cx="1821993" cy="1821994"/>
          </a:xfrm>
          <a:prstGeom prst="rect">
            <a:avLst/>
          </a:prstGeom>
          <a:pattFill prst="narHorz">
            <a:fgClr>
              <a:schemeClr val="accent2">
                <a:lumMod val="75000"/>
              </a:schemeClr>
            </a:fgClr>
            <a:bgClr>
              <a:schemeClr val="accent2"/>
            </a:bgClr>
          </a:pattFill>
          <a:ln w="25400">
            <a:gradFill>
              <a:gsLst>
                <a:gs pos="0">
                  <a:schemeClr val="accent3"/>
                </a:gs>
                <a:gs pos="100000">
                  <a:schemeClr val="accent3">
                    <a:lumMod val="75000"/>
                  </a:schemeClr>
                </a:gs>
              </a:gsLst>
              <a:lin ang="5400000" scaled="1"/>
            </a:gradFill>
          </a:ln>
          <a:effectLst>
            <a:innerShdw blurRad="228600">
              <a:prstClr val="black">
                <a:alpha val="61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baseline="30000"/>
          </a:p>
        </p:txBody>
      </p:sp>
      <p:sp>
        <p:nvSpPr>
          <p:cNvPr id="10" name="矩形 9">
            <a:extLst>
              <a:ext uri="{FF2B5EF4-FFF2-40B4-BE49-F238E27FC236}">
                <a16:creationId xmlns:a16="http://schemas.microsoft.com/office/drawing/2014/main" id="{1501FDEB-A97A-C5F7-CF6B-7EA723C992EF}"/>
              </a:ext>
            </a:extLst>
          </p:cNvPr>
          <p:cNvSpPr/>
          <p:nvPr/>
        </p:nvSpPr>
        <p:spPr>
          <a:xfrm rot="18900000" flipV="1">
            <a:off x="5115929" y="3639120"/>
            <a:ext cx="1821993" cy="1821994"/>
          </a:xfrm>
          <a:prstGeom prst="rect">
            <a:avLst/>
          </a:prstGeom>
          <a:pattFill prst="narHorz">
            <a:fgClr>
              <a:schemeClr val="accent2">
                <a:lumMod val="75000"/>
              </a:schemeClr>
            </a:fgClr>
            <a:bgClr>
              <a:schemeClr val="accent2"/>
            </a:bgClr>
          </a:pattFill>
          <a:ln w="25400">
            <a:gradFill>
              <a:gsLst>
                <a:gs pos="0">
                  <a:schemeClr val="accent3"/>
                </a:gs>
                <a:gs pos="100000">
                  <a:schemeClr val="accent3">
                    <a:lumMod val="75000"/>
                  </a:schemeClr>
                </a:gs>
              </a:gsLst>
              <a:lin ang="5400000" scaled="1"/>
            </a:gradFill>
          </a:ln>
          <a:effectLst>
            <a:innerShdw blurRad="228600">
              <a:prstClr val="black">
                <a:alpha val="61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baseline="30000"/>
          </a:p>
        </p:txBody>
      </p:sp>
      <p:sp>
        <p:nvSpPr>
          <p:cNvPr id="11" name="矩形 10">
            <a:extLst>
              <a:ext uri="{FF2B5EF4-FFF2-40B4-BE49-F238E27FC236}">
                <a16:creationId xmlns:a16="http://schemas.microsoft.com/office/drawing/2014/main" id="{D39DE2F4-4099-EDC6-9A43-29CB4EF4EFBE}"/>
              </a:ext>
            </a:extLst>
          </p:cNvPr>
          <p:cNvSpPr/>
          <p:nvPr/>
        </p:nvSpPr>
        <p:spPr>
          <a:xfrm rot="18900000" flipV="1">
            <a:off x="6404273" y="2350776"/>
            <a:ext cx="1821993" cy="1821994"/>
          </a:xfrm>
          <a:prstGeom prst="rect">
            <a:avLst/>
          </a:prstGeom>
          <a:pattFill prst="narHorz">
            <a:fgClr>
              <a:schemeClr val="accent2">
                <a:lumMod val="75000"/>
              </a:schemeClr>
            </a:fgClr>
            <a:bgClr>
              <a:schemeClr val="accent2"/>
            </a:bgClr>
          </a:pattFill>
          <a:ln w="25400">
            <a:gradFill>
              <a:gsLst>
                <a:gs pos="0">
                  <a:schemeClr val="accent3"/>
                </a:gs>
                <a:gs pos="100000">
                  <a:schemeClr val="accent3">
                    <a:lumMod val="75000"/>
                  </a:schemeClr>
                </a:gs>
              </a:gsLst>
              <a:lin ang="5400000" scaled="1"/>
            </a:gradFill>
          </a:ln>
          <a:effectLst>
            <a:innerShdw blurRad="228600">
              <a:prstClr val="black">
                <a:alpha val="61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baseline="30000"/>
          </a:p>
        </p:txBody>
      </p:sp>
      <p:sp>
        <p:nvSpPr>
          <p:cNvPr id="12" name="矩形 11">
            <a:extLst>
              <a:ext uri="{FF2B5EF4-FFF2-40B4-BE49-F238E27FC236}">
                <a16:creationId xmlns:a16="http://schemas.microsoft.com/office/drawing/2014/main" id="{63606CAB-F23C-BC2E-E449-5130DAF289F9}"/>
              </a:ext>
            </a:extLst>
          </p:cNvPr>
          <p:cNvSpPr/>
          <p:nvPr/>
        </p:nvSpPr>
        <p:spPr>
          <a:xfrm rot="18900000" flipV="1">
            <a:off x="7692618" y="3639120"/>
            <a:ext cx="1821993" cy="1821994"/>
          </a:xfrm>
          <a:prstGeom prst="rect">
            <a:avLst/>
          </a:prstGeom>
          <a:pattFill prst="narHorz">
            <a:fgClr>
              <a:schemeClr val="accent2">
                <a:lumMod val="75000"/>
              </a:schemeClr>
            </a:fgClr>
            <a:bgClr>
              <a:schemeClr val="accent2"/>
            </a:bgClr>
          </a:pattFill>
          <a:ln w="25400">
            <a:gradFill>
              <a:gsLst>
                <a:gs pos="0">
                  <a:schemeClr val="accent3"/>
                </a:gs>
                <a:gs pos="100000">
                  <a:schemeClr val="accent3">
                    <a:lumMod val="75000"/>
                  </a:schemeClr>
                </a:gs>
              </a:gsLst>
              <a:lin ang="5400000" scaled="1"/>
            </a:gradFill>
          </a:ln>
          <a:effectLst>
            <a:innerShdw blurRad="228600">
              <a:prstClr val="black">
                <a:alpha val="61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baseline="30000"/>
          </a:p>
        </p:txBody>
      </p:sp>
      <p:sp>
        <p:nvSpPr>
          <p:cNvPr id="14" name="矩形 13">
            <a:extLst>
              <a:ext uri="{FF2B5EF4-FFF2-40B4-BE49-F238E27FC236}">
                <a16:creationId xmlns:a16="http://schemas.microsoft.com/office/drawing/2014/main" id="{56FEC740-1FF0-421B-51CB-BF82BF6AAD90}"/>
              </a:ext>
            </a:extLst>
          </p:cNvPr>
          <p:cNvSpPr/>
          <p:nvPr/>
        </p:nvSpPr>
        <p:spPr>
          <a:xfrm rot="2700000">
            <a:off x="8980963" y="2350776"/>
            <a:ext cx="1821993" cy="1821994"/>
          </a:xfrm>
          <a:prstGeom prst="rect">
            <a:avLst/>
          </a:prstGeom>
          <a:pattFill prst="narHorz">
            <a:fgClr>
              <a:schemeClr val="accent2">
                <a:lumMod val="75000"/>
              </a:schemeClr>
            </a:fgClr>
            <a:bgClr>
              <a:schemeClr val="accent2"/>
            </a:bgClr>
          </a:pattFill>
          <a:ln w="25400">
            <a:gradFill>
              <a:gsLst>
                <a:gs pos="0">
                  <a:schemeClr val="accent3"/>
                </a:gs>
                <a:gs pos="100000">
                  <a:schemeClr val="accent3">
                    <a:lumMod val="75000"/>
                  </a:schemeClr>
                </a:gs>
              </a:gsLst>
              <a:lin ang="5400000" scaled="1"/>
            </a:gradFill>
          </a:ln>
          <a:effectLst>
            <a:innerShdw blurRad="228600">
              <a:prstClr val="black">
                <a:alpha val="61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baseline="30000"/>
          </a:p>
        </p:txBody>
      </p:sp>
      <p:pic>
        <p:nvPicPr>
          <p:cNvPr id="32" name="图片 31" descr="图片包含 人, 年轻, 男孩, 球拍&#10;&#10;描述已自动生成">
            <a:extLst>
              <a:ext uri="{FF2B5EF4-FFF2-40B4-BE49-F238E27FC236}">
                <a16:creationId xmlns:a16="http://schemas.microsoft.com/office/drawing/2014/main" id="{12CF1B3F-33C2-B515-2239-8E16EAFDE296}"/>
              </a:ext>
            </a:extLst>
          </p:cNvPr>
          <p:cNvPicPr>
            <a:picLocks noChangeAspect="1"/>
          </p:cNvPicPr>
          <p:nvPr/>
        </p:nvPicPr>
        <p:blipFill>
          <a:blip r:embed="rId2">
            <a:extLst>
              <a:ext uri="{28A0092B-C50C-407E-A947-70E740481C1C}">
                <a14:useLocalDpi xmlns:a14="http://schemas.microsoft.com/office/drawing/2010/main" val="0"/>
              </a:ext>
            </a:extLst>
          </a:blip>
          <a:srcRect l="8136" r="3175" b="3198"/>
          <a:stretch>
            <a:fillRect/>
          </a:stretch>
        </p:blipFill>
        <p:spPr>
          <a:xfrm>
            <a:off x="1011700" y="2291350"/>
            <a:ext cx="2576688" cy="2118756"/>
          </a:xfrm>
          <a:custGeom>
            <a:avLst/>
            <a:gdLst>
              <a:gd name="connsiteX0" fmla="*/ 830412 w 2576688"/>
              <a:gd name="connsiteY0" fmla="*/ 0 h 2118756"/>
              <a:gd name="connsiteX1" fmla="*/ 1746276 w 2576688"/>
              <a:gd name="connsiteY1" fmla="*/ 0 h 2118756"/>
              <a:gd name="connsiteX2" fmla="*/ 2576688 w 2576688"/>
              <a:gd name="connsiteY2" fmla="*/ 830412 h 2118756"/>
              <a:gd name="connsiteX3" fmla="*/ 1288343 w 2576688"/>
              <a:gd name="connsiteY3" fmla="*/ 2118756 h 2118756"/>
              <a:gd name="connsiteX4" fmla="*/ 0 w 2576688"/>
              <a:gd name="connsiteY4" fmla="*/ 830412 h 2118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6688" h="2118756">
                <a:moveTo>
                  <a:pt x="830412" y="0"/>
                </a:moveTo>
                <a:lnTo>
                  <a:pt x="1746276" y="0"/>
                </a:lnTo>
                <a:lnTo>
                  <a:pt x="2576688" y="830412"/>
                </a:lnTo>
                <a:lnTo>
                  <a:pt x="1288343" y="2118756"/>
                </a:lnTo>
                <a:lnTo>
                  <a:pt x="0" y="830412"/>
                </a:lnTo>
                <a:close/>
              </a:path>
            </a:pathLst>
          </a:custGeom>
        </p:spPr>
      </p:pic>
      <p:pic>
        <p:nvPicPr>
          <p:cNvPr id="36" name="图片 35" descr="穿白色衣服的小孩&#10;&#10;描述已自动生成">
            <a:extLst>
              <a:ext uri="{FF2B5EF4-FFF2-40B4-BE49-F238E27FC236}">
                <a16:creationId xmlns:a16="http://schemas.microsoft.com/office/drawing/2014/main" id="{B9778ED3-FB84-EF4C-40E9-3557EB5D7507}"/>
              </a:ext>
            </a:extLst>
          </p:cNvPr>
          <p:cNvPicPr>
            <a:picLocks noChangeAspect="1"/>
          </p:cNvPicPr>
          <p:nvPr/>
        </p:nvPicPr>
        <p:blipFill>
          <a:blip r:embed="rId3">
            <a:extLst>
              <a:ext uri="{28A0092B-C50C-407E-A947-70E740481C1C}">
                <a14:useLocalDpi xmlns:a14="http://schemas.microsoft.com/office/drawing/2010/main" val="0"/>
              </a:ext>
            </a:extLst>
          </a:blip>
          <a:srcRect b="21893"/>
          <a:stretch>
            <a:fillRect/>
          </a:stretch>
        </p:blipFill>
        <p:spPr>
          <a:xfrm>
            <a:off x="2545703" y="3557738"/>
            <a:ext cx="2117632" cy="2140713"/>
          </a:xfrm>
          <a:custGeom>
            <a:avLst/>
            <a:gdLst>
              <a:gd name="connsiteX0" fmla="*/ 0 w 2117632"/>
              <a:gd name="connsiteY0" fmla="*/ 0 h 2140713"/>
              <a:gd name="connsiteX1" fmla="*/ 2117632 w 2117632"/>
              <a:gd name="connsiteY1" fmla="*/ 0 h 2140713"/>
              <a:gd name="connsiteX2" fmla="*/ 2117632 w 2117632"/>
              <a:gd name="connsiteY2" fmla="*/ 1065766 h 2140713"/>
              <a:gd name="connsiteX3" fmla="*/ 1042684 w 2117632"/>
              <a:gd name="connsiteY3" fmla="*/ 2140713 h 2140713"/>
              <a:gd name="connsiteX4" fmla="*/ 0 w 2117632"/>
              <a:gd name="connsiteY4" fmla="*/ 1098029 h 21407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7632" h="2140713">
                <a:moveTo>
                  <a:pt x="0" y="0"/>
                </a:moveTo>
                <a:lnTo>
                  <a:pt x="2117632" y="0"/>
                </a:lnTo>
                <a:lnTo>
                  <a:pt x="2117632" y="1065766"/>
                </a:lnTo>
                <a:lnTo>
                  <a:pt x="1042684" y="2140713"/>
                </a:lnTo>
                <a:lnTo>
                  <a:pt x="0" y="1098029"/>
                </a:lnTo>
                <a:close/>
              </a:path>
            </a:pathLst>
          </a:custGeom>
        </p:spPr>
      </p:pic>
      <p:pic>
        <p:nvPicPr>
          <p:cNvPr id="39" name="图片 38" descr="图片包含 人, 年轻, 男孩, 球拍&#10;&#10;描述已自动生成">
            <a:extLst>
              <a:ext uri="{FF2B5EF4-FFF2-40B4-BE49-F238E27FC236}">
                <a16:creationId xmlns:a16="http://schemas.microsoft.com/office/drawing/2014/main" id="{7D63BE8F-A7B7-3727-2882-284CAF662924}"/>
              </a:ext>
            </a:extLst>
          </p:cNvPr>
          <p:cNvPicPr>
            <a:picLocks noChangeAspect="1"/>
          </p:cNvPicPr>
          <p:nvPr/>
        </p:nvPicPr>
        <p:blipFill>
          <a:blip r:embed="rId2">
            <a:extLst>
              <a:ext uri="{28A0092B-C50C-407E-A947-70E740481C1C}">
                <a14:useLocalDpi xmlns:a14="http://schemas.microsoft.com/office/drawing/2010/main" val="0"/>
              </a:ext>
            </a:extLst>
          </a:blip>
          <a:srcRect l="8136" r="3175" b="3198"/>
          <a:stretch>
            <a:fillRect/>
          </a:stretch>
        </p:blipFill>
        <p:spPr>
          <a:xfrm>
            <a:off x="3588387" y="2291350"/>
            <a:ext cx="2576688" cy="2118756"/>
          </a:xfrm>
          <a:custGeom>
            <a:avLst/>
            <a:gdLst>
              <a:gd name="connsiteX0" fmla="*/ 830412 w 2576688"/>
              <a:gd name="connsiteY0" fmla="*/ 0 h 2118756"/>
              <a:gd name="connsiteX1" fmla="*/ 1746276 w 2576688"/>
              <a:gd name="connsiteY1" fmla="*/ 0 h 2118756"/>
              <a:gd name="connsiteX2" fmla="*/ 2576688 w 2576688"/>
              <a:gd name="connsiteY2" fmla="*/ 830412 h 2118756"/>
              <a:gd name="connsiteX3" fmla="*/ 1288343 w 2576688"/>
              <a:gd name="connsiteY3" fmla="*/ 2118756 h 2118756"/>
              <a:gd name="connsiteX4" fmla="*/ 0 w 2576688"/>
              <a:gd name="connsiteY4" fmla="*/ 830412 h 2118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6688" h="2118756">
                <a:moveTo>
                  <a:pt x="830412" y="0"/>
                </a:moveTo>
                <a:lnTo>
                  <a:pt x="1746276" y="0"/>
                </a:lnTo>
                <a:lnTo>
                  <a:pt x="2576688" y="830412"/>
                </a:lnTo>
                <a:lnTo>
                  <a:pt x="1288343" y="2118756"/>
                </a:lnTo>
                <a:lnTo>
                  <a:pt x="0" y="830412"/>
                </a:lnTo>
                <a:close/>
              </a:path>
            </a:pathLst>
          </a:custGeom>
        </p:spPr>
      </p:pic>
      <p:pic>
        <p:nvPicPr>
          <p:cNvPr id="40" name="图片 39" descr="图片包含 人, 年轻, 男孩, 球拍&#10;&#10;描述已自动生成">
            <a:extLst>
              <a:ext uri="{FF2B5EF4-FFF2-40B4-BE49-F238E27FC236}">
                <a16:creationId xmlns:a16="http://schemas.microsoft.com/office/drawing/2014/main" id="{7A52C6CA-4915-3052-35F0-F106FF1D3834}"/>
              </a:ext>
            </a:extLst>
          </p:cNvPr>
          <p:cNvPicPr>
            <a:picLocks noChangeAspect="1"/>
          </p:cNvPicPr>
          <p:nvPr/>
        </p:nvPicPr>
        <p:blipFill>
          <a:blip r:embed="rId2">
            <a:extLst>
              <a:ext uri="{28A0092B-C50C-407E-A947-70E740481C1C}">
                <a14:useLocalDpi xmlns:a14="http://schemas.microsoft.com/office/drawing/2010/main" val="0"/>
              </a:ext>
            </a:extLst>
          </a:blip>
          <a:srcRect l="8136" r="3175" b="3198"/>
          <a:stretch>
            <a:fillRect/>
          </a:stretch>
        </p:blipFill>
        <p:spPr>
          <a:xfrm>
            <a:off x="6026924" y="2431361"/>
            <a:ext cx="2576688" cy="2118756"/>
          </a:xfrm>
          <a:custGeom>
            <a:avLst/>
            <a:gdLst>
              <a:gd name="connsiteX0" fmla="*/ 830412 w 2576688"/>
              <a:gd name="connsiteY0" fmla="*/ 0 h 2118756"/>
              <a:gd name="connsiteX1" fmla="*/ 1746276 w 2576688"/>
              <a:gd name="connsiteY1" fmla="*/ 0 h 2118756"/>
              <a:gd name="connsiteX2" fmla="*/ 2576688 w 2576688"/>
              <a:gd name="connsiteY2" fmla="*/ 830412 h 2118756"/>
              <a:gd name="connsiteX3" fmla="*/ 1288343 w 2576688"/>
              <a:gd name="connsiteY3" fmla="*/ 2118756 h 2118756"/>
              <a:gd name="connsiteX4" fmla="*/ 0 w 2576688"/>
              <a:gd name="connsiteY4" fmla="*/ 830412 h 2118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6688" h="2118756">
                <a:moveTo>
                  <a:pt x="830412" y="0"/>
                </a:moveTo>
                <a:lnTo>
                  <a:pt x="1746276" y="0"/>
                </a:lnTo>
                <a:lnTo>
                  <a:pt x="2576688" y="830412"/>
                </a:lnTo>
                <a:lnTo>
                  <a:pt x="1288343" y="2118756"/>
                </a:lnTo>
                <a:lnTo>
                  <a:pt x="0" y="830412"/>
                </a:lnTo>
                <a:close/>
              </a:path>
            </a:pathLst>
          </a:custGeom>
        </p:spPr>
      </p:pic>
      <p:pic>
        <p:nvPicPr>
          <p:cNvPr id="41" name="图片 40" descr="图片包含 人, 年轻, 男孩, 球拍&#10;&#10;描述已自动生成">
            <a:extLst>
              <a:ext uri="{FF2B5EF4-FFF2-40B4-BE49-F238E27FC236}">
                <a16:creationId xmlns:a16="http://schemas.microsoft.com/office/drawing/2014/main" id="{46D91FDF-893C-ACB9-4EF7-003F9531840C}"/>
              </a:ext>
            </a:extLst>
          </p:cNvPr>
          <p:cNvPicPr>
            <a:picLocks noChangeAspect="1"/>
          </p:cNvPicPr>
          <p:nvPr/>
        </p:nvPicPr>
        <p:blipFill>
          <a:blip r:embed="rId2">
            <a:extLst>
              <a:ext uri="{28A0092B-C50C-407E-A947-70E740481C1C}">
                <a14:useLocalDpi xmlns:a14="http://schemas.microsoft.com/office/drawing/2010/main" val="0"/>
              </a:ext>
            </a:extLst>
          </a:blip>
          <a:srcRect l="8136" r="3175" b="3198"/>
          <a:stretch>
            <a:fillRect/>
          </a:stretch>
        </p:blipFill>
        <p:spPr>
          <a:xfrm>
            <a:off x="8603613" y="2425502"/>
            <a:ext cx="2576688" cy="2118756"/>
          </a:xfrm>
          <a:custGeom>
            <a:avLst/>
            <a:gdLst>
              <a:gd name="connsiteX0" fmla="*/ 830412 w 2576688"/>
              <a:gd name="connsiteY0" fmla="*/ 0 h 2118756"/>
              <a:gd name="connsiteX1" fmla="*/ 1746276 w 2576688"/>
              <a:gd name="connsiteY1" fmla="*/ 0 h 2118756"/>
              <a:gd name="connsiteX2" fmla="*/ 2576688 w 2576688"/>
              <a:gd name="connsiteY2" fmla="*/ 830412 h 2118756"/>
              <a:gd name="connsiteX3" fmla="*/ 1288343 w 2576688"/>
              <a:gd name="connsiteY3" fmla="*/ 2118756 h 2118756"/>
              <a:gd name="connsiteX4" fmla="*/ 0 w 2576688"/>
              <a:gd name="connsiteY4" fmla="*/ 830412 h 2118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6688" h="2118756">
                <a:moveTo>
                  <a:pt x="830412" y="0"/>
                </a:moveTo>
                <a:lnTo>
                  <a:pt x="1746276" y="0"/>
                </a:lnTo>
                <a:lnTo>
                  <a:pt x="2576688" y="830412"/>
                </a:lnTo>
                <a:lnTo>
                  <a:pt x="1288343" y="2118756"/>
                </a:lnTo>
                <a:lnTo>
                  <a:pt x="0" y="830412"/>
                </a:lnTo>
                <a:close/>
              </a:path>
            </a:pathLst>
          </a:custGeom>
        </p:spPr>
      </p:pic>
      <p:pic>
        <p:nvPicPr>
          <p:cNvPr id="42" name="图片 41" descr="穿白色衣服的小孩&#10;&#10;描述已自动生成">
            <a:extLst>
              <a:ext uri="{FF2B5EF4-FFF2-40B4-BE49-F238E27FC236}">
                <a16:creationId xmlns:a16="http://schemas.microsoft.com/office/drawing/2014/main" id="{FBF01948-A9FD-5482-CA5D-EDF27C9279AB}"/>
              </a:ext>
            </a:extLst>
          </p:cNvPr>
          <p:cNvPicPr>
            <a:picLocks noChangeAspect="1"/>
          </p:cNvPicPr>
          <p:nvPr/>
        </p:nvPicPr>
        <p:blipFill>
          <a:blip r:embed="rId3">
            <a:extLst>
              <a:ext uri="{28A0092B-C50C-407E-A947-70E740481C1C}">
                <a14:useLocalDpi xmlns:a14="http://schemas.microsoft.com/office/drawing/2010/main" val="0"/>
              </a:ext>
            </a:extLst>
          </a:blip>
          <a:srcRect b="21893"/>
          <a:stretch>
            <a:fillRect/>
          </a:stretch>
        </p:blipFill>
        <p:spPr>
          <a:xfrm>
            <a:off x="4984240" y="3697748"/>
            <a:ext cx="2117632" cy="2140713"/>
          </a:xfrm>
          <a:custGeom>
            <a:avLst/>
            <a:gdLst>
              <a:gd name="connsiteX0" fmla="*/ 0 w 2117632"/>
              <a:gd name="connsiteY0" fmla="*/ 0 h 2140713"/>
              <a:gd name="connsiteX1" fmla="*/ 2117632 w 2117632"/>
              <a:gd name="connsiteY1" fmla="*/ 0 h 2140713"/>
              <a:gd name="connsiteX2" fmla="*/ 2117632 w 2117632"/>
              <a:gd name="connsiteY2" fmla="*/ 1065766 h 2140713"/>
              <a:gd name="connsiteX3" fmla="*/ 1042684 w 2117632"/>
              <a:gd name="connsiteY3" fmla="*/ 2140713 h 2140713"/>
              <a:gd name="connsiteX4" fmla="*/ 0 w 2117632"/>
              <a:gd name="connsiteY4" fmla="*/ 1098029 h 21407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7632" h="2140713">
                <a:moveTo>
                  <a:pt x="0" y="0"/>
                </a:moveTo>
                <a:lnTo>
                  <a:pt x="2117632" y="0"/>
                </a:lnTo>
                <a:lnTo>
                  <a:pt x="2117632" y="1065766"/>
                </a:lnTo>
                <a:lnTo>
                  <a:pt x="1042684" y="2140713"/>
                </a:lnTo>
                <a:lnTo>
                  <a:pt x="0" y="1098029"/>
                </a:lnTo>
                <a:close/>
              </a:path>
            </a:pathLst>
          </a:custGeom>
        </p:spPr>
      </p:pic>
      <p:pic>
        <p:nvPicPr>
          <p:cNvPr id="43" name="图片 42" descr="穿白色衣服的小孩&#10;&#10;描述已自动生成">
            <a:extLst>
              <a:ext uri="{FF2B5EF4-FFF2-40B4-BE49-F238E27FC236}">
                <a16:creationId xmlns:a16="http://schemas.microsoft.com/office/drawing/2014/main" id="{3BB5DE42-9B8B-82A8-3F84-E3161631B836}"/>
              </a:ext>
            </a:extLst>
          </p:cNvPr>
          <p:cNvPicPr>
            <a:picLocks noChangeAspect="1"/>
          </p:cNvPicPr>
          <p:nvPr/>
        </p:nvPicPr>
        <p:blipFill>
          <a:blip r:embed="rId3">
            <a:extLst>
              <a:ext uri="{28A0092B-C50C-407E-A947-70E740481C1C}">
                <a14:useLocalDpi xmlns:a14="http://schemas.microsoft.com/office/drawing/2010/main" val="0"/>
              </a:ext>
            </a:extLst>
          </a:blip>
          <a:srcRect b="21893"/>
          <a:stretch>
            <a:fillRect/>
          </a:stretch>
        </p:blipFill>
        <p:spPr>
          <a:xfrm>
            <a:off x="7560929" y="3697748"/>
            <a:ext cx="2117632" cy="2140713"/>
          </a:xfrm>
          <a:custGeom>
            <a:avLst/>
            <a:gdLst>
              <a:gd name="connsiteX0" fmla="*/ 0 w 2117632"/>
              <a:gd name="connsiteY0" fmla="*/ 0 h 2140713"/>
              <a:gd name="connsiteX1" fmla="*/ 2117632 w 2117632"/>
              <a:gd name="connsiteY1" fmla="*/ 0 h 2140713"/>
              <a:gd name="connsiteX2" fmla="*/ 2117632 w 2117632"/>
              <a:gd name="connsiteY2" fmla="*/ 1065766 h 2140713"/>
              <a:gd name="connsiteX3" fmla="*/ 1042684 w 2117632"/>
              <a:gd name="connsiteY3" fmla="*/ 2140713 h 2140713"/>
              <a:gd name="connsiteX4" fmla="*/ 0 w 2117632"/>
              <a:gd name="connsiteY4" fmla="*/ 1098029 h 21407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7632" h="2140713">
                <a:moveTo>
                  <a:pt x="0" y="0"/>
                </a:moveTo>
                <a:lnTo>
                  <a:pt x="2117632" y="0"/>
                </a:lnTo>
                <a:lnTo>
                  <a:pt x="2117632" y="1065766"/>
                </a:lnTo>
                <a:lnTo>
                  <a:pt x="1042684" y="2140713"/>
                </a:lnTo>
                <a:lnTo>
                  <a:pt x="0" y="1098029"/>
                </a:lnTo>
                <a:close/>
              </a:path>
            </a:pathLst>
          </a:custGeom>
        </p:spPr>
      </p:pic>
    </p:spTree>
    <p:extLst>
      <p:ext uri="{BB962C8B-B14F-4D97-AF65-F5344CB8AC3E}">
        <p14:creationId xmlns:p14="http://schemas.microsoft.com/office/powerpoint/2010/main" val="20448797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EACF8C0D-346A-81A0-8F5F-E6551FA67EA8}"/>
              </a:ext>
            </a:extLst>
          </p:cNvPr>
          <p:cNvSpPr/>
          <p:nvPr/>
        </p:nvSpPr>
        <p:spPr>
          <a:xfrm>
            <a:off x="4768766" y="594641"/>
            <a:ext cx="2567940" cy="720778"/>
          </a:xfrm>
          <a:prstGeom prst="roundRect">
            <a:avLst>
              <a:gd name="adj" fmla="val 50000"/>
            </a:avLst>
          </a:prstGeom>
          <a:gradFill flip="none" rotWithShape="1">
            <a:gsLst>
              <a:gs pos="0">
                <a:schemeClr val="accent3"/>
              </a:gs>
              <a:gs pos="84000">
                <a:schemeClr val="accent3">
                  <a:lumMod val="7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ndParaRPr>
          </a:p>
        </p:txBody>
      </p:sp>
      <p:sp>
        <p:nvSpPr>
          <p:cNvPr id="3" name="矩形: 圆角 2">
            <a:extLst>
              <a:ext uri="{FF2B5EF4-FFF2-40B4-BE49-F238E27FC236}">
                <a16:creationId xmlns:a16="http://schemas.microsoft.com/office/drawing/2014/main" id="{100669AA-785B-DDB3-F928-B022B528CAE6}"/>
              </a:ext>
            </a:extLst>
          </p:cNvPr>
          <p:cNvSpPr/>
          <p:nvPr/>
        </p:nvSpPr>
        <p:spPr>
          <a:xfrm>
            <a:off x="4831080" y="641315"/>
            <a:ext cx="2453640" cy="627430"/>
          </a:xfrm>
          <a:prstGeom prst="roundRect">
            <a:avLst>
              <a:gd name="adj" fmla="val 50000"/>
            </a:avLst>
          </a:prstGeom>
          <a:noFill/>
          <a:ln w="3175"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ndParaRPr>
          </a:p>
        </p:txBody>
      </p:sp>
      <p:sp>
        <p:nvSpPr>
          <p:cNvPr id="4" name="文本框 3">
            <a:extLst>
              <a:ext uri="{FF2B5EF4-FFF2-40B4-BE49-F238E27FC236}">
                <a16:creationId xmlns:a16="http://schemas.microsoft.com/office/drawing/2014/main" id="{00A56A4E-AC13-07B2-7EE1-47AFDD42794E}"/>
              </a:ext>
            </a:extLst>
          </p:cNvPr>
          <p:cNvSpPr txBox="1"/>
          <p:nvPr/>
        </p:nvSpPr>
        <p:spPr>
          <a:xfrm>
            <a:off x="5139666" y="677883"/>
            <a:ext cx="1831912" cy="584775"/>
          </a:xfrm>
          <a:prstGeom prst="rect">
            <a:avLst/>
          </a:prstGeom>
          <a:noFill/>
        </p:spPr>
        <p:txBody>
          <a:bodyPr wrap="none" rtlCol="0">
            <a:noAutofit/>
          </a:bodyPr>
          <a:lstStyle/>
          <a:p>
            <a:r>
              <a:rPr lang="zh-CN" altLang="en-US" sz="3200" dirty="0">
                <a:solidFill>
                  <a:schemeClr val="accent2"/>
                </a:solidFill>
                <a:effectLst>
                  <a:outerShdw dist="25400" algn="l" rotWithShape="0">
                    <a:schemeClr val="bg1"/>
                  </a:outerShdw>
                </a:effectLst>
                <a:latin typeface="+mj-ea"/>
                <a:ea typeface="+mj-ea"/>
              </a:rPr>
              <a:t>表演嘉宾</a:t>
            </a:r>
          </a:p>
        </p:txBody>
      </p:sp>
      <p:sp>
        <p:nvSpPr>
          <p:cNvPr id="21" name="任意多边形: 形状 20">
            <a:extLst>
              <a:ext uri="{FF2B5EF4-FFF2-40B4-BE49-F238E27FC236}">
                <a16:creationId xmlns:a16="http://schemas.microsoft.com/office/drawing/2014/main" id="{4B2DE245-E11C-88D3-6479-3CB930B8B652}"/>
              </a:ext>
            </a:extLst>
          </p:cNvPr>
          <p:cNvSpPr/>
          <p:nvPr/>
        </p:nvSpPr>
        <p:spPr>
          <a:xfrm>
            <a:off x="1129853" y="2297430"/>
            <a:ext cx="1822686" cy="2263139"/>
          </a:xfrm>
          <a:custGeom>
            <a:avLst/>
            <a:gdLst>
              <a:gd name="connsiteX0" fmla="*/ 275269 w 1822686"/>
              <a:gd name="connsiteY0" fmla="*/ 0 h 2263139"/>
              <a:gd name="connsiteX1" fmla="*/ 1547417 w 1822686"/>
              <a:gd name="connsiteY1" fmla="*/ 0 h 2263139"/>
              <a:gd name="connsiteX2" fmla="*/ 1697785 w 1822686"/>
              <a:gd name="connsiteY2" fmla="*/ 150368 h 2263139"/>
              <a:gd name="connsiteX3" fmla="*/ 1697785 w 1822686"/>
              <a:gd name="connsiteY3" fmla="*/ 159640 h 2263139"/>
              <a:gd name="connsiteX4" fmla="*/ 1716263 w 1822686"/>
              <a:gd name="connsiteY4" fmla="*/ 163371 h 2263139"/>
              <a:gd name="connsiteX5" fmla="*/ 1822686 w 1822686"/>
              <a:gd name="connsiteY5" fmla="*/ 323926 h 2263139"/>
              <a:gd name="connsiteX6" fmla="*/ 1822686 w 1822686"/>
              <a:gd name="connsiteY6" fmla="*/ 1939212 h 2263139"/>
              <a:gd name="connsiteX7" fmla="*/ 1716263 w 1822686"/>
              <a:gd name="connsiteY7" fmla="*/ 2099768 h 2263139"/>
              <a:gd name="connsiteX8" fmla="*/ 1697785 w 1822686"/>
              <a:gd name="connsiteY8" fmla="*/ 2103498 h 2263139"/>
              <a:gd name="connsiteX9" fmla="*/ 1697785 w 1822686"/>
              <a:gd name="connsiteY9" fmla="*/ 2112771 h 2263139"/>
              <a:gd name="connsiteX10" fmla="*/ 1547417 w 1822686"/>
              <a:gd name="connsiteY10" fmla="*/ 2263139 h 2263139"/>
              <a:gd name="connsiteX11" fmla="*/ 275269 w 1822686"/>
              <a:gd name="connsiteY11" fmla="*/ 2263139 h 2263139"/>
              <a:gd name="connsiteX12" fmla="*/ 124901 w 1822686"/>
              <a:gd name="connsiteY12" fmla="*/ 2112771 h 2263139"/>
              <a:gd name="connsiteX13" fmla="*/ 124901 w 1822686"/>
              <a:gd name="connsiteY13" fmla="*/ 2103498 h 2263139"/>
              <a:gd name="connsiteX14" fmla="*/ 106424 w 1822686"/>
              <a:gd name="connsiteY14" fmla="*/ 2099768 h 2263139"/>
              <a:gd name="connsiteX15" fmla="*/ 0 w 1822686"/>
              <a:gd name="connsiteY15" fmla="*/ 1939212 h 2263139"/>
              <a:gd name="connsiteX16" fmla="*/ 0 w 1822686"/>
              <a:gd name="connsiteY16" fmla="*/ 323926 h 2263139"/>
              <a:gd name="connsiteX17" fmla="*/ 106424 w 1822686"/>
              <a:gd name="connsiteY17" fmla="*/ 163371 h 2263139"/>
              <a:gd name="connsiteX18" fmla="*/ 124901 w 1822686"/>
              <a:gd name="connsiteY18" fmla="*/ 159640 h 2263139"/>
              <a:gd name="connsiteX19" fmla="*/ 124901 w 1822686"/>
              <a:gd name="connsiteY19" fmla="*/ 150368 h 2263139"/>
              <a:gd name="connsiteX20" fmla="*/ 275269 w 1822686"/>
              <a:gd name="connsiteY20" fmla="*/ 0 h 2263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22686" h="2263139">
                <a:moveTo>
                  <a:pt x="275269" y="0"/>
                </a:moveTo>
                <a:lnTo>
                  <a:pt x="1547417" y="0"/>
                </a:lnTo>
                <a:cubicBezTo>
                  <a:pt x="1630463" y="0"/>
                  <a:pt x="1697785" y="67322"/>
                  <a:pt x="1697785" y="150368"/>
                </a:cubicBezTo>
                <a:lnTo>
                  <a:pt x="1697785" y="159640"/>
                </a:lnTo>
                <a:lnTo>
                  <a:pt x="1716263" y="163371"/>
                </a:lnTo>
                <a:cubicBezTo>
                  <a:pt x="1778803" y="189823"/>
                  <a:pt x="1822686" y="251750"/>
                  <a:pt x="1822686" y="323926"/>
                </a:cubicBezTo>
                <a:lnTo>
                  <a:pt x="1822686" y="1939212"/>
                </a:lnTo>
                <a:cubicBezTo>
                  <a:pt x="1822686" y="2011388"/>
                  <a:pt x="1778803" y="2073315"/>
                  <a:pt x="1716263" y="2099768"/>
                </a:cubicBezTo>
                <a:lnTo>
                  <a:pt x="1697785" y="2103498"/>
                </a:lnTo>
                <a:lnTo>
                  <a:pt x="1697785" y="2112771"/>
                </a:lnTo>
                <a:cubicBezTo>
                  <a:pt x="1697785" y="2195817"/>
                  <a:pt x="1630463" y="2263139"/>
                  <a:pt x="1547417" y="2263139"/>
                </a:cubicBezTo>
                <a:lnTo>
                  <a:pt x="275269" y="2263139"/>
                </a:lnTo>
                <a:cubicBezTo>
                  <a:pt x="192223" y="2263139"/>
                  <a:pt x="124901" y="2195817"/>
                  <a:pt x="124901" y="2112771"/>
                </a:cubicBezTo>
                <a:lnTo>
                  <a:pt x="124901" y="2103498"/>
                </a:lnTo>
                <a:lnTo>
                  <a:pt x="106424" y="2099768"/>
                </a:lnTo>
                <a:cubicBezTo>
                  <a:pt x="43883" y="2073315"/>
                  <a:pt x="0" y="2011388"/>
                  <a:pt x="0" y="1939212"/>
                </a:cubicBezTo>
                <a:lnTo>
                  <a:pt x="0" y="323926"/>
                </a:lnTo>
                <a:cubicBezTo>
                  <a:pt x="0" y="251750"/>
                  <a:pt x="43883" y="189823"/>
                  <a:pt x="106424" y="163371"/>
                </a:cubicBezTo>
                <a:lnTo>
                  <a:pt x="124901" y="159640"/>
                </a:lnTo>
                <a:lnTo>
                  <a:pt x="124901" y="150368"/>
                </a:lnTo>
                <a:cubicBezTo>
                  <a:pt x="124901" y="67322"/>
                  <a:pt x="192223" y="0"/>
                  <a:pt x="275269" y="0"/>
                </a:cubicBezTo>
                <a:close/>
              </a:path>
            </a:pathLst>
          </a:custGeom>
          <a:pattFill prst="narHorz">
            <a:fgClr>
              <a:schemeClr val="accent2">
                <a:lumMod val="75000"/>
              </a:schemeClr>
            </a:fgClr>
            <a:bgClr>
              <a:schemeClr val="accent2"/>
            </a:bgClr>
          </a:pattFill>
          <a:ln w="25400">
            <a:gradFill>
              <a:gsLst>
                <a:gs pos="0">
                  <a:schemeClr val="accent3"/>
                </a:gs>
                <a:gs pos="100000">
                  <a:schemeClr val="accent3">
                    <a:lumMod val="75000"/>
                  </a:schemeClr>
                </a:gs>
              </a:gsLst>
              <a:lin ang="5400000" scaled="1"/>
            </a:gradFill>
          </a:ln>
          <a:effectLst>
            <a:innerShdw blurRad="228600">
              <a:prstClr val="black">
                <a:alpha val="61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baseline="30000"/>
          </a:p>
        </p:txBody>
      </p:sp>
      <p:sp>
        <p:nvSpPr>
          <p:cNvPr id="26" name="任意多边形: 形状 25">
            <a:extLst>
              <a:ext uri="{FF2B5EF4-FFF2-40B4-BE49-F238E27FC236}">
                <a16:creationId xmlns:a16="http://schemas.microsoft.com/office/drawing/2014/main" id="{85DA1400-188C-2941-C295-9F4DDD315D32}"/>
              </a:ext>
            </a:extLst>
          </p:cNvPr>
          <p:cNvSpPr/>
          <p:nvPr/>
        </p:nvSpPr>
        <p:spPr>
          <a:xfrm>
            <a:off x="3122038" y="1608836"/>
            <a:ext cx="1822686" cy="2263139"/>
          </a:xfrm>
          <a:custGeom>
            <a:avLst/>
            <a:gdLst>
              <a:gd name="connsiteX0" fmla="*/ 275269 w 1822686"/>
              <a:gd name="connsiteY0" fmla="*/ 0 h 2263139"/>
              <a:gd name="connsiteX1" fmla="*/ 1547417 w 1822686"/>
              <a:gd name="connsiteY1" fmla="*/ 0 h 2263139"/>
              <a:gd name="connsiteX2" fmla="*/ 1697785 w 1822686"/>
              <a:gd name="connsiteY2" fmla="*/ 150368 h 2263139"/>
              <a:gd name="connsiteX3" fmla="*/ 1697785 w 1822686"/>
              <a:gd name="connsiteY3" fmla="*/ 159640 h 2263139"/>
              <a:gd name="connsiteX4" fmla="*/ 1716263 w 1822686"/>
              <a:gd name="connsiteY4" fmla="*/ 163371 h 2263139"/>
              <a:gd name="connsiteX5" fmla="*/ 1822686 w 1822686"/>
              <a:gd name="connsiteY5" fmla="*/ 323926 h 2263139"/>
              <a:gd name="connsiteX6" fmla="*/ 1822686 w 1822686"/>
              <a:gd name="connsiteY6" fmla="*/ 1939212 h 2263139"/>
              <a:gd name="connsiteX7" fmla="*/ 1716263 w 1822686"/>
              <a:gd name="connsiteY7" fmla="*/ 2099768 h 2263139"/>
              <a:gd name="connsiteX8" fmla="*/ 1697785 w 1822686"/>
              <a:gd name="connsiteY8" fmla="*/ 2103498 h 2263139"/>
              <a:gd name="connsiteX9" fmla="*/ 1697785 w 1822686"/>
              <a:gd name="connsiteY9" fmla="*/ 2112771 h 2263139"/>
              <a:gd name="connsiteX10" fmla="*/ 1547417 w 1822686"/>
              <a:gd name="connsiteY10" fmla="*/ 2263139 h 2263139"/>
              <a:gd name="connsiteX11" fmla="*/ 275269 w 1822686"/>
              <a:gd name="connsiteY11" fmla="*/ 2263139 h 2263139"/>
              <a:gd name="connsiteX12" fmla="*/ 124901 w 1822686"/>
              <a:gd name="connsiteY12" fmla="*/ 2112771 h 2263139"/>
              <a:gd name="connsiteX13" fmla="*/ 124901 w 1822686"/>
              <a:gd name="connsiteY13" fmla="*/ 2103498 h 2263139"/>
              <a:gd name="connsiteX14" fmla="*/ 106424 w 1822686"/>
              <a:gd name="connsiteY14" fmla="*/ 2099768 h 2263139"/>
              <a:gd name="connsiteX15" fmla="*/ 0 w 1822686"/>
              <a:gd name="connsiteY15" fmla="*/ 1939212 h 2263139"/>
              <a:gd name="connsiteX16" fmla="*/ 0 w 1822686"/>
              <a:gd name="connsiteY16" fmla="*/ 323926 h 2263139"/>
              <a:gd name="connsiteX17" fmla="*/ 106424 w 1822686"/>
              <a:gd name="connsiteY17" fmla="*/ 163371 h 2263139"/>
              <a:gd name="connsiteX18" fmla="*/ 124901 w 1822686"/>
              <a:gd name="connsiteY18" fmla="*/ 159640 h 2263139"/>
              <a:gd name="connsiteX19" fmla="*/ 124901 w 1822686"/>
              <a:gd name="connsiteY19" fmla="*/ 150368 h 2263139"/>
              <a:gd name="connsiteX20" fmla="*/ 275269 w 1822686"/>
              <a:gd name="connsiteY20" fmla="*/ 0 h 2263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22686" h="2263139">
                <a:moveTo>
                  <a:pt x="275269" y="0"/>
                </a:moveTo>
                <a:lnTo>
                  <a:pt x="1547417" y="0"/>
                </a:lnTo>
                <a:cubicBezTo>
                  <a:pt x="1630463" y="0"/>
                  <a:pt x="1697785" y="67322"/>
                  <a:pt x="1697785" y="150368"/>
                </a:cubicBezTo>
                <a:lnTo>
                  <a:pt x="1697785" y="159640"/>
                </a:lnTo>
                <a:lnTo>
                  <a:pt x="1716263" y="163371"/>
                </a:lnTo>
                <a:cubicBezTo>
                  <a:pt x="1778803" y="189823"/>
                  <a:pt x="1822686" y="251750"/>
                  <a:pt x="1822686" y="323926"/>
                </a:cubicBezTo>
                <a:lnTo>
                  <a:pt x="1822686" y="1939212"/>
                </a:lnTo>
                <a:cubicBezTo>
                  <a:pt x="1822686" y="2011388"/>
                  <a:pt x="1778803" y="2073315"/>
                  <a:pt x="1716263" y="2099768"/>
                </a:cubicBezTo>
                <a:lnTo>
                  <a:pt x="1697785" y="2103498"/>
                </a:lnTo>
                <a:lnTo>
                  <a:pt x="1697785" y="2112771"/>
                </a:lnTo>
                <a:cubicBezTo>
                  <a:pt x="1697785" y="2195817"/>
                  <a:pt x="1630463" y="2263139"/>
                  <a:pt x="1547417" y="2263139"/>
                </a:cubicBezTo>
                <a:lnTo>
                  <a:pt x="275269" y="2263139"/>
                </a:lnTo>
                <a:cubicBezTo>
                  <a:pt x="192223" y="2263139"/>
                  <a:pt x="124901" y="2195817"/>
                  <a:pt x="124901" y="2112771"/>
                </a:cubicBezTo>
                <a:lnTo>
                  <a:pt x="124901" y="2103498"/>
                </a:lnTo>
                <a:lnTo>
                  <a:pt x="106424" y="2099768"/>
                </a:lnTo>
                <a:cubicBezTo>
                  <a:pt x="43883" y="2073315"/>
                  <a:pt x="0" y="2011388"/>
                  <a:pt x="0" y="1939212"/>
                </a:cubicBezTo>
                <a:lnTo>
                  <a:pt x="0" y="323926"/>
                </a:lnTo>
                <a:cubicBezTo>
                  <a:pt x="0" y="251750"/>
                  <a:pt x="43883" y="189823"/>
                  <a:pt x="106424" y="163371"/>
                </a:cubicBezTo>
                <a:lnTo>
                  <a:pt x="124901" y="159640"/>
                </a:lnTo>
                <a:lnTo>
                  <a:pt x="124901" y="150368"/>
                </a:lnTo>
                <a:cubicBezTo>
                  <a:pt x="124901" y="67322"/>
                  <a:pt x="192223" y="0"/>
                  <a:pt x="275269" y="0"/>
                </a:cubicBezTo>
                <a:close/>
              </a:path>
            </a:pathLst>
          </a:custGeom>
          <a:pattFill prst="narHorz">
            <a:fgClr>
              <a:schemeClr val="accent2">
                <a:lumMod val="75000"/>
              </a:schemeClr>
            </a:fgClr>
            <a:bgClr>
              <a:schemeClr val="accent2"/>
            </a:bgClr>
          </a:pattFill>
          <a:ln w="25400">
            <a:gradFill>
              <a:gsLst>
                <a:gs pos="0">
                  <a:schemeClr val="accent3"/>
                </a:gs>
                <a:gs pos="100000">
                  <a:schemeClr val="accent3">
                    <a:lumMod val="75000"/>
                  </a:schemeClr>
                </a:gs>
              </a:gsLst>
              <a:lin ang="5400000" scaled="1"/>
            </a:gradFill>
          </a:ln>
          <a:effectLst>
            <a:innerShdw blurRad="228600">
              <a:prstClr val="black">
                <a:alpha val="61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baseline="30000"/>
          </a:p>
        </p:txBody>
      </p:sp>
      <p:sp>
        <p:nvSpPr>
          <p:cNvPr id="27" name="任意多边形: 形状 26">
            <a:extLst>
              <a:ext uri="{FF2B5EF4-FFF2-40B4-BE49-F238E27FC236}">
                <a16:creationId xmlns:a16="http://schemas.microsoft.com/office/drawing/2014/main" id="{A2693045-FF77-DE9F-D02A-912D3952150B}"/>
              </a:ext>
            </a:extLst>
          </p:cNvPr>
          <p:cNvSpPr/>
          <p:nvPr/>
        </p:nvSpPr>
        <p:spPr>
          <a:xfrm>
            <a:off x="5114221" y="2498011"/>
            <a:ext cx="1822686" cy="2263139"/>
          </a:xfrm>
          <a:custGeom>
            <a:avLst/>
            <a:gdLst>
              <a:gd name="connsiteX0" fmla="*/ 275269 w 1822686"/>
              <a:gd name="connsiteY0" fmla="*/ 0 h 2263139"/>
              <a:gd name="connsiteX1" fmla="*/ 1547417 w 1822686"/>
              <a:gd name="connsiteY1" fmla="*/ 0 h 2263139"/>
              <a:gd name="connsiteX2" fmla="*/ 1697785 w 1822686"/>
              <a:gd name="connsiteY2" fmla="*/ 150368 h 2263139"/>
              <a:gd name="connsiteX3" fmla="*/ 1697785 w 1822686"/>
              <a:gd name="connsiteY3" fmla="*/ 159640 h 2263139"/>
              <a:gd name="connsiteX4" fmla="*/ 1716263 w 1822686"/>
              <a:gd name="connsiteY4" fmla="*/ 163371 h 2263139"/>
              <a:gd name="connsiteX5" fmla="*/ 1822686 w 1822686"/>
              <a:gd name="connsiteY5" fmla="*/ 323926 h 2263139"/>
              <a:gd name="connsiteX6" fmla="*/ 1822686 w 1822686"/>
              <a:gd name="connsiteY6" fmla="*/ 1939212 h 2263139"/>
              <a:gd name="connsiteX7" fmla="*/ 1716263 w 1822686"/>
              <a:gd name="connsiteY7" fmla="*/ 2099768 h 2263139"/>
              <a:gd name="connsiteX8" fmla="*/ 1697785 w 1822686"/>
              <a:gd name="connsiteY8" fmla="*/ 2103498 h 2263139"/>
              <a:gd name="connsiteX9" fmla="*/ 1697785 w 1822686"/>
              <a:gd name="connsiteY9" fmla="*/ 2112771 h 2263139"/>
              <a:gd name="connsiteX10" fmla="*/ 1547417 w 1822686"/>
              <a:gd name="connsiteY10" fmla="*/ 2263139 h 2263139"/>
              <a:gd name="connsiteX11" fmla="*/ 275269 w 1822686"/>
              <a:gd name="connsiteY11" fmla="*/ 2263139 h 2263139"/>
              <a:gd name="connsiteX12" fmla="*/ 124901 w 1822686"/>
              <a:gd name="connsiteY12" fmla="*/ 2112771 h 2263139"/>
              <a:gd name="connsiteX13" fmla="*/ 124901 w 1822686"/>
              <a:gd name="connsiteY13" fmla="*/ 2103498 h 2263139"/>
              <a:gd name="connsiteX14" fmla="*/ 106424 w 1822686"/>
              <a:gd name="connsiteY14" fmla="*/ 2099768 h 2263139"/>
              <a:gd name="connsiteX15" fmla="*/ 0 w 1822686"/>
              <a:gd name="connsiteY15" fmla="*/ 1939212 h 2263139"/>
              <a:gd name="connsiteX16" fmla="*/ 0 w 1822686"/>
              <a:gd name="connsiteY16" fmla="*/ 323926 h 2263139"/>
              <a:gd name="connsiteX17" fmla="*/ 106424 w 1822686"/>
              <a:gd name="connsiteY17" fmla="*/ 163371 h 2263139"/>
              <a:gd name="connsiteX18" fmla="*/ 124901 w 1822686"/>
              <a:gd name="connsiteY18" fmla="*/ 159640 h 2263139"/>
              <a:gd name="connsiteX19" fmla="*/ 124901 w 1822686"/>
              <a:gd name="connsiteY19" fmla="*/ 150368 h 2263139"/>
              <a:gd name="connsiteX20" fmla="*/ 275269 w 1822686"/>
              <a:gd name="connsiteY20" fmla="*/ 0 h 2263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22686" h="2263139">
                <a:moveTo>
                  <a:pt x="275269" y="0"/>
                </a:moveTo>
                <a:lnTo>
                  <a:pt x="1547417" y="0"/>
                </a:lnTo>
                <a:cubicBezTo>
                  <a:pt x="1630463" y="0"/>
                  <a:pt x="1697785" y="67322"/>
                  <a:pt x="1697785" y="150368"/>
                </a:cubicBezTo>
                <a:lnTo>
                  <a:pt x="1697785" y="159640"/>
                </a:lnTo>
                <a:lnTo>
                  <a:pt x="1716263" y="163371"/>
                </a:lnTo>
                <a:cubicBezTo>
                  <a:pt x="1778803" y="189823"/>
                  <a:pt x="1822686" y="251750"/>
                  <a:pt x="1822686" y="323926"/>
                </a:cubicBezTo>
                <a:lnTo>
                  <a:pt x="1822686" y="1939212"/>
                </a:lnTo>
                <a:cubicBezTo>
                  <a:pt x="1822686" y="2011388"/>
                  <a:pt x="1778803" y="2073315"/>
                  <a:pt x="1716263" y="2099768"/>
                </a:cubicBezTo>
                <a:lnTo>
                  <a:pt x="1697785" y="2103498"/>
                </a:lnTo>
                <a:lnTo>
                  <a:pt x="1697785" y="2112771"/>
                </a:lnTo>
                <a:cubicBezTo>
                  <a:pt x="1697785" y="2195817"/>
                  <a:pt x="1630463" y="2263139"/>
                  <a:pt x="1547417" y="2263139"/>
                </a:cubicBezTo>
                <a:lnTo>
                  <a:pt x="275269" y="2263139"/>
                </a:lnTo>
                <a:cubicBezTo>
                  <a:pt x="192223" y="2263139"/>
                  <a:pt x="124901" y="2195817"/>
                  <a:pt x="124901" y="2112771"/>
                </a:cubicBezTo>
                <a:lnTo>
                  <a:pt x="124901" y="2103498"/>
                </a:lnTo>
                <a:lnTo>
                  <a:pt x="106424" y="2099768"/>
                </a:lnTo>
                <a:cubicBezTo>
                  <a:pt x="43883" y="2073315"/>
                  <a:pt x="0" y="2011388"/>
                  <a:pt x="0" y="1939212"/>
                </a:cubicBezTo>
                <a:lnTo>
                  <a:pt x="0" y="323926"/>
                </a:lnTo>
                <a:cubicBezTo>
                  <a:pt x="0" y="251750"/>
                  <a:pt x="43883" y="189823"/>
                  <a:pt x="106424" y="163371"/>
                </a:cubicBezTo>
                <a:lnTo>
                  <a:pt x="124901" y="159640"/>
                </a:lnTo>
                <a:lnTo>
                  <a:pt x="124901" y="150368"/>
                </a:lnTo>
                <a:cubicBezTo>
                  <a:pt x="124901" y="67322"/>
                  <a:pt x="192223" y="0"/>
                  <a:pt x="275269" y="0"/>
                </a:cubicBezTo>
                <a:close/>
              </a:path>
            </a:pathLst>
          </a:custGeom>
          <a:pattFill prst="narHorz">
            <a:fgClr>
              <a:schemeClr val="accent2">
                <a:lumMod val="75000"/>
              </a:schemeClr>
            </a:fgClr>
            <a:bgClr>
              <a:schemeClr val="accent2"/>
            </a:bgClr>
          </a:pattFill>
          <a:ln w="25400">
            <a:gradFill>
              <a:gsLst>
                <a:gs pos="0">
                  <a:schemeClr val="accent3"/>
                </a:gs>
                <a:gs pos="100000">
                  <a:schemeClr val="accent3">
                    <a:lumMod val="75000"/>
                  </a:schemeClr>
                </a:gs>
              </a:gsLst>
              <a:lin ang="5400000" scaled="1"/>
            </a:gradFill>
          </a:ln>
          <a:effectLst>
            <a:innerShdw blurRad="228600">
              <a:prstClr val="black">
                <a:alpha val="61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baseline="30000"/>
          </a:p>
        </p:txBody>
      </p:sp>
      <p:sp>
        <p:nvSpPr>
          <p:cNvPr id="28" name="任意多边形: 形状 27">
            <a:extLst>
              <a:ext uri="{FF2B5EF4-FFF2-40B4-BE49-F238E27FC236}">
                <a16:creationId xmlns:a16="http://schemas.microsoft.com/office/drawing/2014/main" id="{87172730-E0D2-81C3-0687-B34F19E9E893}"/>
              </a:ext>
            </a:extLst>
          </p:cNvPr>
          <p:cNvSpPr/>
          <p:nvPr/>
        </p:nvSpPr>
        <p:spPr>
          <a:xfrm>
            <a:off x="7106408" y="1885084"/>
            <a:ext cx="1822686" cy="2263139"/>
          </a:xfrm>
          <a:custGeom>
            <a:avLst/>
            <a:gdLst>
              <a:gd name="connsiteX0" fmla="*/ 275269 w 1822686"/>
              <a:gd name="connsiteY0" fmla="*/ 0 h 2263139"/>
              <a:gd name="connsiteX1" fmla="*/ 1547417 w 1822686"/>
              <a:gd name="connsiteY1" fmla="*/ 0 h 2263139"/>
              <a:gd name="connsiteX2" fmla="*/ 1697785 w 1822686"/>
              <a:gd name="connsiteY2" fmla="*/ 150368 h 2263139"/>
              <a:gd name="connsiteX3" fmla="*/ 1697785 w 1822686"/>
              <a:gd name="connsiteY3" fmla="*/ 159640 h 2263139"/>
              <a:gd name="connsiteX4" fmla="*/ 1716263 w 1822686"/>
              <a:gd name="connsiteY4" fmla="*/ 163371 h 2263139"/>
              <a:gd name="connsiteX5" fmla="*/ 1822686 w 1822686"/>
              <a:gd name="connsiteY5" fmla="*/ 323926 h 2263139"/>
              <a:gd name="connsiteX6" fmla="*/ 1822686 w 1822686"/>
              <a:gd name="connsiteY6" fmla="*/ 1939212 h 2263139"/>
              <a:gd name="connsiteX7" fmla="*/ 1716263 w 1822686"/>
              <a:gd name="connsiteY7" fmla="*/ 2099768 h 2263139"/>
              <a:gd name="connsiteX8" fmla="*/ 1697785 w 1822686"/>
              <a:gd name="connsiteY8" fmla="*/ 2103498 h 2263139"/>
              <a:gd name="connsiteX9" fmla="*/ 1697785 w 1822686"/>
              <a:gd name="connsiteY9" fmla="*/ 2112771 h 2263139"/>
              <a:gd name="connsiteX10" fmla="*/ 1547417 w 1822686"/>
              <a:gd name="connsiteY10" fmla="*/ 2263139 h 2263139"/>
              <a:gd name="connsiteX11" fmla="*/ 275269 w 1822686"/>
              <a:gd name="connsiteY11" fmla="*/ 2263139 h 2263139"/>
              <a:gd name="connsiteX12" fmla="*/ 124901 w 1822686"/>
              <a:gd name="connsiteY12" fmla="*/ 2112771 h 2263139"/>
              <a:gd name="connsiteX13" fmla="*/ 124901 w 1822686"/>
              <a:gd name="connsiteY13" fmla="*/ 2103498 h 2263139"/>
              <a:gd name="connsiteX14" fmla="*/ 106424 w 1822686"/>
              <a:gd name="connsiteY14" fmla="*/ 2099768 h 2263139"/>
              <a:gd name="connsiteX15" fmla="*/ 0 w 1822686"/>
              <a:gd name="connsiteY15" fmla="*/ 1939212 h 2263139"/>
              <a:gd name="connsiteX16" fmla="*/ 0 w 1822686"/>
              <a:gd name="connsiteY16" fmla="*/ 323926 h 2263139"/>
              <a:gd name="connsiteX17" fmla="*/ 106424 w 1822686"/>
              <a:gd name="connsiteY17" fmla="*/ 163371 h 2263139"/>
              <a:gd name="connsiteX18" fmla="*/ 124901 w 1822686"/>
              <a:gd name="connsiteY18" fmla="*/ 159640 h 2263139"/>
              <a:gd name="connsiteX19" fmla="*/ 124901 w 1822686"/>
              <a:gd name="connsiteY19" fmla="*/ 150368 h 2263139"/>
              <a:gd name="connsiteX20" fmla="*/ 275269 w 1822686"/>
              <a:gd name="connsiteY20" fmla="*/ 0 h 2263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22686" h="2263139">
                <a:moveTo>
                  <a:pt x="275269" y="0"/>
                </a:moveTo>
                <a:lnTo>
                  <a:pt x="1547417" y="0"/>
                </a:lnTo>
                <a:cubicBezTo>
                  <a:pt x="1630463" y="0"/>
                  <a:pt x="1697785" y="67322"/>
                  <a:pt x="1697785" y="150368"/>
                </a:cubicBezTo>
                <a:lnTo>
                  <a:pt x="1697785" y="159640"/>
                </a:lnTo>
                <a:lnTo>
                  <a:pt x="1716263" y="163371"/>
                </a:lnTo>
                <a:cubicBezTo>
                  <a:pt x="1778803" y="189823"/>
                  <a:pt x="1822686" y="251750"/>
                  <a:pt x="1822686" y="323926"/>
                </a:cubicBezTo>
                <a:lnTo>
                  <a:pt x="1822686" y="1939212"/>
                </a:lnTo>
                <a:cubicBezTo>
                  <a:pt x="1822686" y="2011388"/>
                  <a:pt x="1778803" y="2073315"/>
                  <a:pt x="1716263" y="2099768"/>
                </a:cubicBezTo>
                <a:lnTo>
                  <a:pt x="1697785" y="2103498"/>
                </a:lnTo>
                <a:lnTo>
                  <a:pt x="1697785" y="2112771"/>
                </a:lnTo>
                <a:cubicBezTo>
                  <a:pt x="1697785" y="2195817"/>
                  <a:pt x="1630463" y="2263139"/>
                  <a:pt x="1547417" y="2263139"/>
                </a:cubicBezTo>
                <a:lnTo>
                  <a:pt x="275269" y="2263139"/>
                </a:lnTo>
                <a:cubicBezTo>
                  <a:pt x="192223" y="2263139"/>
                  <a:pt x="124901" y="2195817"/>
                  <a:pt x="124901" y="2112771"/>
                </a:cubicBezTo>
                <a:lnTo>
                  <a:pt x="124901" y="2103498"/>
                </a:lnTo>
                <a:lnTo>
                  <a:pt x="106424" y="2099768"/>
                </a:lnTo>
                <a:cubicBezTo>
                  <a:pt x="43883" y="2073315"/>
                  <a:pt x="0" y="2011388"/>
                  <a:pt x="0" y="1939212"/>
                </a:cubicBezTo>
                <a:lnTo>
                  <a:pt x="0" y="323926"/>
                </a:lnTo>
                <a:cubicBezTo>
                  <a:pt x="0" y="251750"/>
                  <a:pt x="43883" y="189823"/>
                  <a:pt x="106424" y="163371"/>
                </a:cubicBezTo>
                <a:lnTo>
                  <a:pt x="124901" y="159640"/>
                </a:lnTo>
                <a:lnTo>
                  <a:pt x="124901" y="150368"/>
                </a:lnTo>
                <a:cubicBezTo>
                  <a:pt x="124901" y="67322"/>
                  <a:pt x="192223" y="0"/>
                  <a:pt x="275269" y="0"/>
                </a:cubicBezTo>
                <a:close/>
              </a:path>
            </a:pathLst>
          </a:custGeom>
          <a:pattFill prst="narHorz">
            <a:fgClr>
              <a:schemeClr val="accent2">
                <a:lumMod val="75000"/>
              </a:schemeClr>
            </a:fgClr>
            <a:bgClr>
              <a:schemeClr val="accent2"/>
            </a:bgClr>
          </a:pattFill>
          <a:ln w="25400">
            <a:gradFill>
              <a:gsLst>
                <a:gs pos="0">
                  <a:schemeClr val="accent3"/>
                </a:gs>
                <a:gs pos="100000">
                  <a:schemeClr val="accent3">
                    <a:lumMod val="75000"/>
                  </a:schemeClr>
                </a:gs>
              </a:gsLst>
              <a:lin ang="5400000" scaled="1"/>
            </a:gradFill>
          </a:ln>
          <a:effectLst>
            <a:innerShdw blurRad="228600">
              <a:prstClr val="black">
                <a:alpha val="61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baseline="30000"/>
          </a:p>
        </p:txBody>
      </p:sp>
      <p:sp>
        <p:nvSpPr>
          <p:cNvPr id="29" name="任意多边形: 形状 28">
            <a:extLst>
              <a:ext uri="{FF2B5EF4-FFF2-40B4-BE49-F238E27FC236}">
                <a16:creationId xmlns:a16="http://schemas.microsoft.com/office/drawing/2014/main" id="{5877C70D-169D-334C-7C6E-8828E4082A09}"/>
              </a:ext>
            </a:extLst>
          </p:cNvPr>
          <p:cNvSpPr/>
          <p:nvPr/>
        </p:nvSpPr>
        <p:spPr>
          <a:xfrm>
            <a:off x="9098595" y="2598301"/>
            <a:ext cx="1822686" cy="2263139"/>
          </a:xfrm>
          <a:custGeom>
            <a:avLst/>
            <a:gdLst>
              <a:gd name="connsiteX0" fmla="*/ 275269 w 1822686"/>
              <a:gd name="connsiteY0" fmla="*/ 0 h 2263139"/>
              <a:gd name="connsiteX1" fmla="*/ 1547417 w 1822686"/>
              <a:gd name="connsiteY1" fmla="*/ 0 h 2263139"/>
              <a:gd name="connsiteX2" fmla="*/ 1697785 w 1822686"/>
              <a:gd name="connsiteY2" fmla="*/ 150368 h 2263139"/>
              <a:gd name="connsiteX3" fmla="*/ 1697785 w 1822686"/>
              <a:gd name="connsiteY3" fmla="*/ 159640 h 2263139"/>
              <a:gd name="connsiteX4" fmla="*/ 1716263 w 1822686"/>
              <a:gd name="connsiteY4" fmla="*/ 163371 h 2263139"/>
              <a:gd name="connsiteX5" fmla="*/ 1822686 w 1822686"/>
              <a:gd name="connsiteY5" fmla="*/ 323926 h 2263139"/>
              <a:gd name="connsiteX6" fmla="*/ 1822686 w 1822686"/>
              <a:gd name="connsiteY6" fmla="*/ 1939212 h 2263139"/>
              <a:gd name="connsiteX7" fmla="*/ 1716263 w 1822686"/>
              <a:gd name="connsiteY7" fmla="*/ 2099768 h 2263139"/>
              <a:gd name="connsiteX8" fmla="*/ 1697785 w 1822686"/>
              <a:gd name="connsiteY8" fmla="*/ 2103498 h 2263139"/>
              <a:gd name="connsiteX9" fmla="*/ 1697785 w 1822686"/>
              <a:gd name="connsiteY9" fmla="*/ 2112771 h 2263139"/>
              <a:gd name="connsiteX10" fmla="*/ 1547417 w 1822686"/>
              <a:gd name="connsiteY10" fmla="*/ 2263139 h 2263139"/>
              <a:gd name="connsiteX11" fmla="*/ 275269 w 1822686"/>
              <a:gd name="connsiteY11" fmla="*/ 2263139 h 2263139"/>
              <a:gd name="connsiteX12" fmla="*/ 124901 w 1822686"/>
              <a:gd name="connsiteY12" fmla="*/ 2112771 h 2263139"/>
              <a:gd name="connsiteX13" fmla="*/ 124901 w 1822686"/>
              <a:gd name="connsiteY13" fmla="*/ 2103498 h 2263139"/>
              <a:gd name="connsiteX14" fmla="*/ 106424 w 1822686"/>
              <a:gd name="connsiteY14" fmla="*/ 2099768 h 2263139"/>
              <a:gd name="connsiteX15" fmla="*/ 0 w 1822686"/>
              <a:gd name="connsiteY15" fmla="*/ 1939212 h 2263139"/>
              <a:gd name="connsiteX16" fmla="*/ 0 w 1822686"/>
              <a:gd name="connsiteY16" fmla="*/ 323926 h 2263139"/>
              <a:gd name="connsiteX17" fmla="*/ 106424 w 1822686"/>
              <a:gd name="connsiteY17" fmla="*/ 163371 h 2263139"/>
              <a:gd name="connsiteX18" fmla="*/ 124901 w 1822686"/>
              <a:gd name="connsiteY18" fmla="*/ 159640 h 2263139"/>
              <a:gd name="connsiteX19" fmla="*/ 124901 w 1822686"/>
              <a:gd name="connsiteY19" fmla="*/ 150368 h 2263139"/>
              <a:gd name="connsiteX20" fmla="*/ 275269 w 1822686"/>
              <a:gd name="connsiteY20" fmla="*/ 0 h 2263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22686" h="2263139">
                <a:moveTo>
                  <a:pt x="275269" y="0"/>
                </a:moveTo>
                <a:lnTo>
                  <a:pt x="1547417" y="0"/>
                </a:lnTo>
                <a:cubicBezTo>
                  <a:pt x="1630463" y="0"/>
                  <a:pt x="1697785" y="67322"/>
                  <a:pt x="1697785" y="150368"/>
                </a:cubicBezTo>
                <a:lnTo>
                  <a:pt x="1697785" y="159640"/>
                </a:lnTo>
                <a:lnTo>
                  <a:pt x="1716263" y="163371"/>
                </a:lnTo>
                <a:cubicBezTo>
                  <a:pt x="1778803" y="189823"/>
                  <a:pt x="1822686" y="251750"/>
                  <a:pt x="1822686" y="323926"/>
                </a:cubicBezTo>
                <a:lnTo>
                  <a:pt x="1822686" y="1939212"/>
                </a:lnTo>
                <a:cubicBezTo>
                  <a:pt x="1822686" y="2011388"/>
                  <a:pt x="1778803" y="2073315"/>
                  <a:pt x="1716263" y="2099768"/>
                </a:cubicBezTo>
                <a:lnTo>
                  <a:pt x="1697785" y="2103498"/>
                </a:lnTo>
                <a:lnTo>
                  <a:pt x="1697785" y="2112771"/>
                </a:lnTo>
                <a:cubicBezTo>
                  <a:pt x="1697785" y="2195817"/>
                  <a:pt x="1630463" y="2263139"/>
                  <a:pt x="1547417" y="2263139"/>
                </a:cubicBezTo>
                <a:lnTo>
                  <a:pt x="275269" y="2263139"/>
                </a:lnTo>
                <a:cubicBezTo>
                  <a:pt x="192223" y="2263139"/>
                  <a:pt x="124901" y="2195817"/>
                  <a:pt x="124901" y="2112771"/>
                </a:cubicBezTo>
                <a:lnTo>
                  <a:pt x="124901" y="2103498"/>
                </a:lnTo>
                <a:lnTo>
                  <a:pt x="106424" y="2099768"/>
                </a:lnTo>
                <a:cubicBezTo>
                  <a:pt x="43883" y="2073315"/>
                  <a:pt x="0" y="2011388"/>
                  <a:pt x="0" y="1939212"/>
                </a:cubicBezTo>
                <a:lnTo>
                  <a:pt x="0" y="323926"/>
                </a:lnTo>
                <a:cubicBezTo>
                  <a:pt x="0" y="251750"/>
                  <a:pt x="43883" y="189823"/>
                  <a:pt x="106424" y="163371"/>
                </a:cubicBezTo>
                <a:lnTo>
                  <a:pt x="124901" y="159640"/>
                </a:lnTo>
                <a:lnTo>
                  <a:pt x="124901" y="150368"/>
                </a:lnTo>
                <a:cubicBezTo>
                  <a:pt x="124901" y="67322"/>
                  <a:pt x="192223" y="0"/>
                  <a:pt x="275269" y="0"/>
                </a:cubicBezTo>
                <a:close/>
              </a:path>
            </a:pathLst>
          </a:custGeom>
          <a:pattFill prst="narHorz">
            <a:fgClr>
              <a:schemeClr val="accent2">
                <a:lumMod val="75000"/>
              </a:schemeClr>
            </a:fgClr>
            <a:bgClr>
              <a:schemeClr val="accent2"/>
            </a:bgClr>
          </a:pattFill>
          <a:ln w="25400">
            <a:gradFill>
              <a:gsLst>
                <a:gs pos="0">
                  <a:schemeClr val="accent3"/>
                </a:gs>
                <a:gs pos="100000">
                  <a:schemeClr val="accent3">
                    <a:lumMod val="75000"/>
                  </a:schemeClr>
                </a:gs>
              </a:gsLst>
              <a:lin ang="5400000" scaled="1"/>
            </a:gradFill>
          </a:ln>
          <a:effectLst>
            <a:innerShdw blurRad="228600">
              <a:prstClr val="black">
                <a:alpha val="61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baseline="30000"/>
          </a:p>
        </p:txBody>
      </p:sp>
      <p:pic>
        <p:nvPicPr>
          <p:cNvPr id="35" name="图片 34" descr="穿着白色衣服的女人&#10;&#10;描述已自动生成">
            <a:extLst>
              <a:ext uri="{FF2B5EF4-FFF2-40B4-BE49-F238E27FC236}">
                <a16:creationId xmlns:a16="http://schemas.microsoft.com/office/drawing/2014/main" id="{B93625A8-43FD-381D-3A96-82AAA250952D}"/>
              </a:ext>
            </a:extLst>
          </p:cNvPr>
          <p:cNvPicPr>
            <a:picLocks noChangeAspect="1"/>
          </p:cNvPicPr>
          <p:nvPr/>
        </p:nvPicPr>
        <p:blipFill>
          <a:blip r:embed="rId2">
            <a:extLst>
              <a:ext uri="{28A0092B-C50C-407E-A947-70E740481C1C}">
                <a14:useLocalDpi xmlns:a14="http://schemas.microsoft.com/office/drawing/2010/main" val="0"/>
              </a:ext>
            </a:extLst>
          </a:blip>
          <a:srcRect b="17390"/>
          <a:stretch>
            <a:fillRect/>
          </a:stretch>
        </p:blipFill>
        <p:spPr>
          <a:xfrm>
            <a:off x="1297306" y="2456197"/>
            <a:ext cx="1487780" cy="2104373"/>
          </a:xfrm>
          <a:custGeom>
            <a:avLst/>
            <a:gdLst>
              <a:gd name="connsiteX0" fmla="*/ 0 w 1487780"/>
              <a:gd name="connsiteY0" fmla="*/ 0 h 2104373"/>
              <a:gd name="connsiteX1" fmla="*/ 1487780 w 1487780"/>
              <a:gd name="connsiteY1" fmla="*/ 0 h 2104373"/>
              <a:gd name="connsiteX2" fmla="*/ 1487780 w 1487780"/>
              <a:gd name="connsiteY2" fmla="*/ 2058122 h 2104373"/>
              <a:gd name="connsiteX3" fmla="*/ 1486290 w 1487780"/>
              <a:gd name="connsiteY3" fmla="*/ 2060332 h 2104373"/>
              <a:gd name="connsiteX4" fmla="*/ 1379964 w 1487780"/>
              <a:gd name="connsiteY4" fmla="*/ 2104373 h 2104373"/>
              <a:gd name="connsiteX5" fmla="*/ 107816 w 1487780"/>
              <a:gd name="connsiteY5" fmla="*/ 2104373 h 2104373"/>
              <a:gd name="connsiteX6" fmla="*/ 1490 w 1487780"/>
              <a:gd name="connsiteY6" fmla="*/ 2060332 h 2104373"/>
              <a:gd name="connsiteX7" fmla="*/ 0 w 1487780"/>
              <a:gd name="connsiteY7" fmla="*/ 2058122 h 2104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7780" h="2104373">
                <a:moveTo>
                  <a:pt x="0" y="0"/>
                </a:moveTo>
                <a:lnTo>
                  <a:pt x="1487780" y="0"/>
                </a:lnTo>
                <a:lnTo>
                  <a:pt x="1487780" y="2058122"/>
                </a:lnTo>
                <a:lnTo>
                  <a:pt x="1486290" y="2060332"/>
                </a:lnTo>
                <a:cubicBezTo>
                  <a:pt x="1459079" y="2087543"/>
                  <a:pt x="1421487" y="2104373"/>
                  <a:pt x="1379964" y="2104373"/>
                </a:cubicBezTo>
                <a:lnTo>
                  <a:pt x="107816" y="2104373"/>
                </a:lnTo>
                <a:cubicBezTo>
                  <a:pt x="66293" y="2104373"/>
                  <a:pt x="28701" y="2087543"/>
                  <a:pt x="1490" y="2060332"/>
                </a:cubicBezTo>
                <a:lnTo>
                  <a:pt x="0" y="2058122"/>
                </a:lnTo>
                <a:close/>
              </a:path>
            </a:pathLst>
          </a:custGeom>
        </p:spPr>
      </p:pic>
      <p:pic>
        <p:nvPicPr>
          <p:cNvPr id="36" name="图片 35" descr="穿着白色衣服的女人&#10;&#10;描述已自动生成">
            <a:extLst>
              <a:ext uri="{FF2B5EF4-FFF2-40B4-BE49-F238E27FC236}">
                <a16:creationId xmlns:a16="http://schemas.microsoft.com/office/drawing/2014/main" id="{B944408E-6A89-C449-8C32-7FBD7D9DC6E8}"/>
              </a:ext>
            </a:extLst>
          </p:cNvPr>
          <p:cNvPicPr>
            <a:picLocks noChangeAspect="1"/>
          </p:cNvPicPr>
          <p:nvPr/>
        </p:nvPicPr>
        <p:blipFill>
          <a:blip r:embed="rId2">
            <a:extLst>
              <a:ext uri="{28A0092B-C50C-407E-A947-70E740481C1C}">
                <a14:useLocalDpi xmlns:a14="http://schemas.microsoft.com/office/drawing/2010/main" val="0"/>
              </a:ext>
            </a:extLst>
          </a:blip>
          <a:srcRect b="17390"/>
          <a:stretch>
            <a:fillRect/>
          </a:stretch>
        </p:blipFill>
        <p:spPr>
          <a:xfrm>
            <a:off x="3280986" y="1767602"/>
            <a:ext cx="1487780" cy="2104373"/>
          </a:xfrm>
          <a:custGeom>
            <a:avLst/>
            <a:gdLst>
              <a:gd name="connsiteX0" fmla="*/ 0 w 1487780"/>
              <a:gd name="connsiteY0" fmla="*/ 0 h 2104373"/>
              <a:gd name="connsiteX1" fmla="*/ 1487780 w 1487780"/>
              <a:gd name="connsiteY1" fmla="*/ 0 h 2104373"/>
              <a:gd name="connsiteX2" fmla="*/ 1487780 w 1487780"/>
              <a:gd name="connsiteY2" fmla="*/ 2058122 h 2104373"/>
              <a:gd name="connsiteX3" fmla="*/ 1486290 w 1487780"/>
              <a:gd name="connsiteY3" fmla="*/ 2060332 h 2104373"/>
              <a:gd name="connsiteX4" fmla="*/ 1379964 w 1487780"/>
              <a:gd name="connsiteY4" fmla="*/ 2104373 h 2104373"/>
              <a:gd name="connsiteX5" fmla="*/ 107816 w 1487780"/>
              <a:gd name="connsiteY5" fmla="*/ 2104373 h 2104373"/>
              <a:gd name="connsiteX6" fmla="*/ 1490 w 1487780"/>
              <a:gd name="connsiteY6" fmla="*/ 2060332 h 2104373"/>
              <a:gd name="connsiteX7" fmla="*/ 0 w 1487780"/>
              <a:gd name="connsiteY7" fmla="*/ 2058122 h 2104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7780" h="2104373">
                <a:moveTo>
                  <a:pt x="0" y="0"/>
                </a:moveTo>
                <a:lnTo>
                  <a:pt x="1487780" y="0"/>
                </a:lnTo>
                <a:lnTo>
                  <a:pt x="1487780" y="2058122"/>
                </a:lnTo>
                <a:lnTo>
                  <a:pt x="1486290" y="2060332"/>
                </a:lnTo>
                <a:cubicBezTo>
                  <a:pt x="1459079" y="2087543"/>
                  <a:pt x="1421487" y="2104373"/>
                  <a:pt x="1379964" y="2104373"/>
                </a:cubicBezTo>
                <a:lnTo>
                  <a:pt x="107816" y="2104373"/>
                </a:lnTo>
                <a:cubicBezTo>
                  <a:pt x="66293" y="2104373"/>
                  <a:pt x="28701" y="2087543"/>
                  <a:pt x="1490" y="2060332"/>
                </a:cubicBezTo>
                <a:lnTo>
                  <a:pt x="0" y="2058122"/>
                </a:lnTo>
                <a:close/>
              </a:path>
            </a:pathLst>
          </a:custGeom>
        </p:spPr>
      </p:pic>
      <p:pic>
        <p:nvPicPr>
          <p:cNvPr id="37" name="图片 36" descr="穿着白色衣服的女人&#10;&#10;描述已自动生成">
            <a:extLst>
              <a:ext uri="{FF2B5EF4-FFF2-40B4-BE49-F238E27FC236}">
                <a16:creationId xmlns:a16="http://schemas.microsoft.com/office/drawing/2014/main" id="{E8A41DFE-F81A-D863-D508-E26667F1BE58}"/>
              </a:ext>
            </a:extLst>
          </p:cNvPr>
          <p:cNvPicPr>
            <a:picLocks noChangeAspect="1"/>
          </p:cNvPicPr>
          <p:nvPr/>
        </p:nvPicPr>
        <p:blipFill>
          <a:blip r:embed="rId2">
            <a:extLst>
              <a:ext uri="{28A0092B-C50C-407E-A947-70E740481C1C}">
                <a14:useLocalDpi xmlns:a14="http://schemas.microsoft.com/office/drawing/2010/main" val="0"/>
              </a:ext>
            </a:extLst>
          </a:blip>
          <a:srcRect b="17390"/>
          <a:stretch>
            <a:fillRect/>
          </a:stretch>
        </p:blipFill>
        <p:spPr>
          <a:xfrm>
            <a:off x="5266149" y="2656777"/>
            <a:ext cx="1487780" cy="2104373"/>
          </a:xfrm>
          <a:custGeom>
            <a:avLst/>
            <a:gdLst>
              <a:gd name="connsiteX0" fmla="*/ 0 w 1487780"/>
              <a:gd name="connsiteY0" fmla="*/ 0 h 2104373"/>
              <a:gd name="connsiteX1" fmla="*/ 1487780 w 1487780"/>
              <a:gd name="connsiteY1" fmla="*/ 0 h 2104373"/>
              <a:gd name="connsiteX2" fmla="*/ 1487780 w 1487780"/>
              <a:gd name="connsiteY2" fmla="*/ 2058122 h 2104373"/>
              <a:gd name="connsiteX3" fmla="*/ 1486290 w 1487780"/>
              <a:gd name="connsiteY3" fmla="*/ 2060332 h 2104373"/>
              <a:gd name="connsiteX4" fmla="*/ 1379964 w 1487780"/>
              <a:gd name="connsiteY4" fmla="*/ 2104373 h 2104373"/>
              <a:gd name="connsiteX5" fmla="*/ 107816 w 1487780"/>
              <a:gd name="connsiteY5" fmla="*/ 2104373 h 2104373"/>
              <a:gd name="connsiteX6" fmla="*/ 1490 w 1487780"/>
              <a:gd name="connsiteY6" fmla="*/ 2060332 h 2104373"/>
              <a:gd name="connsiteX7" fmla="*/ 0 w 1487780"/>
              <a:gd name="connsiteY7" fmla="*/ 2058122 h 2104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7780" h="2104373">
                <a:moveTo>
                  <a:pt x="0" y="0"/>
                </a:moveTo>
                <a:lnTo>
                  <a:pt x="1487780" y="0"/>
                </a:lnTo>
                <a:lnTo>
                  <a:pt x="1487780" y="2058122"/>
                </a:lnTo>
                <a:lnTo>
                  <a:pt x="1486290" y="2060332"/>
                </a:lnTo>
                <a:cubicBezTo>
                  <a:pt x="1459079" y="2087543"/>
                  <a:pt x="1421487" y="2104373"/>
                  <a:pt x="1379964" y="2104373"/>
                </a:cubicBezTo>
                <a:lnTo>
                  <a:pt x="107816" y="2104373"/>
                </a:lnTo>
                <a:cubicBezTo>
                  <a:pt x="66293" y="2104373"/>
                  <a:pt x="28701" y="2087543"/>
                  <a:pt x="1490" y="2060332"/>
                </a:cubicBezTo>
                <a:lnTo>
                  <a:pt x="0" y="2058122"/>
                </a:lnTo>
                <a:close/>
              </a:path>
            </a:pathLst>
          </a:custGeom>
        </p:spPr>
      </p:pic>
      <p:pic>
        <p:nvPicPr>
          <p:cNvPr id="38" name="图片 37" descr="穿着白色衣服的女人&#10;&#10;描述已自动生成">
            <a:extLst>
              <a:ext uri="{FF2B5EF4-FFF2-40B4-BE49-F238E27FC236}">
                <a16:creationId xmlns:a16="http://schemas.microsoft.com/office/drawing/2014/main" id="{04C41C79-BF63-1BA1-0C43-8663B23FAEF4}"/>
              </a:ext>
            </a:extLst>
          </p:cNvPr>
          <p:cNvPicPr>
            <a:picLocks noChangeAspect="1"/>
          </p:cNvPicPr>
          <p:nvPr/>
        </p:nvPicPr>
        <p:blipFill>
          <a:blip r:embed="rId2">
            <a:extLst>
              <a:ext uri="{28A0092B-C50C-407E-A947-70E740481C1C}">
                <a14:useLocalDpi xmlns:a14="http://schemas.microsoft.com/office/drawing/2010/main" val="0"/>
              </a:ext>
            </a:extLst>
          </a:blip>
          <a:srcRect b="17390"/>
          <a:stretch>
            <a:fillRect/>
          </a:stretch>
        </p:blipFill>
        <p:spPr>
          <a:xfrm>
            <a:off x="7273859" y="2043850"/>
            <a:ext cx="1487780" cy="2104373"/>
          </a:xfrm>
          <a:custGeom>
            <a:avLst/>
            <a:gdLst>
              <a:gd name="connsiteX0" fmla="*/ 0 w 1487780"/>
              <a:gd name="connsiteY0" fmla="*/ 0 h 2104373"/>
              <a:gd name="connsiteX1" fmla="*/ 1487780 w 1487780"/>
              <a:gd name="connsiteY1" fmla="*/ 0 h 2104373"/>
              <a:gd name="connsiteX2" fmla="*/ 1487780 w 1487780"/>
              <a:gd name="connsiteY2" fmla="*/ 2058122 h 2104373"/>
              <a:gd name="connsiteX3" fmla="*/ 1486290 w 1487780"/>
              <a:gd name="connsiteY3" fmla="*/ 2060332 h 2104373"/>
              <a:gd name="connsiteX4" fmla="*/ 1379964 w 1487780"/>
              <a:gd name="connsiteY4" fmla="*/ 2104373 h 2104373"/>
              <a:gd name="connsiteX5" fmla="*/ 107816 w 1487780"/>
              <a:gd name="connsiteY5" fmla="*/ 2104373 h 2104373"/>
              <a:gd name="connsiteX6" fmla="*/ 1490 w 1487780"/>
              <a:gd name="connsiteY6" fmla="*/ 2060332 h 2104373"/>
              <a:gd name="connsiteX7" fmla="*/ 0 w 1487780"/>
              <a:gd name="connsiteY7" fmla="*/ 2058122 h 2104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7780" h="2104373">
                <a:moveTo>
                  <a:pt x="0" y="0"/>
                </a:moveTo>
                <a:lnTo>
                  <a:pt x="1487780" y="0"/>
                </a:lnTo>
                <a:lnTo>
                  <a:pt x="1487780" y="2058122"/>
                </a:lnTo>
                <a:lnTo>
                  <a:pt x="1486290" y="2060332"/>
                </a:lnTo>
                <a:cubicBezTo>
                  <a:pt x="1459079" y="2087543"/>
                  <a:pt x="1421487" y="2104373"/>
                  <a:pt x="1379964" y="2104373"/>
                </a:cubicBezTo>
                <a:lnTo>
                  <a:pt x="107816" y="2104373"/>
                </a:lnTo>
                <a:cubicBezTo>
                  <a:pt x="66293" y="2104373"/>
                  <a:pt x="28701" y="2087543"/>
                  <a:pt x="1490" y="2060332"/>
                </a:cubicBezTo>
                <a:lnTo>
                  <a:pt x="0" y="2058122"/>
                </a:lnTo>
                <a:close/>
              </a:path>
            </a:pathLst>
          </a:custGeom>
        </p:spPr>
      </p:pic>
      <p:pic>
        <p:nvPicPr>
          <p:cNvPr id="39" name="图片 38" descr="穿着白色衣服的女人&#10;&#10;描述已自动生成">
            <a:extLst>
              <a:ext uri="{FF2B5EF4-FFF2-40B4-BE49-F238E27FC236}">
                <a16:creationId xmlns:a16="http://schemas.microsoft.com/office/drawing/2014/main" id="{F8619A0B-DAAE-493C-E497-E368FCB62D18}"/>
              </a:ext>
            </a:extLst>
          </p:cNvPr>
          <p:cNvPicPr>
            <a:picLocks noChangeAspect="1"/>
          </p:cNvPicPr>
          <p:nvPr/>
        </p:nvPicPr>
        <p:blipFill>
          <a:blip r:embed="rId2">
            <a:extLst>
              <a:ext uri="{28A0092B-C50C-407E-A947-70E740481C1C}">
                <a14:useLocalDpi xmlns:a14="http://schemas.microsoft.com/office/drawing/2010/main" val="0"/>
              </a:ext>
            </a:extLst>
          </a:blip>
          <a:srcRect b="17390"/>
          <a:stretch>
            <a:fillRect/>
          </a:stretch>
        </p:blipFill>
        <p:spPr>
          <a:xfrm>
            <a:off x="9266042" y="2757067"/>
            <a:ext cx="1487780" cy="2104373"/>
          </a:xfrm>
          <a:custGeom>
            <a:avLst/>
            <a:gdLst>
              <a:gd name="connsiteX0" fmla="*/ 0 w 1487780"/>
              <a:gd name="connsiteY0" fmla="*/ 0 h 2104373"/>
              <a:gd name="connsiteX1" fmla="*/ 1487780 w 1487780"/>
              <a:gd name="connsiteY1" fmla="*/ 0 h 2104373"/>
              <a:gd name="connsiteX2" fmla="*/ 1487780 w 1487780"/>
              <a:gd name="connsiteY2" fmla="*/ 2058122 h 2104373"/>
              <a:gd name="connsiteX3" fmla="*/ 1486290 w 1487780"/>
              <a:gd name="connsiteY3" fmla="*/ 2060332 h 2104373"/>
              <a:gd name="connsiteX4" fmla="*/ 1379964 w 1487780"/>
              <a:gd name="connsiteY4" fmla="*/ 2104373 h 2104373"/>
              <a:gd name="connsiteX5" fmla="*/ 107816 w 1487780"/>
              <a:gd name="connsiteY5" fmla="*/ 2104373 h 2104373"/>
              <a:gd name="connsiteX6" fmla="*/ 1490 w 1487780"/>
              <a:gd name="connsiteY6" fmla="*/ 2060332 h 2104373"/>
              <a:gd name="connsiteX7" fmla="*/ 0 w 1487780"/>
              <a:gd name="connsiteY7" fmla="*/ 2058122 h 2104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7780" h="2104373">
                <a:moveTo>
                  <a:pt x="0" y="0"/>
                </a:moveTo>
                <a:lnTo>
                  <a:pt x="1487780" y="0"/>
                </a:lnTo>
                <a:lnTo>
                  <a:pt x="1487780" y="2058122"/>
                </a:lnTo>
                <a:lnTo>
                  <a:pt x="1486290" y="2060332"/>
                </a:lnTo>
                <a:cubicBezTo>
                  <a:pt x="1459079" y="2087543"/>
                  <a:pt x="1421487" y="2104373"/>
                  <a:pt x="1379964" y="2104373"/>
                </a:cubicBezTo>
                <a:lnTo>
                  <a:pt x="107816" y="2104373"/>
                </a:lnTo>
                <a:cubicBezTo>
                  <a:pt x="66293" y="2104373"/>
                  <a:pt x="28701" y="2087543"/>
                  <a:pt x="1490" y="2060332"/>
                </a:cubicBezTo>
                <a:lnTo>
                  <a:pt x="0" y="2058122"/>
                </a:lnTo>
                <a:close/>
              </a:path>
            </a:pathLst>
          </a:custGeom>
        </p:spPr>
      </p:pic>
      <p:sp>
        <p:nvSpPr>
          <p:cNvPr id="41" name="文本框 40">
            <a:extLst>
              <a:ext uri="{FF2B5EF4-FFF2-40B4-BE49-F238E27FC236}">
                <a16:creationId xmlns:a16="http://schemas.microsoft.com/office/drawing/2014/main" id="{79966D23-6B8E-FBD0-1886-8815922D0DA2}"/>
              </a:ext>
            </a:extLst>
          </p:cNvPr>
          <p:cNvSpPr txBox="1"/>
          <p:nvPr/>
        </p:nvSpPr>
        <p:spPr>
          <a:xfrm>
            <a:off x="1487198" y="4655612"/>
            <a:ext cx="1107996" cy="461665"/>
          </a:xfrm>
          <a:prstGeom prst="rect">
            <a:avLst/>
          </a:prstGeom>
          <a:noFill/>
        </p:spPr>
        <p:txBody>
          <a:bodyPr wrap="none" rtlCol="0">
            <a:noAutofit/>
          </a:bodyPr>
          <a:lstStyle/>
          <a:p>
            <a:r>
              <a:rPr lang="zh-CN" altLang="en-US" sz="2400" dirty="0">
                <a:solidFill>
                  <a:schemeClr val="accent3"/>
                </a:solidFill>
                <a:latin typeface="+mj-ea"/>
                <a:ea typeface="+mj-ea"/>
              </a:rPr>
              <a:t>韩某某</a:t>
            </a:r>
          </a:p>
        </p:txBody>
      </p:sp>
      <p:sp>
        <p:nvSpPr>
          <p:cNvPr id="44" name="文本框 43">
            <a:extLst>
              <a:ext uri="{FF2B5EF4-FFF2-40B4-BE49-F238E27FC236}">
                <a16:creationId xmlns:a16="http://schemas.microsoft.com/office/drawing/2014/main" id="{308D4BF0-82A7-FD12-A78B-D64B10046470}"/>
              </a:ext>
            </a:extLst>
          </p:cNvPr>
          <p:cNvSpPr txBox="1"/>
          <p:nvPr/>
        </p:nvSpPr>
        <p:spPr>
          <a:xfrm>
            <a:off x="1167640" y="5052468"/>
            <a:ext cx="1822686" cy="338554"/>
          </a:xfrm>
          <a:prstGeom prst="rect">
            <a:avLst/>
          </a:prstGeom>
          <a:noFill/>
        </p:spPr>
        <p:txBody>
          <a:bodyPr wrap="square">
            <a:noAutofit/>
          </a:bodyPr>
          <a:lstStyle/>
          <a:p>
            <a:r>
              <a:rPr lang="zh-CN" altLang="en-US" sz="1600" dirty="0">
                <a:solidFill>
                  <a:schemeClr val="bg1"/>
                </a:solidFill>
              </a:rPr>
              <a:t>《爱因为在心中》</a:t>
            </a:r>
          </a:p>
        </p:txBody>
      </p:sp>
      <p:sp>
        <p:nvSpPr>
          <p:cNvPr id="47" name="文本框 46">
            <a:extLst>
              <a:ext uri="{FF2B5EF4-FFF2-40B4-BE49-F238E27FC236}">
                <a16:creationId xmlns:a16="http://schemas.microsoft.com/office/drawing/2014/main" id="{49C2FBCA-295E-E877-EF09-8A5892B14252}"/>
              </a:ext>
            </a:extLst>
          </p:cNvPr>
          <p:cNvSpPr txBox="1"/>
          <p:nvPr/>
        </p:nvSpPr>
        <p:spPr>
          <a:xfrm>
            <a:off x="3428115" y="4030741"/>
            <a:ext cx="1107996" cy="461665"/>
          </a:xfrm>
          <a:prstGeom prst="rect">
            <a:avLst/>
          </a:prstGeom>
          <a:noFill/>
        </p:spPr>
        <p:txBody>
          <a:bodyPr wrap="none" rtlCol="0">
            <a:noAutofit/>
          </a:bodyPr>
          <a:lstStyle/>
          <a:p>
            <a:r>
              <a:rPr lang="zh-CN" altLang="en-US" sz="2400" dirty="0">
                <a:solidFill>
                  <a:schemeClr val="accent3"/>
                </a:solidFill>
                <a:latin typeface="+mj-ea"/>
                <a:ea typeface="+mj-ea"/>
              </a:rPr>
              <a:t>韩某某</a:t>
            </a:r>
          </a:p>
        </p:txBody>
      </p:sp>
      <p:sp>
        <p:nvSpPr>
          <p:cNvPr id="48" name="文本框 47">
            <a:extLst>
              <a:ext uri="{FF2B5EF4-FFF2-40B4-BE49-F238E27FC236}">
                <a16:creationId xmlns:a16="http://schemas.microsoft.com/office/drawing/2014/main" id="{0FA59556-99D2-1D04-5EAE-6B0C3B62CE5A}"/>
              </a:ext>
            </a:extLst>
          </p:cNvPr>
          <p:cNvSpPr txBox="1"/>
          <p:nvPr/>
        </p:nvSpPr>
        <p:spPr>
          <a:xfrm>
            <a:off x="3108557" y="4427597"/>
            <a:ext cx="1822686" cy="338554"/>
          </a:xfrm>
          <a:prstGeom prst="rect">
            <a:avLst/>
          </a:prstGeom>
          <a:noFill/>
        </p:spPr>
        <p:txBody>
          <a:bodyPr wrap="square">
            <a:noAutofit/>
          </a:bodyPr>
          <a:lstStyle/>
          <a:p>
            <a:r>
              <a:rPr lang="zh-CN" altLang="en-US" sz="1600" dirty="0">
                <a:solidFill>
                  <a:schemeClr val="bg1"/>
                </a:solidFill>
              </a:rPr>
              <a:t>《爱因为在心中》</a:t>
            </a:r>
          </a:p>
        </p:txBody>
      </p:sp>
      <p:sp>
        <p:nvSpPr>
          <p:cNvPr id="50" name="文本框 49">
            <a:extLst>
              <a:ext uri="{FF2B5EF4-FFF2-40B4-BE49-F238E27FC236}">
                <a16:creationId xmlns:a16="http://schemas.microsoft.com/office/drawing/2014/main" id="{2D4F6393-2CEE-B9FE-7523-2BC175960CAA}"/>
              </a:ext>
            </a:extLst>
          </p:cNvPr>
          <p:cNvSpPr txBox="1"/>
          <p:nvPr/>
        </p:nvSpPr>
        <p:spPr>
          <a:xfrm>
            <a:off x="5459224" y="4889894"/>
            <a:ext cx="1107996" cy="461665"/>
          </a:xfrm>
          <a:prstGeom prst="rect">
            <a:avLst/>
          </a:prstGeom>
          <a:noFill/>
        </p:spPr>
        <p:txBody>
          <a:bodyPr wrap="none" rtlCol="0">
            <a:noAutofit/>
          </a:bodyPr>
          <a:lstStyle/>
          <a:p>
            <a:r>
              <a:rPr lang="zh-CN" altLang="en-US" sz="2400" dirty="0">
                <a:solidFill>
                  <a:schemeClr val="accent3"/>
                </a:solidFill>
                <a:latin typeface="+mj-ea"/>
                <a:ea typeface="+mj-ea"/>
              </a:rPr>
              <a:t>韩某某</a:t>
            </a:r>
          </a:p>
        </p:txBody>
      </p:sp>
      <p:sp>
        <p:nvSpPr>
          <p:cNvPr id="51" name="文本框 50">
            <a:extLst>
              <a:ext uri="{FF2B5EF4-FFF2-40B4-BE49-F238E27FC236}">
                <a16:creationId xmlns:a16="http://schemas.microsoft.com/office/drawing/2014/main" id="{5C9B4F3B-59F1-FEF0-551C-3C9AC98A20DB}"/>
              </a:ext>
            </a:extLst>
          </p:cNvPr>
          <p:cNvSpPr txBox="1"/>
          <p:nvPr/>
        </p:nvSpPr>
        <p:spPr>
          <a:xfrm>
            <a:off x="5139666" y="5286750"/>
            <a:ext cx="1822686" cy="338554"/>
          </a:xfrm>
          <a:prstGeom prst="rect">
            <a:avLst/>
          </a:prstGeom>
          <a:noFill/>
        </p:spPr>
        <p:txBody>
          <a:bodyPr wrap="square">
            <a:noAutofit/>
          </a:bodyPr>
          <a:lstStyle/>
          <a:p>
            <a:r>
              <a:rPr lang="zh-CN" altLang="en-US" sz="1600" dirty="0">
                <a:solidFill>
                  <a:schemeClr val="bg1"/>
                </a:solidFill>
              </a:rPr>
              <a:t>《爱因为在心中》</a:t>
            </a:r>
          </a:p>
        </p:txBody>
      </p:sp>
      <p:sp>
        <p:nvSpPr>
          <p:cNvPr id="53" name="文本框 52">
            <a:extLst>
              <a:ext uri="{FF2B5EF4-FFF2-40B4-BE49-F238E27FC236}">
                <a16:creationId xmlns:a16="http://schemas.microsoft.com/office/drawing/2014/main" id="{E9D415E0-FD74-8C0C-532F-7BB699B2178F}"/>
              </a:ext>
            </a:extLst>
          </p:cNvPr>
          <p:cNvSpPr txBox="1"/>
          <p:nvPr/>
        </p:nvSpPr>
        <p:spPr>
          <a:xfrm>
            <a:off x="7425966" y="4300608"/>
            <a:ext cx="1107996" cy="461665"/>
          </a:xfrm>
          <a:prstGeom prst="rect">
            <a:avLst/>
          </a:prstGeom>
          <a:noFill/>
        </p:spPr>
        <p:txBody>
          <a:bodyPr wrap="none" rtlCol="0">
            <a:noAutofit/>
          </a:bodyPr>
          <a:lstStyle/>
          <a:p>
            <a:r>
              <a:rPr lang="zh-CN" altLang="en-US" sz="2400" dirty="0">
                <a:solidFill>
                  <a:schemeClr val="accent3"/>
                </a:solidFill>
                <a:latin typeface="+mj-ea"/>
                <a:ea typeface="+mj-ea"/>
              </a:rPr>
              <a:t>韩某某</a:t>
            </a:r>
          </a:p>
        </p:txBody>
      </p:sp>
      <p:sp>
        <p:nvSpPr>
          <p:cNvPr id="54" name="文本框 53">
            <a:extLst>
              <a:ext uri="{FF2B5EF4-FFF2-40B4-BE49-F238E27FC236}">
                <a16:creationId xmlns:a16="http://schemas.microsoft.com/office/drawing/2014/main" id="{C1DEFDD1-D044-0C0A-CCC3-77BA7473FFCB}"/>
              </a:ext>
            </a:extLst>
          </p:cNvPr>
          <p:cNvSpPr txBox="1"/>
          <p:nvPr/>
        </p:nvSpPr>
        <p:spPr>
          <a:xfrm>
            <a:off x="7106408" y="4697464"/>
            <a:ext cx="1822686" cy="338554"/>
          </a:xfrm>
          <a:prstGeom prst="rect">
            <a:avLst/>
          </a:prstGeom>
          <a:noFill/>
        </p:spPr>
        <p:txBody>
          <a:bodyPr wrap="square">
            <a:noAutofit/>
          </a:bodyPr>
          <a:lstStyle/>
          <a:p>
            <a:r>
              <a:rPr lang="zh-CN" altLang="en-US" sz="1600" dirty="0">
                <a:solidFill>
                  <a:schemeClr val="bg1"/>
                </a:solidFill>
              </a:rPr>
              <a:t>《爱因为在心中》</a:t>
            </a:r>
          </a:p>
        </p:txBody>
      </p:sp>
      <p:sp>
        <p:nvSpPr>
          <p:cNvPr id="56" name="文本框 55">
            <a:extLst>
              <a:ext uri="{FF2B5EF4-FFF2-40B4-BE49-F238E27FC236}">
                <a16:creationId xmlns:a16="http://schemas.microsoft.com/office/drawing/2014/main" id="{F9E6E67D-BADB-09CF-26F7-02DD390C7538}"/>
              </a:ext>
            </a:extLst>
          </p:cNvPr>
          <p:cNvSpPr txBox="1"/>
          <p:nvPr/>
        </p:nvSpPr>
        <p:spPr>
          <a:xfrm>
            <a:off x="9536384" y="4940039"/>
            <a:ext cx="1107996" cy="461665"/>
          </a:xfrm>
          <a:prstGeom prst="rect">
            <a:avLst/>
          </a:prstGeom>
          <a:noFill/>
        </p:spPr>
        <p:txBody>
          <a:bodyPr wrap="none" rtlCol="0">
            <a:noAutofit/>
          </a:bodyPr>
          <a:lstStyle/>
          <a:p>
            <a:r>
              <a:rPr lang="zh-CN" altLang="en-US" sz="2400" dirty="0">
                <a:solidFill>
                  <a:schemeClr val="accent3"/>
                </a:solidFill>
                <a:latin typeface="+mj-ea"/>
                <a:ea typeface="+mj-ea"/>
              </a:rPr>
              <a:t>韩某某</a:t>
            </a:r>
          </a:p>
        </p:txBody>
      </p:sp>
      <p:sp>
        <p:nvSpPr>
          <p:cNvPr id="57" name="文本框 56">
            <a:extLst>
              <a:ext uri="{FF2B5EF4-FFF2-40B4-BE49-F238E27FC236}">
                <a16:creationId xmlns:a16="http://schemas.microsoft.com/office/drawing/2014/main" id="{80569D40-2B52-EFDE-B9AF-1FA2202C50C0}"/>
              </a:ext>
            </a:extLst>
          </p:cNvPr>
          <p:cNvSpPr txBox="1"/>
          <p:nvPr/>
        </p:nvSpPr>
        <p:spPr>
          <a:xfrm>
            <a:off x="9216826" y="5336895"/>
            <a:ext cx="1822686" cy="338554"/>
          </a:xfrm>
          <a:prstGeom prst="rect">
            <a:avLst/>
          </a:prstGeom>
          <a:noFill/>
        </p:spPr>
        <p:txBody>
          <a:bodyPr wrap="square">
            <a:noAutofit/>
          </a:bodyPr>
          <a:lstStyle/>
          <a:p>
            <a:r>
              <a:rPr lang="zh-CN" altLang="en-US" sz="1600" dirty="0">
                <a:solidFill>
                  <a:schemeClr val="bg1"/>
                </a:solidFill>
              </a:rPr>
              <a:t>《爱因为在心中》</a:t>
            </a:r>
          </a:p>
        </p:txBody>
      </p:sp>
    </p:spTree>
    <p:extLst>
      <p:ext uri="{BB962C8B-B14F-4D97-AF65-F5344CB8AC3E}">
        <p14:creationId xmlns:p14="http://schemas.microsoft.com/office/powerpoint/2010/main" val="38821540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5B18E5A0-6049-B69F-8066-3B66D35CE79A}"/>
              </a:ext>
            </a:extLst>
          </p:cNvPr>
          <p:cNvSpPr/>
          <p:nvPr/>
        </p:nvSpPr>
        <p:spPr>
          <a:xfrm>
            <a:off x="4768766" y="594641"/>
            <a:ext cx="2567940" cy="720778"/>
          </a:xfrm>
          <a:prstGeom prst="roundRect">
            <a:avLst>
              <a:gd name="adj" fmla="val 50000"/>
            </a:avLst>
          </a:prstGeom>
          <a:gradFill flip="none" rotWithShape="1">
            <a:gsLst>
              <a:gs pos="0">
                <a:schemeClr val="accent3"/>
              </a:gs>
              <a:gs pos="84000">
                <a:schemeClr val="accent3">
                  <a:lumMod val="7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ndParaRPr>
          </a:p>
        </p:txBody>
      </p:sp>
      <p:sp>
        <p:nvSpPr>
          <p:cNvPr id="5" name="矩形: 圆角 4">
            <a:extLst>
              <a:ext uri="{FF2B5EF4-FFF2-40B4-BE49-F238E27FC236}">
                <a16:creationId xmlns:a16="http://schemas.microsoft.com/office/drawing/2014/main" id="{81FBD7FF-26C8-FAAC-AEA7-2FF54BB851E7}"/>
              </a:ext>
            </a:extLst>
          </p:cNvPr>
          <p:cNvSpPr/>
          <p:nvPr/>
        </p:nvSpPr>
        <p:spPr>
          <a:xfrm>
            <a:off x="4831080" y="641315"/>
            <a:ext cx="2453640" cy="627430"/>
          </a:xfrm>
          <a:prstGeom prst="roundRect">
            <a:avLst>
              <a:gd name="adj" fmla="val 50000"/>
            </a:avLst>
          </a:prstGeom>
          <a:noFill/>
          <a:ln w="3175"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ndParaRPr>
          </a:p>
        </p:txBody>
      </p:sp>
      <p:sp>
        <p:nvSpPr>
          <p:cNvPr id="6" name="文本框 5">
            <a:extLst>
              <a:ext uri="{FF2B5EF4-FFF2-40B4-BE49-F238E27FC236}">
                <a16:creationId xmlns:a16="http://schemas.microsoft.com/office/drawing/2014/main" id="{663496AC-18B8-B835-D71B-3FB5FD98AA36}"/>
              </a:ext>
            </a:extLst>
          </p:cNvPr>
          <p:cNvSpPr txBox="1"/>
          <p:nvPr/>
        </p:nvSpPr>
        <p:spPr>
          <a:xfrm>
            <a:off x="5139666" y="677883"/>
            <a:ext cx="1826141" cy="584775"/>
          </a:xfrm>
          <a:prstGeom prst="rect">
            <a:avLst/>
          </a:prstGeom>
          <a:noFill/>
        </p:spPr>
        <p:txBody>
          <a:bodyPr wrap="none" rtlCol="0">
            <a:noAutofit/>
          </a:bodyPr>
          <a:lstStyle/>
          <a:p>
            <a:r>
              <a:rPr lang="zh-CN" altLang="en-US" sz="3200" dirty="0">
                <a:solidFill>
                  <a:schemeClr val="accent2"/>
                </a:solidFill>
                <a:effectLst>
                  <a:outerShdw dist="25400" algn="l" rotWithShape="0">
                    <a:schemeClr val="bg1"/>
                  </a:outerShdw>
                </a:effectLst>
                <a:latin typeface="+mj-ea"/>
                <a:ea typeface="+mj-ea"/>
              </a:rPr>
              <a:t>场景搭建</a:t>
            </a:r>
          </a:p>
        </p:txBody>
      </p:sp>
      <p:grpSp>
        <p:nvGrpSpPr>
          <p:cNvPr id="22" name="组合 21">
            <a:extLst>
              <a:ext uri="{FF2B5EF4-FFF2-40B4-BE49-F238E27FC236}">
                <a16:creationId xmlns:a16="http://schemas.microsoft.com/office/drawing/2014/main" id="{E6E262FA-C3B7-5B05-1DA3-40F9E547C687}"/>
              </a:ext>
            </a:extLst>
          </p:cNvPr>
          <p:cNvGrpSpPr/>
          <p:nvPr/>
        </p:nvGrpSpPr>
        <p:grpSpPr>
          <a:xfrm>
            <a:off x="1004175" y="1706880"/>
            <a:ext cx="2359595" cy="2359660"/>
            <a:chOff x="1258106" y="1919749"/>
            <a:chExt cx="1933868" cy="1933922"/>
          </a:xfrm>
        </p:grpSpPr>
        <p:grpSp>
          <p:nvGrpSpPr>
            <p:cNvPr id="15" name="组合 14">
              <a:extLst>
                <a:ext uri="{FF2B5EF4-FFF2-40B4-BE49-F238E27FC236}">
                  <a16:creationId xmlns:a16="http://schemas.microsoft.com/office/drawing/2014/main" id="{B67585E9-EB8B-0746-B604-85E6F8C23358}"/>
                </a:ext>
              </a:extLst>
            </p:cNvPr>
            <p:cNvGrpSpPr/>
            <p:nvPr/>
          </p:nvGrpSpPr>
          <p:grpSpPr>
            <a:xfrm>
              <a:off x="1258106" y="1919749"/>
              <a:ext cx="1933868" cy="1933922"/>
              <a:chOff x="1637964" y="1764012"/>
              <a:chExt cx="3254896" cy="3254989"/>
            </a:xfrm>
            <a:solidFill>
              <a:schemeClr val="accent3"/>
            </a:solidFill>
          </p:grpSpPr>
          <p:sp>
            <p:nvSpPr>
              <p:cNvPr id="10" name="任意多边形: 形状 9">
                <a:extLst>
                  <a:ext uri="{FF2B5EF4-FFF2-40B4-BE49-F238E27FC236}">
                    <a16:creationId xmlns:a16="http://schemas.microsoft.com/office/drawing/2014/main" id="{9277D63F-DAC3-5CA9-8638-A8F8565146A9}"/>
                  </a:ext>
                </a:extLst>
              </p:cNvPr>
              <p:cNvSpPr/>
              <p:nvPr/>
            </p:nvSpPr>
            <p:spPr>
              <a:xfrm>
                <a:off x="4794263" y="4921713"/>
                <a:ext cx="98596" cy="97288"/>
              </a:xfrm>
              <a:custGeom>
                <a:avLst/>
                <a:gdLst>
                  <a:gd name="connsiteX0" fmla="*/ -252 w 98596"/>
                  <a:gd name="connsiteY0" fmla="*/ -252 h 97288"/>
                  <a:gd name="connsiteX1" fmla="*/ 98345 w 98596"/>
                  <a:gd name="connsiteY1" fmla="*/ -252 h 97288"/>
                  <a:gd name="connsiteX2" fmla="*/ 98345 w 98596"/>
                  <a:gd name="connsiteY2" fmla="*/ 97036 h 97288"/>
                  <a:gd name="connsiteX3" fmla="*/ -252 w 98596"/>
                  <a:gd name="connsiteY3" fmla="*/ 97036 h 97288"/>
                  <a:gd name="connsiteX4" fmla="*/ 65635 w 98596"/>
                  <a:gd name="connsiteY4" fmla="*/ 64327 h 97288"/>
                  <a:gd name="connsiteX5" fmla="*/ 65635 w 98596"/>
                  <a:gd name="connsiteY5" fmla="*/ 32458 h 97288"/>
                  <a:gd name="connsiteX6" fmla="*/ 32458 w 98596"/>
                  <a:gd name="connsiteY6" fmla="*/ 32458 h 97288"/>
                  <a:gd name="connsiteX7" fmla="*/ 32458 w 98596"/>
                  <a:gd name="connsiteY7" fmla="*/ 64327 h 97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96" h="97288">
                    <a:moveTo>
                      <a:pt x="-252" y="-252"/>
                    </a:moveTo>
                    <a:lnTo>
                      <a:pt x="98345" y="-252"/>
                    </a:lnTo>
                    <a:lnTo>
                      <a:pt x="98345" y="97036"/>
                    </a:lnTo>
                    <a:lnTo>
                      <a:pt x="-252" y="97036"/>
                    </a:lnTo>
                    <a:close/>
                    <a:moveTo>
                      <a:pt x="65635" y="64327"/>
                    </a:moveTo>
                    <a:lnTo>
                      <a:pt x="65635" y="32458"/>
                    </a:lnTo>
                    <a:lnTo>
                      <a:pt x="32458" y="32458"/>
                    </a:lnTo>
                    <a:lnTo>
                      <a:pt x="32458" y="64327"/>
                    </a:lnTo>
                    <a:close/>
                  </a:path>
                </a:pathLst>
              </a:custGeom>
              <a:grpFill/>
              <a:ln w="4660" cap="flat">
                <a:noFill/>
                <a:prstDash val="solid"/>
                <a:miter/>
              </a:ln>
            </p:spPr>
            <p:txBody>
              <a:bodyPr rtlCol="0" anchor="ctr">
                <a:noAutofit/>
              </a:bodyPr>
              <a:lstStyle/>
              <a:p>
                <a:endParaRPr lang="zh-CN" altLang="en-US"/>
              </a:p>
            </p:txBody>
          </p:sp>
          <p:sp>
            <p:nvSpPr>
              <p:cNvPr id="11" name="任意多边形: 形状 10">
                <a:extLst>
                  <a:ext uri="{FF2B5EF4-FFF2-40B4-BE49-F238E27FC236}">
                    <a16:creationId xmlns:a16="http://schemas.microsoft.com/office/drawing/2014/main" id="{15F45C1D-1BAE-BC31-0CA1-739A8B1FAD65}"/>
                  </a:ext>
                </a:extLst>
              </p:cNvPr>
              <p:cNvSpPr/>
              <p:nvPr/>
            </p:nvSpPr>
            <p:spPr>
              <a:xfrm>
                <a:off x="1637964" y="4920311"/>
                <a:ext cx="97241" cy="98689"/>
              </a:xfrm>
              <a:custGeom>
                <a:avLst/>
                <a:gdLst>
                  <a:gd name="connsiteX0" fmla="*/ -252 w 97241"/>
                  <a:gd name="connsiteY0" fmla="*/ -252 h 98689"/>
                  <a:gd name="connsiteX1" fmla="*/ 96990 w 97241"/>
                  <a:gd name="connsiteY1" fmla="*/ -252 h 98689"/>
                  <a:gd name="connsiteX2" fmla="*/ 96990 w 97241"/>
                  <a:gd name="connsiteY2" fmla="*/ 98438 h 98689"/>
                  <a:gd name="connsiteX3" fmla="*/ -252 w 97241"/>
                  <a:gd name="connsiteY3" fmla="*/ 98438 h 98689"/>
                  <a:gd name="connsiteX4" fmla="*/ 64280 w 97241"/>
                  <a:gd name="connsiteY4" fmla="*/ 65728 h 98689"/>
                  <a:gd name="connsiteX5" fmla="*/ 64280 w 97241"/>
                  <a:gd name="connsiteY5" fmla="*/ 32505 h 98689"/>
                  <a:gd name="connsiteX6" fmla="*/ 32458 w 97241"/>
                  <a:gd name="connsiteY6" fmla="*/ 32505 h 98689"/>
                  <a:gd name="connsiteX7" fmla="*/ 32458 w 97241"/>
                  <a:gd name="connsiteY7" fmla="*/ 65728 h 98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41" h="98689">
                    <a:moveTo>
                      <a:pt x="-252" y="-252"/>
                    </a:moveTo>
                    <a:lnTo>
                      <a:pt x="96990" y="-252"/>
                    </a:lnTo>
                    <a:lnTo>
                      <a:pt x="96990" y="98438"/>
                    </a:lnTo>
                    <a:lnTo>
                      <a:pt x="-252" y="98438"/>
                    </a:lnTo>
                    <a:close/>
                    <a:moveTo>
                      <a:pt x="64280" y="65728"/>
                    </a:moveTo>
                    <a:lnTo>
                      <a:pt x="64280" y="32505"/>
                    </a:lnTo>
                    <a:lnTo>
                      <a:pt x="32458" y="32505"/>
                    </a:lnTo>
                    <a:lnTo>
                      <a:pt x="32458" y="65728"/>
                    </a:lnTo>
                    <a:close/>
                  </a:path>
                </a:pathLst>
              </a:custGeom>
              <a:grpFill/>
              <a:ln w="4660" cap="flat">
                <a:noFill/>
                <a:prstDash val="solid"/>
                <a:miter/>
              </a:ln>
            </p:spPr>
            <p:txBody>
              <a:bodyPr rtlCol="0" anchor="ctr">
                <a:noAutofit/>
              </a:bodyPr>
              <a:lstStyle/>
              <a:p>
                <a:endParaRPr lang="zh-CN" altLang="en-US"/>
              </a:p>
            </p:txBody>
          </p:sp>
          <p:sp>
            <p:nvSpPr>
              <p:cNvPr id="12" name="任意多边形: 形状 11">
                <a:extLst>
                  <a:ext uri="{FF2B5EF4-FFF2-40B4-BE49-F238E27FC236}">
                    <a16:creationId xmlns:a16="http://schemas.microsoft.com/office/drawing/2014/main" id="{7DF5417B-D6B3-45ED-4F8D-627091FB645D}"/>
                  </a:ext>
                </a:extLst>
              </p:cNvPr>
              <p:cNvSpPr/>
              <p:nvPr/>
            </p:nvSpPr>
            <p:spPr>
              <a:xfrm>
                <a:off x="1637964" y="1764012"/>
                <a:ext cx="98596" cy="97287"/>
              </a:xfrm>
              <a:custGeom>
                <a:avLst/>
                <a:gdLst>
                  <a:gd name="connsiteX0" fmla="*/ -252 w 98596"/>
                  <a:gd name="connsiteY0" fmla="*/ -252 h 97287"/>
                  <a:gd name="connsiteX1" fmla="*/ 98345 w 98596"/>
                  <a:gd name="connsiteY1" fmla="*/ -252 h 97287"/>
                  <a:gd name="connsiteX2" fmla="*/ 98345 w 98596"/>
                  <a:gd name="connsiteY2" fmla="*/ 97036 h 97287"/>
                  <a:gd name="connsiteX3" fmla="*/ -252 w 98596"/>
                  <a:gd name="connsiteY3" fmla="*/ 97036 h 97287"/>
                  <a:gd name="connsiteX4" fmla="*/ 65682 w 98596"/>
                  <a:gd name="connsiteY4" fmla="*/ 64327 h 97287"/>
                  <a:gd name="connsiteX5" fmla="*/ 65682 w 98596"/>
                  <a:gd name="connsiteY5" fmla="*/ 32505 h 97287"/>
                  <a:gd name="connsiteX6" fmla="*/ 32458 w 98596"/>
                  <a:gd name="connsiteY6" fmla="*/ 32505 h 97287"/>
                  <a:gd name="connsiteX7" fmla="*/ 32458 w 98596"/>
                  <a:gd name="connsiteY7" fmla="*/ 64327 h 9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96" h="97287">
                    <a:moveTo>
                      <a:pt x="-252" y="-252"/>
                    </a:moveTo>
                    <a:lnTo>
                      <a:pt x="98345" y="-252"/>
                    </a:lnTo>
                    <a:lnTo>
                      <a:pt x="98345" y="97036"/>
                    </a:lnTo>
                    <a:lnTo>
                      <a:pt x="-252" y="97036"/>
                    </a:lnTo>
                    <a:close/>
                    <a:moveTo>
                      <a:pt x="65682" y="64327"/>
                    </a:moveTo>
                    <a:lnTo>
                      <a:pt x="65682" y="32505"/>
                    </a:lnTo>
                    <a:lnTo>
                      <a:pt x="32458" y="32505"/>
                    </a:lnTo>
                    <a:lnTo>
                      <a:pt x="32458" y="64327"/>
                    </a:lnTo>
                    <a:close/>
                  </a:path>
                </a:pathLst>
              </a:custGeom>
              <a:grpFill/>
              <a:ln w="4660" cap="flat">
                <a:noFill/>
                <a:prstDash val="solid"/>
                <a:miter/>
              </a:ln>
            </p:spPr>
            <p:txBody>
              <a:bodyPr rtlCol="0" anchor="ctr">
                <a:noAutofit/>
              </a:bodyPr>
              <a:lstStyle/>
              <a:p>
                <a:endParaRPr lang="zh-CN" altLang="en-US"/>
              </a:p>
            </p:txBody>
          </p:sp>
          <p:sp>
            <p:nvSpPr>
              <p:cNvPr id="13" name="任意多边形: 形状 12">
                <a:extLst>
                  <a:ext uri="{FF2B5EF4-FFF2-40B4-BE49-F238E27FC236}">
                    <a16:creationId xmlns:a16="http://schemas.microsoft.com/office/drawing/2014/main" id="{04B88C66-732F-D293-968B-15A2518A23B2}"/>
                  </a:ext>
                </a:extLst>
              </p:cNvPr>
              <p:cNvSpPr/>
              <p:nvPr/>
            </p:nvSpPr>
            <p:spPr>
              <a:xfrm>
                <a:off x="4795618" y="1764012"/>
                <a:ext cx="97241" cy="98689"/>
              </a:xfrm>
              <a:custGeom>
                <a:avLst/>
                <a:gdLst>
                  <a:gd name="connsiteX0" fmla="*/ -252 w 97241"/>
                  <a:gd name="connsiteY0" fmla="*/ -252 h 98689"/>
                  <a:gd name="connsiteX1" fmla="*/ 96990 w 97241"/>
                  <a:gd name="connsiteY1" fmla="*/ -252 h 98689"/>
                  <a:gd name="connsiteX2" fmla="*/ 96990 w 97241"/>
                  <a:gd name="connsiteY2" fmla="*/ 98438 h 98689"/>
                  <a:gd name="connsiteX3" fmla="*/ -252 w 97241"/>
                  <a:gd name="connsiteY3" fmla="*/ 98438 h 98689"/>
                  <a:gd name="connsiteX4" fmla="*/ 64280 w 97241"/>
                  <a:gd name="connsiteY4" fmla="*/ 65728 h 98689"/>
                  <a:gd name="connsiteX5" fmla="*/ 64280 w 97241"/>
                  <a:gd name="connsiteY5" fmla="*/ 32505 h 98689"/>
                  <a:gd name="connsiteX6" fmla="*/ 32505 w 97241"/>
                  <a:gd name="connsiteY6" fmla="*/ 32505 h 98689"/>
                  <a:gd name="connsiteX7" fmla="*/ 32505 w 97241"/>
                  <a:gd name="connsiteY7" fmla="*/ 65728 h 98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41" h="98689">
                    <a:moveTo>
                      <a:pt x="-252" y="-252"/>
                    </a:moveTo>
                    <a:lnTo>
                      <a:pt x="96990" y="-252"/>
                    </a:lnTo>
                    <a:lnTo>
                      <a:pt x="96990" y="98438"/>
                    </a:lnTo>
                    <a:lnTo>
                      <a:pt x="-252" y="98438"/>
                    </a:lnTo>
                    <a:close/>
                    <a:moveTo>
                      <a:pt x="64280" y="65728"/>
                    </a:moveTo>
                    <a:lnTo>
                      <a:pt x="64280" y="32505"/>
                    </a:lnTo>
                    <a:lnTo>
                      <a:pt x="32505" y="32505"/>
                    </a:lnTo>
                    <a:lnTo>
                      <a:pt x="32505" y="65728"/>
                    </a:lnTo>
                    <a:close/>
                  </a:path>
                </a:pathLst>
              </a:custGeom>
              <a:grpFill/>
              <a:ln w="4660" cap="flat">
                <a:noFill/>
                <a:prstDash val="solid"/>
                <a:miter/>
              </a:ln>
            </p:spPr>
            <p:txBody>
              <a:bodyPr rtlCol="0" anchor="ctr">
                <a:noAutofit/>
              </a:bodyPr>
              <a:lstStyle/>
              <a:p>
                <a:endParaRPr lang="zh-CN" altLang="en-US"/>
              </a:p>
            </p:txBody>
          </p:sp>
          <p:sp>
            <p:nvSpPr>
              <p:cNvPr id="14" name="任意多边形: 形状 13">
                <a:extLst>
                  <a:ext uri="{FF2B5EF4-FFF2-40B4-BE49-F238E27FC236}">
                    <a16:creationId xmlns:a16="http://schemas.microsoft.com/office/drawing/2014/main" id="{83CB87B7-185D-3394-BBCE-58762843B36E}"/>
                  </a:ext>
                </a:extLst>
              </p:cNvPr>
              <p:cNvSpPr/>
              <p:nvPr/>
            </p:nvSpPr>
            <p:spPr>
              <a:xfrm>
                <a:off x="1637964" y="1764012"/>
                <a:ext cx="3254896" cy="3254942"/>
              </a:xfrm>
              <a:custGeom>
                <a:avLst/>
                <a:gdLst>
                  <a:gd name="connsiteX0" fmla="*/ 3254644 w 3254896"/>
                  <a:gd name="connsiteY0" fmla="*/ 636933 h 3254942"/>
                  <a:gd name="connsiteX1" fmla="*/ 3087311 w 3254896"/>
                  <a:gd name="connsiteY1" fmla="*/ 636933 h 3254942"/>
                  <a:gd name="connsiteX2" fmla="*/ 3087311 w 3254896"/>
                  <a:gd name="connsiteY2" fmla="*/ 503665 h 3254942"/>
                  <a:gd name="connsiteX3" fmla="*/ 2985397 w 3254896"/>
                  <a:gd name="connsiteY3" fmla="*/ 503665 h 3254942"/>
                  <a:gd name="connsiteX4" fmla="*/ 2985397 w 3254896"/>
                  <a:gd name="connsiteY4" fmla="*/ 850901 h 3254942"/>
                  <a:gd name="connsiteX5" fmla="*/ 3088713 w 3254896"/>
                  <a:gd name="connsiteY5" fmla="*/ 850901 h 3254942"/>
                  <a:gd name="connsiteX6" fmla="*/ 3088713 w 3254896"/>
                  <a:gd name="connsiteY6" fmla="*/ 735156 h 3254942"/>
                  <a:gd name="connsiteX7" fmla="*/ 3254644 w 3254896"/>
                  <a:gd name="connsiteY7" fmla="*/ 735156 h 3254942"/>
                  <a:gd name="connsiteX8" fmla="*/ 3254644 w 3254896"/>
                  <a:gd name="connsiteY8" fmla="*/ 1115243 h 3254942"/>
                  <a:gd name="connsiteX9" fmla="*/ 3087311 w 3254896"/>
                  <a:gd name="connsiteY9" fmla="*/ 1115243 h 3254942"/>
                  <a:gd name="connsiteX10" fmla="*/ 3087311 w 3254896"/>
                  <a:gd name="connsiteY10" fmla="*/ 999450 h 3254942"/>
                  <a:gd name="connsiteX11" fmla="*/ 2985397 w 3254896"/>
                  <a:gd name="connsiteY11" fmla="*/ 999450 h 3254942"/>
                  <a:gd name="connsiteX12" fmla="*/ 2985397 w 3254896"/>
                  <a:gd name="connsiteY12" fmla="*/ 1318837 h 3254942"/>
                  <a:gd name="connsiteX13" fmla="*/ 3087311 w 3254896"/>
                  <a:gd name="connsiteY13" fmla="*/ 1318837 h 3254942"/>
                  <a:gd name="connsiteX14" fmla="*/ 3087311 w 3254896"/>
                  <a:gd name="connsiteY14" fmla="*/ 1203185 h 3254942"/>
                  <a:gd name="connsiteX15" fmla="*/ 3254644 w 3254896"/>
                  <a:gd name="connsiteY15" fmla="*/ 1203185 h 3254942"/>
                  <a:gd name="connsiteX16" fmla="*/ 3254644 w 3254896"/>
                  <a:gd name="connsiteY16" fmla="*/ 1583272 h 3254942"/>
                  <a:gd name="connsiteX17" fmla="*/ 3087311 w 3254896"/>
                  <a:gd name="connsiteY17" fmla="*/ 1583272 h 3254942"/>
                  <a:gd name="connsiteX18" fmla="*/ 3087311 w 3254896"/>
                  <a:gd name="connsiteY18" fmla="*/ 1467479 h 3254942"/>
                  <a:gd name="connsiteX19" fmla="*/ 2985397 w 3254896"/>
                  <a:gd name="connsiteY19" fmla="*/ 1467479 h 3254942"/>
                  <a:gd name="connsiteX20" fmla="*/ 2985397 w 3254896"/>
                  <a:gd name="connsiteY20" fmla="*/ 1788222 h 3254942"/>
                  <a:gd name="connsiteX21" fmla="*/ 3088713 w 3254896"/>
                  <a:gd name="connsiteY21" fmla="*/ 1788222 h 3254942"/>
                  <a:gd name="connsiteX22" fmla="*/ 3088713 w 3254896"/>
                  <a:gd name="connsiteY22" fmla="*/ 1672429 h 3254942"/>
                  <a:gd name="connsiteX23" fmla="*/ 3254644 w 3254896"/>
                  <a:gd name="connsiteY23" fmla="*/ 1672429 h 3254942"/>
                  <a:gd name="connsiteX24" fmla="*/ 3254644 w 3254896"/>
                  <a:gd name="connsiteY24" fmla="*/ 2052469 h 3254942"/>
                  <a:gd name="connsiteX25" fmla="*/ 3087311 w 3254896"/>
                  <a:gd name="connsiteY25" fmla="*/ 2052469 h 3254942"/>
                  <a:gd name="connsiteX26" fmla="*/ 3087311 w 3254896"/>
                  <a:gd name="connsiteY26" fmla="*/ 1936723 h 3254942"/>
                  <a:gd name="connsiteX27" fmla="*/ 2985397 w 3254896"/>
                  <a:gd name="connsiteY27" fmla="*/ 1936723 h 3254942"/>
                  <a:gd name="connsiteX28" fmla="*/ 2985397 w 3254896"/>
                  <a:gd name="connsiteY28" fmla="*/ 2256251 h 3254942"/>
                  <a:gd name="connsiteX29" fmla="*/ 3087311 w 3254896"/>
                  <a:gd name="connsiteY29" fmla="*/ 2256251 h 3254942"/>
                  <a:gd name="connsiteX30" fmla="*/ 3087311 w 3254896"/>
                  <a:gd name="connsiteY30" fmla="*/ 2140458 h 3254942"/>
                  <a:gd name="connsiteX31" fmla="*/ 3254644 w 3254896"/>
                  <a:gd name="connsiteY31" fmla="*/ 2140458 h 3254942"/>
                  <a:gd name="connsiteX32" fmla="*/ 3254644 w 3254896"/>
                  <a:gd name="connsiteY32" fmla="*/ 2520545 h 3254942"/>
                  <a:gd name="connsiteX33" fmla="*/ 3087311 w 3254896"/>
                  <a:gd name="connsiteY33" fmla="*/ 2520545 h 3254942"/>
                  <a:gd name="connsiteX34" fmla="*/ 3087311 w 3254896"/>
                  <a:gd name="connsiteY34" fmla="*/ 2404753 h 3254942"/>
                  <a:gd name="connsiteX35" fmla="*/ 2985397 w 3254896"/>
                  <a:gd name="connsiteY35" fmla="*/ 2404753 h 3254942"/>
                  <a:gd name="connsiteX36" fmla="*/ 2985397 w 3254896"/>
                  <a:gd name="connsiteY36" fmla="*/ 2752177 h 3254942"/>
                  <a:gd name="connsiteX37" fmla="*/ 3088713 w 3254896"/>
                  <a:gd name="connsiteY37" fmla="*/ 2752177 h 3254942"/>
                  <a:gd name="connsiteX38" fmla="*/ 3088713 w 3254896"/>
                  <a:gd name="connsiteY38" fmla="*/ 2618908 h 3254942"/>
                  <a:gd name="connsiteX39" fmla="*/ 3254644 w 3254896"/>
                  <a:gd name="connsiteY39" fmla="*/ 2618908 h 3254942"/>
                  <a:gd name="connsiteX40" fmla="*/ 3254644 w 3254896"/>
                  <a:gd name="connsiteY40" fmla="*/ 3051377 h 3254942"/>
                  <a:gd name="connsiteX41" fmla="*/ 3087311 w 3254896"/>
                  <a:gd name="connsiteY41" fmla="*/ 3051377 h 3254942"/>
                  <a:gd name="connsiteX42" fmla="*/ 3087311 w 3254896"/>
                  <a:gd name="connsiteY42" fmla="*/ 2918155 h 3254942"/>
                  <a:gd name="connsiteX43" fmla="*/ 2985397 w 3254896"/>
                  <a:gd name="connsiteY43" fmla="*/ 2918155 h 3254942"/>
                  <a:gd name="connsiteX44" fmla="*/ 2985397 w 3254896"/>
                  <a:gd name="connsiteY44" fmla="*/ 2985443 h 3254942"/>
                  <a:gd name="connsiteX45" fmla="*/ 2916893 w 3254896"/>
                  <a:gd name="connsiteY45" fmla="*/ 2985443 h 3254942"/>
                  <a:gd name="connsiteX46" fmla="*/ 2916893 w 3254896"/>
                  <a:gd name="connsiteY46" fmla="*/ 3087404 h 3254942"/>
                  <a:gd name="connsiteX47" fmla="*/ 3050115 w 3254896"/>
                  <a:gd name="connsiteY47" fmla="*/ 3087404 h 3254942"/>
                  <a:gd name="connsiteX48" fmla="*/ 3050115 w 3254896"/>
                  <a:gd name="connsiteY48" fmla="*/ 3254691 h 3254942"/>
                  <a:gd name="connsiteX49" fmla="*/ 2617506 w 3254896"/>
                  <a:gd name="connsiteY49" fmla="*/ 3254691 h 3254942"/>
                  <a:gd name="connsiteX50" fmla="*/ 2617506 w 3254896"/>
                  <a:gd name="connsiteY50" fmla="*/ 3087404 h 3254942"/>
                  <a:gd name="connsiteX51" fmla="*/ 2750728 w 3254896"/>
                  <a:gd name="connsiteY51" fmla="*/ 3087404 h 3254942"/>
                  <a:gd name="connsiteX52" fmla="*/ 2750728 w 3254896"/>
                  <a:gd name="connsiteY52" fmla="*/ 2985443 h 3254942"/>
                  <a:gd name="connsiteX53" fmla="*/ 2403491 w 3254896"/>
                  <a:gd name="connsiteY53" fmla="*/ 2985443 h 3254942"/>
                  <a:gd name="connsiteX54" fmla="*/ 2403491 w 3254896"/>
                  <a:gd name="connsiteY54" fmla="*/ 3088760 h 3254942"/>
                  <a:gd name="connsiteX55" fmla="*/ 2519330 w 3254896"/>
                  <a:gd name="connsiteY55" fmla="*/ 3088760 h 3254942"/>
                  <a:gd name="connsiteX56" fmla="*/ 2519330 w 3254896"/>
                  <a:gd name="connsiteY56" fmla="*/ 3254691 h 3254942"/>
                  <a:gd name="connsiteX57" fmla="*/ 2139197 w 3254896"/>
                  <a:gd name="connsiteY57" fmla="*/ 3254691 h 3254942"/>
                  <a:gd name="connsiteX58" fmla="*/ 2139197 w 3254896"/>
                  <a:gd name="connsiteY58" fmla="*/ 3087404 h 3254942"/>
                  <a:gd name="connsiteX59" fmla="*/ 2254989 w 3254896"/>
                  <a:gd name="connsiteY59" fmla="*/ 3087404 h 3254942"/>
                  <a:gd name="connsiteX60" fmla="*/ 2254989 w 3254896"/>
                  <a:gd name="connsiteY60" fmla="*/ 2985443 h 3254942"/>
                  <a:gd name="connsiteX61" fmla="*/ 1935602 w 3254896"/>
                  <a:gd name="connsiteY61" fmla="*/ 2985443 h 3254942"/>
                  <a:gd name="connsiteX62" fmla="*/ 1935602 w 3254896"/>
                  <a:gd name="connsiteY62" fmla="*/ 3087404 h 3254942"/>
                  <a:gd name="connsiteX63" fmla="*/ 2051441 w 3254896"/>
                  <a:gd name="connsiteY63" fmla="*/ 3087404 h 3254942"/>
                  <a:gd name="connsiteX64" fmla="*/ 2051441 w 3254896"/>
                  <a:gd name="connsiteY64" fmla="*/ 3254691 h 3254942"/>
                  <a:gd name="connsiteX65" fmla="*/ 1671121 w 3254896"/>
                  <a:gd name="connsiteY65" fmla="*/ 3254691 h 3254942"/>
                  <a:gd name="connsiteX66" fmla="*/ 1671121 w 3254896"/>
                  <a:gd name="connsiteY66" fmla="*/ 3087404 h 3254942"/>
                  <a:gd name="connsiteX67" fmla="*/ 1786960 w 3254896"/>
                  <a:gd name="connsiteY67" fmla="*/ 3087404 h 3254942"/>
                  <a:gd name="connsiteX68" fmla="*/ 1786960 w 3254896"/>
                  <a:gd name="connsiteY68" fmla="*/ 2985443 h 3254942"/>
                  <a:gd name="connsiteX69" fmla="*/ 1466265 w 3254896"/>
                  <a:gd name="connsiteY69" fmla="*/ 2985443 h 3254942"/>
                  <a:gd name="connsiteX70" fmla="*/ 1466265 w 3254896"/>
                  <a:gd name="connsiteY70" fmla="*/ 3088760 h 3254942"/>
                  <a:gd name="connsiteX71" fmla="*/ 1582010 w 3254896"/>
                  <a:gd name="connsiteY71" fmla="*/ 3088760 h 3254942"/>
                  <a:gd name="connsiteX72" fmla="*/ 1582010 w 3254896"/>
                  <a:gd name="connsiteY72" fmla="*/ 3254691 h 3254942"/>
                  <a:gd name="connsiteX73" fmla="*/ 1201970 w 3254896"/>
                  <a:gd name="connsiteY73" fmla="*/ 3254691 h 3254942"/>
                  <a:gd name="connsiteX74" fmla="*/ 1201970 w 3254896"/>
                  <a:gd name="connsiteY74" fmla="*/ 3087404 h 3254942"/>
                  <a:gd name="connsiteX75" fmla="*/ 1317763 w 3254896"/>
                  <a:gd name="connsiteY75" fmla="*/ 3087404 h 3254942"/>
                  <a:gd name="connsiteX76" fmla="*/ 1317763 w 3254896"/>
                  <a:gd name="connsiteY76" fmla="*/ 2985443 h 3254942"/>
                  <a:gd name="connsiteX77" fmla="*/ 998189 w 3254896"/>
                  <a:gd name="connsiteY77" fmla="*/ 2985443 h 3254942"/>
                  <a:gd name="connsiteX78" fmla="*/ 998189 w 3254896"/>
                  <a:gd name="connsiteY78" fmla="*/ 3087404 h 3254942"/>
                  <a:gd name="connsiteX79" fmla="*/ 1113981 w 3254896"/>
                  <a:gd name="connsiteY79" fmla="*/ 3087404 h 3254942"/>
                  <a:gd name="connsiteX80" fmla="*/ 1113981 w 3254896"/>
                  <a:gd name="connsiteY80" fmla="*/ 3254691 h 3254942"/>
                  <a:gd name="connsiteX81" fmla="*/ 733894 w 3254896"/>
                  <a:gd name="connsiteY81" fmla="*/ 3254691 h 3254942"/>
                  <a:gd name="connsiteX82" fmla="*/ 733894 w 3254896"/>
                  <a:gd name="connsiteY82" fmla="*/ 3087404 h 3254942"/>
                  <a:gd name="connsiteX83" fmla="*/ 849687 w 3254896"/>
                  <a:gd name="connsiteY83" fmla="*/ 3087404 h 3254942"/>
                  <a:gd name="connsiteX84" fmla="*/ 849687 w 3254896"/>
                  <a:gd name="connsiteY84" fmla="*/ 2985443 h 3254942"/>
                  <a:gd name="connsiteX85" fmla="*/ 502263 w 3254896"/>
                  <a:gd name="connsiteY85" fmla="*/ 2985443 h 3254942"/>
                  <a:gd name="connsiteX86" fmla="*/ 502263 w 3254896"/>
                  <a:gd name="connsiteY86" fmla="*/ 3088760 h 3254942"/>
                  <a:gd name="connsiteX87" fmla="*/ 635485 w 3254896"/>
                  <a:gd name="connsiteY87" fmla="*/ 3088760 h 3254942"/>
                  <a:gd name="connsiteX88" fmla="*/ 635485 w 3254896"/>
                  <a:gd name="connsiteY88" fmla="*/ 3254691 h 3254942"/>
                  <a:gd name="connsiteX89" fmla="*/ 203063 w 3254896"/>
                  <a:gd name="connsiteY89" fmla="*/ 3254691 h 3254942"/>
                  <a:gd name="connsiteX90" fmla="*/ 203063 w 3254896"/>
                  <a:gd name="connsiteY90" fmla="*/ 3087404 h 3254942"/>
                  <a:gd name="connsiteX91" fmla="*/ 336284 w 3254896"/>
                  <a:gd name="connsiteY91" fmla="*/ 3087404 h 3254942"/>
                  <a:gd name="connsiteX92" fmla="*/ 336284 w 3254896"/>
                  <a:gd name="connsiteY92" fmla="*/ 2985443 h 3254942"/>
                  <a:gd name="connsiteX93" fmla="*/ 268996 w 3254896"/>
                  <a:gd name="connsiteY93" fmla="*/ 2985443 h 3254942"/>
                  <a:gd name="connsiteX94" fmla="*/ 268996 w 3254896"/>
                  <a:gd name="connsiteY94" fmla="*/ 2916940 h 3254942"/>
                  <a:gd name="connsiteX95" fmla="*/ 167129 w 3254896"/>
                  <a:gd name="connsiteY95" fmla="*/ 2916940 h 3254942"/>
                  <a:gd name="connsiteX96" fmla="*/ 167129 w 3254896"/>
                  <a:gd name="connsiteY96" fmla="*/ 3050162 h 3254942"/>
                  <a:gd name="connsiteX97" fmla="*/ -252 w 3254896"/>
                  <a:gd name="connsiteY97" fmla="*/ 3050162 h 3254942"/>
                  <a:gd name="connsiteX98" fmla="*/ -252 w 3254896"/>
                  <a:gd name="connsiteY98" fmla="*/ 2617553 h 3254942"/>
                  <a:gd name="connsiteX99" fmla="*/ 167082 w 3254896"/>
                  <a:gd name="connsiteY99" fmla="*/ 2617553 h 3254942"/>
                  <a:gd name="connsiteX100" fmla="*/ 167082 w 3254896"/>
                  <a:gd name="connsiteY100" fmla="*/ 2750821 h 3254942"/>
                  <a:gd name="connsiteX101" fmla="*/ 268949 w 3254896"/>
                  <a:gd name="connsiteY101" fmla="*/ 2750821 h 3254942"/>
                  <a:gd name="connsiteX102" fmla="*/ 268949 w 3254896"/>
                  <a:gd name="connsiteY102" fmla="*/ 2403585 h 3254942"/>
                  <a:gd name="connsiteX103" fmla="*/ 165680 w 3254896"/>
                  <a:gd name="connsiteY103" fmla="*/ 2403585 h 3254942"/>
                  <a:gd name="connsiteX104" fmla="*/ 165680 w 3254896"/>
                  <a:gd name="connsiteY104" fmla="*/ 2519330 h 3254942"/>
                  <a:gd name="connsiteX105" fmla="*/ -252 w 3254896"/>
                  <a:gd name="connsiteY105" fmla="*/ 2519330 h 3254942"/>
                  <a:gd name="connsiteX106" fmla="*/ -252 w 3254896"/>
                  <a:gd name="connsiteY106" fmla="*/ 2139243 h 3254942"/>
                  <a:gd name="connsiteX107" fmla="*/ 167082 w 3254896"/>
                  <a:gd name="connsiteY107" fmla="*/ 2139243 h 3254942"/>
                  <a:gd name="connsiteX108" fmla="*/ 167082 w 3254896"/>
                  <a:gd name="connsiteY108" fmla="*/ 2255036 h 3254942"/>
                  <a:gd name="connsiteX109" fmla="*/ 268949 w 3254896"/>
                  <a:gd name="connsiteY109" fmla="*/ 2255036 h 3254942"/>
                  <a:gd name="connsiteX110" fmla="*/ 268949 w 3254896"/>
                  <a:gd name="connsiteY110" fmla="*/ 1935649 h 3254942"/>
                  <a:gd name="connsiteX111" fmla="*/ 167082 w 3254896"/>
                  <a:gd name="connsiteY111" fmla="*/ 1935649 h 3254942"/>
                  <a:gd name="connsiteX112" fmla="*/ 167082 w 3254896"/>
                  <a:gd name="connsiteY112" fmla="*/ 2051441 h 3254942"/>
                  <a:gd name="connsiteX113" fmla="*/ -252 w 3254896"/>
                  <a:gd name="connsiteY113" fmla="*/ 2051441 h 3254942"/>
                  <a:gd name="connsiteX114" fmla="*/ -252 w 3254896"/>
                  <a:gd name="connsiteY114" fmla="*/ 1671214 h 3254942"/>
                  <a:gd name="connsiteX115" fmla="*/ 167082 w 3254896"/>
                  <a:gd name="connsiteY115" fmla="*/ 1671214 h 3254942"/>
                  <a:gd name="connsiteX116" fmla="*/ 167082 w 3254896"/>
                  <a:gd name="connsiteY116" fmla="*/ 1787007 h 3254942"/>
                  <a:gd name="connsiteX117" fmla="*/ 268949 w 3254896"/>
                  <a:gd name="connsiteY117" fmla="*/ 1787007 h 3254942"/>
                  <a:gd name="connsiteX118" fmla="*/ 268949 w 3254896"/>
                  <a:gd name="connsiteY118" fmla="*/ 1466264 h 3254942"/>
                  <a:gd name="connsiteX119" fmla="*/ 165680 w 3254896"/>
                  <a:gd name="connsiteY119" fmla="*/ 1466264 h 3254942"/>
                  <a:gd name="connsiteX120" fmla="*/ 165680 w 3254896"/>
                  <a:gd name="connsiteY120" fmla="*/ 1582104 h 3254942"/>
                  <a:gd name="connsiteX121" fmla="*/ -252 w 3254896"/>
                  <a:gd name="connsiteY121" fmla="*/ 1582104 h 3254942"/>
                  <a:gd name="connsiteX122" fmla="*/ -252 w 3254896"/>
                  <a:gd name="connsiteY122" fmla="*/ 1202017 h 3254942"/>
                  <a:gd name="connsiteX123" fmla="*/ 167082 w 3254896"/>
                  <a:gd name="connsiteY123" fmla="*/ 1202017 h 3254942"/>
                  <a:gd name="connsiteX124" fmla="*/ 167082 w 3254896"/>
                  <a:gd name="connsiteY124" fmla="*/ 1317809 h 3254942"/>
                  <a:gd name="connsiteX125" fmla="*/ 268949 w 3254896"/>
                  <a:gd name="connsiteY125" fmla="*/ 1317809 h 3254942"/>
                  <a:gd name="connsiteX126" fmla="*/ 268949 w 3254896"/>
                  <a:gd name="connsiteY126" fmla="*/ 998235 h 3254942"/>
                  <a:gd name="connsiteX127" fmla="*/ 167082 w 3254896"/>
                  <a:gd name="connsiteY127" fmla="*/ 998235 h 3254942"/>
                  <a:gd name="connsiteX128" fmla="*/ 167082 w 3254896"/>
                  <a:gd name="connsiteY128" fmla="*/ 1114028 h 3254942"/>
                  <a:gd name="connsiteX129" fmla="*/ -252 w 3254896"/>
                  <a:gd name="connsiteY129" fmla="*/ 1114028 h 3254942"/>
                  <a:gd name="connsiteX130" fmla="*/ -252 w 3254896"/>
                  <a:gd name="connsiteY130" fmla="*/ 733941 h 3254942"/>
                  <a:gd name="connsiteX131" fmla="*/ 167082 w 3254896"/>
                  <a:gd name="connsiteY131" fmla="*/ 733941 h 3254942"/>
                  <a:gd name="connsiteX132" fmla="*/ 167082 w 3254896"/>
                  <a:gd name="connsiteY132" fmla="*/ 849733 h 3254942"/>
                  <a:gd name="connsiteX133" fmla="*/ 268949 w 3254896"/>
                  <a:gd name="connsiteY133" fmla="*/ 849733 h 3254942"/>
                  <a:gd name="connsiteX134" fmla="*/ 268949 w 3254896"/>
                  <a:gd name="connsiteY134" fmla="*/ 502263 h 3254942"/>
                  <a:gd name="connsiteX135" fmla="*/ 165680 w 3254896"/>
                  <a:gd name="connsiteY135" fmla="*/ 502263 h 3254942"/>
                  <a:gd name="connsiteX136" fmla="*/ 165680 w 3254896"/>
                  <a:gd name="connsiteY136" fmla="*/ 635531 h 3254942"/>
                  <a:gd name="connsiteX137" fmla="*/ -252 w 3254896"/>
                  <a:gd name="connsiteY137" fmla="*/ 635531 h 3254942"/>
                  <a:gd name="connsiteX138" fmla="*/ -252 w 3254896"/>
                  <a:gd name="connsiteY138" fmla="*/ 203109 h 3254942"/>
                  <a:gd name="connsiteX139" fmla="*/ 167082 w 3254896"/>
                  <a:gd name="connsiteY139" fmla="*/ 203109 h 3254942"/>
                  <a:gd name="connsiteX140" fmla="*/ 167082 w 3254896"/>
                  <a:gd name="connsiteY140" fmla="*/ 336331 h 3254942"/>
                  <a:gd name="connsiteX141" fmla="*/ 268949 w 3254896"/>
                  <a:gd name="connsiteY141" fmla="*/ 336331 h 3254942"/>
                  <a:gd name="connsiteX142" fmla="*/ 268949 w 3254896"/>
                  <a:gd name="connsiteY142" fmla="*/ 269043 h 3254942"/>
                  <a:gd name="connsiteX143" fmla="*/ 337499 w 3254896"/>
                  <a:gd name="connsiteY143" fmla="*/ 269043 h 3254942"/>
                  <a:gd name="connsiteX144" fmla="*/ 337499 w 3254896"/>
                  <a:gd name="connsiteY144" fmla="*/ 167082 h 3254942"/>
                  <a:gd name="connsiteX145" fmla="*/ 204464 w 3254896"/>
                  <a:gd name="connsiteY145" fmla="*/ 167082 h 3254942"/>
                  <a:gd name="connsiteX146" fmla="*/ 204464 w 3254896"/>
                  <a:gd name="connsiteY146" fmla="*/ -252 h 3254942"/>
                  <a:gd name="connsiteX147" fmla="*/ 636887 w 3254896"/>
                  <a:gd name="connsiteY147" fmla="*/ -252 h 3254942"/>
                  <a:gd name="connsiteX148" fmla="*/ 636887 w 3254896"/>
                  <a:gd name="connsiteY148" fmla="*/ 167082 h 3254942"/>
                  <a:gd name="connsiteX149" fmla="*/ 503665 w 3254896"/>
                  <a:gd name="connsiteY149" fmla="*/ 167082 h 3254942"/>
                  <a:gd name="connsiteX150" fmla="*/ 503665 w 3254896"/>
                  <a:gd name="connsiteY150" fmla="*/ 269043 h 3254942"/>
                  <a:gd name="connsiteX151" fmla="*/ 850902 w 3254896"/>
                  <a:gd name="connsiteY151" fmla="*/ 269043 h 3254942"/>
                  <a:gd name="connsiteX152" fmla="*/ 850902 w 3254896"/>
                  <a:gd name="connsiteY152" fmla="*/ 165727 h 3254942"/>
                  <a:gd name="connsiteX153" fmla="*/ 735062 w 3254896"/>
                  <a:gd name="connsiteY153" fmla="*/ 165727 h 3254942"/>
                  <a:gd name="connsiteX154" fmla="*/ 735062 w 3254896"/>
                  <a:gd name="connsiteY154" fmla="*/ -252 h 3254942"/>
                  <a:gd name="connsiteX155" fmla="*/ 1115196 w 3254896"/>
                  <a:gd name="connsiteY155" fmla="*/ -252 h 3254942"/>
                  <a:gd name="connsiteX156" fmla="*/ 1115196 w 3254896"/>
                  <a:gd name="connsiteY156" fmla="*/ 167082 h 3254942"/>
                  <a:gd name="connsiteX157" fmla="*/ 999404 w 3254896"/>
                  <a:gd name="connsiteY157" fmla="*/ 167082 h 3254942"/>
                  <a:gd name="connsiteX158" fmla="*/ 999404 w 3254896"/>
                  <a:gd name="connsiteY158" fmla="*/ 269043 h 3254942"/>
                  <a:gd name="connsiteX159" fmla="*/ 1318791 w 3254896"/>
                  <a:gd name="connsiteY159" fmla="*/ 269043 h 3254942"/>
                  <a:gd name="connsiteX160" fmla="*/ 1318791 w 3254896"/>
                  <a:gd name="connsiteY160" fmla="*/ 167082 h 3254942"/>
                  <a:gd name="connsiteX161" fmla="*/ 1203092 w 3254896"/>
                  <a:gd name="connsiteY161" fmla="*/ 167082 h 3254942"/>
                  <a:gd name="connsiteX162" fmla="*/ 1203092 w 3254896"/>
                  <a:gd name="connsiteY162" fmla="*/ -252 h 3254942"/>
                  <a:gd name="connsiteX163" fmla="*/ 1583272 w 3254896"/>
                  <a:gd name="connsiteY163" fmla="*/ -252 h 3254942"/>
                  <a:gd name="connsiteX164" fmla="*/ 1583272 w 3254896"/>
                  <a:gd name="connsiteY164" fmla="*/ 167082 h 3254942"/>
                  <a:gd name="connsiteX165" fmla="*/ 1467433 w 3254896"/>
                  <a:gd name="connsiteY165" fmla="*/ 167082 h 3254942"/>
                  <a:gd name="connsiteX166" fmla="*/ 1467433 w 3254896"/>
                  <a:gd name="connsiteY166" fmla="*/ 269043 h 3254942"/>
                  <a:gd name="connsiteX167" fmla="*/ 1788175 w 3254896"/>
                  <a:gd name="connsiteY167" fmla="*/ 269043 h 3254942"/>
                  <a:gd name="connsiteX168" fmla="*/ 1788175 w 3254896"/>
                  <a:gd name="connsiteY168" fmla="*/ 165727 h 3254942"/>
                  <a:gd name="connsiteX169" fmla="*/ 1672382 w 3254896"/>
                  <a:gd name="connsiteY169" fmla="*/ 165727 h 3254942"/>
                  <a:gd name="connsiteX170" fmla="*/ 1672382 w 3254896"/>
                  <a:gd name="connsiteY170" fmla="*/ -252 h 3254942"/>
                  <a:gd name="connsiteX171" fmla="*/ 2052422 w 3254896"/>
                  <a:gd name="connsiteY171" fmla="*/ -252 h 3254942"/>
                  <a:gd name="connsiteX172" fmla="*/ 2052422 w 3254896"/>
                  <a:gd name="connsiteY172" fmla="*/ 167082 h 3254942"/>
                  <a:gd name="connsiteX173" fmla="*/ 1936677 w 3254896"/>
                  <a:gd name="connsiteY173" fmla="*/ 167082 h 3254942"/>
                  <a:gd name="connsiteX174" fmla="*/ 1936677 w 3254896"/>
                  <a:gd name="connsiteY174" fmla="*/ 269043 h 3254942"/>
                  <a:gd name="connsiteX175" fmla="*/ 2256204 w 3254896"/>
                  <a:gd name="connsiteY175" fmla="*/ 269043 h 3254942"/>
                  <a:gd name="connsiteX176" fmla="*/ 2256204 w 3254896"/>
                  <a:gd name="connsiteY176" fmla="*/ 167082 h 3254942"/>
                  <a:gd name="connsiteX177" fmla="*/ 2140412 w 3254896"/>
                  <a:gd name="connsiteY177" fmla="*/ 167082 h 3254942"/>
                  <a:gd name="connsiteX178" fmla="*/ 2140412 w 3254896"/>
                  <a:gd name="connsiteY178" fmla="*/ -252 h 3254942"/>
                  <a:gd name="connsiteX179" fmla="*/ 2520545 w 3254896"/>
                  <a:gd name="connsiteY179" fmla="*/ -252 h 3254942"/>
                  <a:gd name="connsiteX180" fmla="*/ 2520545 w 3254896"/>
                  <a:gd name="connsiteY180" fmla="*/ 167082 h 3254942"/>
                  <a:gd name="connsiteX181" fmla="*/ 2404706 w 3254896"/>
                  <a:gd name="connsiteY181" fmla="*/ 167082 h 3254942"/>
                  <a:gd name="connsiteX182" fmla="*/ 2404706 w 3254896"/>
                  <a:gd name="connsiteY182" fmla="*/ 269043 h 3254942"/>
                  <a:gd name="connsiteX183" fmla="*/ 2752130 w 3254896"/>
                  <a:gd name="connsiteY183" fmla="*/ 269043 h 3254942"/>
                  <a:gd name="connsiteX184" fmla="*/ 2752130 w 3254896"/>
                  <a:gd name="connsiteY184" fmla="*/ 165727 h 3254942"/>
                  <a:gd name="connsiteX185" fmla="*/ 2618908 w 3254896"/>
                  <a:gd name="connsiteY185" fmla="*/ 165727 h 3254942"/>
                  <a:gd name="connsiteX186" fmla="*/ 2618908 w 3254896"/>
                  <a:gd name="connsiteY186" fmla="*/ -252 h 3254942"/>
                  <a:gd name="connsiteX187" fmla="*/ 3051330 w 3254896"/>
                  <a:gd name="connsiteY187" fmla="*/ -252 h 3254942"/>
                  <a:gd name="connsiteX188" fmla="*/ 3051330 w 3254896"/>
                  <a:gd name="connsiteY188" fmla="*/ 167082 h 3254942"/>
                  <a:gd name="connsiteX189" fmla="*/ 2918108 w 3254896"/>
                  <a:gd name="connsiteY189" fmla="*/ 167082 h 3254942"/>
                  <a:gd name="connsiteX190" fmla="*/ 2918108 w 3254896"/>
                  <a:gd name="connsiteY190" fmla="*/ 269043 h 3254942"/>
                  <a:gd name="connsiteX191" fmla="*/ 2985397 w 3254896"/>
                  <a:gd name="connsiteY191" fmla="*/ 269043 h 3254942"/>
                  <a:gd name="connsiteX192" fmla="*/ 2985397 w 3254896"/>
                  <a:gd name="connsiteY192" fmla="*/ 337546 h 3254942"/>
                  <a:gd name="connsiteX193" fmla="*/ 3087311 w 3254896"/>
                  <a:gd name="connsiteY193" fmla="*/ 337546 h 3254942"/>
                  <a:gd name="connsiteX194" fmla="*/ 3087311 w 3254896"/>
                  <a:gd name="connsiteY194" fmla="*/ 204464 h 3254942"/>
                  <a:gd name="connsiteX195" fmla="*/ 3254644 w 3254896"/>
                  <a:gd name="connsiteY195" fmla="*/ 204464 h 3254942"/>
                  <a:gd name="connsiteX196" fmla="*/ 2952687 w 3254896"/>
                  <a:gd name="connsiteY196" fmla="*/ 471002 h 3254942"/>
                  <a:gd name="connsiteX197" fmla="*/ 3120020 w 3254896"/>
                  <a:gd name="connsiteY197" fmla="*/ 471002 h 3254942"/>
                  <a:gd name="connsiteX198" fmla="*/ 3120020 w 3254896"/>
                  <a:gd name="connsiteY198" fmla="*/ 604224 h 3254942"/>
                  <a:gd name="connsiteX199" fmla="*/ 3221935 w 3254896"/>
                  <a:gd name="connsiteY199" fmla="*/ 604224 h 3254942"/>
                  <a:gd name="connsiteX200" fmla="*/ 3221935 w 3254896"/>
                  <a:gd name="connsiteY200" fmla="*/ 237221 h 3254942"/>
                  <a:gd name="connsiteX201" fmla="*/ 3120020 w 3254896"/>
                  <a:gd name="connsiteY201" fmla="*/ 237221 h 3254942"/>
                  <a:gd name="connsiteX202" fmla="*/ 3120020 w 3254896"/>
                  <a:gd name="connsiteY202" fmla="*/ 370256 h 3254942"/>
                  <a:gd name="connsiteX203" fmla="*/ 2952687 w 3254896"/>
                  <a:gd name="connsiteY203" fmla="*/ 370256 h 3254942"/>
                  <a:gd name="connsiteX204" fmla="*/ 2952687 w 3254896"/>
                  <a:gd name="connsiteY204" fmla="*/ 301565 h 3254942"/>
                  <a:gd name="connsiteX205" fmla="*/ 2885352 w 3254896"/>
                  <a:gd name="connsiteY205" fmla="*/ 301565 h 3254942"/>
                  <a:gd name="connsiteX206" fmla="*/ 2885352 w 3254896"/>
                  <a:gd name="connsiteY206" fmla="*/ 134419 h 3254942"/>
                  <a:gd name="connsiteX207" fmla="*/ 3018621 w 3254896"/>
                  <a:gd name="connsiteY207" fmla="*/ 134419 h 3254942"/>
                  <a:gd name="connsiteX208" fmla="*/ 3018621 w 3254896"/>
                  <a:gd name="connsiteY208" fmla="*/ 32505 h 3254942"/>
                  <a:gd name="connsiteX209" fmla="*/ 2651618 w 3254896"/>
                  <a:gd name="connsiteY209" fmla="*/ 32505 h 3254942"/>
                  <a:gd name="connsiteX210" fmla="*/ 2651618 w 3254896"/>
                  <a:gd name="connsiteY210" fmla="*/ 133017 h 3254942"/>
                  <a:gd name="connsiteX211" fmla="*/ 2784840 w 3254896"/>
                  <a:gd name="connsiteY211" fmla="*/ 133017 h 3254942"/>
                  <a:gd name="connsiteX212" fmla="*/ 2784840 w 3254896"/>
                  <a:gd name="connsiteY212" fmla="*/ 301752 h 3254942"/>
                  <a:gd name="connsiteX213" fmla="*/ 2371996 w 3254896"/>
                  <a:gd name="connsiteY213" fmla="*/ 301752 h 3254942"/>
                  <a:gd name="connsiteX214" fmla="*/ 2371996 w 3254896"/>
                  <a:gd name="connsiteY214" fmla="*/ 134419 h 3254942"/>
                  <a:gd name="connsiteX215" fmla="*/ 2487835 w 3254896"/>
                  <a:gd name="connsiteY215" fmla="*/ 134419 h 3254942"/>
                  <a:gd name="connsiteX216" fmla="*/ 2487835 w 3254896"/>
                  <a:gd name="connsiteY216" fmla="*/ 32505 h 3254942"/>
                  <a:gd name="connsiteX217" fmla="*/ 2173121 w 3254896"/>
                  <a:gd name="connsiteY217" fmla="*/ 32505 h 3254942"/>
                  <a:gd name="connsiteX218" fmla="*/ 2173121 w 3254896"/>
                  <a:gd name="connsiteY218" fmla="*/ 134419 h 3254942"/>
                  <a:gd name="connsiteX219" fmla="*/ 2288867 w 3254896"/>
                  <a:gd name="connsiteY219" fmla="*/ 134419 h 3254942"/>
                  <a:gd name="connsiteX220" fmla="*/ 2288867 w 3254896"/>
                  <a:gd name="connsiteY220" fmla="*/ 301752 h 3254942"/>
                  <a:gd name="connsiteX221" fmla="*/ 1903967 w 3254896"/>
                  <a:gd name="connsiteY221" fmla="*/ 301752 h 3254942"/>
                  <a:gd name="connsiteX222" fmla="*/ 1903967 w 3254896"/>
                  <a:gd name="connsiteY222" fmla="*/ 134419 h 3254942"/>
                  <a:gd name="connsiteX223" fmla="*/ 2019713 w 3254896"/>
                  <a:gd name="connsiteY223" fmla="*/ 134419 h 3254942"/>
                  <a:gd name="connsiteX224" fmla="*/ 2019713 w 3254896"/>
                  <a:gd name="connsiteY224" fmla="*/ 32505 h 3254942"/>
                  <a:gd name="connsiteX225" fmla="*/ 1705092 w 3254896"/>
                  <a:gd name="connsiteY225" fmla="*/ 32505 h 3254942"/>
                  <a:gd name="connsiteX226" fmla="*/ 1705092 w 3254896"/>
                  <a:gd name="connsiteY226" fmla="*/ 133017 h 3254942"/>
                  <a:gd name="connsiteX227" fmla="*/ 1820838 w 3254896"/>
                  <a:gd name="connsiteY227" fmla="*/ 133017 h 3254942"/>
                  <a:gd name="connsiteX228" fmla="*/ 1820838 w 3254896"/>
                  <a:gd name="connsiteY228" fmla="*/ 301752 h 3254942"/>
                  <a:gd name="connsiteX229" fmla="*/ 1434723 w 3254896"/>
                  <a:gd name="connsiteY229" fmla="*/ 301752 h 3254942"/>
                  <a:gd name="connsiteX230" fmla="*/ 1434723 w 3254896"/>
                  <a:gd name="connsiteY230" fmla="*/ 134419 h 3254942"/>
                  <a:gd name="connsiteX231" fmla="*/ 1550516 w 3254896"/>
                  <a:gd name="connsiteY231" fmla="*/ 134419 h 3254942"/>
                  <a:gd name="connsiteX232" fmla="*/ 1550516 w 3254896"/>
                  <a:gd name="connsiteY232" fmla="*/ 32505 h 3254942"/>
                  <a:gd name="connsiteX233" fmla="*/ 1235848 w 3254896"/>
                  <a:gd name="connsiteY233" fmla="*/ 32505 h 3254942"/>
                  <a:gd name="connsiteX234" fmla="*/ 1235848 w 3254896"/>
                  <a:gd name="connsiteY234" fmla="*/ 134419 h 3254942"/>
                  <a:gd name="connsiteX235" fmla="*/ 1351500 w 3254896"/>
                  <a:gd name="connsiteY235" fmla="*/ 134419 h 3254942"/>
                  <a:gd name="connsiteX236" fmla="*/ 1351500 w 3254896"/>
                  <a:gd name="connsiteY236" fmla="*/ 301752 h 3254942"/>
                  <a:gd name="connsiteX237" fmla="*/ 966647 w 3254896"/>
                  <a:gd name="connsiteY237" fmla="*/ 301752 h 3254942"/>
                  <a:gd name="connsiteX238" fmla="*/ 966647 w 3254896"/>
                  <a:gd name="connsiteY238" fmla="*/ 134419 h 3254942"/>
                  <a:gd name="connsiteX239" fmla="*/ 1082486 w 3254896"/>
                  <a:gd name="connsiteY239" fmla="*/ 134419 h 3254942"/>
                  <a:gd name="connsiteX240" fmla="*/ 1082486 w 3254896"/>
                  <a:gd name="connsiteY240" fmla="*/ 32505 h 3254942"/>
                  <a:gd name="connsiteX241" fmla="*/ 767772 w 3254896"/>
                  <a:gd name="connsiteY241" fmla="*/ 32505 h 3254942"/>
                  <a:gd name="connsiteX242" fmla="*/ 767772 w 3254896"/>
                  <a:gd name="connsiteY242" fmla="*/ 133017 h 3254942"/>
                  <a:gd name="connsiteX243" fmla="*/ 883611 w 3254896"/>
                  <a:gd name="connsiteY243" fmla="*/ 133017 h 3254942"/>
                  <a:gd name="connsiteX244" fmla="*/ 883611 w 3254896"/>
                  <a:gd name="connsiteY244" fmla="*/ 301752 h 3254942"/>
                  <a:gd name="connsiteX245" fmla="*/ 470908 w 3254896"/>
                  <a:gd name="connsiteY245" fmla="*/ 301752 h 3254942"/>
                  <a:gd name="connsiteX246" fmla="*/ 470908 w 3254896"/>
                  <a:gd name="connsiteY246" fmla="*/ 134419 h 3254942"/>
                  <a:gd name="connsiteX247" fmla="*/ 604177 w 3254896"/>
                  <a:gd name="connsiteY247" fmla="*/ 134419 h 3254942"/>
                  <a:gd name="connsiteX248" fmla="*/ 604177 w 3254896"/>
                  <a:gd name="connsiteY248" fmla="*/ 32505 h 3254942"/>
                  <a:gd name="connsiteX249" fmla="*/ 237174 w 3254896"/>
                  <a:gd name="connsiteY249" fmla="*/ 32505 h 3254942"/>
                  <a:gd name="connsiteX250" fmla="*/ 237174 w 3254896"/>
                  <a:gd name="connsiteY250" fmla="*/ 134419 h 3254942"/>
                  <a:gd name="connsiteX251" fmla="*/ 370209 w 3254896"/>
                  <a:gd name="connsiteY251" fmla="*/ 134419 h 3254942"/>
                  <a:gd name="connsiteX252" fmla="*/ 370209 w 3254896"/>
                  <a:gd name="connsiteY252" fmla="*/ 301752 h 3254942"/>
                  <a:gd name="connsiteX253" fmla="*/ 301519 w 3254896"/>
                  <a:gd name="connsiteY253" fmla="*/ 301752 h 3254942"/>
                  <a:gd name="connsiteX254" fmla="*/ 301519 w 3254896"/>
                  <a:gd name="connsiteY254" fmla="*/ 369041 h 3254942"/>
                  <a:gd name="connsiteX255" fmla="*/ 134372 w 3254896"/>
                  <a:gd name="connsiteY255" fmla="*/ 369041 h 3254942"/>
                  <a:gd name="connsiteX256" fmla="*/ 134372 w 3254896"/>
                  <a:gd name="connsiteY256" fmla="*/ 235819 h 3254942"/>
                  <a:gd name="connsiteX257" fmla="*/ 32458 w 3254896"/>
                  <a:gd name="connsiteY257" fmla="*/ 235819 h 3254942"/>
                  <a:gd name="connsiteX258" fmla="*/ 32458 w 3254896"/>
                  <a:gd name="connsiteY258" fmla="*/ 602822 h 3254942"/>
                  <a:gd name="connsiteX259" fmla="*/ 132970 w 3254896"/>
                  <a:gd name="connsiteY259" fmla="*/ 602822 h 3254942"/>
                  <a:gd name="connsiteX260" fmla="*/ 132970 w 3254896"/>
                  <a:gd name="connsiteY260" fmla="*/ 469600 h 3254942"/>
                  <a:gd name="connsiteX261" fmla="*/ 301706 w 3254896"/>
                  <a:gd name="connsiteY261" fmla="*/ 469600 h 3254942"/>
                  <a:gd name="connsiteX262" fmla="*/ 301706 w 3254896"/>
                  <a:gd name="connsiteY262" fmla="*/ 882396 h 3254942"/>
                  <a:gd name="connsiteX263" fmla="*/ 134372 w 3254896"/>
                  <a:gd name="connsiteY263" fmla="*/ 882396 h 3254942"/>
                  <a:gd name="connsiteX264" fmla="*/ 134372 w 3254896"/>
                  <a:gd name="connsiteY264" fmla="*/ 766651 h 3254942"/>
                  <a:gd name="connsiteX265" fmla="*/ 32458 w 3254896"/>
                  <a:gd name="connsiteY265" fmla="*/ 766651 h 3254942"/>
                  <a:gd name="connsiteX266" fmla="*/ 32458 w 3254896"/>
                  <a:gd name="connsiteY266" fmla="*/ 1081318 h 3254942"/>
                  <a:gd name="connsiteX267" fmla="*/ 134372 w 3254896"/>
                  <a:gd name="connsiteY267" fmla="*/ 1081318 h 3254942"/>
                  <a:gd name="connsiteX268" fmla="*/ 134372 w 3254896"/>
                  <a:gd name="connsiteY268" fmla="*/ 965526 h 3254942"/>
                  <a:gd name="connsiteX269" fmla="*/ 301706 w 3254896"/>
                  <a:gd name="connsiteY269" fmla="*/ 965526 h 3254942"/>
                  <a:gd name="connsiteX270" fmla="*/ 301706 w 3254896"/>
                  <a:gd name="connsiteY270" fmla="*/ 1350426 h 3254942"/>
                  <a:gd name="connsiteX271" fmla="*/ 134372 w 3254896"/>
                  <a:gd name="connsiteY271" fmla="*/ 1350426 h 3254942"/>
                  <a:gd name="connsiteX272" fmla="*/ 134372 w 3254896"/>
                  <a:gd name="connsiteY272" fmla="*/ 1234727 h 3254942"/>
                  <a:gd name="connsiteX273" fmla="*/ 32458 w 3254896"/>
                  <a:gd name="connsiteY273" fmla="*/ 1234727 h 3254942"/>
                  <a:gd name="connsiteX274" fmla="*/ 32458 w 3254896"/>
                  <a:gd name="connsiteY274" fmla="*/ 1549441 h 3254942"/>
                  <a:gd name="connsiteX275" fmla="*/ 132970 w 3254896"/>
                  <a:gd name="connsiteY275" fmla="*/ 1549441 h 3254942"/>
                  <a:gd name="connsiteX276" fmla="*/ 132970 w 3254896"/>
                  <a:gd name="connsiteY276" fmla="*/ 1433555 h 3254942"/>
                  <a:gd name="connsiteX277" fmla="*/ 301706 w 3254896"/>
                  <a:gd name="connsiteY277" fmla="*/ 1433555 h 3254942"/>
                  <a:gd name="connsiteX278" fmla="*/ 301706 w 3254896"/>
                  <a:gd name="connsiteY278" fmla="*/ 1819716 h 3254942"/>
                  <a:gd name="connsiteX279" fmla="*/ 134372 w 3254896"/>
                  <a:gd name="connsiteY279" fmla="*/ 1819716 h 3254942"/>
                  <a:gd name="connsiteX280" fmla="*/ 134372 w 3254896"/>
                  <a:gd name="connsiteY280" fmla="*/ 1703924 h 3254942"/>
                  <a:gd name="connsiteX281" fmla="*/ 32458 w 3254896"/>
                  <a:gd name="connsiteY281" fmla="*/ 1703924 h 3254942"/>
                  <a:gd name="connsiteX282" fmla="*/ 32458 w 3254896"/>
                  <a:gd name="connsiteY282" fmla="*/ 2018638 h 3254942"/>
                  <a:gd name="connsiteX283" fmla="*/ 134372 w 3254896"/>
                  <a:gd name="connsiteY283" fmla="*/ 2018638 h 3254942"/>
                  <a:gd name="connsiteX284" fmla="*/ 134372 w 3254896"/>
                  <a:gd name="connsiteY284" fmla="*/ 1902939 h 3254942"/>
                  <a:gd name="connsiteX285" fmla="*/ 301706 w 3254896"/>
                  <a:gd name="connsiteY285" fmla="*/ 1902939 h 3254942"/>
                  <a:gd name="connsiteX286" fmla="*/ 301706 w 3254896"/>
                  <a:gd name="connsiteY286" fmla="*/ 2287886 h 3254942"/>
                  <a:gd name="connsiteX287" fmla="*/ 134372 w 3254896"/>
                  <a:gd name="connsiteY287" fmla="*/ 2287886 h 3254942"/>
                  <a:gd name="connsiteX288" fmla="*/ 134372 w 3254896"/>
                  <a:gd name="connsiteY288" fmla="*/ 2171953 h 3254942"/>
                  <a:gd name="connsiteX289" fmla="*/ 32458 w 3254896"/>
                  <a:gd name="connsiteY289" fmla="*/ 2171953 h 3254942"/>
                  <a:gd name="connsiteX290" fmla="*/ 32458 w 3254896"/>
                  <a:gd name="connsiteY290" fmla="*/ 2486667 h 3254942"/>
                  <a:gd name="connsiteX291" fmla="*/ 132970 w 3254896"/>
                  <a:gd name="connsiteY291" fmla="*/ 2486667 h 3254942"/>
                  <a:gd name="connsiteX292" fmla="*/ 132970 w 3254896"/>
                  <a:gd name="connsiteY292" fmla="*/ 2370828 h 3254942"/>
                  <a:gd name="connsiteX293" fmla="*/ 301706 w 3254896"/>
                  <a:gd name="connsiteY293" fmla="*/ 2370828 h 3254942"/>
                  <a:gd name="connsiteX294" fmla="*/ 301706 w 3254896"/>
                  <a:gd name="connsiteY294" fmla="*/ 2783484 h 3254942"/>
                  <a:gd name="connsiteX295" fmla="*/ 134372 w 3254896"/>
                  <a:gd name="connsiteY295" fmla="*/ 2783484 h 3254942"/>
                  <a:gd name="connsiteX296" fmla="*/ 134372 w 3254896"/>
                  <a:gd name="connsiteY296" fmla="*/ 2650262 h 3254942"/>
                  <a:gd name="connsiteX297" fmla="*/ 32458 w 3254896"/>
                  <a:gd name="connsiteY297" fmla="*/ 2650262 h 3254942"/>
                  <a:gd name="connsiteX298" fmla="*/ 32458 w 3254896"/>
                  <a:gd name="connsiteY298" fmla="*/ 3017265 h 3254942"/>
                  <a:gd name="connsiteX299" fmla="*/ 134372 w 3254896"/>
                  <a:gd name="connsiteY299" fmla="*/ 3017265 h 3254942"/>
                  <a:gd name="connsiteX300" fmla="*/ 134372 w 3254896"/>
                  <a:gd name="connsiteY300" fmla="*/ 2884230 h 3254942"/>
                  <a:gd name="connsiteX301" fmla="*/ 301706 w 3254896"/>
                  <a:gd name="connsiteY301" fmla="*/ 2884230 h 3254942"/>
                  <a:gd name="connsiteX302" fmla="*/ 301706 w 3254896"/>
                  <a:gd name="connsiteY302" fmla="*/ 2952921 h 3254942"/>
                  <a:gd name="connsiteX303" fmla="*/ 369041 w 3254896"/>
                  <a:gd name="connsiteY303" fmla="*/ 2952921 h 3254942"/>
                  <a:gd name="connsiteX304" fmla="*/ 369041 w 3254896"/>
                  <a:gd name="connsiteY304" fmla="*/ 3120254 h 3254942"/>
                  <a:gd name="connsiteX305" fmla="*/ 235772 w 3254896"/>
                  <a:gd name="connsiteY305" fmla="*/ 3120254 h 3254942"/>
                  <a:gd name="connsiteX306" fmla="*/ 235772 w 3254896"/>
                  <a:gd name="connsiteY306" fmla="*/ 3222168 h 3254942"/>
                  <a:gd name="connsiteX307" fmla="*/ 602775 w 3254896"/>
                  <a:gd name="connsiteY307" fmla="*/ 3222168 h 3254942"/>
                  <a:gd name="connsiteX308" fmla="*/ 602775 w 3254896"/>
                  <a:gd name="connsiteY308" fmla="*/ 3121422 h 3254942"/>
                  <a:gd name="connsiteX309" fmla="*/ 469553 w 3254896"/>
                  <a:gd name="connsiteY309" fmla="*/ 3121422 h 3254942"/>
                  <a:gd name="connsiteX310" fmla="*/ 469553 w 3254896"/>
                  <a:gd name="connsiteY310" fmla="*/ 2952734 h 3254942"/>
                  <a:gd name="connsiteX311" fmla="*/ 882396 w 3254896"/>
                  <a:gd name="connsiteY311" fmla="*/ 2952734 h 3254942"/>
                  <a:gd name="connsiteX312" fmla="*/ 882396 w 3254896"/>
                  <a:gd name="connsiteY312" fmla="*/ 3120067 h 3254942"/>
                  <a:gd name="connsiteX313" fmla="*/ 766557 w 3254896"/>
                  <a:gd name="connsiteY313" fmla="*/ 3120067 h 3254942"/>
                  <a:gd name="connsiteX314" fmla="*/ 766557 w 3254896"/>
                  <a:gd name="connsiteY314" fmla="*/ 3221982 h 3254942"/>
                  <a:gd name="connsiteX315" fmla="*/ 1081271 w 3254896"/>
                  <a:gd name="connsiteY315" fmla="*/ 3221982 h 3254942"/>
                  <a:gd name="connsiteX316" fmla="*/ 1081271 w 3254896"/>
                  <a:gd name="connsiteY316" fmla="*/ 3120067 h 3254942"/>
                  <a:gd name="connsiteX317" fmla="*/ 965479 w 3254896"/>
                  <a:gd name="connsiteY317" fmla="*/ 3120067 h 3254942"/>
                  <a:gd name="connsiteX318" fmla="*/ 965479 w 3254896"/>
                  <a:gd name="connsiteY318" fmla="*/ 2952734 h 3254942"/>
                  <a:gd name="connsiteX319" fmla="*/ 1350426 w 3254896"/>
                  <a:gd name="connsiteY319" fmla="*/ 2952734 h 3254942"/>
                  <a:gd name="connsiteX320" fmla="*/ 1350426 w 3254896"/>
                  <a:gd name="connsiteY320" fmla="*/ 3120067 h 3254942"/>
                  <a:gd name="connsiteX321" fmla="*/ 1234680 w 3254896"/>
                  <a:gd name="connsiteY321" fmla="*/ 3120067 h 3254942"/>
                  <a:gd name="connsiteX322" fmla="*/ 1234680 w 3254896"/>
                  <a:gd name="connsiteY322" fmla="*/ 3221982 h 3254942"/>
                  <a:gd name="connsiteX323" fmla="*/ 1549394 w 3254896"/>
                  <a:gd name="connsiteY323" fmla="*/ 3221982 h 3254942"/>
                  <a:gd name="connsiteX324" fmla="*/ 1549394 w 3254896"/>
                  <a:gd name="connsiteY324" fmla="*/ 3121422 h 3254942"/>
                  <a:gd name="connsiteX325" fmla="*/ 1433508 w 3254896"/>
                  <a:gd name="connsiteY325" fmla="*/ 3121422 h 3254942"/>
                  <a:gd name="connsiteX326" fmla="*/ 1433508 w 3254896"/>
                  <a:gd name="connsiteY326" fmla="*/ 2952734 h 3254942"/>
                  <a:gd name="connsiteX327" fmla="*/ 1819670 w 3254896"/>
                  <a:gd name="connsiteY327" fmla="*/ 2952734 h 3254942"/>
                  <a:gd name="connsiteX328" fmla="*/ 1819670 w 3254896"/>
                  <a:gd name="connsiteY328" fmla="*/ 3120067 h 3254942"/>
                  <a:gd name="connsiteX329" fmla="*/ 1703877 w 3254896"/>
                  <a:gd name="connsiteY329" fmla="*/ 3120067 h 3254942"/>
                  <a:gd name="connsiteX330" fmla="*/ 1703877 w 3254896"/>
                  <a:gd name="connsiteY330" fmla="*/ 3221982 h 3254942"/>
                  <a:gd name="connsiteX331" fmla="*/ 2018545 w 3254896"/>
                  <a:gd name="connsiteY331" fmla="*/ 3221982 h 3254942"/>
                  <a:gd name="connsiteX332" fmla="*/ 2018545 w 3254896"/>
                  <a:gd name="connsiteY332" fmla="*/ 3120067 h 3254942"/>
                  <a:gd name="connsiteX333" fmla="*/ 1902892 w 3254896"/>
                  <a:gd name="connsiteY333" fmla="*/ 3120067 h 3254942"/>
                  <a:gd name="connsiteX334" fmla="*/ 1902892 w 3254896"/>
                  <a:gd name="connsiteY334" fmla="*/ 2952734 h 3254942"/>
                  <a:gd name="connsiteX335" fmla="*/ 2287839 w 3254896"/>
                  <a:gd name="connsiteY335" fmla="*/ 2952734 h 3254942"/>
                  <a:gd name="connsiteX336" fmla="*/ 2287839 w 3254896"/>
                  <a:gd name="connsiteY336" fmla="*/ 3120067 h 3254942"/>
                  <a:gd name="connsiteX337" fmla="*/ 2171906 w 3254896"/>
                  <a:gd name="connsiteY337" fmla="*/ 3120067 h 3254942"/>
                  <a:gd name="connsiteX338" fmla="*/ 2171906 w 3254896"/>
                  <a:gd name="connsiteY338" fmla="*/ 3221982 h 3254942"/>
                  <a:gd name="connsiteX339" fmla="*/ 2486574 w 3254896"/>
                  <a:gd name="connsiteY339" fmla="*/ 3221982 h 3254942"/>
                  <a:gd name="connsiteX340" fmla="*/ 2486574 w 3254896"/>
                  <a:gd name="connsiteY340" fmla="*/ 3121422 h 3254942"/>
                  <a:gd name="connsiteX341" fmla="*/ 2370828 w 3254896"/>
                  <a:gd name="connsiteY341" fmla="*/ 3121422 h 3254942"/>
                  <a:gd name="connsiteX342" fmla="*/ 2370828 w 3254896"/>
                  <a:gd name="connsiteY342" fmla="*/ 2952734 h 3254942"/>
                  <a:gd name="connsiteX343" fmla="*/ 2783484 w 3254896"/>
                  <a:gd name="connsiteY343" fmla="*/ 2952734 h 3254942"/>
                  <a:gd name="connsiteX344" fmla="*/ 2783484 w 3254896"/>
                  <a:gd name="connsiteY344" fmla="*/ 3120067 h 3254942"/>
                  <a:gd name="connsiteX345" fmla="*/ 2650216 w 3254896"/>
                  <a:gd name="connsiteY345" fmla="*/ 3120067 h 3254942"/>
                  <a:gd name="connsiteX346" fmla="*/ 2650216 w 3254896"/>
                  <a:gd name="connsiteY346" fmla="*/ 3221982 h 3254942"/>
                  <a:gd name="connsiteX347" fmla="*/ 3017265 w 3254896"/>
                  <a:gd name="connsiteY347" fmla="*/ 3221982 h 3254942"/>
                  <a:gd name="connsiteX348" fmla="*/ 3017265 w 3254896"/>
                  <a:gd name="connsiteY348" fmla="*/ 3120067 h 3254942"/>
                  <a:gd name="connsiteX349" fmla="*/ 2884184 w 3254896"/>
                  <a:gd name="connsiteY349" fmla="*/ 3120067 h 3254942"/>
                  <a:gd name="connsiteX350" fmla="*/ 2884184 w 3254896"/>
                  <a:gd name="connsiteY350" fmla="*/ 2952734 h 3254942"/>
                  <a:gd name="connsiteX351" fmla="*/ 2952921 w 3254896"/>
                  <a:gd name="connsiteY351" fmla="*/ 2952734 h 3254942"/>
                  <a:gd name="connsiteX352" fmla="*/ 2952921 w 3254896"/>
                  <a:gd name="connsiteY352" fmla="*/ 2885445 h 3254942"/>
                  <a:gd name="connsiteX353" fmla="*/ 3120254 w 3254896"/>
                  <a:gd name="connsiteY353" fmla="*/ 2885445 h 3254942"/>
                  <a:gd name="connsiteX354" fmla="*/ 3120254 w 3254896"/>
                  <a:gd name="connsiteY354" fmla="*/ 3018667 h 3254942"/>
                  <a:gd name="connsiteX355" fmla="*/ 3222168 w 3254896"/>
                  <a:gd name="connsiteY355" fmla="*/ 3018667 h 3254942"/>
                  <a:gd name="connsiteX356" fmla="*/ 3222168 w 3254896"/>
                  <a:gd name="connsiteY356" fmla="*/ 2651664 h 3254942"/>
                  <a:gd name="connsiteX357" fmla="*/ 3121422 w 3254896"/>
                  <a:gd name="connsiteY357" fmla="*/ 2651664 h 3254942"/>
                  <a:gd name="connsiteX358" fmla="*/ 3121422 w 3254896"/>
                  <a:gd name="connsiteY358" fmla="*/ 2784886 h 3254942"/>
                  <a:gd name="connsiteX359" fmla="*/ 2952687 w 3254896"/>
                  <a:gd name="connsiteY359" fmla="*/ 2784886 h 3254942"/>
                  <a:gd name="connsiteX360" fmla="*/ 2952687 w 3254896"/>
                  <a:gd name="connsiteY360" fmla="*/ 2372043 h 3254942"/>
                  <a:gd name="connsiteX361" fmla="*/ 3120020 w 3254896"/>
                  <a:gd name="connsiteY361" fmla="*/ 2372043 h 3254942"/>
                  <a:gd name="connsiteX362" fmla="*/ 3120020 w 3254896"/>
                  <a:gd name="connsiteY362" fmla="*/ 2487835 h 3254942"/>
                  <a:gd name="connsiteX363" fmla="*/ 3221935 w 3254896"/>
                  <a:gd name="connsiteY363" fmla="*/ 2487835 h 3254942"/>
                  <a:gd name="connsiteX364" fmla="*/ 3221935 w 3254896"/>
                  <a:gd name="connsiteY364" fmla="*/ 2173121 h 3254942"/>
                  <a:gd name="connsiteX365" fmla="*/ 3120020 w 3254896"/>
                  <a:gd name="connsiteY365" fmla="*/ 2173121 h 3254942"/>
                  <a:gd name="connsiteX366" fmla="*/ 3120020 w 3254896"/>
                  <a:gd name="connsiteY366" fmla="*/ 2288960 h 3254942"/>
                  <a:gd name="connsiteX367" fmla="*/ 2952687 w 3254896"/>
                  <a:gd name="connsiteY367" fmla="*/ 2288960 h 3254942"/>
                  <a:gd name="connsiteX368" fmla="*/ 2952687 w 3254896"/>
                  <a:gd name="connsiteY368" fmla="*/ 1904014 h 3254942"/>
                  <a:gd name="connsiteX369" fmla="*/ 3120020 w 3254896"/>
                  <a:gd name="connsiteY369" fmla="*/ 1904014 h 3254942"/>
                  <a:gd name="connsiteX370" fmla="*/ 3120020 w 3254896"/>
                  <a:gd name="connsiteY370" fmla="*/ 2019759 h 3254942"/>
                  <a:gd name="connsiteX371" fmla="*/ 3221935 w 3254896"/>
                  <a:gd name="connsiteY371" fmla="*/ 2019759 h 3254942"/>
                  <a:gd name="connsiteX372" fmla="*/ 3221935 w 3254896"/>
                  <a:gd name="connsiteY372" fmla="*/ 1705092 h 3254942"/>
                  <a:gd name="connsiteX373" fmla="*/ 3121422 w 3254896"/>
                  <a:gd name="connsiteY373" fmla="*/ 1705092 h 3254942"/>
                  <a:gd name="connsiteX374" fmla="*/ 3121422 w 3254896"/>
                  <a:gd name="connsiteY374" fmla="*/ 1820931 h 3254942"/>
                  <a:gd name="connsiteX375" fmla="*/ 2952687 w 3254896"/>
                  <a:gd name="connsiteY375" fmla="*/ 1820931 h 3254942"/>
                  <a:gd name="connsiteX376" fmla="*/ 2952687 w 3254896"/>
                  <a:gd name="connsiteY376" fmla="*/ 1434770 h 3254942"/>
                  <a:gd name="connsiteX377" fmla="*/ 3120020 w 3254896"/>
                  <a:gd name="connsiteY377" fmla="*/ 1434770 h 3254942"/>
                  <a:gd name="connsiteX378" fmla="*/ 3120020 w 3254896"/>
                  <a:gd name="connsiteY378" fmla="*/ 1550562 h 3254942"/>
                  <a:gd name="connsiteX379" fmla="*/ 3221935 w 3254896"/>
                  <a:gd name="connsiteY379" fmla="*/ 1550562 h 3254942"/>
                  <a:gd name="connsiteX380" fmla="*/ 3221935 w 3254896"/>
                  <a:gd name="connsiteY380" fmla="*/ 1235895 h 3254942"/>
                  <a:gd name="connsiteX381" fmla="*/ 3120020 w 3254896"/>
                  <a:gd name="connsiteY381" fmla="*/ 1235895 h 3254942"/>
                  <a:gd name="connsiteX382" fmla="*/ 3120020 w 3254896"/>
                  <a:gd name="connsiteY382" fmla="*/ 1351547 h 3254942"/>
                  <a:gd name="connsiteX383" fmla="*/ 2952687 w 3254896"/>
                  <a:gd name="connsiteY383" fmla="*/ 1351547 h 3254942"/>
                  <a:gd name="connsiteX384" fmla="*/ 2952687 w 3254896"/>
                  <a:gd name="connsiteY384" fmla="*/ 966741 h 3254942"/>
                  <a:gd name="connsiteX385" fmla="*/ 3120020 w 3254896"/>
                  <a:gd name="connsiteY385" fmla="*/ 966741 h 3254942"/>
                  <a:gd name="connsiteX386" fmla="*/ 3120020 w 3254896"/>
                  <a:gd name="connsiteY386" fmla="*/ 1082533 h 3254942"/>
                  <a:gd name="connsiteX387" fmla="*/ 3221935 w 3254896"/>
                  <a:gd name="connsiteY387" fmla="*/ 1082533 h 3254942"/>
                  <a:gd name="connsiteX388" fmla="*/ 3221935 w 3254896"/>
                  <a:gd name="connsiteY388" fmla="*/ 767866 h 3254942"/>
                  <a:gd name="connsiteX389" fmla="*/ 3121422 w 3254896"/>
                  <a:gd name="connsiteY389" fmla="*/ 767866 h 3254942"/>
                  <a:gd name="connsiteX390" fmla="*/ 3121422 w 3254896"/>
                  <a:gd name="connsiteY390" fmla="*/ 883611 h 3254942"/>
                  <a:gd name="connsiteX391" fmla="*/ 2952687 w 3254896"/>
                  <a:gd name="connsiteY391" fmla="*/ 883611 h 3254942"/>
                  <a:gd name="connsiteX392" fmla="*/ 2952687 w 3254896"/>
                  <a:gd name="connsiteY392" fmla="*/ 471002 h 325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Lst>
                <a:rect l="l" t="t" r="r" b="b"/>
                <a:pathLst>
                  <a:path w="3254896" h="3254942">
                    <a:moveTo>
                      <a:pt x="3254644" y="636933"/>
                    </a:moveTo>
                    <a:lnTo>
                      <a:pt x="3087311" y="636933"/>
                    </a:lnTo>
                    <a:lnTo>
                      <a:pt x="3087311" y="503665"/>
                    </a:lnTo>
                    <a:lnTo>
                      <a:pt x="2985397" y="503665"/>
                    </a:lnTo>
                    <a:lnTo>
                      <a:pt x="2985397" y="850901"/>
                    </a:lnTo>
                    <a:lnTo>
                      <a:pt x="3088713" y="850901"/>
                    </a:lnTo>
                    <a:lnTo>
                      <a:pt x="3088713" y="735156"/>
                    </a:lnTo>
                    <a:lnTo>
                      <a:pt x="3254644" y="735156"/>
                    </a:lnTo>
                    <a:lnTo>
                      <a:pt x="3254644" y="1115243"/>
                    </a:lnTo>
                    <a:lnTo>
                      <a:pt x="3087311" y="1115243"/>
                    </a:lnTo>
                    <a:lnTo>
                      <a:pt x="3087311" y="999450"/>
                    </a:lnTo>
                    <a:lnTo>
                      <a:pt x="2985397" y="999450"/>
                    </a:lnTo>
                    <a:lnTo>
                      <a:pt x="2985397" y="1318837"/>
                    </a:lnTo>
                    <a:lnTo>
                      <a:pt x="3087311" y="1318837"/>
                    </a:lnTo>
                    <a:lnTo>
                      <a:pt x="3087311" y="1203185"/>
                    </a:lnTo>
                    <a:lnTo>
                      <a:pt x="3254644" y="1203185"/>
                    </a:lnTo>
                    <a:lnTo>
                      <a:pt x="3254644" y="1583272"/>
                    </a:lnTo>
                    <a:lnTo>
                      <a:pt x="3087311" y="1583272"/>
                    </a:lnTo>
                    <a:lnTo>
                      <a:pt x="3087311" y="1467479"/>
                    </a:lnTo>
                    <a:lnTo>
                      <a:pt x="2985397" y="1467479"/>
                    </a:lnTo>
                    <a:lnTo>
                      <a:pt x="2985397" y="1788222"/>
                    </a:lnTo>
                    <a:lnTo>
                      <a:pt x="3088713" y="1788222"/>
                    </a:lnTo>
                    <a:lnTo>
                      <a:pt x="3088713" y="1672429"/>
                    </a:lnTo>
                    <a:lnTo>
                      <a:pt x="3254644" y="1672429"/>
                    </a:lnTo>
                    <a:lnTo>
                      <a:pt x="3254644" y="2052469"/>
                    </a:lnTo>
                    <a:lnTo>
                      <a:pt x="3087311" y="2052469"/>
                    </a:lnTo>
                    <a:lnTo>
                      <a:pt x="3087311" y="1936723"/>
                    </a:lnTo>
                    <a:lnTo>
                      <a:pt x="2985397" y="1936723"/>
                    </a:lnTo>
                    <a:lnTo>
                      <a:pt x="2985397" y="2256251"/>
                    </a:lnTo>
                    <a:lnTo>
                      <a:pt x="3087311" y="2256251"/>
                    </a:lnTo>
                    <a:lnTo>
                      <a:pt x="3087311" y="2140458"/>
                    </a:lnTo>
                    <a:lnTo>
                      <a:pt x="3254644" y="2140458"/>
                    </a:lnTo>
                    <a:lnTo>
                      <a:pt x="3254644" y="2520545"/>
                    </a:lnTo>
                    <a:lnTo>
                      <a:pt x="3087311" y="2520545"/>
                    </a:lnTo>
                    <a:lnTo>
                      <a:pt x="3087311" y="2404753"/>
                    </a:lnTo>
                    <a:lnTo>
                      <a:pt x="2985397" y="2404753"/>
                    </a:lnTo>
                    <a:lnTo>
                      <a:pt x="2985397" y="2752177"/>
                    </a:lnTo>
                    <a:lnTo>
                      <a:pt x="3088713" y="2752177"/>
                    </a:lnTo>
                    <a:lnTo>
                      <a:pt x="3088713" y="2618908"/>
                    </a:lnTo>
                    <a:lnTo>
                      <a:pt x="3254644" y="2618908"/>
                    </a:lnTo>
                    <a:lnTo>
                      <a:pt x="3254644" y="3051377"/>
                    </a:lnTo>
                    <a:lnTo>
                      <a:pt x="3087311" y="3051377"/>
                    </a:lnTo>
                    <a:lnTo>
                      <a:pt x="3087311" y="2918155"/>
                    </a:lnTo>
                    <a:lnTo>
                      <a:pt x="2985397" y="2918155"/>
                    </a:lnTo>
                    <a:lnTo>
                      <a:pt x="2985397" y="2985443"/>
                    </a:lnTo>
                    <a:lnTo>
                      <a:pt x="2916893" y="2985443"/>
                    </a:lnTo>
                    <a:lnTo>
                      <a:pt x="2916893" y="3087404"/>
                    </a:lnTo>
                    <a:lnTo>
                      <a:pt x="3050115" y="3087404"/>
                    </a:lnTo>
                    <a:lnTo>
                      <a:pt x="3050115" y="3254691"/>
                    </a:lnTo>
                    <a:lnTo>
                      <a:pt x="2617506" y="3254691"/>
                    </a:lnTo>
                    <a:lnTo>
                      <a:pt x="2617506" y="3087404"/>
                    </a:lnTo>
                    <a:lnTo>
                      <a:pt x="2750728" y="3087404"/>
                    </a:lnTo>
                    <a:lnTo>
                      <a:pt x="2750728" y="2985443"/>
                    </a:lnTo>
                    <a:lnTo>
                      <a:pt x="2403491" y="2985443"/>
                    </a:lnTo>
                    <a:lnTo>
                      <a:pt x="2403491" y="3088760"/>
                    </a:lnTo>
                    <a:lnTo>
                      <a:pt x="2519330" y="3088760"/>
                    </a:lnTo>
                    <a:lnTo>
                      <a:pt x="2519330" y="3254691"/>
                    </a:lnTo>
                    <a:lnTo>
                      <a:pt x="2139197" y="3254691"/>
                    </a:lnTo>
                    <a:lnTo>
                      <a:pt x="2139197" y="3087404"/>
                    </a:lnTo>
                    <a:lnTo>
                      <a:pt x="2254989" y="3087404"/>
                    </a:lnTo>
                    <a:lnTo>
                      <a:pt x="2254989" y="2985443"/>
                    </a:lnTo>
                    <a:lnTo>
                      <a:pt x="1935602" y="2985443"/>
                    </a:lnTo>
                    <a:lnTo>
                      <a:pt x="1935602" y="3087404"/>
                    </a:lnTo>
                    <a:lnTo>
                      <a:pt x="2051441" y="3087404"/>
                    </a:lnTo>
                    <a:lnTo>
                      <a:pt x="2051441" y="3254691"/>
                    </a:lnTo>
                    <a:lnTo>
                      <a:pt x="1671121" y="3254691"/>
                    </a:lnTo>
                    <a:lnTo>
                      <a:pt x="1671121" y="3087404"/>
                    </a:lnTo>
                    <a:lnTo>
                      <a:pt x="1786960" y="3087404"/>
                    </a:lnTo>
                    <a:lnTo>
                      <a:pt x="1786960" y="2985443"/>
                    </a:lnTo>
                    <a:lnTo>
                      <a:pt x="1466265" y="2985443"/>
                    </a:lnTo>
                    <a:lnTo>
                      <a:pt x="1466265" y="3088760"/>
                    </a:lnTo>
                    <a:lnTo>
                      <a:pt x="1582010" y="3088760"/>
                    </a:lnTo>
                    <a:lnTo>
                      <a:pt x="1582010" y="3254691"/>
                    </a:lnTo>
                    <a:lnTo>
                      <a:pt x="1201970" y="3254691"/>
                    </a:lnTo>
                    <a:lnTo>
                      <a:pt x="1201970" y="3087404"/>
                    </a:lnTo>
                    <a:lnTo>
                      <a:pt x="1317763" y="3087404"/>
                    </a:lnTo>
                    <a:lnTo>
                      <a:pt x="1317763" y="2985443"/>
                    </a:lnTo>
                    <a:lnTo>
                      <a:pt x="998189" y="2985443"/>
                    </a:lnTo>
                    <a:lnTo>
                      <a:pt x="998189" y="3087404"/>
                    </a:lnTo>
                    <a:lnTo>
                      <a:pt x="1113981" y="3087404"/>
                    </a:lnTo>
                    <a:lnTo>
                      <a:pt x="1113981" y="3254691"/>
                    </a:lnTo>
                    <a:lnTo>
                      <a:pt x="733894" y="3254691"/>
                    </a:lnTo>
                    <a:lnTo>
                      <a:pt x="733894" y="3087404"/>
                    </a:lnTo>
                    <a:lnTo>
                      <a:pt x="849687" y="3087404"/>
                    </a:lnTo>
                    <a:lnTo>
                      <a:pt x="849687" y="2985443"/>
                    </a:lnTo>
                    <a:lnTo>
                      <a:pt x="502263" y="2985443"/>
                    </a:lnTo>
                    <a:lnTo>
                      <a:pt x="502263" y="3088760"/>
                    </a:lnTo>
                    <a:lnTo>
                      <a:pt x="635485" y="3088760"/>
                    </a:lnTo>
                    <a:lnTo>
                      <a:pt x="635485" y="3254691"/>
                    </a:lnTo>
                    <a:lnTo>
                      <a:pt x="203063" y="3254691"/>
                    </a:lnTo>
                    <a:lnTo>
                      <a:pt x="203063" y="3087404"/>
                    </a:lnTo>
                    <a:lnTo>
                      <a:pt x="336284" y="3087404"/>
                    </a:lnTo>
                    <a:lnTo>
                      <a:pt x="336284" y="2985443"/>
                    </a:lnTo>
                    <a:lnTo>
                      <a:pt x="268996" y="2985443"/>
                    </a:lnTo>
                    <a:lnTo>
                      <a:pt x="268996" y="2916940"/>
                    </a:lnTo>
                    <a:lnTo>
                      <a:pt x="167129" y="2916940"/>
                    </a:lnTo>
                    <a:lnTo>
                      <a:pt x="167129" y="3050162"/>
                    </a:lnTo>
                    <a:lnTo>
                      <a:pt x="-252" y="3050162"/>
                    </a:lnTo>
                    <a:lnTo>
                      <a:pt x="-252" y="2617553"/>
                    </a:lnTo>
                    <a:lnTo>
                      <a:pt x="167082" y="2617553"/>
                    </a:lnTo>
                    <a:lnTo>
                      <a:pt x="167082" y="2750821"/>
                    </a:lnTo>
                    <a:lnTo>
                      <a:pt x="268949" y="2750821"/>
                    </a:lnTo>
                    <a:lnTo>
                      <a:pt x="268949" y="2403585"/>
                    </a:lnTo>
                    <a:lnTo>
                      <a:pt x="165680" y="2403585"/>
                    </a:lnTo>
                    <a:lnTo>
                      <a:pt x="165680" y="2519330"/>
                    </a:lnTo>
                    <a:lnTo>
                      <a:pt x="-252" y="2519330"/>
                    </a:lnTo>
                    <a:lnTo>
                      <a:pt x="-252" y="2139243"/>
                    </a:lnTo>
                    <a:lnTo>
                      <a:pt x="167082" y="2139243"/>
                    </a:lnTo>
                    <a:lnTo>
                      <a:pt x="167082" y="2255036"/>
                    </a:lnTo>
                    <a:lnTo>
                      <a:pt x="268949" y="2255036"/>
                    </a:lnTo>
                    <a:lnTo>
                      <a:pt x="268949" y="1935649"/>
                    </a:lnTo>
                    <a:lnTo>
                      <a:pt x="167082" y="1935649"/>
                    </a:lnTo>
                    <a:lnTo>
                      <a:pt x="167082" y="2051441"/>
                    </a:lnTo>
                    <a:lnTo>
                      <a:pt x="-252" y="2051441"/>
                    </a:lnTo>
                    <a:lnTo>
                      <a:pt x="-252" y="1671214"/>
                    </a:lnTo>
                    <a:lnTo>
                      <a:pt x="167082" y="1671214"/>
                    </a:lnTo>
                    <a:lnTo>
                      <a:pt x="167082" y="1787007"/>
                    </a:lnTo>
                    <a:lnTo>
                      <a:pt x="268949" y="1787007"/>
                    </a:lnTo>
                    <a:lnTo>
                      <a:pt x="268949" y="1466264"/>
                    </a:lnTo>
                    <a:lnTo>
                      <a:pt x="165680" y="1466264"/>
                    </a:lnTo>
                    <a:lnTo>
                      <a:pt x="165680" y="1582104"/>
                    </a:lnTo>
                    <a:lnTo>
                      <a:pt x="-252" y="1582104"/>
                    </a:lnTo>
                    <a:lnTo>
                      <a:pt x="-252" y="1202017"/>
                    </a:lnTo>
                    <a:lnTo>
                      <a:pt x="167082" y="1202017"/>
                    </a:lnTo>
                    <a:lnTo>
                      <a:pt x="167082" y="1317809"/>
                    </a:lnTo>
                    <a:lnTo>
                      <a:pt x="268949" y="1317809"/>
                    </a:lnTo>
                    <a:lnTo>
                      <a:pt x="268949" y="998235"/>
                    </a:lnTo>
                    <a:lnTo>
                      <a:pt x="167082" y="998235"/>
                    </a:lnTo>
                    <a:lnTo>
                      <a:pt x="167082" y="1114028"/>
                    </a:lnTo>
                    <a:lnTo>
                      <a:pt x="-252" y="1114028"/>
                    </a:lnTo>
                    <a:lnTo>
                      <a:pt x="-252" y="733941"/>
                    </a:lnTo>
                    <a:lnTo>
                      <a:pt x="167082" y="733941"/>
                    </a:lnTo>
                    <a:lnTo>
                      <a:pt x="167082" y="849733"/>
                    </a:lnTo>
                    <a:lnTo>
                      <a:pt x="268949" y="849733"/>
                    </a:lnTo>
                    <a:lnTo>
                      <a:pt x="268949" y="502263"/>
                    </a:lnTo>
                    <a:lnTo>
                      <a:pt x="165680" y="502263"/>
                    </a:lnTo>
                    <a:lnTo>
                      <a:pt x="165680" y="635531"/>
                    </a:lnTo>
                    <a:lnTo>
                      <a:pt x="-252" y="635531"/>
                    </a:lnTo>
                    <a:lnTo>
                      <a:pt x="-252" y="203109"/>
                    </a:lnTo>
                    <a:lnTo>
                      <a:pt x="167082" y="203109"/>
                    </a:lnTo>
                    <a:lnTo>
                      <a:pt x="167082" y="336331"/>
                    </a:lnTo>
                    <a:lnTo>
                      <a:pt x="268949" y="336331"/>
                    </a:lnTo>
                    <a:lnTo>
                      <a:pt x="268949" y="269043"/>
                    </a:lnTo>
                    <a:lnTo>
                      <a:pt x="337499" y="269043"/>
                    </a:lnTo>
                    <a:lnTo>
                      <a:pt x="337499" y="167082"/>
                    </a:lnTo>
                    <a:lnTo>
                      <a:pt x="204464" y="167082"/>
                    </a:lnTo>
                    <a:lnTo>
                      <a:pt x="204464" y="-252"/>
                    </a:lnTo>
                    <a:lnTo>
                      <a:pt x="636887" y="-252"/>
                    </a:lnTo>
                    <a:lnTo>
                      <a:pt x="636887" y="167082"/>
                    </a:lnTo>
                    <a:lnTo>
                      <a:pt x="503665" y="167082"/>
                    </a:lnTo>
                    <a:lnTo>
                      <a:pt x="503665" y="269043"/>
                    </a:lnTo>
                    <a:lnTo>
                      <a:pt x="850902" y="269043"/>
                    </a:lnTo>
                    <a:lnTo>
                      <a:pt x="850902" y="165727"/>
                    </a:lnTo>
                    <a:lnTo>
                      <a:pt x="735062" y="165727"/>
                    </a:lnTo>
                    <a:lnTo>
                      <a:pt x="735062" y="-252"/>
                    </a:lnTo>
                    <a:lnTo>
                      <a:pt x="1115196" y="-252"/>
                    </a:lnTo>
                    <a:lnTo>
                      <a:pt x="1115196" y="167082"/>
                    </a:lnTo>
                    <a:lnTo>
                      <a:pt x="999404" y="167082"/>
                    </a:lnTo>
                    <a:lnTo>
                      <a:pt x="999404" y="269043"/>
                    </a:lnTo>
                    <a:lnTo>
                      <a:pt x="1318791" y="269043"/>
                    </a:lnTo>
                    <a:lnTo>
                      <a:pt x="1318791" y="167082"/>
                    </a:lnTo>
                    <a:lnTo>
                      <a:pt x="1203092" y="167082"/>
                    </a:lnTo>
                    <a:lnTo>
                      <a:pt x="1203092" y="-252"/>
                    </a:lnTo>
                    <a:lnTo>
                      <a:pt x="1583272" y="-252"/>
                    </a:lnTo>
                    <a:lnTo>
                      <a:pt x="1583272" y="167082"/>
                    </a:lnTo>
                    <a:lnTo>
                      <a:pt x="1467433" y="167082"/>
                    </a:lnTo>
                    <a:lnTo>
                      <a:pt x="1467433" y="269043"/>
                    </a:lnTo>
                    <a:lnTo>
                      <a:pt x="1788175" y="269043"/>
                    </a:lnTo>
                    <a:lnTo>
                      <a:pt x="1788175" y="165727"/>
                    </a:lnTo>
                    <a:lnTo>
                      <a:pt x="1672382" y="165727"/>
                    </a:lnTo>
                    <a:lnTo>
                      <a:pt x="1672382" y="-252"/>
                    </a:lnTo>
                    <a:lnTo>
                      <a:pt x="2052422" y="-252"/>
                    </a:lnTo>
                    <a:lnTo>
                      <a:pt x="2052422" y="167082"/>
                    </a:lnTo>
                    <a:lnTo>
                      <a:pt x="1936677" y="167082"/>
                    </a:lnTo>
                    <a:lnTo>
                      <a:pt x="1936677" y="269043"/>
                    </a:lnTo>
                    <a:lnTo>
                      <a:pt x="2256204" y="269043"/>
                    </a:lnTo>
                    <a:lnTo>
                      <a:pt x="2256204" y="167082"/>
                    </a:lnTo>
                    <a:lnTo>
                      <a:pt x="2140412" y="167082"/>
                    </a:lnTo>
                    <a:lnTo>
                      <a:pt x="2140412" y="-252"/>
                    </a:lnTo>
                    <a:lnTo>
                      <a:pt x="2520545" y="-252"/>
                    </a:lnTo>
                    <a:lnTo>
                      <a:pt x="2520545" y="167082"/>
                    </a:lnTo>
                    <a:lnTo>
                      <a:pt x="2404706" y="167082"/>
                    </a:lnTo>
                    <a:lnTo>
                      <a:pt x="2404706" y="269043"/>
                    </a:lnTo>
                    <a:lnTo>
                      <a:pt x="2752130" y="269043"/>
                    </a:lnTo>
                    <a:lnTo>
                      <a:pt x="2752130" y="165727"/>
                    </a:lnTo>
                    <a:lnTo>
                      <a:pt x="2618908" y="165727"/>
                    </a:lnTo>
                    <a:lnTo>
                      <a:pt x="2618908" y="-252"/>
                    </a:lnTo>
                    <a:lnTo>
                      <a:pt x="3051330" y="-252"/>
                    </a:lnTo>
                    <a:lnTo>
                      <a:pt x="3051330" y="167082"/>
                    </a:lnTo>
                    <a:lnTo>
                      <a:pt x="2918108" y="167082"/>
                    </a:lnTo>
                    <a:lnTo>
                      <a:pt x="2918108" y="269043"/>
                    </a:lnTo>
                    <a:lnTo>
                      <a:pt x="2985397" y="269043"/>
                    </a:lnTo>
                    <a:lnTo>
                      <a:pt x="2985397" y="337546"/>
                    </a:lnTo>
                    <a:lnTo>
                      <a:pt x="3087311" y="337546"/>
                    </a:lnTo>
                    <a:lnTo>
                      <a:pt x="3087311" y="204464"/>
                    </a:lnTo>
                    <a:lnTo>
                      <a:pt x="3254644" y="204464"/>
                    </a:lnTo>
                    <a:close/>
                    <a:moveTo>
                      <a:pt x="2952687" y="471002"/>
                    </a:moveTo>
                    <a:lnTo>
                      <a:pt x="3120020" y="471002"/>
                    </a:lnTo>
                    <a:lnTo>
                      <a:pt x="3120020" y="604224"/>
                    </a:lnTo>
                    <a:lnTo>
                      <a:pt x="3221935" y="604224"/>
                    </a:lnTo>
                    <a:lnTo>
                      <a:pt x="3221935" y="237221"/>
                    </a:lnTo>
                    <a:lnTo>
                      <a:pt x="3120020" y="237221"/>
                    </a:lnTo>
                    <a:lnTo>
                      <a:pt x="3120020" y="370256"/>
                    </a:lnTo>
                    <a:lnTo>
                      <a:pt x="2952687" y="370256"/>
                    </a:lnTo>
                    <a:lnTo>
                      <a:pt x="2952687" y="301565"/>
                    </a:lnTo>
                    <a:lnTo>
                      <a:pt x="2885352" y="301565"/>
                    </a:lnTo>
                    <a:lnTo>
                      <a:pt x="2885352" y="134419"/>
                    </a:lnTo>
                    <a:lnTo>
                      <a:pt x="3018621" y="134419"/>
                    </a:lnTo>
                    <a:lnTo>
                      <a:pt x="3018621" y="32505"/>
                    </a:lnTo>
                    <a:lnTo>
                      <a:pt x="2651618" y="32505"/>
                    </a:lnTo>
                    <a:lnTo>
                      <a:pt x="2651618" y="133017"/>
                    </a:lnTo>
                    <a:lnTo>
                      <a:pt x="2784840" y="133017"/>
                    </a:lnTo>
                    <a:lnTo>
                      <a:pt x="2784840" y="301752"/>
                    </a:lnTo>
                    <a:lnTo>
                      <a:pt x="2371996" y="301752"/>
                    </a:lnTo>
                    <a:lnTo>
                      <a:pt x="2371996" y="134419"/>
                    </a:lnTo>
                    <a:lnTo>
                      <a:pt x="2487835" y="134419"/>
                    </a:lnTo>
                    <a:lnTo>
                      <a:pt x="2487835" y="32505"/>
                    </a:lnTo>
                    <a:lnTo>
                      <a:pt x="2173121" y="32505"/>
                    </a:lnTo>
                    <a:lnTo>
                      <a:pt x="2173121" y="134419"/>
                    </a:lnTo>
                    <a:lnTo>
                      <a:pt x="2288867" y="134419"/>
                    </a:lnTo>
                    <a:lnTo>
                      <a:pt x="2288867" y="301752"/>
                    </a:lnTo>
                    <a:lnTo>
                      <a:pt x="1903967" y="301752"/>
                    </a:lnTo>
                    <a:lnTo>
                      <a:pt x="1903967" y="134419"/>
                    </a:lnTo>
                    <a:lnTo>
                      <a:pt x="2019713" y="134419"/>
                    </a:lnTo>
                    <a:lnTo>
                      <a:pt x="2019713" y="32505"/>
                    </a:lnTo>
                    <a:lnTo>
                      <a:pt x="1705092" y="32505"/>
                    </a:lnTo>
                    <a:lnTo>
                      <a:pt x="1705092" y="133017"/>
                    </a:lnTo>
                    <a:lnTo>
                      <a:pt x="1820838" y="133017"/>
                    </a:lnTo>
                    <a:lnTo>
                      <a:pt x="1820838" y="301752"/>
                    </a:lnTo>
                    <a:lnTo>
                      <a:pt x="1434723" y="301752"/>
                    </a:lnTo>
                    <a:lnTo>
                      <a:pt x="1434723" y="134419"/>
                    </a:lnTo>
                    <a:lnTo>
                      <a:pt x="1550516" y="134419"/>
                    </a:lnTo>
                    <a:lnTo>
                      <a:pt x="1550516" y="32505"/>
                    </a:lnTo>
                    <a:lnTo>
                      <a:pt x="1235848" y="32505"/>
                    </a:lnTo>
                    <a:lnTo>
                      <a:pt x="1235848" y="134419"/>
                    </a:lnTo>
                    <a:lnTo>
                      <a:pt x="1351500" y="134419"/>
                    </a:lnTo>
                    <a:lnTo>
                      <a:pt x="1351500" y="301752"/>
                    </a:lnTo>
                    <a:lnTo>
                      <a:pt x="966647" y="301752"/>
                    </a:lnTo>
                    <a:lnTo>
                      <a:pt x="966647" y="134419"/>
                    </a:lnTo>
                    <a:lnTo>
                      <a:pt x="1082486" y="134419"/>
                    </a:lnTo>
                    <a:lnTo>
                      <a:pt x="1082486" y="32505"/>
                    </a:lnTo>
                    <a:lnTo>
                      <a:pt x="767772" y="32505"/>
                    </a:lnTo>
                    <a:lnTo>
                      <a:pt x="767772" y="133017"/>
                    </a:lnTo>
                    <a:lnTo>
                      <a:pt x="883611" y="133017"/>
                    </a:lnTo>
                    <a:lnTo>
                      <a:pt x="883611" y="301752"/>
                    </a:lnTo>
                    <a:lnTo>
                      <a:pt x="470908" y="301752"/>
                    </a:lnTo>
                    <a:lnTo>
                      <a:pt x="470908" y="134419"/>
                    </a:lnTo>
                    <a:lnTo>
                      <a:pt x="604177" y="134419"/>
                    </a:lnTo>
                    <a:lnTo>
                      <a:pt x="604177" y="32505"/>
                    </a:lnTo>
                    <a:lnTo>
                      <a:pt x="237174" y="32505"/>
                    </a:lnTo>
                    <a:lnTo>
                      <a:pt x="237174" y="134419"/>
                    </a:lnTo>
                    <a:lnTo>
                      <a:pt x="370209" y="134419"/>
                    </a:lnTo>
                    <a:lnTo>
                      <a:pt x="370209" y="301752"/>
                    </a:lnTo>
                    <a:lnTo>
                      <a:pt x="301519" y="301752"/>
                    </a:lnTo>
                    <a:lnTo>
                      <a:pt x="301519" y="369041"/>
                    </a:lnTo>
                    <a:lnTo>
                      <a:pt x="134372" y="369041"/>
                    </a:lnTo>
                    <a:lnTo>
                      <a:pt x="134372" y="235819"/>
                    </a:lnTo>
                    <a:lnTo>
                      <a:pt x="32458" y="235819"/>
                    </a:lnTo>
                    <a:lnTo>
                      <a:pt x="32458" y="602822"/>
                    </a:lnTo>
                    <a:lnTo>
                      <a:pt x="132970" y="602822"/>
                    </a:lnTo>
                    <a:lnTo>
                      <a:pt x="132970" y="469600"/>
                    </a:lnTo>
                    <a:lnTo>
                      <a:pt x="301706" y="469600"/>
                    </a:lnTo>
                    <a:lnTo>
                      <a:pt x="301706" y="882396"/>
                    </a:lnTo>
                    <a:lnTo>
                      <a:pt x="134372" y="882396"/>
                    </a:lnTo>
                    <a:lnTo>
                      <a:pt x="134372" y="766651"/>
                    </a:lnTo>
                    <a:lnTo>
                      <a:pt x="32458" y="766651"/>
                    </a:lnTo>
                    <a:lnTo>
                      <a:pt x="32458" y="1081318"/>
                    </a:lnTo>
                    <a:lnTo>
                      <a:pt x="134372" y="1081318"/>
                    </a:lnTo>
                    <a:lnTo>
                      <a:pt x="134372" y="965526"/>
                    </a:lnTo>
                    <a:lnTo>
                      <a:pt x="301706" y="965526"/>
                    </a:lnTo>
                    <a:lnTo>
                      <a:pt x="301706" y="1350426"/>
                    </a:lnTo>
                    <a:lnTo>
                      <a:pt x="134372" y="1350426"/>
                    </a:lnTo>
                    <a:lnTo>
                      <a:pt x="134372" y="1234727"/>
                    </a:lnTo>
                    <a:lnTo>
                      <a:pt x="32458" y="1234727"/>
                    </a:lnTo>
                    <a:lnTo>
                      <a:pt x="32458" y="1549441"/>
                    </a:lnTo>
                    <a:lnTo>
                      <a:pt x="132970" y="1549441"/>
                    </a:lnTo>
                    <a:lnTo>
                      <a:pt x="132970" y="1433555"/>
                    </a:lnTo>
                    <a:lnTo>
                      <a:pt x="301706" y="1433555"/>
                    </a:lnTo>
                    <a:lnTo>
                      <a:pt x="301706" y="1819716"/>
                    </a:lnTo>
                    <a:lnTo>
                      <a:pt x="134372" y="1819716"/>
                    </a:lnTo>
                    <a:lnTo>
                      <a:pt x="134372" y="1703924"/>
                    </a:lnTo>
                    <a:lnTo>
                      <a:pt x="32458" y="1703924"/>
                    </a:lnTo>
                    <a:lnTo>
                      <a:pt x="32458" y="2018638"/>
                    </a:lnTo>
                    <a:lnTo>
                      <a:pt x="134372" y="2018638"/>
                    </a:lnTo>
                    <a:lnTo>
                      <a:pt x="134372" y="1902939"/>
                    </a:lnTo>
                    <a:lnTo>
                      <a:pt x="301706" y="1902939"/>
                    </a:lnTo>
                    <a:lnTo>
                      <a:pt x="301706" y="2287886"/>
                    </a:lnTo>
                    <a:lnTo>
                      <a:pt x="134372" y="2287886"/>
                    </a:lnTo>
                    <a:lnTo>
                      <a:pt x="134372" y="2171953"/>
                    </a:lnTo>
                    <a:lnTo>
                      <a:pt x="32458" y="2171953"/>
                    </a:lnTo>
                    <a:lnTo>
                      <a:pt x="32458" y="2486667"/>
                    </a:lnTo>
                    <a:lnTo>
                      <a:pt x="132970" y="2486667"/>
                    </a:lnTo>
                    <a:lnTo>
                      <a:pt x="132970" y="2370828"/>
                    </a:lnTo>
                    <a:lnTo>
                      <a:pt x="301706" y="2370828"/>
                    </a:lnTo>
                    <a:lnTo>
                      <a:pt x="301706" y="2783484"/>
                    </a:lnTo>
                    <a:lnTo>
                      <a:pt x="134372" y="2783484"/>
                    </a:lnTo>
                    <a:lnTo>
                      <a:pt x="134372" y="2650262"/>
                    </a:lnTo>
                    <a:lnTo>
                      <a:pt x="32458" y="2650262"/>
                    </a:lnTo>
                    <a:lnTo>
                      <a:pt x="32458" y="3017265"/>
                    </a:lnTo>
                    <a:lnTo>
                      <a:pt x="134372" y="3017265"/>
                    </a:lnTo>
                    <a:lnTo>
                      <a:pt x="134372" y="2884230"/>
                    </a:lnTo>
                    <a:lnTo>
                      <a:pt x="301706" y="2884230"/>
                    </a:lnTo>
                    <a:lnTo>
                      <a:pt x="301706" y="2952921"/>
                    </a:lnTo>
                    <a:lnTo>
                      <a:pt x="369041" y="2952921"/>
                    </a:lnTo>
                    <a:lnTo>
                      <a:pt x="369041" y="3120254"/>
                    </a:lnTo>
                    <a:lnTo>
                      <a:pt x="235772" y="3120254"/>
                    </a:lnTo>
                    <a:lnTo>
                      <a:pt x="235772" y="3222168"/>
                    </a:lnTo>
                    <a:lnTo>
                      <a:pt x="602775" y="3222168"/>
                    </a:lnTo>
                    <a:lnTo>
                      <a:pt x="602775" y="3121422"/>
                    </a:lnTo>
                    <a:lnTo>
                      <a:pt x="469553" y="3121422"/>
                    </a:lnTo>
                    <a:lnTo>
                      <a:pt x="469553" y="2952734"/>
                    </a:lnTo>
                    <a:lnTo>
                      <a:pt x="882396" y="2952734"/>
                    </a:lnTo>
                    <a:lnTo>
                      <a:pt x="882396" y="3120067"/>
                    </a:lnTo>
                    <a:lnTo>
                      <a:pt x="766557" y="3120067"/>
                    </a:lnTo>
                    <a:lnTo>
                      <a:pt x="766557" y="3221982"/>
                    </a:lnTo>
                    <a:lnTo>
                      <a:pt x="1081271" y="3221982"/>
                    </a:lnTo>
                    <a:lnTo>
                      <a:pt x="1081271" y="3120067"/>
                    </a:lnTo>
                    <a:lnTo>
                      <a:pt x="965479" y="3120067"/>
                    </a:lnTo>
                    <a:lnTo>
                      <a:pt x="965479" y="2952734"/>
                    </a:lnTo>
                    <a:lnTo>
                      <a:pt x="1350426" y="2952734"/>
                    </a:lnTo>
                    <a:lnTo>
                      <a:pt x="1350426" y="3120067"/>
                    </a:lnTo>
                    <a:lnTo>
                      <a:pt x="1234680" y="3120067"/>
                    </a:lnTo>
                    <a:lnTo>
                      <a:pt x="1234680" y="3221982"/>
                    </a:lnTo>
                    <a:lnTo>
                      <a:pt x="1549394" y="3221982"/>
                    </a:lnTo>
                    <a:lnTo>
                      <a:pt x="1549394" y="3121422"/>
                    </a:lnTo>
                    <a:lnTo>
                      <a:pt x="1433508" y="3121422"/>
                    </a:lnTo>
                    <a:lnTo>
                      <a:pt x="1433508" y="2952734"/>
                    </a:lnTo>
                    <a:lnTo>
                      <a:pt x="1819670" y="2952734"/>
                    </a:lnTo>
                    <a:lnTo>
                      <a:pt x="1819670" y="3120067"/>
                    </a:lnTo>
                    <a:lnTo>
                      <a:pt x="1703877" y="3120067"/>
                    </a:lnTo>
                    <a:lnTo>
                      <a:pt x="1703877" y="3221982"/>
                    </a:lnTo>
                    <a:lnTo>
                      <a:pt x="2018545" y="3221982"/>
                    </a:lnTo>
                    <a:lnTo>
                      <a:pt x="2018545" y="3120067"/>
                    </a:lnTo>
                    <a:lnTo>
                      <a:pt x="1902892" y="3120067"/>
                    </a:lnTo>
                    <a:lnTo>
                      <a:pt x="1902892" y="2952734"/>
                    </a:lnTo>
                    <a:lnTo>
                      <a:pt x="2287839" y="2952734"/>
                    </a:lnTo>
                    <a:lnTo>
                      <a:pt x="2287839" y="3120067"/>
                    </a:lnTo>
                    <a:lnTo>
                      <a:pt x="2171906" y="3120067"/>
                    </a:lnTo>
                    <a:lnTo>
                      <a:pt x="2171906" y="3221982"/>
                    </a:lnTo>
                    <a:lnTo>
                      <a:pt x="2486574" y="3221982"/>
                    </a:lnTo>
                    <a:lnTo>
                      <a:pt x="2486574" y="3121422"/>
                    </a:lnTo>
                    <a:lnTo>
                      <a:pt x="2370828" y="3121422"/>
                    </a:lnTo>
                    <a:lnTo>
                      <a:pt x="2370828" y="2952734"/>
                    </a:lnTo>
                    <a:lnTo>
                      <a:pt x="2783484" y="2952734"/>
                    </a:lnTo>
                    <a:lnTo>
                      <a:pt x="2783484" y="3120067"/>
                    </a:lnTo>
                    <a:lnTo>
                      <a:pt x="2650216" y="3120067"/>
                    </a:lnTo>
                    <a:lnTo>
                      <a:pt x="2650216" y="3221982"/>
                    </a:lnTo>
                    <a:lnTo>
                      <a:pt x="3017265" y="3221982"/>
                    </a:lnTo>
                    <a:lnTo>
                      <a:pt x="3017265" y="3120067"/>
                    </a:lnTo>
                    <a:lnTo>
                      <a:pt x="2884184" y="3120067"/>
                    </a:lnTo>
                    <a:lnTo>
                      <a:pt x="2884184" y="2952734"/>
                    </a:lnTo>
                    <a:lnTo>
                      <a:pt x="2952921" y="2952734"/>
                    </a:lnTo>
                    <a:lnTo>
                      <a:pt x="2952921" y="2885445"/>
                    </a:lnTo>
                    <a:lnTo>
                      <a:pt x="3120254" y="2885445"/>
                    </a:lnTo>
                    <a:lnTo>
                      <a:pt x="3120254" y="3018667"/>
                    </a:lnTo>
                    <a:lnTo>
                      <a:pt x="3222168" y="3018667"/>
                    </a:lnTo>
                    <a:lnTo>
                      <a:pt x="3222168" y="2651664"/>
                    </a:lnTo>
                    <a:lnTo>
                      <a:pt x="3121422" y="2651664"/>
                    </a:lnTo>
                    <a:lnTo>
                      <a:pt x="3121422" y="2784886"/>
                    </a:lnTo>
                    <a:lnTo>
                      <a:pt x="2952687" y="2784886"/>
                    </a:lnTo>
                    <a:lnTo>
                      <a:pt x="2952687" y="2372043"/>
                    </a:lnTo>
                    <a:lnTo>
                      <a:pt x="3120020" y="2372043"/>
                    </a:lnTo>
                    <a:lnTo>
                      <a:pt x="3120020" y="2487835"/>
                    </a:lnTo>
                    <a:lnTo>
                      <a:pt x="3221935" y="2487835"/>
                    </a:lnTo>
                    <a:lnTo>
                      <a:pt x="3221935" y="2173121"/>
                    </a:lnTo>
                    <a:lnTo>
                      <a:pt x="3120020" y="2173121"/>
                    </a:lnTo>
                    <a:lnTo>
                      <a:pt x="3120020" y="2288960"/>
                    </a:lnTo>
                    <a:lnTo>
                      <a:pt x="2952687" y="2288960"/>
                    </a:lnTo>
                    <a:lnTo>
                      <a:pt x="2952687" y="1904014"/>
                    </a:lnTo>
                    <a:lnTo>
                      <a:pt x="3120020" y="1904014"/>
                    </a:lnTo>
                    <a:lnTo>
                      <a:pt x="3120020" y="2019759"/>
                    </a:lnTo>
                    <a:lnTo>
                      <a:pt x="3221935" y="2019759"/>
                    </a:lnTo>
                    <a:lnTo>
                      <a:pt x="3221935" y="1705092"/>
                    </a:lnTo>
                    <a:lnTo>
                      <a:pt x="3121422" y="1705092"/>
                    </a:lnTo>
                    <a:lnTo>
                      <a:pt x="3121422" y="1820931"/>
                    </a:lnTo>
                    <a:lnTo>
                      <a:pt x="2952687" y="1820931"/>
                    </a:lnTo>
                    <a:lnTo>
                      <a:pt x="2952687" y="1434770"/>
                    </a:lnTo>
                    <a:lnTo>
                      <a:pt x="3120020" y="1434770"/>
                    </a:lnTo>
                    <a:lnTo>
                      <a:pt x="3120020" y="1550562"/>
                    </a:lnTo>
                    <a:lnTo>
                      <a:pt x="3221935" y="1550562"/>
                    </a:lnTo>
                    <a:lnTo>
                      <a:pt x="3221935" y="1235895"/>
                    </a:lnTo>
                    <a:lnTo>
                      <a:pt x="3120020" y="1235895"/>
                    </a:lnTo>
                    <a:lnTo>
                      <a:pt x="3120020" y="1351547"/>
                    </a:lnTo>
                    <a:lnTo>
                      <a:pt x="2952687" y="1351547"/>
                    </a:lnTo>
                    <a:lnTo>
                      <a:pt x="2952687" y="966741"/>
                    </a:lnTo>
                    <a:lnTo>
                      <a:pt x="3120020" y="966741"/>
                    </a:lnTo>
                    <a:lnTo>
                      <a:pt x="3120020" y="1082533"/>
                    </a:lnTo>
                    <a:lnTo>
                      <a:pt x="3221935" y="1082533"/>
                    </a:lnTo>
                    <a:lnTo>
                      <a:pt x="3221935" y="767866"/>
                    </a:lnTo>
                    <a:lnTo>
                      <a:pt x="3121422" y="767866"/>
                    </a:lnTo>
                    <a:lnTo>
                      <a:pt x="3121422" y="883611"/>
                    </a:lnTo>
                    <a:lnTo>
                      <a:pt x="2952687" y="883611"/>
                    </a:lnTo>
                    <a:lnTo>
                      <a:pt x="2952687" y="471002"/>
                    </a:lnTo>
                    <a:close/>
                  </a:path>
                </a:pathLst>
              </a:custGeom>
              <a:grpFill/>
              <a:ln w="4660" cap="flat">
                <a:noFill/>
                <a:prstDash val="solid"/>
                <a:miter/>
              </a:ln>
            </p:spPr>
            <p:txBody>
              <a:bodyPr rtlCol="0" anchor="ctr">
                <a:noAutofit/>
              </a:bodyPr>
              <a:lstStyle/>
              <a:p>
                <a:endParaRPr lang="zh-CN" altLang="en-US"/>
              </a:p>
            </p:txBody>
          </p:sp>
        </p:grpSp>
        <p:sp>
          <p:nvSpPr>
            <p:cNvPr id="18" name="矩形 17">
              <a:extLst>
                <a:ext uri="{FF2B5EF4-FFF2-40B4-BE49-F238E27FC236}">
                  <a16:creationId xmlns:a16="http://schemas.microsoft.com/office/drawing/2014/main" id="{3202D637-D1C6-BBE5-3576-A26EF9BB9C41}"/>
                </a:ext>
              </a:extLst>
            </p:cNvPr>
            <p:cNvSpPr/>
            <p:nvPr/>
          </p:nvSpPr>
          <p:spPr>
            <a:xfrm>
              <a:off x="1450848" y="2113280"/>
              <a:ext cx="1548384" cy="1546860"/>
            </a:xfrm>
            <a:prstGeom prst="rect">
              <a:avLst/>
            </a:prstGeom>
            <a:blipFill>
              <a:blip r:embed="rId2"/>
              <a:srcRect/>
              <a:stretch>
                <a:fillRect l="-51054" t="-16299" r="-36290" b="-8721"/>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grpSp>
        <p:nvGrpSpPr>
          <p:cNvPr id="23" name="组合 22">
            <a:extLst>
              <a:ext uri="{FF2B5EF4-FFF2-40B4-BE49-F238E27FC236}">
                <a16:creationId xmlns:a16="http://schemas.microsoft.com/office/drawing/2014/main" id="{708B39EC-4BCC-4498-02C3-375CDE62437E}"/>
              </a:ext>
            </a:extLst>
          </p:cNvPr>
          <p:cNvGrpSpPr/>
          <p:nvPr/>
        </p:nvGrpSpPr>
        <p:grpSpPr>
          <a:xfrm>
            <a:off x="3612193" y="1706880"/>
            <a:ext cx="2359595" cy="2359660"/>
            <a:chOff x="1258106" y="1919749"/>
            <a:chExt cx="1933868" cy="1933922"/>
          </a:xfrm>
        </p:grpSpPr>
        <p:grpSp>
          <p:nvGrpSpPr>
            <p:cNvPr id="24" name="组合 23">
              <a:extLst>
                <a:ext uri="{FF2B5EF4-FFF2-40B4-BE49-F238E27FC236}">
                  <a16:creationId xmlns:a16="http://schemas.microsoft.com/office/drawing/2014/main" id="{5176E923-4BA3-A40D-8B37-3A15D530FB85}"/>
                </a:ext>
              </a:extLst>
            </p:cNvPr>
            <p:cNvGrpSpPr/>
            <p:nvPr/>
          </p:nvGrpSpPr>
          <p:grpSpPr>
            <a:xfrm>
              <a:off x="1258106" y="1919749"/>
              <a:ext cx="1933868" cy="1933922"/>
              <a:chOff x="1637964" y="1764012"/>
              <a:chExt cx="3254896" cy="3254989"/>
            </a:xfrm>
            <a:solidFill>
              <a:schemeClr val="accent3"/>
            </a:solidFill>
          </p:grpSpPr>
          <p:sp>
            <p:nvSpPr>
              <p:cNvPr id="26" name="任意多边形: 形状 25">
                <a:extLst>
                  <a:ext uri="{FF2B5EF4-FFF2-40B4-BE49-F238E27FC236}">
                    <a16:creationId xmlns:a16="http://schemas.microsoft.com/office/drawing/2014/main" id="{38F87859-B916-D6BE-A968-C5E29B3EC508}"/>
                  </a:ext>
                </a:extLst>
              </p:cNvPr>
              <p:cNvSpPr/>
              <p:nvPr/>
            </p:nvSpPr>
            <p:spPr>
              <a:xfrm>
                <a:off x="4794263" y="4921713"/>
                <a:ext cx="98596" cy="97288"/>
              </a:xfrm>
              <a:custGeom>
                <a:avLst/>
                <a:gdLst>
                  <a:gd name="connsiteX0" fmla="*/ -252 w 98596"/>
                  <a:gd name="connsiteY0" fmla="*/ -252 h 97288"/>
                  <a:gd name="connsiteX1" fmla="*/ 98345 w 98596"/>
                  <a:gd name="connsiteY1" fmla="*/ -252 h 97288"/>
                  <a:gd name="connsiteX2" fmla="*/ 98345 w 98596"/>
                  <a:gd name="connsiteY2" fmla="*/ 97036 h 97288"/>
                  <a:gd name="connsiteX3" fmla="*/ -252 w 98596"/>
                  <a:gd name="connsiteY3" fmla="*/ 97036 h 97288"/>
                  <a:gd name="connsiteX4" fmla="*/ 65635 w 98596"/>
                  <a:gd name="connsiteY4" fmla="*/ 64327 h 97288"/>
                  <a:gd name="connsiteX5" fmla="*/ 65635 w 98596"/>
                  <a:gd name="connsiteY5" fmla="*/ 32458 h 97288"/>
                  <a:gd name="connsiteX6" fmla="*/ 32458 w 98596"/>
                  <a:gd name="connsiteY6" fmla="*/ 32458 h 97288"/>
                  <a:gd name="connsiteX7" fmla="*/ 32458 w 98596"/>
                  <a:gd name="connsiteY7" fmla="*/ 64327 h 97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96" h="97288">
                    <a:moveTo>
                      <a:pt x="-252" y="-252"/>
                    </a:moveTo>
                    <a:lnTo>
                      <a:pt x="98345" y="-252"/>
                    </a:lnTo>
                    <a:lnTo>
                      <a:pt x="98345" y="97036"/>
                    </a:lnTo>
                    <a:lnTo>
                      <a:pt x="-252" y="97036"/>
                    </a:lnTo>
                    <a:close/>
                    <a:moveTo>
                      <a:pt x="65635" y="64327"/>
                    </a:moveTo>
                    <a:lnTo>
                      <a:pt x="65635" y="32458"/>
                    </a:lnTo>
                    <a:lnTo>
                      <a:pt x="32458" y="32458"/>
                    </a:lnTo>
                    <a:lnTo>
                      <a:pt x="32458" y="64327"/>
                    </a:lnTo>
                    <a:close/>
                  </a:path>
                </a:pathLst>
              </a:custGeom>
              <a:grpFill/>
              <a:ln w="4660" cap="flat">
                <a:noFill/>
                <a:prstDash val="solid"/>
                <a:miter/>
              </a:ln>
            </p:spPr>
            <p:txBody>
              <a:bodyPr rtlCol="0" anchor="ctr">
                <a:noAutofit/>
              </a:bodyPr>
              <a:lstStyle/>
              <a:p>
                <a:endParaRPr lang="zh-CN" altLang="en-US"/>
              </a:p>
            </p:txBody>
          </p:sp>
          <p:sp>
            <p:nvSpPr>
              <p:cNvPr id="27" name="任意多边形: 形状 26">
                <a:extLst>
                  <a:ext uri="{FF2B5EF4-FFF2-40B4-BE49-F238E27FC236}">
                    <a16:creationId xmlns:a16="http://schemas.microsoft.com/office/drawing/2014/main" id="{435D1E50-3366-7D37-1C97-0C2EE1FF8805}"/>
                  </a:ext>
                </a:extLst>
              </p:cNvPr>
              <p:cNvSpPr/>
              <p:nvPr/>
            </p:nvSpPr>
            <p:spPr>
              <a:xfrm>
                <a:off x="1637964" y="4920311"/>
                <a:ext cx="97241" cy="98689"/>
              </a:xfrm>
              <a:custGeom>
                <a:avLst/>
                <a:gdLst>
                  <a:gd name="connsiteX0" fmla="*/ -252 w 97241"/>
                  <a:gd name="connsiteY0" fmla="*/ -252 h 98689"/>
                  <a:gd name="connsiteX1" fmla="*/ 96990 w 97241"/>
                  <a:gd name="connsiteY1" fmla="*/ -252 h 98689"/>
                  <a:gd name="connsiteX2" fmla="*/ 96990 w 97241"/>
                  <a:gd name="connsiteY2" fmla="*/ 98438 h 98689"/>
                  <a:gd name="connsiteX3" fmla="*/ -252 w 97241"/>
                  <a:gd name="connsiteY3" fmla="*/ 98438 h 98689"/>
                  <a:gd name="connsiteX4" fmla="*/ 64280 w 97241"/>
                  <a:gd name="connsiteY4" fmla="*/ 65728 h 98689"/>
                  <a:gd name="connsiteX5" fmla="*/ 64280 w 97241"/>
                  <a:gd name="connsiteY5" fmla="*/ 32505 h 98689"/>
                  <a:gd name="connsiteX6" fmla="*/ 32458 w 97241"/>
                  <a:gd name="connsiteY6" fmla="*/ 32505 h 98689"/>
                  <a:gd name="connsiteX7" fmla="*/ 32458 w 97241"/>
                  <a:gd name="connsiteY7" fmla="*/ 65728 h 98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41" h="98689">
                    <a:moveTo>
                      <a:pt x="-252" y="-252"/>
                    </a:moveTo>
                    <a:lnTo>
                      <a:pt x="96990" y="-252"/>
                    </a:lnTo>
                    <a:lnTo>
                      <a:pt x="96990" y="98438"/>
                    </a:lnTo>
                    <a:lnTo>
                      <a:pt x="-252" y="98438"/>
                    </a:lnTo>
                    <a:close/>
                    <a:moveTo>
                      <a:pt x="64280" y="65728"/>
                    </a:moveTo>
                    <a:lnTo>
                      <a:pt x="64280" y="32505"/>
                    </a:lnTo>
                    <a:lnTo>
                      <a:pt x="32458" y="32505"/>
                    </a:lnTo>
                    <a:lnTo>
                      <a:pt x="32458" y="65728"/>
                    </a:lnTo>
                    <a:close/>
                  </a:path>
                </a:pathLst>
              </a:custGeom>
              <a:grpFill/>
              <a:ln w="4660" cap="flat">
                <a:noFill/>
                <a:prstDash val="solid"/>
                <a:miter/>
              </a:ln>
            </p:spPr>
            <p:txBody>
              <a:bodyPr rtlCol="0" anchor="ctr">
                <a:noAutofit/>
              </a:bodyPr>
              <a:lstStyle/>
              <a:p>
                <a:endParaRPr lang="zh-CN" altLang="en-US"/>
              </a:p>
            </p:txBody>
          </p:sp>
          <p:sp>
            <p:nvSpPr>
              <p:cNvPr id="28" name="任意多边形: 形状 27">
                <a:extLst>
                  <a:ext uri="{FF2B5EF4-FFF2-40B4-BE49-F238E27FC236}">
                    <a16:creationId xmlns:a16="http://schemas.microsoft.com/office/drawing/2014/main" id="{7E0D380C-4B37-B4AC-0FC6-0C3A7679404A}"/>
                  </a:ext>
                </a:extLst>
              </p:cNvPr>
              <p:cNvSpPr/>
              <p:nvPr/>
            </p:nvSpPr>
            <p:spPr>
              <a:xfrm>
                <a:off x="1637964" y="1764012"/>
                <a:ext cx="98596" cy="97287"/>
              </a:xfrm>
              <a:custGeom>
                <a:avLst/>
                <a:gdLst>
                  <a:gd name="connsiteX0" fmla="*/ -252 w 98596"/>
                  <a:gd name="connsiteY0" fmla="*/ -252 h 97287"/>
                  <a:gd name="connsiteX1" fmla="*/ 98345 w 98596"/>
                  <a:gd name="connsiteY1" fmla="*/ -252 h 97287"/>
                  <a:gd name="connsiteX2" fmla="*/ 98345 w 98596"/>
                  <a:gd name="connsiteY2" fmla="*/ 97036 h 97287"/>
                  <a:gd name="connsiteX3" fmla="*/ -252 w 98596"/>
                  <a:gd name="connsiteY3" fmla="*/ 97036 h 97287"/>
                  <a:gd name="connsiteX4" fmla="*/ 65682 w 98596"/>
                  <a:gd name="connsiteY4" fmla="*/ 64327 h 97287"/>
                  <a:gd name="connsiteX5" fmla="*/ 65682 w 98596"/>
                  <a:gd name="connsiteY5" fmla="*/ 32505 h 97287"/>
                  <a:gd name="connsiteX6" fmla="*/ 32458 w 98596"/>
                  <a:gd name="connsiteY6" fmla="*/ 32505 h 97287"/>
                  <a:gd name="connsiteX7" fmla="*/ 32458 w 98596"/>
                  <a:gd name="connsiteY7" fmla="*/ 64327 h 9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96" h="97287">
                    <a:moveTo>
                      <a:pt x="-252" y="-252"/>
                    </a:moveTo>
                    <a:lnTo>
                      <a:pt x="98345" y="-252"/>
                    </a:lnTo>
                    <a:lnTo>
                      <a:pt x="98345" y="97036"/>
                    </a:lnTo>
                    <a:lnTo>
                      <a:pt x="-252" y="97036"/>
                    </a:lnTo>
                    <a:close/>
                    <a:moveTo>
                      <a:pt x="65682" y="64327"/>
                    </a:moveTo>
                    <a:lnTo>
                      <a:pt x="65682" y="32505"/>
                    </a:lnTo>
                    <a:lnTo>
                      <a:pt x="32458" y="32505"/>
                    </a:lnTo>
                    <a:lnTo>
                      <a:pt x="32458" y="64327"/>
                    </a:lnTo>
                    <a:close/>
                  </a:path>
                </a:pathLst>
              </a:custGeom>
              <a:grpFill/>
              <a:ln w="4660" cap="flat">
                <a:noFill/>
                <a:prstDash val="solid"/>
                <a:miter/>
              </a:ln>
            </p:spPr>
            <p:txBody>
              <a:bodyPr rtlCol="0" anchor="ctr">
                <a:noAutofit/>
              </a:bodyPr>
              <a:lstStyle/>
              <a:p>
                <a:endParaRPr lang="zh-CN" altLang="en-US"/>
              </a:p>
            </p:txBody>
          </p:sp>
          <p:sp>
            <p:nvSpPr>
              <p:cNvPr id="29" name="任意多边形: 形状 28">
                <a:extLst>
                  <a:ext uri="{FF2B5EF4-FFF2-40B4-BE49-F238E27FC236}">
                    <a16:creationId xmlns:a16="http://schemas.microsoft.com/office/drawing/2014/main" id="{6EC2B8EA-4013-FDEC-9F56-7C79C33E385C}"/>
                  </a:ext>
                </a:extLst>
              </p:cNvPr>
              <p:cNvSpPr/>
              <p:nvPr/>
            </p:nvSpPr>
            <p:spPr>
              <a:xfrm>
                <a:off x="4795618" y="1764012"/>
                <a:ext cx="97241" cy="98689"/>
              </a:xfrm>
              <a:custGeom>
                <a:avLst/>
                <a:gdLst>
                  <a:gd name="connsiteX0" fmla="*/ -252 w 97241"/>
                  <a:gd name="connsiteY0" fmla="*/ -252 h 98689"/>
                  <a:gd name="connsiteX1" fmla="*/ 96990 w 97241"/>
                  <a:gd name="connsiteY1" fmla="*/ -252 h 98689"/>
                  <a:gd name="connsiteX2" fmla="*/ 96990 w 97241"/>
                  <a:gd name="connsiteY2" fmla="*/ 98438 h 98689"/>
                  <a:gd name="connsiteX3" fmla="*/ -252 w 97241"/>
                  <a:gd name="connsiteY3" fmla="*/ 98438 h 98689"/>
                  <a:gd name="connsiteX4" fmla="*/ 64280 w 97241"/>
                  <a:gd name="connsiteY4" fmla="*/ 65728 h 98689"/>
                  <a:gd name="connsiteX5" fmla="*/ 64280 w 97241"/>
                  <a:gd name="connsiteY5" fmla="*/ 32505 h 98689"/>
                  <a:gd name="connsiteX6" fmla="*/ 32505 w 97241"/>
                  <a:gd name="connsiteY6" fmla="*/ 32505 h 98689"/>
                  <a:gd name="connsiteX7" fmla="*/ 32505 w 97241"/>
                  <a:gd name="connsiteY7" fmla="*/ 65728 h 98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41" h="98689">
                    <a:moveTo>
                      <a:pt x="-252" y="-252"/>
                    </a:moveTo>
                    <a:lnTo>
                      <a:pt x="96990" y="-252"/>
                    </a:lnTo>
                    <a:lnTo>
                      <a:pt x="96990" y="98438"/>
                    </a:lnTo>
                    <a:lnTo>
                      <a:pt x="-252" y="98438"/>
                    </a:lnTo>
                    <a:close/>
                    <a:moveTo>
                      <a:pt x="64280" y="65728"/>
                    </a:moveTo>
                    <a:lnTo>
                      <a:pt x="64280" y="32505"/>
                    </a:lnTo>
                    <a:lnTo>
                      <a:pt x="32505" y="32505"/>
                    </a:lnTo>
                    <a:lnTo>
                      <a:pt x="32505" y="65728"/>
                    </a:lnTo>
                    <a:close/>
                  </a:path>
                </a:pathLst>
              </a:custGeom>
              <a:grpFill/>
              <a:ln w="4660" cap="flat">
                <a:noFill/>
                <a:prstDash val="solid"/>
                <a:miter/>
              </a:ln>
            </p:spPr>
            <p:txBody>
              <a:bodyPr rtlCol="0" anchor="ctr">
                <a:noAutofit/>
              </a:bodyPr>
              <a:lstStyle/>
              <a:p>
                <a:endParaRPr lang="zh-CN" altLang="en-US"/>
              </a:p>
            </p:txBody>
          </p:sp>
          <p:sp>
            <p:nvSpPr>
              <p:cNvPr id="30" name="任意多边形: 形状 29">
                <a:extLst>
                  <a:ext uri="{FF2B5EF4-FFF2-40B4-BE49-F238E27FC236}">
                    <a16:creationId xmlns:a16="http://schemas.microsoft.com/office/drawing/2014/main" id="{70D144EA-A4C5-98E4-83ED-EC69FFA98777}"/>
                  </a:ext>
                </a:extLst>
              </p:cNvPr>
              <p:cNvSpPr/>
              <p:nvPr/>
            </p:nvSpPr>
            <p:spPr>
              <a:xfrm>
                <a:off x="1637964" y="1764012"/>
                <a:ext cx="3254896" cy="3254942"/>
              </a:xfrm>
              <a:custGeom>
                <a:avLst/>
                <a:gdLst>
                  <a:gd name="connsiteX0" fmla="*/ 3254644 w 3254896"/>
                  <a:gd name="connsiteY0" fmla="*/ 636933 h 3254942"/>
                  <a:gd name="connsiteX1" fmla="*/ 3087311 w 3254896"/>
                  <a:gd name="connsiteY1" fmla="*/ 636933 h 3254942"/>
                  <a:gd name="connsiteX2" fmla="*/ 3087311 w 3254896"/>
                  <a:gd name="connsiteY2" fmla="*/ 503665 h 3254942"/>
                  <a:gd name="connsiteX3" fmla="*/ 2985397 w 3254896"/>
                  <a:gd name="connsiteY3" fmla="*/ 503665 h 3254942"/>
                  <a:gd name="connsiteX4" fmla="*/ 2985397 w 3254896"/>
                  <a:gd name="connsiteY4" fmla="*/ 850901 h 3254942"/>
                  <a:gd name="connsiteX5" fmla="*/ 3088713 w 3254896"/>
                  <a:gd name="connsiteY5" fmla="*/ 850901 h 3254942"/>
                  <a:gd name="connsiteX6" fmla="*/ 3088713 w 3254896"/>
                  <a:gd name="connsiteY6" fmla="*/ 735156 h 3254942"/>
                  <a:gd name="connsiteX7" fmla="*/ 3254644 w 3254896"/>
                  <a:gd name="connsiteY7" fmla="*/ 735156 h 3254942"/>
                  <a:gd name="connsiteX8" fmla="*/ 3254644 w 3254896"/>
                  <a:gd name="connsiteY8" fmla="*/ 1115243 h 3254942"/>
                  <a:gd name="connsiteX9" fmla="*/ 3087311 w 3254896"/>
                  <a:gd name="connsiteY9" fmla="*/ 1115243 h 3254942"/>
                  <a:gd name="connsiteX10" fmla="*/ 3087311 w 3254896"/>
                  <a:gd name="connsiteY10" fmla="*/ 999450 h 3254942"/>
                  <a:gd name="connsiteX11" fmla="*/ 2985397 w 3254896"/>
                  <a:gd name="connsiteY11" fmla="*/ 999450 h 3254942"/>
                  <a:gd name="connsiteX12" fmla="*/ 2985397 w 3254896"/>
                  <a:gd name="connsiteY12" fmla="*/ 1318837 h 3254942"/>
                  <a:gd name="connsiteX13" fmla="*/ 3087311 w 3254896"/>
                  <a:gd name="connsiteY13" fmla="*/ 1318837 h 3254942"/>
                  <a:gd name="connsiteX14" fmla="*/ 3087311 w 3254896"/>
                  <a:gd name="connsiteY14" fmla="*/ 1203185 h 3254942"/>
                  <a:gd name="connsiteX15" fmla="*/ 3254644 w 3254896"/>
                  <a:gd name="connsiteY15" fmla="*/ 1203185 h 3254942"/>
                  <a:gd name="connsiteX16" fmla="*/ 3254644 w 3254896"/>
                  <a:gd name="connsiteY16" fmla="*/ 1583272 h 3254942"/>
                  <a:gd name="connsiteX17" fmla="*/ 3087311 w 3254896"/>
                  <a:gd name="connsiteY17" fmla="*/ 1583272 h 3254942"/>
                  <a:gd name="connsiteX18" fmla="*/ 3087311 w 3254896"/>
                  <a:gd name="connsiteY18" fmla="*/ 1467479 h 3254942"/>
                  <a:gd name="connsiteX19" fmla="*/ 2985397 w 3254896"/>
                  <a:gd name="connsiteY19" fmla="*/ 1467479 h 3254942"/>
                  <a:gd name="connsiteX20" fmla="*/ 2985397 w 3254896"/>
                  <a:gd name="connsiteY20" fmla="*/ 1788222 h 3254942"/>
                  <a:gd name="connsiteX21" fmla="*/ 3088713 w 3254896"/>
                  <a:gd name="connsiteY21" fmla="*/ 1788222 h 3254942"/>
                  <a:gd name="connsiteX22" fmla="*/ 3088713 w 3254896"/>
                  <a:gd name="connsiteY22" fmla="*/ 1672429 h 3254942"/>
                  <a:gd name="connsiteX23" fmla="*/ 3254644 w 3254896"/>
                  <a:gd name="connsiteY23" fmla="*/ 1672429 h 3254942"/>
                  <a:gd name="connsiteX24" fmla="*/ 3254644 w 3254896"/>
                  <a:gd name="connsiteY24" fmla="*/ 2052469 h 3254942"/>
                  <a:gd name="connsiteX25" fmla="*/ 3087311 w 3254896"/>
                  <a:gd name="connsiteY25" fmla="*/ 2052469 h 3254942"/>
                  <a:gd name="connsiteX26" fmla="*/ 3087311 w 3254896"/>
                  <a:gd name="connsiteY26" fmla="*/ 1936723 h 3254942"/>
                  <a:gd name="connsiteX27" fmla="*/ 2985397 w 3254896"/>
                  <a:gd name="connsiteY27" fmla="*/ 1936723 h 3254942"/>
                  <a:gd name="connsiteX28" fmla="*/ 2985397 w 3254896"/>
                  <a:gd name="connsiteY28" fmla="*/ 2256251 h 3254942"/>
                  <a:gd name="connsiteX29" fmla="*/ 3087311 w 3254896"/>
                  <a:gd name="connsiteY29" fmla="*/ 2256251 h 3254942"/>
                  <a:gd name="connsiteX30" fmla="*/ 3087311 w 3254896"/>
                  <a:gd name="connsiteY30" fmla="*/ 2140458 h 3254942"/>
                  <a:gd name="connsiteX31" fmla="*/ 3254644 w 3254896"/>
                  <a:gd name="connsiteY31" fmla="*/ 2140458 h 3254942"/>
                  <a:gd name="connsiteX32" fmla="*/ 3254644 w 3254896"/>
                  <a:gd name="connsiteY32" fmla="*/ 2520545 h 3254942"/>
                  <a:gd name="connsiteX33" fmla="*/ 3087311 w 3254896"/>
                  <a:gd name="connsiteY33" fmla="*/ 2520545 h 3254942"/>
                  <a:gd name="connsiteX34" fmla="*/ 3087311 w 3254896"/>
                  <a:gd name="connsiteY34" fmla="*/ 2404753 h 3254942"/>
                  <a:gd name="connsiteX35" fmla="*/ 2985397 w 3254896"/>
                  <a:gd name="connsiteY35" fmla="*/ 2404753 h 3254942"/>
                  <a:gd name="connsiteX36" fmla="*/ 2985397 w 3254896"/>
                  <a:gd name="connsiteY36" fmla="*/ 2752177 h 3254942"/>
                  <a:gd name="connsiteX37" fmla="*/ 3088713 w 3254896"/>
                  <a:gd name="connsiteY37" fmla="*/ 2752177 h 3254942"/>
                  <a:gd name="connsiteX38" fmla="*/ 3088713 w 3254896"/>
                  <a:gd name="connsiteY38" fmla="*/ 2618908 h 3254942"/>
                  <a:gd name="connsiteX39" fmla="*/ 3254644 w 3254896"/>
                  <a:gd name="connsiteY39" fmla="*/ 2618908 h 3254942"/>
                  <a:gd name="connsiteX40" fmla="*/ 3254644 w 3254896"/>
                  <a:gd name="connsiteY40" fmla="*/ 3051377 h 3254942"/>
                  <a:gd name="connsiteX41" fmla="*/ 3087311 w 3254896"/>
                  <a:gd name="connsiteY41" fmla="*/ 3051377 h 3254942"/>
                  <a:gd name="connsiteX42" fmla="*/ 3087311 w 3254896"/>
                  <a:gd name="connsiteY42" fmla="*/ 2918155 h 3254942"/>
                  <a:gd name="connsiteX43" fmla="*/ 2985397 w 3254896"/>
                  <a:gd name="connsiteY43" fmla="*/ 2918155 h 3254942"/>
                  <a:gd name="connsiteX44" fmla="*/ 2985397 w 3254896"/>
                  <a:gd name="connsiteY44" fmla="*/ 2985443 h 3254942"/>
                  <a:gd name="connsiteX45" fmla="*/ 2916893 w 3254896"/>
                  <a:gd name="connsiteY45" fmla="*/ 2985443 h 3254942"/>
                  <a:gd name="connsiteX46" fmla="*/ 2916893 w 3254896"/>
                  <a:gd name="connsiteY46" fmla="*/ 3087404 h 3254942"/>
                  <a:gd name="connsiteX47" fmla="*/ 3050115 w 3254896"/>
                  <a:gd name="connsiteY47" fmla="*/ 3087404 h 3254942"/>
                  <a:gd name="connsiteX48" fmla="*/ 3050115 w 3254896"/>
                  <a:gd name="connsiteY48" fmla="*/ 3254691 h 3254942"/>
                  <a:gd name="connsiteX49" fmla="*/ 2617506 w 3254896"/>
                  <a:gd name="connsiteY49" fmla="*/ 3254691 h 3254942"/>
                  <a:gd name="connsiteX50" fmla="*/ 2617506 w 3254896"/>
                  <a:gd name="connsiteY50" fmla="*/ 3087404 h 3254942"/>
                  <a:gd name="connsiteX51" fmla="*/ 2750728 w 3254896"/>
                  <a:gd name="connsiteY51" fmla="*/ 3087404 h 3254942"/>
                  <a:gd name="connsiteX52" fmla="*/ 2750728 w 3254896"/>
                  <a:gd name="connsiteY52" fmla="*/ 2985443 h 3254942"/>
                  <a:gd name="connsiteX53" fmla="*/ 2403491 w 3254896"/>
                  <a:gd name="connsiteY53" fmla="*/ 2985443 h 3254942"/>
                  <a:gd name="connsiteX54" fmla="*/ 2403491 w 3254896"/>
                  <a:gd name="connsiteY54" fmla="*/ 3088760 h 3254942"/>
                  <a:gd name="connsiteX55" fmla="*/ 2519330 w 3254896"/>
                  <a:gd name="connsiteY55" fmla="*/ 3088760 h 3254942"/>
                  <a:gd name="connsiteX56" fmla="*/ 2519330 w 3254896"/>
                  <a:gd name="connsiteY56" fmla="*/ 3254691 h 3254942"/>
                  <a:gd name="connsiteX57" fmla="*/ 2139197 w 3254896"/>
                  <a:gd name="connsiteY57" fmla="*/ 3254691 h 3254942"/>
                  <a:gd name="connsiteX58" fmla="*/ 2139197 w 3254896"/>
                  <a:gd name="connsiteY58" fmla="*/ 3087404 h 3254942"/>
                  <a:gd name="connsiteX59" fmla="*/ 2254989 w 3254896"/>
                  <a:gd name="connsiteY59" fmla="*/ 3087404 h 3254942"/>
                  <a:gd name="connsiteX60" fmla="*/ 2254989 w 3254896"/>
                  <a:gd name="connsiteY60" fmla="*/ 2985443 h 3254942"/>
                  <a:gd name="connsiteX61" fmla="*/ 1935602 w 3254896"/>
                  <a:gd name="connsiteY61" fmla="*/ 2985443 h 3254942"/>
                  <a:gd name="connsiteX62" fmla="*/ 1935602 w 3254896"/>
                  <a:gd name="connsiteY62" fmla="*/ 3087404 h 3254942"/>
                  <a:gd name="connsiteX63" fmla="*/ 2051441 w 3254896"/>
                  <a:gd name="connsiteY63" fmla="*/ 3087404 h 3254942"/>
                  <a:gd name="connsiteX64" fmla="*/ 2051441 w 3254896"/>
                  <a:gd name="connsiteY64" fmla="*/ 3254691 h 3254942"/>
                  <a:gd name="connsiteX65" fmla="*/ 1671121 w 3254896"/>
                  <a:gd name="connsiteY65" fmla="*/ 3254691 h 3254942"/>
                  <a:gd name="connsiteX66" fmla="*/ 1671121 w 3254896"/>
                  <a:gd name="connsiteY66" fmla="*/ 3087404 h 3254942"/>
                  <a:gd name="connsiteX67" fmla="*/ 1786960 w 3254896"/>
                  <a:gd name="connsiteY67" fmla="*/ 3087404 h 3254942"/>
                  <a:gd name="connsiteX68" fmla="*/ 1786960 w 3254896"/>
                  <a:gd name="connsiteY68" fmla="*/ 2985443 h 3254942"/>
                  <a:gd name="connsiteX69" fmla="*/ 1466265 w 3254896"/>
                  <a:gd name="connsiteY69" fmla="*/ 2985443 h 3254942"/>
                  <a:gd name="connsiteX70" fmla="*/ 1466265 w 3254896"/>
                  <a:gd name="connsiteY70" fmla="*/ 3088760 h 3254942"/>
                  <a:gd name="connsiteX71" fmla="*/ 1582010 w 3254896"/>
                  <a:gd name="connsiteY71" fmla="*/ 3088760 h 3254942"/>
                  <a:gd name="connsiteX72" fmla="*/ 1582010 w 3254896"/>
                  <a:gd name="connsiteY72" fmla="*/ 3254691 h 3254942"/>
                  <a:gd name="connsiteX73" fmla="*/ 1201970 w 3254896"/>
                  <a:gd name="connsiteY73" fmla="*/ 3254691 h 3254942"/>
                  <a:gd name="connsiteX74" fmla="*/ 1201970 w 3254896"/>
                  <a:gd name="connsiteY74" fmla="*/ 3087404 h 3254942"/>
                  <a:gd name="connsiteX75" fmla="*/ 1317763 w 3254896"/>
                  <a:gd name="connsiteY75" fmla="*/ 3087404 h 3254942"/>
                  <a:gd name="connsiteX76" fmla="*/ 1317763 w 3254896"/>
                  <a:gd name="connsiteY76" fmla="*/ 2985443 h 3254942"/>
                  <a:gd name="connsiteX77" fmla="*/ 998189 w 3254896"/>
                  <a:gd name="connsiteY77" fmla="*/ 2985443 h 3254942"/>
                  <a:gd name="connsiteX78" fmla="*/ 998189 w 3254896"/>
                  <a:gd name="connsiteY78" fmla="*/ 3087404 h 3254942"/>
                  <a:gd name="connsiteX79" fmla="*/ 1113981 w 3254896"/>
                  <a:gd name="connsiteY79" fmla="*/ 3087404 h 3254942"/>
                  <a:gd name="connsiteX80" fmla="*/ 1113981 w 3254896"/>
                  <a:gd name="connsiteY80" fmla="*/ 3254691 h 3254942"/>
                  <a:gd name="connsiteX81" fmla="*/ 733894 w 3254896"/>
                  <a:gd name="connsiteY81" fmla="*/ 3254691 h 3254942"/>
                  <a:gd name="connsiteX82" fmla="*/ 733894 w 3254896"/>
                  <a:gd name="connsiteY82" fmla="*/ 3087404 h 3254942"/>
                  <a:gd name="connsiteX83" fmla="*/ 849687 w 3254896"/>
                  <a:gd name="connsiteY83" fmla="*/ 3087404 h 3254942"/>
                  <a:gd name="connsiteX84" fmla="*/ 849687 w 3254896"/>
                  <a:gd name="connsiteY84" fmla="*/ 2985443 h 3254942"/>
                  <a:gd name="connsiteX85" fmla="*/ 502263 w 3254896"/>
                  <a:gd name="connsiteY85" fmla="*/ 2985443 h 3254942"/>
                  <a:gd name="connsiteX86" fmla="*/ 502263 w 3254896"/>
                  <a:gd name="connsiteY86" fmla="*/ 3088760 h 3254942"/>
                  <a:gd name="connsiteX87" fmla="*/ 635485 w 3254896"/>
                  <a:gd name="connsiteY87" fmla="*/ 3088760 h 3254942"/>
                  <a:gd name="connsiteX88" fmla="*/ 635485 w 3254896"/>
                  <a:gd name="connsiteY88" fmla="*/ 3254691 h 3254942"/>
                  <a:gd name="connsiteX89" fmla="*/ 203063 w 3254896"/>
                  <a:gd name="connsiteY89" fmla="*/ 3254691 h 3254942"/>
                  <a:gd name="connsiteX90" fmla="*/ 203063 w 3254896"/>
                  <a:gd name="connsiteY90" fmla="*/ 3087404 h 3254942"/>
                  <a:gd name="connsiteX91" fmla="*/ 336284 w 3254896"/>
                  <a:gd name="connsiteY91" fmla="*/ 3087404 h 3254942"/>
                  <a:gd name="connsiteX92" fmla="*/ 336284 w 3254896"/>
                  <a:gd name="connsiteY92" fmla="*/ 2985443 h 3254942"/>
                  <a:gd name="connsiteX93" fmla="*/ 268996 w 3254896"/>
                  <a:gd name="connsiteY93" fmla="*/ 2985443 h 3254942"/>
                  <a:gd name="connsiteX94" fmla="*/ 268996 w 3254896"/>
                  <a:gd name="connsiteY94" fmla="*/ 2916940 h 3254942"/>
                  <a:gd name="connsiteX95" fmla="*/ 167129 w 3254896"/>
                  <a:gd name="connsiteY95" fmla="*/ 2916940 h 3254942"/>
                  <a:gd name="connsiteX96" fmla="*/ 167129 w 3254896"/>
                  <a:gd name="connsiteY96" fmla="*/ 3050162 h 3254942"/>
                  <a:gd name="connsiteX97" fmla="*/ -252 w 3254896"/>
                  <a:gd name="connsiteY97" fmla="*/ 3050162 h 3254942"/>
                  <a:gd name="connsiteX98" fmla="*/ -252 w 3254896"/>
                  <a:gd name="connsiteY98" fmla="*/ 2617553 h 3254942"/>
                  <a:gd name="connsiteX99" fmla="*/ 167082 w 3254896"/>
                  <a:gd name="connsiteY99" fmla="*/ 2617553 h 3254942"/>
                  <a:gd name="connsiteX100" fmla="*/ 167082 w 3254896"/>
                  <a:gd name="connsiteY100" fmla="*/ 2750821 h 3254942"/>
                  <a:gd name="connsiteX101" fmla="*/ 268949 w 3254896"/>
                  <a:gd name="connsiteY101" fmla="*/ 2750821 h 3254942"/>
                  <a:gd name="connsiteX102" fmla="*/ 268949 w 3254896"/>
                  <a:gd name="connsiteY102" fmla="*/ 2403585 h 3254942"/>
                  <a:gd name="connsiteX103" fmla="*/ 165680 w 3254896"/>
                  <a:gd name="connsiteY103" fmla="*/ 2403585 h 3254942"/>
                  <a:gd name="connsiteX104" fmla="*/ 165680 w 3254896"/>
                  <a:gd name="connsiteY104" fmla="*/ 2519330 h 3254942"/>
                  <a:gd name="connsiteX105" fmla="*/ -252 w 3254896"/>
                  <a:gd name="connsiteY105" fmla="*/ 2519330 h 3254942"/>
                  <a:gd name="connsiteX106" fmla="*/ -252 w 3254896"/>
                  <a:gd name="connsiteY106" fmla="*/ 2139243 h 3254942"/>
                  <a:gd name="connsiteX107" fmla="*/ 167082 w 3254896"/>
                  <a:gd name="connsiteY107" fmla="*/ 2139243 h 3254942"/>
                  <a:gd name="connsiteX108" fmla="*/ 167082 w 3254896"/>
                  <a:gd name="connsiteY108" fmla="*/ 2255036 h 3254942"/>
                  <a:gd name="connsiteX109" fmla="*/ 268949 w 3254896"/>
                  <a:gd name="connsiteY109" fmla="*/ 2255036 h 3254942"/>
                  <a:gd name="connsiteX110" fmla="*/ 268949 w 3254896"/>
                  <a:gd name="connsiteY110" fmla="*/ 1935649 h 3254942"/>
                  <a:gd name="connsiteX111" fmla="*/ 167082 w 3254896"/>
                  <a:gd name="connsiteY111" fmla="*/ 1935649 h 3254942"/>
                  <a:gd name="connsiteX112" fmla="*/ 167082 w 3254896"/>
                  <a:gd name="connsiteY112" fmla="*/ 2051441 h 3254942"/>
                  <a:gd name="connsiteX113" fmla="*/ -252 w 3254896"/>
                  <a:gd name="connsiteY113" fmla="*/ 2051441 h 3254942"/>
                  <a:gd name="connsiteX114" fmla="*/ -252 w 3254896"/>
                  <a:gd name="connsiteY114" fmla="*/ 1671214 h 3254942"/>
                  <a:gd name="connsiteX115" fmla="*/ 167082 w 3254896"/>
                  <a:gd name="connsiteY115" fmla="*/ 1671214 h 3254942"/>
                  <a:gd name="connsiteX116" fmla="*/ 167082 w 3254896"/>
                  <a:gd name="connsiteY116" fmla="*/ 1787007 h 3254942"/>
                  <a:gd name="connsiteX117" fmla="*/ 268949 w 3254896"/>
                  <a:gd name="connsiteY117" fmla="*/ 1787007 h 3254942"/>
                  <a:gd name="connsiteX118" fmla="*/ 268949 w 3254896"/>
                  <a:gd name="connsiteY118" fmla="*/ 1466264 h 3254942"/>
                  <a:gd name="connsiteX119" fmla="*/ 165680 w 3254896"/>
                  <a:gd name="connsiteY119" fmla="*/ 1466264 h 3254942"/>
                  <a:gd name="connsiteX120" fmla="*/ 165680 w 3254896"/>
                  <a:gd name="connsiteY120" fmla="*/ 1582104 h 3254942"/>
                  <a:gd name="connsiteX121" fmla="*/ -252 w 3254896"/>
                  <a:gd name="connsiteY121" fmla="*/ 1582104 h 3254942"/>
                  <a:gd name="connsiteX122" fmla="*/ -252 w 3254896"/>
                  <a:gd name="connsiteY122" fmla="*/ 1202017 h 3254942"/>
                  <a:gd name="connsiteX123" fmla="*/ 167082 w 3254896"/>
                  <a:gd name="connsiteY123" fmla="*/ 1202017 h 3254942"/>
                  <a:gd name="connsiteX124" fmla="*/ 167082 w 3254896"/>
                  <a:gd name="connsiteY124" fmla="*/ 1317809 h 3254942"/>
                  <a:gd name="connsiteX125" fmla="*/ 268949 w 3254896"/>
                  <a:gd name="connsiteY125" fmla="*/ 1317809 h 3254942"/>
                  <a:gd name="connsiteX126" fmla="*/ 268949 w 3254896"/>
                  <a:gd name="connsiteY126" fmla="*/ 998235 h 3254942"/>
                  <a:gd name="connsiteX127" fmla="*/ 167082 w 3254896"/>
                  <a:gd name="connsiteY127" fmla="*/ 998235 h 3254942"/>
                  <a:gd name="connsiteX128" fmla="*/ 167082 w 3254896"/>
                  <a:gd name="connsiteY128" fmla="*/ 1114028 h 3254942"/>
                  <a:gd name="connsiteX129" fmla="*/ -252 w 3254896"/>
                  <a:gd name="connsiteY129" fmla="*/ 1114028 h 3254942"/>
                  <a:gd name="connsiteX130" fmla="*/ -252 w 3254896"/>
                  <a:gd name="connsiteY130" fmla="*/ 733941 h 3254942"/>
                  <a:gd name="connsiteX131" fmla="*/ 167082 w 3254896"/>
                  <a:gd name="connsiteY131" fmla="*/ 733941 h 3254942"/>
                  <a:gd name="connsiteX132" fmla="*/ 167082 w 3254896"/>
                  <a:gd name="connsiteY132" fmla="*/ 849733 h 3254942"/>
                  <a:gd name="connsiteX133" fmla="*/ 268949 w 3254896"/>
                  <a:gd name="connsiteY133" fmla="*/ 849733 h 3254942"/>
                  <a:gd name="connsiteX134" fmla="*/ 268949 w 3254896"/>
                  <a:gd name="connsiteY134" fmla="*/ 502263 h 3254942"/>
                  <a:gd name="connsiteX135" fmla="*/ 165680 w 3254896"/>
                  <a:gd name="connsiteY135" fmla="*/ 502263 h 3254942"/>
                  <a:gd name="connsiteX136" fmla="*/ 165680 w 3254896"/>
                  <a:gd name="connsiteY136" fmla="*/ 635531 h 3254942"/>
                  <a:gd name="connsiteX137" fmla="*/ -252 w 3254896"/>
                  <a:gd name="connsiteY137" fmla="*/ 635531 h 3254942"/>
                  <a:gd name="connsiteX138" fmla="*/ -252 w 3254896"/>
                  <a:gd name="connsiteY138" fmla="*/ 203109 h 3254942"/>
                  <a:gd name="connsiteX139" fmla="*/ 167082 w 3254896"/>
                  <a:gd name="connsiteY139" fmla="*/ 203109 h 3254942"/>
                  <a:gd name="connsiteX140" fmla="*/ 167082 w 3254896"/>
                  <a:gd name="connsiteY140" fmla="*/ 336331 h 3254942"/>
                  <a:gd name="connsiteX141" fmla="*/ 268949 w 3254896"/>
                  <a:gd name="connsiteY141" fmla="*/ 336331 h 3254942"/>
                  <a:gd name="connsiteX142" fmla="*/ 268949 w 3254896"/>
                  <a:gd name="connsiteY142" fmla="*/ 269043 h 3254942"/>
                  <a:gd name="connsiteX143" fmla="*/ 337499 w 3254896"/>
                  <a:gd name="connsiteY143" fmla="*/ 269043 h 3254942"/>
                  <a:gd name="connsiteX144" fmla="*/ 337499 w 3254896"/>
                  <a:gd name="connsiteY144" fmla="*/ 167082 h 3254942"/>
                  <a:gd name="connsiteX145" fmla="*/ 204464 w 3254896"/>
                  <a:gd name="connsiteY145" fmla="*/ 167082 h 3254942"/>
                  <a:gd name="connsiteX146" fmla="*/ 204464 w 3254896"/>
                  <a:gd name="connsiteY146" fmla="*/ -252 h 3254942"/>
                  <a:gd name="connsiteX147" fmla="*/ 636887 w 3254896"/>
                  <a:gd name="connsiteY147" fmla="*/ -252 h 3254942"/>
                  <a:gd name="connsiteX148" fmla="*/ 636887 w 3254896"/>
                  <a:gd name="connsiteY148" fmla="*/ 167082 h 3254942"/>
                  <a:gd name="connsiteX149" fmla="*/ 503665 w 3254896"/>
                  <a:gd name="connsiteY149" fmla="*/ 167082 h 3254942"/>
                  <a:gd name="connsiteX150" fmla="*/ 503665 w 3254896"/>
                  <a:gd name="connsiteY150" fmla="*/ 269043 h 3254942"/>
                  <a:gd name="connsiteX151" fmla="*/ 850902 w 3254896"/>
                  <a:gd name="connsiteY151" fmla="*/ 269043 h 3254942"/>
                  <a:gd name="connsiteX152" fmla="*/ 850902 w 3254896"/>
                  <a:gd name="connsiteY152" fmla="*/ 165727 h 3254942"/>
                  <a:gd name="connsiteX153" fmla="*/ 735062 w 3254896"/>
                  <a:gd name="connsiteY153" fmla="*/ 165727 h 3254942"/>
                  <a:gd name="connsiteX154" fmla="*/ 735062 w 3254896"/>
                  <a:gd name="connsiteY154" fmla="*/ -252 h 3254942"/>
                  <a:gd name="connsiteX155" fmla="*/ 1115196 w 3254896"/>
                  <a:gd name="connsiteY155" fmla="*/ -252 h 3254942"/>
                  <a:gd name="connsiteX156" fmla="*/ 1115196 w 3254896"/>
                  <a:gd name="connsiteY156" fmla="*/ 167082 h 3254942"/>
                  <a:gd name="connsiteX157" fmla="*/ 999404 w 3254896"/>
                  <a:gd name="connsiteY157" fmla="*/ 167082 h 3254942"/>
                  <a:gd name="connsiteX158" fmla="*/ 999404 w 3254896"/>
                  <a:gd name="connsiteY158" fmla="*/ 269043 h 3254942"/>
                  <a:gd name="connsiteX159" fmla="*/ 1318791 w 3254896"/>
                  <a:gd name="connsiteY159" fmla="*/ 269043 h 3254942"/>
                  <a:gd name="connsiteX160" fmla="*/ 1318791 w 3254896"/>
                  <a:gd name="connsiteY160" fmla="*/ 167082 h 3254942"/>
                  <a:gd name="connsiteX161" fmla="*/ 1203092 w 3254896"/>
                  <a:gd name="connsiteY161" fmla="*/ 167082 h 3254942"/>
                  <a:gd name="connsiteX162" fmla="*/ 1203092 w 3254896"/>
                  <a:gd name="connsiteY162" fmla="*/ -252 h 3254942"/>
                  <a:gd name="connsiteX163" fmla="*/ 1583272 w 3254896"/>
                  <a:gd name="connsiteY163" fmla="*/ -252 h 3254942"/>
                  <a:gd name="connsiteX164" fmla="*/ 1583272 w 3254896"/>
                  <a:gd name="connsiteY164" fmla="*/ 167082 h 3254942"/>
                  <a:gd name="connsiteX165" fmla="*/ 1467433 w 3254896"/>
                  <a:gd name="connsiteY165" fmla="*/ 167082 h 3254942"/>
                  <a:gd name="connsiteX166" fmla="*/ 1467433 w 3254896"/>
                  <a:gd name="connsiteY166" fmla="*/ 269043 h 3254942"/>
                  <a:gd name="connsiteX167" fmla="*/ 1788175 w 3254896"/>
                  <a:gd name="connsiteY167" fmla="*/ 269043 h 3254942"/>
                  <a:gd name="connsiteX168" fmla="*/ 1788175 w 3254896"/>
                  <a:gd name="connsiteY168" fmla="*/ 165727 h 3254942"/>
                  <a:gd name="connsiteX169" fmla="*/ 1672382 w 3254896"/>
                  <a:gd name="connsiteY169" fmla="*/ 165727 h 3254942"/>
                  <a:gd name="connsiteX170" fmla="*/ 1672382 w 3254896"/>
                  <a:gd name="connsiteY170" fmla="*/ -252 h 3254942"/>
                  <a:gd name="connsiteX171" fmla="*/ 2052422 w 3254896"/>
                  <a:gd name="connsiteY171" fmla="*/ -252 h 3254942"/>
                  <a:gd name="connsiteX172" fmla="*/ 2052422 w 3254896"/>
                  <a:gd name="connsiteY172" fmla="*/ 167082 h 3254942"/>
                  <a:gd name="connsiteX173" fmla="*/ 1936677 w 3254896"/>
                  <a:gd name="connsiteY173" fmla="*/ 167082 h 3254942"/>
                  <a:gd name="connsiteX174" fmla="*/ 1936677 w 3254896"/>
                  <a:gd name="connsiteY174" fmla="*/ 269043 h 3254942"/>
                  <a:gd name="connsiteX175" fmla="*/ 2256204 w 3254896"/>
                  <a:gd name="connsiteY175" fmla="*/ 269043 h 3254942"/>
                  <a:gd name="connsiteX176" fmla="*/ 2256204 w 3254896"/>
                  <a:gd name="connsiteY176" fmla="*/ 167082 h 3254942"/>
                  <a:gd name="connsiteX177" fmla="*/ 2140412 w 3254896"/>
                  <a:gd name="connsiteY177" fmla="*/ 167082 h 3254942"/>
                  <a:gd name="connsiteX178" fmla="*/ 2140412 w 3254896"/>
                  <a:gd name="connsiteY178" fmla="*/ -252 h 3254942"/>
                  <a:gd name="connsiteX179" fmla="*/ 2520545 w 3254896"/>
                  <a:gd name="connsiteY179" fmla="*/ -252 h 3254942"/>
                  <a:gd name="connsiteX180" fmla="*/ 2520545 w 3254896"/>
                  <a:gd name="connsiteY180" fmla="*/ 167082 h 3254942"/>
                  <a:gd name="connsiteX181" fmla="*/ 2404706 w 3254896"/>
                  <a:gd name="connsiteY181" fmla="*/ 167082 h 3254942"/>
                  <a:gd name="connsiteX182" fmla="*/ 2404706 w 3254896"/>
                  <a:gd name="connsiteY182" fmla="*/ 269043 h 3254942"/>
                  <a:gd name="connsiteX183" fmla="*/ 2752130 w 3254896"/>
                  <a:gd name="connsiteY183" fmla="*/ 269043 h 3254942"/>
                  <a:gd name="connsiteX184" fmla="*/ 2752130 w 3254896"/>
                  <a:gd name="connsiteY184" fmla="*/ 165727 h 3254942"/>
                  <a:gd name="connsiteX185" fmla="*/ 2618908 w 3254896"/>
                  <a:gd name="connsiteY185" fmla="*/ 165727 h 3254942"/>
                  <a:gd name="connsiteX186" fmla="*/ 2618908 w 3254896"/>
                  <a:gd name="connsiteY186" fmla="*/ -252 h 3254942"/>
                  <a:gd name="connsiteX187" fmla="*/ 3051330 w 3254896"/>
                  <a:gd name="connsiteY187" fmla="*/ -252 h 3254942"/>
                  <a:gd name="connsiteX188" fmla="*/ 3051330 w 3254896"/>
                  <a:gd name="connsiteY188" fmla="*/ 167082 h 3254942"/>
                  <a:gd name="connsiteX189" fmla="*/ 2918108 w 3254896"/>
                  <a:gd name="connsiteY189" fmla="*/ 167082 h 3254942"/>
                  <a:gd name="connsiteX190" fmla="*/ 2918108 w 3254896"/>
                  <a:gd name="connsiteY190" fmla="*/ 269043 h 3254942"/>
                  <a:gd name="connsiteX191" fmla="*/ 2985397 w 3254896"/>
                  <a:gd name="connsiteY191" fmla="*/ 269043 h 3254942"/>
                  <a:gd name="connsiteX192" fmla="*/ 2985397 w 3254896"/>
                  <a:gd name="connsiteY192" fmla="*/ 337546 h 3254942"/>
                  <a:gd name="connsiteX193" fmla="*/ 3087311 w 3254896"/>
                  <a:gd name="connsiteY193" fmla="*/ 337546 h 3254942"/>
                  <a:gd name="connsiteX194" fmla="*/ 3087311 w 3254896"/>
                  <a:gd name="connsiteY194" fmla="*/ 204464 h 3254942"/>
                  <a:gd name="connsiteX195" fmla="*/ 3254644 w 3254896"/>
                  <a:gd name="connsiteY195" fmla="*/ 204464 h 3254942"/>
                  <a:gd name="connsiteX196" fmla="*/ 2952687 w 3254896"/>
                  <a:gd name="connsiteY196" fmla="*/ 471002 h 3254942"/>
                  <a:gd name="connsiteX197" fmla="*/ 3120020 w 3254896"/>
                  <a:gd name="connsiteY197" fmla="*/ 471002 h 3254942"/>
                  <a:gd name="connsiteX198" fmla="*/ 3120020 w 3254896"/>
                  <a:gd name="connsiteY198" fmla="*/ 604224 h 3254942"/>
                  <a:gd name="connsiteX199" fmla="*/ 3221935 w 3254896"/>
                  <a:gd name="connsiteY199" fmla="*/ 604224 h 3254942"/>
                  <a:gd name="connsiteX200" fmla="*/ 3221935 w 3254896"/>
                  <a:gd name="connsiteY200" fmla="*/ 237221 h 3254942"/>
                  <a:gd name="connsiteX201" fmla="*/ 3120020 w 3254896"/>
                  <a:gd name="connsiteY201" fmla="*/ 237221 h 3254942"/>
                  <a:gd name="connsiteX202" fmla="*/ 3120020 w 3254896"/>
                  <a:gd name="connsiteY202" fmla="*/ 370256 h 3254942"/>
                  <a:gd name="connsiteX203" fmla="*/ 2952687 w 3254896"/>
                  <a:gd name="connsiteY203" fmla="*/ 370256 h 3254942"/>
                  <a:gd name="connsiteX204" fmla="*/ 2952687 w 3254896"/>
                  <a:gd name="connsiteY204" fmla="*/ 301565 h 3254942"/>
                  <a:gd name="connsiteX205" fmla="*/ 2885352 w 3254896"/>
                  <a:gd name="connsiteY205" fmla="*/ 301565 h 3254942"/>
                  <a:gd name="connsiteX206" fmla="*/ 2885352 w 3254896"/>
                  <a:gd name="connsiteY206" fmla="*/ 134419 h 3254942"/>
                  <a:gd name="connsiteX207" fmla="*/ 3018621 w 3254896"/>
                  <a:gd name="connsiteY207" fmla="*/ 134419 h 3254942"/>
                  <a:gd name="connsiteX208" fmla="*/ 3018621 w 3254896"/>
                  <a:gd name="connsiteY208" fmla="*/ 32505 h 3254942"/>
                  <a:gd name="connsiteX209" fmla="*/ 2651618 w 3254896"/>
                  <a:gd name="connsiteY209" fmla="*/ 32505 h 3254942"/>
                  <a:gd name="connsiteX210" fmla="*/ 2651618 w 3254896"/>
                  <a:gd name="connsiteY210" fmla="*/ 133017 h 3254942"/>
                  <a:gd name="connsiteX211" fmla="*/ 2784840 w 3254896"/>
                  <a:gd name="connsiteY211" fmla="*/ 133017 h 3254942"/>
                  <a:gd name="connsiteX212" fmla="*/ 2784840 w 3254896"/>
                  <a:gd name="connsiteY212" fmla="*/ 301752 h 3254942"/>
                  <a:gd name="connsiteX213" fmla="*/ 2371996 w 3254896"/>
                  <a:gd name="connsiteY213" fmla="*/ 301752 h 3254942"/>
                  <a:gd name="connsiteX214" fmla="*/ 2371996 w 3254896"/>
                  <a:gd name="connsiteY214" fmla="*/ 134419 h 3254942"/>
                  <a:gd name="connsiteX215" fmla="*/ 2487835 w 3254896"/>
                  <a:gd name="connsiteY215" fmla="*/ 134419 h 3254942"/>
                  <a:gd name="connsiteX216" fmla="*/ 2487835 w 3254896"/>
                  <a:gd name="connsiteY216" fmla="*/ 32505 h 3254942"/>
                  <a:gd name="connsiteX217" fmla="*/ 2173121 w 3254896"/>
                  <a:gd name="connsiteY217" fmla="*/ 32505 h 3254942"/>
                  <a:gd name="connsiteX218" fmla="*/ 2173121 w 3254896"/>
                  <a:gd name="connsiteY218" fmla="*/ 134419 h 3254942"/>
                  <a:gd name="connsiteX219" fmla="*/ 2288867 w 3254896"/>
                  <a:gd name="connsiteY219" fmla="*/ 134419 h 3254942"/>
                  <a:gd name="connsiteX220" fmla="*/ 2288867 w 3254896"/>
                  <a:gd name="connsiteY220" fmla="*/ 301752 h 3254942"/>
                  <a:gd name="connsiteX221" fmla="*/ 1903967 w 3254896"/>
                  <a:gd name="connsiteY221" fmla="*/ 301752 h 3254942"/>
                  <a:gd name="connsiteX222" fmla="*/ 1903967 w 3254896"/>
                  <a:gd name="connsiteY222" fmla="*/ 134419 h 3254942"/>
                  <a:gd name="connsiteX223" fmla="*/ 2019713 w 3254896"/>
                  <a:gd name="connsiteY223" fmla="*/ 134419 h 3254942"/>
                  <a:gd name="connsiteX224" fmla="*/ 2019713 w 3254896"/>
                  <a:gd name="connsiteY224" fmla="*/ 32505 h 3254942"/>
                  <a:gd name="connsiteX225" fmla="*/ 1705092 w 3254896"/>
                  <a:gd name="connsiteY225" fmla="*/ 32505 h 3254942"/>
                  <a:gd name="connsiteX226" fmla="*/ 1705092 w 3254896"/>
                  <a:gd name="connsiteY226" fmla="*/ 133017 h 3254942"/>
                  <a:gd name="connsiteX227" fmla="*/ 1820838 w 3254896"/>
                  <a:gd name="connsiteY227" fmla="*/ 133017 h 3254942"/>
                  <a:gd name="connsiteX228" fmla="*/ 1820838 w 3254896"/>
                  <a:gd name="connsiteY228" fmla="*/ 301752 h 3254942"/>
                  <a:gd name="connsiteX229" fmla="*/ 1434723 w 3254896"/>
                  <a:gd name="connsiteY229" fmla="*/ 301752 h 3254942"/>
                  <a:gd name="connsiteX230" fmla="*/ 1434723 w 3254896"/>
                  <a:gd name="connsiteY230" fmla="*/ 134419 h 3254942"/>
                  <a:gd name="connsiteX231" fmla="*/ 1550516 w 3254896"/>
                  <a:gd name="connsiteY231" fmla="*/ 134419 h 3254942"/>
                  <a:gd name="connsiteX232" fmla="*/ 1550516 w 3254896"/>
                  <a:gd name="connsiteY232" fmla="*/ 32505 h 3254942"/>
                  <a:gd name="connsiteX233" fmla="*/ 1235848 w 3254896"/>
                  <a:gd name="connsiteY233" fmla="*/ 32505 h 3254942"/>
                  <a:gd name="connsiteX234" fmla="*/ 1235848 w 3254896"/>
                  <a:gd name="connsiteY234" fmla="*/ 134419 h 3254942"/>
                  <a:gd name="connsiteX235" fmla="*/ 1351500 w 3254896"/>
                  <a:gd name="connsiteY235" fmla="*/ 134419 h 3254942"/>
                  <a:gd name="connsiteX236" fmla="*/ 1351500 w 3254896"/>
                  <a:gd name="connsiteY236" fmla="*/ 301752 h 3254942"/>
                  <a:gd name="connsiteX237" fmla="*/ 966647 w 3254896"/>
                  <a:gd name="connsiteY237" fmla="*/ 301752 h 3254942"/>
                  <a:gd name="connsiteX238" fmla="*/ 966647 w 3254896"/>
                  <a:gd name="connsiteY238" fmla="*/ 134419 h 3254942"/>
                  <a:gd name="connsiteX239" fmla="*/ 1082486 w 3254896"/>
                  <a:gd name="connsiteY239" fmla="*/ 134419 h 3254942"/>
                  <a:gd name="connsiteX240" fmla="*/ 1082486 w 3254896"/>
                  <a:gd name="connsiteY240" fmla="*/ 32505 h 3254942"/>
                  <a:gd name="connsiteX241" fmla="*/ 767772 w 3254896"/>
                  <a:gd name="connsiteY241" fmla="*/ 32505 h 3254942"/>
                  <a:gd name="connsiteX242" fmla="*/ 767772 w 3254896"/>
                  <a:gd name="connsiteY242" fmla="*/ 133017 h 3254942"/>
                  <a:gd name="connsiteX243" fmla="*/ 883611 w 3254896"/>
                  <a:gd name="connsiteY243" fmla="*/ 133017 h 3254942"/>
                  <a:gd name="connsiteX244" fmla="*/ 883611 w 3254896"/>
                  <a:gd name="connsiteY244" fmla="*/ 301752 h 3254942"/>
                  <a:gd name="connsiteX245" fmla="*/ 470908 w 3254896"/>
                  <a:gd name="connsiteY245" fmla="*/ 301752 h 3254942"/>
                  <a:gd name="connsiteX246" fmla="*/ 470908 w 3254896"/>
                  <a:gd name="connsiteY246" fmla="*/ 134419 h 3254942"/>
                  <a:gd name="connsiteX247" fmla="*/ 604177 w 3254896"/>
                  <a:gd name="connsiteY247" fmla="*/ 134419 h 3254942"/>
                  <a:gd name="connsiteX248" fmla="*/ 604177 w 3254896"/>
                  <a:gd name="connsiteY248" fmla="*/ 32505 h 3254942"/>
                  <a:gd name="connsiteX249" fmla="*/ 237174 w 3254896"/>
                  <a:gd name="connsiteY249" fmla="*/ 32505 h 3254942"/>
                  <a:gd name="connsiteX250" fmla="*/ 237174 w 3254896"/>
                  <a:gd name="connsiteY250" fmla="*/ 134419 h 3254942"/>
                  <a:gd name="connsiteX251" fmla="*/ 370209 w 3254896"/>
                  <a:gd name="connsiteY251" fmla="*/ 134419 h 3254942"/>
                  <a:gd name="connsiteX252" fmla="*/ 370209 w 3254896"/>
                  <a:gd name="connsiteY252" fmla="*/ 301752 h 3254942"/>
                  <a:gd name="connsiteX253" fmla="*/ 301519 w 3254896"/>
                  <a:gd name="connsiteY253" fmla="*/ 301752 h 3254942"/>
                  <a:gd name="connsiteX254" fmla="*/ 301519 w 3254896"/>
                  <a:gd name="connsiteY254" fmla="*/ 369041 h 3254942"/>
                  <a:gd name="connsiteX255" fmla="*/ 134372 w 3254896"/>
                  <a:gd name="connsiteY255" fmla="*/ 369041 h 3254942"/>
                  <a:gd name="connsiteX256" fmla="*/ 134372 w 3254896"/>
                  <a:gd name="connsiteY256" fmla="*/ 235819 h 3254942"/>
                  <a:gd name="connsiteX257" fmla="*/ 32458 w 3254896"/>
                  <a:gd name="connsiteY257" fmla="*/ 235819 h 3254942"/>
                  <a:gd name="connsiteX258" fmla="*/ 32458 w 3254896"/>
                  <a:gd name="connsiteY258" fmla="*/ 602822 h 3254942"/>
                  <a:gd name="connsiteX259" fmla="*/ 132970 w 3254896"/>
                  <a:gd name="connsiteY259" fmla="*/ 602822 h 3254942"/>
                  <a:gd name="connsiteX260" fmla="*/ 132970 w 3254896"/>
                  <a:gd name="connsiteY260" fmla="*/ 469600 h 3254942"/>
                  <a:gd name="connsiteX261" fmla="*/ 301706 w 3254896"/>
                  <a:gd name="connsiteY261" fmla="*/ 469600 h 3254942"/>
                  <a:gd name="connsiteX262" fmla="*/ 301706 w 3254896"/>
                  <a:gd name="connsiteY262" fmla="*/ 882396 h 3254942"/>
                  <a:gd name="connsiteX263" fmla="*/ 134372 w 3254896"/>
                  <a:gd name="connsiteY263" fmla="*/ 882396 h 3254942"/>
                  <a:gd name="connsiteX264" fmla="*/ 134372 w 3254896"/>
                  <a:gd name="connsiteY264" fmla="*/ 766651 h 3254942"/>
                  <a:gd name="connsiteX265" fmla="*/ 32458 w 3254896"/>
                  <a:gd name="connsiteY265" fmla="*/ 766651 h 3254942"/>
                  <a:gd name="connsiteX266" fmla="*/ 32458 w 3254896"/>
                  <a:gd name="connsiteY266" fmla="*/ 1081318 h 3254942"/>
                  <a:gd name="connsiteX267" fmla="*/ 134372 w 3254896"/>
                  <a:gd name="connsiteY267" fmla="*/ 1081318 h 3254942"/>
                  <a:gd name="connsiteX268" fmla="*/ 134372 w 3254896"/>
                  <a:gd name="connsiteY268" fmla="*/ 965526 h 3254942"/>
                  <a:gd name="connsiteX269" fmla="*/ 301706 w 3254896"/>
                  <a:gd name="connsiteY269" fmla="*/ 965526 h 3254942"/>
                  <a:gd name="connsiteX270" fmla="*/ 301706 w 3254896"/>
                  <a:gd name="connsiteY270" fmla="*/ 1350426 h 3254942"/>
                  <a:gd name="connsiteX271" fmla="*/ 134372 w 3254896"/>
                  <a:gd name="connsiteY271" fmla="*/ 1350426 h 3254942"/>
                  <a:gd name="connsiteX272" fmla="*/ 134372 w 3254896"/>
                  <a:gd name="connsiteY272" fmla="*/ 1234727 h 3254942"/>
                  <a:gd name="connsiteX273" fmla="*/ 32458 w 3254896"/>
                  <a:gd name="connsiteY273" fmla="*/ 1234727 h 3254942"/>
                  <a:gd name="connsiteX274" fmla="*/ 32458 w 3254896"/>
                  <a:gd name="connsiteY274" fmla="*/ 1549441 h 3254942"/>
                  <a:gd name="connsiteX275" fmla="*/ 132970 w 3254896"/>
                  <a:gd name="connsiteY275" fmla="*/ 1549441 h 3254942"/>
                  <a:gd name="connsiteX276" fmla="*/ 132970 w 3254896"/>
                  <a:gd name="connsiteY276" fmla="*/ 1433555 h 3254942"/>
                  <a:gd name="connsiteX277" fmla="*/ 301706 w 3254896"/>
                  <a:gd name="connsiteY277" fmla="*/ 1433555 h 3254942"/>
                  <a:gd name="connsiteX278" fmla="*/ 301706 w 3254896"/>
                  <a:gd name="connsiteY278" fmla="*/ 1819716 h 3254942"/>
                  <a:gd name="connsiteX279" fmla="*/ 134372 w 3254896"/>
                  <a:gd name="connsiteY279" fmla="*/ 1819716 h 3254942"/>
                  <a:gd name="connsiteX280" fmla="*/ 134372 w 3254896"/>
                  <a:gd name="connsiteY280" fmla="*/ 1703924 h 3254942"/>
                  <a:gd name="connsiteX281" fmla="*/ 32458 w 3254896"/>
                  <a:gd name="connsiteY281" fmla="*/ 1703924 h 3254942"/>
                  <a:gd name="connsiteX282" fmla="*/ 32458 w 3254896"/>
                  <a:gd name="connsiteY282" fmla="*/ 2018638 h 3254942"/>
                  <a:gd name="connsiteX283" fmla="*/ 134372 w 3254896"/>
                  <a:gd name="connsiteY283" fmla="*/ 2018638 h 3254942"/>
                  <a:gd name="connsiteX284" fmla="*/ 134372 w 3254896"/>
                  <a:gd name="connsiteY284" fmla="*/ 1902939 h 3254942"/>
                  <a:gd name="connsiteX285" fmla="*/ 301706 w 3254896"/>
                  <a:gd name="connsiteY285" fmla="*/ 1902939 h 3254942"/>
                  <a:gd name="connsiteX286" fmla="*/ 301706 w 3254896"/>
                  <a:gd name="connsiteY286" fmla="*/ 2287886 h 3254942"/>
                  <a:gd name="connsiteX287" fmla="*/ 134372 w 3254896"/>
                  <a:gd name="connsiteY287" fmla="*/ 2287886 h 3254942"/>
                  <a:gd name="connsiteX288" fmla="*/ 134372 w 3254896"/>
                  <a:gd name="connsiteY288" fmla="*/ 2171953 h 3254942"/>
                  <a:gd name="connsiteX289" fmla="*/ 32458 w 3254896"/>
                  <a:gd name="connsiteY289" fmla="*/ 2171953 h 3254942"/>
                  <a:gd name="connsiteX290" fmla="*/ 32458 w 3254896"/>
                  <a:gd name="connsiteY290" fmla="*/ 2486667 h 3254942"/>
                  <a:gd name="connsiteX291" fmla="*/ 132970 w 3254896"/>
                  <a:gd name="connsiteY291" fmla="*/ 2486667 h 3254942"/>
                  <a:gd name="connsiteX292" fmla="*/ 132970 w 3254896"/>
                  <a:gd name="connsiteY292" fmla="*/ 2370828 h 3254942"/>
                  <a:gd name="connsiteX293" fmla="*/ 301706 w 3254896"/>
                  <a:gd name="connsiteY293" fmla="*/ 2370828 h 3254942"/>
                  <a:gd name="connsiteX294" fmla="*/ 301706 w 3254896"/>
                  <a:gd name="connsiteY294" fmla="*/ 2783484 h 3254942"/>
                  <a:gd name="connsiteX295" fmla="*/ 134372 w 3254896"/>
                  <a:gd name="connsiteY295" fmla="*/ 2783484 h 3254942"/>
                  <a:gd name="connsiteX296" fmla="*/ 134372 w 3254896"/>
                  <a:gd name="connsiteY296" fmla="*/ 2650262 h 3254942"/>
                  <a:gd name="connsiteX297" fmla="*/ 32458 w 3254896"/>
                  <a:gd name="connsiteY297" fmla="*/ 2650262 h 3254942"/>
                  <a:gd name="connsiteX298" fmla="*/ 32458 w 3254896"/>
                  <a:gd name="connsiteY298" fmla="*/ 3017265 h 3254942"/>
                  <a:gd name="connsiteX299" fmla="*/ 134372 w 3254896"/>
                  <a:gd name="connsiteY299" fmla="*/ 3017265 h 3254942"/>
                  <a:gd name="connsiteX300" fmla="*/ 134372 w 3254896"/>
                  <a:gd name="connsiteY300" fmla="*/ 2884230 h 3254942"/>
                  <a:gd name="connsiteX301" fmla="*/ 301706 w 3254896"/>
                  <a:gd name="connsiteY301" fmla="*/ 2884230 h 3254942"/>
                  <a:gd name="connsiteX302" fmla="*/ 301706 w 3254896"/>
                  <a:gd name="connsiteY302" fmla="*/ 2952921 h 3254942"/>
                  <a:gd name="connsiteX303" fmla="*/ 369041 w 3254896"/>
                  <a:gd name="connsiteY303" fmla="*/ 2952921 h 3254942"/>
                  <a:gd name="connsiteX304" fmla="*/ 369041 w 3254896"/>
                  <a:gd name="connsiteY304" fmla="*/ 3120254 h 3254942"/>
                  <a:gd name="connsiteX305" fmla="*/ 235772 w 3254896"/>
                  <a:gd name="connsiteY305" fmla="*/ 3120254 h 3254942"/>
                  <a:gd name="connsiteX306" fmla="*/ 235772 w 3254896"/>
                  <a:gd name="connsiteY306" fmla="*/ 3222168 h 3254942"/>
                  <a:gd name="connsiteX307" fmla="*/ 602775 w 3254896"/>
                  <a:gd name="connsiteY307" fmla="*/ 3222168 h 3254942"/>
                  <a:gd name="connsiteX308" fmla="*/ 602775 w 3254896"/>
                  <a:gd name="connsiteY308" fmla="*/ 3121422 h 3254942"/>
                  <a:gd name="connsiteX309" fmla="*/ 469553 w 3254896"/>
                  <a:gd name="connsiteY309" fmla="*/ 3121422 h 3254942"/>
                  <a:gd name="connsiteX310" fmla="*/ 469553 w 3254896"/>
                  <a:gd name="connsiteY310" fmla="*/ 2952734 h 3254942"/>
                  <a:gd name="connsiteX311" fmla="*/ 882396 w 3254896"/>
                  <a:gd name="connsiteY311" fmla="*/ 2952734 h 3254942"/>
                  <a:gd name="connsiteX312" fmla="*/ 882396 w 3254896"/>
                  <a:gd name="connsiteY312" fmla="*/ 3120067 h 3254942"/>
                  <a:gd name="connsiteX313" fmla="*/ 766557 w 3254896"/>
                  <a:gd name="connsiteY313" fmla="*/ 3120067 h 3254942"/>
                  <a:gd name="connsiteX314" fmla="*/ 766557 w 3254896"/>
                  <a:gd name="connsiteY314" fmla="*/ 3221982 h 3254942"/>
                  <a:gd name="connsiteX315" fmla="*/ 1081271 w 3254896"/>
                  <a:gd name="connsiteY315" fmla="*/ 3221982 h 3254942"/>
                  <a:gd name="connsiteX316" fmla="*/ 1081271 w 3254896"/>
                  <a:gd name="connsiteY316" fmla="*/ 3120067 h 3254942"/>
                  <a:gd name="connsiteX317" fmla="*/ 965479 w 3254896"/>
                  <a:gd name="connsiteY317" fmla="*/ 3120067 h 3254942"/>
                  <a:gd name="connsiteX318" fmla="*/ 965479 w 3254896"/>
                  <a:gd name="connsiteY318" fmla="*/ 2952734 h 3254942"/>
                  <a:gd name="connsiteX319" fmla="*/ 1350426 w 3254896"/>
                  <a:gd name="connsiteY319" fmla="*/ 2952734 h 3254942"/>
                  <a:gd name="connsiteX320" fmla="*/ 1350426 w 3254896"/>
                  <a:gd name="connsiteY320" fmla="*/ 3120067 h 3254942"/>
                  <a:gd name="connsiteX321" fmla="*/ 1234680 w 3254896"/>
                  <a:gd name="connsiteY321" fmla="*/ 3120067 h 3254942"/>
                  <a:gd name="connsiteX322" fmla="*/ 1234680 w 3254896"/>
                  <a:gd name="connsiteY322" fmla="*/ 3221982 h 3254942"/>
                  <a:gd name="connsiteX323" fmla="*/ 1549394 w 3254896"/>
                  <a:gd name="connsiteY323" fmla="*/ 3221982 h 3254942"/>
                  <a:gd name="connsiteX324" fmla="*/ 1549394 w 3254896"/>
                  <a:gd name="connsiteY324" fmla="*/ 3121422 h 3254942"/>
                  <a:gd name="connsiteX325" fmla="*/ 1433508 w 3254896"/>
                  <a:gd name="connsiteY325" fmla="*/ 3121422 h 3254942"/>
                  <a:gd name="connsiteX326" fmla="*/ 1433508 w 3254896"/>
                  <a:gd name="connsiteY326" fmla="*/ 2952734 h 3254942"/>
                  <a:gd name="connsiteX327" fmla="*/ 1819670 w 3254896"/>
                  <a:gd name="connsiteY327" fmla="*/ 2952734 h 3254942"/>
                  <a:gd name="connsiteX328" fmla="*/ 1819670 w 3254896"/>
                  <a:gd name="connsiteY328" fmla="*/ 3120067 h 3254942"/>
                  <a:gd name="connsiteX329" fmla="*/ 1703877 w 3254896"/>
                  <a:gd name="connsiteY329" fmla="*/ 3120067 h 3254942"/>
                  <a:gd name="connsiteX330" fmla="*/ 1703877 w 3254896"/>
                  <a:gd name="connsiteY330" fmla="*/ 3221982 h 3254942"/>
                  <a:gd name="connsiteX331" fmla="*/ 2018545 w 3254896"/>
                  <a:gd name="connsiteY331" fmla="*/ 3221982 h 3254942"/>
                  <a:gd name="connsiteX332" fmla="*/ 2018545 w 3254896"/>
                  <a:gd name="connsiteY332" fmla="*/ 3120067 h 3254942"/>
                  <a:gd name="connsiteX333" fmla="*/ 1902892 w 3254896"/>
                  <a:gd name="connsiteY333" fmla="*/ 3120067 h 3254942"/>
                  <a:gd name="connsiteX334" fmla="*/ 1902892 w 3254896"/>
                  <a:gd name="connsiteY334" fmla="*/ 2952734 h 3254942"/>
                  <a:gd name="connsiteX335" fmla="*/ 2287839 w 3254896"/>
                  <a:gd name="connsiteY335" fmla="*/ 2952734 h 3254942"/>
                  <a:gd name="connsiteX336" fmla="*/ 2287839 w 3254896"/>
                  <a:gd name="connsiteY336" fmla="*/ 3120067 h 3254942"/>
                  <a:gd name="connsiteX337" fmla="*/ 2171906 w 3254896"/>
                  <a:gd name="connsiteY337" fmla="*/ 3120067 h 3254942"/>
                  <a:gd name="connsiteX338" fmla="*/ 2171906 w 3254896"/>
                  <a:gd name="connsiteY338" fmla="*/ 3221982 h 3254942"/>
                  <a:gd name="connsiteX339" fmla="*/ 2486574 w 3254896"/>
                  <a:gd name="connsiteY339" fmla="*/ 3221982 h 3254942"/>
                  <a:gd name="connsiteX340" fmla="*/ 2486574 w 3254896"/>
                  <a:gd name="connsiteY340" fmla="*/ 3121422 h 3254942"/>
                  <a:gd name="connsiteX341" fmla="*/ 2370828 w 3254896"/>
                  <a:gd name="connsiteY341" fmla="*/ 3121422 h 3254942"/>
                  <a:gd name="connsiteX342" fmla="*/ 2370828 w 3254896"/>
                  <a:gd name="connsiteY342" fmla="*/ 2952734 h 3254942"/>
                  <a:gd name="connsiteX343" fmla="*/ 2783484 w 3254896"/>
                  <a:gd name="connsiteY343" fmla="*/ 2952734 h 3254942"/>
                  <a:gd name="connsiteX344" fmla="*/ 2783484 w 3254896"/>
                  <a:gd name="connsiteY344" fmla="*/ 3120067 h 3254942"/>
                  <a:gd name="connsiteX345" fmla="*/ 2650216 w 3254896"/>
                  <a:gd name="connsiteY345" fmla="*/ 3120067 h 3254942"/>
                  <a:gd name="connsiteX346" fmla="*/ 2650216 w 3254896"/>
                  <a:gd name="connsiteY346" fmla="*/ 3221982 h 3254942"/>
                  <a:gd name="connsiteX347" fmla="*/ 3017265 w 3254896"/>
                  <a:gd name="connsiteY347" fmla="*/ 3221982 h 3254942"/>
                  <a:gd name="connsiteX348" fmla="*/ 3017265 w 3254896"/>
                  <a:gd name="connsiteY348" fmla="*/ 3120067 h 3254942"/>
                  <a:gd name="connsiteX349" fmla="*/ 2884184 w 3254896"/>
                  <a:gd name="connsiteY349" fmla="*/ 3120067 h 3254942"/>
                  <a:gd name="connsiteX350" fmla="*/ 2884184 w 3254896"/>
                  <a:gd name="connsiteY350" fmla="*/ 2952734 h 3254942"/>
                  <a:gd name="connsiteX351" fmla="*/ 2952921 w 3254896"/>
                  <a:gd name="connsiteY351" fmla="*/ 2952734 h 3254942"/>
                  <a:gd name="connsiteX352" fmla="*/ 2952921 w 3254896"/>
                  <a:gd name="connsiteY352" fmla="*/ 2885445 h 3254942"/>
                  <a:gd name="connsiteX353" fmla="*/ 3120254 w 3254896"/>
                  <a:gd name="connsiteY353" fmla="*/ 2885445 h 3254942"/>
                  <a:gd name="connsiteX354" fmla="*/ 3120254 w 3254896"/>
                  <a:gd name="connsiteY354" fmla="*/ 3018667 h 3254942"/>
                  <a:gd name="connsiteX355" fmla="*/ 3222168 w 3254896"/>
                  <a:gd name="connsiteY355" fmla="*/ 3018667 h 3254942"/>
                  <a:gd name="connsiteX356" fmla="*/ 3222168 w 3254896"/>
                  <a:gd name="connsiteY356" fmla="*/ 2651664 h 3254942"/>
                  <a:gd name="connsiteX357" fmla="*/ 3121422 w 3254896"/>
                  <a:gd name="connsiteY357" fmla="*/ 2651664 h 3254942"/>
                  <a:gd name="connsiteX358" fmla="*/ 3121422 w 3254896"/>
                  <a:gd name="connsiteY358" fmla="*/ 2784886 h 3254942"/>
                  <a:gd name="connsiteX359" fmla="*/ 2952687 w 3254896"/>
                  <a:gd name="connsiteY359" fmla="*/ 2784886 h 3254942"/>
                  <a:gd name="connsiteX360" fmla="*/ 2952687 w 3254896"/>
                  <a:gd name="connsiteY360" fmla="*/ 2372043 h 3254942"/>
                  <a:gd name="connsiteX361" fmla="*/ 3120020 w 3254896"/>
                  <a:gd name="connsiteY361" fmla="*/ 2372043 h 3254942"/>
                  <a:gd name="connsiteX362" fmla="*/ 3120020 w 3254896"/>
                  <a:gd name="connsiteY362" fmla="*/ 2487835 h 3254942"/>
                  <a:gd name="connsiteX363" fmla="*/ 3221935 w 3254896"/>
                  <a:gd name="connsiteY363" fmla="*/ 2487835 h 3254942"/>
                  <a:gd name="connsiteX364" fmla="*/ 3221935 w 3254896"/>
                  <a:gd name="connsiteY364" fmla="*/ 2173121 h 3254942"/>
                  <a:gd name="connsiteX365" fmla="*/ 3120020 w 3254896"/>
                  <a:gd name="connsiteY365" fmla="*/ 2173121 h 3254942"/>
                  <a:gd name="connsiteX366" fmla="*/ 3120020 w 3254896"/>
                  <a:gd name="connsiteY366" fmla="*/ 2288960 h 3254942"/>
                  <a:gd name="connsiteX367" fmla="*/ 2952687 w 3254896"/>
                  <a:gd name="connsiteY367" fmla="*/ 2288960 h 3254942"/>
                  <a:gd name="connsiteX368" fmla="*/ 2952687 w 3254896"/>
                  <a:gd name="connsiteY368" fmla="*/ 1904014 h 3254942"/>
                  <a:gd name="connsiteX369" fmla="*/ 3120020 w 3254896"/>
                  <a:gd name="connsiteY369" fmla="*/ 1904014 h 3254942"/>
                  <a:gd name="connsiteX370" fmla="*/ 3120020 w 3254896"/>
                  <a:gd name="connsiteY370" fmla="*/ 2019759 h 3254942"/>
                  <a:gd name="connsiteX371" fmla="*/ 3221935 w 3254896"/>
                  <a:gd name="connsiteY371" fmla="*/ 2019759 h 3254942"/>
                  <a:gd name="connsiteX372" fmla="*/ 3221935 w 3254896"/>
                  <a:gd name="connsiteY372" fmla="*/ 1705092 h 3254942"/>
                  <a:gd name="connsiteX373" fmla="*/ 3121422 w 3254896"/>
                  <a:gd name="connsiteY373" fmla="*/ 1705092 h 3254942"/>
                  <a:gd name="connsiteX374" fmla="*/ 3121422 w 3254896"/>
                  <a:gd name="connsiteY374" fmla="*/ 1820931 h 3254942"/>
                  <a:gd name="connsiteX375" fmla="*/ 2952687 w 3254896"/>
                  <a:gd name="connsiteY375" fmla="*/ 1820931 h 3254942"/>
                  <a:gd name="connsiteX376" fmla="*/ 2952687 w 3254896"/>
                  <a:gd name="connsiteY376" fmla="*/ 1434770 h 3254942"/>
                  <a:gd name="connsiteX377" fmla="*/ 3120020 w 3254896"/>
                  <a:gd name="connsiteY377" fmla="*/ 1434770 h 3254942"/>
                  <a:gd name="connsiteX378" fmla="*/ 3120020 w 3254896"/>
                  <a:gd name="connsiteY378" fmla="*/ 1550562 h 3254942"/>
                  <a:gd name="connsiteX379" fmla="*/ 3221935 w 3254896"/>
                  <a:gd name="connsiteY379" fmla="*/ 1550562 h 3254942"/>
                  <a:gd name="connsiteX380" fmla="*/ 3221935 w 3254896"/>
                  <a:gd name="connsiteY380" fmla="*/ 1235895 h 3254942"/>
                  <a:gd name="connsiteX381" fmla="*/ 3120020 w 3254896"/>
                  <a:gd name="connsiteY381" fmla="*/ 1235895 h 3254942"/>
                  <a:gd name="connsiteX382" fmla="*/ 3120020 w 3254896"/>
                  <a:gd name="connsiteY382" fmla="*/ 1351547 h 3254942"/>
                  <a:gd name="connsiteX383" fmla="*/ 2952687 w 3254896"/>
                  <a:gd name="connsiteY383" fmla="*/ 1351547 h 3254942"/>
                  <a:gd name="connsiteX384" fmla="*/ 2952687 w 3254896"/>
                  <a:gd name="connsiteY384" fmla="*/ 966741 h 3254942"/>
                  <a:gd name="connsiteX385" fmla="*/ 3120020 w 3254896"/>
                  <a:gd name="connsiteY385" fmla="*/ 966741 h 3254942"/>
                  <a:gd name="connsiteX386" fmla="*/ 3120020 w 3254896"/>
                  <a:gd name="connsiteY386" fmla="*/ 1082533 h 3254942"/>
                  <a:gd name="connsiteX387" fmla="*/ 3221935 w 3254896"/>
                  <a:gd name="connsiteY387" fmla="*/ 1082533 h 3254942"/>
                  <a:gd name="connsiteX388" fmla="*/ 3221935 w 3254896"/>
                  <a:gd name="connsiteY388" fmla="*/ 767866 h 3254942"/>
                  <a:gd name="connsiteX389" fmla="*/ 3121422 w 3254896"/>
                  <a:gd name="connsiteY389" fmla="*/ 767866 h 3254942"/>
                  <a:gd name="connsiteX390" fmla="*/ 3121422 w 3254896"/>
                  <a:gd name="connsiteY390" fmla="*/ 883611 h 3254942"/>
                  <a:gd name="connsiteX391" fmla="*/ 2952687 w 3254896"/>
                  <a:gd name="connsiteY391" fmla="*/ 883611 h 3254942"/>
                  <a:gd name="connsiteX392" fmla="*/ 2952687 w 3254896"/>
                  <a:gd name="connsiteY392" fmla="*/ 471002 h 325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Lst>
                <a:rect l="l" t="t" r="r" b="b"/>
                <a:pathLst>
                  <a:path w="3254896" h="3254942">
                    <a:moveTo>
                      <a:pt x="3254644" y="636933"/>
                    </a:moveTo>
                    <a:lnTo>
                      <a:pt x="3087311" y="636933"/>
                    </a:lnTo>
                    <a:lnTo>
                      <a:pt x="3087311" y="503665"/>
                    </a:lnTo>
                    <a:lnTo>
                      <a:pt x="2985397" y="503665"/>
                    </a:lnTo>
                    <a:lnTo>
                      <a:pt x="2985397" y="850901"/>
                    </a:lnTo>
                    <a:lnTo>
                      <a:pt x="3088713" y="850901"/>
                    </a:lnTo>
                    <a:lnTo>
                      <a:pt x="3088713" y="735156"/>
                    </a:lnTo>
                    <a:lnTo>
                      <a:pt x="3254644" y="735156"/>
                    </a:lnTo>
                    <a:lnTo>
                      <a:pt x="3254644" y="1115243"/>
                    </a:lnTo>
                    <a:lnTo>
                      <a:pt x="3087311" y="1115243"/>
                    </a:lnTo>
                    <a:lnTo>
                      <a:pt x="3087311" y="999450"/>
                    </a:lnTo>
                    <a:lnTo>
                      <a:pt x="2985397" y="999450"/>
                    </a:lnTo>
                    <a:lnTo>
                      <a:pt x="2985397" y="1318837"/>
                    </a:lnTo>
                    <a:lnTo>
                      <a:pt x="3087311" y="1318837"/>
                    </a:lnTo>
                    <a:lnTo>
                      <a:pt x="3087311" y="1203185"/>
                    </a:lnTo>
                    <a:lnTo>
                      <a:pt x="3254644" y="1203185"/>
                    </a:lnTo>
                    <a:lnTo>
                      <a:pt x="3254644" y="1583272"/>
                    </a:lnTo>
                    <a:lnTo>
                      <a:pt x="3087311" y="1583272"/>
                    </a:lnTo>
                    <a:lnTo>
                      <a:pt x="3087311" y="1467479"/>
                    </a:lnTo>
                    <a:lnTo>
                      <a:pt x="2985397" y="1467479"/>
                    </a:lnTo>
                    <a:lnTo>
                      <a:pt x="2985397" y="1788222"/>
                    </a:lnTo>
                    <a:lnTo>
                      <a:pt x="3088713" y="1788222"/>
                    </a:lnTo>
                    <a:lnTo>
                      <a:pt x="3088713" y="1672429"/>
                    </a:lnTo>
                    <a:lnTo>
                      <a:pt x="3254644" y="1672429"/>
                    </a:lnTo>
                    <a:lnTo>
                      <a:pt x="3254644" y="2052469"/>
                    </a:lnTo>
                    <a:lnTo>
                      <a:pt x="3087311" y="2052469"/>
                    </a:lnTo>
                    <a:lnTo>
                      <a:pt x="3087311" y="1936723"/>
                    </a:lnTo>
                    <a:lnTo>
                      <a:pt x="2985397" y="1936723"/>
                    </a:lnTo>
                    <a:lnTo>
                      <a:pt x="2985397" y="2256251"/>
                    </a:lnTo>
                    <a:lnTo>
                      <a:pt x="3087311" y="2256251"/>
                    </a:lnTo>
                    <a:lnTo>
                      <a:pt x="3087311" y="2140458"/>
                    </a:lnTo>
                    <a:lnTo>
                      <a:pt x="3254644" y="2140458"/>
                    </a:lnTo>
                    <a:lnTo>
                      <a:pt x="3254644" y="2520545"/>
                    </a:lnTo>
                    <a:lnTo>
                      <a:pt x="3087311" y="2520545"/>
                    </a:lnTo>
                    <a:lnTo>
                      <a:pt x="3087311" y="2404753"/>
                    </a:lnTo>
                    <a:lnTo>
                      <a:pt x="2985397" y="2404753"/>
                    </a:lnTo>
                    <a:lnTo>
                      <a:pt x="2985397" y="2752177"/>
                    </a:lnTo>
                    <a:lnTo>
                      <a:pt x="3088713" y="2752177"/>
                    </a:lnTo>
                    <a:lnTo>
                      <a:pt x="3088713" y="2618908"/>
                    </a:lnTo>
                    <a:lnTo>
                      <a:pt x="3254644" y="2618908"/>
                    </a:lnTo>
                    <a:lnTo>
                      <a:pt x="3254644" y="3051377"/>
                    </a:lnTo>
                    <a:lnTo>
                      <a:pt x="3087311" y="3051377"/>
                    </a:lnTo>
                    <a:lnTo>
                      <a:pt x="3087311" y="2918155"/>
                    </a:lnTo>
                    <a:lnTo>
                      <a:pt x="2985397" y="2918155"/>
                    </a:lnTo>
                    <a:lnTo>
                      <a:pt x="2985397" y="2985443"/>
                    </a:lnTo>
                    <a:lnTo>
                      <a:pt x="2916893" y="2985443"/>
                    </a:lnTo>
                    <a:lnTo>
                      <a:pt x="2916893" y="3087404"/>
                    </a:lnTo>
                    <a:lnTo>
                      <a:pt x="3050115" y="3087404"/>
                    </a:lnTo>
                    <a:lnTo>
                      <a:pt x="3050115" y="3254691"/>
                    </a:lnTo>
                    <a:lnTo>
                      <a:pt x="2617506" y="3254691"/>
                    </a:lnTo>
                    <a:lnTo>
                      <a:pt x="2617506" y="3087404"/>
                    </a:lnTo>
                    <a:lnTo>
                      <a:pt x="2750728" y="3087404"/>
                    </a:lnTo>
                    <a:lnTo>
                      <a:pt x="2750728" y="2985443"/>
                    </a:lnTo>
                    <a:lnTo>
                      <a:pt x="2403491" y="2985443"/>
                    </a:lnTo>
                    <a:lnTo>
                      <a:pt x="2403491" y="3088760"/>
                    </a:lnTo>
                    <a:lnTo>
                      <a:pt x="2519330" y="3088760"/>
                    </a:lnTo>
                    <a:lnTo>
                      <a:pt x="2519330" y="3254691"/>
                    </a:lnTo>
                    <a:lnTo>
                      <a:pt x="2139197" y="3254691"/>
                    </a:lnTo>
                    <a:lnTo>
                      <a:pt x="2139197" y="3087404"/>
                    </a:lnTo>
                    <a:lnTo>
                      <a:pt x="2254989" y="3087404"/>
                    </a:lnTo>
                    <a:lnTo>
                      <a:pt x="2254989" y="2985443"/>
                    </a:lnTo>
                    <a:lnTo>
                      <a:pt x="1935602" y="2985443"/>
                    </a:lnTo>
                    <a:lnTo>
                      <a:pt x="1935602" y="3087404"/>
                    </a:lnTo>
                    <a:lnTo>
                      <a:pt x="2051441" y="3087404"/>
                    </a:lnTo>
                    <a:lnTo>
                      <a:pt x="2051441" y="3254691"/>
                    </a:lnTo>
                    <a:lnTo>
                      <a:pt x="1671121" y="3254691"/>
                    </a:lnTo>
                    <a:lnTo>
                      <a:pt x="1671121" y="3087404"/>
                    </a:lnTo>
                    <a:lnTo>
                      <a:pt x="1786960" y="3087404"/>
                    </a:lnTo>
                    <a:lnTo>
                      <a:pt x="1786960" y="2985443"/>
                    </a:lnTo>
                    <a:lnTo>
                      <a:pt x="1466265" y="2985443"/>
                    </a:lnTo>
                    <a:lnTo>
                      <a:pt x="1466265" y="3088760"/>
                    </a:lnTo>
                    <a:lnTo>
                      <a:pt x="1582010" y="3088760"/>
                    </a:lnTo>
                    <a:lnTo>
                      <a:pt x="1582010" y="3254691"/>
                    </a:lnTo>
                    <a:lnTo>
                      <a:pt x="1201970" y="3254691"/>
                    </a:lnTo>
                    <a:lnTo>
                      <a:pt x="1201970" y="3087404"/>
                    </a:lnTo>
                    <a:lnTo>
                      <a:pt x="1317763" y="3087404"/>
                    </a:lnTo>
                    <a:lnTo>
                      <a:pt x="1317763" y="2985443"/>
                    </a:lnTo>
                    <a:lnTo>
                      <a:pt x="998189" y="2985443"/>
                    </a:lnTo>
                    <a:lnTo>
                      <a:pt x="998189" y="3087404"/>
                    </a:lnTo>
                    <a:lnTo>
                      <a:pt x="1113981" y="3087404"/>
                    </a:lnTo>
                    <a:lnTo>
                      <a:pt x="1113981" y="3254691"/>
                    </a:lnTo>
                    <a:lnTo>
                      <a:pt x="733894" y="3254691"/>
                    </a:lnTo>
                    <a:lnTo>
                      <a:pt x="733894" y="3087404"/>
                    </a:lnTo>
                    <a:lnTo>
                      <a:pt x="849687" y="3087404"/>
                    </a:lnTo>
                    <a:lnTo>
                      <a:pt x="849687" y="2985443"/>
                    </a:lnTo>
                    <a:lnTo>
                      <a:pt x="502263" y="2985443"/>
                    </a:lnTo>
                    <a:lnTo>
                      <a:pt x="502263" y="3088760"/>
                    </a:lnTo>
                    <a:lnTo>
                      <a:pt x="635485" y="3088760"/>
                    </a:lnTo>
                    <a:lnTo>
                      <a:pt x="635485" y="3254691"/>
                    </a:lnTo>
                    <a:lnTo>
                      <a:pt x="203063" y="3254691"/>
                    </a:lnTo>
                    <a:lnTo>
                      <a:pt x="203063" y="3087404"/>
                    </a:lnTo>
                    <a:lnTo>
                      <a:pt x="336284" y="3087404"/>
                    </a:lnTo>
                    <a:lnTo>
                      <a:pt x="336284" y="2985443"/>
                    </a:lnTo>
                    <a:lnTo>
                      <a:pt x="268996" y="2985443"/>
                    </a:lnTo>
                    <a:lnTo>
                      <a:pt x="268996" y="2916940"/>
                    </a:lnTo>
                    <a:lnTo>
                      <a:pt x="167129" y="2916940"/>
                    </a:lnTo>
                    <a:lnTo>
                      <a:pt x="167129" y="3050162"/>
                    </a:lnTo>
                    <a:lnTo>
                      <a:pt x="-252" y="3050162"/>
                    </a:lnTo>
                    <a:lnTo>
                      <a:pt x="-252" y="2617553"/>
                    </a:lnTo>
                    <a:lnTo>
                      <a:pt x="167082" y="2617553"/>
                    </a:lnTo>
                    <a:lnTo>
                      <a:pt x="167082" y="2750821"/>
                    </a:lnTo>
                    <a:lnTo>
                      <a:pt x="268949" y="2750821"/>
                    </a:lnTo>
                    <a:lnTo>
                      <a:pt x="268949" y="2403585"/>
                    </a:lnTo>
                    <a:lnTo>
                      <a:pt x="165680" y="2403585"/>
                    </a:lnTo>
                    <a:lnTo>
                      <a:pt x="165680" y="2519330"/>
                    </a:lnTo>
                    <a:lnTo>
                      <a:pt x="-252" y="2519330"/>
                    </a:lnTo>
                    <a:lnTo>
                      <a:pt x="-252" y="2139243"/>
                    </a:lnTo>
                    <a:lnTo>
                      <a:pt x="167082" y="2139243"/>
                    </a:lnTo>
                    <a:lnTo>
                      <a:pt x="167082" y="2255036"/>
                    </a:lnTo>
                    <a:lnTo>
                      <a:pt x="268949" y="2255036"/>
                    </a:lnTo>
                    <a:lnTo>
                      <a:pt x="268949" y="1935649"/>
                    </a:lnTo>
                    <a:lnTo>
                      <a:pt x="167082" y="1935649"/>
                    </a:lnTo>
                    <a:lnTo>
                      <a:pt x="167082" y="2051441"/>
                    </a:lnTo>
                    <a:lnTo>
                      <a:pt x="-252" y="2051441"/>
                    </a:lnTo>
                    <a:lnTo>
                      <a:pt x="-252" y="1671214"/>
                    </a:lnTo>
                    <a:lnTo>
                      <a:pt x="167082" y="1671214"/>
                    </a:lnTo>
                    <a:lnTo>
                      <a:pt x="167082" y="1787007"/>
                    </a:lnTo>
                    <a:lnTo>
                      <a:pt x="268949" y="1787007"/>
                    </a:lnTo>
                    <a:lnTo>
                      <a:pt x="268949" y="1466264"/>
                    </a:lnTo>
                    <a:lnTo>
                      <a:pt x="165680" y="1466264"/>
                    </a:lnTo>
                    <a:lnTo>
                      <a:pt x="165680" y="1582104"/>
                    </a:lnTo>
                    <a:lnTo>
                      <a:pt x="-252" y="1582104"/>
                    </a:lnTo>
                    <a:lnTo>
                      <a:pt x="-252" y="1202017"/>
                    </a:lnTo>
                    <a:lnTo>
                      <a:pt x="167082" y="1202017"/>
                    </a:lnTo>
                    <a:lnTo>
                      <a:pt x="167082" y="1317809"/>
                    </a:lnTo>
                    <a:lnTo>
                      <a:pt x="268949" y="1317809"/>
                    </a:lnTo>
                    <a:lnTo>
                      <a:pt x="268949" y="998235"/>
                    </a:lnTo>
                    <a:lnTo>
                      <a:pt x="167082" y="998235"/>
                    </a:lnTo>
                    <a:lnTo>
                      <a:pt x="167082" y="1114028"/>
                    </a:lnTo>
                    <a:lnTo>
                      <a:pt x="-252" y="1114028"/>
                    </a:lnTo>
                    <a:lnTo>
                      <a:pt x="-252" y="733941"/>
                    </a:lnTo>
                    <a:lnTo>
                      <a:pt x="167082" y="733941"/>
                    </a:lnTo>
                    <a:lnTo>
                      <a:pt x="167082" y="849733"/>
                    </a:lnTo>
                    <a:lnTo>
                      <a:pt x="268949" y="849733"/>
                    </a:lnTo>
                    <a:lnTo>
                      <a:pt x="268949" y="502263"/>
                    </a:lnTo>
                    <a:lnTo>
                      <a:pt x="165680" y="502263"/>
                    </a:lnTo>
                    <a:lnTo>
                      <a:pt x="165680" y="635531"/>
                    </a:lnTo>
                    <a:lnTo>
                      <a:pt x="-252" y="635531"/>
                    </a:lnTo>
                    <a:lnTo>
                      <a:pt x="-252" y="203109"/>
                    </a:lnTo>
                    <a:lnTo>
                      <a:pt x="167082" y="203109"/>
                    </a:lnTo>
                    <a:lnTo>
                      <a:pt x="167082" y="336331"/>
                    </a:lnTo>
                    <a:lnTo>
                      <a:pt x="268949" y="336331"/>
                    </a:lnTo>
                    <a:lnTo>
                      <a:pt x="268949" y="269043"/>
                    </a:lnTo>
                    <a:lnTo>
                      <a:pt x="337499" y="269043"/>
                    </a:lnTo>
                    <a:lnTo>
                      <a:pt x="337499" y="167082"/>
                    </a:lnTo>
                    <a:lnTo>
                      <a:pt x="204464" y="167082"/>
                    </a:lnTo>
                    <a:lnTo>
                      <a:pt x="204464" y="-252"/>
                    </a:lnTo>
                    <a:lnTo>
                      <a:pt x="636887" y="-252"/>
                    </a:lnTo>
                    <a:lnTo>
                      <a:pt x="636887" y="167082"/>
                    </a:lnTo>
                    <a:lnTo>
                      <a:pt x="503665" y="167082"/>
                    </a:lnTo>
                    <a:lnTo>
                      <a:pt x="503665" y="269043"/>
                    </a:lnTo>
                    <a:lnTo>
                      <a:pt x="850902" y="269043"/>
                    </a:lnTo>
                    <a:lnTo>
                      <a:pt x="850902" y="165727"/>
                    </a:lnTo>
                    <a:lnTo>
                      <a:pt x="735062" y="165727"/>
                    </a:lnTo>
                    <a:lnTo>
                      <a:pt x="735062" y="-252"/>
                    </a:lnTo>
                    <a:lnTo>
                      <a:pt x="1115196" y="-252"/>
                    </a:lnTo>
                    <a:lnTo>
                      <a:pt x="1115196" y="167082"/>
                    </a:lnTo>
                    <a:lnTo>
                      <a:pt x="999404" y="167082"/>
                    </a:lnTo>
                    <a:lnTo>
                      <a:pt x="999404" y="269043"/>
                    </a:lnTo>
                    <a:lnTo>
                      <a:pt x="1318791" y="269043"/>
                    </a:lnTo>
                    <a:lnTo>
                      <a:pt x="1318791" y="167082"/>
                    </a:lnTo>
                    <a:lnTo>
                      <a:pt x="1203092" y="167082"/>
                    </a:lnTo>
                    <a:lnTo>
                      <a:pt x="1203092" y="-252"/>
                    </a:lnTo>
                    <a:lnTo>
                      <a:pt x="1583272" y="-252"/>
                    </a:lnTo>
                    <a:lnTo>
                      <a:pt x="1583272" y="167082"/>
                    </a:lnTo>
                    <a:lnTo>
                      <a:pt x="1467433" y="167082"/>
                    </a:lnTo>
                    <a:lnTo>
                      <a:pt x="1467433" y="269043"/>
                    </a:lnTo>
                    <a:lnTo>
                      <a:pt x="1788175" y="269043"/>
                    </a:lnTo>
                    <a:lnTo>
                      <a:pt x="1788175" y="165727"/>
                    </a:lnTo>
                    <a:lnTo>
                      <a:pt x="1672382" y="165727"/>
                    </a:lnTo>
                    <a:lnTo>
                      <a:pt x="1672382" y="-252"/>
                    </a:lnTo>
                    <a:lnTo>
                      <a:pt x="2052422" y="-252"/>
                    </a:lnTo>
                    <a:lnTo>
                      <a:pt x="2052422" y="167082"/>
                    </a:lnTo>
                    <a:lnTo>
                      <a:pt x="1936677" y="167082"/>
                    </a:lnTo>
                    <a:lnTo>
                      <a:pt x="1936677" y="269043"/>
                    </a:lnTo>
                    <a:lnTo>
                      <a:pt x="2256204" y="269043"/>
                    </a:lnTo>
                    <a:lnTo>
                      <a:pt x="2256204" y="167082"/>
                    </a:lnTo>
                    <a:lnTo>
                      <a:pt x="2140412" y="167082"/>
                    </a:lnTo>
                    <a:lnTo>
                      <a:pt x="2140412" y="-252"/>
                    </a:lnTo>
                    <a:lnTo>
                      <a:pt x="2520545" y="-252"/>
                    </a:lnTo>
                    <a:lnTo>
                      <a:pt x="2520545" y="167082"/>
                    </a:lnTo>
                    <a:lnTo>
                      <a:pt x="2404706" y="167082"/>
                    </a:lnTo>
                    <a:lnTo>
                      <a:pt x="2404706" y="269043"/>
                    </a:lnTo>
                    <a:lnTo>
                      <a:pt x="2752130" y="269043"/>
                    </a:lnTo>
                    <a:lnTo>
                      <a:pt x="2752130" y="165727"/>
                    </a:lnTo>
                    <a:lnTo>
                      <a:pt x="2618908" y="165727"/>
                    </a:lnTo>
                    <a:lnTo>
                      <a:pt x="2618908" y="-252"/>
                    </a:lnTo>
                    <a:lnTo>
                      <a:pt x="3051330" y="-252"/>
                    </a:lnTo>
                    <a:lnTo>
                      <a:pt x="3051330" y="167082"/>
                    </a:lnTo>
                    <a:lnTo>
                      <a:pt x="2918108" y="167082"/>
                    </a:lnTo>
                    <a:lnTo>
                      <a:pt x="2918108" y="269043"/>
                    </a:lnTo>
                    <a:lnTo>
                      <a:pt x="2985397" y="269043"/>
                    </a:lnTo>
                    <a:lnTo>
                      <a:pt x="2985397" y="337546"/>
                    </a:lnTo>
                    <a:lnTo>
                      <a:pt x="3087311" y="337546"/>
                    </a:lnTo>
                    <a:lnTo>
                      <a:pt x="3087311" y="204464"/>
                    </a:lnTo>
                    <a:lnTo>
                      <a:pt x="3254644" y="204464"/>
                    </a:lnTo>
                    <a:close/>
                    <a:moveTo>
                      <a:pt x="2952687" y="471002"/>
                    </a:moveTo>
                    <a:lnTo>
                      <a:pt x="3120020" y="471002"/>
                    </a:lnTo>
                    <a:lnTo>
                      <a:pt x="3120020" y="604224"/>
                    </a:lnTo>
                    <a:lnTo>
                      <a:pt x="3221935" y="604224"/>
                    </a:lnTo>
                    <a:lnTo>
                      <a:pt x="3221935" y="237221"/>
                    </a:lnTo>
                    <a:lnTo>
                      <a:pt x="3120020" y="237221"/>
                    </a:lnTo>
                    <a:lnTo>
                      <a:pt x="3120020" y="370256"/>
                    </a:lnTo>
                    <a:lnTo>
                      <a:pt x="2952687" y="370256"/>
                    </a:lnTo>
                    <a:lnTo>
                      <a:pt x="2952687" y="301565"/>
                    </a:lnTo>
                    <a:lnTo>
                      <a:pt x="2885352" y="301565"/>
                    </a:lnTo>
                    <a:lnTo>
                      <a:pt x="2885352" y="134419"/>
                    </a:lnTo>
                    <a:lnTo>
                      <a:pt x="3018621" y="134419"/>
                    </a:lnTo>
                    <a:lnTo>
                      <a:pt x="3018621" y="32505"/>
                    </a:lnTo>
                    <a:lnTo>
                      <a:pt x="2651618" y="32505"/>
                    </a:lnTo>
                    <a:lnTo>
                      <a:pt x="2651618" y="133017"/>
                    </a:lnTo>
                    <a:lnTo>
                      <a:pt x="2784840" y="133017"/>
                    </a:lnTo>
                    <a:lnTo>
                      <a:pt x="2784840" y="301752"/>
                    </a:lnTo>
                    <a:lnTo>
                      <a:pt x="2371996" y="301752"/>
                    </a:lnTo>
                    <a:lnTo>
                      <a:pt x="2371996" y="134419"/>
                    </a:lnTo>
                    <a:lnTo>
                      <a:pt x="2487835" y="134419"/>
                    </a:lnTo>
                    <a:lnTo>
                      <a:pt x="2487835" y="32505"/>
                    </a:lnTo>
                    <a:lnTo>
                      <a:pt x="2173121" y="32505"/>
                    </a:lnTo>
                    <a:lnTo>
                      <a:pt x="2173121" y="134419"/>
                    </a:lnTo>
                    <a:lnTo>
                      <a:pt x="2288867" y="134419"/>
                    </a:lnTo>
                    <a:lnTo>
                      <a:pt x="2288867" y="301752"/>
                    </a:lnTo>
                    <a:lnTo>
                      <a:pt x="1903967" y="301752"/>
                    </a:lnTo>
                    <a:lnTo>
                      <a:pt x="1903967" y="134419"/>
                    </a:lnTo>
                    <a:lnTo>
                      <a:pt x="2019713" y="134419"/>
                    </a:lnTo>
                    <a:lnTo>
                      <a:pt x="2019713" y="32505"/>
                    </a:lnTo>
                    <a:lnTo>
                      <a:pt x="1705092" y="32505"/>
                    </a:lnTo>
                    <a:lnTo>
                      <a:pt x="1705092" y="133017"/>
                    </a:lnTo>
                    <a:lnTo>
                      <a:pt x="1820838" y="133017"/>
                    </a:lnTo>
                    <a:lnTo>
                      <a:pt x="1820838" y="301752"/>
                    </a:lnTo>
                    <a:lnTo>
                      <a:pt x="1434723" y="301752"/>
                    </a:lnTo>
                    <a:lnTo>
                      <a:pt x="1434723" y="134419"/>
                    </a:lnTo>
                    <a:lnTo>
                      <a:pt x="1550516" y="134419"/>
                    </a:lnTo>
                    <a:lnTo>
                      <a:pt x="1550516" y="32505"/>
                    </a:lnTo>
                    <a:lnTo>
                      <a:pt x="1235848" y="32505"/>
                    </a:lnTo>
                    <a:lnTo>
                      <a:pt x="1235848" y="134419"/>
                    </a:lnTo>
                    <a:lnTo>
                      <a:pt x="1351500" y="134419"/>
                    </a:lnTo>
                    <a:lnTo>
                      <a:pt x="1351500" y="301752"/>
                    </a:lnTo>
                    <a:lnTo>
                      <a:pt x="966647" y="301752"/>
                    </a:lnTo>
                    <a:lnTo>
                      <a:pt x="966647" y="134419"/>
                    </a:lnTo>
                    <a:lnTo>
                      <a:pt x="1082486" y="134419"/>
                    </a:lnTo>
                    <a:lnTo>
                      <a:pt x="1082486" y="32505"/>
                    </a:lnTo>
                    <a:lnTo>
                      <a:pt x="767772" y="32505"/>
                    </a:lnTo>
                    <a:lnTo>
                      <a:pt x="767772" y="133017"/>
                    </a:lnTo>
                    <a:lnTo>
                      <a:pt x="883611" y="133017"/>
                    </a:lnTo>
                    <a:lnTo>
                      <a:pt x="883611" y="301752"/>
                    </a:lnTo>
                    <a:lnTo>
                      <a:pt x="470908" y="301752"/>
                    </a:lnTo>
                    <a:lnTo>
                      <a:pt x="470908" y="134419"/>
                    </a:lnTo>
                    <a:lnTo>
                      <a:pt x="604177" y="134419"/>
                    </a:lnTo>
                    <a:lnTo>
                      <a:pt x="604177" y="32505"/>
                    </a:lnTo>
                    <a:lnTo>
                      <a:pt x="237174" y="32505"/>
                    </a:lnTo>
                    <a:lnTo>
                      <a:pt x="237174" y="134419"/>
                    </a:lnTo>
                    <a:lnTo>
                      <a:pt x="370209" y="134419"/>
                    </a:lnTo>
                    <a:lnTo>
                      <a:pt x="370209" y="301752"/>
                    </a:lnTo>
                    <a:lnTo>
                      <a:pt x="301519" y="301752"/>
                    </a:lnTo>
                    <a:lnTo>
                      <a:pt x="301519" y="369041"/>
                    </a:lnTo>
                    <a:lnTo>
                      <a:pt x="134372" y="369041"/>
                    </a:lnTo>
                    <a:lnTo>
                      <a:pt x="134372" y="235819"/>
                    </a:lnTo>
                    <a:lnTo>
                      <a:pt x="32458" y="235819"/>
                    </a:lnTo>
                    <a:lnTo>
                      <a:pt x="32458" y="602822"/>
                    </a:lnTo>
                    <a:lnTo>
                      <a:pt x="132970" y="602822"/>
                    </a:lnTo>
                    <a:lnTo>
                      <a:pt x="132970" y="469600"/>
                    </a:lnTo>
                    <a:lnTo>
                      <a:pt x="301706" y="469600"/>
                    </a:lnTo>
                    <a:lnTo>
                      <a:pt x="301706" y="882396"/>
                    </a:lnTo>
                    <a:lnTo>
                      <a:pt x="134372" y="882396"/>
                    </a:lnTo>
                    <a:lnTo>
                      <a:pt x="134372" y="766651"/>
                    </a:lnTo>
                    <a:lnTo>
                      <a:pt x="32458" y="766651"/>
                    </a:lnTo>
                    <a:lnTo>
                      <a:pt x="32458" y="1081318"/>
                    </a:lnTo>
                    <a:lnTo>
                      <a:pt x="134372" y="1081318"/>
                    </a:lnTo>
                    <a:lnTo>
                      <a:pt x="134372" y="965526"/>
                    </a:lnTo>
                    <a:lnTo>
                      <a:pt x="301706" y="965526"/>
                    </a:lnTo>
                    <a:lnTo>
                      <a:pt x="301706" y="1350426"/>
                    </a:lnTo>
                    <a:lnTo>
                      <a:pt x="134372" y="1350426"/>
                    </a:lnTo>
                    <a:lnTo>
                      <a:pt x="134372" y="1234727"/>
                    </a:lnTo>
                    <a:lnTo>
                      <a:pt x="32458" y="1234727"/>
                    </a:lnTo>
                    <a:lnTo>
                      <a:pt x="32458" y="1549441"/>
                    </a:lnTo>
                    <a:lnTo>
                      <a:pt x="132970" y="1549441"/>
                    </a:lnTo>
                    <a:lnTo>
                      <a:pt x="132970" y="1433555"/>
                    </a:lnTo>
                    <a:lnTo>
                      <a:pt x="301706" y="1433555"/>
                    </a:lnTo>
                    <a:lnTo>
                      <a:pt x="301706" y="1819716"/>
                    </a:lnTo>
                    <a:lnTo>
                      <a:pt x="134372" y="1819716"/>
                    </a:lnTo>
                    <a:lnTo>
                      <a:pt x="134372" y="1703924"/>
                    </a:lnTo>
                    <a:lnTo>
                      <a:pt x="32458" y="1703924"/>
                    </a:lnTo>
                    <a:lnTo>
                      <a:pt x="32458" y="2018638"/>
                    </a:lnTo>
                    <a:lnTo>
                      <a:pt x="134372" y="2018638"/>
                    </a:lnTo>
                    <a:lnTo>
                      <a:pt x="134372" y="1902939"/>
                    </a:lnTo>
                    <a:lnTo>
                      <a:pt x="301706" y="1902939"/>
                    </a:lnTo>
                    <a:lnTo>
                      <a:pt x="301706" y="2287886"/>
                    </a:lnTo>
                    <a:lnTo>
                      <a:pt x="134372" y="2287886"/>
                    </a:lnTo>
                    <a:lnTo>
                      <a:pt x="134372" y="2171953"/>
                    </a:lnTo>
                    <a:lnTo>
                      <a:pt x="32458" y="2171953"/>
                    </a:lnTo>
                    <a:lnTo>
                      <a:pt x="32458" y="2486667"/>
                    </a:lnTo>
                    <a:lnTo>
                      <a:pt x="132970" y="2486667"/>
                    </a:lnTo>
                    <a:lnTo>
                      <a:pt x="132970" y="2370828"/>
                    </a:lnTo>
                    <a:lnTo>
                      <a:pt x="301706" y="2370828"/>
                    </a:lnTo>
                    <a:lnTo>
                      <a:pt x="301706" y="2783484"/>
                    </a:lnTo>
                    <a:lnTo>
                      <a:pt x="134372" y="2783484"/>
                    </a:lnTo>
                    <a:lnTo>
                      <a:pt x="134372" y="2650262"/>
                    </a:lnTo>
                    <a:lnTo>
                      <a:pt x="32458" y="2650262"/>
                    </a:lnTo>
                    <a:lnTo>
                      <a:pt x="32458" y="3017265"/>
                    </a:lnTo>
                    <a:lnTo>
                      <a:pt x="134372" y="3017265"/>
                    </a:lnTo>
                    <a:lnTo>
                      <a:pt x="134372" y="2884230"/>
                    </a:lnTo>
                    <a:lnTo>
                      <a:pt x="301706" y="2884230"/>
                    </a:lnTo>
                    <a:lnTo>
                      <a:pt x="301706" y="2952921"/>
                    </a:lnTo>
                    <a:lnTo>
                      <a:pt x="369041" y="2952921"/>
                    </a:lnTo>
                    <a:lnTo>
                      <a:pt x="369041" y="3120254"/>
                    </a:lnTo>
                    <a:lnTo>
                      <a:pt x="235772" y="3120254"/>
                    </a:lnTo>
                    <a:lnTo>
                      <a:pt x="235772" y="3222168"/>
                    </a:lnTo>
                    <a:lnTo>
                      <a:pt x="602775" y="3222168"/>
                    </a:lnTo>
                    <a:lnTo>
                      <a:pt x="602775" y="3121422"/>
                    </a:lnTo>
                    <a:lnTo>
                      <a:pt x="469553" y="3121422"/>
                    </a:lnTo>
                    <a:lnTo>
                      <a:pt x="469553" y="2952734"/>
                    </a:lnTo>
                    <a:lnTo>
                      <a:pt x="882396" y="2952734"/>
                    </a:lnTo>
                    <a:lnTo>
                      <a:pt x="882396" y="3120067"/>
                    </a:lnTo>
                    <a:lnTo>
                      <a:pt x="766557" y="3120067"/>
                    </a:lnTo>
                    <a:lnTo>
                      <a:pt x="766557" y="3221982"/>
                    </a:lnTo>
                    <a:lnTo>
                      <a:pt x="1081271" y="3221982"/>
                    </a:lnTo>
                    <a:lnTo>
                      <a:pt x="1081271" y="3120067"/>
                    </a:lnTo>
                    <a:lnTo>
                      <a:pt x="965479" y="3120067"/>
                    </a:lnTo>
                    <a:lnTo>
                      <a:pt x="965479" y="2952734"/>
                    </a:lnTo>
                    <a:lnTo>
                      <a:pt x="1350426" y="2952734"/>
                    </a:lnTo>
                    <a:lnTo>
                      <a:pt x="1350426" y="3120067"/>
                    </a:lnTo>
                    <a:lnTo>
                      <a:pt x="1234680" y="3120067"/>
                    </a:lnTo>
                    <a:lnTo>
                      <a:pt x="1234680" y="3221982"/>
                    </a:lnTo>
                    <a:lnTo>
                      <a:pt x="1549394" y="3221982"/>
                    </a:lnTo>
                    <a:lnTo>
                      <a:pt x="1549394" y="3121422"/>
                    </a:lnTo>
                    <a:lnTo>
                      <a:pt x="1433508" y="3121422"/>
                    </a:lnTo>
                    <a:lnTo>
                      <a:pt x="1433508" y="2952734"/>
                    </a:lnTo>
                    <a:lnTo>
                      <a:pt x="1819670" y="2952734"/>
                    </a:lnTo>
                    <a:lnTo>
                      <a:pt x="1819670" y="3120067"/>
                    </a:lnTo>
                    <a:lnTo>
                      <a:pt x="1703877" y="3120067"/>
                    </a:lnTo>
                    <a:lnTo>
                      <a:pt x="1703877" y="3221982"/>
                    </a:lnTo>
                    <a:lnTo>
                      <a:pt x="2018545" y="3221982"/>
                    </a:lnTo>
                    <a:lnTo>
                      <a:pt x="2018545" y="3120067"/>
                    </a:lnTo>
                    <a:lnTo>
                      <a:pt x="1902892" y="3120067"/>
                    </a:lnTo>
                    <a:lnTo>
                      <a:pt x="1902892" y="2952734"/>
                    </a:lnTo>
                    <a:lnTo>
                      <a:pt x="2287839" y="2952734"/>
                    </a:lnTo>
                    <a:lnTo>
                      <a:pt x="2287839" y="3120067"/>
                    </a:lnTo>
                    <a:lnTo>
                      <a:pt x="2171906" y="3120067"/>
                    </a:lnTo>
                    <a:lnTo>
                      <a:pt x="2171906" y="3221982"/>
                    </a:lnTo>
                    <a:lnTo>
                      <a:pt x="2486574" y="3221982"/>
                    </a:lnTo>
                    <a:lnTo>
                      <a:pt x="2486574" y="3121422"/>
                    </a:lnTo>
                    <a:lnTo>
                      <a:pt x="2370828" y="3121422"/>
                    </a:lnTo>
                    <a:lnTo>
                      <a:pt x="2370828" y="2952734"/>
                    </a:lnTo>
                    <a:lnTo>
                      <a:pt x="2783484" y="2952734"/>
                    </a:lnTo>
                    <a:lnTo>
                      <a:pt x="2783484" y="3120067"/>
                    </a:lnTo>
                    <a:lnTo>
                      <a:pt x="2650216" y="3120067"/>
                    </a:lnTo>
                    <a:lnTo>
                      <a:pt x="2650216" y="3221982"/>
                    </a:lnTo>
                    <a:lnTo>
                      <a:pt x="3017265" y="3221982"/>
                    </a:lnTo>
                    <a:lnTo>
                      <a:pt x="3017265" y="3120067"/>
                    </a:lnTo>
                    <a:lnTo>
                      <a:pt x="2884184" y="3120067"/>
                    </a:lnTo>
                    <a:lnTo>
                      <a:pt x="2884184" y="2952734"/>
                    </a:lnTo>
                    <a:lnTo>
                      <a:pt x="2952921" y="2952734"/>
                    </a:lnTo>
                    <a:lnTo>
                      <a:pt x="2952921" y="2885445"/>
                    </a:lnTo>
                    <a:lnTo>
                      <a:pt x="3120254" y="2885445"/>
                    </a:lnTo>
                    <a:lnTo>
                      <a:pt x="3120254" y="3018667"/>
                    </a:lnTo>
                    <a:lnTo>
                      <a:pt x="3222168" y="3018667"/>
                    </a:lnTo>
                    <a:lnTo>
                      <a:pt x="3222168" y="2651664"/>
                    </a:lnTo>
                    <a:lnTo>
                      <a:pt x="3121422" y="2651664"/>
                    </a:lnTo>
                    <a:lnTo>
                      <a:pt x="3121422" y="2784886"/>
                    </a:lnTo>
                    <a:lnTo>
                      <a:pt x="2952687" y="2784886"/>
                    </a:lnTo>
                    <a:lnTo>
                      <a:pt x="2952687" y="2372043"/>
                    </a:lnTo>
                    <a:lnTo>
                      <a:pt x="3120020" y="2372043"/>
                    </a:lnTo>
                    <a:lnTo>
                      <a:pt x="3120020" y="2487835"/>
                    </a:lnTo>
                    <a:lnTo>
                      <a:pt x="3221935" y="2487835"/>
                    </a:lnTo>
                    <a:lnTo>
                      <a:pt x="3221935" y="2173121"/>
                    </a:lnTo>
                    <a:lnTo>
                      <a:pt x="3120020" y="2173121"/>
                    </a:lnTo>
                    <a:lnTo>
                      <a:pt x="3120020" y="2288960"/>
                    </a:lnTo>
                    <a:lnTo>
                      <a:pt x="2952687" y="2288960"/>
                    </a:lnTo>
                    <a:lnTo>
                      <a:pt x="2952687" y="1904014"/>
                    </a:lnTo>
                    <a:lnTo>
                      <a:pt x="3120020" y="1904014"/>
                    </a:lnTo>
                    <a:lnTo>
                      <a:pt x="3120020" y="2019759"/>
                    </a:lnTo>
                    <a:lnTo>
                      <a:pt x="3221935" y="2019759"/>
                    </a:lnTo>
                    <a:lnTo>
                      <a:pt x="3221935" y="1705092"/>
                    </a:lnTo>
                    <a:lnTo>
                      <a:pt x="3121422" y="1705092"/>
                    </a:lnTo>
                    <a:lnTo>
                      <a:pt x="3121422" y="1820931"/>
                    </a:lnTo>
                    <a:lnTo>
                      <a:pt x="2952687" y="1820931"/>
                    </a:lnTo>
                    <a:lnTo>
                      <a:pt x="2952687" y="1434770"/>
                    </a:lnTo>
                    <a:lnTo>
                      <a:pt x="3120020" y="1434770"/>
                    </a:lnTo>
                    <a:lnTo>
                      <a:pt x="3120020" y="1550562"/>
                    </a:lnTo>
                    <a:lnTo>
                      <a:pt x="3221935" y="1550562"/>
                    </a:lnTo>
                    <a:lnTo>
                      <a:pt x="3221935" y="1235895"/>
                    </a:lnTo>
                    <a:lnTo>
                      <a:pt x="3120020" y="1235895"/>
                    </a:lnTo>
                    <a:lnTo>
                      <a:pt x="3120020" y="1351547"/>
                    </a:lnTo>
                    <a:lnTo>
                      <a:pt x="2952687" y="1351547"/>
                    </a:lnTo>
                    <a:lnTo>
                      <a:pt x="2952687" y="966741"/>
                    </a:lnTo>
                    <a:lnTo>
                      <a:pt x="3120020" y="966741"/>
                    </a:lnTo>
                    <a:lnTo>
                      <a:pt x="3120020" y="1082533"/>
                    </a:lnTo>
                    <a:lnTo>
                      <a:pt x="3221935" y="1082533"/>
                    </a:lnTo>
                    <a:lnTo>
                      <a:pt x="3221935" y="767866"/>
                    </a:lnTo>
                    <a:lnTo>
                      <a:pt x="3121422" y="767866"/>
                    </a:lnTo>
                    <a:lnTo>
                      <a:pt x="3121422" y="883611"/>
                    </a:lnTo>
                    <a:lnTo>
                      <a:pt x="2952687" y="883611"/>
                    </a:lnTo>
                    <a:lnTo>
                      <a:pt x="2952687" y="471002"/>
                    </a:lnTo>
                    <a:close/>
                  </a:path>
                </a:pathLst>
              </a:custGeom>
              <a:grpFill/>
              <a:ln w="4660" cap="flat">
                <a:noFill/>
                <a:prstDash val="solid"/>
                <a:miter/>
              </a:ln>
            </p:spPr>
            <p:txBody>
              <a:bodyPr rtlCol="0" anchor="ctr">
                <a:noAutofit/>
              </a:bodyPr>
              <a:lstStyle/>
              <a:p>
                <a:endParaRPr lang="zh-CN" altLang="en-US"/>
              </a:p>
            </p:txBody>
          </p:sp>
        </p:grpSp>
        <p:sp>
          <p:nvSpPr>
            <p:cNvPr id="25" name="矩形 24">
              <a:extLst>
                <a:ext uri="{FF2B5EF4-FFF2-40B4-BE49-F238E27FC236}">
                  <a16:creationId xmlns:a16="http://schemas.microsoft.com/office/drawing/2014/main" id="{FBDA6DE2-98E6-2FEF-1859-4FB0D760E776}"/>
                </a:ext>
              </a:extLst>
            </p:cNvPr>
            <p:cNvSpPr/>
            <p:nvPr/>
          </p:nvSpPr>
          <p:spPr>
            <a:xfrm>
              <a:off x="1450848" y="2113280"/>
              <a:ext cx="1548384" cy="1546860"/>
            </a:xfrm>
            <a:prstGeom prst="rect">
              <a:avLst/>
            </a:prstGeom>
            <a:blipFill>
              <a:blip r:embed="rId2"/>
              <a:srcRect/>
              <a:stretch>
                <a:fillRect l="-51054" t="-16299" r="-36290" b="-8721"/>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grpSp>
        <p:nvGrpSpPr>
          <p:cNvPr id="31" name="组合 30">
            <a:extLst>
              <a:ext uri="{FF2B5EF4-FFF2-40B4-BE49-F238E27FC236}">
                <a16:creationId xmlns:a16="http://schemas.microsoft.com/office/drawing/2014/main" id="{2BBE68FC-03A0-6EB7-8749-2C8707394BB1}"/>
              </a:ext>
            </a:extLst>
          </p:cNvPr>
          <p:cNvGrpSpPr/>
          <p:nvPr/>
        </p:nvGrpSpPr>
        <p:grpSpPr>
          <a:xfrm>
            <a:off x="6220211" y="1706880"/>
            <a:ext cx="2359595" cy="2359660"/>
            <a:chOff x="1258106" y="1919749"/>
            <a:chExt cx="1933868" cy="1933922"/>
          </a:xfrm>
        </p:grpSpPr>
        <p:grpSp>
          <p:nvGrpSpPr>
            <p:cNvPr id="32" name="组合 31">
              <a:extLst>
                <a:ext uri="{FF2B5EF4-FFF2-40B4-BE49-F238E27FC236}">
                  <a16:creationId xmlns:a16="http://schemas.microsoft.com/office/drawing/2014/main" id="{3F015F55-7ECB-00C6-5E8E-26FEC318A790}"/>
                </a:ext>
              </a:extLst>
            </p:cNvPr>
            <p:cNvGrpSpPr/>
            <p:nvPr/>
          </p:nvGrpSpPr>
          <p:grpSpPr>
            <a:xfrm>
              <a:off x="1258106" y="1919749"/>
              <a:ext cx="1933868" cy="1933922"/>
              <a:chOff x="1637964" y="1764012"/>
              <a:chExt cx="3254896" cy="3254989"/>
            </a:xfrm>
            <a:solidFill>
              <a:schemeClr val="accent3"/>
            </a:solidFill>
          </p:grpSpPr>
          <p:sp>
            <p:nvSpPr>
              <p:cNvPr id="34" name="任意多边形: 形状 33">
                <a:extLst>
                  <a:ext uri="{FF2B5EF4-FFF2-40B4-BE49-F238E27FC236}">
                    <a16:creationId xmlns:a16="http://schemas.microsoft.com/office/drawing/2014/main" id="{3FF2E260-FEC5-EC2C-E81D-B9775B0A2A9F}"/>
                  </a:ext>
                </a:extLst>
              </p:cNvPr>
              <p:cNvSpPr/>
              <p:nvPr/>
            </p:nvSpPr>
            <p:spPr>
              <a:xfrm>
                <a:off x="4794263" y="4921713"/>
                <a:ext cx="98596" cy="97288"/>
              </a:xfrm>
              <a:custGeom>
                <a:avLst/>
                <a:gdLst>
                  <a:gd name="connsiteX0" fmla="*/ -252 w 98596"/>
                  <a:gd name="connsiteY0" fmla="*/ -252 h 97288"/>
                  <a:gd name="connsiteX1" fmla="*/ 98345 w 98596"/>
                  <a:gd name="connsiteY1" fmla="*/ -252 h 97288"/>
                  <a:gd name="connsiteX2" fmla="*/ 98345 w 98596"/>
                  <a:gd name="connsiteY2" fmla="*/ 97036 h 97288"/>
                  <a:gd name="connsiteX3" fmla="*/ -252 w 98596"/>
                  <a:gd name="connsiteY3" fmla="*/ 97036 h 97288"/>
                  <a:gd name="connsiteX4" fmla="*/ 65635 w 98596"/>
                  <a:gd name="connsiteY4" fmla="*/ 64327 h 97288"/>
                  <a:gd name="connsiteX5" fmla="*/ 65635 w 98596"/>
                  <a:gd name="connsiteY5" fmla="*/ 32458 h 97288"/>
                  <a:gd name="connsiteX6" fmla="*/ 32458 w 98596"/>
                  <a:gd name="connsiteY6" fmla="*/ 32458 h 97288"/>
                  <a:gd name="connsiteX7" fmla="*/ 32458 w 98596"/>
                  <a:gd name="connsiteY7" fmla="*/ 64327 h 97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96" h="97288">
                    <a:moveTo>
                      <a:pt x="-252" y="-252"/>
                    </a:moveTo>
                    <a:lnTo>
                      <a:pt x="98345" y="-252"/>
                    </a:lnTo>
                    <a:lnTo>
                      <a:pt x="98345" y="97036"/>
                    </a:lnTo>
                    <a:lnTo>
                      <a:pt x="-252" y="97036"/>
                    </a:lnTo>
                    <a:close/>
                    <a:moveTo>
                      <a:pt x="65635" y="64327"/>
                    </a:moveTo>
                    <a:lnTo>
                      <a:pt x="65635" y="32458"/>
                    </a:lnTo>
                    <a:lnTo>
                      <a:pt x="32458" y="32458"/>
                    </a:lnTo>
                    <a:lnTo>
                      <a:pt x="32458" y="64327"/>
                    </a:lnTo>
                    <a:close/>
                  </a:path>
                </a:pathLst>
              </a:custGeom>
              <a:grpFill/>
              <a:ln w="4660" cap="flat">
                <a:noFill/>
                <a:prstDash val="solid"/>
                <a:miter/>
              </a:ln>
            </p:spPr>
            <p:txBody>
              <a:bodyPr rtlCol="0" anchor="ctr">
                <a:noAutofit/>
              </a:bodyPr>
              <a:lstStyle/>
              <a:p>
                <a:endParaRPr lang="zh-CN" altLang="en-US"/>
              </a:p>
            </p:txBody>
          </p:sp>
          <p:sp>
            <p:nvSpPr>
              <p:cNvPr id="35" name="任意多边形: 形状 34">
                <a:extLst>
                  <a:ext uri="{FF2B5EF4-FFF2-40B4-BE49-F238E27FC236}">
                    <a16:creationId xmlns:a16="http://schemas.microsoft.com/office/drawing/2014/main" id="{6AD2857C-4158-A634-25D0-6D064633AE60}"/>
                  </a:ext>
                </a:extLst>
              </p:cNvPr>
              <p:cNvSpPr/>
              <p:nvPr/>
            </p:nvSpPr>
            <p:spPr>
              <a:xfrm>
                <a:off x="1637964" y="4920311"/>
                <a:ext cx="97241" cy="98689"/>
              </a:xfrm>
              <a:custGeom>
                <a:avLst/>
                <a:gdLst>
                  <a:gd name="connsiteX0" fmla="*/ -252 w 97241"/>
                  <a:gd name="connsiteY0" fmla="*/ -252 h 98689"/>
                  <a:gd name="connsiteX1" fmla="*/ 96990 w 97241"/>
                  <a:gd name="connsiteY1" fmla="*/ -252 h 98689"/>
                  <a:gd name="connsiteX2" fmla="*/ 96990 w 97241"/>
                  <a:gd name="connsiteY2" fmla="*/ 98438 h 98689"/>
                  <a:gd name="connsiteX3" fmla="*/ -252 w 97241"/>
                  <a:gd name="connsiteY3" fmla="*/ 98438 h 98689"/>
                  <a:gd name="connsiteX4" fmla="*/ 64280 w 97241"/>
                  <a:gd name="connsiteY4" fmla="*/ 65728 h 98689"/>
                  <a:gd name="connsiteX5" fmla="*/ 64280 w 97241"/>
                  <a:gd name="connsiteY5" fmla="*/ 32505 h 98689"/>
                  <a:gd name="connsiteX6" fmla="*/ 32458 w 97241"/>
                  <a:gd name="connsiteY6" fmla="*/ 32505 h 98689"/>
                  <a:gd name="connsiteX7" fmla="*/ 32458 w 97241"/>
                  <a:gd name="connsiteY7" fmla="*/ 65728 h 98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41" h="98689">
                    <a:moveTo>
                      <a:pt x="-252" y="-252"/>
                    </a:moveTo>
                    <a:lnTo>
                      <a:pt x="96990" y="-252"/>
                    </a:lnTo>
                    <a:lnTo>
                      <a:pt x="96990" y="98438"/>
                    </a:lnTo>
                    <a:lnTo>
                      <a:pt x="-252" y="98438"/>
                    </a:lnTo>
                    <a:close/>
                    <a:moveTo>
                      <a:pt x="64280" y="65728"/>
                    </a:moveTo>
                    <a:lnTo>
                      <a:pt x="64280" y="32505"/>
                    </a:lnTo>
                    <a:lnTo>
                      <a:pt x="32458" y="32505"/>
                    </a:lnTo>
                    <a:lnTo>
                      <a:pt x="32458" y="65728"/>
                    </a:lnTo>
                    <a:close/>
                  </a:path>
                </a:pathLst>
              </a:custGeom>
              <a:grpFill/>
              <a:ln w="4660" cap="flat">
                <a:noFill/>
                <a:prstDash val="solid"/>
                <a:miter/>
              </a:ln>
            </p:spPr>
            <p:txBody>
              <a:bodyPr rtlCol="0" anchor="ctr">
                <a:noAutofit/>
              </a:bodyPr>
              <a:lstStyle/>
              <a:p>
                <a:endParaRPr lang="zh-CN" altLang="en-US"/>
              </a:p>
            </p:txBody>
          </p:sp>
          <p:sp>
            <p:nvSpPr>
              <p:cNvPr id="36" name="任意多边形: 形状 35">
                <a:extLst>
                  <a:ext uri="{FF2B5EF4-FFF2-40B4-BE49-F238E27FC236}">
                    <a16:creationId xmlns:a16="http://schemas.microsoft.com/office/drawing/2014/main" id="{B11349A1-BB3B-07D3-8A78-2003C385CE06}"/>
                  </a:ext>
                </a:extLst>
              </p:cNvPr>
              <p:cNvSpPr/>
              <p:nvPr/>
            </p:nvSpPr>
            <p:spPr>
              <a:xfrm>
                <a:off x="1637964" y="1764012"/>
                <a:ext cx="98596" cy="97287"/>
              </a:xfrm>
              <a:custGeom>
                <a:avLst/>
                <a:gdLst>
                  <a:gd name="connsiteX0" fmla="*/ -252 w 98596"/>
                  <a:gd name="connsiteY0" fmla="*/ -252 h 97287"/>
                  <a:gd name="connsiteX1" fmla="*/ 98345 w 98596"/>
                  <a:gd name="connsiteY1" fmla="*/ -252 h 97287"/>
                  <a:gd name="connsiteX2" fmla="*/ 98345 w 98596"/>
                  <a:gd name="connsiteY2" fmla="*/ 97036 h 97287"/>
                  <a:gd name="connsiteX3" fmla="*/ -252 w 98596"/>
                  <a:gd name="connsiteY3" fmla="*/ 97036 h 97287"/>
                  <a:gd name="connsiteX4" fmla="*/ 65682 w 98596"/>
                  <a:gd name="connsiteY4" fmla="*/ 64327 h 97287"/>
                  <a:gd name="connsiteX5" fmla="*/ 65682 w 98596"/>
                  <a:gd name="connsiteY5" fmla="*/ 32505 h 97287"/>
                  <a:gd name="connsiteX6" fmla="*/ 32458 w 98596"/>
                  <a:gd name="connsiteY6" fmla="*/ 32505 h 97287"/>
                  <a:gd name="connsiteX7" fmla="*/ 32458 w 98596"/>
                  <a:gd name="connsiteY7" fmla="*/ 64327 h 9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96" h="97287">
                    <a:moveTo>
                      <a:pt x="-252" y="-252"/>
                    </a:moveTo>
                    <a:lnTo>
                      <a:pt x="98345" y="-252"/>
                    </a:lnTo>
                    <a:lnTo>
                      <a:pt x="98345" y="97036"/>
                    </a:lnTo>
                    <a:lnTo>
                      <a:pt x="-252" y="97036"/>
                    </a:lnTo>
                    <a:close/>
                    <a:moveTo>
                      <a:pt x="65682" y="64327"/>
                    </a:moveTo>
                    <a:lnTo>
                      <a:pt x="65682" y="32505"/>
                    </a:lnTo>
                    <a:lnTo>
                      <a:pt x="32458" y="32505"/>
                    </a:lnTo>
                    <a:lnTo>
                      <a:pt x="32458" y="64327"/>
                    </a:lnTo>
                    <a:close/>
                  </a:path>
                </a:pathLst>
              </a:custGeom>
              <a:grpFill/>
              <a:ln w="4660" cap="flat">
                <a:noFill/>
                <a:prstDash val="solid"/>
                <a:miter/>
              </a:ln>
            </p:spPr>
            <p:txBody>
              <a:bodyPr rtlCol="0" anchor="ctr">
                <a:noAutofit/>
              </a:bodyPr>
              <a:lstStyle/>
              <a:p>
                <a:endParaRPr lang="zh-CN" altLang="en-US"/>
              </a:p>
            </p:txBody>
          </p:sp>
          <p:sp>
            <p:nvSpPr>
              <p:cNvPr id="37" name="任意多边形: 形状 36">
                <a:extLst>
                  <a:ext uri="{FF2B5EF4-FFF2-40B4-BE49-F238E27FC236}">
                    <a16:creationId xmlns:a16="http://schemas.microsoft.com/office/drawing/2014/main" id="{DA8440E9-2AEA-6C62-B17E-0810051A8452}"/>
                  </a:ext>
                </a:extLst>
              </p:cNvPr>
              <p:cNvSpPr/>
              <p:nvPr/>
            </p:nvSpPr>
            <p:spPr>
              <a:xfrm>
                <a:off x="4795618" y="1764012"/>
                <a:ext cx="97241" cy="98689"/>
              </a:xfrm>
              <a:custGeom>
                <a:avLst/>
                <a:gdLst>
                  <a:gd name="connsiteX0" fmla="*/ -252 w 97241"/>
                  <a:gd name="connsiteY0" fmla="*/ -252 h 98689"/>
                  <a:gd name="connsiteX1" fmla="*/ 96990 w 97241"/>
                  <a:gd name="connsiteY1" fmla="*/ -252 h 98689"/>
                  <a:gd name="connsiteX2" fmla="*/ 96990 w 97241"/>
                  <a:gd name="connsiteY2" fmla="*/ 98438 h 98689"/>
                  <a:gd name="connsiteX3" fmla="*/ -252 w 97241"/>
                  <a:gd name="connsiteY3" fmla="*/ 98438 h 98689"/>
                  <a:gd name="connsiteX4" fmla="*/ 64280 w 97241"/>
                  <a:gd name="connsiteY4" fmla="*/ 65728 h 98689"/>
                  <a:gd name="connsiteX5" fmla="*/ 64280 w 97241"/>
                  <a:gd name="connsiteY5" fmla="*/ 32505 h 98689"/>
                  <a:gd name="connsiteX6" fmla="*/ 32505 w 97241"/>
                  <a:gd name="connsiteY6" fmla="*/ 32505 h 98689"/>
                  <a:gd name="connsiteX7" fmla="*/ 32505 w 97241"/>
                  <a:gd name="connsiteY7" fmla="*/ 65728 h 98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41" h="98689">
                    <a:moveTo>
                      <a:pt x="-252" y="-252"/>
                    </a:moveTo>
                    <a:lnTo>
                      <a:pt x="96990" y="-252"/>
                    </a:lnTo>
                    <a:lnTo>
                      <a:pt x="96990" y="98438"/>
                    </a:lnTo>
                    <a:lnTo>
                      <a:pt x="-252" y="98438"/>
                    </a:lnTo>
                    <a:close/>
                    <a:moveTo>
                      <a:pt x="64280" y="65728"/>
                    </a:moveTo>
                    <a:lnTo>
                      <a:pt x="64280" y="32505"/>
                    </a:lnTo>
                    <a:lnTo>
                      <a:pt x="32505" y="32505"/>
                    </a:lnTo>
                    <a:lnTo>
                      <a:pt x="32505" y="65728"/>
                    </a:lnTo>
                    <a:close/>
                  </a:path>
                </a:pathLst>
              </a:custGeom>
              <a:grpFill/>
              <a:ln w="4660" cap="flat">
                <a:noFill/>
                <a:prstDash val="solid"/>
                <a:miter/>
              </a:ln>
            </p:spPr>
            <p:txBody>
              <a:bodyPr rtlCol="0" anchor="ctr">
                <a:noAutofit/>
              </a:bodyPr>
              <a:lstStyle/>
              <a:p>
                <a:endParaRPr lang="zh-CN" altLang="en-US"/>
              </a:p>
            </p:txBody>
          </p:sp>
          <p:sp>
            <p:nvSpPr>
              <p:cNvPr id="38" name="任意多边形: 形状 37">
                <a:extLst>
                  <a:ext uri="{FF2B5EF4-FFF2-40B4-BE49-F238E27FC236}">
                    <a16:creationId xmlns:a16="http://schemas.microsoft.com/office/drawing/2014/main" id="{13D4EE7E-AB7F-A886-703C-4C54B4655763}"/>
                  </a:ext>
                </a:extLst>
              </p:cNvPr>
              <p:cNvSpPr/>
              <p:nvPr/>
            </p:nvSpPr>
            <p:spPr>
              <a:xfrm>
                <a:off x="1637964" y="1764012"/>
                <a:ext cx="3254896" cy="3254942"/>
              </a:xfrm>
              <a:custGeom>
                <a:avLst/>
                <a:gdLst>
                  <a:gd name="connsiteX0" fmla="*/ 3254644 w 3254896"/>
                  <a:gd name="connsiteY0" fmla="*/ 636933 h 3254942"/>
                  <a:gd name="connsiteX1" fmla="*/ 3087311 w 3254896"/>
                  <a:gd name="connsiteY1" fmla="*/ 636933 h 3254942"/>
                  <a:gd name="connsiteX2" fmla="*/ 3087311 w 3254896"/>
                  <a:gd name="connsiteY2" fmla="*/ 503665 h 3254942"/>
                  <a:gd name="connsiteX3" fmla="*/ 2985397 w 3254896"/>
                  <a:gd name="connsiteY3" fmla="*/ 503665 h 3254942"/>
                  <a:gd name="connsiteX4" fmla="*/ 2985397 w 3254896"/>
                  <a:gd name="connsiteY4" fmla="*/ 850901 h 3254942"/>
                  <a:gd name="connsiteX5" fmla="*/ 3088713 w 3254896"/>
                  <a:gd name="connsiteY5" fmla="*/ 850901 h 3254942"/>
                  <a:gd name="connsiteX6" fmla="*/ 3088713 w 3254896"/>
                  <a:gd name="connsiteY6" fmla="*/ 735156 h 3254942"/>
                  <a:gd name="connsiteX7" fmla="*/ 3254644 w 3254896"/>
                  <a:gd name="connsiteY7" fmla="*/ 735156 h 3254942"/>
                  <a:gd name="connsiteX8" fmla="*/ 3254644 w 3254896"/>
                  <a:gd name="connsiteY8" fmla="*/ 1115243 h 3254942"/>
                  <a:gd name="connsiteX9" fmla="*/ 3087311 w 3254896"/>
                  <a:gd name="connsiteY9" fmla="*/ 1115243 h 3254942"/>
                  <a:gd name="connsiteX10" fmla="*/ 3087311 w 3254896"/>
                  <a:gd name="connsiteY10" fmla="*/ 999450 h 3254942"/>
                  <a:gd name="connsiteX11" fmla="*/ 2985397 w 3254896"/>
                  <a:gd name="connsiteY11" fmla="*/ 999450 h 3254942"/>
                  <a:gd name="connsiteX12" fmla="*/ 2985397 w 3254896"/>
                  <a:gd name="connsiteY12" fmla="*/ 1318837 h 3254942"/>
                  <a:gd name="connsiteX13" fmla="*/ 3087311 w 3254896"/>
                  <a:gd name="connsiteY13" fmla="*/ 1318837 h 3254942"/>
                  <a:gd name="connsiteX14" fmla="*/ 3087311 w 3254896"/>
                  <a:gd name="connsiteY14" fmla="*/ 1203185 h 3254942"/>
                  <a:gd name="connsiteX15" fmla="*/ 3254644 w 3254896"/>
                  <a:gd name="connsiteY15" fmla="*/ 1203185 h 3254942"/>
                  <a:gd name="connsiteX16" fmla="*/ 3254644 w 3254896"/>
                  <a:gd name="connsiteY16" fmla="*/ 1583272 h 3254942"/>
                  <a:gd name="connsiteX17" fmla="*/ 3087311 w 3254896"/>
                  <a:gd name="connsiteY17" fmla="*/ 1583272 h 3254942"/>
                  <a:gd name="connsiteX18" fmla="*/ 3087311 w 3254896"/>
                  <a:gd name="connsiteY18" fmla="*/ 1467479 h 3254942"/>
                  <a:gd name="connsiteX19" fmla="*/ 2985397 w 3254896"/>
                  <a:gd name="connsiteY19" fmla="*/ 1467479 h 3254942"/>
                  <a:gd name="connsiteX20" fmla="*/ 2985397 w 3254896"/>
                  <a:gd name="connsiteY20" fmla="*/ 1788222 h 3254942"/>
                  <a:gd name="connsiteX21" fmla="*/ 3088713 w 3254896"/>
                  <a:gd name="connsiteY21" fmla="*/ 1788222 h 3254942"/>
                  <a:gd name="connsiteX22" fmla="*/ 3088713 w 3254896"/>
                  <a:gd name="connsiteY22" fmla="*/ 1672429 h 3254942"/>
                  <a:gd name="connsiteX23" fmla="*/ 3254644 w 3254896"/>
                  <a:gd name="connsiteY23" fmla="*/ 1672429 h 3254942"/>
                  <a:gd name="connsiteX24" fmla="*/ 3254644 w 3254896"/>
                  <a:gd name="connsiteY24" fmla="*/ 2052469 h 3254942"/>
                  <a:gd name="connsiteX25" fmla="*/ 3087311 w 3254896"/>
                  <a:gd name="connsiteY25" fmla="*/ 2052469 h 3254942"/>
                  <a:gd name="connsiteX26" fmla="*/ 3087311 w 3254896"/>
                  <a:gd name="connsiteY26" fmla="*/ 1936723 h 3254942"/>
                  <a:gd name="connsiteX27" fmla="*/ 2985397 w 3254896"/>
                  <a:gd name="connsiteY27" fmla="*/ 1936723 h 3254942"/>
                  <a:gd name="connsiteX28" fmla="*/ 2985397 w 3254896"/>
                  <a:gd name="connsiteY28" fmla="*/ 2256251 h 3254942"/>
                  <a:gd name="connsiteX29" fmla="*/ 3087311 w 3254896"/>
                  <a:gd name="connsiteY29" fmla="*/ 2256251 h 3254942"/>
                  <a:gd name="connsiteX30" fmla="*/ 3087311 w 3254896"/>
                  <a:gd name="connsiteY30" fmla="*/ 2140458 h 3254942"/>
                  <a:gd name="connsiteX31" fmla="*/ 3254644 w 3254896"/>
                  <a:gd name="connsiteY31" fmla="*/ 2140458 h 3254942"/>
                  <a:gd name="connsiteX32" fmla="*/ 3254644 w 3254896"/>
                  <a:gd name="connsiteY32" fmla="*/ 2520545 h 3254942"/>
                  <a:gd name="connsiteX33" fmla="*/ 3087311 w 3254896"/>
                  <a:gd name="connsiteY33" fmla="*/ 2520545 h 3254942"/>
                  <a:gd name="connsiteX34" fmla="*/ 3087311 w 3254896"/>
                  <a:gd name="connsiteY34" fmla="*/ 2404753 h 3254942"/>
                  <a:gd name="connsiteX35" fmla="*/ 2985397 w 3254896"/>
                  <a:gd name="connsiteY35" fmla="*/ 2404753 h 3254942"/>
                  <a:gd name="connsiteX36" fmla="*/ 2985397 w 3254896"/>
                  <a:gd name="connsiteY36" fmla="*/ 2752177 h 3254942"/>
                  <a:gd name="connsiteX37" fmla="*/ 3088713 w 3254896"/>
                  <a:gd name="connsiteY37" fmla="*/ 2752177 h 3254942"/>
                  <a:gd name="connsiteX38" fmla="*/ 3088713 w 3254896"/>
                  <a:gd name="connsiteY38" fmla="*/ 2618908 h 3254942"/>
                  <a:gd name="connsiteX39" fmla="*/ 3254644 w 3254896"/>
                  <a:gd name="connsiteY39" fmla="*/ 2618908 h 3254942"/>
                  <a:gd name="connsiteX40" fmla="*/ 3254644 w 3254896"/>
                  <a:gd name="connsiteY40" fmla="*/ 3051377 h 3254942"/>
                  <a:gd name="connsiteX41" fmla="*/ 3087311 w 3254896"/>
                  <a:gd name="connsiteY41" fmla="*/ 3051377 h 3254942"/>
                  <a:gd name="connsiteX42" fmla="*/ 3087311 w 3254896"/>
                  <a:gd name="connsiteY42" fmla="*/ 2918155 h 3254942"/>
                  <a:gd name="connsiteX43" fmla="*/ 2985397 w 3254896"/>
                  <a:gd name="connsiteY43" fmla="*/ 2918155 h 3254942"/>
                  <a:gd name="connsiteX44" fmla="*/ 2985397 w 3254896"/>
                  <a:gd name="connsiteY44" fmla="*/ 2985443 h 3254942"/>
                  <a:gd name="connsiteX45" fmla="*/ 2916893 w 3254896"/>
                  <a:gd name="connsiteY45" fmla="*/ 2985443 h 3254942"/>
                  <a:gd name="connsiteX46" fmla="*/ 2916893 w 3254896"/>
                  <a:gd name="connsiteY46" fmla="*/ 3087404 h 3254942"/>
                  <a:gd name="connsiteX47" fmla="*/ 3050115 w 3254896"/>
                  <a:gd name="connsiteY47" fmla="*/ 3087404 h 3254942"/>
                  <a:gd name="connsiteX48" fmla="*/ 3050115 w 3254896"/>
                  <a:gd name="connsiteY48" fmla="*/ 3254691 h 3254942"/>
                  <a:gd name="connsiteX49" fmla="*/ 2617506 w 3254896"/>
                  <a:gd name="connsiteY49" fmla="*/ 3254691 h 3254942"/>
                  <a:gd name="connsiteX50" fmla="*/ 2617506 w 3254896"/>
                  <a:gd name="connsiteY50" fmla="*/ 3087404 h 3254942"/>
                  <a:gd name="connsiteX51" fmla="*/ 2750728 w 3254896"/>
                  <a:gd name="connsiteY51" fmla="*/ 3087404 h 3254942"/>
                  <a:gd name="connsiteX52" fmla="*/ 2750728 w 3254896"/>
                  <a:gd name="connsiteY52" fmla="*/ 2985443 h 3254942"/>
                  <a:gd name="connsiteX53" fmla="*/ 2403491 w 3254896"/>
                  <a:gd name="connsiteY53" fmla="*/ 2985443 h 3254942"/>
                  <a:gd name="connsiteX54" fmla="*/ 2403491 w 3254896"/>
                  <a:gd name="connsiteY54" fmla="*/ 3088760 h 3254942"/>
                  <a:gd name="connsiteX55" fmla="*/ 2519330 w 3254896"/>
                  <a:gd name="connsiteY55" fmla="*/ 3088760 h 3254942"/>
                  <a:gd name="connsiteX56" fmla="*/ 2519330 w 3254896"/>
                  <a:gd name="connsiteY56" fmla="*/ 3254691 h 3254942"/>
                  <a:gd name="connsiteX57" fmla="*/ 2139197 w 3254896"/>
                  <a:gd name="connsiteY57" fmla="*/ 3254691 h 3254942"/>
                  <a:gd name="connsiteX58" fmla="*/ 2139197 w 3254896"/>
                  <a:gd name="connsiteY58" fmla="*/ 3087404 h 3254942"/>
                  <a:gd name="connsiteX59" fmla="*/ 2254989 w 3254896"/>
                  <a:gd name="connsiteY59" fmla="*/ 3087404 h 3254942"/>
                  <a:gd name="connsiteX60" fmla="*/ 2254989 w 3254896"/>
                  <a:gd name="connsiteY60" fmla="*/ 2985443 h 3254942"/>
                  <a:gd name="connsiteX61" fmla="*/ 1935602 w 3254896"/>
                  <a:gd name="connsiteY61" fmla="*/ 2985443 h 3254942"/>
                  <a:gd name="connsiteX62" fmla="*/ 1935602 w 3254896"/>
                  <a:gd name="connsiteY62" fmla="*/ 3087404 h 3254942"/>
                  <a:gd name="connsiteX63" fmla="*/ 2051441 w 3254896"/>
                  <a:gd name="connsiteY63" fmla="*/ 3087404 h 3254942"/>
                  <a:gd name="connsiteX64" fmla="*/ 2051441 w 3254896"/>
                  <a:gd name="connsiteY64" fmla="*/ 3254691 h 3254942"/>
                  <a:gd name="connsiteX65" fmla="*/ 1671121 w 3254896"/>
                  <a:gd name="connsiteY65" fmla="*/ 3254691 h 3254942"/>
                  <a:gd name="connsiteX66" fmla="*/ 1671121 w 3254896"/>
                  <a:gd name="connsiteY66" fmla="*/ 3087404 h 3254942"/>
                  <a:gd name="connsiteX67" fmla="*/ 1786960 w 3254896"/>
                  <a:gd name="connsiteY67" fmla="*/ 3087404 h 3254942"/>
                  <a:gd name="connsiteX68" fmla="*/ 1786960 w 3254896"/>
                  <a:gd name="connsiteY68" fmla="*/ 2985443 h 3254942"/>
                  <a:gd name="connsiteX69" fmla="*/ 1466265 w 3254896"/>
                  <a:gd name="connsiteY69" fmla="*/ 2985443 h 3254942"/>
                  <a:gd name="connsiteX70" fmla="*/ 1466265 w 3254896"/>
                  <a:gd name="connsiteY70" fmla="*/ 3088760 h 3254942"/>
                  <a:gd name="connsiteX71" fmla="*/ 1582010 w 3254896"/>
                  <a:gd name="connsiteY71" fmla="*/ 3088760 h 3254942"/>
                  <a:gd name="connsiteX72" fmla="*/ 1582010 w 3254896"/>
                  <a:gd name="connsiteY72" fmla="*/ 3254691 h 3254942"/>
                  <a:gd name="connsiteX73" fmla="*/ 1201970 w 3254896"/>
                  <a:gd name="connsiteY73" fmla="*/ 3254691 h 3254942"/>
                  <a:gd name="connsiteX74" fmla="*/ 1201970 w 3254896"/>
                  <a:gd name="connsiteY74" fmla="*/ 3087404 h 3254942"/>
                  <a:gd name="connsiteX75" fmla="*/ 1317763 w 3254896"/>
                  <a:gd name="connsiteY75" fmla="*/ 3087404 h 3254942"/>
                  <a:gd name="connsiteX76" fmla="*/ 1317763 w 3254896"/>
                  <a:gd name="connsiteY76" fmla="*/ 2985443 h 3254942"/>
                  <a:gd name="connsiteX77" fmla="*/ 998189 w 3254896"/>
                  <a:gd name="connsiteY77" fmla="*/ 2985443 h 3254942"/>
                  <a:gd name="connsiteX78" fmla="*/ 998189 w 3254896"/>
                  <a:gd name="connsiteY78" fmla="*/ 3087404 h 3254942"/>
                  <a:gd name="connsiteX79" fmla="*/ 1113981 w 3254896"/>
                  <a:gd name="connsiteY79" fmla="*/ 3087404 h 3254942"/>
                  <a:gd name="connsiteX80" fmla="*/ 1113981 w 3254896"/>
                  <a:gd name="connsiteY80" fmla="*/ 3254691 h 3254942"/>
                  <a:gd name="connsiteX81" fmla="*/ 733894 w 3254896"/>
                  <a:gd name="connsiteY81" fmla="*/ 3254691 h 3254942"/>
                  <a:gd name="connsiteX82" fmla="*/ 733894 w 3254896"/>
                  <a:gd name="connsiteY82" fmla="*/ 3087404 h 3254942"/>
                  <a:gd name="connsiteX83" fmla="*/ 849687 w 3254896"/>
                  <a:gd name="connsiteY83" fmla="*/ 3087404 h 3254942"/>
                  <a:gd name="connsiteX84" fmla="*/ 849687 w 3254896"/>
                  <a:gd name="connsiteY84" fmla="*/ 2985443 h 3254942"/>
                  <a:gd name="connsiteX85" fmla="*/ 502263 w 3254896"/>
                  <a:gd name="connsiteY85" fmla="*/ 2985443 h 3254942"/>
                  <a:gd name="connsiteX86" fmla="*/ 502263 w 3254896"/>
                  <a:gd name="connsiteY86" fmla="*/ 3088760 h 3254942"/>
                  <a:gd name="connsiteX87" fmla="*/ 635485 w 3254896"/>
                  <a:gd name="connsiteY87" fmla="*/ 3088760 h 3254942"/>
                  <a:gd name="connsiteX88" fmla="*/ 635485 w 3254896"/>
                  <a:gd name="connsiteY88" fmla="*/ 3254691 h 3254942"/>
                  <a:gd name="connsiteX89" fmla="*/ 203063 w 3254896"/>
                  <a:gd name="connsiteY89" fmla="*/ 3254691 h 3254942"/>
                  <a:gd name="connsiteX90" fmla="*/ 203063 w 3254896"/>
                  <a:gd name="connsiteY90" fmla="*/ 3087404 h 3254942"/>
                  <a:gd name="connsiteX91" fmla="*/ 336284 w 3254896"/>
                  <a:gd name="connsiteY91" fmla="*/ 3087404 h 3254942"/>
                  <a:gd name="connsiteX92" fmla="*/ 336284 w 3254896"/>
                  <a:gd name="connsiteY92" fmla="*/ 2985443 h 3254942"/>
                  <a:gd name="connsiteX93" fmla="*/ 268996 w 3254896"/>
                  <a:gd name="connsiteY93" fmla="*/ 2985443 h 3254942"/>
                  <a:gd name="connsiteX94" fmla="*/ 268996 w 3254896"/>
                  <a:gd name="connsiteY94" fmla="*/ 2916940 h 3254942"/>
                  <a:gd name="connsiteX95" fmla="*/ 167129 w 3254896"/>
                  <a:gd name="connsiteY95" fmla="*/ 2916940 h 3254942"/>
                  <a:gd name="connsiteX96" fmla="*/ 167129 w 3254896"/>
                  <a:gd name="connsiteY96" fmla="*/ 3050162 h 3254942"/>
                  <a:gd name="connsiteX97" fmla="*/ -252 w 3254896"/>
                  <a:gd name="connsiteY97" fmla="*/ 3050162 h 3254942"/>
                  <a:gd name="connsiteX98" fmla="*/ -252 w 3254896"/>
                  <a:gd name="connsiteY98" fmla="*/ 2617553 h 3254942"/>
                  <a:gd name="connsiteX99" fmla="*/ 167082 w 3254896"/>
                  <a:gd name="connsiteY99" fmla="*/ 2617553 h 3254942"/>
                  <a:gd name="connsiteX100" fmla="*/ 167082 w 3254896"/>
                  <a:gd name="connsiteY100" fmla="*/ 2750821 h 3254942"/>
                  <a:gd name="connsiteX101" fmla="*/ 268949 w 3254896"/>
                  <a:gd name="connsiteY101" fmla="*/ 2750821 h 3254942"/>
                  <a:gd name="connsiteX102" fmla="*/ 268949 w 3254896"/>
                  <a:gd name="connsiteY102" fmla="*/ 2403585 h 3254942"/>
                  <a:gd name="connsiteX103" fmla="*/ 165680 w 3254896"/>
                  <a:gd name="connsiteY103" fmla="*/ 2403585 h 3254942"/>
                  <a:gd name="connsiteX104" fmla="*/ 165680 w 3254896"/>
                  <a:gd name="connsiteY104" fmla="*/ 2519330 h 3254942"/>
                  <a:gd name="connsiteX105" fmla="*/ -252 w 3254896"/>
                  <a:gd name="connsiteY105" fmla="*/ 2519330 h 3254942"/>
                  <a:gd name="connsiteX106" fmla="*/ -252 w 3254896"/>
                  <a:gd name="connsiteY106" fmla="*/ 2139243 h 3254942"/>
                  <a:gd name="connsiteX107" fmla="*/ 167082 w 3254896"/>
                  <a:gd name="connsiteY107" fmla="*/ 2139243 h 3254942"/>
                  <a:gd name="connsiteX108" fmla="*/ 167082 w 3254896"/>
                  <a:gd name="connsiteY108" fmla="*/ 2255036 h 3254942"/>
                  <a:gd name="connsiteX109" fmla="*/ 268949 w 3254896"/>
                  <a:gd name="connsiteY109" fmla="*/ 2255036 h 3254942"/>
                  <a:gd name="connsiteX110" fmla="*/ 268949 w 3254896"/>
                  <a:gd name="connsiteY110" fmla="*/ 1935649 h 3254942"/>
                  <a:gd name="connsiteX111" fmla="*/ 167082 w 3254896"/>
                  <a:gd name="connsiteY111" fmla="*/ 1935649 h 3254942"/>
                  <a:gd name="connsiteX112" fmla="*/ 167082 w 3254896"/>
                  <a:gd name="connsiteY112" fmla="*/ 2051441 h 3254942"/>
                  <a:gd name="connsiteX113" fmla="*/ -252 w 3254896"/>
                  <a:gd name="connsiteY113" fmla="*/ 2051441 h 3254942"/>
                  <a:gd name="connsiteX114" fmla="*/ -252 w 3254896"/>
                  <a:gd name="connsiteY114" fmla="*/ 1671214 h 3254942"/>
                  <a:gd name="connsiteX115" fmla="*/ 167082 w 3254896"/>
                  <a:gd name="connsiteY115" fmla="*/ 1671214 h 3254942"/>
                  <a:gd name="connsiteX116" fmla="*/ 167082 w 3254896"/>
                  <a:gd name="connsiteY116" fmla="*/ 1787007 h 3254942"/>
                  <a:gd name="connsiteX117" fmla="*/ 268949 w 3254896"/>
                  <a:gd name="connsiteY117" fmla="*/ 1787007 h 3254942"/>
                  <a:gd name="connsiteX118" fmla="*/ 268949 w 3254896"/>
                  <a:gd name="connsiteY118" fmla="*/ 1466264 h 3254942"/>
                  <a:gd name="connsiteX119" fmla="*/ 165680 w 3254896"/>
                  <a:gd name="connsiteY119" fmla="*/ 1466264 h 3254942"/>
                  <a:gd name="connsiteX120" fmla="*/ 165680 w 3254896"/>
                  <a:gd name="connsiteY120" fmla="*/ 1582104 h 3254942"/>
                  <a:gd name="connsiteX121" fmla="*/ -252 w 3254896"/>
                  <a:gd name="connsiteY121" fmla="*/ 1582104 h 3254942"/>
                  <a:gd name="connsiteX122" fmla="*/ -252 w 3254896"/>
                  <a:gd name="connsiteY122" fmla="*/ 1202017 h 3254942"/>
                  <a:gd name="connsiteX123" fmla="*/ 167082 w 3254896"/>
                  <a:gd name="connsiteY123" fmla="*/ 1202017 h 3254942"/>
                  <a:gd name="connsiteX124" fmla="*/ 167082 w 3254896"/>
                  <a:gd name="connsiteY124" fmla="*/ 1317809 h 3254942"/>
                  <a:gd name="connsiteX125" fmla="*/ 268949 w 3254896"/>
                  <a:gd name="connsiteY125" fmla="*/ 1317809 h 3254942"/>
                  <a:gd name="connsiteX126" fmla="*/ 268949 w 3254896"/>
                  <a:gd name="connsiteY126" fmla="*/ 998235 h 3254942"/>
                  <a:gd name="connsiteX127" fmla="*/ 167082 w 3254896"/>
                  <a:gd name="connsiteY127" fmla="*/ 998235 h 3254942"/>
                  <a:gd name="connsiteX128" fmla="*/ 167082 w 3254896"/>
                  <a:gd name="connsiteY128" fmla="*/ 1114028 h 3254942"/>
                  <a:gd name="connsiteX129" fmla="*/ -252 w 3254896"/>
                  <a:gd name="connsiteY129" fmla="*/ 1114028 h 3254942"/>
                  <a:gd name="connsiteX130" fmla="*/ -252 w 3254896"/>
                  <a:gd name="connsiteY130" fmla="*/ 733941 h 3254942"/>
                  <a:gd name="connsiteX131" fmla="*/ 167082 w 3254896"/>
                  <a:gd name="connsiteY131" fmla="*/ 733941 h 3254942"/>
                  <a:gd name="connsiteX132" fmla="*/ 167082 w 3254896"/>
                  <a:gd name="connsiteY132" fmla="*/ 849733 h 3254942"/>
                  <a:gd name="connsiteX133" fmla="*/ 268949 w 3254896"/>
                  <a:gd name="connsiteY133" fmla="*/ 849733 h 3254942"/>
                  <a:gd name="connsiteX134" fmla="*/ 268949 w 3254896"/>
                  <a:gd name="connsiteY134" fmla="*/ 502263 h 3254942"/>
                  <a:gd name="connsiteX135" fmla="*/ 165680 w 3254896"/>
                  <a:gd name="connsiteY135" fmla="*/ 502263 h 3254942"/>
                  <a:gd name="connsiteX136" fmla="*/ 165680 w 3254896"/>
                  <a:gd name="connsiteY136" fmla="*/ 635531 h 3254942"/>
                  <a:gd name="connsiteX137" fmla="*/ -252 w 3254896"/>
                  <a:gd name="connsiteY137" fmla="*/ 635531 h 3254942"/>
                  <a:gd name="connsiteX138" fmla="*/ -252 w 3254896"/>
                  <a:gd name="connsiteY138" fmla="*/ 203109 h 3254942"/>
                  <a:gd name="connsiteX139" fmla="*/ 167082 w 3254896"/>
                  <a:gd name="connsiteY139" fmla="*/ 203109 h 3254942"/>
                  <a:gd name="connsiteX140" fmla="*/ 167082 w 3254896"/>
                  <a:gd name="connsiteY140" fmla="*/ 336331 h 3254942"/>
                  <a:gd name="connsiteX141" fmla="*/ 268949 w 3254896"/>
                  <a:gd name="connsiteY141" fmla="*/ 336331 h 3254942"/>
                  <a:gd name="connsiteX142" fmla="*/ 268949 w 3254896"/>
                  <a:gd name="connsiteY142" fmla="*/ 269043 h 3254942"/>
                  <a:gd name="connsiteX143" fmla="*/ 337499 w 3254896"/>
                  <a:gd name="connsiteY143" fmla="*/ 269043 h 3254942"/>
                  <a:gd name="connsiteX144" fmla="*/ 337499 w 3254896"/>
                  <a:gd name="connsiteY144" fmla="*/ 167082 h 3254942"/>
                  <a:gd name="connsiteX145" fmla="*/ 204464 w 3254896"/>
                  <a:gd name="connsiteY145" fmla="*/ 167082 h 3254942"/>
                  <a:gd name="connsiteX146" fmla="*/ 204464 w 3254896"/>
                  <a:gd name="connsiteY146" fmla="*/ -252 h 3254942"/>
                  <a:gd name="connsiteX147" fmla="*/ 636887 w 3254896"/>
                  <a:gd name="connsiteY147" fmla="*/ -252 h 3254942"/>
                  <a:gd name="connsiteX148" fmla="*/ 636887 w 3254896"/>
                  <a:gd name="connsiteY148" fmla="*/ 167082 h 3254942"/>
                  <a:gd name="connsiteX149" fmla="*/ 503665 w 3254896"/>
                  <a:gd name="connsiteY149" fmla="*/ 167082 h 3254942"/>
                  <a:gd name="connsiteX150" fmla="*/ 503665 w 3254896"/>
                  <a:gd name="connsiteY150" fmla="*/ 269043 h 3254942"/>
                  <a:gd name="connsiteX151" fmla="*/ 850902 w 3254896"/>
                  <a:gd name="connsiteY151" fmla="*/ 269043 h 3254942"/>
                  <a:gd name="connsiteX152" fmla="*/ 850902 w 3254896"/>
                  <a:gd name="connsiteY152" fmla="*/ 165727 h 3254942"/>
                  <a:gd name="connsiteX153" fmla="*/ 735062 w 3254896"/>
                  <a:gd name="connsiteY153" fmla="*/ 165727 h 3254942"/>
                  <a:gd name="connsiteX154" fmla="*/ 735062 w 3254896"/>
                  <a:gd name="connsiteY154" fmla="*/ -252 h 3254942"/>
                  <a:gd name="connsiteX155" fmla="*/ 1115196 w 3254896"/>
                  <a:gd name="connsiteY155" fmla="*/ -252 h 3254942"/>
                  <a:gd name="connsiteX156" fmla="*/ 1115196 w 3254896"/>
                  <a:gd name="connsiteY156" fmla="*/ 167082 h 3254942"/>
                  <a:gd name="connsiteX157" fmla="*/ 999404 w 3254896"/>
                  <a:gd name="connsiteY157" fmla="*/ 167082 h 3254942"/>
                  <a:gd name="connsiteX158" fmla="*/ 999404 w 3254896"/>
                  <a:gd name="connsiteY158" fmla="*/ 269043 h 3254942"/>
                  <a:gd name="connsiteX159" fmla="*/ 1318791 w 3254896"/>
                  <a:gd name="connsiteY159" fmla="*/ 269043 h 3254942"/>
                  <a:gd name="connsiteX160" fmla="*/ 1318791 w 3254896"/>
                  <a:gd name="connsiteY160" fmla="*/ 167082 h 3254942"/>
                  <a:gd name="connsiteX161" fmla="*/ 1203092 w 3254896"/>
                  <a:gd name="connsiteY161" fmla="*/ 167082 h 3254942"/>
                  <a:gd name="connsiteX162" fmla="*/ 1203092 w 3254896"/>
                  <a:gd name="connsiteY162" fmla="*/ -252 h 3254942"/>
                  <a:gd name="connsiteX163" fmla="*/ 1583272 w 3254896"/>
                  <a:gd name="connsiteY163" fmla="*/ -252 h 3254942"/>
                  <a:gd name="connsiteX164" fmla="*/ 1583272 w 3254896"/>
                  <a:gd name="connsiteY164" fmla="*/ 167082 h 3254942"/>
                  <a:gd name="connsiteX165" fmla="*/ 1467433 w 3254896"/>
                  <a:gd name="connsiteY165" fmla="*/ 167082 h 3254942"/>
                  <a:gd name="connsiteX166" fmla="*/ 1467433 w 3254896"/>
                  <a:gd name="connsiteY166" fmla="*/ 269043 h 3254942"/>
                  <a:gd name="connsiteX167" fmla="*/ 1788175 w 3254896"/>
                  <a:gd name="connsiteY167" fmla="*/ 269043 h 3254942"/>
                  <a:gd name="connsiteX168" fmla="*/ 1788175 w 3254896"/>
                  <a:gd name="connsiteY168" fmla="*/ 165727 h 3254942"/>
                  <a:gd name="connsiteX169" fmla="*/ 1672382 w 3254896"/>
                  <a:gd name="connsiteY169" fmla="*/ 165727 h 3254942"/>
                  <a:gd name="connsiteX170" fmla="*/ 1672382 w 3254896"/>
                  <a:gd name="connsiteY170" fmla="*/ -252 h 3254942"/>
                  <a:gd name="connsiteX171" fmla="*/ 2052422 w 3254896"/>
                  <a:gd name="connsiteY171" fmla="*/ -252 h 3254942"/>
                  <a:gd name="connsiteX172" fmla="*/ 2052422 w 3254896"/>
                  <a:gd name="connsiteY172" fmla="*/ 167082 h 3254942"/>
                  <a:gd name="connsiteX173" fmla="*/ 1936677 w 3254896"/>
                  <a:gd name="connsiteY173" fmla="*/ 167082 h 3254942"/>
                  <a:gd name="connsiteX174" fmla="*/ 1936677 w 3254896"/>
                  <a:gd name="connsiteY174" fmla="*/ 269043 h 3254942"/>
                  <a:gd name="connsiteX175" fmla="*/ 2256204 w 3254896"/>
                  <a:gd name="connsiteY175" fmla="*/ 269043 h 3254942"/>
                  <a:gd name="connsiteX176" fmla="*/ 2256204 w 3254896"/>
                  <a:gd name="connsiteY176" fmla="*/ 167082 h 3254942"/>
                  <a:gd name="connsiteX177" fmla="*/ 2140412 w 3254896"/>
                  <a:gd name="connsiteY177" fmla="*/ 167082 h 3254942"/>
                  <a:gd name="connsiteX178" fmla="*/ 2140412 w 3254896"/>
                  <a:gd name="connsiteY178" fmla="*/ -252 h 3254942"/>
                  <a:gd name="connsiteX179" fmla="*/ 2520545 w 3254896"/>
                  <a:gd name="connsiteY179" fmla="*/ -252 h 3254942"/>
                  <a:gd name="connsiteX180" fmla="*/ 2520545 w 3254896"/>
                  <a:gd name="connsiteY180" fmla="*/ 167082 h 3254942"/>
                  <a:gd name="connsiteX181" fmla="*/ 2404706 w 3254896"/>
                  <a:gd name="connsiteY181" fmla="*/ 167082 h 3254942"/>
                  <a:gd name="connsiteX182" fmla="*/ 2404706 w 3254896"/>
                  <a:gd name="connsiteY182" fmla="*/ 269043 h 3254942"/>
                  <a:gd name="connsiteX183" fmla="*/ 2752130 w 3254896"/>
                  <a:gd name="connsiteY183" fmla="*/ 269043 h 3254942"/>
                  <a:gd name="connsiteX184" fmla="*/ 2752130 w 3254896"/>
                  <a:gd name="connsiteY184" fmla="*/ 165727 h 3254942"/>
                  <a:gd name="connsiteX185" fmla="*/ 2618908 w 3254896"/>
                  <a:gd name="connsiteY185" fmla="*/ 165727 h 3254942"/>
                  <a:gd name="connsiteX186" fmla="*/ 2618908 w 3254896"/>
                  <a:gd name="connsiteY186" fmla="*/ -252 h 3254942"/>
                  <a:gd name="connsiteX187" fmla="*/ 3051330 w 3254896"/>
                  <a:gd name="connsiteY187" fmla="*/ -252 h 3254942"/>
                  <a:gd name="connsiteX188" fmla="*/ 3051330 w 3254896"/>
                  <a:gd name="connsiteY188" fmla="*/ 167082 h 3254942"/>
                  <a:gd name="connsiteX189" fmla="*/ 2918108 w 3254896"/>
                  <a:gd name="connsiteY189" fmla="*/ 167082 h 3254942"/>
                  <a:gd name="connsiteX190" fmla="*/ 2918108 w 3254896"/>
                  <a:gd name="connsiteY190" fmla="*/ 269043 h 3254942"/>
                  <a:gd name="connsiteX191" fmla="*/ 2985397 w 3254896"/>
                  <a:gd name="connsiteY191" fmla="*/ 269043 h 3254942"/>
                  <a:gd name="connsiteX192" fmla="*/ 2985397 w 3254896"/>
                  <a:gd name="connsiteY192" fmla="*/ 337546 h 3254942"/>
                  <a:gd name="connsiteX193" fmla="*/ 3087311 w 3254896"/>
                  <a:gd name="connsiteY193" fmla="*/ 337546 h 3254942"/>
                  <a:gd name="connsiteX194" fmla="*/ 3087311 w 3254896"/>
                  <a:gd name="connsiteY194" fmla="*/ 204464 h 3254942"/>
                  <a:gd name="connsiteX195" fmla="*/ 3254644 w 3254896"/>
                  <a:gd name="connsiteY195" fmla="*/ 204464 h 3254942"/>
                  <a:gd name="connsiteX196" fmla="*/ 2952687 w 3254896"/>
                  <a:gd name="connsiteY196" fmla="*/ 471002 h 3254942"/>
                  <a:gd name="connsiteX197" fmla="*/ 3120020 w 3254896"/>
                  <a:gd name="connsiteY197" fmla="*/ 471002 h 3254942"/>
                  <a:gd name="connsiteX198" fmla="*/ 3120020 w 3254896"/>
                  <a:gd name="connsiteY198" fmla="*/ 604224 h 3254942"/>
                  <a:gd name="connsiteX199" fmla="*/ 3221935 w 3254896"/>
                  <a:gd name="connsiteY199" fmla="*/ 604224 h 3254942"/>
                  <a:gd name="connsiteX200" fmla="*/ 3221935 w 3254896"/>
                  <a:gd name="connsiteY200" fmla="*/ 237221 h 3254942"/>
                  <a:gd name="connsiteX201" fmla="*/ 3120020 w 3254896"/>
                  <a:gd name="connsiteY201" fmla="*/ 237221 h 3254942"/>
                  <a:gd name="connsiteX202" fmla="*/ 3120020 w 3254896"/>
                  <a:gd name="connsiteY202" fmla="*/ 370256 h 3254942"/>
                  <a:gd name="connsiteX203" fmla="*/ 2952687 w 3254896"/>
                  <a:gd name="connsiteY203" fmla="*/ 370256 h 3254942"/>
                  <a:gd name="connsiteX204" fmla="*/ 2952687 w 3254896"/>
                  <a:gd name="connsiteY204" fmla="*/ 301565 h 3254942"/>
                  <a:gd name="connsiteX205" fmla="*/ 2885352 w 3254896"/>
                  <a:gd name="connsiteY205" fmla="*/ 301565 h 3254942"/>
                  <a:gd name="connsiteX206" fmla="*/ 2885352 w 3254896"/>
                  <a:gd name="connsiteY206" fmla="*/ 134419 h 3254942"/>
                  <a:gd name="connsiteX207" fmla="*/ 3018621 w 3254896"/>
                  <a:gd name="connsiteY207" fmla="*/ 134419 h 3254942"/>
                  <a:gd name="connsiteX208" fmla="*/ 3018621 w 3254896"/>
                  <a:gd name="connsiteY208" fmla="*/ 32505 h 3254942"/>
                  <a:gd name="connsiteX209" fmla="*/ 2651618 w 3254896"/>
                  <a:gd name="connsiteY209" fmla="*/ 32505 h 3254942"/>
                  <a:gd name="connsiteX210" fmla="*/ 2651618 w 3254896"/>
                  <a:gd name="connsiteY210" fmla="*/ 133017 h 3254942"/>
                  <a:gd name="connsiteX211" fmla="*/ 2784840 w 3254896"/>
                  <a:gd name="connsiteY211" fmla="*/ 133017 h 3254942"/>
                  <a:gd name="connsiteX212" fmla="*/ 2784840 w 3254896"/>
                  <a:gd name="connsiteY212" fmla="*/ 301752 h 3254942"/>
                  <a:gd name="connsiteX213" fmla="*/ 2371996 w 3254896"/>
                  <a:gd name="connsiteY213" fmla="*/ 301752 h 3254942"/>
                  <a:gd name="connsiteX214" fmla="*/ 2371996 w 3254896"/>
                  <a:gd name="connsiteY214" fmla="*/ 134419 h 3254942"/>
                  <a:gd name="connsiteX215" fmla="*/ 2487835 w 3254896"/>
                  <a:gd name="connsiteY215" fmla="*/ 134419 h 3254942"/>
                  <a:gd name="connsiteX216" fmla="*/ 2487835 w 3254896"/>
                  <a:gd name="connsiteY216" fmla="*/ 32505 h 3254942"/>
                  <a:gd name="connsiteX217" fmla="*/ 2173121 w 3254896"/>
                  <a:gd name="connsiteY217" fmla="*/ 32505 h 3254942"/>
                  <a:gd name="connsiteX218" fmla="*/ 2173121 w 3254896"/>
                  <a:gd name="connsiteY218" fmla="*/ 134419 h 3254942"/>
                  <a:gd name="connsiteX219" fmla="*/ 2288867 w 3254896"/>
                  <a:gd name="connsiteY219" fmla="*/ 134419 h 3254942"/>
                  <a:gd name="connsiteX220" fmla="*/ 2288867 w 3254896"/>
                  <a:gd name="connsiteY220" fmla="*/ 301752 h 3254942"/>
                  <a:gd name="connsiteX221" fmla="*/ 1903967 w 3254896"/>
                  <a:gd name="connsiteY221" fmla="*/ 301752 h 3254942"/>
                  <a:gd name="connsiteX222" fmla="*/ 1903967 w 3254896"/>
                  <a:gd name="connsiteY222" fmla="*/ 134419 h 3254942"/>
                  <a:gd name="connsiteX223" fmla="*/ 2019713 w 3254896"/>
                  <a:gd name="connsiteY223" fmla="*/ 134419 h 3254942"/>
                  <a:gd name="connsiteX224" fmla="*/ 2019713 w 3254896"/>
                  <a:gd name="connsiteY224" fmla="*/ 32505 h 3254942"/>
                  <a:gd name="connsiteX225" fmla="*/ 1705092 w 3254896"/>
                  <a:gd name="connsiteY225" fmla="*/ 32505 h 3254942"/>
                  <a:gd name="connsiteX226" fmla="*/ 1705092 w 3254896"/>
                  <a:gd name="connsiteY226" fmla="*/ 133017 h 3254942"/>
                  <a:gd name="connsiteX227" fmla="*/ 1820838 w 3254896"/>
                  <a:gd name="connsiteY227" fmla="*/ 133017 h 3254942"/>
                  <a:gd name="connsiteX228" fmla="*/ 1820838 w 3254896"/>
                  <a:gd name="connsiteY228" fmla="*/ 301752 h 3254942"/>
                  <a:gd name="connsiteX229" fmla="*/ 1434723 w 3254896"/>
                  <a:gd name="connsiteY229" fmla="*/ 301752 h 3254942"/>
                  <a:gd name="connsiteX230" fmla="*/ 1434723 w 3254896"/>
                  <a:gd name="connsiteY230" fmla="*/ 134419 h 3254942"/>
                  <a:gd name="connsiteX231" fmla="*/ 1550516 w 3254896"/>
                  <a:gd name="connsiteY231" fmla="*/ 134419 h 3254942"/>
                  <a:gd name="connsiteX232" fmla="*/ 1550516 w 3254896"/>
                  <a:gd name="connsiteY232" fmla="*/ 32505 h 3254942"/>
                  <a:gd name="connsiteX233" fmla="*/ 1235848 w 3254896"/>
                  <a:gd name="connsiteY233" fmla="*/ 32505 h 3254942"/>
                  <a:gd name="connsiteX234" fmla="*/ 1235848 w 3254896"/>
                  <a:gd name="connsiteY234" fmla="*/ 134419 h 3254942"/>
                  <a:gd name="connsiteX235" fmla="*/ 1351500 w 3254896"/>
                  <a:gd name="connsiteY235" fmla="*/ 134419 h 3254942"/>
                  <a:gd name="connsiteX236" fmla="*/ 1351500 w 3254896"/>
                  <a:gd name="connsiteY236" fmla="*/ 301752 h 3254942"/>
                  <a:gd name="connsiteX237" fmla="*/ 966647 w 3254896"/>
                  <a:gd name="connsiteY237" fmla="*/ 301752 h 3254942"/>
                  <a:gd name="connsiteX238" fmla="*/ 966647 w 3254896"/>
                  <a:gd name="connsiteY238" fmla="*/ 134419 h 3254942"/>
                  <a:gd name="connsiteX239" fmla="*/ 1082486 w 3254896"/>
                  <a:gd name="connsiteY239" fmla="*/ 134419 h 3254942"/>
                  <a:gd name="connsiteX240" fmla="*/ 1082486 w 3254896"/>
                  <a:gd name="connsiteY240" fmla="*/ 32505 h 3254942"/>
                  <a:gd name="connsiteX241" fmla="*/ 767772 w 3254896"/>
                  <a:gd name="connsiteY241" fmla="*/ 32505 h 3254942"/>
                  <a:gd name="connsiteX242" fmla="*/ 767772 w 3254896"/>
                  <a:gd name="connsiteY242" fmla="*/ 133017 h 3254942"/>
                  <a:gd name="connsiteX243" fmla="*/ 883611 w 3254896"/>
                  <a:gd name="connsiteY243" fmla="*/ 133017 h 3254942"/>
                  <a:gd name="connsiteX244" fmla="*/ 883611 w 3254896"/>
                  <a:gd name="connsiteY244" fmla="*/ 301752 h 3254942"/>
                  <a:gd name="connsiteX245" fmla="*/ 470908 w 3254896"/>
                  <a:gd name="connsiteY245" fmla="*/ 301752 h 3254942"/>
                  <a:gd name="connsiteX246" fmla="*/ 470908 w 3254896"/>
                  <a:gd name="connsiteY246" fmla="*/ 134419 h 3254942"/>
                  <a:gd name="connsiteX247" fmla="*/ 604177 w 3254896"/>
                  <a:gd name="connsiteY247" fmla="*/ 134419 h 3254942"/>
                  <a:gd name="connsiteX248" fmla="*/ 604177 w 3254896"/>
                  <a:gd name="connsiteY248" fmla="*/ 32505 h 3254942"/>
                  <a:gd name="connsiteX249" fmla="*/ 237174 w 3254896"/>
                  <a:gd name="connsiteY249" fmla="*/ 32505 h 3254942"/>
                  <a:gd name="connsiteX250" fmla="*/ 237174 w 3254896"/>
                  <a:gd name="connsiteY250" fmla="*/ 134419 h 3254942"/>
                  <a:gd name="connsiteX251" fmla="*/ 370209 w 3254896"/>
                  <a:gd name="connsiteY251" fmla="*/ 134419 h 3254942"/>
                  <a:gd name="connsiteX252" fmla="*/ 370209 w 3254896"/>
                  <a:gd name="connsiteY252" fmla="*/ 301752 h 3254942"/>
                  <a:gd name="connsiteX253" fmla="*/ 301519 w 3254896"/>
                  <a:gd name="connsiteY253" fmla="*/ 301752 h 3254942"/>
                  <a:gd name="connsiteX254" fmla="*/ 301519 w 3254896"/>
                  <a:gd name="connsiteY254" fmla="*/ 369041 h 3254942"/>
                  <a:gd name="connsiteX255" fmla="*/ 134372 w 3254896"/>
                  <a:gd name="connsiteY255" fmla="*/ 369041 h 3254942"/>
                  <a:gd name="connsiteX256" fmla="*/ 134372 w 3254896"/>
                  <a:gd name="connsiteY256" fmla="*/ 235819 h 3254942"/>
                  <a:gd name="connsiteX257" fmla="*/ 32458 w 3254896"/>
                  <a:gd name="connsiteY257" fmla="*/ 235819 h 3254942"/>
                  <a:gd name="connsiteX258" fmla="*/ 32458 w 3254896"/>
                  <a:gd name="connsiteY258" fmla="*/ 602822 h 3254942"/>
                  <a:gd name="connsiteX259" fmla="*/ 132970 w 3254896"/>
                  <a:gd name="connsiteY259" fmla="*/ 602822 h 3254942"/>
                  <a:gd name="connsiteX260" fmla="*/ 132970 w 3254896"/>
                  <a:gd name="connsiteY260" fmla="*/ 469600 h 3254942"/>
                  <a:gd name="connsiteX261" fmla="*/ 301706 w 3254896"/>
                  <a:gd name="connsiteY261" fmla="*/ 469600 h 3254942"/>
                  <a:gd name="connsiteX262" fmla="*/ 301706 w 3254896"/>
                  <a:gd name="connsiteY262" fmla="*/ 882396 h 3254942"/>
                  <a:gd name="connsiteX263" fmla="*/ 134372 w 3254896"/>
                  <a:gd name="connsiteY263" fmla="*/ 882396 h 3254942"/>
                  <a:gd name="connsiteX264" fmla="*/ 134372 w 3254896"/>
                  <a:gd name="connsiteY264" fmla="*/ 766651 h 3254942"/>
                  <a:gd name="connsiteX265" fmla="*/ 32458 w 3254896"/>
                  <a:gd name="connsiteY265" fmla="*/ 766651 h 3254942"/>
                  <a:gd name="connsiteX266" fmla="*/ 32458 w 3254896"/>
                  <a:gd name="connsiteY266" fmla="*/ 1081318 h 3254942"/>
                  <a:gd name="connsiteX267" fmla="*/ 134372 w 3254896"/>
                  <a:gd name="connsiteY267" fmla="*/ 1081318 h 3254942"/>
                  <a:gd name="connsiteX268" fmla="*/ 134372 w 3254896"/>
                  <a:gd name="connsiteY268" fmla="*/ 965526 h 3254942"/>
                  <a:gd name="connsiteX269" fmla="*/ 301706 w 3254896"/>
                  <a:gd name="connsiteY269" fmla="*/ 965526 h 3254942"/>
                  <a:gd name="connsiteX270" fmla="*/ 301706 w 3254896"/>
                  <a:gd name="connsiteY270" fmla="*/ 1350426 h 3254942"/>
                  <a:gd name="connsiteX271" fmla="*/ 134372 w 3254896"/>
                  <a:gd name="connsiteY271" fmla="*/ 1350426 h 3254942"/>
                  <a:gd name="connsiteX272" fmla="*/ 134372 w 3254896"/>
                  <a:gd name="connsiteY272" fmla="*/ 1234727 h 3254942"/>
                  <a:gd name="connsiteX273" fmla="*/ 32458 w 3254896"/>
                  <a:gd name="connsiteY273" fmla="*/ 1234727 h 3254942"/>
                  <a:gd name="connsiteX274" fmla="*/ 32458 w 3254896"/>
                  <a:gd name="connsiteY274" fmla="*/ 1549441 h 3254942"/>
                  <a:gd name="connsiteX275" fmla="*/ 132970 w 3254896"/>
                  <a:gd name="connsiteY275" fmla="*/ 1549441 h 3254942"/>
                  <a:gd name="connsiteX276" fmla="*/ 132970 w 3254896"/>
                  <a:gd name="connsiteY276" fmla="*/ 1433555 h 3254942"/>
                  <a:gd name="connsiteX277" fmla="*/ 301706 w 3254896"/>
                  <a:gd name="connsiteY277" fmla="*/ 1433555 h 3254942"/>
                  <a:gd name="connsiteX278" fmla="*/ 301706 w 3254896"/>
                  <a:gd name="connsiteY278" fmla="*/ 1819716 h 3254942"/>
                  <a:gd name="connsiteX279" fmla="*/ 134372 w 3254896"/>
                  <a:gd name="connsiteY279" fmla="*/ 1819716 h 3254942"/>
                  <a:gd name="connsiteX280" fmla="*/ 134372 w 3254896"/>
                  <a:gd name="connsiteY280" fmla="*/ 1703924 h 3254942"/>
                  <a:gd name="connsiteX281" fmla="*/ 32458 w 3254896"/>
                  <a:gd name="connsiteY281" fmla="*/ 1703924 h 3254942"/>
                  <a:gd name="connsiteX282" fmla="*/ 32458 w 3254896"/>
                  <a:gd name="connsiteY282" fmla="*/ 2018638 h 3254942"/>
                  <a:gd name="connsiteX283" fmla="*/ 134372 w 3254896"/>
                  <a:gd name="connsiteY283" fmla="*/ 2018638 h 3254942"/>
                  <a:gd name="connsiteX284" fmla="*/ 134372 w 3254896"/>
                  <a:gd name="connsiteY284" fmla="*/ 1902939 h 3254942"/>
                  <a:gd name="connsiteX285" fmla="*/ 301706 w 3254896"/>
                  <a:gd name="connsiteY285" fmla="*/ 1902939 h 3254942"/>
                  <a:gd name="connsiteX286" fmla="*/ 301706 w 3254896"/>
                  <a:gd name="connsiteY286" fmla="*/ 2287886 h 3254942"/>
                  <a:gd name="connsiteX287" fmla="*/ 134372 w 3254896"/>
                  <a:gd name="connsiteY287" fmla="*/ 2287886 h 3254942"/>
                  <a:gd name="connsiteX288" fmla="*/ 134372 w 3254896"/>
                  <a:gd name="connsiteY288" fmla="*/ 2171953 h 3254942"/>
                  <a:gd name="connsiteX289" fmla="*/ 32458 w 3254896"/>
                  <a:gd name="connsiteY289" fmla="*/ 2171953 h 3254942"/>
                  <a:gd name="connsiteX290" fmla="*/ 32458 w 3254896"/>
                  <a:gd name="connsiteY290" fmla="*/ 2486667 h 3254942"/>
                  <a:gd name="connsiteX291" fmla="*/ 132970 w 3254896"/>
                  <a:gd name="connsiteY291" fmla="*/ 2486667 h 3254942"/>
                  <a:gd name="connsiteX292" fmla="*/ 132970 w 3254896"/>
                  <a:gd name="connsiteY292" fmla="*/ 2370828 h 3254942"/>
                  <a:gd name="connsiteX293" fmla="*/ 301706 w 3254896"/>
                  <a:gd name="connsiteY293" fmla="*/ 2370828 h 3254942"/>
                  <a:gd name="connsiteX294" fmla="*/ 301706 w 3254896"/>
                  <a:gd name="connsiteY294" fmla="*/ 2783484 h 3254942"/>
                  <a:gd name="connsiteX295" fmla="*/ 134372 w 3254896"/>
                  <a:gd name="connsiteY295" fmla="*/ 2783484 h 3254942"/>
                  <a:gd name="connsiteX296" fmla="*/ 134372 w 3254896"/>
                  <a:gd name="connsiteY296" fmla="*/ 2650262 h 3254942"/>
                  <a:gd name="connsiteX297" fmla="*/ 32458 w 3254896"/>
                  <a:gd name="connsiteY297" fmla="*/ 2650262 h 3254942"/>
                  <a:gd name="connsiteX298" fmla="*/ 32458 w 3254896"/>
                  <a:gd name="connsiteY298" fmla="*/ 3017265 h 3254942"/>
                  <a:gd name="connsiteX299" fmla="*/ 134372 w 3254896"/>
                  <a:gd name="connsiteY299" fmla="*/ 3017265 h 3254942"/>
                  <a:gd name="connsiteX300" fmla="*/ 134372 w 3254896"/>
                  <a:gd name="connsiteY300" fmla="*/ 2884230 h 3254942"/>
                  <a:gd name="connsiteX301" fmla="*/ 301706 w 3254896"/>
                  <a:gd name="connsiteY301" fmla="*/ 2884230 h 3254942"/>
                  <a:gd name="connsiteX302" fmla="*/ 301706 w 3254896"/>
                  <a:gd name="connsiteY302" fmla="*/ 2952921 h 3254942"/>
                  <a:gd name="connsiteX303" fmla="*/ 369041 w 3254896"/>
                  <a:gd name="connsiteY303" fmla="*/ 2952921 h 3254942"/>
                  <a:gd name="connsiteX304" fmla="*/ 369041 w 3254896"/>
                  <a:gd name="connsiteY304" fmla="*/ 3120254 h 3254942"/>
                  <a:gd name="connsiteX305" fmla="*/ 235772 w 3254896"/>
                  <a:gd name="connsiteY305" fmla="*/ 3120254 h 3254942"/>
                  <a:gd name="connsiteX306" fmla="*/ 235772 w 3254896"/>
                  <a:gd name="connsiteY306" fmla="*/ 3222168 h 3254942"/>
                  <a:gd name="connsiteX307" fmla="*/ 602775 w 3254896"/>
                  <a:gd name="connsiteY307" fmla="*/ 3222168 h 3254942"/>
                  <a:gd name="connsiteX308" fmla="*/ 602775 w 3254896"/>
                  <a:gd name="connsiteY308" fmla="*/ 3121422 h 3254942"/>
                  <a:gd name="connsiteX309" fmla="*/ 469553 w 3254896"/>
                  <a:gd name="connsiteY309" fmla="*/ 3121422 h 3254942"/>
                  <a:gd name="connsiteX310" fmla="*/ 469553 w 3254896"/>
                  <a:gd name="connsiteY310" fmla="*/ 2952734 h 3254942"/>
                  <a:gd name="connsiteX311" fmla="*/ 882396 w 3254896"/>
                  <a:gd name="connsiteY311" fmla="*/ 2952734 h 3254942"/>
                  <a:gd name="connsiteX312" fmla="*/ 882396 w 3254896"/>
                  <a:gd name="connsiteY312" fmla="*/ 3120067 h 3254942"/>
                  <a:gd name="connsiteX313" fmla="*/ 766557 w 3254896"/>
                  <a:gd name="connsiteY313" fmla="*/ 3120067 h 3254942"/>
                  <a:gd name="connsiteX314" fmla="*/ 766557 w 3254896"/>
                  <a:gd name="connsiteY314" fmla="*/ 3221982 h 3254942"/>
                  <a:gd name="connsiteX315" fmla="*/ 1081271 w 3254896"/>
                  <a:gd name="connsiteY315" fmla="*/ 3221982 h 3254942"/>
                  <a:gd name="connsiteX316" fmla="*/ 1081271 w 3254896"/>
                  <a:gd name="connsiteY316" fmla="*/ 3120067 h 3254942"/>
                  <a:gd name="connsiteX317" fmla="*/ 965479 w 3254896"/>
                  <a:gd name="connsiteY317" fmla="*/ 3120067 h 3254942"/>
                  <a:gd name="connsiteX318" fmla="*/ 965479 w 3254896"/>
                  <a:gd name="connsiteY318" fmla="*/ 2952734 h 3254942"/>
                  <a:gd name="connsiteX319" fmla="*/ 1350426 w 3254896"/>
                  <a:gd name="connsiteY319" fmla="*/ 2952734 h 3254942"/>
                  <a:gd name="connsiteX320" fmla="*/ 1350426 w 3254896"/>
                  <a:gd name="connsiteY320" fmla="*/ 3120067 h 3254942"/>
                  <a:gd name="connsiteX321" fmla="*/ 1234680 w 3254896"/>
                  <a:gd name="connsiteY321" fmla="*/ 3120067 h 3254942"/>
                  <a:gd name="connsiteX322" fmla="*/ 1234680 w 3254896"/>
                  <a:gd name="connsiteY322" fmla="*/ 3221982 h 3254942"/>
                  <a:gd name="connsiteX323" fmla="*/ 1549394 w 3254896"/>
                  <a:gd name="connsiteY323" fmla="*/ 3221982 h 3254942"/>
                  <a:gd name="connsiteX324" fmla="*/ 1549394 w 3254896"/>
                  <a:gd name="connsiteY324" fmla="*/ 3121422 h 3254942"/>
                  <a:gd name="connsiteX325" fmla="*/ 1433508 w 3254896"/>
                  <a:gd name="connsiteY325" fmla="*/ 3121422 h 3254942"/>
                  <a:gd name="connsiteX326" fmla="*/ 1433508 w 3254896"/>
                  <a:gd name="connsiteY326" fmla="*/ 2952734 h 3254942"/>
                  <a:gd name="connsiteX327" fmla="*/ 1819670 w 3254896"/>
                  <a:gd name="connsiteY327" fmla="*/ 2952734 h 3254942"/>
                  <a:gd name="connsiteX328" fmla="*/ 1819670 w 3254896"/>
                  <a:gd name="connsiteY328" fmla="*/ 3120067 h 3254942"/>
                  <a:gd name="connsiteX329" fmla="*/ 1703877 w 3254896"/>
                  <a:gd name="connsiteY329" fmla="*/ 3120067 h 3254942"/>
                  <a:gd name="connsiteX330" fmla="*/ 1703877 w 3254896"/>
                  <a:gd name="connsiteY330" fmla="*/ 3221982 h 3254942"/>
                  <a:gd name="connsiteX331" fmla="*/ 2018545 w 3254896"/>
                  <a:gd name="connsiteY331" fmla="*/ 3221982 h 3254942"/>
                  <a:gd name="connsiteX332" fmla="*/ 2018545 w 3254896"/>
                  <a:gd name="connsiteY332" fmla="*/ 3120067 h 3254942"/>
                  <a:gd name="connsiteX333" fmla="*/ 1902892 w 3254896"/>
                  <a:gd name="connsiteY333" fmla="*/ 3120067 h 3254942"/>
                  <a:gd name="connsiteX334" fmla="*/ 1902892 w 3254896"/>
                  <a:gd name="connsiteY334" fmla="*/ 2952734 h 3254942"/>
                  <a:gd name="connsiteX335" fmla="*/ 2287839 w 3254896"/>
                  <a:gd name="connsiteY335" fmla="*/ 2952734 h 3254942"/>
                  <a:gd name="connsiteX336" fmla="*/ 2287839 w 3254896"/>
                  <a:gd name="connsiteY336" fmla="*/ 3120067 h 3254942"/>
                  <a:gd name="connsiteX337" fmla="*/ 2171906 w 3254896"/>
                  <a:gd name="connsiteY337" fmla="*/ 3120067 h 3254942"/>
                  <a:gd name="connsiteX338" fmla="*/ 2171906 w 3254896"/>
                  <a:gd name="connsiteY338" fmla="*/ 3221982 h 3254942"/>
                  <a:gd name="connsiteX339" fmla="*/ 2486574 w 3254896"/>
                  <a:gd name="connsiteY339" fmla="*/ 3221982 h 3254942"/>
                  <a:gd name="connsiteX340" fmla="*/ 2486574 w 3254896"/>
                  <a:gd name="connsiteY340" fmla="*/ 3121422 h 3254942"/>
                  <a:gd name="connsiteX341" fmla="*/ 2370828 w 3254896"/>
                  <a:gd name="connsiteY341" fmla="*/ 3121422 h 3254942"/>
                  <a:gd name="connsiteX342" fmla="*/ 2370828 w 3254896"/>
                  <a:gd name="connsiteY342" fmla="*/ 2952734 h 3254942"/>
                  <a:gd name="connsiteX343" fmla="*/ 2783484 w 3254896"/>
                  <a:gd name="connsiteY343" fmla="*/ 2952734 h 3254942"/>
                  <a:gd name="connsiteX344" fmla="*/ 2783484 w 3254896"/>
                  <a:gd name="connsiteY344" fmla="*/ 3120067 h 3254942"/>
                  <a:gd name="connsiteX345" fmla="*/ 2650216 w 3254896"/>
                  <a:gd name="connsiteY345" fmla="*/ 3120067 h 3254942"/>
                  <a:gd name="connsiteX346" fmla="*/ 2650216 w 3254896"/>
                  <a:gd name="connsiteY346" fmla="*/ 3221982 h 3254942"/>
                  <a:gd name="connsiteX347" fmla="*/ 3017265 w 3254896"/>
                  <a:gd name="connsiteY347" fmla="*/ 3221982 h 3254942"/>
                  <a:gd name="connsiteX348" fmla="*/ 3017265 w 3254896"/>
                  <a:gd name="connsiteY348" fmla="*/ 3120067 h 3254942"/>
                  <a:gd name="connsiteX349" fmla="*/ 2884184 w 3254896"/>
                  <a:gd name="connsiteY349" fmla="*/ 3120067 h 3254942"/>
                  <a:gd name="connsiteX350" fmla="*/ 2884184 w 3254896"/>
                  <a:gd name="connsiteY350" fmla="*/ 2952734 h 3254942"/>
                  <a:gd name="connsiteX351" fmla="*/ 2952921 w 3254896"/>
                  <a:gd name="connsiteY351" fmla="*/ 2952734 h 3254942"/>
                  <a:gd name="connsiteX352" fmla="*/ 2952921 w 3254896"/>
                  <a:gd name="connsiteY352" fmla="*/ 2885445 h 3254942"/>
                  <a:gd name="connsiteX353" fmla="*/ 3120254 w 3254896"/>
                  <a:gd name="connsiteY353" fmla="*/ 2885445 h 3254942"/>
                  <a:gd name="connsiteX354" fmla="*/ 3120254 w 3254896"/>
                  <a:gd name="connsiteY354" fmla="*/ 3018667 h 3254942"/>
                  <a:gd name="connsiteX355" fmla="*/ 3222168 w 3254896"/>
                  <a:gd name="connsiteY355" fmla="*/ 3018667 h 3254942"/>
                  <a:gd name="connsiteX356" fmla="*/ 3222168 w 3254896"/>
                  <a:gd name="connsiteY356" fmla="*/ 2651664 h 3254942"/>
                  <a:gd name="connsiteX357" fmla="*/ 3121422 w 3254896"/>
                  <a:gd name="connsiteY357" fmla="*/ 2651664 h 3254942"/>
                  <a:gd name="connsiteX358" fmla="*/ 3121422 w 3254896"/>
                  <a:gd name="connsiteY358" fmla="*/ 2784886 h 3254942"/>
                  <a:gd name="connsiteX359" fmla="*/ 2952687 w 3254896"/>
                  <a:gd name="connsiteY359" fmla="*/ 2784886 h 3254942"/>
                  <a:gd name="connsiteX360" fmla="*/ 2952687 w 3254896"/>
                  <a:gd name="connsiteY360" fmla="*/ 2372043 h 3254942"/>
                  <a:gd name="connsiteX361" fmla="*/ 3120020 w 3254896"/>
                  <a:gd name="connsiteY361" fmla="*/ 2372043 h 3254942"/>
                  <a:gd name="connsiteX362" fmla="*/ 3120020 w 3254896"/>
                  <a:gd name="connsiteY362" fmla="*/ 2487835 h 3254942"/>
                  <a:gd name="connsiteX363" fmla="*/ 3221935 w 3254896"/>
                  <a:gd name="connsiteY363" fmla="*/ 2487835 h 3254942"/>
                  <a:gd name="connsiteX364" fmla="*/ 3221935 w 3254896"/>
                  <a:gd name="connsiteY364" fmla="*/ 2173121 h 3254942"/>
                  <a:gd name="connsiteX365" fmla="*/ 3120020 w 3254896"/>
                  <a:gd name="connsiteY365" fmla="*/ 2173121 h 3254942"/>
                  <a:gd name="connsiteX366" fmla="*/ 3120020 w 3254896"/>
                  <a:gd name="connsiteY366" fmla="*/ 2288960 h 3254942"/>
                  <a:gd name="connsiteX367" fmla="*/ 2952687 w 3254896"/>
                  <a:gd name="connsiteY367" fmla="*/ 2288960 h 3254942"/>
                  <a:gd name="connsiteX368" fmla="*/ 2952687 w 3254896"/>
                  <a:gd name="connsiteY368" fmla="*/ 1904014 h 3254942"/>
                  <a:gd name="connsiteX369" fmla="*/ 3120020 w 3254896"/>
                  <a:gd name="connsiteY369" fmla="*/ 1904014 h 3254942"/>
                  <a:gd name="connsiteX370" fmla="*/ 3120020 w 3254896"/>
                  <a:gd name="connsiteY370" fmla="*/ 2019759 h 3254942"/>
                  <a:gd name="connsiteX371" fmla="*/ 3221935 w 3254896"/>
                  <a:gd name="connsiteY371" fmla="*/ 2019759 h 3254942"/>
                  <a:gd name="connsiteX372" fmla="*/ 3221935 w 3254896"/>
                  <a:gd name="connsiteY372" fmla="*/ 1705092 h 3254942"/>
                  <a:gd name="connsiteX373" fmla="*/ 3121422 w 3254896"/>
                  <a:gd name="connsiteY373" fmla="*/ 1705092 h 3254942"/>
                  <a:gd name="connsiteX374" fmla="*/ 3121422 w 3254896"/>
                  <a:gd name="connsiteY374" fmla="*/ 1820931 h 3254942"/>
                  <a:gd name="connsiteX375" fmla="*/ 2952687 w 3254896"/>
                  <a:gd name="connsiteY375" fmla="*/ 1820931 h 3254942"/>
                  <a:gd name="connsiteX376" fmla="*/ 2952687 w 3254896"/>
                  <a:gd name="connsiteY376" fmla="*/ 1434770 h 3254942"/>
                  <a:gd name="connsiteX377" fmla="*/ 3120020 w 3254896"/>
                  <a:gd name="connsiteY377" fmla="*/ 1434770 h 3254942"/>
                  <a:gd name="connsiteX378" fmla="*/ 3120020 w 3254896"/>
                  <a:gd name="connsiteY378" fmla="*/ 1550562 h 3254942"/>
                  <a:gd name="connsiteX379" fmla="*/ 3221935 w 3254896"/>
                  <a:gd name="connsiteY379" fmla="*/ 1550562 h 3254942"/>
                  <a:gd name="connsiteX380" fmla="*/ 3221935 w 3254896"/>
                  <a:gd name="connsiteY380" fmla="*/ 1235895 h 3254942"/>
                  <a:gd name="connsiteX381" fmla="*/ 3120020 w 3254896"/>
                  <a:gd name="connsiteY381" fmla="*/ 1235895 h 3254942"/>
                  <a:gd name="connsiteX382" fmla="*/ 3120020 w 3254896"/>
                  <a:gd name="connsiteY382" fmla="*/ 1351547 h 3254942"/>
                  <a:gd name="connsiteX383" fmla="*/ 2952687 w 3254896"/>
                  <a:gd name="connsiteY383" fmla="*/ 1351547 h 3254942"/>
                  <a:gd name="connsiteX384" fmla="*/ 2952687 w 3254896"/>
                  <a:gd name="connsiteY384" fmla="*/ 966741 h 3254942"/>
                  <a:gd name="connsiteX385" fmla="*/ 3120020 w 3254896"/>
                  <a:gd name="connsiteY385" fmla="*/ 966741 h 3254942"/>
                  <a:gd name="connsiteX386" fmla="*/ 3120020 w 3254896"/>
                  <a:gd name="connsiteY386" fmla="*/ 1082533 h 3254942"/>
                  <a:gd name="connsiteX387" fmla="*/ 3221935 w 3254896"/>
                  <a:gd name="connsiteY387" fmla="*/ 1082533 h 3254942"/>
                  <a:gd name="connsiteX388" fmla="*/ 3221935 w 3254896"/>
                  <a:gd name="connsiteY388" fmla="*/ 767866 h 3254942"/>
                  <a:gd name="connsiteX389" fmla="*/ 3121422 w 3254896"/>
                  <a:gd name="connsiteY389" fmla="*/ 767866 h 3254942"/>
                  <a:gd name="connsiteX390" fmla="*/ 3121422 w 3254896"/>
                  <a:gd name="connsiteY390" fmla="*/ 883611 h 3254942"/>
                  <a:gd name="connsiteX391" fmla="*/ 2952687 w 3254896"/>
                  <a:gd name="connsiteY391" fmla="*/ 883611 h 3254942"/>
                  <a:gd name="connsiteX392" fmla="*/ 2952687 w 3254896"/>
                  <a:gd name="connsiteY392" fmla="*/ 471002 h 325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Lst>
                <a:rect l="l" t="t" r="r" b="b"/>
                <a:pathLst>
                  <a:path w="3254896" h="3254942">
                    <a:moveTo>
                      <a:pt x="3254644" y="636933"/>
                    </a:moveTo>
                    <a:lnTo>
                      <a:pt x="3087311" y="636933"/>
                    </a:lnTo>
                    <a:lnTo>
                      <a:pt x="3087311" y="503665"/>
                    </a:lnTo>
                    <a:lnTo>
                      <a:pt x="2985397" y="503665"/>
                    </a:lnTo>
                    <a:lnTo>
                      <a:pt x="2985397" y="850901"/>
                    </a:lnTo>
                    <a:lnTo>
                      <a:pt x="3088713" y="850901"/>
                    </a:lnTo>
                    <a:lnTo>
                      <a:pt x="3088713" y="735156"/>
                    </a:lnTo>
                    <a:lnTo>
                      <a:pt x="3254644" y="735156"/>
                    </a:lnTo>
                    <a:lnTo>
                      <a:pt x="3254644" y="1115243"/>
                    </a:lnTo>
                    <a:lnTo>
                      <a:pt x="3087311" y="1115243"/>
                    </a:lnTo>
                    <a:lnTo>
                      <a:pt x="3087311" y="999450"/>
                    </a:lnTo>
                    <a:lnTo>
                      <a:pt x="2985397" y="999450"/>
                    </a:lnTo>
                    <a:lnTo>
                      <a:pt x="2985397" y="1318837"/>
                    </a:lnTo>
                    <a:lnTo>
                      <a:pt x="3087311" y="1318837"/>
                    </a:lnTo>
                    <a:lnTo>
                      <a:pt x="3087311" y="1203185"/>
                    </a:lnTo>
                    <a:lnTo>
                      <a:pt x="3254644" y="1203185"/>
                    </a:lnTo>
                    <a:lnTo>
                      <a:pt x="3254644" y="1583272"/>
                    </a:lnTo>
                    <a:lnTo>
                      <a:pt x="3087311" y="1583272"/>
                    </a:lnTo>
                    <a:lnTo>
                      <a:pt x="3087311" y="1467479"/>
                    </a:lnTo>
                    <a:lnTo>
                      <a:pt x="2985397" y="1467479"/>
                    </a:lnTo>
                    <a:lnTo>
                      <a:pt x="2985397" y="1788222"/>
                    </a:lnTo>
                    <a:lnTo>
                      <a:pt x="3088713" y="1788222"/>
                    </a:lnTo>
                    <a:lnTo>
                      <a:pt x="3088713" y="1672429"/>
                    </a:lnTo>
                    <a:lnTo>
                      <a:pt x="3254644" y="1672429"/>
                    </a:lnTo>
                    <a:lnTo>
                      <a:pt x="3254644" y="2052469"/>
                    </a:lnTo>
                    <a:lnTo>
                      <a:pt x="3087311" y="2052469"/>
                    </a:lnTo>
                    <a:lnTo>
                      <a:pt x="3087311" y="1936723"/>
                    </a:lnTo>
                    <a:lnTo>
                      <a:pt x="2985397" y="1936723"/>
                    </a:lnTo>
                    <a:lnTo>
                      <a:pt x="2985397" y="2256251"/>
                    </a:lnTo>
                    <a:lnTo>
                      <a:pt x="3087311" y="2256251"/>
                    </a:lnTo>
                    <a:lnTo>
                      <a:pt x="3087311" y="2140458"/>
                    </a:lnTo>
                    <a:lnTo>
                      <a:pt x="3254644" y="2140458"/>
                    </a:lnTo>
                    <a:lnTo>
                      <a:pt x="3254644" y="2520545"/>
                    </a:lnTo>
                    <a:lnTo>
                      <a:pt x="3087311" y="2520545"/>
                    </a:lnTo>
                    <a:lnTo>
                      <a:pt x="3087311" y="2404753"/>
                    </a:lnTo>
                    <a:lnTo>
                      <a:pt x="2985397" y="2404753"/>
                    </a:lnTo>
                    <a:lnTo>
                      <a:pt x="2985397" y="2752177"/>
                    </a:lnTo>
                    <a:lnTo>
                      <a:pt x="3088713" y="2752177"/>
                    </a:lnTo>
                    <a:lnTo>
                      <a:pt x="3088713" y="2618908"/>
                    </a:lnTo>
                    <a:lnTo>
                      <a:pt x="3254644" y="2618908"/>
                    </a:lnTo>
                    <a:lnTo>
                      <a:pt x="3254644" y="3051377"/>
                    </a:lnTo>
                    <a:lnTo>
                      <a:pt x="3087311" y="3051377"/>
                    </a:lnTo>
                    <a:lnTo>
                      <a:pt x="3087311" y="2918155"/>
                    </a:lnTo>
                    <a:lnTo>
                      <a:pt x="2985397" y="2918155"/>
                    </a:lnTo>
                    <a:lnTo>
                      <a:pt x="2985397" y="2985443"/>
                    </a:lnTo>
                    <a:lnTo>
                      <a:pt x="2916893" y="2985443"/>
                    </a:lnTo>
                    <a:lnTo>
                      <a:pt x="2916893" y="3087404"/>
                    </a:lnTo>
                    <a:lnTo>
                      <a:pt x="3050115" y="3087404"/>
                    </a:lnTo>
                    <a:lnTo>
                      <a:pt x="3050115" y="3254691"/>
                    </a:lnTo>
                    <a:lnTo>
                      <a:pt x="2617506" y="3254691"/>
                    </a:lnTo>
                    <a:lnTo>
                      <a:pt x="2617506" y="3087404"/>
                    </a:lnTo>
                    <a:lnTo>
                      <a:pt x="2750728" y="3087404"/>
                    </a:lnTo>
                    <a:lnTo>
                      <a:pt x="2750728" y="2985443"/>
                    </a:lnTo>
                    <a:lnTo>
                      <a:pt x="2403491" y="2985443"/>
                    </a:lnTo>
                    <a:lnTo>
                      <a:pt x="2403491" y="3088760"/>
                    </a:lnTo>
                    <a:lnTo>
                      <a:pt x="2519330" y="3088760"/>
                    </a:lnTo>
                    <a:lnTo>
                      <a:pt x="2519330" y="3254691"/>
                    </a:lnTo>
                    <a:lnTo>
                      <a:pt x="2139197" y="3254691"/>
                    </a:lnTo>
                    <a:lnTo>
                      <a:pt x="2139197" y="3087404"/>
                    </a:lnTo>
                    <a:lnTo>
                      <a:pt x="2254989" y="3087404"/>
                    </a:lnTo>
                    <a:lnTo>
                      <a:pt x="2254989" y="2985443"/>
                    </a:lnTo>
                    <a:lnTo>
                      <a:pt x="1935602" y="2985443"/>
                    </a:lnTo>
                    <a:lnTo>
                      <a:pt x="1935602" y="3087404"/>
                    </a:lnTo>
                    <a:lnTo>
                      <a:pt x="2051441" y="3087404"/>
                    </a:lnTo>
                    <a:lnTo>
                      <a:pt x="2051441" y="3254691"/>
                    </a:lnTo>
                    <a:lnTo>
                      <a:pt x="1671121" y="3254691"/>
                    </a:lnTo>
                    <a:lnTo>
                      <a:pt x="1671121" y="3087404"/>
                    </a:lnTo>
                    <a:lnTo>
                      <a:pt x="1786960" y="3087404"/>
                    </a:lnTo>
                    <a:lnTo>
                      <a:pt x="1786960" y="2985443"/>
                    </a:lnTo>
                    <a:lnTo>
                      <a:pt x="1466265" y="2985443"/>
                    </a:lnTo>
                    <a:lnTo>
                      <a:pt x="1466265" y="3088760"/>
                    </a:lnTo>
                    <a:lnTo>
                      <a:pt x="1582010" y="3088760"/>
                    </a:lnTo>
                    <a:lnTo>
                      <a:pt x="1582010" y="3254691"/>
                    </a:lnTo>
                    <a:lnTo>
                      <a:pt x="1201970" y="3254691"/>
                    </a:lnTo>
                    <a:lnTo>
                      <a:pt x="1201970" y="3087404"/>
                    </a:lnTo>
                    <a:lnTo>
                      <a:pt x="1317763" y="3087404"/>
                    </a:lnTo>
                    <a:lnTo>
                      <a:pt x="1317763" y="2985443"/>
                    </a:lnTo>
                    <a:lnTo>
                      <a:pt x="998189" y="2985443"/>
                    </a:lnTo>
                    <a:lnTo>
                      <a:pt x="998189" y="3087404"/>
                    </a:lnTo>
                    <a:lnTo>
                      <a:pt x="1113981" y="3087404"/>
                    </a:lnTo>
                    <a:lnTo>
                      <a:pt x="1113981" y="3254691"/>
                    </a:lnTo>
                    <a:lnTo>
                      <a:pt x="733894" y="3254691"/>
                    </a:lnTo>
                    <a:lnTo>
                      <a:pt x="733894" y="3087404"/>
                    </a:lnTo>
                    <a:lnTo>
                      <a:pt x="849687" y="3087404"/>
                    </a:lnTo>
                    <a:lnTo>
                      <a:pt x="849687" y="2985443"/>
                    </a:lnTo>
                    <a:lnTo>
                      <a:pt x="502263" y="2985443"/>
                    </a:lnTo>
                    <a:lnTo>
                      <a:pt x="502263" y="3088760"/>
                    </a:lnTo>
                    <a:lnTo>
                      <a:pt x="635485" y="3088760"/>
                    </a:lnTo>
                    <a:lnTo>
                      <a:pt x="635485" y="3254691"/>
                    </a:lnTo>
                    <a:lnTo>
                      <a:pt x="203063" y="3254691"/>
                    </a:lnTo>
                    <a:lnTo>
                      <a:pt x="203063" y="3087404"/>
                    </a:lnTo>
                    <a:lnTo>
                      <a:pt x="336284" y="3087404"/>
                    </a:lnTo>
                    <a:lnTo>
                      <a:pt x="336284" y="2985443"/>
                    </a:lnTo>
                    <a:lnTo>
                      <a:pt x="268996" y="2985443"/>
                    </a:lnTo>
                    <a:lnTo>
                      <a:pt x="268996" y="2916940"/>
                    </a:lnTo>
                    <a:lnTo>
                      <a:pt x="167129" y="2916940"/>
                    </a:lnTo>
                    <a:lnTo>
                      <a:pt x="167129" y="3050162"/>
                    </a:lnTo>
                    <a:lnTo>
                      <a:pt x="-252" y="3050162"/>
                    </a:lnTo>
                    <a:lnTo>
                      <a:pt x="-252" y="2617553"/>
                    </a:lnTo>
                    <a:lnTo>
                      <a:pt x="167082" y="2617553"/>
                    </a:lnTo>
                    <a:lnTo>
                      <a:pt x="167082" y="2750821"/>
                    </a:lnTo>
                    <a:lnTo>
                      <a:pt x="268949" y="2750821"/>
                    </a:lnTo>
                    <a:lnTo>
                      <a:pt x="268949" y="2403585"/>
                    </a:lnTo>
                    <a:lnTo>
                      <a:pt x="165680" y="2403585"/>
                    </a:lnTo>
                    <a:lnTo>
                      <a:pt x="165680" y="2519330"/>
                    </a:lnTo>
                    <a:lnTo>
                      <a:pt x="-252" y="2519330"/>
                    </a:lnTo>
                    <a:lnTo>
                      <a:pt x="-252" y="2139243"/>
                    </a:lnTo>
                    <a:lnTo>
                      <a:pt x="167082" y="2139243"/>
                    </a:lnTo>
                    <a:lnTo>
                      <a:pt x="167082" y="2255036"/>
                    </a:lnTo>
                    <a:lnTo>
                      <a:pt x="268949" y="2255036"/>
                    </a:lnTo>
                    <a:lnTo>
                      <a:pt x="268949" y="1935649"/>
                    </a:lnTo>
                    <a:lnTo>
                      <a:pt x="167082" y="1935649"/>
                    </a:lnTo>
                    <a:lnTo>
                      <a:pt x="167082" y="2051441"/>
                    </a:lnTo>
                    <a:lnTo>
                      <a:pt x="-252" y="2051441"/>
                    </a:lnTo>
                    <a:lnTo>
                      <a:pt x="-252" y="1671214"/>
                    </a:lnTo>
                    <a:lnTo>
                      <a:pt x="167082" y="1671214"/>
                    </a:lnTo>
                    <a:lnTo>
                      <a:pt x="167082" y="1787007"/>
                    </a:lnTo>
                    <a:lnTo>
                      <a:pt x="268949" y="1787007"/>
                    </a:lnTo>
                    <a:lnTo>
                      <a:pt x="268949" y="1466264"/>
                    </a:lnTo>
                    <a:lnTo>
                      <a:pt x="165680" y="1466264"/>
                    </a:lnTo>
                    <a:lnTo>
                      <a:pt x="165680" y="1582104"/>
                    </a:lnTo>
                    <a:lnTo>
                      <a:pt x="-252" y="1582104"/>
                    </a:lnTo>
                    <a:lnTo>
                      <a:pt x="-252" y="1202017"/>
                    </a:lnTo>
                    <a:lnTo>
                      <a:pt x="167082" y="1202017"/>
                    </a:lnTo>
                    <a:lnTo>
                      <a:pt x="167082" y="1317809"/>
                    </a:lnTo>
                    <a:lnTo>
                      <a:pt x="268949" y="1317809"/>
                    </a:lnTo>
                    <a:lnTo>
                      <a:pt x="268949" y="998235"/>
                    </a:lnTo>
                    <a:lnTo>
                      <a:pt x="167082" y="998235"/>
                    </a:lnTo>
                    <a:lnTo>
                      <a:pt x="167082" y="1114028"/>
                    </a:lnTo>
                    <a:lnTo>
                      <a:pt x="-252" y="1114028"/>
                    </a:lnTo>
                    <a:lnTo>
                      <a:pt x="-252" y="733941"/>
                    </a:lnTo>
                    <a:lnTo>
                      <a:pt x="167082" y="733941"/>
                    </a:lnTo>
                    <a:lnTo>
                      <a:pt x="167082" y="849733"/>
                    </a:lnTo>
                    <a:lnTo>
                      <a:pt x="268949" y="849733"/>
                    </a:lnTo>
                    <a:lnTo>
                      <a:pt x="268949" y="502263"/>
                    </a:lnTo>
                    <a:lnTo>
                      <a:pt x="165680" y="502263"/>
                    </a:lnTo>
                    <a:lnTo>
                      <a:pt x="165680" y="635531"/>
                    </a:lnTo>
                    <a:lnTo>
                      <a:pt x="-252" y="635531"/>
                    </a:lnTo>
                    <a:lnTo>
                      <a:pt x="-252" y="203109"/>
                    </a:lnTo>
                    <a:lnTo>
                      <a:pt x="167082" y="203109"/>
                    </a:lnTo>
                    <a:lnTo>
                      <a:pt x="167082" y="336331"/>
                    </a:lnTo>
                    <a:lnTo>
                      <a:pt x="268949" y="336331"/>
                    </a:lnTo>
                    <a:lnTo>
                      <a:pt x="268949" y="269043"/>
                    </a:lnTo>
                    <a:lnTo>
                      <a:pt x="337499" y="269043"/>
                    </a:lnTo>
                    <a:lnTo>
                      <a:pt x="337499" y="167082"/>
                    </a:lnTo>
                    <a:lnTo>
                      <a:pt x="204464" y="167082"/>
                    </a:lnTo>
                    <a:lnTo>
                      <a:pt x="204464" y="-252"/>
                    </a:lnTo>
                    <a:lnTo>
                      <a:pt x="636887" y="-252"/>
                    </a:lnTo>
                    <a:lnTo>
                      <a:pt x="636887" y="167082"/>
                    </a:lnTo>
                    <a:lnTo>
                      <a:pt x="503665" y="167082"/>
                    </a:lnTo>
                    <a:lnTo>
                      <a:pt x="503665" y="269043"/>
                    </a:lnTo>
                    <a:lnTo>
                      <a:pt x="850902" y="269043"/>
                    </a:lnTo>
                    <a:lnTo>
                      <a:pt x="850902" y="165727"/>
                    </a:lnTo>
                    <a:lnTo>
                      <a:pt x="735062" y="165727"/>
                    </a:lnTo>
                    <a:lnTo>
                      <a:pt x="735062" y="-252"/>
                    </a:lnTo>
                    <a:lnTo>
                      <a:pt x="1115196" y="-252"/>
                    </a:lnTo>
                    <a:lnTo>
                      <a:pt x="1115196" y="167082"/>
                    </a:lnTo>
                    <a:lnTo>
                      <a:pt x="999404" y="167082"/>
                    </a:lnTo>
                    <a:lnTo>
                      <a:pt x="999404" y="269043"/>
                    </a:lnTo>
                    <a:lnTo>
                      <a:pt x="1318791" y="269043"/>
                    </a:lnTo>
                    <a:lnTo>
                      <a:pt x="1318791" y="167082"/>
                    </a:lnTo>
                    <a:lnTo>
                      <a:pt x="1203092" y="167082"/>
                    </a:lnTo>
                    <a:lnTo>
                      <a:pt x="1203092" y="-252"/>
                    </a:lnTo>
                    <a:lnTo>
                      <a:pt x="1583272" y="-252"/>
                    </a:lnTo>
                    <a:lnTo>
                      <a:pt x="1583272" y="167082"/>
                    </a:lnTo>
                    <a:lnTo>
                      <a:pt x="1467433" y="167082"/>
                    </a:lnTo>
                    <a:lnTo>
                      <a:pt x="1467433" y="269043"/>
                    </a:lnTo>
                    <a:lnTo>
                      <a:pt x="1788175" y="269043"/>
                    </a:lnTo>
                    <a:lnTo>
                      <a:pt x="1788175" y="165727"/>
                    </a:lnTo>
                    <a:lnTo>
                      <a:pt x="1672382" y="165727"/>
                    </a:lnTo>
                    <a:lnTo>
                      <a:pt x="1672382" y="-252"/>
                    </a:lnTo>
                    <a:lnTo>
                      <a:pt x="2052422" y="-252"/>
                    </a:lnTo>
                    <a:lnTo>
                      <a:pt x="2052422" y="167082"/>
                    </a:lnTo>
                    <a:lnTo>
                      <a:pt x="1936677" y="167082"/>
                    </a:lnTo>
                    <a:lnTo>
                      <a:pt x="1936677" y="269043"/>
                    </a:lnTo>
                    <a:lnTo>
                      <a:pt x="2256204" y="269043"/>
                    </a:lnTo>
                    <a:lnTo>
                      <a:pt x="2256204" y="167082"/>
                    </a:lnTo>
                    <a:lnTo>
                      <a:pt x="2140412" y="167082"/>
                    </a:lnTo>
                    <a:lnTo>
                      <a:pt x="2140412" y="-252"/>
                    </a:lnTo>
                    <a:lnTo>
                      <a:pt x="2520545" y="-252"/>
                    </a:lnTo>
                    <a:lnTo>
                      <a:pt x="2520545" y="167082"/>
                    </a:lnTo>
                    <a:lnTo>
                      <a:pt x="2404706" y="167082"/>
                    </a:lnTo>
                    <a:lnTo>
                      <a:pt x="2404706" y="269043"/>
                    </a:lnTo>
                    <a:lnTo>
                      <a:pt x="2752130" y="269043"/>
                    </a:lnTo>
                    <a:lnTo>
                      <a:pt x="2752130" y="165727"/>
                    </a:lnTo>
                    <a:lnTo>
                      <a:pt x="2618908" y="165727"/>
                    </a:lnTo>
                    <a:lnTo>
                      <a:pt x="2618908" y="-252"/>
                    </a:lnTo>
                    <a:lnTo>
                      <a:pt x="3051330" y="-252"/>
                    </a:lnTo>
                    <a:lnTo>
                      <a:pt x="3051330" y="167082"/>
                    </a:lnTo>
                    <a:lnTo>
                      <a:pt x="2918108" y="167082"/>
                    </a:lnTo>
                    <a:lnTo>
                      <a:pt x="2918108" y="269043"/>
                    </a:lnTo>
                    <a:lnTo>
                      <a:pt x="2985397" y="269043"/>
                    </a:lnTo>
                    <a:lnTo>
                      <a:pt x="2985397" y="337546"/>
                    </a:lnTo>
                    <a:lnTo>
                      <a:pt x="3087311" y="337546"/>
                    </a:lnTo>
                    <a:lnTo>
                      <a:pt x="3087311" y="204464"/>
                    </a:lnTo>
                    <a:lnTo>
                      <a:pt x="3254644" y="204464"/>
                    </a:lnTo>
                    <a:close/>
                    <a:moveTo>
                      <a:pt x="2952687" y="471002"/>
                    </a:moveTo>
                    <a:lnTo>
                      <a:pt x="3120020" y="471002"/>
                    </a:lnTo>
                    <a:lnTo>
                      <a:pt x="3120020" y="604224"/>
                    </a:lnTo>
                    <a:lnTo>
                      <a:pt x="3221935" y="604224"/>
                    </a:lnTo>
                    <a:lnTo>
                      <a:pt x="3221935" y="237221"/>
                    </a:lnTo>
                    <a:lnTo>
                      <a:pt x="3120020" y="237221"/>
                    </a:lnTo>
                    <a:lnTo>
                      <a:pt x="3120020" y="370256"/>
                    </a:lnTo>
                    <a:lnTo>
                      <a:pt x="2952687" y="370256"/>
                    </a:lnTo>
                    <a:lnTo>
                      <a:pt x="2952687" y="301565"/>
                    </a:lnTo>
                    <a:lnTo>
                      <a:pt x="2885352" y="301565"/>
                    </a:lnTo>
                    <a:lnTo>
                      <a:pt x="2885352" y="134419"/>
                    </a:lnTo>
                    <a:lnTo>
                      <a:pt x="3018621" y="134419"/>
                    </a:lnTo>
                    <a:lnTo>
                      <a:pt x="3018621" y="32505"/>
                    </a:lnTo>
                    <a:lnTo>
                      <a:pt x="2651618" y="32505"/>
                    </a:lnTo>
                    <a:lnTo>
                      <a:pt x="2651618" y="133017"/>
                    </a:lnTo>
                    <a:lnTo>
                      <a:pt x="2784840" y="133017"/>
                    </a:lnTo>
                    <a:lnTo>
                      <a:pt x="2784840" y="301752"/>
                    </a:lnTo>
                    <a:lnTo>
                      <a:pt x="2371996" y="301752"/>
                    </a:lnTo>
                    <a:lnTo>
                      <a:pt x="2371996" y="134419"/>
                    </a:lnTo>
                    <a:lnTo>
                      <a:pt x="2487835" y="134419"/>
                    </a:lnTo>
                    <a:lnTo>
                      <a:pt x="2487835" y="32505"/>
                    </a:lnTo>
                    <a:lnTo>
                      <a:pt x="2173121" y="32505"/>
                    </a:lnTo>
                    <a:lnTo>
                      <a:pt x="2173121" y="134419"/>
                    </a:lnTo>
                    <a:lnTo>
                      <a:pt x="2288867" y="134419"/>
                    </a:lnTo>
                    <a:lnTo>
                      <a:pt x="2288867" y="301752"/>
                    </a:lnTo>
                    <a:lnTo>
                      <a:pt x="1903967" y="301752"/>
                    </a:lnTo>
                    <a:lnTo>
                      <a:pt x="1903967" y="134419"/>
                    </a:lnTo>
                    <a:lnTo>
                      <a:pt x="2019713" y="134419"/>
                    </a:lnTo>
                    <a:lnTo>
                      <a:pt x="2019713" y="32505"/>
                    </a:lnTo>
                    <a:lnTo>
                      <a:pt x="1705092" y="32505"/>
                    </a:lnTo>
                    <a:lnTo>
                      <a:pt x="1705092" y="133017"/>
                    </a:lnTo>
                    <a:lnTo>
                      <a:pt x="1820838" y="133017"/>
                    </a:lnTo>
                    <a:lnTo>
                      <a:pt x="1820838" y="301752"/>
                    </a:lnTo>
                    <a:lnTo>
                      <a:pt x="1434723" y="301752"/>
                    </a:lnTo>
                    <a:lnTo>
                      <a:pt x="1434723" y="134419"/>
                    </a:lnTo>
                    <a:lnTo>
                      <a:pt x="1550516" y="134419"/>
                    </a:lnTo>
                    <a:lnTo>
                      <a:pt x="1550516" y="32505"/>
                    </a:lnTo>
                    <a:lnTo>
                      <a:pt x="1235848" y="32505"/>
                    </a:lnTo>
                    <a:lnTo>
                      <a:pt x="1235848" y="134419"/>
                    </a:lnTo>
                    <a:lnTo>
                      <a:pt x="1351500" y="134419"/>
                    </a:lnTo>
                    <a:lnTo>
                      <a:pt x="1351500" y="301752"/>
                    </a:lnTo>
                    <a:lnTo>
                      <a:pt x="966647" y="301752"/>
                    </a:lnTo>
                    <a:lnTo>
                      <a:pt x="966647" y="134419"/>
                    </a:lnTo>
                    <a:lnTo>
                      <a:pt x="1082486" y="134419"/>
                    </a:lnTo>
                    <a:lnTo>
                      <a:pt x="1082486" y="32505"/>
                    </a:lnTo>
                    <a:lnTo>
                      <a:pt x="767772" y="32505"/>
                    </a:lnTo>
                    <a:lnTo>
                      <a:pt x="767772" y="133017"/>
                    </a:lnTo>
                    <a:lnTo>
                      <a:pt x="883611" y="133017"/>
                    </a:lnTo>
                    <a:lnTo>
                      <a:pt x="883611" y="301752"/>
                    </a:lnTo>
                    <a:lnTo>
                      <a:pt x="470908" y="301752"/>
                    </a:lnTo>
                    <a:lnTo>
                      <a:pt x="470908" y="134419"/>
                    </a:lnTo>
                    <a:lnTo>
                      <a:pt x="604177" y="134419"/>
                    </a:lnTo>
                    <a:lnTo>
                      <a:pt x="604177" y="32505"/>
                    </a:lnTo>
                    <a:lnTo>
                      <a:pt x="237174" y="32505"/>
                    </a:lnTo>
                    <a:lnTo>
                      <a:pt x="237174" y="134419"/>
                    </a:lnTo>
                    <a:lnTo>
                      <a:pt x="370209" y="134419"/>
                    </a:lnTo>
                    <a:lnTo>
                      <a:pt x="370209" y="301752"/>
                    </a:lnTo>
                    <a:lnTo>
                      <a:pt x="301519" y="301752"/>
                    </a:lnTo>
                    <a:lnTo>
                      <a:pt x="301519" y="369041"/>
                    </a:lnTo>
                    <a:lnTo>
                      <a:pt x="134372" y="369041"/>
                    </a:lnTo>
                    <a:lnTo>
                      <a:pt x="134372" y="235819"/>
                    </a:lnTo>
                    <a:lnTo>
                      <a:pt x="32458" y="235819"/>
                    </a:lnTo>
                    <a:lnTo>
                      <a:pt x="32458" y="602822"/>
                    </a:lnTo>
                    <a:lnTo>
                      <a:pt x="132970" y="602822"/>
                    </a:lnTo>
                    <a:lnTo>
                      <a:pt x="132970" y="469600"/>
                    </a:lnTo>
                    <a:lnTo>
                      <a:pt x="301706" y="469600"/>
                    </a:lnTo>
                    <a:lnTo>
                      <a:pt x="301706" y="882396"/>
                    </a:lnTo>
                    <a:lnTo>
                      <a:pt x="134372" y="882396"/>
                    </a:lnTo>
                    <a:lnTo>
                      <a:pt x="134372" y="766651"/>
                    </a:lnTo>
                    <a:lnTo>
                      <a:pt x="32458" y="766651"/>
                    </a:lnTo>
                    <a:lnTo>
                      <a:pt x="32458" y="1081318"/>
                    </a:lnTo>
                    <a:lnTo>
                      <a:pt x="134372" y="1081318"/>
                    </a:lnTo>
                    <a:lnTo>
                      <a:pt x="134372" y="965526"/>
                    </a:lnTo>
                    <a:lnTo>
                      <a:pt x="301706" y="965526"/>
                    </a:lnTo>
                    <a:lnTo>
                      <a:pt x="301706" y="1350426"/>
                    </a:lnTo>
                    <a:lnTo>
                      <a:pt x="134372" y="1350426"/>
                    </a:lnTo>
                    <a:lnTo>
                      <a:pt x="134372" y="1234727"/>
                    </a:lnTo>
                    <a:lnTo>
                      <a:pt x="32458" y="1234727"/>
                    </a:lnTo>
                    <a:lnTo>
                      <a:pt x="32458" y="1549441"/>
                    </a:lnTo>
                    <a:lnTo>
                      <a:pt x="132970" y="1549441"/>
                    </a:lnTo>
                    <a:lnTo>
                      <a:pt x="132970" y="1433555"/>
                    </a:lnTo>
                    <a:lnTo>
                      <a:pt x="301706" y="1433555"/>
                    </a:lnTo>
                    <a:lnTo>
                      <a:pt x="301706" y="1819716"/>
                    </a:lnTo>
                    <a:lnTo>
                      <a:pt x="134372" y="1819716"/>
                    </a:lnTo>
                    <a:lnTo>
                      <a:pt x="134372" y="1703924"/>
                    </a:lnTo>
                    <a:lnTo>
                      <a:pt x="32458" y="1703924"/>
                    </a:lnTo>
                    <a:lnTo>
                      <a:pt x="32458" y="2018638"/>
                    </a:lnTo>
                    <a:lnTo>
                      <a:pt x="134372" y="2018638"/>
                    </a:lnTo>
                    <a:lnTo>
                      <a:pt x="134372" y="1902939"/>
                    </a:lnTo>
                    <a:lnTo>
                      <a:pt x="301706" y="1902939"/>
                    </a:lnTo>
                    <a:lnTo>
                      <a:pt x="301706" y="2287886"/>
                    </a:lnTo>
                    <a:lnTo>
                      <a:pt x="134372" y="2287886"/>
                    </a:lnTo>
                    <a:lnTo>
                      <a:pt x="134372" y="2171953"/>
                    </a:lnTo>
                    <a:lnTo>
                      <a:pt x="32458" y="2171953"/>
                    </a:lnTo>
                    <a:lnTo>
                      <a:pt x="32458" y="2486667"/>
                    </a:lnTo>
                    <a:lnTo>
                      <a:pt x="132970" y="2486667"/>
                    </a:lnTo>
                    <a:lnTo>
                      <a:pt x="132970" y="2370828"/>
                    </a:lnTo>
                    <a:lnTo>
                      <a:pt x="301706" y="2370828"/>
                    </a:lnTo>
                    <a:lnTo>
                      <a:pt x="301706" y="2783484"/>
                    </a:lnTo>
                    <a:lnTo>
                      <a:pt x="134372" y="2783484"/>
                    </a:lnTo>
                    <a:lnTo>
                      <a:pt x="134372" y="2650262"/>
                    </a:lnTo>
                    <a:lnTo>
                      <a:pt x="32458" y="2650262"/>
                    </a:lnTo>
                    <a:lnTo>
                      <a:pt x="32458" y="3017265"/>
                    </a:lnTo>
                    <a:lnTo>
                      <a:pt x="134372" y="3017265"/>
                    </a:lnTo>
                    <a:lnTo>
                      <a:pt x="134372" y="2884230"/>
                    </a:lnTo>
                    <a:lnTo>
                      <a:pt x="301706" y="2884230"/>
                    </a:lnTo>
                    <a:lnTo>
                      <a:pt x="301706" y="2952921"/>
                    </a:lnTo>
                    <a:lnTo>
                      <a:pt x="369041" y="2952921"/>
                    </a:lnTo>
                    <a:lnTo>
                      <a:pt x="369041" y="3120254"/>
                    </a:lnTo>
                    <a:lnTo>
                      <a:pt x="235772" y="3120254"/>
                    </a:lnTo>
                    <a:lnTo>
                      <a:pt x="235772" y="3222168"/>
                    </a:lnTo>
                    <a:lnTo>
                      <a:pt x="602775" y="3222168"/>
                    </a:lnTo>
                    <a:lnTo>
                      <a:pt x="602775" y="3121422"/>
                    </a:lnTo>
                    <a:lnTo>
                      <a:pt x="469553" y="3121422"/>
                    </a:lnTo>
                    <a:lnTo>
                      <a:pt x="469553" y="2952734"/>
                    </a:lnTo>
                    <a:lnTo>
                      <a:pt x="882396" y="2952734"/>
                    </a:lnTo>
                    <a:lnTo>
                      <a:pt x="882396" y="3120067"/>
                    </a:lnTo>
                    <a:lnTo>
                      <a:pt x="766557" y="3120067"/>
                    </a:lnTo>
                    <a:lnTo>
                      <a:pt x="766557" y="3221982"/>
                    </a:lnTo>
                    <a:lnTo>
                      <a:pt x="1081271" y="3221982"/>
                    </a:lnTo>
                    <a:lnTo>
                      <a:pt x="1081271" y="3120067"/>
                    </a:lnTo>
                    <a:lnTo>
                      <a:pt x="965479" y="3120067"/>
                    </a:lnTo>
                    <a:lnTo>
                      <a:pt x="965479" y="2952734"/>
                    </a:lnTo>
                    <a:lnTo>
                      <a:pt x="1350426" y="2952734"/>
                    </a:lnTo>
                    <a:lnTo>
                      <a:pt x="1350426" y="3120067"/>
                    </a:lnTo>
                    <a:lnTo>
                      <a:pt x="1234680" y="3120067"/>
                    </a:lnTo>
                    <a:lnTo>
                      <a:pt x="1234680" y="3221982"/>
                    </a:lnTo>
                    <a:lnTo>
                      <a:pt x="1549394" y="3221982"/>
                    </a:lnTo>
                    <a:lnTo>
                      <a:pt x="1549394" y="3121422"/>
                    </a:lnTo>
                    <a:lnTo>
                      <a:pt x="1433508" y="3121422"/>
                    </a:lnTo>
                    <a:lnTo>
                      <a:pt x="1433508" y="2952734"/>
                    </a:lnTo>
                    <a:lnTo>
                      <a:pt x="1819670" y="2952734"/>
                    </a:lnTo>
                    <a:lnTo>
                      <a:pt x="1819670" y="3120067"/>
                    </a:lnTo>
                    <a:lnTo>
                      <a:pt x="1703877" y="3120067"/>
                    </a:lnTo>
                    <a:lnTo>
                      <a:pt x="1703877" y="3221982"/>
                    </a:lnTo>
                    <a:lnTo>
                      <a:pt x="2018545" y="3221982"/>
                    </a:lnTo>
                    <a:lnTo>
                      <a:pt x="2018545" y="3120067"/>
                    </a:lnTo>
                    <a:lnTo>
                      <a:pt x="1902892" y="3120067"/>
                    </a:lnTo>
                    <a:lnTo>
                      <a:pt x="1902892" y="2952734"/>
                    </a:lnTo>
                    <a:lnTo>
                      <a:pt x="2287839" y="2952734"/>
                    </a:lnTo>
                    <a:lnTo>
                      <a:pt x="2287839" y="3120067"/>
                    </a:lnTo>
                    <a:lnTo>
                      <a:pt x="2171906" y="3120067"/>
                    </a:lnTo>
                    <a:lnTo>
                      <a:pt x="2171906" y="3221982"/>
                    </a:lnTo>
                    <a:lnTo>
                      <a:pt x="2486574" y="3221982"/>
                    </a:lnTo>
                    <a:lnTo>
                      <a:pt x="2486574" y="3121422"/>
                    </a:lnTo>
                    <a:lnTo>
                      <a:pt x="2370828" y="3121422"/>
                    </a:lnTo>
                    <a:lnTo>
                      <a:pt x="2370828" y="2952734"/>
                    </a:lnTo>
                    <a:lnTo>
                      <a:pt x="2783484" y="2952734"/>
                    </a:lnTo>
                    <a:lnTo>
                      <a:pt x="2783484" y="3120067"/>
                    </a:lnTo>
                    <a:lnTo>
                      <a:pt x="2650216" y="3120067"/>
                    </a:lnTo>
                    <a:lnTo>
                      <a:pt x="2650216" y="3221982"/>
                    </a:lnTo>
                    <a:lnTo>
                      <a:pt x="3017265" y="3221982"/>
                    </a:lnTo>
                    <a:lnTo>
                      <a:pt x="3017265" y="3120067"/>
                    </a:lnTo>
                    <a:lnTo>
                      <a:pt x="2884184" y="3120067"/>
                    </a:lnTo>
                    <a:lnTo>
                      <a:pt x="2884184" y="2952734"/>
                    </a:lnTo>
                    <a:lnTo>
                      <a:pt x="2952921" y="2952734"/>
                    </a:lnTo>
                    <a:lnTo>
                      <a:pt x="2952921" y="2885445"/>
                    </a:lnTo>
                    <a:lnTo>
                      <a:pt x="3120254" y="2885445"/>
                    </a:lnTo>
                    <a:lnTo>
                      <a:pt x="3120254" y="3018667"/>
                    </a:lnTo>
                    <a:lnTo>
                      <a:pt x="3222168" y="3018667"/>
                    </a:lnTo>
                    <a:lnTo>
                      <a:pt x="3222168" y="2651664"/>
                    </a:lnTo>
                    <a:lnTo>
                      <a:pt x="3121422" y="2651664"/>
                    </a:lnTo>
                    <a:lnTo>
                      <a:pt x="3121422" y="2784886"/>
                    </a:lnTo>
                    <a:lnTo>
                      <a:pt x="2952687" y="2784886"/>
                    </a:lnTo>
                    <a:lnTo>
                      <a:pt x="2952687" y="2372043"/>
                    </a:lnTo>
                    <a:lnTo>
                      <a:pt x="3120020" y="2372043"/>
                    </a:lnTo>
                    <a:lnTo>
                      <a:pt x="3120020" y="2487835"/>
                    </a:lnTo>
                    <a:lnTo>
                      <a:pt x="3221935" y="2487835"/>
                    </a:lnTo>
                    <a:lnTo>
                      <a:pt x="3221935" y="2173121"/>
                    </a:lnTo>
                    <a:lnTo>
                      <a:pt x="3120020" y="2173121"/>
                    </a:lnTo>
                    <a:lnTo>
                      <a:pt x="3120020" y="2288960"/>
                    </a:lnTo>
                    <a:lnTo>
                      <a:pt x="2952687" y="2288960"/>
                    </a:lnTo>
                    <a:lnTo>
                      <a:pt x="2952687" y="1904014"/>
                    </a:lnTo>
                    <a:lnTo>
                      <a:pt x="3120020" y="1904014"/>
                    </a:lnTo>
                    <a:lnTo>
                      <a:pt x="3120020" y="2019759"/>
                    </a:lnTo>
                    <a:lnTo>
                      <a:pt x="3221935" y="2019759"/>
                    </a:lnTo>
                    <a:lnTo>
                      <a:pt x="3221935" y="1705092"/>
                    </a:lnTo>
                    <a:lnTo>
                      <a:pt x="3121422" y="1705092"/>
                    </a:lnTo>
                    <a:lnTo>
                      <a:pt x="3121422" y="1820931"/>
                    </a:lnTo>
                    <a:lnTo>
                      <a:pt x="2952687" y="1820931"/>
                    </a:lnTo>
                    <a:lnTo>
                      <a:pt x="2952687" y="1434770"/>
                    </a:lnTo>
                    <a:lnTo>
                      <a:pt x="3120020" y="1434770"/>
                    </a:lnTo>
                    <a:lnTo>
                      <a:pt x="3120020" y="1550562"/>
                    </a:lnTo>
                    <a:lnTo>
                      <a:pt x="3221935" y="1550562"/>
                    </a:lnTo>
                    <a:lnTo>
                      <a:pt x="3221935" y="1235895"/>
                    </a:lnTo>
                    <a:lnTo>
                      <a:pt x="3120020" y="1235895"/>
                    </a:lnTo>
                    <a:lnTo>
                      <a:pt x="3120020" y="1351547"/>
                    </a:lnTo>
                    <a:lnTo>
                      <a:pt x="2952687" y="1351547"/>
                    </a:lnTo>
                    <a:lnTo>
                      <a:pt x="2952687" y="966741"/>
                    </a:lnTo>
                    <a:lnTo>
                      <a:pt x="3120020" y="966741"/>
                    </a:lnTo>
                    <a:lnTo>
                      <a:pt x="3120020" y="1082533"/>
                    </a:lnTo>
                    <a:lnTo>
                      <a:pt x="3221935" y="1082533"/>
                    </a:lnTo>
                    <a:lnTo>
                      <a:pt x="3221935" y="767866"/>
                    </a:lnTo>
                    <a:lnTo>
                      <a:pt x="3121422" y="767866"/>
                    </a:lnTo>
                    <a:lnTo>
                      <a:pt x="3121422" y="883611"/>
                    </a:lnTo>
                    <a:lnTo>
                      <a:pt x="2952687" y="883611"/>
                    </a:lnTo>
                    <a:lnTo>
                      <a:pt x="2952687" y="471002"/>
                    </a:lnTo>
                    <a:close/>
                  </a:path>
                </a:pathLst>
              </a:custGeom>
              <a:grpFill/>
              <a:ln w="4660" cap="flat">
                <a:noFill/>
                <a:prstDash val="solid"/>
                <a:miter/>
              </a:ln>
            </p:spPr>
            <p:txBody>
              <a:bodyPr rtlCol="0" anchor="ctr">
                <a:noAutofit/>
              </a:bodyPr>
              <a:lstStyle/>
              <a:p>
                <a:endParaRPr lang="zh-CN" altLang="en-US"/>
              </a:p>
            </p:txBody>
          </p:sp>
        </p:grpSp>
        <p:sp>
          <p:nvSpPr>
            <p:cNvPr id="33" name="矩形 32">
              <a:extLst>
                <a:ext uri="{FF2B5EF4-FFF2-40B4-BE49-F238E27FC236}">
                  <a16:creationId xmlns:a16="http://schemas.microsoft.com/office/drawing/2014/main" id="{ED047D70-4EED-4A4B-85F5-47B003322DB2}"/>
                </a:ext>
              </a:extLst>
            </p:cNvPr>
            <p:cNvSpPr/>
            <p:nvPr/>
          </p:nvSpPr>
          <p:spPr>
            <a:xfrm>
              <a:off x="1450848" y="2113280"/>
              <a:ext cx="1548384" cy="1546860"/>
            </a:xfrm>
            <a:prstGeom prst="rect">
              <a:avLst/>
            </a:prstGeom>
            <a:blipFill>
              <a:blip r:embed="rId2"/>
              <a:srcRect/>
              <a:stretch>
                <a:fillRect l="-51054" t="-16299" r="-36290" b="-8721"/>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grpSp>
        <p:nvGrpSpPr>
          <p:cNvPr id="39" name="组合 38">
            <a:extLst>
              <a:ext uri="{FF2B5EF4-FFF2-40B4-BE49-F238E27FC236}">
                <a16:creationId xmlns:a16="http://schemas.microsoft.com/office/drawing/2014/main" id="{FE897299-A816-A205-3DDD-B50AC886C154}"/>
              </a:ext>
            </a:extLst>
          </p:cNvPr>
          <p:cNvGrpSpPr/>
          <p:nvPr/>
        </p:nvGrpSpPr>
        <p:grpSpPr>
          <a:xfrm>
            <a:off x="8828230" y="1706880"/>
            <a:ext cx="2359595" cy="2359660"/>
            <a:chOff x="1258106" y="1919749"/>
            <a:chExt cx="1933868" cy="1933922"/>
          </a:xfrm>
        </p:grpSpPr>
        <p:grpSp>
          <p:nvGrpSpPr>
            <p:cNvPr id="40" name="组合 39">
              <a:extLst>
                <a:ext uri="{FF2B5EF4-FFF2-40B4-BE49-F238E27FC236}">
                  <a16:creationId xmlns:a16="http://schemas.microsoft.com/office/drawing/2014/main" id="{025048EB-02E9-128F-53E4-81738C0C168A}"/>
                </a:ext>
              </a:extLst>
            </p:cNvPr>
            <p:cNvGrpSpPr/>
            <p:nvPr/>
          </p:nvGrpSpPr>
          <p:grpSpPr>
            <a:xfrm>
              <a:off x="1258106" y="1919749"/>
              <a:ext cx="1933868" cy="1933922"/>
              <a:chOff x="1637964" y="1764012"/>
              <a:chExt cx="3254896" cy="3254989"/>
            </a:xfrm>
            <a:solidFill>
              <a:schemeClr val="accent3"/>
            </a:solidFill>
          </p:grpSpPr>
          <p:sp>
            <p:nvSpPr>
              <p:cNvPr id="42" name="任意多边形: 形状 41">
                <a:extLst>
                  <a:ext uri="{FF2B5EF4-FFF2-40B4-BE49-F238E27FC236}">
                    <a16:creationId xmlns:a16="http://schemas.microsoft.com/office/drawing/2014/main" id="{54802866-E4E9-91D2-067E-5A246C65D827}"/>
                  </a:ext>
                </a:extLst>
              </p:cNvPr>
              <p:cNvSpPr/>
              <p:nvPr/>
            </p:nvSpPr>
            <p:spPr>
              <a:xfrm>
                <a:off x="4794263" y="4921713"/>
                <a:ext cx="98596" cy="97288"/>
              </a:xfrm>
              <a:custGeom>
                <a:avLst/>
                <a:gdLst>
                  <a:gd name="connsiteX0" fmla="*/ -252 w 98596"/>
                  <a:gd name="connsiteY0" fmla="*/ -252 h 97288"/>
                  <a:gd name="connsiteX1" fmla="*/ 98345 w 98596"/>
                  <a:gd name="connsiteY1" fmla="*/ -252 h 97288"/>
                  <a:gd name="connsiteX2" fmla="*/ 98345 w 98596"/>
                  <a:gd name="connsiteY2" fmla="*/ 97036 h 97288"/>
                  <a:gd name="connsiteX3" fmla="*/ -252 w 98596"/>
                  <a:gd name="connsiteY3" fmla="*/ 97036 h 97288"/>
                  <a:gd name="connsiteX4" fmla="*/ 65635 w 98596"/>
                  <a:gd name="connsiteY4" fmla="*/ 64327 h 97288"/>
                  <a:gd name="connsiteX5" fmla="*/ 65635 w 98596"/>
                  <a:gd name="connsiteY5" fmla="*/ 32458 h 97288"/>
                  <a:gd name="connsiteX6" fmla="*/ 32458 w 98596"/>
                  <a:gd name="connsiteY6" fmla="*/ 32458 h 97288"/>
                  <a:gd name="connsiteX7" fmla="*/ 32458 w 98596"/>
                  <a:gd name="connsiteY7" fmla="*/ 64327 h 97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96" h="97288">
                    <a:moveTo>
                      <a:pt x="-252" y="-252"/>
                    </a:moveTo>
                    <a:lnTo>
                      <a:pt x="98345" y="-252"/>
                    </a:lnTo>
                    <a:lnTo>
                      <a:pt x="98345" y="97036"/>
                    </a:lnTo>
                    <a:lnTo>
                      <a:pt x="-252" y="97036"/>
                    </a:lnTo>
                    <a:close/>
                    <a:moveTo>
                      <a:pt x="65635" y="64327"/>
                    </a:moveTo>
                    <a:lnTo>
                      <a:pt x="65635" y="32458"/>
                    </a:lnTo>
                    <a:lnTo>
                      <a:pt x="32458" y="32458"/>
                    </a:lnTo>
                    <a:lnTo>
                      <a:pt x="32458" y="64327"/>
                    </a:lnTo>
                    <a:close/>
                  </a:path>
                </a:pathLst>
              </a:custGeom>
              <a:grpFill/>
              <a:ln w="4660" cap="flat">
                <a:noFill/>
                <a:prstDash val="solid"/>
                <a:miter/>
              </a:ln>
            </p:spPr>
            <p:txBody>
              <a:bodyPr rtlCol="0" anchor="ctr">
                <a:noAutofit/>
              </a:bodyPr>
              <a:lstStyle/>
              <a:p>
                <a:endParaRPr lang="zh-CN" altLang="en-US"/>
              </a:p>
            </p:txBody>
          </p:sp>
          <p:sp>
            <p:nvSpPr>
              <p:cNvPr id="43" name="任意多边形: 形状 42">
                <a:extLst>
                  <a:ext uri="{FF2B5EF4-FFF2-40B4-BE49-F238E27FC236}">
                    <a16:creationId xmlns:a16="http://schemas.microsoft.com/office/drawing/2014/main" id="{FDCD0D11-6D77-56A3-A06E-4B3A03161A7F}"/>
                  </a:ext>
                </a:extLst>
              </p:cNvPr>
              <p:cNvSpPr/>
              <p:nvPr/>
            </p:nvSpPr>
            <p:spPr>
              <a:xfrm>
                <a:off x="1637964" y="4920311"/>
                <a:ext cx="97241" cy="98689"/>
              </a:xfrm>
              <a:custGeom>
                <a:avLst/>
                <a:gdLst>
                  <a:gd name="connsiteX0" fmla="*/ -252 w 97241"/>
                  <a:gd name="connsiteY0" fmla="*/ -252 h 98689"/>
                  <a:gd name="connsiteX1" fmla="*/ 96990 w 97241"/>
                  <a:gd name="connsiteY1" fmla="*/ -252 h 98689"/>
                  <a:gd name="connsiteX2" fmla="*/ 96990 w 97241"/>
                  <a:gd name="connsiteY2" fmla="*/ 98438 h 98689"/>
                  <a:gd name="connsiteX3" fmla="*/ -252 w 97241"/>
                  <a:gd name="connsiteY3" fmla="*/ 98438 h 98689"/>
                  <a:gd name="connsiteX4" fmla="*/ 64280 w 97241"/>
                  <a:gd name="connsiteY4" fmla="*/ 65728 h 98689"/>
                  <a:gd name="connsiteX5" fmla="*/ 64280 w 97241"/>
                  <a:gd name="connsiteY5" fmla="*/ 32505 h 98689"/>
                  <a:gd name="connsiteX6" fmla="*/ 32458 w 97241"/>
                  <a:gd name="connsiteY6" fmla="*/ 32505 h 98689"/>
                  <a:gd name="connsiteX7" fmla="*/ 32458 w 97241"/>
                  <a:gd name="connsiteY7" fmla="*/ 65728 h 98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41" h="98689">
                    <a:moveTo>
                      <a:pt x="-252" y="-252"/>
                    </a:moveTo>
                    <a:lnTo>
                      <a:pt x="96990" y="-252"/>
                    </a:lnTo>
                    <a:lnTo>
                      <a:pt x="96990" y="98438"/>
                    </a:lnTo>
                    <a:lnTo>
                      <a:pt x="-252" y="98438"/>
                    </a:lnTo>
                    <a:close/>
                    <a:moveTo>
                      <a:pt x="64280" y="65728"/>
                    </a:moveTo>
                    <a:lnTo>
                      <a:pt x="64280" y="32505"/>
                    </a:lnTo>
                    <a:lnTo>
                      <a:pt x="32458" y="32505"/>
                    </a:lnTo>
                    <a:lnTo>
                      <a:pt x="32458" y="65728"/>
                    </a:lnTo>
                    <a:close/>
                  </a:path>
                </a:pathLst>
              </a:custGeom>
              <a:grpFill/>
              <a:ln w="4660" cap="flat">
                <a:noFill/>
                <a:prstDash val="solid"/>
                <a:miter/>
              </a:ln>
            </p:spPr>
            <p:txBody>
              <a:bodyPr rtlCol="0" anchor="ctr">
                <a:noAutofit/>
              </a:bodyPr>
              <a:lstStyle/>
              <a:p>
                <a:endParaRPr lang="zh-CN" altLang="en-US"/>
              </a:p>
            </p:txBody>
          </p:sp>
          <p:sp>
            <p:nvSpPr>
              <p:cNvPr id="44" name="任意多边形: 形状 43">
                <a:extLst>
                  <a:ext uri="{FF2B5EF4-FFF2-40B4-BE49-F238E27FC236}">
                    <a16:creationId xmlns:a16="http://schemas.microsoft.com/office/drawing/2014/main" id="{1D149CA9-2772-8889-728A-ABD189D3192D}"/>
                  </a:ext>
                </a:extLst>
              </p:cNvPr>
              <p:cNvSpPr/>
              <p:nvPr/>
            </p:nvSpPr>
            <p:spPr>
              <a:xfrm>
                <a:off x="1637964" y="1764012"/>
                <a:ext cx="98596" cy="97287"/>
              </a:xfrm>
              <a:custGeom>
                <a:avLst/>
                <a:gdLst>
                  <a:gd name="connsiteX0" fmla="*/ -252 w 98596"/>
                  <a:gd name="connsiteY0" fmla="*/ -252 h 97287"/>
                  <a:gd name="connsiteX1" fmla="*/ 98345 w 98596"/>
                  <a:gd name="connsiteY1" fmla="*/ -252 h 97287"/>
                  <a:gd name="connsiteX2" fmla="*/ 98345 w 98596"/>
                  <a:gd name="connsiteY2" fmla="*/ 97036 h 97287"/>
                  <a:gd name="connsiteX3" fmla="*/ -252 w 98596"/>
                  <a:gd name="connsiteY3" fmla="*/ 97036 h 97287"/>
                  <a:gd name="connsiteX4" fmla="*/ 65682 w 98596"/>
                  <a:gd name="connsiteY4" fmla="*/ 64327 h 97287"/>
                  <a:gd name="connsiteX5" fmla="*/ 65682 w 98596"/>
                  <a:gd name="connsiteY5" fmla="*/ 32505 h 97287"/>
                  <a:gd name="connsiteX6" fmla="*/ 32458 w 98596"/>
                  <a:gd name="connsiteY6" fmla="*/ 32505 h 97287"/>
                  <a:gd name="connsiteX7" fmla="*/ 32458 w 98596"/>
                  <a:gd name="connsiteY7" fmla="*/ 64327 h 9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96" h="97287">
                    <a:moveTo>
                      <a:pt x="-252" y="-252"/>
                    </a:moveTo>
                    <a:lnTo>
                      <a:pt x="98345" y="-252"/>
                    </a:lnTo>
                    <a:lnTo>
                      <a:pt x="98345" y="97036"/>
                    </a:lnTo>
                    <a:lnTo>
                      <a:pt x="-252" y="97036"/>
                    </a:lnTo>
                    <a:close/>
                    <a:moveTo>
                      <a:pt x="65682" y="64327"/>
                    </a:moveTo>
                    <a:lnTo>
                      <a:pt x="65682" y="32505"/>
                    </a:lnTo>
                    <a:lnTo>
                      <a:pt x="32458" y="32505"/>
                    </a:lnTo>
                    <a:lnTo>
                      <a:pt x="32458" y="64327"/>
                    </a:lnTo>
                    <a:close/>
                  </a:path>
                </a:pathLst>
              </a:custGeom>
              <a:grpFill/>
              <a:ln w="4660" cap="flat">
                <a:noFill/>
                <a:prstDash val="solid"/>
                <a:miter/>
              </a:ln>
            </p:spPr>
            <p:txBody>
              <a:bodyPr rtlCol="0" anchor="ctr">
                <a:noAutofit/>
              </a:bodyPr>
              <a:lstStyle/>
              <a:p>
                <a:endParaRPr lang="zh-CN" altLang="en-US"/>
              </a:p>
            </p:txBody>
          </p:sp>
          <p:sp>
            <p:nvSpPr>
              <p:cNvPr id="45" name="任意多边形: 形状 44">
                <a:extLst>
                  <a:ext uri="{FF2B5EF4-FFF2-40B4-BE49-F238E27FC236}">
                    <a16:creationId xmlns:a16="http://schemas.microsoft.com/office/drawing/2014/main" id="{5FB2F8AF-1C88-2EB1-C96D-D18332FD1F33}"/>
                  </a:ext>
                </a:extLst>
              </p:cNvPr>
              <p:cNvSpPr/>
              <p:nvPr/>
            </p:nvSpPr>
            <p:spPr>
              <a:xfrm>
                <a:off x="4795618" y="1764012"/>
                <a:ext cx="97241" cy="98689"/>
              </a:xfrm>
              <a:custGeom>
                <a:avLst/>
                <a:gdLst>
                  <a:gd name="connsiteX0" fmla="*/ -252 w 97241"/>
                  <a:gd name="connsiteY0" fmla="*/ -252 h 98689"/>
                  <a:gd name="connsiteX1" fmla="*/ 96990 w 97241"/>
                  <a:gd name="connsiteY1" fmla="*/ -252 h 98689"/>
                  <a:gd name="connsiteX2" fmla="*/ 96990 w 97241"/>
                  <a:gd name="connsiteY2" fmla="*/ 98438 h 98689"/>
                  <a:gd name="connsiteX3" fmla="*/ -252 w 97241"/>
                  <a:gd name="connsiteY3" fmla="*/ 98438 h 98689"/>
                  <a:gd name="connsiteX4" fmla="*/ 64280 w 97241"/>
                  <a:gd name="connsiteY4" fmla="*/ 65728 h 98689"/>
                  <a:gd name="connsiteX5" fmla="*/ 64280 w 97241"/>
                  <a:gd name="connsiteY5" fmla="*/ 32505 h 98689"/>
                  <a:gd name="connsiteX6" fmla="*/ 32505 w 97241"/>
                  <a:gd name="connsiteY6" fmla="*/ 32505 h 98689"/>
                  <a:gd name="connsiteX7" fmla="*/ 32505 w 97241"/>
                  <a:gd name="connsiteY7" fmla="*/ 65728 h 98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41" h="98689">
                    <a:moveTo>
                      <a:pt x="-252" y="-252"/>
                    </a:moveTo>
                    <a:lnTo>
                      <a:pt x="96990" y="-252"/>
                    </a:lnTo>
                    <a:lnTo>
                      <a:pt x="96990" y="98438"/>
                    </a:lnTo>
                    <a:lnTo>
                      <a:pt x="-252" y="98438"/>
                    </a:lnTo>
                    <a:close/>
                    <a:moveTo>
                      <a:pt x="64280" y="65728"/>
                    </a:moveTo>
                    <a:lnTo>
                      <a:pt x="64280" y="32505"/>
                    </a:lnTo>
                    <a:lnTo>
                      <a:pt x="32505" y="32505"/>
                    </a:lnTo>
                    <a:lnTo>
                      <a:pt x="32505" y="65728"/>
                    </a:lnTo>
                    <a:close/>
                  </a:path>
                </a:pathLst>
              </a:custGeom>
              <a:grpFill/>
              <a:ln w="4660" cap="flat">
                <a:noFill/>
                <a:prstDash val="solid"/>
                <a:miter/>
              </a:ln>
            </p:spPr>
            <p:txBody>
              <a:bodyPr rtlCol="0" anchor="ctr">
                <a:noAutofit/>
              </a:bodyPr>
              <a:lstStyle/>
              <a:p>
                <a:endParaRPr lang="zh-CN" altLang="en-US"/>
              </a:p>
            </p:txBody>
          </p:sp>
          <p:sp>
            <p:nvSpPr>
              <p:cNvPr id="46" name="任意多边形: 形状 45">
                <a:extLst>
                  <a:ext uri="{FF2B5EF4-FFF2-40B4-BE49-F238E27FC236}">
                    <a16:creationId xmlns:a16="http://schemas.microsoft.com/office/drawing/2014/main" id="{F943FE89-6904-C757-80BE-F4BF0F20567E}"/>
                  </a:ext>
                </a:extLst>
              </p:cNvPr>
              <p:cNvSpPr/>
              <p:nvPr/>
            </p:nvSpPr>
            <p:spPr>
              <a:xfrm>
                <a:off x="1637964" y="1764012"/>
                <a:ext cx="3254896" cy="3254942"/>
              </a:xfrm>
              <a:custGeom>
                <a:avLst/>
                <a:gdLst>
                  <a:gd name="connsiteX0" fmla="*/ 3254644 w 3254896"/>
                  <a:gd name="connsiteY0" fmla="*/ 636933 h 3254942"/>
                  <a:gd name="connsiteX1" fmla="*/ 3087311 w 3254896"/>
                  <a:gd name="connsiteY1" fmla="*/ 636933 h 3254942"/>
                  <a:gd name="connsiteX2" fmla="*/ 3087311 w 3254896"/>
                  <a:gd name="connsiteY2" fmla="*/ 503665 h 3254942"/>
                  <a:gd name="connsiteX3" fmla="*/ 2985397 w 3254896"/>
                  <a:gd name="connsiteY3" fmla="*/ 503665 h 3254942"/>
                  <a:gd name="connsiteX4" fmla="*/ 2985397 w 3254896"/>
                  <a:gd name="connsiteY4" fmla="*/ 850901 h 3254942"/>
                  <a:gd name="connsiteX5" fmla="*/ 3088713 w 3254896"/>
                  <a:gd name="connsiteY5" fmla="*/ 850901 h 3254942"/>
                  <a:gd name="connsiteX6" fmla="*/ 3088713 w 3254896"/>
                  <a:gd name="connsiteY6" fmla="*/ 735156 h 3254942"/>
                  <a:gd name="connsiteX7" fmla="*/ 3254644 w 3254896"/>
                  <a:gd name="connsiteY7" fmla="*/ 735156 h 3254942"/>
                  <a:gd name="connsiteX8" fmla="*/ 3254644 w 3254896"/>
                  <a:gd name="connsiteY8" fmla="*/ 1115243 h 3254942"/>
                  <a:gd name="connsiteX9" fmla="*/ 3087311 w 3254896"/>
                  <a:gd name="connsiteY9" fmla="*/ 1115243 h 3254942"/>
                  <a:gd name="connsiteX10" fmla="*/ 3087311 w 3254896"/>
                  <a:gd name="connsiteY10" fmla="*/ 999450 h 3254942"/>
                  <a:gd name="connsiteX11" fmla="*/ 2985397 w 3254896"/>
                  <a:gd name="connsiteY11" fmla="*/ 999450 h 3254942"/>
                  <a:gd name="connsiteX12" fmla="*/ 2985397 w 3254896"/>
                  <a:gd name="connsiteY12" fmla="*/ 1318837 h 3254942"/>
                  <a:gd name="connsiteX13" fmla="*/ 3087311 w 3254896"/>
                  <a:gd name="connsiteY13" fmla="*/ 1318837 h 3254942"/>
                  <a:gd name="connsiteX14" fmla="*/ 3087311 w 3254896"/>
                  <a:gd name="connsiteY14" fmla="*/ 1203185 h 3254942"/>
                  <a:gd name="connsiteX15" fmla="*/ 3254644 w 3254896"/>
                  <a:gd name="connsiteY15" fmla="*/ 1203185 h 3254942"/>
                  <a:gd name="connsiteX16" fmla="*/ 3254644 w 3254896"/>
                  <a:gd name="connsiteY16" fmla="*/ 1583272 h 3254942"/>
                  <a:gd name="connsiteX17" fmla="*/ 3087311 w 3254896"/>
                  <a:gd name="connsiteY17" fmla="*/ 1583272 h 3254942"/>
                  <a:gd name="connsiteX18" fmla="*/ 3087311 w 3254896"/>
                  <a:gd name="connsiteY18" fmla="*/ 1467479 h 3254942"/>
                  <a:gd name="connsiteX19" fmla="*/ 2985397 w 3254896"/>
                  <a:gd name="connsiteY19" fmla="*/ 1467479 h 3254942"/>
                  <a:gd name="connsiteX20" fmla="*/ 2985397 w 3254896"/>
                  <a:gd name="connsiteY20" fmla="*/ 1788222 h 3254942"/>
                  <a:gd name="connsiteX21" fmla="*/ 3088713 w 3254896"/>
                  <a:gd name="connsiteY21" fmla="*/ 1788222 h 3254942"/>
                  <a:gd name="connsiteX22" fmla="*/ 3088713 w 3254896"/>
                  <a:gd name="connsiteY22" fmla="*/ 1672429 h 3254942"/>
                  <a:gd name="connsiteX23" fmla="*/ 3254644 w 3254896"/>
                  <a:gd name="connsiteY23" fmla="*/ 1672429 h 3254942"/>
                  <a:gd name="connsiteX24" fmla="*/ 3254644 w 3254896"/>
                  <a:gd name="connsiteY24" fmla="*/ 2052469 h 3254942"/>
                  <a:gd name="connsiteX25" fmla="*/ 3087311 w 3254896"/>
                  <a:gd name="connsiteY25" fmla="*/ 2052469 h 3254942"/>
                  <a:gd name="connsiteX26" fmla="*/ 3087311 w 3254896"/>
                  <a:gd name="connsiteY26" fmla="*/ 1936723 h 3254942"/>
                  <a:gd name="connsiteX27" fmla="*/ 2985397 w 3254896"/>
                  <a:gd name="connsiteY27" fmla="*/ 1936723 h 3254942"/>
                  <a:gd name="connsiteX28" fmla="*/ 2985397 w 3254896"/>
                  <a:gd name="connsiteY28" fmla="*/ 2256251 h 3254942"/>
                  <a:gd name="connsiteX29" fmla="*/ 3087311 w 3254896"/>
                  <a:gd name="connsiteY29" fmla="*/ 2256251 h 3254942"/>
                  <a:gd name="connsiteX30" fmla="*/ 3087311 w 3254896"/>
                  <a:gd name="connsiteY30" fmla="*/ 2140458 h 3254942"/>
                  <a:gd name="connsiteX31" fmla="*/ 3254644 w 3254896"/>
                  <a:gd name="connsiteY31" fmla="*/ 2140458 h 3254942"/>
                  <a:gd name="connsiteX32" fmla="*/ 3254644 w 3254896"/>
                  <a:gd name="connsiteY32" fmla="*/ 2520545 h 3254942"/>
                  <a:gd name="connsiteX33" fmla="*/ 3087311 w 3254896"/>
                  <a:gd name="connsiteY33" fmla="*/ 2520545 h 3254942"/>
                  <a:gd name="connsiteX34" fmla="*/ 3087311 w 3254896"/>
                  <a:gd name="connsiteY34" fmla="*/ 2404753 h 3254942"/>
                  <a:gd name="connsiteX35" fmla="*/ 2985397 w 3254896"/>
                  <a:gd name="connsiteY35" fmla="*/ 2404753 h 3254942"/>
                  <a:gd name="connsiteX36" fmla="*/ 2985397 w 3254896"/>
                  <a:gd name="connsiteY36" fmla="*/ 2752177 h 3254942"/>
                  <a:gd name="connsiteX37" fmla="*/ 3088713 w 3254896"/>
                  <a:gd name="connsiteY37" fmla="*/ 2752177 h 3254942"/>
                  <a:gd name="connsiteX38" fmla="*/ 3088713 w 3254896"/>
                  <a:gd name="connsiteY38" fmla="*/ 2618908 h 3254942"/>
                  <a:gd name="connsiteX39" fmla="*/ 3254644 w 3254896"/>
                  <a:gd name="connsiteY39" fmla="*/ 2618908 h 3254942"/>
                  <a:gd name="connsiteX40" fmla="*/ 3254644 w 3254896"/>
                  <a:gd name="connsiteY40" fmla="*/ 3051377 h 3254942"/>
                  <a:gd name="connsiteX41" fmla="*/ 3087311 w 3254896"/>
                  <a:gd name="connsiteY41" fmla="*/ 3051377 h 3254942"/>
                  <a:gd name="connsiteX42" fmla="*/ 3087311 w 3254896"/>
                  <a:gd name="connsiteY42" fmla="*/ 2918155 h 3254942"/>
                  <a:gd name="connsiteX43" fmla="*/ 2985397 w 3254896"/>
                  <a:gd name="connsiteY43" fmla="*/ 2918155 h 3254942"/>
                  <a:gd name="connsiteX44" fmla="*/ 2985397 w 3254896"/>
                  <a:gd name="connsiteY44" fmla="*/ 2985443 h 3254942"/>
                  <a:gd name="connsiteX45" fmla="*/ 2916893 w 3254896"/>
                  <a:gd name="connsiteY45" fmla="*/ 2985443 h 3254942"/>
                  <a:gd name="connsiteX46" fmla="*/ 2916893 w 3254896"/>
                  <a:gd name="connsiteY46" fmla="*/ 3087404 h 3254942"/>
                  <a:gd name="connsiteX47" fmla="*/ 3050115 w 3254896"/>
                  <a:gd name="connsiteY47" fmla="*/ 3087404 h 3254942"/>
                  <a:gd name="connsiteX48" fmla="*/ 3050115 w 3254896"/>
                  <a:gd name="connsiteY48" fmla="*/ 3254691 h 3254942"/>
                  <a:gd name="connsiteX49" fmla="*/ 2617506 w 3254896"/>
                  <a:gd name="connsiteY49" fmla="*/ 3254691 h 3254942"/>
                  <a:gd name="connsiteX50" fmla="*/ 2617506 w 3254896"/>
                  <a:gd name="connsiteY50" fmla="*/ 3087404 h 3254942"/>
                  <a:gd name="connsiteX51" fmla="*/ 2750728 w 3254896"/>
                  <a:gd name="connsiteY51" fmla="*/ 3087404 h 3254942"/>
                  <a:gd name="connsiteX52" fmla="*/ 2750728 w 3254896"/>
                  <a:gd name="connsiteY52" fmla="*/ 2985443 h 3254942"/>
                  <a:gd name="connsiteX53" fmla="*/ 2403491 w 3254896"/>
                  <a:gd name="connsiteY53" fmla="*/ 2985443 h 3254942"/>
                  <a:gd name="connsiteX54" fmla="*/ 2403491 w 3254896"/>
                  <a:gd name="connsiteY54" fmla="*/ 3088760 h 3254942"/>
                  <a:gd name="connsiteX55" fmla="*/ 2519330 w 3254896"/>
                  <a:gd name="connsiteY55" fmla="*/ 3088760 h 3254942"/>
                  <a:gd name="connsiteX56" fmla="*/ 2519330 w 3254896"/>
                  <a:gd name="connsiteY56" fmla="*/ 3254691 h 3254942"/>
                  <a:gd name="connsiteX57" fmla="*/ 2139197 w 3254896"/>
                  <a:gd name="connsiteY57" fmla="*/ 3254691 h 3254942"/>
                  <a:gd name="connsiteX58" fmla="*/ 2139197 w 3254896"/>
                  <a:gd name="connsiteY58" fmla="*/ 3087404 h 3254942"/>
                  <a:gd name="connsiteX59" fmla="*/ 2254989 w 3254896"/>
                  <a:gd name="connsiteY59" fmla="*/ 3087404 h 3254942"/>
                  <a:gd name="connsiteX60" fmla="*/ 2254989 w 3254896"/>
                  <a:gd name="connsiteY60" fmla="*/ 2985443 h 3254942"/>
                  <a:gd name="connsiteX61" fmla="*/ 1935602 w 3254896"/>
                  <a:gd name="connsiteY61" fmla="*/ 2985443 h 3254942"/>
                  <a:gd name="connsiteX62" fmla="*/ 1935602 w 3254896"/>
                  <a:gd name="connsiteY62" fmla="*/ 3087404 h 3254942"/>
                  <a:gd name="connsiteX63" fmla="*/ 2051441 w 3254896"/>
                  <a:gd name="connsiteY63" fmla="*/ 3087404 h 3254942"/>
                  <a:gd name="connsiteX64" fmla="*/ 2051441 w 3254896"/>
                  <a:gd name="connsiteY64" fmla="*/ 3254691 h 3254942"/>
                  <a:gd name="connsiteX65" fmla="*/ 1671121 w 3254896"/>
                  <a:gd name="connsiteY65" fmla="*/ 3254691 h 3254942"/>
                  <a:gd name="connsiteX66" fmla="*/ 1671121 w 3254896"/>
                  <a:gd name="connsiteY66" fmla="*/ 3087404 h 3254942"/>
                  <a:gd name="connsiteX67" fmla="*/ 1786960 w 3254896"/>
                  <a:gd name="connsiteY67" fmla="*/ 3087404 h 3254942"/>
                  <a:gd name="connsiteX68" fmla="*/ 1786960 w 3254896"/>
                  <a:gd name="connsiteY68" fmla="*/ 2985443 h 3254942"/>
                  <a:gd name="connsiteX69" fmla="*/ 1466265 w 3254896"/>
                  <a:gd name="connsiteY69" fmla="*/ 2985443 h 3254942"/>
                  <a:gd name="connsiteX70" fmla="*/ 1466265 w 3254896"/>
                  <a:gd name="connsiteY70" fmla="*/ 3088760 h 3254942"/>
                  <a:gd name="connsiteX71" fmla="*/ 1582010 w 3254896"/>
                  <a:gd name="connsiteY71" fmla="*/ 3088760 h 3254942"/>
                  <a:gd name="connsiteX72" fmla="*/ 1582010 w 3254896"/>
                  <a:gd name="connsiteY72" fmla="*/ 3254691 h 3254942"/>
                  <a:gd name="connsiteX73" fmla="*/ 1201970 w 3254896"/>
                  <a:gd name="connsiteY73" fmla="*/ 3254691 h 3254942"/>
                  <a:gd name="connsiteX74" fmla="*/ 1201970 w 3254896"/>
                  <a:gd name="connsiteY74" fmla="*/ 3087404 h 3254942"/>
                  <a:gd name="connsiteX75" fmla="*/ 1317763 w 3254896"/>
                  <a:gd name="connsiteY75" fmla="*/ 3087404 h 3254942"/>
                  <a:gd name="connsiteX76" fmla="*/ 1317763 w 3254896"/>
                  <a:gd name="connsiteY76" fmla="*/ 2985443 h 3254942"/>
                  <a:gd name="connsiteX77" fmla="*/ 998189 w 3254896"/>
                  <a:gd name="connsiteY77" fmla="*/ 2985443 h 3254942"/>
                  <a:gd name="connsiteX78" fmla="*/ 998189 w 3254896"/>
                  <a:gd name="connsiteY78" fmla="*/ 3087404 h 3254942"/>
                  <a:gd name="connsiteX79" fmla="*/ 1113981 w 3254896"/>
                  <a:gd name="connsiteY79" fmla="*/ 3087404 h 3254942"/>
                  <a:gd name="connsiteX80" fmla="*/ 1113981 w 3254896"/>
                  <a:gd name="connsiteY80" fmla="*/ 3254691 h 3254942"/>
                  <a:gd name="connsiteX81" fmla="*/ 733894 w 3254896"/>
                  <a:gd name="connsiteY81" fmla="*/ 3254691 h 3254942"/>
                  <a:gd name="connsiteX82" fmla="*/ 733894 w 3254896"/>
                  <a:gd name="connsiteY82" fmla="*/ 3087404 h 3254942"/>
                  <a:gd name="connsiteX83" fmla="*/ 849687 w 3254896"/>
                  <a:gd name="connsiteY83" fmla="*/ 3087404 h 3254942"/>
                  <a:gd name="connsiteX84" fmla="*/ 849687 w 3254896"/>
                  <a:gd name="connsiteY84" fmla="*/ 2985443 h 3254942"/>
                  <a:gd name="connsiteX85" fmla="*/ 502263 w 3254896"/>
                  <a:gd name="connsiteY85" fmla="*/ 2985443 h 3254942"/>
                  <a:gd name="connsiteX86" fmla="*/ 502263 w 3254896"/>
                  <a:gd name="connsiteY86" fmla="*/ 3088760 h 3254942"/>
                  <a:gd name="connsiteX87" fmla="*/ 635485 w 3254896"/>
                  <a:gd name="connsiteY87" fmla="*/ 3088760 h 3254942"/>
                  <a:gd name="connsiteX88" fmla="*/ 635485 w 3254896"/>
                  <a:gd name="connsiteY88" fmla="*/ 3254691 h 3254942"/>
                  <a:gd name="connsiteX89" fmla="*/ 203063 w 3254896"/>
                  <a:gd name="connsiteY89" fmla="*/ 3254691 h 3254942"/>
                  <a:gd name="connsiteX90" fmla="*/ 203063 w 3254896"/>
                  <a:gd name="connsiteY90" fmla="*/ 3087404 h 3254942"/>
                  <a:gd name="connsiteX91" fmla="*/ 336284 w 3254896"/>
                  <a:gd name="connsiteY91" fmla="*/ 3087404 h 3254942"/>
                  <a:gd name="connsiteX92" fmla="*/ 336284 w 3254896"/>
                  <a:gd name="connsiteY92" fmla="*/ 2985443 h 3254942"/>
                  <a:gd name="connsiteX93" fmla="*/ 268996 w 3254896"/>
                  <a:gd name="connsiteY93" fmla="*/ 2985443 h 3254942"/>
                  <a:gd name="connsiteX94" fmla="*/ 268996 w 3254896"/>
                  <a:gd name="connsiteY94" fmla="*/ 2916940 h 3254942"/>
                  <a:gd name="connsiteX95" fmla="*/ 167129 w 3254896"/>
                  <a:gd name="connsiteY95" fmla="*/ 2916940 h 3254942"/>
                  <a:gd name="connsiteX96" fmla="*/ 167129 w 3254896"/>
                  <a:gd name="connsiteY96" fmla="*/ 3050162 h 3254942"/>
                  <a:gd name="connsiteX97" fmla="*/ -252 w 3254896"/>
                  <a:gd name="connsiteY97" fmla="*/ 3050162 h 3254942"/>
                  <a:gd name="connsiteX98" fmla="*/ -252 w 3254896"/>
                  <a:gd name="connsiteY98" fmla="*/ 2617553 h 3254942"/>
                  <a:gd name="connsiteX99" fmla="*/ 167082 w 3254896"/>
                  <a:gd name="connsiteY99" fmla="*/ 2617553 h 3254942"/>
                  <a:gd name="connsiteX100" fmla="*/ 167082 w 3254896"/>
                  <a:gd name="connsiteY100" fmla="*/ 2750821 h 3254942"/>
                  <a:gd name="connsiteX101" fmla="*/ 268949 w 3254896"/>
                  <a:gd name="connsiteY101" fmla="*/ 2750821 h 3254942"/>
                  <a:gd name="connsiteX102" fmla="*/ 268949 w 3254896"/>
                  <a:gd name="connsiteY102" fmla="*/ 2403585 h 3254942"/>
                  <a:gd name="connsiteX103" fmla="*/ 165680 w 3254896"/>
                  <a:gd name="connsiteY103" fmla="*/ 2403585 h 3254942"/>
                  <a:gd name="connsiteX104" fmla="*/ 165680 w 3254896"/>
                  <a:gd name="connsiteY104" fmla="*/ 2519330 h 3254942"/>
                  <a:gd name="connsiteX105" fmla="*/ -252 w 3254896"/>
                  <a:gd name="connsiteY105" fmla="*/ 2519330 h 3254942"/>
                  <a:gd name="connsiteX106" fmla="*/ -252 w 3254896"/>
                  <a:gd name="connsiteY106" fmla="*/ 2139243 h 3254942"/>
                  <a:gd name="connsiteX107" fmla="*/ 167082 w 3254896"/>
                  <a:gd name="connsiteY107" fmla="*/ 2139243 h 3254942"/>
                  <a:gd name="connsiteX108" fmla="*/ 167082 w 3254896"/>
                  <a:gd name="connsiteY108" fmla="*/ 2255036 h 3254942"/>
                  <a:gd name="connsiteX109" fmla="*/ 268949 w 3254896"/>
                  <a:gd name="connsiteY109" fmla="*/ 2255036 h 3254942"/>
                  <a:gd name="connsiteX110" fmla="*/ 268949 w 3254896"/>
                  <a:gd name="connsiteY110" fmla="*/ 1935649 h 3254942"/>
                  <a:gd name="connsiteX111" fmla="*/ 167082 w 3254896"/>
                  <a:gd name="connsiteY111" fmla="*/ 1935649 h 3254942"/>
                  <a:gd name="connsiteX112" fmla="*/ 167082 w 3254896"/>
                  <a:gd name="connsiteY112" fmla="*/ 2051441 h 3254942"/>
                  <a:gd name="connsiteX113" fmla="*/ -252 w 3254896"/>
                  <a:gd name="connsiteY113" fmla="*/ 2051441 h 3254942"/>
                  <a:gd name="connsiteX114" fmla="*/ -252 w 3254896"/>
                  <a:gd name="connsiteY114" fmla="*/ 1671214 h 3254942"/>
                  <a:gd name="connsiteX115" fmla="*/ 167082 w 3254896"/>
                  <a:gd name="connsiteY115" fmla="*/ 1671214 h 3254942"/>
                  <a:gd name="connsiteX116" fmla="*/ 167082 w 3254896"/>
                  <a:gd name="connsiteY116" fmla="*/ 1787007 h 3254942"/>
                  <a:gd name="connsiteX117" fmla="*/ 268949 w 3254896"/>
                  <a:gd name="connsiteY117" fmla="*/ 1787007 h 3254942"/>
                  <a:gd name="connsiteX118" fmla="*/ 268949 w 3254896"/>
                  <a:gd name="connsiteY118" fmla="*/ 1466264 h 3254942"/>
                  <a:gd name="connsiteX119" fmla="*/ 165680 w 3254896"/>
                  <a:gd name="connsiteY119" fmla="*/ 1466264 h 3254942"/>
                  <a:gd name="connsiteX120" fmla="*/ 165680 w 3254896"/>
                  <a:gd name="connsiteY120" fmla="*/ 1582104 h 3254942"/>
                  <a:gd name="connsiteX121" fmla="*/ -252 w 3254896"/>
                  <a:gd name="connsiteY121" fmla="*/ 1582104 h 3254942"/>
                  <a:gd name="connsiteX122" fmla="*/ -252 w 3254896"/>
                  <a:gd name="connsiteY122" fmla="*/ 1202017 h 3254942"/>
                  <a:gd name="connsiteX123" fmla="*/ 167082 w 3254896"/>
                  <a:gd name="connsiteY123" fmla="*/ 1202017 h 3254942"/>
                  <a:gd name="connsiteX124" fmla="*/ 167082 w 3254896"/>
                  <a:gd name="connsiteY124" fmla="*/ 1317809 h 3254942"/>
                  <a:gd name="connsiteX125" fmla="*/ 268949 w 3254896"/>
                  <a:gd name="connsiteY125" fmla="*/ 1317809 h 3254942"/>
                  <a:gd name="connsiteX126" fmla="*/ 268949 w 3254896"/>
                  <a:gd name="connsiteY126" fmla="*/ 998235 h 3254942"/>
                  <a:gd name="connsiteX127" fmla="*/ 167082 w 3254896"/>
                  <a:gd name="connsiteY127" fmla="*/ 998235 h 3254942"/>
                  <a:gd name="connsiteX128" fmla="*/ 167082 w 3254896"/>
                  <a:gd name="connsiteY128" fmla="*/ 1114028 h 3254942"/>
                  <a:gd name="connsiteX129" fmla="*/ -252 w 3254896"/>
                  <a:gd name="connsiteY129" fmla="*/ 1114028 h 3254942"/>
                  <a:gd name="connsiteX130" fmla="*/ -252 w 3254896"/>
                  <a:gd name="connsiteY130" fmla="*/ 733941 h 3254942"/>
                  <a:gd name="connsiteX131" fmla="*/ 167082 w 3254896"/>
                  <a:gd name="connsiteY131" fmla="*/ 733941 h 3254942"/>
                  <a:gd name="connsiteX132" fmla="*/ 167082 w 3254896"/>
                  <a:gd name="connsiteY132" fmla="*/ 849733 h 3254942"/>
                  <a:gd name="connsiteX133" fmla="*/ 268949 w 3254896"/>
                  <a:gd name="connsiteY133" fmla="*/ 849733 h 3254942"/>
                  <a:gd name="connsiteX134" fmla="*/ 268949 w 3254896"/>
                  <a:gd name="connsiteY134" fmla="*/ 502263 h 3254942"/>
                  <a:gd name="connsiteX135" fmla="*/ 165680 w 3254896"/>
                  <a:gd name="connsiteY135" fmla="*/ 502263 h 3254942"/>
                  <a:gd name="connsiteX136" fmla="*/ 165680 w 3254896"/>
                  <a:gd name="connsiteY136" fmla="*/ 635531 h 3254942"/>
                  <a:gd name="connsiteX137" fmla="*/ -252 w 3254896"/>
                  <a:gd name="connsiteY137" fmla="*/ 635531 h 3254942"/>
                  <a:gd name="connsiteX138" fmla="*/ -252 w 3254896"/>
                  <a:gd name="connsiteY138" fmla="*/ 203109 h 3254942"/>
                  <a:gd name="connsiteX139" fmla="*/ 167082 w 3254896"/>
                  <a:gd name="connsiteY139" fmla="*/ 203109 h 3254942"/>
                  <a:gd name="connsiteX140" fmla="*/ 167082 w 3254896"/>
                  <a:gd name="connsiteY140" fmla="*/ 336331 h 3254942"/>
                  <a:gd name="connsiteX141" fmla="*/ 268949 w 3254896"/>
                  <a:gd name="connsiteY141" fmla="*/ 336331 h 3254942"/>
                  <a:gd name="connsiteX142" fmla="*/ 268949 w 3254896"/>
                  <a:gd name="connsiteY142" fmla="*/ 269043 h 3254942"/>
                  <a:gd name="connsiteX143" fmla="*/ 337499 w 3254896"/>
                  <a:gd name="connsiteY143" fmla="*/ 269043 h 3254942"/>
                  <a:gd name="connsiteX144" fmla="*/ 337499 w 3254896"/>
                  <a:gd name="connsiteY144" fmla="*/ 167082 h 3254942"/>
                  <a:gd name="connsiteX145" fmla="*/ 204464 w 3254896"/>
                  <a:gd name="connsiteY145" fmla="*/ 167082 h 3254942"/>
                  <a:gd name="connsiteX146" fmla="*/ 204464 w 3254896"/>
                  <a:gd name="connsiteY146" fmla="*/ -252 h 3254942"/>
                  <a:gd name="connsiteX147" fmla="*/ 636887 w 3254896"/>
                  <a:gd name="connsiteY147" fmla="*/ -252 h 3254942"/>
                  <a:gd name="connsiteX148" fmla="*/ 636887 w 3254896"/>
                  <a:gd name="connsiteY148" fmla="*/ 167082 h 3254942"/>
                  <a:gd name="connsiteX149" fmla="*/ 503665 w 3254896"/>
                  <a:gd name="connsiteY149" fmla="*/ 167082 h 3254942"/>
                  <a:gd name="connsiteX150" fmla="*/ 503665 w 3254896"/>
                  <a:gd name="connsiteY150" fmla="*/ 269043 h 3254942"/>
                  <a:gd name="connsiteX151" fmla="*/ 850902 w 3254896"/>
                  <a:gd name="connsiteY151" fmla="*/ 269043 h 3254942"/>
                  <a:gd name="connsiteX152" fmla="*/ 850902 w 3254896"/>
                  <a:gd name="connsiteY152" fmla="*/ 165727 h 3254942"/>
                  <a:gd name="connsiteX153" fmla="*/ 735062 w 3254896"/>
                  <a:gd name="connsiteY153" fmla="*/ 165727 h 3254942"/>
                  <a:gd name="connsiteX154" fmla="*/ 735062 w 3254896"/>
                  <a:gd name="connsiteY154" fmla="*/ -252 h 3254942"/>
                  <a:gd name="connsiteX155" fmla="*/ 1115196 w 3254896"/>
                  <a:gd name="connsiteY155" fmla="*/ -252 h 3254942"/>
                  <a:gd name="connsiteX156" fmla="*/ 1115196 w 3254896"/>
                  <a:gd name="connsiteY156" fmla="*/ 167082 h 3254942"/>
                  <a:gd name="connsiteX157" fmla="*/ 999404 w 3254896"/>
                  <a:gd name="connsiteY157" fmla="*/ 167082 h 3254942"/>
                  <a:gd name="connsiteX158" fmla="*/ 999404 w 3254896"/>
                  <a:gd name="connsiteY158" fmla="*/ 269043 h 3254942"/>
                  <a:gd name="connsiteX159" fmla="*/ 1318791 w 3254896"/>
                  <a:gd name="connsiteY159" fmla="*/ 269043 h 3254942"/>
                  <a:gd name="connsiteX160" fmla="*/ 1318791 w 3254896"/>
                  <a:gd name="connsiteY160" fmla="*/ 167082 h 3254942"/>
                  <a:gd name="connsiteX161" fmla="*/ 1203092 w 3254896"/>
                  <a:gd name="connsiteY161" fmla="*/ 167082 h 3254942"/>
                  <a:gd name="connsiteX162" fmla="*/ 1203092 w 3254896"/>
                  <a:gd name="connsiteY162" fmla="*/ -252 h 3254942"/>
                  <a:gd name="connsiteX163" fmla="*/ 1583272 w 3254896"/>
                  <a:gd name="connsiteY163" fmla="*/ -252 h 3254942"/>
                  <a:gd name="connsiteX164" fmla="*/ 1583272 w 3254896"/>
                  <a:gd name="connsiteY164" fmla="*/ 167082 h 3254942"/>
                  <a:gd name="connsiteX165" fmla="*/ 1467433 w 3254896"/>
                  <a:gd name="connsiteY165" fmla="*/ 167082 h 3254942"/>
                  <a:gd name="connsiteX166" fmla="*/ 1467433 w 3254896"/>
                  <a:gd name="connsiteY166" fmla="*/ 269043 h 3254942"/>
                  <a:gd name="connsiteX167" fmla="*/ 1788175 w 3254896"/>
                  <a:gd name="connsiteY167" fmla="*/ 269043 h 3254942"/>
                  <a:gd name="connsiteX168" fmla="*/ 1788175 w 3254896"/>
                  <a:gd name="connsiteY168" fmla="*/ 165727 h 3254942"/>
                  <a:gd name="connsiteX169" fmla="*/ 1672382 w 3254896"/>
                  <a:gd name="connsiteY169" fmla="*/ 165727 h 3254942"/>
                  <a:gd name="connsiteX170" fmla="*/ 1672382 w 3254896"/>
                  <a:gd name="connsiteY170" fmla="*/ -252 h 3254942"/>
                  <a:gd name="connsiteX171" fmla="*/ 2052422 w 3254896"/>
                  <a:gd name="connsiteY171" fmla="*/ -252 h 3254942"/>
                  <a:gd name="connsiteX172" fmla="*/ 2052422 w 3254896"/>
                  <a:gd name="connsiteY172" fmla="*/ 167082 h 3254942"/>
                  <a:gd name="connsiteX173" fmla="*/ 1936677 w 3254896"/>
                  <a:gd name="connsiteY173" fmla="*/ 167082 h 3254942"/>
                  <a:gd name="connsiteX174" fmla="*/ 1936677 w 3254896"/>
                  <a:gd name="connsiteY174" fmla="*/ 269043 h 3254942"/>
                  <a:gd name="connsiteX175" fmla="*/ 2256204 w 3254896"/>
                  <a:gd name="connsiteY175" fmla="*/ 269043 h 3254942"/>
                  <a:gd name="connsiteX176" fmla="*/ 2256204 w 3254896"/>
                  <a:gd name="connsiteY176" fmla="*/ 167082 h 3254942"/>
                  <a:gd name="connsiteX177" fmla="*/ 2140412 w 3254896"/>
                  <a:gd name="connsiteY177" fmla="*/ 167082 h 3254942"/>
                  <a:gd name="connsiteX178" fmla="*/ 2140412 w 3254896"/>
                  <a:gd name="connsiteY178" fmla="*/ -252 h 3254942"/>
                  <a:gd name="connsiteX179" fmla="*/ 2520545 w 3254896"/>
                  <a:gd name="connsiteY179" fmla="*/ -252 h 3254942"/>
                  <a:gd name="connsiteX180" fmla="*/ 2520545 w 3254896"/>
                  <a:gd name="connsiteY180" fmla="*/ 167082 h 3254942"/>
                  <a:gd name="connsiteX181" fmla="*/ 2404706 w 3254896"/>
                  <a:gd name="connsiteY181" fmla="*/ 167082 h 3254942"/>
                  <a:gd name="connsiteX182" fmla="*/ 2404706 w 3254896"/>
                  <a:gd name="connsiteY182" fmla="*/ 269043 h 3254942"/>
                  <a:gd name="connsiteX183" fmla="*/ 2752130 w 3254896"/>
                  <a:gd name="connsiteY183" fmla="*/ 269043 h 3254942"/>
                  <a:gd name="connsiteX184" fmla="*/ 2752130 w 3254896"/>
                  <a:gd name="connsiteY184" fmla="*/ 165727 h 3254942"/>
                  <a:gd name="connsiteX185" fmla="*/ 2618908 w 3254896"/>
                  <a:gd name="connsiteY185" fmla="*/ 165727 h 3254942"/>
                  <a:gd name="connsiteX186" fmla="*/ 2618908 w 3254896"/>
                  <a:gd name="connsiteY186" fmla="*/ -252 h 3254942"/>
                  <a:gd name="connsiteX187" fmla="*/ 3051330 w 3254896"/>
                  <a:gd name="connsiteY187" fmla="*/ -252 h 3254942"/>
                  <a:gd name="connsiteX188" fmla="*/ 3051330 w 3254896"/>
                  <a:gd name="connsiteY188" fmla="*/ 167082 h 3254942"/>
                  <a:gd name="connsiteX189" fmla="*/ 2918108 w 3254896"/>
                  <a:gd name="connsiteY189" fmla="*/ 167082 h 3254942"/>
                  <a:gd name="connsiteX190" fmla="*/ 2918108 w 3254896"/>
                  <a:gd name="connsiteY190" fmla="*/ 269043 h 3254942"/>
                  <a:gd name="connsiteX191" fmla="*/ 2985397 w 3254896"/>
                  <a:gd name="connsiteY191" fmla="*/ 269043 h 3254942"/>
                  <a:gd name="connsiteX192" fmla="*/ 2985397 w 3254896"/>
                  <a:gd name="connsiteY192" fmla="*/ 337546 h 3254942"/>
                  <a:gd name="connsiteX193" fmla="*/ 3087311 w 3254896"/>
                  <a:gd name="connsiteY193" fmla="*/ 337546 h 3254942"/>
                  <a:gd name="connsiteX194" fmla="*/ 3087311 w 3254896"/>
                  <a:gd name="connsiteY194" fmla="*/ 204464 h 3254942"/>
                  <a:gd name="connsiteX195" fmla="*/ 3254644 w 3254896"/>
                  <a:gd name="connsiteY195" fmla="*/ 204464 h 3254942"/>
                  <a:gd name="connsiteX196" fmla="*/ 2952687 w 3254896"/>
                  <a:gd name="connsiteY196" fmla="*/ 471002 h 3254942"/>
                  <a:gd name="connsiteX197" fmla="*/ 3120020 w 3254896"/>
                  <a:gd name="connsiteY197" fmla="*/ 471002 h 3254942"/>
                  <a:gd name="connsiteX198" fmla="*/ 3120020 w 3254896"/>
                  <a:gd name="connsiteY198" fmla="*/ 604224 h 3254942"/>
                  <a:gd name="connsiteX199" fmla="*/ 3221935 w 3254896"/>
                  <a:gd name="connsiteY199" fmla="*/ 604224 h 3254942"/>
                  <a:gd name="connsiteX200" fmla="*/ 3221935 w 3254896"/>
                  <a:gd name="connsiteY200" fmla="*/ 237221 h 3254942"/>
                  <a:gd name="connsiteX201" fmla="*/ 3120020 w 3254896"/>
                  <a:gd name="connsiteY201" fmla="*/ 237221 h 3254942"/>
                  <a:gd name="connsiteX202" fmla="*/ 3120020 w 3254896"/>
                  <a:gd name="connsiteY202" fmla="*/ 370256 h 3254942"/>
                  <a:gd name="connsiteX203" fmla="*/ 2952687 w 3254896"/>
                  <a:gd name="connsiteY203" fmla="*/ 370256 h 3254942"/>
                  <a:gd name="connsiteX204" fmla="*/ 2952687 w 3254896"/>
                  <a:gd name="connsiteY204" fmla="*/ 301565 h 3254942"/>
                  <a:gd name="connsiteX205" fmla="*/ 2885352 w 3254896"/>
                  <a:gd name="connsiteY205" fmla="*/ 301565 h 3254942"/>
                  <a:gd name="connsiteX206" fmla="*/ 2885352 w 3254896"/>
                  <a:gd name="connsiteY206" fmla="*/ 134419 h 3254942"/>
                  <a:gd name="connsiteX207" fmla="*/ 3018621 w 3254896"/>
                  <a:gd name="connsiteY207" fmla="*/ 134419 h 3254942"/>
                  <a:gd name="connsiteX208" fmla="*/ 3018621 w 3254896"/>
                  <a:gd name="connsiteY208" fmla="*/ 32505 h 3254942"/>
                  <a:gd name="connsiteX209" fmla="*/ 2651618 w 3254896"/>
                  <a:gd name="connsiteY209" fmla="*/ 32505 h 3254942"/>
                  <a:gd name="connsiteX210" fmla="*/ 2651618 w 3254896"/>
                  <a:gd name="connsiteY210" fmla="*/ 133017 h 3254942"/>
                  <a:gd name="connsiteX211" fmla="*/ 2784840 w 3254896"/>
                  <a:gd name="connsiteY211" fmla="*/ 133017 h 3254942"/>
                  <a:gd name="connsiteX212" fmla="*/ 2784840 w 3254896"/>
                  <a:gd name="connsiteY212" fmla="*/ 301752 h 3254942"/>
                  <a:gd name="connsiteX213" fmla="*/ 2371996 w 3254896"/>
                  <a:gd name="connsiteY213" fmla="*/ 301752 h 3254942"/>
                  <a:gd name="connsiteX214" fmla="*/ 2371996 w 3254896"/>
                  <a:gd name="connsiteY214" fmla="*/ 134419 h 3254942"/>
                  <a:gd name="connsiteX215" fmla="*/ 2487835 w 3254896"/>
                  <a:gd name="connsiteY215" fmla="*/ 134419 h 3254942"/>
                  <a:gd name="connsiteX216" fmla="*/ 2487835 w 3254896"/>
                  <a:gd name="connsiteY216" fmla="*/ 32505 h 3254942"/>
                  <a:gd name="connsiteX217" fmla="*/ 2173121 w 3254896"/>
                  <a:gd name="connsiteY217" fmla="*/ 32505 h 3254942"/>
                  <a:gd name="connsiteX218" fmla="*/ 2173121 w 3254896"/>
                  <a:gd name="connsiteY218" fmla="*/ 134419 h 3254942"/>
                  <a:gd name="connsiteX219" fmla="*/ 2288867 w 3254896"/>
                  <a:gd name="connsiteY219" fmla="*/ 134419 h 3254942"/>
                  <a:gd name="connsiteX220" fmla="*/ 2288867 w 3254896"/>
                  <a:gd name="connsiteY220" fmla="*/ 301752 h 3254942"/>
                  <a:gd name="connsiteX221" fmla="*/ 1903967 w 3254896"/>
                  <a:gd name="connsiteY221" fmla="*/ 301752 h 3254942"/>
                  <a:gd name="connsiteX222" fmla="*/ 1903967 w 3254896"/>
                  <a:gd name="connsiteY222" fmla="*/ 134419 h 3254942"/>
                  <a:gd name="connsiteX223" fmla="*/ 2019713 w 3254896"/>
                  <a:gd name="connsiteY223" fmla="*/ 134419 h 3254942"/>
                  <a:gd name="connsiteX224" fmla="*/ 2019713 w 3254896"/>
                  <a:gd name="connsiteY224" fmla="*/ 32505 h 3254942"/>
                  <a:gd name="connsiteX225" fmla="*/ 1705092 w 3254896"/>
                  <a:gd name="connsiteY225" fmla="*/ 32505 h 3254942"/>
                  <a:gd name="connsiteX226" fmla="*/ 1705092 w 3254896"/>
                  <a:gd name="connsiteY226" fmla="*/ 133017 h 3254942"/>
                  <a:gd name="connsiteX227" fmla="*/ 1820838 w 3254896"/>
                  <a:gd name="connsiteY227" fmla="*/ 133017 h 3254942"/>
                  <a:gd name="connsiteX228" fmla="*/ 1820838 w 3254896"/>
                  <a:gd name="connsiteY228" fmla="*/ 301752 h 3254942"/>
                  <a:gd name="connsiteX229" fmla="*/ 1434723 w 3254896"/>
                  <a:gd name="connsiteY229" fmla="*/ 301752 h 3254942"/>
                  <a:gd name="connsiteX230" fmla="*/ 1434723 w 3254896"/>
                  <a:gd name="connsiteY230" fmla="*/ 134419 h 3254942"/>
                  <a:gd name="connsiteX231" fmla="*/ 1550516 w 3254896"/>
                  <a:gd name="connsiteY231" fmla="*/ 134419 h 3254942"/>
                  <a:gd name="connsiteX232" fmla="*/ 1550516 w 3254896"/>
                  <a:gd name="connsiteY232" fmla="*/ 32505 h 3254942"/>
                  <a:gd name="connsiteX233" fmla="*/ 1235848 w 3254896"/>
                  <a:gd name="connsiteY233" fmla="*/ 32505 h 3254942"/>
                  <a:gd name="connsiteX234" fmla="*/ 1235848 w 3254896"/>
                  <a:gd name="connsiteY234" fmla="*/ 134419 h 3254942"/>
                  <a:gd name="connsiteX235" fmla="*/ 1351500 w 3254896"/>
                  <a:gd name="connsiteY235" fmla="*/ 134419 h 3254942"/>
                  <a:gd name="connsiteX236" fmla="*/ 1351500 w 3254896"/>
                  <a:gd name="connsiteY236" fmla="*/ 301752 h 3254942"/>
                  <a:gd name="connsiteX237" fmla="*/ 966647 w 3254896"/>
                  <a:gd name="connsiteY237" fmla="*/ 301752 h 3254942"/>
                  <a:gd name="connsiteX238" fmla="*/ 966647 w 3254896"/>
                  <a:gd name="connsiteY238" fmla="*/ 134419 h 3254942"/>
                  <a:gd name="connsiteX239" fmla="*/ 1082486 w 3254896"/>
                  <a:gd name="connsiteY239" fmla="*/ 134419 h 3254942"/>
                  <a:gd name="connsiteX240" fmla="*/ 1082486 w 3254896"/>
                  <a:gd name="connsiteY240" fmla="*/ 32505 h 3254942"/>
                  <a:gd name="connsiteX241" fmla="*/ 767772 w 3254896"/>
                  <a:gd name="connsiteY241" fmla="*/ 32505 h 3254942"/>
                  <a:gd name="connsiteX242" fmla="*/ 767772 w 3254896"/>
                  <a:gd name="connsiteY242" fmla="*/ 133017 h 3254942"/>
                  <a:gd name="connsiteX243" fmla="*/ 883611 w 3254896"/>
                  <a:gd name="connsiteY243" fmla="*/ 133017 h 3254942"/>
                  <a:gd name="connsiteX244" fmla="*/ 883611 w 3254896"/>
                  <a:gd name="connsiteY244" fmla="*/ 301752 h 3254942"/>
                  <a:gd name="connsiteX245" fmla="*/ 470908 w 3254896"/>
                  <a:gd name="connsiteY245" fmla="*/ 301752 h 3254942"/>
                  <a:gd name="connsiteX246" fmla="*/ 470908 w 3254896"/>
                  <a:gd name="connsiteY246" fmla="*/ 134419 h 3254942"/>
                  <a:gd name="connsiteX247" fmla="*/ 604177 w 3254896"/>
                  <a:gd name="connsiteY247" fmla="*/ 134419 h 3254942"/>
                  <a:gd name="connsiteX248" fmla="*/ 604177 w 3254896"/>
                  <a:gd name="connsiteY248" fmla="*/ 32505 h 3254942"/>
                  <a:gd name="connsiteX249" fmla="*/ 237174 w 3254896"/>
                  <a:gd name="connsiteY249" fmla="*/ 32505 h 3254942"/>
                  <a:gd name="connsiteX250" fmla="*/ 237174 w 3254896"/>
                  <a:gd name="connsiteY250" fmla="*/ 134419 h 3254942"/>
                  <a:gd name="connsiteX251" fmla="*/ 370209 w 3254896"/>
                  <a:gd name="connsiteY251" fmla="*/ 134419 h 3254942"/>
                  <a:gd name="connsiteX252" fmla="*/ 370209 w 3254896"/>
                  <a:gd name="connsiteY252" fmla="*/ 301752 h 3254942"/>
                  <a:gd name="connsiteX253" fmla="*/ 301519 w 3254896"/>
                  <a:gd name="connsiteY253" fmla="*/ 301752 h 3254942"/>
                  <a:gd name="connsiteX254" fmla="*/ 301519 w 3254896"/>
                  <a:gd name="connsiteY254" fmla="*/ 369041 h 3254942"/>
                  <a:gd name="connsiteX255" fmla="*/ 134372 w 3254896"/>
                  <a:gd name="connsiteY255" fmla="*/ 369041 h 3254942"/>
                  <a:gd name="connsiteX256" fmla="*/ 134372 w 3254896"/>
                  <a:gd name="connsiteY256" fmla="*/ 235819 h 3254942"/>
                  <a:gd name="connsiteX257" fmla="*/ 32458 w 3254896"/>
                  <a:gd name="connsiteY257" fmla="*/ 235819 h 3254942"/>
                  <a:gd name="connsiteX258" fmla="*/ 32458 w 3254896"/>
                  <a:gd name="connsiteY258" fmla="*/ 602822 h 3254942"/>
                  <a:gd name="connsiteX259" fmla="*/ 132970 w 3254896"/>
                  <a:gd name="connsiteY259" fmla="*/ 602822 h 3254942"/>
                  <a:gd name="connsiteX260" fmla="*/ 132970 w 3254896"/>
                  <a:gd name="connsiteY260" fmla="*/ 469600 h 3254942"/>
                  <a:gd name="connsiteX261" fmla="*/ 301706 w 3254896"/>
                  <a:gd name="connsiteY261" fmla="*/ 469600 h 3254942"/>
                  <a:gd name="connsiteX262" fmla="*/ 301706 w 3254896"/>
                  <a:gd name="connsiteY262" fmla="*/ 882396 h 3254942"/>
                  <a:gd name="connsiteX263" fmla="*/ 134372 w 3254896"/>
                  <a:gd name="connsiteY263" fmla="*/ 882396 h 3254942"/>
                  <a:gd name="connsiteX264" fmla="*/ 134372 w 3254896"/>
                  <a:gd name="connsiteY264" fmla="*/ 766651 h 3254942"/>
                  <a:gd name="connsiteX265" fmla="*/ 32458 w 3254896"/>
                  <a:gd name="connsiteY265" fmla="*/ 766651 h 3254942"/>
                  <a:gd name="connsiteX266" fmla="*/ 32458 w 3254896"/>
                  <a:gd name="connsiteY266" fmla="*/ 1081318 h 3254942"/>
                  <a:gd name="connsiteX267" fmla="*/ 134372 w 3254896"/>
                  <a:gd name="connsiteY267" fmla="*/ 1081318 h 3254942"/>
                  <a:gd name="connsiteX268" fmla="*/ 134372 w 3254896"/>
                  <a:gd name="connsiteY268" fmla="*/ 965526 h 3254942"/>
                  <a:gd name="connsiteX269" fmla="*/ 301706 w 3254896"/>
                  <a:gd name="connsiteY269" fmla="*/ 965526 h 3254942"/>
                  <a:gd name="connsiteX270" fmla="*/ 301706 w 3254896"/>
                  <a:gd name="connsiteY270" fmla="*/ 1350426 h 3254942"/>
                  <a:gd name="connsiteX271" fmla="*/ 134372 w 3254896"/>
                  <a:gd name="connsiteY271" fmla="*/ 1350426 h 3254942"/>
                  <a:gd name="connsiteX272" fmla="*/ 134372 w 3254896"/>
                  <a:gd name="connsiteY272" fmla="*/ 1234727 h 3254942"/>
                  <a:gd name="connsiteX273" fmla="*/ 32458 w 3254896"/>
                  <a:gd name="connsiteY273" fmla="*/ 1234727 h 3254942"/>
                  <a:gd name="connsiteX274" fmla="*/ 32458 w 3254896"/>
                  <a:gd name="connsiteY274" fmla="*/ 1549441 h 3254942"/>
                  <a:gd name="connsiteX275" fmla="*/ 132970 w 3254896"/>
                  <a:gd name="connsiteY275" fmla="*/ 1549441 h 3254942"/>
                  <a:gd name="connsiteX276" fmla="*/ 132970 w 3254896"/>
                  <a:gd name="connsiteY276" fmla="*/ 1433555 h 3254942"/>
                  <a:gd name="connsiteX277" fmla="*/ 301706 w 3254896"/>
                  <a:gd name="connsiteY277" fmla="*/ 1433555 h 3254942"/>
                  <a:gd name="connsiteX278" fmla="*/ 301706 w 3254896"/>
                  <a:gd name="connsiteY278" fmla="*/ 1819716 h 3254942"/>
                  <a:gd name="connsiteX279" fmla="*/ 134372 w 3254896"/>
                  <a:gd name="connsiteY279" fmla="*/ 1819716 h 3254942"/>
                  <a:gd name="connsiteX280" fmla="*/ 134372 w 3254896"/>
                  <a:gd name="connsiteY280" fmla="*/ 1703924 h 3254942"/>
                  <a:gd name="connsiteX281" fmla="*/ 32458 w 3254896"/>
                  <a:gd name="connsiteY281" fmla="*/ 1703924 h 3254942"/>
                  <a:gd name="connsiteX282" fmla="*/ 32458 w 3254896"/>
                  <a:gd name="connsiteY282" fmla="*/ 2018638 h 3254942"/>
                  <a:gd name="connsiteX283" fmla="*/ 134372 w 3254896"/>
                  <a:gd name="connsiteY283" fmla="*/ 2018638 h 3254942"/>
                  <a:gd name="connsiteX284" fmla="*/ 134372 w 3254896"/>
                  <a:gd name="connsiteY284" fmla="*/ 1902939 h 3254942"/>
                  <a:gd name="connsiteX285" fmla="*/ 301706 w 3254896"/>
                  <a:gd name="connsiteY285" fmla="*/ 1902939 h 3254942"/>
                  <a:gd name="connsiteX286" fmla="*/ 301706 w 3254896"/>
                  <a:gd name="connsiteY286" fmla="*/ 2287886 h 3254942"/>
                  <a:gd name="connsiteX287" fmla="*/ 134372 w 3254896"/>
                  <a:gd name="connsiteY287" fmla="*/ 2287886 h 3254942"/>
                  <a:gd name="connsiteX288" fmla="*/ 134372 w 3254896"/>
                  <a:gd name="connsiteY288" fmla="*/ 2171953 h 3254942"/>
                  <a:gd name="connsiteX289" fmla="*/ 32458 w 3254896"/>
                  <a:gd name="connsiteY289" fmla="*/ 2171953 h 3254942"/>
                  <a:gd name="connsiteX290" fmla="*/ 32458 w 3254896"/>
                  <a:gd name="connsiteY290" fmla="*/ 2486667 h 3254942"/>
                  <a:gd name="connsiteX291" fmla="*/ 132970 w 3254896"/>
                  <a:gd name="connsiteY291" fmla="*/ 2486667 h 3254942"/>
                  <a:gd name="connsiteX292" fmla="*/ 132970 w 3254896"/>
                  <a:gd name="connsiteY292" fmla="*/ 2370828 h 3254942"/>
                  <a:gd name="connsiteX293" fmla="*/ 301706 w 3254896"/>
                  <a:gd name="connsiteY293" fmla="*/ 2370828 h 3254942"/>
                  <a:gd name="connsiteX294" fmla="*/ 301706 w 3254896"/>
                  <a:gd name="connsiteY294" fmla="*/ 2783484 h 3254942"/>
                  <a:gd name="connsiteX295" fmla="*/ 134372 w 3254896"/>
                  <a:gd name="connsiteY295" fmla="*/ 2783484 h 3254942"/>
                  <a:gd name="connsiteX296" fmla="*/ 134372 w 3254896"/>
                  <a:gd name="connsiteY296" fmla="*/ 2650262 h 3254942"/>
                  <a:gd name="connsiteX297" fmla="*/ 32458 w 3254896"/>
                  <a:gd name="connsiteY297" fmla="*/ 2650262 h 3254942"/>
                  <a:gd name="connsiteX298" fmla="*/ 32458 w 3254896"/>
                  <a:gd name="connsiteY298" fmla="*/ 3017265 h 3254942"/>
                  <a:gd name="connsiteX299" fmla="*/ 134372 w 3254896"/>
                  <a:gd name="connsiteY299" fmla="*/ 3017265 h 3254942"/>
                  <a:gd name="connsiteX300" fmla="*/ 134372 w 3254896"/>
                  <a:gd name="connsiteY300" fmla="*/ 2884230 h 3254942"/>
                  <a:gd name="connsiteX301" fmla="*/ 301706 w 3254896"/>
                  <a:gd name="connsiteY301" fmla="*/ 2884230 h 3254942"/>
                  <a:gd name="connsiteX302" fmla="*/ 301706 w 3254896"/>
                  <a:gd name="connsiteY302" fmla="*/ 2952921 h 3254942"/>
                  <a:gd name="connsiteX303" fmla="*/ 369041 w 3254896"/>
                  <a:gd name="connsiteY303" fmla="*/ 2952921 h 3254942"/>
                  <a:gd name="connsiteX304" fmla="*/ 369041 w 3254896"/>
                  <a:gd name="connsiteY304" fmla="*/ 3120254 h 3254942"/>
                  <a:gd name="connsiteX305" fmla="*/ 235772 w 3254896"/>
                  <a:gd name="connsiteY305" fmla="*/ 3120254 h 3254942"/>
                  <a:gd name="connsiteX306" fmla="*/ 235772 w 3254896"/>
                  <a:gd name="connsiteY306" fmla="*/ 3222168 h 3254942"/>
                  <a:gd name="connsiteX307" fmla="*/ 602775 w 3254896"/>
                  <a:gd name="connsiteY307" fmla="*/ 3222168 h 3254942"/>
                  <a:gd name="connsiteX308" fmla="*/ 602775 w 3254896"/>
                  <a:gd name="connsiteY308" fmla="*/ 3121422 h 3254942"/>
                  <a:gd name="connsiteX309" fmla="*/ 469553 w 3254896"/>
                  <a:gd name="connsiteY309" fmla="*/ 3121422 h 3254942"/>
                  <a:gd name="connsiteX310" fmla="*/ 469553 w 3254896"/>
                  <a:gd name="connsiteY310" fmla="*/ 2952734 h 3254942"/>
                  <a:gd name="connsiteX311" fmla="*/ 882396 w 3254896"/>
                  <a:gd name="connsiteY311" fmla="*/ 2952734 h 3254942"/>
                  <a:gd name="connsiteX312" fmla="*/ 882396 w 3254896"/>
                  <a:gd name="connsiteY312" fmla="*/ 3120067 h 3254942"/>
                  <a:gd name="connsiteX313" fmla="*/ 766557 w 3254896"/>
                  <a:gd name="connsiteY313" fmla="*/ 3120067 h 3254942"/>
                  <a:gd name="connsiteX314" fmla="*/ 766557 w 3254896"/>
                  <a:gd name="connsiteY314" fmla="*/ 3221982 h 3254942"/>
                  <a:gd name="connsiteX315" fmla="*/ 1081271 w 3254896"/>
                  <a:gd name="connsiteY315" fmla="*/ 3221982 h 3254942"/>
                  <a:gd name="connsiteX316" fmla="*/ 1081271 w 3254896"/>
                  <a:gd name="connsiteY316" fmla="*/ 3120067 h 3254942"/>
                  <a:gd name="connsiteX317" fmla="*/ 965479 w 3254896"/>
                  <a:gd name="connsiteY317" fmla="*/ 3120067 h 3254942"/>
                  <a:gd name="connsiteX318" fmla="*/ 965479 w 3254896"/>
                  <a:gd name="connsiteY318" fmla="*/ 2952734 h 3254942"/>
                  <a:gd name="connsiteX319" fmla="*/ 1350426 w 3254896"/>
                  <a:gd name="connsiteY319" fmla="*/ 2952734 h 3254942"/>
                  <a:gd name="connsiteX320" fmla="*/ 1350426 w 3254896"/>
                  <a:gd name="connsiteY320" fmla="*/ 3120067 h 3254942"/>
                  <a:gd name="connsiteX321" fmla="*/ 1234680 w 3254896"/>
                  <a:gd name="connsiteY321" fmla="*/ 3120067 h 3254942"/>
                  <a:gd name="connsiteX322" fmla="*/ 1234680 w 3254896"/>
                  <a:gd name="connsiteY322" fmla="*/ 3221982 h 3254942"/>
                  <a:gd name="connsiteX323" fmla="*/ 1549394 w 3254896"/>
                  <a:gd name="connsiteY323" fmla="*/ 3221982 h 3254942"/>
                  <a:gd name="connsiteX324" fmla="*/ 1549394 w 3254896"/>
                  <a:gd name="connsiteY324" fmla="*/ 3121422 h 3254942"/>
                  <a:gd name="connsiteX325" fmla="*/ 1433508 w 3254896"/>
                  <a:gd name="connsiteY325" fmla="*/ 3121422 h 3254942"/>
                  <a:gd name="connsiteX326" fmla="*/ 1433508 w 3254896"/>
                  <a:gd name="connsiteY326" fmla="*/ 2952734 h 3254942"/>
                  <a:gd name="connsiteX327" fmla="*/ 1819670 w 3254896"/>
                  <a:gd name="connsiteY327" fmla="*/ 2952734 h 3254942"/>
                  <a:gd name="connsiteX328" fmla="*/ 1819670 w 3254896"/>
                  <a:gd name="connsiteY328" fmla="*/ 3120067 h 3254942"/>
                  <a:gd name="connsiteX329" fmla="*/ 1703877 w 3254896"/>
                  <a:gd name="connsiteY329" fmla="*/ 3120067 h 3254942"/>
                  <a:gd name="connsiteX330" fmla="*/ 1703877 w 3254896"/>
                  <a:gd name="connsiteY330" fmla="*/ 3221982 h 3254942"/>
                  <a:gd name="connsiteX331" fmla="*/ 2018545 w 3254896"/>
                  <a:gd name="connsiteY331" fmla="*/ 3221982 h 3254942"/>
                  <a:gd name="connsiteX332" fmla="*/ 2018545 w 3254896"/>
                  <a:gd name="connsiteY332" fmla="*/ 3120067 h 3254942"/>
                  <a:gd name="connsiteX333" fmla="*/ 1902892 w 3254896"/>
                  <a:gd name="connsiteY333" fmla="*/ 3120067 h 3254942"/>
                  <a:gd name="connsiteX334" fmla="*/ 1902892 w 3254896"/>
                  <a:gd name="connsiteY334" fmla="*/ 2952734 h 3254942"/>
                  <a:gd name="connsiteX335" fmla="*/ 2287839 w 3254896"/>
                  <a:gd name="connsiteY335" fmla="*/ 2952734 h 3254942"/>
                  <a:gd name="connsiteX336" fmla="*/ 2287839 w 3254896"/>
                  <a:gd name="connsiteY336" fmla="*/ 3120067 h 3254942"/>
                  <a:gd name="connsiteX337" fmla="*/ 2171906 w 3254896"/>
                  <a:gd name="connsiteY337" fmla="*/ 3120067 h 3254942"/>
                  <a:gd name="connsiteX338" fmla="*/ 2171906 w 3254896"/>
                  <a:gd name="connsiteY338" fmla="*/ 3221982 h 3254942"/>
                  <a:gd name="connsiteX339" fmla="*/ 2486574 w 3254896"/>
                  <a:gd name="connsiteY339" fmla="*/ 3221982 h 3254942"/>
                  <a:gd name="connsiteX340" fmla="*/ 2486574 w 3254896"/>
                  <a:gd name="connsiteY340" fmla="*/ 3121422 h 3254942"/>
                  <a:gd name="connsiteX341" fmla="*/ 2370828 w 3254896"/>
                  <a:gd name="connsiteY341" fmla="*/ 3121422 h 3254942"/>
                  <a:gd name="connsiteX342" fmla="*/ 2370828 w 3254896"/>
                  <a:gd name="connsiteY342" fmla="*/ 2952734 h 3254942"/>
                  <a:gd name="connsiteX343" fmla="*/ 2783484 w 3254896"/>
                  <a:gd name="connsiteY343" fmla="*/ 2952734 h 3254942"/>
                  <a:gd name="connsiteX344" fmla="*/ 2783484 w 3254896"/>
                  <a:gd name="connsiteY344" fmla="*/ 3120067 h 3254942"/>
                  <a:gd name="connsiteX345" fmla="*/ 2650216 w 3254896"/>
                  <a:gd name="connsiteY345" fmla="*/ 3120067 h 3254942"/>
                  <a:gd name="connsiteX346" fmla="*/ 2650216 w 3254896"/>
                  <a:gd name="connsiteY346" fmla="*/ 3221982 h 3254942"/>
                  <a:gd name="connsiteX347" fmla="*/ 3017265 w 3254896"/>
                  <a:gd name="connsiteY347" fmla="*/ 3221982 h 3254942"/>
                  <a:gd name="connsiteX348" fmla="*/ 3017265 w 3254896"/>
                  <a:gd name="connsiteY348" fmla="*/ 3120067 h 3254942"/>
                  <a:gd name="connsiteX349" fmla="*/ 2884184 w 3254896"/>
                  <a:gd name="connsiteY349" fmla="*/ 3120067 h 3254942"/>
                  <a:gd name="connsiteX350" fmla="*/ 2884184 w 3254896"/>
                  <a:gd name="connsiteY350" fmla="*/ 2952734 h 3254942"/>
                  <a:gd name="connsiteX351" fmla="*/ 2952921 w 3254896"/>
                  <a:gd name="connsiteY351" fmla="*/ 2952734 h 3254942"/>
                  <a:gd name="connsiteX352" fmla="*/ 2952921 w 3254896"/>
                  <a:gd name="connsiteY352" fmla="*/ 2885445 h 3254942"/>
                  <a:gd name="connsiteX353" fmla="*/ 3120254 w 3254896"/>
                  <a:gd name="connsiteY353" fmla="*/ 2885445 h 3254942"/>
                  <a:gd name="connsiteX354" fmla="*/ 3120254 w 3254896"/>
                  <a:gd name="connsiteY354" fmla="*/ 3018667 h 3254942"/>
                  <a:gd name="connsiteX355" fmla="*/ 3222168 w 3254896"/>
                  <a:gd name="connsiteY355" fmla="*/ 3018667 h 3254942"/>
                  <a:gd name="connsiteX356" fmla="*/ 3222168 w 3254896"/>
                  <a:gd name="connsiteY356" fmla="*/ 2651664 h 3254942"/>
                  <a:gd name="connsiteX357" fmla="*/ 3121422 w 3254896"/>
                  <a:gd name="connsiteY357" fmla="*/ 2651664 h 3254942"/>
                  <a:gd name="connsiteX358" fmla="*/ 3121422 w 3254896"/>
                  <a:gd name="connsiteY358" fmla="*/ 2784886 h 3254942"/>
                  <a:gd name="connsiteX359" fmla="*/ 2952687 w 3254896"/>
                  <a:gd name="connsiteY359" fmla="*/ 2784886 h 3254942"/>
                  <a:gd name="connsiteX360" fmla="*/ 2952687 w 3254896"/>
                  <a:gd name="connsiteY360" fmla="*/ 2372043 h 3254942"/>
                  <a:gd name="connsiteX361" fmla="*/ 3120020 w 3254896"/>
                  <a:gd name="connsiteY361" fmla="*/ 2372043 h 3254942"/>
                  <a:gd name="connsiteX362" fmla="*/ 3120020 w 3254896"/>
                  <a:gd name="connsiteY362" fmla="*/ 2487835 h 3254942"/>
                  <a:gd name="connsiteX363" fmla="*/ 3221935 w 3254896"/>
                  <a:gd name="connsiteY363" fmla="*/ 2487835 h 3254942"/>
                  <a:gd name="connsiteX364" fmla="*/ 3221935 w 3254896"/>
                  <a:gd name="connsiteY364" fmla="*/ 2173121 h 3254942"/>
                  <a:gd name="connsiteX365" fmla="*/ 3120020 w 3254896"/>
                  <a:gd name="connsiteY365" fmla="*/ 2173121 h 3254942"/>
                  <a:gd name="connsiteX366" fmla="*/ 3120020 w 3254896"/>
                  <a:gd name="connsiteY366" fmla="*/ 2288960 h 3254942"/>
                  <a:gd name="connsiteX367" fmla="*/ 2952687 w 3254896"/>
                  <a:gd name="connsiteY367" fmla="*/ 2288960 h 3254942"/>
                  <a:gd name="connsiteX368" fmla="*/ 2952687 w 3254896"/>
                  <a:gd name="connsiteY368" fmla="*/ 1904014 h 3254942"/>
                  <a:gd name="connsiteX369" fmla="*/ 3120020 w 3254896"/>
                  <a:gd name="connsiteY369" fmla="*/ 1904014 h 3254942"/>
                  <a:gd name="connsiteX370" fmla="*/ 3120020 w 3254896"/>
                  <a:gd name="connsiteY370" fmla="*/ 2019759 h 3254942"/>
                  <a:gd name="connsiteX371" fmla="*/ 3221935 w 3254896"/>
                  <a:gd name="connsiteY371" fmla="*/ 2019759 h 3254942"/>
                  <a:gd name="connsiteX372" fmla="*/ 3221935 w 3254896"/>
                  <a:gd name="connsiteY372" fmla="*/ 1705092 h 3254942"/>
                  <a:gd name="connsiteX373" fmla="*/ 3121422 w 3254896"/>
                  <a:gd name="connsiteY373" fmla="*/ 1705092 h 3254942"/>
                  <a:gd name="connsiteX374" fmla="*/ 3121422 w 3254896"/>
                  <a:gd name="connsiteY374" fmla="*/ 1820931 h 3254942"/>
                  <a:gd name="connsiteX375" fmla="*/ 2952687 w 3254896"/>
                  <a:gd name="connsiteY375" fmla="*/ 1820931 h 3254942"/>
                  <a:gd name="connsiteX376" fmla="*/ 2952687 w 3254896"/>
                  <a:gd name="connsiteY376" fmla="*/ 1434770 h 3254942"/>
                  <a:gd name="connsiteX377" fmla="*/ 3120020 w 3254896"/>
                  <a:gd name="connsiteY377" fmla="*/ 1434770 h 3254942"/>
                  <a:gd name="connsiteX378" fmla="*/ 3120020 w 3254896"/>
                  <a:gd name="connsiteY378" fmla="*/ 1550562 h 3254942"/>
                  <a:gd name="connsiteX379" fmla="*/ 3221935 w 3254896"/>
                  <a:gd name="connsiteY379" fmla="*/ 1550562 h 3254942"/>
                  <a:gd name="connsiteX380" fmla="*/ 3221935 w 3254896"/>
                  <a:gd name="connsiteY380" fmla="*/ 1235895 h 3254942"/>
                  <a:gd name="connsiteX381" fmla="*/ 3120020 w 3254896"/>
                  <a:gd name="connsiteY381" fmla="*/ 1235895 h 3254942"/>
                  <a:gd name="connsiteX382" fmla="*/ 3120020 w 3254896"/>
                  <a:gd name="connsiteY382" fmla="*/ 1351547 h 3254942"/>
                  <a:gd name="connsiteX383" fmla="*/ 2952687 w 3254896"/>
                  <a:gd name="connsiteY383" fmla="*/ 1351547 h 3254942"/>
                  <a:gd name="connsiteX384" fmla="*/ 2952687 w 3254896"/>
                  <a:gd name="connsiteY384" fmla="*/ 966741 h 3254942"/>
                  <a:gd name="connsiteX385" fmla="*/ 3120020 w 3254896"/>
                  <a:gd name="connsiteY385" fmla="*/ 966741 h 3254942"/>
                  <a:gd name="connsiteX386" fmla="*/ 3120020 w 3254896"/>
                  <a:gd name="connsiteY386" fmla="*/ 1082533 h 3254942"/>
                  <a:gd name="connsiteX387" fmla="*/ 3221935 w 3254896"/>
                  <a:gd name="connsiteY387" fmla="*/ 1082533 h 3254942"/>
                  <a:gd name="connsiteX388" fmla="*/ 3221935 w 3254896"/>
                  <a:gd name="connsiteY388" fmla="*/ 767866 h 3254942"/>
                  <a:gd name="connsiteX389" fmla="*/ 3121422 w 3254896"/>
                  <a:gd name="connsiteY389" fmla="*/ 767866 h 3254942"/>
                  <a:gd name="connsiteX390" fmla="*/ 3121422 w 3254896"/>
                  <a:gd name="connsiteY390" fmla="*/ 883611 h 3254942"/>
                  <a:gd name="connsiteX391" fmla="*/ 2952687 w 3254896"/>
                  <a:gd name="connsiteY391" fmla="*/ 883611 h 3254942"/>
                  <a:gd name="connsiteX392" fmla="*/ 2952687 w 3254896"/>
                  <a:gd name="connsiteY392" fmla="*/ 471002 h 325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Lst>
                <a:rect l="l" t="t" r="r" b="b"/>
                <a:pathLst>
                  <a:path w="3254896" h="3254942">
                    <a:moveTo>
                      <a:pt x="3254644" y="636933"/>
                    </a:moveTo>
                    <a:lnTo>
                      <a:pt x="3087311" y="636933"/>
                    </a:lnTo>
                    <a:lnTo>
                      <a:pt x="3087311" y="503665"/>
                    </a:lnTo>
                    <a:lnTo>
                      <a:pt x="2985397" y="503665"/>
                    </a:lnTo>
                    <a:lnTo>
                      <a:pt x="2985397" y="850901"/>
                    </a:lnTo>
                    <a:lnTo>
                      <a:pt x="3088713" y="850901"/>
                    </a:lnTo>
                    <a:lnTo>
                      <a:pt x="3088713" y="735156"/>
                    </a:lnTo>
                    <a:lnTo>
                      <a:pt x="3254644" y="735156"/>
                    </a:lnTo>
                    <a:lnTo>
                      <a:pt x="3254644" y="1115243"/>
                    </a:lnTo>
                    <a:lnTo>
                      <a:pt x="3087311" y="1115243"/>
                    </a:lnTo>
                    <a:lnTo>
                      <a:pt x="3087311" y="999450"/>
                    </a:lnTo>
                    <a:lnTo>
                      <a:pt x="2985397" y="999450"/>
                    </a:lnTo>
                    <a:lnTo>
                      <a:pt x="2985397" y="1318837"/>
                    </a:lnTo>
                    <a:lnTo>
                      <a:pt x="3087311" y="1318837"/>
                    </a:lnTo>
                    <a:lnTo>
                      <a:pt x="3087311" y="1203185"/>
                    </a:lnTo>
                    <a:lnTo>
                      <a:pt x="3254644" y="1203185"/>
                    </a:lnTo>
                    <a:lnTo>
                      <a:pt x="3254644" y="1583272"/>
                    </a:lnTo>
                    <a:lnTo>
                      <a:pt x="3087311" y="1583272"/>
                    </a:lnTo>
                    <a:lnTo>
                      <a:pt x="3087311" y="1467479"/>
                    </a:lnTo>
                    <a:lnTo>
                      <a:pt x="2985397" y="1467479"/>
                    </a:lnTo>
                    <a:lnTo>
                      <a:pt x="2985397" y="1788222"/>
                    </a:lnTo>
                    <a:lnTo>
                      <a:pt x="3088713" y="1788222"/>
                    </a:lnTo>
                    <a:lnTo>
                      <a:pt x="3088713" y="1672429"/>
                    </a:lnTo>
                    <a:lnTo>
                      <a:pt x="3254644" y="1672429"/>
                    </a:lnTo>
                    <a:lnTo>
                      <a:pt x="3254644" y="2052469"/>
                    </a:lnTo>
                    <a:lnTo>
                      <a:pt x="3087311" y="2052469"/>
                    </a:lnTo>
                    <a:lnTo>
                      <a:pt x="3087311" y="1936723"/>
                    </a:lnTo>
                    <a:lnTo>
                      <a:pt x="2985397" y="1936723"/>
                    </a:lnTo>
                    <a:lnTo>
                      <a:pt x="2985397" y="2256251"/>
                    </a:lnTo>
                    <a:lnTo>
                      <a:pt x="3087311" y="2256251"/>
                    </a:lnTo>
                    <a:lnTo>
                      <a:pt x="3087311" y="2140458"/>
                    </a:lnTo>
                    <a:lnTo>
                      <a:pt x="3254644" y="2140458"/>
                    </a:lnTo>
                    <a:lnTo>
                      <a:pt x="3254644" y="2520545"/>
                    </a:lnTo>
                    <a:lnTo>
                      <a:pt x="3087311" y="2520545"/>
                    </a:lnTo>
                    <a:lnTo>
                      <a:pt x="3087311" y="2404753"/>
                    </a:lnTo>
                    <a:lnTo>
                      <a:pt x="2985397" y="2404753"/>
                    </a:lnTo>
                    <a:lnTo>
                      <a:pt x="2985397" y="2752177"/>
                    </a:lnTo>
                    <a:lnTo>
                      <a:pt x="3088713" y="2752177"/>
                    </a:lnTo>
                    <a:lnTo>
                      <a:pt x="3088713" y="2618908"/>
                    </a:lnTo>
                    <a:lnTo>
                      <a:pt x="3254644" y="2618908"/>
                    </a:lnTo>
                    <a:lnTo>
                      <a:pt x="3254644" y="3051377"/>
                    </a:lnTo>
                    <a:lnTo>
                      <a:pt x="3087311" y="3051377"/>
                    </a:lnTo>
                    <a:lnTo>
                      <a:pt x="3087311" y="2918155"/>
                    </a:lnTo>
                    <a:lnTo>
                      <a:pt x="2985397" y="2918155"/>
                    </a:lnTo>
                    <a:lnTo>
                      <a:pt x="2985397" y="2985443"/>
                    </a:lnTo>
                    <a:lnTo>
                      <a:pt x="2916893" y="2985443"/>
                    </a:lnTo>
                    <a:lnTo>
                      <a:pt x="2916893" y="3087404"/>
                    </a:lnTo>
                    <a:lnTo>
                      <a:pt x="3050115" y="3087404"/>
                    </a:lnTo>
                    <a:lnTo>
                      <a:pt x="3050115" y="3254691"/>
                    </a:lnTo>
                    <a:lnTo>
                      <a:pt x="2617506" y="3254691"/>
                    </a:lnTo>
                    <a:lnTo>
                      <a:pt x="2617506" y="3087404"/>
                    </a:lnTo>
                    <a:lnTo>
                      <a:pt x="2750728" y="3087404"/>
                    </a:lnTo>
                    <a:lnTo>
                      <a:pt x="2750728" y="2985443"/>
                    </a:lnTo>
                    <a:lnTo>
                      <a:pt x="2403491" y="2985443"/>
                    </a:lnTo>
                    <a:lnTo>
                      <a:pt x="2403491" y="3088760"/>
                    </a:lnTo>
                    <a:lnTo>
                      <a:pt x="2519330" y="3088760"/>
                    </a:lnTo>
                    <a:lnTo>
                      <a:pt x="2519330" y="3254691"/>
                    </a:lnTo>
                    <a:lnTo>
                      <a:pt x="2139197" y="3254691"/>
                    </a:lnTo>
                    <a:lnTo>
                      <a:pt x="2139197" y="3087404"/>
                    </a:lnTo>
                    <a:lnTo>
                      <a:pt x="2254989" y="3087404"/>
                    </a:lnTo>
                    <a:lnTo>
                      <a:pt x="2254989" y="2985443"/>
                    </a:lnTo>
                    <a:lnTo>
                      <a:pt x="1935602" y="2985443"/>
                    </a:lnTo>
                    <a:lnTo>
                      <a:pt x="1935602" y="3087404"/>
                    </a:lnTo>
                    <a:lnTo>
                      <a:pt x="2051441" y="3087404"/>
                    </a:lnTo>
                    <a:lnTo>
                      <a:pt x="2051441" y="3254691"/>
                    </a:lnTo>
                    <a:lnTo>
                      <a:pt x="1671121" y="3254691"/>
                    </a:lnTo>
                    <a:lnTo>
                      <a:pt x="1671121" y="3087404"/>
                    </a:lnTo>
                    <a:lnTo>
                      <a:pt x="1786960" y="3087404"/>
                    </a:lnTo>
                    <a:lnTo>
                      <a:pt x="1786960" y="2985443"/>
                    </a:lnTo>
                    <a:lnTo>
                      <a:pt x="1466265" y="2985443"/>
                    </a:lnTo>
                    <a:lnTo>
                      <a:pt x="1466265" y="3088760"/>
                    </a:lnTo>
                    <a:lnTo>
                      <a:pt x="1582010" y="3088760"/>
                    </a:lnTo>
                    <a:lnTo>
                      <a:pt x="1582010" y="3254691"/>
                    </a:lnTo>
                    <a:lnTo>
                      <a:pt x="1201970" y="3254691"/>
                    </a:lnTo>
                    <a:lnTo>
                      <a:pt x="1201970" y="3087404"/>
                    </a:lnTo>
                    <a:lnTo>
                      <a:pt x="1317763" y="3087404"/>
                    </a:lnTo>
                    <a:lnTo>
                      <a:pt x="1317763" y="2985443"/>
                    </a:lnTo>
                    <a:lnTo>
                      <a:pt x="998189" y="2985443"/>
                    </a:lnTo>
                    <a:lnTo>
                      <a:pt x="998189" y="3087404"/>
                    </a:lnTo>
                    <a:lnTo>
                      <a:pt x="1113981" y="3087404"/>
                    </a:lnTo>
                    <a:lnTo>
                      <a:pt x="1113981" y="3254691"/>
                    </a:lnTo>
                    <a:lnTo>
                      <a:pt x="733894" y="3254691"/>
                    </a:lnTo>
                    <a:lnTo>
                      <a:pt x="733894" y="3087404"/>
                    </a:lnTo>
                    <a:lnTo>
                      <a:pt x="849687" y="3087404"/>
                    </a:lnTo>
                    <a:lnTo>
                      <a:pt x="849687" y="2985443"/>
                    </a:lnTo>
                    <a:lnTo>
                      <a:pt x="502263" y="2985443"/>
                    </a:lnTo>
                    <a:lnTo>
                      <a:pt x="502263" y="3088760"/>
                    </a:lnTo>
                    <a:lnTo>
                      <a:pt x="635485" y="3088760"/>
                    </a:lnTo>
                    <a:lnTo>
                      <a:pt x="635485" y="3254691"/>
                    </a:lnTo>
                    <a:lnTo>
                      <a:pt x="203063" y="3254691"/>
                    </a:lnTo>
                    <a:lnTo>
                      <a:pt x="203063" y="3087404"/>
                    </a:lnTo>
                    <a:lnTo>
                      <a:pt x="336284" y="3087404"/>
                    </a:lnTo>
                    <a:lnTo>
                      <a:pt x="336284" y="2985443"/>
                    </a:lnTo>
                    <a:lnTo>
                      <a:pt x="268996" y="2985443"/>
                    </a:lnTo>
                    <a:lnTo>
                      <a:pt x="268996" y="2916940"/>
                    </a:lnTo>
                    <a:lnTo>
                      <a:pt x="167129" y="2916940"/>
                    </a:lnTo>
                    <a:lnTo>
                      <a:pt x="167129" y="3050162"/>
                    </a:lnTo>
                    <a:lnTo>
                      <a:pt x="-252" y="3050162"/>
                    </a:lnTo>
                    <a:lnTo>
                      <a:pt x="-252" y="2617553"/>
                    </a:lnTo>
                    <a:lnTo>
                      <a:pt x="167082" y="2617553"/>
                    </a:lnTo>
                    <a:lnTo>
                      <a:pt x="167082" y="2750821"/>
                    </a:lnTo>
                    <a:lnTo>
                      <a:pt x="268949" y="2750821"/>
                    </a:lnTo>
                    <a:lnTo>
                      <a:pt x="268949" y="2403585"/>
                    </a:lnTo>
                    <a:lnTo>
                      <a:pt x="165680" y="2403585"/>
                    </a:lnTo>
                    <a:lnTo>
                      <a:pt x="165680" y="2519330"/>
                    </a:lnTo>
                    <a:lnTo>
                      <a:pt x="-252" y="2519330"/>
                    </a:lnTo>
                    <a:lnTo>
                      <a:pt x="-252" y="2139243"/>
                    </a:lnTo>
                    <a:lnTo>
                      <a:pt x="167082" y="2139243"/>
                    </a:lnTo>
                    <a:lnTo>
                      <a:pt x="167082" y="2255036"/>
                    </a:lnTo>
                    <a:lnTo>
                      <a:pt x="268949" y="2255036"/>
                    </a:lnTo>
                    <a:lnTo>
                      <a:pt x="268949" y="1935649"/>
                    </a:lnTo>
                    <a:lnTo>
                      <a:pt x="167082" y="1935649"/>
                    </a:lnTo>
                    <a:lnTo>
                      <a:pt x="167082" y="2051441"/>
                    </a:lnTo>
                    <a:lnTo>
                      <a:pt x="-252" y="2051441"/>
                    </a:lnTo>
                    <a:lnTo>
                      <a:pt x="-252" y="1671214"/>
                    </a:lnTo>
                    <a:lnTo>
                      <a:pt x="167082" y="1671214"/>
                    </a:lnTo>
                    <a:lnTo>
                      <a:pt x="167082" y="1787007"/>
                    </a:lnTo>
                    <a:lnTo>
                      <a:pt x="268949" y="1787007"/>
                    </a:lnTo>
                    <a:lnTo>
                      <a:pt x="268949" y="1466264"/>
                    </a:lnTo>
                    <a:lnTo>
                      <a:pt x="165680" y="1466264"/>
                    </a:lnTo>
                    <a:lnTo>
                      <a:pt x="165680" y="1582104"/>
                    </a:lnTo>
                    <a:lnTo>
                      <a:pt x="-252" y="1582104"/>
                    </a:lnTo>
                    <a:lnTo>
                      <a:pt x="-252" y="1202017"/>
                    </a:lnTo>
                    <a:lnTo>
                      <a:pt x="167082" y="1202017"/>
                    </a:lnTo>
                    <a:lnTo>
                      <a:pt x="167082" y="1317809"/>
                    </a:lnTo>
                    <a:lnTo>
                      <a:pt x="268949" y="1317809"/>
                    </a:lnTo>
                    <a:lnTo>
                      <a:pt x="268949" y="998235"/>
                    </a:lnTo>
                    <a:lnTo>
                      <a:pt x="167082" y="998235"/>
                    </a:lnTo>
                    <a:lnTo>
                      <a:pt x="167082" y="1114028"/>
                    </a:lnTo>
                    <a:lnTo>
                      <a:pt x="-252" y="1114028"/>
                    </a:lnTo>
                    <a:lnTo>
                      <a:pt x="-252" y="733941"/>
                    </a:lnTo>
                    <a:lnTo>
                      <a:pt x="167082" y="733941"/>
                    </a:lnTo>
                    <a:lnTo>
                      <a:pt x="167082" y="849733"/>
                    </a:lnTo>
                    <a:lnTo>
                      <a:pt x="268949" y="849733"/>
                    </a:lnTo>
                    <a:lnTo>
                      <a:pt x="268949" y="502263"/>
                    </a:lnTo>
                    <a:lnTo>
                      <a:pt x="165680" y="502263"/>
                    </a:lnTo>
                    <a:lnTo>
                      <a:pt x="165680" y="635531"/>
                    </a:lnTo>
                    <a:lnTo>
                      <a:pt x="-252" y="635531"/>
                    </a:lnTo>
                    <a:lnTo>
                      <a:pt x="-252" y="203109"/>
                    </a:lnTo>
                    <a:lnTo>
                      <a:pt x="167082" y="203109"/>
                    </a:lnTo>
                    <a:lnTo>
                      <a:pt x="167082" y="336331"/>
                    </a:lnTo>
                    <a:lnTo>
                      <a:pt x="268949" y="336331"/>
                    </a:lnTo>
                    <a:lnTo>
                      <a:pt x="268949" y="269043"/>
                    </a:lnTo>
                    <a:lnTo>
                      <a:pt x="337499" y="269043"/>
                    </a:lnTo>
                    <a:lnTo>
                      <a:pt x="337499" y="167082"/>
                    </a:lnTo>
                    <a:lnTo>
                      <a:pt x="204464" y="167082"/>
                    </a:lnTo>
                    <a:lnTo>
                      <a:pt x="204464" y="-252"/>
                    </a:lnTo>
                    <a:lnTo>
                      <a:pt x="636887" y="-252"/>
                    </a:lnTo>
                    <a:lnTo>
                      <a:pt x="636887" y="167082"/>
                    </a:lnTo>
                    <a:lnTo>
                      <a:pt x="503665" y="167082"/>
                    </a:lnTo>
                    <a:lnTo>
                      <a:pt x="503665" y="269043"/>
                    </a:lnTo>
                    <a:lnTo>
                      <a:pt x="850902" y="269043"/>
                    </a:lnTo>
                    <a:lnTo>
                      <a:pt x="850902" y="165727"/>
                    </a:lnTo>
                    <a:lnTo>
                      <a:pt x="735062" y="165727"/>
                    </a:lnTo>
                    <a:lnTo>
                      <a:pt x="735062" y="-252"/>
                    </a:lnTo>
                    <a:lnTo>
                      <a:pt x="1115196" y="-252"/>
                    </a:lnTo>
                    <a:lnTo>
                      <a:pt x="1115196" y="167082"/>
                    </a:lnTo>
                    <a:lnTo>
                      <a:pt x="999404" y="167082"/>
                    </a:lnTo>
                    <a:lnTo>
                      <a:pt x="999404" y="269043"/>
                    </a:lnTo>
                    <a:lnTo>
                      <a:pt x="1318791" y="269043"/>
                    </a:lnTo>
                    <a:lnTo>
                      <a:pt x="1318791" y="167082"/>
                    </a:lnTo>
                    <a:lnTo>
                      <a:pt x="1203092" y="167082"/>
                    </a:lnTo>
                    <a:lnTo>
                      <a:pt x="1203092" y="-252"/>
                    </a:lnTo>
                    <a:lnTo>
                      <a:pt x="1583272" y="-252"/>
                    </a:lnTo>
                    <a:lnTo>
                      <a:pt x="1583272" y="167082"/>
                    </a:lnTo>
                    <a:lnTo>
                      <a:pt x="1467433" y="167082"/>
                    </a:lnTo>
                    <a:lnTo>
                      <a:pt x="1467433" y="269043"/>
                    </a:lnTo>
                    <a:lnTo>
                      <a:pt x="1788175" y="269043"/>
                    </a:lnTo>
                    <a:lnTo>
                      <a:pt x="1788175" y="165727"/>
                    </a:lnTo>
                    <a:lnTo>
                      <a:pt x="1672382" y="165727"/>
                    </a:lnTo>
                    <a:lnTo>
                      <a:pt x="1672382" y="-252"/>
                    </a:lnTo>
                    <a:lnTo>
                      <a:pt x="2052422" y="-252"/>
                    </a:lnTo>
                    <a:lnTo>
                      <a:pt x="2052422" y="167082"/>
                    </a:lnTo>
                    <a:lnTo>
                      <a:pt x="1936677" y="167082"/>
                    </a:lnTo>
                    <a:lnTo>
                      <a:pt x="1936677" y="269043"/>
                    </a:lnTo>
                    <a:lnTo>
                      <a:pt x="2256204" y="269043"/>
                    </a:lnTo>
                    <a:lnTo>
                      <a:pt x="2256204" y="167082"/>
                    </a:lnTo>
                    <a:lnTo>
                      <a:pt x="2140412" y="167082"/>
                    </a:lnTo>
                    <a:lnTo>
                      <a:pt x="2140412" y="-252"/>
                    </a:lnTo>
                    <a:lnTo>
                      <a:pt x="2520545" y="-252"/>
                    </a:lnTo>
                    <a:lnTo>
                      <a:pt x="2520545" y="167082"/>
                    </a:lnTo>
                    <a:lnTo>
                      <a:pt x="2404706" y="167082"/>
                    </a:lnTo>
                    <a:lnTo>
                      <a:pt x="2404706" y="269043"/>
                    </a:lnTo>
                    <a:lnTo>
                      <a:pt x="2752130" y="269043"/>
                    </a:lnTo>
                    <a:lnTo>
                      <a:pt x="2752130" y="165727"/>
                    </a:lnTo>
                    <a:lnTo>
                      <a:pt x="2618908" y="165727"/>
                    </a:lnTo>
                    <a:lnTo>
                      <a:pt x="2618908" y="-252"/>
                    </a:lnTo>
                    <a:lnTo>
                      <a:pt x="3051330" y="-252"/>
                    </a:lnTo>
                    <a:lnTo>
                      <a:pt x="3051330" y="167082"/>
                    </a:lnTo>
                    <a:lnTo>
                      <a:pt x="2918108" y="167082"/>
                    </a:lnTo>
                    <a:lnTo>
                      <a:pt x="2918108" y="269043"/>
                    </a:lnTo>
                    <a:lnTo>
                      <a:pt x="2985397" y="269043"/>
                    </a:lnTo>
                    <a:lnTo>
                      <a:pt x="2985397" y="337546"/>
                    </a:lnTo>
                    <a:lnTo>
                      <a:pt x="3087311" y="337546"/>
                    </a:lnTo>
                    <a:lnTo>
                      <a:pt x="3087311" y="204464"/>
                    </a:lnTo>
                    <a:lnTo>
                      <a:pt x="3254644" y="204464"/>
                    </a:lnTo>
                    <a:close/>
                    <a:moveTo>
                      <a:pt x="2952687" y="471002"/>
                    </a:moveTo>
                    <a:lnTo>
                      <a:pt x="3120020" y="471002"/>
                    </a:lnTo>
                    <a:lnTo>
                      <a:pt x="3120020" y="604224"/>
                    </a:lnTo>
                    <a:lnTo>
                      <a:pt x="3221935" y="604224"/>
                    </a:lnTo>
                    <a:lnTo>
                      <a:pt x="3221935" y="237221"/>
                    </a:lnTo>
                    <a:lnTo>
                      <a:pt x="3120020" y="237221"/>
                    </a:lnTo>
                    <a:lnTo>
                      <a:pt x="3120020" y="370256"/>
                    </a:lnTo>
                    <a:lnTo>
                      <a:pt x="2952687" y="370256"/>
                    </a:lnTo>
                    <a:lnTo>
                      <a:pt x="2952687" y="301565"/>
                    </a:lnTo>
                    <a:lnTo>
                      <a:pt x="2885352" y="301565"/>
                    </a:lnTo>
                    <a:lnTo>
                      <a:pt x="2885352" y="134419"/>
                    </a:lnTo>
                    <a:lnTo>
                      <a:pt x="3018621" y="134419"/>
                    </a:lnTo>
                    <a:lnTo>
                      <a:pt x="3018621" y="32505"/>
                    </a:lnTo>
                    <a:lnTo>
                      <a:pt x="2651618" y="32505"/>
                    </a:lnTo>
                    <a:lnTo>
                      <a:pt x="2651618" y="133017"/>
                    </a:lnTo>
                    <a:lnTo>
                      <a:pt x="2784840" y="133017"/>
                    </a:lnTo>
                    <a:lnTo>
                      <a:pt x="2784840" y="301752"/>
                    </a:lnTo>
                    <a:lnTo>
                      <a:pt x="2371996" y="301752"/>
                    </a:lnTo>
                    <a:lnTo>
                      <a:pt x="2371996" y="134419"/>
                    </a:lnTo>
                    <a:lnTo>
                      <a:pt x="2487835" y="134419"/>
                    </a:lnTo>
                    <a:lnTo>
                      <a:pt x="2487835" y="32505"/>
                    </a:lnTo>
                    <a:lnTo>
                      <a:pt x="2173121" y="32505"/>
                    </a:lnTo>
                    <a:lnTo>
                      <a:pt x="2173121" y="134419"/>
                    </a:lnTo>
                    <a:lnTo>
                      <a:pt x="2288867" y="134419"/>
                    </a:lnTo>
                    <a:lnTo>
                      <a:pt x="2288867" y="301752"/>
                    </a:lnTo>
                    <a:lnTo>
                      <a:pt x="1903967" y="301752"/>
                    </a:lnTo>
                    <a:lnTo>
                      <a:pt x="1903967" y="134419"/>
                    </a:lnTo>
                    <a:lnTo>
                      <a:pt x="2019713" y="134419"/>
                    </a:lnTo>
                    <a:lnTo>
                      <a:pt x="2019713" y="32505"/>
                    </a:lnTo>
                    <a:lnTo>
                      <a:pt x="1705092" y="32505"/>
                    </a:lnTo>
                    <a:lnTo>
                      <a:pt x="1705092" y="133017"/>
                    </a:lnTo>
                    <a:lnTo>
                      <a:pt x="1820838" y="133017"/>
                    </a:lnTo>
                    <a:lnTo>
                      <a:pt x="1820838" y="301752"/>
                    </a:lnTo>
                    <a:lnTo>
                      <a:pt x="1434723" y="301752"/>
                    </a:lnTo>
                    <a:lnTo>
                      <a:pt x="1434723" y="134419"/>
                    </a:lnTo>
                    <a:lnTo>
                      <a:pt x="1550516" y="134419"/>
                    </a:lnTo>
                    <a:lnTo>
                      <a:pt x="1550516" y="32505"/>
                    </a:lnTo>
                    <a:lnTo>
                      <a:pt x="1235848" y="32505"/>
                    </a:lnTo>
                    <a:lnTo>
                      <a:pt x="1235848" y="134419"/>
                    </a:lnTo>
                    <a:lnTo>
                      <a:pt x="1351500" y="134419"/>
                    </a:lnTo>
                    <a:lnTo>
                      <a:pt x="1351500" y="301752"/>
                    </a:lnTo>
                    <a:lnTo>
                      <a:pt x="966647" y="301752"/>
                    </a:lnTo>
                    <a:lnTo>
                      <a:pt x="966647" y="134419"/>
                    </a:lnTo>
                    <a:lnTo>
                      <a:pt x="1082486" y="134419"/>
                    </a:lnTo>
                    <a:lnTo>
                      <a:pt x="1082486" y="32505"/>
                    </a:lnTo>
                    <a:lnTo>
                      <a:pt x="767772" y="32505"/>
                    </a:lnTo>
                    <a:lnTo>
                      <a:pt x="767772" y="133017"/>
                    </a:lnTo>
                    <a:lnTo>
                      <a:pt x="883611" y="133017"/>
                    </a:lnTo>
                    <a:lnTo>
                      <a:pt x="883611" y="301752"/>
                    </a:lnTo>
                    <a:lnTo>
                      <a:pt x="470908" y="301752"/>
                    </a:lnTo>
                    <a:lnTo>
                      <a:pt x="470908" y="134419"/>
                    </a:lnTo>
                    <a:lnTo>
                      <a:pt x="604177" y="134419"/>
                    </a:lnTo>
                    <a:lnTo>
                      <a:pt x="604177" y="32505"/>
                    </a:lnTo>
                    <a:lnTo>
                      <a:pt x="237174" y="32505"/>
                    </a:lnTo>
                    <a:lnTo>
                      <a:pt x="237174" y="134419"/>
                    </a:lnTo>
                    <a:lnTo>
                      <a:pt x="370209" y="134419"/>
                    </a:lnTo>
                    <a:lnTo>
                      <a:pt x="370209" y="301752"/>
                    </a:lnTo>
                    <a:lnTo>
                      <a:pt x="301519" y="301752"/>
                    </a:lnTo>
                    <a:lnTo>
                      <a:pt x="301519" y="369041"/>
                    </a:lnTo>
                    <a:lnTo>
                      <a:pt x="134372" y="369041"/>
                    </a:lnTo>
                    <a:lnTo>
                      <a:pt x="134372" y="235819"/>
                    </a:lnTo>
                    <a:lnTo>
                      <a:pt x="32458" y="235819"/>
                    </a:lnTo>
                    <a:lnTo>
                      <a:pt x="32458" y="602822"/>
                    </a:lnTo>
                    <a:lnTo>
                      <a:pt x="132970" y="602822"/>
                    </a:lnTo>
                    <a:lnTo>
                      <a:pt x="132970" y="469600"/>
                    </a:lnTo>
                    <a:lnTo>
                      <a:pt x="301706" y="469600"/>
                    </a:lnTo>
                    <a:lnTo>
                      <a:pt x="301706" y="882396"/>
                    </a:lnTo>
                    <a:lnTo>
                      <a:pt x="134372" y="882396"/>
                    </a:lnTo>
                    <a:lnTo>
                      <a:pt x="134372" y="766651"/>
                    </a:lnTo>
                    <a:lnTo>
                      <a:pt x="32458" y="766651"/>
                    </a:lnTo>
                    <a:lnTo>
                      <a:pt x="32458" y="1081318"/>
                    </a:lnTo>
                    <a:lnTo>
                      <a:pt x="134372" y="1081318"/>
                    </a:lnTo>
                    <a:lnTo>
                      <a:pt x="134372" y="965526"/>
                    </a:lnTo>
                    <a:lnTo>
                      <a:pt x="301706" y="965526"/>
                    </a:lnTo>
                    <a:lnTo>
                      <a:pt x="301706" y="1350426"/>
                    </a:lnTo>
                    <a:lnTo>
                      <a:pt x="134372" y="1350426"/>
                    </a:lnTo>
                    <a:lnTo>
                      <a:pt x="134372" y="1234727"/>
                    </a:lnTo>
                    <a:lnTo>
                      <a:pt x="32458" y="1234727"/>
                    </a:lnTo>
                    <a:lnTo>
                      <a:pt x="32458" y="1549441"/>
                    </a:lnTo>
                    <a:lnTo>
                      <a:pt x="132970" y="1549441"/>
                    </a:lnTo>
                    <a:lnTo>
                      <a:pt x="132970" y="1433555"/>
                    </a:lnTo>
                    <a:lnTo>
                      <a:pt x="301706" y="1433555"/>
                    </a:lnTo>
                    <a:lnTo>
                      <a:pt x="301706" y="1819716"/>
                    </a:lnTo>
                    <a:lnTo>
                      <a:pt x="134372" y="1819716"/>
                    </a:lnTo>
                    <a:lnTo>
                      <a:pt x="134372" y="1703924"/>
                    </a:lnTo>
                    <a:lnTo>
                      <a:pt x="32458" y="1703924"/>
                    </a:lnTo>
                    <a:lnTo>
                      <a:pt x="32458" y="2018638"/>
                    </a:lnTo>
                    <a:lnTo>
                      <a:pt x="134372" y="2018638"/>
                    </a:lnTo>
                    <a:lnTo>
                      <a:pt x="134372" y="1902939"/>
                    </a:lnTo>
                    <a:lnTo>
                      <a:pt x="301706" y="1902939"/>
                    </a:lnTo>
                    <a:lnTo>
                      <a:pt x="301706" y="2287886"/>
                    </a:lnTo>
                    <a:lnTo>
                      <a:pt x="134372" y="2287886"/>
                    </a:lnTo>
                    <a:lnTo>
                      <a:pt x="134372" y="2171953"/>
                    </a:lnTo>
                    <a:lnTo>
                      <a:pt x="32458" y="2171953"/>
                    </a:lnTo>
                    <a:lnTo>
                      <a:pt x="32458" y="2486667"/>
                    </a:lnTo>
                    <a:lnTo>
                      <a:pt x="132970" y="2486667"/>
                    </a:lnTo>
                    <a:lnTo>
                      <a:pt x="132970" y="2370828"/>
                    </a:lnTo>
                    <a:lnTo>
                      <a:pt x="301706" y="2370828"/>
                    </a:lnTo>
                    <a:lnTo>
                      <a:pt x="301706" y="2783484"/>
                    </a:lnTo>
                    <a:lnTo>
                      <a:pt x="134372" y="2783484"/>
                    </a:lnTo>
                    <a:lnTo>
                      <a:pt x="134372" y="2650262"/>
                    </a:lnTo>
                    <a:lnTo>
                      <a:pt x="32458" y="2650262"/>
                    </a:lnTo>
                    <a:lnTo>
                      <a:pt x="32458" y="3017265"/>
                    </a:lnTo>
                    <a:lnTo>
                      <a:pt x="134372" y="3017265"/>
                    </a:lnTo>
                    <a:lnTo>
                      <a:pt x="134372" y="2884230"/>
                    </a:lnTo>
                    <a:lnTo>
                      <a:pt x="301706" y="2884230"/>
                    </a:lnTo>
                    <a:lnTo>
                      <a:pt x="301706" y="2952921"/>
                    </a:lnTo>
                    <a:lnTo>
                      <a:pt x="369041" y="2952921"/>
                    </a:lnTo>
                    <a:lnTo>
                      <a:pt x="369041" y="3120254"/>
                    </a:lnTo>
                    <a:lnTo>
                      <a:pt x="235772" y="3120254"/>
                    </a:lnTo>
                    <a:lnTo>
                      <a:pt x="235772" y="3222168"/>
                    </a:lnTo>
                    <a:lnTo>
                      <a:pt x="602775" y="3222168"/>
                    </a:lnTo>
                    <a:lnTo>
                      <a:pt x="602775" y="3121422"/>
                    </a:lnTo>
                    <a:lnTo>
                      <a:pt x="469553" y="3121422"/>
                    </a:lnTo>
                    <a:lnTo>
                      <a:pt x="469553" y="2952734"/>
                    </a:lnTo>
                    <a:lnTo>
                      <a:pt x="882396" y="2952734"/>
                    </a:lnTo>
                    <a:lnTo>
                      <a:pt x="882396" y="3120067"/>
                    </a:lnTo>
                    <a:lnTo>
                      <a:pt x="766557" y="3120067"/>
                    </a:lnTo>
                    <a:lnTo>
                      <a:pt x="766557" y="3221982"/>
                    </a:lnTo>
                    <a:lnTo>
                      <a:pt x="1081271" y="3221982"/>
                    </a:lnTo>
                    <a:lnTo>
                      <a:pt x="1081271" y="3120067"/>
                    </a:lnTo>
                    <a:lnTo>
                      <a:pt x="965479" y="3120067"/>
                    </a:lnTo>
                    <a:lnTo>
                      <a:pt x="965479" y="2952734"/>
                    </a:lnTo>
                    <a:lnTo>
                      <a:pt x="1350426" y="2952734"/>
                    </a:lnTo>
                    <a:lnTo>
                      <a:pt x="1350426" y="3120067"/>
                    </a:lnTo>
                    <a:lnTo>
                      <a:pt x="1234680" y="3120067"/>
                    </a:lnTo>
                    <a:lnTo>
                      <a:pt x="1234680" y="3221982"/>
                    </a:lnTo>
                    <a:lnTo>
                      <a:pt x="1549394" y="3221982"/>
                    </a:lnTo>
                    <a:lnTo>
                      <a:pt x="1549394" y="3121422"/>
                    </a:lnTo>
                    <a:lnTo>
                      <a:pt x="1433508" y="3121422"/>
                    </a:lnTo>
                    <a:lnTo>
                      <a:pt x="1433508" y="2952734"/>
                    </a:lnTo>
                    <a:lnTo>
                      <a:pt x="1819670" y="2952734"/>
                    </a:lnTo>
                    <a:lnTo>
                      <a:pt x="1819670" y="3120067"/>
                    </a:lnTo>
                    <a:lnTo>
                      <a:pt x="1703877" y="3120067"/>
                    </a:lnTo>
                    <a:lnTo>
                      <a:pt x="1703877" y="3221982"/>
                    </a:lnTo>
                    <a:lnTo>
                      <a:pt x="2018545" y="3221982"/>
                    </a:lnTo>
                    <a:lnTo>
                      <a:pt x="2018545" y="3120067"/>
                    </a:lnTo>
                    <a:lnTo>
                      <a:pt x="1902892" y="3120067"/>
                    </a:lnTo>
                    <a:lnTo>
                      <a:pt x="1902892" y="2952734"/>
                    </a:lnTo>
                    <a:lnTo>
                      <a:pt x="2287839" y="2952734"/>
                    </a:lnTo>
                    <a:lnTo>
                      <a:pt x="2287839" y="3120067"/>
                    </a:lnTo>
                    <a:lnTo>
                      <a:pt x="2171906" y="3120067"/>
                    </a:lnTo>
                    <a:lnTo>
                      <a:pt x="2171906" y="3221982"/>
                    </a:lnTo>
                    <a:lnTo>
                      <a:pt x="2486574" y="3221982"/>
                    </a:lnTo>
                    <a:lnTo>
                      <a:pt x="2486574" y="3121422"/>
                    </a:lnTo>
                    <a:lnTo>
                      <a:pt x="2370828" y="3121422"/>
                    </a:lnTo>
                    <a:lnTo>
                      <a:pt x="2370828" y="2952734"/>
                    </a:lnTo>
                    <a:lnTo>
                      <a:pt x="2783484" y="2952734"/>
                    </a:lnTo>
                    <a:lnTo>
                      <a:pt x="2783484" y="3120067"/>
                    </a:lnTo>
                    <a:lnTo>
                      <a:pt x="2650216" y="3120067"/>
                    </a:lnTo>
                    <a:lnTo>
                      <a:pt x="2650216" y="3221982"/>
                    </a:lnTo>
                    <a:lnTo>
                      <a:pt x="3017265" y="3221982"/>
                    </a:lnTo>
                    <a:lnTo>
                      <a:pt x="3017265" y="3120067"/>
                    </a:lnTo>
                    <a:lnTo>
                      <a:pt x="2884184" y="3120067"/>
                    </a:lnTo>
                    <a:lnTo>
                      <a:pt x="2884184" y="2952734"/>
                    </a:lnTo>
                    <a:lnTo>
                      <a:pt x="2952921" y="2952734"/>
                    </a:lnTo>
                    <a:lnTo>
                      <a:pt x="2952921" y="2885445"/>
                    </a:lnTo>
                    <a:lnTo>
                      <a:pt x="3120254" y="2885445"/>
                    </a:lnTo>
                    <a:lnTo>
                      <a:pt x="3120254" y="3018667"/>
                    </a:lnTo>
                    <a:lnTo>
                      <a:pt x="3222168" y="3018667"/>
                    </a:lnTo>
                    <a:lnTo>
                      <a:pt x="3222168" y="2651664"/>
                    </a:lnTo>
                    <a:lnTo>
                      <a:pt x="3121422" y="2651664"/>
                    </a:lnTo>
                    <a:lnTo>
                      <a:pt x="3121422" y="2784886"/>
                    </a:lnTo>
                    <a:lnTo>
                      <a:pt x="2952687" y="2784886"/>
                    </a:lnTo>
                    <a:lnTo>
                      <a:pt x="2952687" y="2372043"/>
                    </a:lnTo>
                    <a:lnTo>
                      <a:pt x="3120020" y="2372043"/>
                    </a:lnTo>
                    <a:lnTo>
                      <a:pt x="3120020" y="2487835"/>
                    </a:lnTo>
                    <a:lnTo>
                      <a:pt x="3221935" y="2487835"/>
                    </a:lnTo>
                    <a:lnTo>
                      <a:pt x="3221935" y="2173121"/>
                    </a:lnTo>
                    <a:lnTo>
                      <a:pt x="3120020" y="2173121"/>
                    </a:lnTo>
                    <a:lnTo>
                      <a:pt x="3120020" y="2288960"/>
                    </a:lnTo>
                    <a:lnTo>
                      <a:pt x="2952687" y="2288960"/>
                    </a:lnTo>
                    <a:lnTo>
                      <a:pt x="2952687" y="1904014"/>
                    </a:lnTo>
                    <a:lnTo>
                      <a:pt x="3120020" y="1904014"/>
                    </a:lnTo>
                    <a:lnTo>
                      <a:pt x="3120020" y="2019759"/>
                    </a:lnTo>
                    <a:lnTo>
                      <a:pt x="3221935" y="2019759"/>
                    </a:lnTo>
                    <a:lnTo>
                      <a:pt x="3221935" y="1705092"/>
                    </a:lnTo>
                    <a:lnTo>
                      <a:pt x="3121422" y="1705092"/>
                    </a:lnTo>
                    <a:lnTo>
                      <a:pt x="3121422" y="1820931"/>
                    </a:lnTo>
                    <a:lnTo>
                      <a:pt x="2952687" y="1820931"/>
                    </a:lnTo>
                    <a:lnTo>
                      <a:pt x="2952687" y="1434770"/>
                    </a:lnTo>
                    <a:lnTo>
                      <a:pt x="3120020" y="1434770"/>
                    </a:lnTo>
                    <a:lnTo>
                      <a:pt x="3120020" y="1550562"/>
                    </a:lnTo>
                    <a:lnTo>
                      <a:pt x="3221935" y="1550562"/>
                    </a:lnTo>
                    <a:lnTo>
                      <a:pt x="3221935" y="1235895"/>
                    </a:lnTo>
                    <a:lnTo>
                      <a:pt x="3120020" y="1235895"/>
                    </a:lnTo>
                    <a:lnTo>
                      <a:pt x="3120020" y="1351547"/>
                    </a:lnTo>
                    <a:lnTo>
                      <a:pt x="2952687" y="1351547"/>
                    </a:lnTo>
                    <a:lnTo>
                      <a:pt x="2952687" y="966741"/>
                    </a:lnTo>
                    <a:lnTo>
                      <a:pt x="3120020" y="966741"/>
                    </a:lnTo>
                    <a:lnTo>
                      <a:pt x="3120020" y="1082533"/>
                    </a:lnTo>
                    <a:lnTo>
                      <a:pt x="3221935" y="1082533"/>
                    </a:lnTo>
                    <a:lnTo>
                      <a:pt x="3221935" y="767866"/>
                    </a:lnTo>
                    <a:lnTo>
                      <a:pt x="3121422" y="767866"/>
                    </a:lnTo>
                    <a:lnTo>
                      <a:pt x="3121422" y="883611"/>
                    </a:lnTo>
                    <a:lnTo>
                      <a:pt x="2952687" y="883611"/>
                    </a:lnTo>
                    <a:lnTo>
                      <a:pt x="2952687" y="471002"/>
                    </a:lnTo>
                    <a:close/>
                  </a:path>
                </a:pathLst>
              </a:custGeom>
              <a:grpFill/>
              <a:ln w="4660" cap="flat">
                <a:noFill/>
                <a:prstDash val="solid"/>
                <a:miter/>
              </a:ln>
            </p:spPr>
            <p:txBody>
              <a:bodyPr rtlCol="0" anchor="ctr">
                <a:noAutofit/>
              </a:bodyPr>
              <a:lstStyle/>
              <a:p>
                <a:endParaRPr lang="zh-CN" altLang="en-US"/>
              </a:p>
            </p:txBody>
          </p:sp>
        </p:grpSp>
        <p:sp>
          <p:nvSpPr>
            <p:cNvPr id="41" name="矩形 40">
              <a:extLst>
                <a:ext uri="{FF2B5EF4-FFF2-40B4-BE49-F238E27FC236}">
                  <a16:creationId xmlns:a16="http://schemas.microsoft.com/office/drawing/2014/main" id="{41602362-2086-EFEB-9B97-322F8B493076}"/>
                </a:ext>
              </a:extLst>
            </p:cNvPr>
            <p:cNvSpPr/>
            <p:nvPr/>
          </p:nvSpPr>
          <p:spPr>
            <a:xfrm>
              <a:off x="1450848" y="2113280"/>
              <a:ext cx="1548384" cy="1546860"/>
            </a:xfrm>
            <a:prstGeom prst="rect">
              <a:avLst/>
            </a:prstGeom>
            <a:blipFill>
              <a:blip r:embed="rId2"/>
              <a:srcRect/>
              <a:stretch>
                <a:fillRect l="-51054" t="-16299" r="-36290" b="-8721"/>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
        <p:nvSpPr>
          <p:cNvPr id="49" name="文本框 48">
            <a:extLst>
              <a:ext uri="{FF2B5EF4-FFF2-40B4-BE49-F238E27FC236}">
                <a16:creationId xmlns:a16="http://schemas.microsoft.com/office/drawing/2014/main" id="{1975948A-20C3-DBFC-9409-ACC646300DFC}"/>
              </a:ext>
            </a:extLst>
          </p:cNvPr>
          <p:cNvSpPr txBox="1"/>
          <p:nvPr/>
        </p:nvSpPr>
        <p:spPr>
          <a:xfrm>
            <a:off x="898724" y="4225090"/>
            <a:ext cx="1628981" cy="461665"/>
          </a:xfrm>
          <a:prstGeom prst="rect">
            <a:avLst/>
          </a:prstGeom>
          <a:noFill/>
        </p:spPr>
        <p:txBody>
          <a:bodyPr wrap="square">
            <a:noAutofit/>
          </a:bodyPr>
          <a:lstStyle/>
          <a:p>
            <a:r>
              <a:rPr lang="zh-CN" altLang="en-US" sz="2400" dirty="0">
                <a:solidFill>
                  <a:schemeClr val="bg1"/>
                </a:solidFill>
                <a:latin typeface="+mj-ea"/>
                <a:ea typeface="+mj-ea"/>
              </a:rPr>
              <a:t>舞台灯光</a:t>
            </a:r>
          </a:p>
        </p:txBody>
      </p:sp>
      <p:sp>
        <p:nvSpPr>
          <p:cNvPr id="51" name="文本框 50">
            <a:extLst>
              <a:ext uri="{FF2B5EF4-FFF2-40B4-BE49-F238E27FC236}">
                <a16:creationId xmlns:a16="http://schemas.microsoft.com/office/drawing/2014/main" id="{DFFB5DE8-C182-6A5D-D171-D901C5BC9A66}"/>
              </a:ext>
            </a:extLst>
          </p:cNvPr>
          <p:cNvSpPr txBox="1"/>
          <p:nvPr/>
        </p:nvSpPr>
        <p:spPr>
          <a:xfrm>
            <a:off x="898724" y="4694830"/>
            <a:ext cx="2465045" cy="657937"/>
          </a:xfrm>
          <a:prstGeom prst="rect">
            <a:avLst/>
          </a:prstGeom>
          <a:noFill/>
        </p:spPr>
        <p:txBody>
          <a:bodyPr wrap="square">
            <a:noAutofit/>
          </a:bodyPr>
          <a:lstStyle/>
          <a:p>
            <a:pPr algn="just">
              <a:lnSpc>
                <a:spcPct val="120000"/>
              </a:lnSpc>
            </a:pPr>
            <a:r>
              <a:rPr lang="zh-CN" altLang="en-US" sz="1600" dirty="0">
                <a:solidFill>
                  <a:schemeClr val="bg1">
                    <a:alpha val="70000"/>
                  </a:schemeClr>
                </a:solidFill>
              </a:rPr>
              <a:t>位于63#广场，需提前检查各项设备是否正常运行</a:t>
            </a:r>
          </a:p>
        </p:txBody>
      </p:sp>
      <p:sp>
        <p:nvSpPr>
          <p:cNvPr id="52" name="文本框 51">
            <a:extLst>
              <a:ext uri="{FF2B5EF4-FFF2-40B4-BE49-F238E27FC236}">
                <a16:creationId xmlns:a16="http://schemas.microsoft.com/office/drawing/2014/main" id="{46186E0E-E884-36C1-853A-82A8C1CC378D}"/>
              </a:ext>
            </a:extLst>
          </p:cNvPr>
          <p:cNvSpPr txBox="1"/>
          <p:nvPr/>
        </p:nvSpPr>
        <p:spPr>
          <a:xfrm>
            <a:off x="3506742" y="4225090"/>
            <a:ext cx="1628981" cy="461665"/>
          </a:xfrm>
          <a:prstGeom prst="rect">
            <a:avLst/>
          </a:prstGeom>
          <a:noFill/>
        </p:spPr>
        <p:txBody>
          <a:bodyPr wrap="square">
            <a:noAutofit/>
          </a:bodyPr>
          <a:lstStyle/>
          <a:p>
            <a:r>
              <a:rPr lang="zh-CN" altLang="en-US" sz="2400" dirty="0">
                <a:solidFill>
                  <a:schemeClr val="bg1"/>
                </a:solidFill>
                <a:latin typeface="+mj-ea"/>
                <a:ea typeface="+mj-ea"/>
              </a:rPr>
              <a:t>时尚回廊</a:t>
            </a:r>
          </a:p>
        </p:txBody>
      </p:sp>
      <p:sp>
        <p:nvSpPr>
          <p:cNvPr id="53" name="文本框 52">
            <a:extLst>
              <a:ext uri="{FF2B5EF4-FFF2-40B4-BE49-F238E27FC236}">
                <a16:creationId xmlns:a16="http://schemas.microsoft.com/office/drawing/2014/main" id="{6DDB23F8-8C04-6EB6-56BD-8B4FBE24A840}"/>
              </a:ext>
            </a:extLst>
          </p:cNvPr>
          <p:cNvSpPr txBox="1"/>
          <p:nvPr/>
        </p:nvSpPr>
        <p:spPr>
          <a:xfrm>
            <a:off x="3506742" y="4694830"/>
            <a:ext cx="2465045" cy="657937"/>
          </a:xfrm>
          <a:prstGeom prst="rect">
            <a:avLst/>
          </a:prstGeom>
          <a:noFill/>
        </p:spPr>
        <p:txBody>
          <a:bodyPr wrap="square">
            <a:noAutofit/>
          </a:bodyPr>
          <a:lstStyle/>
          <a:p>
            <a:pPr algn="just">
              <a:lnSpc>
                <a:spcPct val="120000"/>
              </a:lnSpc>
            </a:pPr>
            <a:r>
              <a:rPr lang="zh-CN" altLang="en-US" sz="1600" dirty="0">
                <a:solidFill>
                  <a:schemeClr val="bg1">
                    <a:alpha val="70000"/>
                  </a:schemeClr>
                </a:solidFill>
              </a:rPr>
              <a:t>位于63#广场，需提前检查各项设备是否正常运行</a:t>
            </a:r>
          </a:p>
        </p:txBody>
      </p:sp>
      <p:sp>
        <p:nvSpPr>
          <p:cNvPr id="54" name="文本框 53">
            <a:extLst>
              <a:ext uri="{FF2B5EF4-FFF2-40B4-BE49-F238E27FC236}">
                <a16:creationId xmlns:a16="http://schemas.microsoft.com/office/drawing/2014/main" id="{626A5286-AD4B-A6CE-082D-2E4E821D9B17}"/>
              </a:ext>
            </a:extLst>
          </p:cNvPr>
          <p:cNvSpPr txBox="1"/>
          <p:nvPr/>
        </p:nvSpPr>
        <p:spPr>
          <a:xfrm>
            <a:off x="6151316" y="4225090"/>
            <a:ext cx="1628981" cy="461665"/>
          </a:xfrm>
          <a:prstGeom prst="rect">
            <a:avLst/>
          </a:prstGeom>
          <a:noFill/>
        </p:spPr>
        <p:txBody>
          <a:bodyPr wrap="square">
            <a:noAutofit/>
          </a:bodyPr>
          <a:lstStyle/>
          <a:p>
            <a:r>
              <a:rPr lang="zh-CN" altLang="en-US" sz="2400" dirty="0">
                <a:solidFill>
                  <a:schemeClr val="bg1"/>
                </a:solidFill>
                <a:latin typeface="+mj-ea"/>
                <a:ea typeface="+mj-ea"/>
              </a:rPr>
              <a:t>音乐设备</a:t>
            </a:r>
          </a:p>
        </p:txBody>
      </p:sp>
      <p:sp>
        <p:nvSpPr>
          <p:cNvPr id="55" name="文本框 54">
            <a:extLst>
              <a:ext uri="{FF2B5EF4-FFF2-40B4-BE49-F238E27FC236}">
                <a16:creationId xmlns:a16="http://schemas.microsoft.com/office/drawing/2014/main" id="{01310A69-744E-9A01-09EC-307D68527D72}"/>
              </a:ext>
            </a:extLst>
          </p:cNvPr>
          <p:cNvSpPr txBox="1"/>
          <p:nvPr/>
        </p:nvSpPr>
        <p:spPr>
          <a:xfrm>
            <a:off x="6151316" y="4694830"/>
            <a:ext cx="2465045" cy="657937"/>
          </a:xfrm>
          <a:prstGeom prst="rect">
            <a:avLst/>
          </a:prstGeom>
          <a:noFill/>
        </p:spPr>
        <p:txBody>
          <a:bodyPr wrap="square">
            <a:noAutofit/>
          </a:bodyPr>
          <a:lstStyle/>
          <a:p>
            <a:pPr algn="just">
              <a:lnSpc>
                <a:spcPct val="120000"/>
              </a:lnSpc>
            </a:pPr>
            <a:r>
              <a:rPr lang="zh-CN" altLang="en-US" sz="1600" dirty="0">
                <a:solidFill>
                  <a:schemeClr val="bg1">
                    <a:alpha val="70000"/>
                  </a:schemeClr>
                </a:solidFill>
              </a:rPr>
              <a:t>位于63#广场，需提前检查各项设备是否正常运行</a:t>
            </a:r>
          </a:p>
        </p:txBody>
      </p:sp>
      <p:sp>
        <p:nvSpPr>
          <p:cNvPr id="56" name="文本框 55">
            <a:extLst>
              <a:ext uri="{FF2B5EF4-FFF2-40B4-BE49-F238E27FC236}">
                <a16:creationId xmlns:a16="http://schemas.microsoft.com/office/drawing/2014/main" id="{56737C49-4420-06F6-FC78-F57C346D6325}"/>
              </a:ext>
            </a:extLst>
          </p:cNvPr>
          <p:cNvSpPr txBox="1"/>
          <p:nvPr/>
        </p:nvSpPr>
        <p:spPr>
          <a:xfrm>
            <a:off x="8722779" y="4225090"/>
            <a:ext cx="1628981" cy="461665"/>
          </a:xfrm>
          <a:prstGeom prst="rect">
            <a:avLst/>
          </a:prstGeom>
          <a:noFill/>
        </p:spPr>
        <p:txBody>
          <a:bodyPr wrap="square">
            <a:noAutofit/>
          </a:bodyPr>
          <a:lstStyle/>
          <a:p>
            <a:r>
              <a:rPr lang="zh-CN" altLang="en-US" sz="2400" dirty="0">
                <a:solidFill>
                  <a:schemeClr val="bg1"/>
                </a:solidFill>
                <a:latin typeface="+mj-ea"/>
                <a:ea typeface="+mj-ea"/>
              </a:rPr>
              <a:t>酒水饮料</a:t>
            </a:r>
          </a:p>
        </p:txBody>
      </p:sp>
      <p:sp>
        <p:nvSpPr>
          <p:cNvPr id="57" name="文本框 56">
            <a:extLst>
              <a:ext uri="{FF2B5EF4-FFF2-40B4-BE49-F238E27FC236}">
                <a16:creationId xmlns:a16="http://schemas.microsoft.com/office/drawing/2014/main" id="{D0A5C9F2-69F8-C843-35EC-F30A4DD5E83D}"/>
              </a:ext>
            </a:extLst>
          </p:cNvPr>
          <p:cNvSpPr txBox="1"/>
          <p:nvPr/>
        </p:nvSpPr>
        <p:spPr>
          <a:xfrm>
            <a:off x="8722779" y="4694830"/>
            <a:ext cx="2465045" cy="657937"/>
          </a:xfrm>
          <a:prstGeom prst="rect">
            <a:avLst/>
          </a:prstGeom>
          <a:noFill/>
        </p:spPr>
        <p:txBody>
          <a:bodyPr wrap="square">
            <a:noAutofit/>
          </a:bodyPr>
          <a:lstStyle/>
          <a:p>
            <a:pPr algn="just">
              <a:lnSpc>
                <a:spcPct val="120000"/>
              </a:lnSpc>
            </a:pPr>
            <a:r>
              <a:rPr lang="zh-CN" altLang="en-US" sz="1600" dirty="0">
                <a:solidFill>
                  <a:schemeClr val="bg1">
                    <a:alpha val="70000"/>
                  </a:schemeClr>
                </a:solidFill>
              </a:rPr>
              <a:t>位于63#广场，需提前检查各项设备是否正常运行</a:t>
            </a:r>
          </a:p>
        </p:txBody>
      </p:sp>
    </p:spTree>
    <p:extLst>
      <p:ext uri="{BB962C8B-B14F-4D97-AF65-F5344CB8AC3E}">
        <p14:creationId xmlns:p14="http://schemas.microsoft.com/office/powerpoint/2010/main" val="3098405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 name="图形 30">
            <a:extLst>
              <a:ext uri="{FF2B5EF4-FFF2-40B4-BE49-F238E27FC236}">
                <a16:creationId xmlns:a16="http://schemas.microsoft.com/office/drawing/2014/main" id="{93E9E89C-9B1E-A94E-F86A-999447F096A2}"/>
              </a:ext>
            </a:extLst>
          </p:cNvPr>
          <p:cNvSpPr/>
          <p:nvPr/>
        </p:nvSpPr>
        <p:spPr>
          <a:xfrm rot="747646" flipH="1">
            <a:off x="4796933" y="1273817"/>
            <a:ext cx="789262" cy="603514"/>
          </a:xfrm>
          <a:custGeom>
            <a:avLst/>
            <a:gdLst>
              <a:gd name="connsiteX0" fmla="*/ 1663608 w 1663701"/>
              <a:gd name="connsiteY0" fmla="*/ 89499 h 1475579"/>
              <a:gd name="connsiteX1" fmla="*/ 1292475 w 1663701"/>
              <a:gd name="connsiteY1" fmla="*/ 106648 h 1475579"/>
              <a:gd name="connsiteX2" fmla="*/ 1066212 w 1663701"/>
              <a:gd name="connsiteY2" fmla="*/ 375399 h 1475579"/>
              <a:gd name="connsiteX3" fmla="*/ 814609 w 1663701"/>
              <a:gd name="connsiteY3" fmla="*/ 499793 h 1475579"/>
              <a:gd name="connsiteX4" fmla="*/ 715043 w 1663701"/>
              <a:gd name="connsiteY4" fmla="*/ 490578 h 1475579"/>
              <a:gd name="connsiteX5" fmla="*/ 428374 w 1663701"/>
              <a:gd name="connsiteY5" fmla="*/ 573252 h 1475579"/>
              <a:gd name="connsiteX6" fmla="*/ 235129 w 1663701"/>
              <a:gd name="connsiteY6" fmla="*/ 803610 h 1475579"/>
              <a:gd name="connsiteX7" fmla="*/ -93 w 1663701"/>
              <a:gd name="connsiteY7" fmla="*/ 976379 h 1475579"/>
              <a:gd name="connsiteX8" fmla="*/ 106640 w 1663701"/>
              <a:gd name="connsiteY8" fmla="*/ 1475489 h 1475579"/>
              <a:gd name="connsiteX9" fmla="*/ 1655162 w 1663701"/>
              <a:gd name="connsiteY9" fmla="*/ 1449894 h 1475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63701" h="1475579">
                <a:moveTo>
                  <a:pt x="1663608" y="89499"/>
                </a:moveTo>
                <a:cubicBezTo>
                  <a:pt x="1569673" y="-89669"/>
                  <a:pt x="1366190" y="44963"/>
                  <a:pt x="1292475" y="106648"/>
                </a:cubicBezTo>
                <a:cubicBezTo>
                  <a:pt x="1218760" y="168333"/>
                  <a:pt x="1135063" y="308595"/>
                  <a:pt x="1066212" y="375399"/>
                </a:cubicBezTo>
                <a:cubicBezTo>
                  <a:pt x="997360" y="442203"/>
                  <a:pt x="910591" y="499537"/>
                  <a:pt x="814609" y="499793"/>
                </a:cubicBezTo>
                <a:cubicBezTo>
                  <a:pt x="781335" y="499793"/>
                  <a:pt x="748316" y="493138"/>
                  <a:pt x="715043" y="490578"/>
                </a:cubicBezTo>
                <a:cubicBezTo>
                  <a:pt x="612840" y="484564"/>
                  <a:pt x="511687" y="513742"/>
                  <a:pt x="428374" y="573252"/>
                </a:cubicBezTo>
                <a:cubicBezTo>
                  <a:pt x="345880" y="632838"/>
                  <a:pt x="279460" y="712004"/>
                  <a:pt x="235129" y="803610"/>
                </a:cubicBezTo>
                <a:cubicBezTo>
                  <a:pt x="194176" y="885771"/>
                  <a:pt x="93842" y="908040"/>
                  <a:pt x="-93" y="976379"/>
                </a:cubicBezTo>
                <a:lnTo>
                  <a:pt x="106640" y="1475489"/>
                </a:lnTo>
                <a:lnTo>
                  <a:pt x="1655162" y="1449894"/>
                </a:lnTo>
                <a:close/>
              </a:path>
            </a:pathLst>
          </a:custGeom>
          <a:gradFill>
            <a:gsLst>
              <a:gs pos="64000">
                <a:schemeClr val="bg1">
                  <a:lumMod val="95000"/>
                </a:schemeClr>
              </a:gs>
              <a:gs pos="0">
                <a:schemeClr val="accent2">
                  <a:lumMod val="40000"/>
                  <a:lumOff val="60000"/>
                </a:schemeClr>
              </a:gs>
              <a:gs pos="100000">
                <a:schemeClr val="bg1"/>
              </a:gs>
            </a:gsLst>
            <a:lin ang="1867874" scaled="1"/>
          </a:gradFill>
          <a:ln w="53181" cap="flat">
            <a:noFill/>
            <a:prstDash val="solid"/>
            <a:miter/>
          </a:ln>
          <a:effectLst>
            <a:outerShdw blurRad="177800" dist="76200" dir="16200000" rotWithShape="0">
              <a:prstClr val="black">
                <a:alpha val="32000"/>
              </a:prstClr>
            </a:outerShdw>
          </a:effectLst>
        </p:spPr>
        <p:txBody>
          <a:bodyPr rtlCol="0" anchor="ctr">
            <a:noAutofit/>
          </a:bodyPr>
          <a:lstStyle/>
          <a:p>
            <a:endParaRPr lang="zh-CN" altLang="en-US"/>
          </a:p>
        </p:txBody>
      </p:sp>
      <p:sp>
        <p:nvSpPr>
          <p:cNvPr id="12" name="任意多边形: 形状 11">
            <a:extLst>
              <a:ext uri="{FF2B5EF4-FFF2-40B4-BE49-F238E27FC236}">
                <a16:creationId xmlns:a16="http://schemas.microsoft.com/office/drawing/2014/main" id="{9799DAD3-F940-0B2C-25F6-61A58C22209D}"/>
              </a:ext>
            </a:extLst>
          </p:cNvPr>
          <p:cNvSpPr/>
          <p:nvPr/>
        </p:nvSpPr>
        <p:spPr>
          <a:xfrm rot="20101211">
            <a:off x="4553641" y="1039968"/>
            <a:ext cx="1155462" cy="1243416"/>
          </a:xfrm>
          <a:custGeom>
            <a:avLst/>
            <a:gdLst>
              <a:gd name="connsiteX0" fmla="*/ 874850 w 5224614"/>
              <a:gd name="connsiteY0" fmla="*/ 183728 h 5716581"/>
              <a:gd name="connsiteX1" fmla="*/ 806270 w 5224614"/>
              <a:gd name="connsiteY1" fmla="*/ 229448 h 5716581"/>
              <a:gd name="connsiteX2" fmla="*/ 1263470 w 5224614"/>
              <a:gd name="connsiteY2" fmla="*/ 755228 h 5716581"/>
              <a:gd name="connsiteX3" fmla="*/ 2840810 w 5224614"/>
              <a:gd name="connsiteY3" fmla="*/ 1090508 h 5716581"/>
              <a:gd name="connsiteX4" fmla="*/ 2375990 w 5224614"/>
              <a:gd name="connsiteY4" fmla="*/ 1639148 h 5716581"/>
              <a:gd name="connsiteX5" fmla="*/ 3229430 w 5224614"/>
              <a:gd name="connsiteY5" fmla="*/ 1844888 h 5716581"/>
              <a:gd name="connsiteX6" fmla="*/ 2688410 w 5224614"/>
              <a:gd name="connsiteY6" fmla="*/ 2225888 h 5716581"/>
              <a:gd name="connsiteX7" fmla="*/ 4235270 w 5224614"/>
              <a:gd name="connsiteY7" fmla="*/ 2576408 h 5716581"/>
              <a:gd name="connsiteX8" fmla="*/ 3922850 w 5224614"/>
              <a:gd name="connsiteY8" fmla="*/ 2972648 h 5716581"/>
              <a:gd name="connsiteX9" fmla="*/ 4608650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840810 w 5224614"/>
              <a:gd name="connsiteY3" fmla="*/ 1090508 h 5716581"/>
              <a:gd name="connsiteX4" fmla="*/ 2375990 w 5224614"/>
              <a:gd name="connsiteY4" fmla="*/ 1639148 h 5716581"/>
              <a:gd name="connsiteX5" fmla="*/ 3229430 w 5224614"/>
              <a:gd name="connsiteY5" fmla="*/ 1844888 h 5716581"/>
              <a:gd name="connsiteX6" fmla="*/ 2688410 w 5224614"/>
              <a:gd name="connsiteY6" fmla="*/ 2225888 h 5716581"/>
              <a:gd name="connsiteX7" fmla="*/ 4235270 w 5224614"/>
              <a:gd name="connsiteY7" fmla="*/ 2576408 h 5716581"/>
              <a:gd name="connsiteX8" fmla="*/ 3922850 w 5224614"/>
              <a:gd name="connsiteY8" fmla="*/ 2972648 h 5716581"/>
              <a:gd name="connsiteX9" fmla="*/ 4608650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596970 w 5224614"/>
              <a:gd name="connsiteY3" fmla="*/ 1029548 h 5716581"/>
              <a:gd name="connsiteX4" fmla="*/ 2375990 w 5224614"/>
              <a:gd name="connsiteY4" fmla="*/ 1639148 h 5716581"/>
              <a:gd name="connsiteX5" fmla="*/ 3229430 w 5224614"/>
              <a:gd name="connsiteY5" fmla="*/ 1844888 h 5716581"/>
              <a:gd name="connsiteX6" fmla="*/ 2688410 w 5224614"/>
              <a:gd name="connsiteY6" fmla="*/ 2225888 h 5716581"/>
              <a:gd name="connsiteX7" fmla="*/ 4235270 w 5224614"/>
              <a:gd name="connsiteY7" fmla="*/ 2576408 h 5716581"/>
              <a:gd name="connsiteX8" fmla="*/ 3922850 w 5224614"/>
              <a:gd name="connsiteY8" fmla="*/ 2972648 h 5716581"/>
              <a:gd name="connsiteX9" fmla="*/ 4608650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596970 w 5224614"/>
              <a:gd name="connsiteY3" fmla="*/ 1029548 h 5716581"/>
              <a:gd name="connsiteX4" fmla="*/ 2375990 w 5224614"/>
              <a:gd name="connsiteY4" fmla="*/ 1639148 h 5716581"/>
              <a:gd name="connsiteX5" fmla="*/ 3229430 w 5224614"/>
              <a:gd name="connsiteY5" fmla="*/ 1844888 h 5716581"/>
              <a:gd name="connsiteX6" fmla="*/ 2688410 w 5224614"/>
              <a:gd name="connsiteY6" fmla="*/ 2225888 h 5716581"/>
              <a:gd name="connsiteX7" fmla="*/ 4235270 w 5224614"/>
              <a:gd name="connsiteY7" fmla="*/ 2576408 h 5716581"/>
              <a:gd name="connsiteX8" fmla="*/ 3922850 w 5224614"/>
              <a:gd name="connsiteY8" fmla="*/ 2972648 h 5716581"/>
              <a:gd name="connsiteX9" fmla="*/ 4608650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617290 w 5224614"/>
              <a:gd name="connsiteY3" fmla="*/ 1090508 h 5716581"/>
              <a:gd name="connsiteX4" fmla="*/ 2375990 w 5224614"/>
              <a:gd name="connsiteY4" fmla="*/ 1639148 h 5716581"/>
              <a:gd name="connsiteX5" fmla="*/ 3229430 w 5224614"/>
              <a:gd name="connsiteY5" fmla="*/ 1844888 h 5716581"/>
              <a:gd name="connsiteX6" fmla="*/ 2688410 w 5224614"/>
              <a:gd name="connsiteY6" fmla="*/ 2225888 h 5716581"/>
              <a:gd name="connsiteX7" fmla="*/ 4235270 w 5224614"/>
              <a:gd name="connsiteY7" fmla="*/ 2576408 h 5716581"/>
              <a:gd name="connsiteX8" fmla="*/ 3922850 w 5224614"/>
              <a:gd name="connsiteY8" fmla="*/ 2972648 h 5716581"/>
              <a:gd name="connsiteX9" fmla="*/ 4608650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617290 w 5224614"/>
              <a:gd name="connsiteY3" fmla="*/ 1090508 h 5716581"/>
              <a:gd name="connsiteX4" fmla="*/ 2375990 w 5224614"/>
              <a:gd name="connsiteY4" fmla="*/ 1639148 h 5716581"/>
              <a:gd name="connsiteX5" fmla="*/ 3229430 w 5224614"/>
              <a:gd name="connsiteY5" fmla="*/ 1844888 h 5716581"/>
              <a:gd name="connsiteX6" fmla="*/ 2688410 w 5224614"/>
              <a:gd name="connsiteY6" fmla="*/ 2225888 h 5716581"/>
              <a:gd name="connsiteX7" fmla="*/ 4235270 w 5224614"/>
              <a:gd name="connsiteY7" fmla="*/ 2576408 h 5716581"/>
              <a:gd name="connsiteX8" fmla="*/ 3922850 w 5224614"/>
              <a:gd name="connsiteY8" fmla="*/ 2972648 h 5716581"/>
              <a:gd name="connsiteX9" fmla="*/ 4608650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617290 w 5224614"/>
              <a:gd name="connsiteY3" fmla="*/ 1090508 h 5716581"/>
              <a:gd name="connsiteX4" fmla="*/ 2203270 w 5224614"/>
              <a:gd name="connsiteY4" fmla="*/ 1689948 h 5716581"/>
              <a:gd name="connsiteX5" fmla="*/ 3229430 w 5224614"/>
              <a:gd name="connsiteY5" fmla="*/ 1844888 h 5716581"/>
              <a:gd name="connsiteX6" fmla="*/ 2688410 w 5224614"/>
              <a:gd name="connsiteY6" fmla="*/ 2225888 h 5716581"/>
              <a:gd name="connsiteX7" fmla="*/ 4235270 w 5224614"/>
              <a:gd name="connsiteY7" fmla="*/ 2576408 h 5716581"/>
              <a:gd name="connsiteX8" fmla="*/ 3922850 w 5224614"/>
              <a:gd name="connsiteY8" fmla="*/ 2972648 h 5716581"/>
              <a:gd name="connsiteX9" fmla="*/ 4608650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617290 w 5224614"/>
              <a:gd name="connsiteY3" fmla="*/ 1090508 h 5716581"/>
              <a:gd name="connsiteX4" fmla="*/ 2203270 w 5224614"/>
              <a:gd name="connsiteY4" fmla="*/ 1689948 h 5716581"/>
              <a:gd name="connsiteX5" fmla="*/ 3229430 w 5224614"/>
              <a:gd name="connsiteY5" fmla="*/ 1844888 h 5716581"/>
              <a:gd name="connsiteX6" fmla="*/ 2688410 w 5224614"/>
              <a:gd name="connsiteY6" fmla="*/ 2225888 h 5716581"/>
              <a:gd name="connsiteX7" fmla="*/ 4235270 w 5224614"/>
              <a:gd name="connsiteY7" fmla="*/ 2576408 h 5716581"/>
              <a:gd name="connsiteX8" fmla="*/ 3922850 w 5224614"/>
              <a:gd name="connsiteY8" fmla="*/ 2972648 h 5716581"/>
              <a:gd name="connsiteX9" fmla="*/ 4608650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617290 w 5224614"/>
              <a:gd name="connsiteY3" fmla="*/ 1090508 h 5716581"/>
              <a:gd name="connsiteX4" fmla="*/ 2203270 w 5224614"/>
              <a:gd name="connsiteY4" fmla="*/ 1689948 h 5716581"/>
              <a:gd name="connsiteX5" fmla="*/ 3229430 w 5224614"/>
              <a:gd name="connsiteY5" fmla="*/ 1844888 h 5716581"/>
              <a:gd name="connsiteX6" fmla="*/ 2688410 w 5224614"/>
              <a:gd name="connsiteY6" fmla="*/ 2225888 h 5716581"/>
              <a:gd name="connsiteX7" fmla="*/ 4235270 w 5224614"/>
              <a:gd name="connsiteY7" fmla="*/ 2576408 h 5716581"/>
              <a:gd name="connsiteX8" fmla="*/ 3922850 w 5224614"/>
              <a:gd name="connsiteY8" fmla="*/ 2972648 h 5716581"/>
              <a:gd name="connsiteX9" fmla="*/ 4608650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617290 w 5224614"/>
              <a:gd name="connsiteY3" fmla="*/ 1090508 h 5716581"/>
              <a:gd name="connsiteX4" fmla="*/ 2203270 w 5224614"/>
              <a:gd name="connsiteY4" fmla="*/ 1689948 h 5716581"/>
              <a:gd name="connsiteX5" fmla="*/ 3229430 w 5224614"/>
              <a:gd name="connsiteY5" fmla="*/ 1844888 h 5716581"/>
              <a:gd name="connsiteX6" fmla="*/ 2718890 w 5224614"/>
              <a:gd name="connsiteY6" fmla="*/ 2327488 h 5716581"/>
              <a:gd name="connsiteX7" fmla="*/ 4235270 w 5224614"/>
              <a:gd name="connsiteY7" fmla="*/ 2576408 h 5716581"/>
              <a:gd name="connsiteX8" fmla="*/ 3922850 w 5224614"/>
              <a:gd name="connsiteY8" fmla="*/ 2972648 h 5716581"/>
              <a:gd name="connsiteX9" fmla="*/ 4608650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605715 w 5224614"/>
              <a:gd name="connsiteY3" fmla="*/ 951612 h 5716581"/>
              <a:gd name="connsiteX4" fmla="*/ 2203270 w 5224614"/>
              <a:gd name="connsiteY4" fmla="*/ 1689948 h 5716581"/>
              <a:gd name="connsiteX5" fmla="*/ 3229430 w 5224614"/>
              <a:gd name="connsiteY5" fmla="*/ 1844888 h 5716581"/>
              <a:gd name="connsiteX6" fmla="*/ 2718890 w 5224614"/>
              <a:gd name="connsiteY6" fmla="*/ 2327488 h 5716581"/>
              <a:gd name="connsiteX7" fmla="*/ 4235270 w 5224614"/>
              <a:gd name="connsiteY7" fmla="*/ 2576408 h 5716581"/>
              <a:gd name="connsiteX8" fmla="*/ 3922850 w 5224614"/>
              <a:gd name="connsiteY8" fmla="*/ 2972648 h 5716581"/>
              <a:gd name="connsiteX9" fmla="*/ 4608650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605715 w 5224614"/>
              <a:gd name="connsiteY3" fmla="*/ 951612 h 5716581"/>
              <a:gd name="connsiteX4" fmla="*/ 2203270 w 5224614"/>
              <a:gd name="connsiteY4" fmla="*/ 1689948 h 5716581"/>
              <a:gd name="connsiteX5" fmla="*/ 3229430 w 5224614"/>
              <a:gd name="connsiteY5" fmla="*/ 1844888 h 5716581"/>
              <a:gd name="connsiteX6" fmla="*/ 2718890 w 5224614"/>
              <a:gd name="connsiteY6" fmla="*/ 2327488 h 5716581"/>
              <a:gd name="connsiteX7" fmla="*/ 4235270 w 5224614"/>
              <a:gd name="connsiteY7" fmla="*/ 2576408 h 5716581"/>
              <a:gd name="connsiteX8" fmla="*/ 3922850 w 5224614"/>
              <a:gd name="connsiteY8" fmla="*/ 2972648 h 5716581"/>
              <a:gd name="connsiteX9" fmla="*/ 4608650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825634 w 5224614"/>
              <a:gd name="connsiteY3" fmla="*/ 1021060 h 5716581"/>
              <a:gd name="connsiteX4" fmla="*/ 2203270 w 5224614"/>
              <a:gd name="connsiteY4" fmla="*/ 1689948 h 5716581"/>
              <a:gd name="connsiteX5" fmla="*/ 3229430 w 5224614"/>
              <a:gd name="connsiteY5" fmla="*/ 1844888 h 5716581"/>
              <a:gd name="connsiteX6" fmla="*/ 2718890 w 5224614"/>
              <a:gd name="connsiteY6" fmla="*/ 2327488 h 5716581"/>
              <a:gd name="connsiteX7" fmla="*/ 4235270 w 5224614"/>
              <a:gd name="connsiteY7" fmla="*/ 2576408 h 5716581"/>
              <a:gd name="connsiteX8" fmla="*/ 3922850 w 5224614"/>
              <a:gd name="connsiteY8" fmla="*/ 2972648 h 5716581"/>
              <a:gd name="connsiteX9" fmla="*/ 4608650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825634 w 5224614"/>
              <a:gd name="connsiteY3" fmla="*/ 1021060 h 5716581"/>
              <a:gd name="connsiteX4" fmla="*/ 2203270 w 5224614"/>
              <a:gd name="connsiteY4" fmla="*/ 1689948 h 5716581"/>
              <a:gd name="connsiteX5" fmla="*/ 3229430 w 5224614"/>
              <a:gd name="connsiteY5" fmla="*/ 1844888 h 5716581"/>
              <a:gd name="connsiteX6" fmla="*/ 2718890 w 5224614"/>
              <a:gd name="connsiteY6" fmla="*/ 2327488 h 5716581"/>
              <a:gd name="connsiteX7" fmla="*/ 4235270 w 5224614"/>
              <a:gd name="connsiteY7" fmla="*/ 2576408 h 5716581"/>
              <a:gd name="connsiteX8" fmla="*/ 3922850 w 5224614"/>
              <a:gd name="connsiteY8" fmla="*/ 2972648 h 5716581"/>
              <a:gd name="connsiteX9" fmla="*/ 4608650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883507 w 5224614"/>
              <a:gd name="connsiteY3" fmla="*/ 1113658 h 5716581"/>
              <a:gd name="connsiteX4" fmla="*/ 2203270 w 5224614"/>
              <a:gd name="connsiteY4" fmla="*/ 1689948 h 5716581"/>
              <a:gd name="connsiteX5" fmla="*/ 3229430 w 5224614"/>
              <a:gd name="connsiteY5" fmla="*/ 1844888 h 5716581"/>
              <a:gd name="connsiteX6" fmla="*/ 2718890 w 5224614"/>
              <a:gd name="connsiteY6" fmla="*/ 2327488 h 5716581"/>
              <a:gd name="connsiteX7" fmla="*/ 4235270 w 5224614"/>
              <a:gd name="connsiteY7" fmla="*/ 2576408 h 5716581"/>
              <a:gd name="connsiteX8" fmla="*/ 3922850 w 5224614"/>
              <a:gd name="connsiteY8" fmla="*/ 2972648 h 5716581"/>
              <a:gd name="connsiteX9" fmla="*/ 4608650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883507 w 5224614"/>
              <a:gd name="connsiteY3" fmla="*/ 1113658 h 5716581"/>
              <a:gd name="connsiteX4" fmla="*/ 2203270 w 5224614"/>
              <a:gd name="connsiteY4" fmla="*/ 1689948 h 5716581"/>
              <a:gd name="connsiteX5" fmla="*/ 3229430 w 5224614"/>
              <a:gd name="connsiteY5" fmla="*/ 1844888 h 5716581"/>
              <a:gd name="connsiteX6" fmla="*/ 2718890 w 5224614"/>
              <a:gd name="connsiteY6" fmla="*/ 2327488 h 5716581"/>
              <a:gd name="connsiteX7" fmla="*/ 4235270 w 5224614"/>
              <a:gd name="connsiteY7" fmla="*/ 2576408 h 5716581"/>
              <a:gd name="connsiteX8" fmla="*/ 3922850 w 5224614"/>
              <a:gd name="connsiteY8" fmla="*/ 2972648 h 5716581"/>
              <a:gd name="connsiteX9" fmla="*/ 4608650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883507 w 5224614"/>
              <a:gd name="connsiteY3" fmla="*/ 1113658 h 5716581"/>
              <a:gd name="connsiteX4" fmla="*/ 2203270 w 5224614"/>
              <a:gd name="connsiteY4" fmla="*/ 1689948 h 5716581"/>
              <a:gd name="connsiteX5" fmla="*/ 2835890 w 5224614"/>
              <a:gd name="connsiteY5" fmla="*/ 1925910 h 5716581"/>
              <a:gd name="connsiteX6" fmla="*/ 2718890 w 5224614"/>
              <a:gd name="connsiteY6" fmla="*/ 2327488 h 5716581"/>
              <a:gd name="connsiteX7" fmla="*/ 4235270 w 5224614"/>
              <a:gd name="connsiteY7" fmla="*/ 2576408 h 5716581"/>
              <a:gd name="connsiteX8" fmla="*/ 3922850 w 5224614"/>
              <a:gd name="connsiteY8" fmla="*/ 2972648 h 5716581"/>
              <a:gd name="connsiteX9" fmla="*/ 4608650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883507 w 5224614"/>
              <a:gd name="connsiteY3" fmla="*/ 1113658 h 5716581"/>
              <a:gd name="connsiteX4" fmla="*/ 2203270 w 5224614"/>
              <a:gd name="connsiteY4" fmla="*/ 1689948 h 5716581"/>
              <a:gd name="connsiteX5" fmla="*/ 2835890 w 5224614"/>
              <a:gd name="connsiteY5" fmla="*/ 1925910 h 5716581"/>
              <a:gd name="connsiteX6" fmla="*/ 2718890 w 5224614"/>
              <a:gd name="connsiteY6" fmla="*/ 2327488 h 5716581"/>
              <a:gd name="connsiteX7" fmla="*/ 4235270 w 5224614"/>
              <a:gd name="connsiteY7" fmla="*/ 2576408 h 5716581"/>
              <a:gd name="connsiteX8" fmla="*/ 3922850 w 5224614"/>
              <a:gd name="connsiteY8" fmla="*/ 2972648 h 5716581"/>
              <a:gd name="connsiteX9" fmla="*/ 4608650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883507 w 5224614"/>
              <a:gd name="connsiteY3" fmla="*/ 1113658 h 5716581"/>
              <a:gd name="connsiteX4" fmla="*/ 2203270 w 5224614"/>
              <a:gd name="connsiteY4" fmla="*/ 1689948 h 5716581"/>
              <a:gd name="connsiteX5" fmla="*/ 2835890 w 5224614"/>
              <a:gd name="connsiteY5" fmla="*/ 1925910 h 5716581"/>
              <a:gd name="connsiteX6" fmla="*/ 2533695 w 5224614"/>
              <a:gd name="connsiteY6" fmla="*/ 2431660 h 5716581"/>
              <a:gd name="connsiteX7" fmla="*/ 4235270 w 5224614"/>
              <a:gd name="connsiteY7" fmla="*/ 2576408 h 5716581"/>
              <a:gd name="connsiteX8" fmla="*/ 3922850 w 5224614"/>
              <a:gd name="connsiteY8" fmla="*/ 2972648 h 5716581"/>
              <a:gd name="connsiteX9" fmla="*/ 4608650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883507 w 5224614"/>
              <a:gd name="connsiteY3" fmla="*/ 1113658 h 5716581"/>
              <a:gd name="connsiteX4" fmla="*/ 2203270 w 5224614"/>
              <a:gd name="connsiteY4" fmla="*/ 1689948 h 5716581"/>
              <a:gd name="connsiteX5" fmla="*/ 2835890 w 5224614"/>
              <a:gd name="connsiteY5" fmla="*/ 1925910 h 5716581"/>
              <a:gd name="connsiteX6" fmla="*/ 2464247 w 5224614"/>
              <a:gd name="connsiteY6" fmla="*/ 2535832 h 5716581"/>
              <a:gd name="connsiteX7" fmla="*/ 4235270 w 5224614"/>
              <a:gd name="connsiteY7" fmla="*/ 2576408 h 5716581"/>
              <a:gd name="connsiteX8" fmla="*/ 3922850 w 5224614"/>
              <a:gd name="connsiteY8" fmla="*/ 2972648 h 5716581"/>
              <a:gd name="connsiteX9" fmla="*/ 4608650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883507 w 5224614"/>
              <a:gd name="connsiteY3" fmla="*/ 1113658 h 5716581"/>
              <a:gd name="connsiteX4" fmla="*/ 2203270 w 5224614"/>
              <a:gd name="connsiteY4" fmla="*/ 1689948 h 5716581"/>
              <a:gd name="connsiteX5" fmla="*/ 2835890 w 5224614"/>
              <a:gd name="connsiteY5" fmla="*/ 1925910 h 5716581"/>
              <a:gd name="connsiteX6" fmla="*/ 2464247 w 5224614"/>
              <a:gd name="connsiteY6" fmla="*/ 2535832 h 5716581"/>
              <a:gd name="connsiteX7" fmla="*/ 4235270 w 5224614"/>
              <a:gd name="connsiteY7" fmla="*/ 2576408 h 5716581"/>
              <a:gd name="connsiteX8" fmla="*/ 3922850 w 5224614"/>
              <a:gd name="connsiteY8" fmla="*/ 2972648 h 5716581"/>
              <a:gd name="connsiteX9" fmla="*/ 4608650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883507 w 5224614"/>
              <a:gd name="connsiteY3" fmla="*/ 1113658 h 5716581"/>
              <a:gd name="connsiteX4" fmla="*/ 2203270 w 5224614"/>
              <a:gd name="connsiteY4" fmla="*/ 1689948 h 5716581"/>
              <a:gd name="connsiteX5" fmla="*/ 2835890 w 5224614"/>
              <a:gd name="connsiteY5" fmla="*/ 1925910 h 5716581"/>
              <a:gd name="connsiteX6" fmla="*/ 2464247 w 5224614"/>
              <a:gd name="connsiteY6" fmla="*/ 2535832 h 5716581"/>
              <a:gd name="connsiteX7" fmla="*/ 4235270 w 5224614"/>
              <a:gd name="connsiteY7" fmla="*/ 2576408 h 5716581"/>
              <a:gd name="connsiteX8" fmla="*/ 3922850 w 5224614"/>
              <a:gd name="connsiteY8" fmla="*/ 2972648 h 5716581"/>
              <a:gd name="connsiteX9" fmla="*/ 4608650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883507 w 5224614"/>
              <a:gd name="connsiteY3" fmla="*/ 1113658 h 5716581"/>
              <a:gd name="connsiteX4" fmla="*/ 2203270 w 5224614"/>
              <a:gd name="connsiteY4" fmla="*/ 1689948 h 5716581"/>
              <a:gd name="connsiteX5" fmla="*/ 2835890 w 5224614"/>
              <a:gd name="connsiteY5" fmla="*/ 1925910 h 5716581"/>
              <a:gd name="connsiteX6" fmla="*/ 2464247 w 5224614"/>
              <a:gd name="connsiteY6" fmla="*/ 2535832 h 5716581"/>
              <a:gd name="connsiteX7" fmla="*/ 4235270 w 5224614"/>
              <a:gd name="connsiteY7" fmla="*/ 2576408 h 5716581"/>
              <a:gd name="connsiteX8" fmla="*/ 3922850 w 5224614"/>
              <a:gd name="connsiteY8" fmla="*/ 2972648 h 5716581"/>
              <a:gd name="connsiteX9" fmla="*/ 4608650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883507 w 5224614"/>
              <a:gd name="connsiteY3" fmla="*/ 1113658 h 5716581"/>
              <a:gd name="connsiteX4" fmla="*/ 2203270 w 5224614"/>
              <a:gd name="connsiteY4" fmla="*/ 1689948 h 5716581"/>
              <a:gd name="connsiteX5" fmla="*/ 2835890 w 5224614"/>
              <a:gd name="connsiteY5" fmla="*/ 1925910 h 5716581"/>
              <a:gd name="connsiteX6" fmla="*/ 2464247 w 5224614"/>
              <a:gd name="connsiteY6" fmla="*/ 2535832 h 5716581"/>
              <a:gd name="connsiteX7" fmla="*/ 4235270 w 5224614"/>
              <a:gd name="connsiteY7" fmla="*/ 2576408 h 5716581"/>
              <a:gd name="connsiteX8" fmla="*/ 3922850 w 5224614"/>
              <a:gd name="connsiteY8" fmla="*/ 2972648 h 5716581"/>
              <a:gd name="connsiteX9" fmla="*/ 4608650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883507 w 5224614"/>
              <a:gd name="connsiteY3" fmla="*/ 1113658 h 5716581"/>
              <a:gd name="connsiteX4" fmla="*/ 2203270 w 5224614"/>
              <a:gd name="connsiteY4" fmla="*/ 1689948 h 5716581"/>
              <a:gd name="connsiteX5" fmla="*/ 2835890 w 5224614"/>
              <a:gd name="connsiteY5" fmla="*/ 1925910 h 5716581"/>
              <a:gd name="connsiteX6" fmla="*/ 2464247 w 5224614"/>
              <a:gd name="connsiteY6" fmla="*/ 2535832 h 5716581"/>
              <a:gd name="connsiteX7" fmla="*/ 4235270 w 5224614"/>
              <a:gd name="connsiteY7" fmla="*/ 2576408 h 5716581"/>
              <a:gd name="connsiteX8" fmla="*/ 3922850 w 5224614"/>
              <a:gd name="connsiteY8" fmla="*/ 2972648 h 5716581"/>
              <a:gd name="connsiteX9" fmla="*/ 4608650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883507 w 5224614"/>
              <a:gd name="connsiteY3" fmla="*/ 1113658 h 5716581"/>
              <a:gd name="connsiteX4" fmla="*/ 2203270 w 5224614"/>
              <a:gd name="connsiteY4" fmla="*/ 1689948 h 5716581"/>
              <a:gd name="connsiteX5" fmla="*/ 2835890 w 5224614"/>
              <a:gd name="connsiteY5" fmla="*/ 1925910 h 5716581"/>
              <a:gd name="connsiteX6" fmla="*/ 2464247 w 5224614"/>
              <a:gd name="connsiteY6" fmla="*/ 2535832 h 5716581"/>
              <a:gd name="connsiteX7" fmla="*/ 3633386 w 5224614"/>
              <a:gd name="connsiteY7" fmla="*/ 2645856 h 5716581"/>
              <a:gd name="connsiteX8" fmla="*/ 3922850 w 5224614"/>
              <a:gd name="connsiteY8" fmla="*/ 2972648 h 5716581"/>
              <a:gd name="connsiteX9" fmla="*/ 4608650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883507 w 5224614"/>
              <a:gd name="connsiteY3" fmla="*/ 1113658 h 5716581"/>
              <a:gd name="connsiteX4" fmla="*/ 2203270 w 5224614"/>
              <a:gd name="connsiteY4" fmla="*/ 1689948 h 5716581"/>
              <a:gd name="connsiteX5" fmla="*/ 2835890 w 5224614"/>
              <a:gd name="connsiteY5" fmla="*/ 1925910 h 5716581"/>
              <a:gd name="connsiteX6" fmla="*/ 2464247 w 5224614"/>
              <a:gd name="connsiteY6" fmla="*/ 2535832 h 5716581"/>
              <a:gd name="connsiteX7" fmla="*/ 3633386 w 5224614"/>
              <a:gd name="connsiteY7" fmla="*/ 2645856 h 5716581"/>
              <a:gd name="connsiteX8" fmla="*/ 3922850 w 5224614"/>
              <a:gd name="connsiteY8" fmla="*/ 2972648 h 5716581"/>
              <a:gd name="connsiteX9" fmla="*/ 4608650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883507 w 5224614"/>
              <a:gd name="connsiteY3" fmla="*/ 1113658 h 5716581"/>
              <a:gd name="connsiteX4" fmla="*/ 2203270 w 5224614"/>
              <a:gd name="connsiteY4" fmla="*/ 1689948 h 5716581"/>
              <a:gd name="connsiteX5" fmla="*/ 2835890 w 5224614"/>
              <a:gd name="connsiteY5" fmla="*/ 1925910 h 5716581"/>
              <a:gd name="connsiteX6" fmla="*/ 2464247 w 5224614"/>
              <a:gd name="connsiteY6" fmla="*/ 2535832 h 5716581"/>
              <a:gd name="connsiteX7" fmla="*/ 3633386 w 5224614"/>
              <a:gd name="connsiteY7" fmla="*/ 2645856 h 5716581"/>
              <a:gd name="connsiteX8" fmla="*/ 3378840 w 5224614"/>
              <a:gd name="connsiteY8" fmla="*/ 3215716 h 5716581"/>
              <a:gd name="connsiteX9" fmla="*/ 4608650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883507 w 5224614"/>
              <a:gd name="connsiteY3" fmla="*/ 1113658 h 5716581"/>
              <a:gd name="connsiteX4" fmla="*/ 2203270 w 5224614"/>
              <a:gd name="connsiteY4" fmla="*/ 1689948 h 5716581"/>
              <a:gd name="connsiteX5" fmla="*/ 2835890 w 5224614"/>
              <a:gd name="connsiteY5" fmla="*/ 1925910 h 5716581"/>
              <a:gd name="connsiteX6" fmla="*/ 2464247 w 5224614"/>
              <a:gd name="connsiteY6" fmla="*/ 2535832 h 5716581"/>
              <a:gd name="connsiteX7" fmla="*/ 3633386 w 5224614"/>
              <a:gd name="connsiteY7" fmla="*/ 2645856 h 5716581"/>
              <a:gd name="connsiteX8" fmla="*/ 3274668 w 5224614"/>
              <a:gd name="connsiteY8" fmla="*/ 3319888 h 5716581"/>
              <a:gd name="connsiteX9" fmla="*/ 4608650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883507 w 5224614"/>
              <a:gd name="connsiteY3" fmla="*/ 1113658 h 5716581"/>
              <a:gd name="connsiteX4" fmla="*/ 2203270 w 5224614"/>
              <a:gd name="connsiteY4" fmla="*/ 1689948 h 5716581"/>
              <a:gd name="connsiteX5" fmla="*/ 2835890 w 5224614"/>
              <a:gd name="connsiteY5" fmla="*/ 1925910 h 5716581"/>
              <a:gd name="connsiteX6" fmla="*/ 2464247 w 5224614"/>
              <a:gd name="connsiteY6" fmla="*/ 2535832 h 5716581"/>
              <a:gd name="connsiteX7" fmla="*/ 3633386 w 5224614"/>
              <a:gd name="connsiteY7" fmla="*/ 2645856 h 5716581"/>
              <a:gd name="connsiteX8" fmla="*/ 3413564 w 5224614"/>
              <a:gd name="connsiteY8" fmla="*/ 3076820 h 5716581"/>
              <a:gd name="connsiteX9" fmla="*/ 4608650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883507 w 5224614"/>
              <a:gd name="connsiteY3" fmla="*/ 1113658 h 5716581"/>
              <a:gd name="connsiteX4" fmla="*/ 2203270 w 5224614"/>
              <a:gd name="connsiteY4" fmla="*/ 1689948 h 5716581"/>
              <a:gd name="connsiteX5" fmla="*/ 2835890 w 5224614"/>
              <a:gd name="connsiteY5" fmla="*/ 1925910 h 5716581"/>
              <a:gd name="connsiteX6" fmla="*/ 2464247 w 5224614"/>
              <a:gd name="connsiteY6" fmla="*/ 2535832 h 5716581"/>
              <a:gd name="connsiteX7" fmla="*/ 3633386 w 5224614"/>
              <a:gd name="connsiteY7" fmla="*/ 2645856 h 5716581"/>
              <a:gd name="connsiteX8" fmla="*/ 3413564 w 5224614"/>
              <a:gd name="connsiteY8" fmla="*/ 3076820 h 5716581"/>
              <a:gd name="connsiteX9" fmla="*/ 4122514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883507 w 5224614"/>
              <a:gd name="connsiteY3" fmla="*/ 1113658 h 5716581"/>
              <a:gd name="connsiteX4" fmla="*/ 2203270 w 5224614"/>
              <a:gd name="connsiteY4" fmla="*/ 1689948 h 5716581"/>
              <a:gd name="connsiteX5" fmla="*/ 2835890 w 5224614"/>
              <a:gd name="connsiteY5" fmla="*/ 1925910 h 5716581"/>
              <a:gd name="connsiteX6" fmla="*/ 2464247 w 5224614"/>
              <a:gd name="connsiteY6" fmla="*/ 2535832 h 5716581"/>
              <a:gd name="connsiteX7" fmla="*/ 3633386 w 5224614"/>
              <a:gd name="connsiteY7" fmla="*/ 2645856 h 5716581"/>
              <a:gd name="connsiteX8" fmla="*/ 3413564 w 5224614"/>
              <a:gd name="connsiteY8" fmla="*/ 3076820 h 5716581"/>
              <a:gd name="connsiteX9" fmla="*/ 4122514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883507 w 5224614"/>
              <a:gd name="connsiteY3" fmla="*/ 1113658 h 5716581"/>
              <a:gd name="connsiteX4" fmla="*/ 2203270 w 5224614"/>
              <a:gd name="connsiteY4" fmla="*/ 1689948 h 5716581"/>
              <a:gd name="connsiteX5" fmla="*/ 2835890 w 5224614"/>
              <a:gd name="connsiteY5" fmla="*/ 1925910 h 5716581"/>
              <a:gd name="connsiteX6" fmla="*/ 2464247 w 5224614"/>
              <a:gd name="connsiteY6" fmla="*/ 2535832 h 5716581"/>
              <a:gd name="connsiteX7" fmla="*/ 3633386 w 5224614"/>
              <a:gd name="connsiteY7" fmla="*/ 2645856 h 5716581"/>
              <a:gd name="connsiteX8" fmla="*/ 3413564 w 5224614"/>
              <a:gd name="connsiteY8" fmla="*/ 3076820 h 5716581"/>
              <a:gd name="connsiteX9" fmla="*/ 4122514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883507 w 5224614"/>
              <a:gd name="connsiteY3" fmla="*/ 1113658 h 5716581"/>
              <a:gd name="connsiteX4" fmla="*/ 2203270 w 5224614"/>
              <a:gd name="connsiteY4" fmla="*/ 1689948 h 5716581"/>
              <a:gd name="connsiteX5" fmla="*/ 2835890 w 5224614"/>
              <a:gd name="connsiteY5" fmla="*/ 1925910 h 5716581"/>
              <a:gd name="connsiteX6" fmla="*/ 2464247 w 5224614"/>
              <a:gd name="connsiteY6" fmla="*/ 2535832 h 5716581"/>
              <a:gd name="connsiteX7" fmla="*/ 3633386 w 5224614"/>
              <a:gd name="connsiteY7" fmla="*/ 2645856 h 5716581"/>
              <a:gd name="connsiteX8" fmla="*/ 3413564 w 5224614"/>
              <a:gd name="connsiteY8" fmla="*/ 3076820 h 5716581"/>
              <a:gd name="connsiteX9" fmla="*/ 4122514 w 5224614"/>
              <a:gd name="connsiteY9" fmla="*/ 3323168 h 5716581"/>
              <a:gd name="connsiteX10" fmla="*/ 2942378 w 5224614"/>
              <a:gd name="connsiteY10" fmla="*/ 3800914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883507 w 5224614"/>
              <a:gd name="connsiteY3" fmla="*/ 1113658 h 5716581"/>
              <a:gd name="connsiteX4" fmla="*/ 2203270 w 5224614"/>
              <a:gd name="connsiteY4" fmla="*/ 1689948 h 5716581"/>
              <a:gd name="connsiteX5" fmla="*/ 2835890 w 5224614"/>
              <a:gd name="connsiteY5" fmla="*/ 1925910 h 5716581"/>
              <a:gd name="connsiteX6" fmla="*/ 2464247 w 5224614"/>
              <a:gd name="connsiteY6" fmla="*/ 2535832 h 5716581"/>
              <a:gd name="connsiteX7" fmla="*/ 3633386 w 5224614"/>
              <a:gd name="connsiteY7" fmla="*/ 2645856 h 5716581"/>
              <a:gd name="connsiteX8" fmla="*/ 3413564 w 5224614"/>
              <a:gd name="connsiteY8" fmla="*/ 3076820 h 5716581"/>
              <a:gd name="connsiteX9" fmla="*/ 4122514 w 5224614"/>
              <a:gd name="connsiteY9" fmla="*/ 3323168 h 5716581"/>
              <a:gd name="connsiteX10" fmla="*/ 2942378 w 5224614"/>
              <a:gd name="connsiteY10" fmla="*/ 3800914 h 5716581"/>
              <a:gd name="connsiteX11" fmla="*/ 3657308 w 5224614"/>
              <a:gd name="connsiteY11" fmla="*/ 3886083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883507 w 5224614"/>
              <a:gd name="connsiteY3" fmla="*/ 1113658 h 5716581"/>
              <a:gd name="connsiteX4" fmla="*/ 2203270 w 5224614"/>
              <a:gd name="connsiteY4" fmla="*/ 1689948 h 5716581"/>
              <a:gd name="connsiteX5" fmla="*/ 2835890 w 5224614"/>
              <a:gd name="connsiteY5" fmla="*/ 1925910 h 5716581"/>
              <a:gd name="connsiteX6" fmla="*/ 2464247 w 5224614"/>
              <a:gd name="connsiteY6" fmla="*/ 2535832 h 5716581"/>
              <a:gd name="connsiteX7" fmla="*/ 3633386 w 5224614"/>
              <a:gd name="connsiteY7" fmla="*/ 2645856 h 5716581"/>
              <a:gd name="connsiteX8" fmla="*/ 3413564 w 5224614"/>
              <a:gd name="connsiteY8" fmla="*/ 3076820 h 5716581"/>
              <a:gd name="connsiteX9" fmla="*/ 4122514 w 5224614"/>
              <a:gd name="connsiteY9" fmla="*/ 3323168 h 5716581"/>
              <a:gd name="connsiteX10" fmla="*/ 2942378 w 5224614"/>
              <a:gd name="connsiteY10" fmla="*/ 3800914 h 5716581"/>
              <a:gd name="connsiteX11" fmla="*/ 3680458 w 5224614"/>
              <a:gd name="connsiteY11" fmla="*/ 4024979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16287"/>
              <a:gd name="connsiteY0" fmla="*/ 183728 h 5717982"/>
              <a:gd name="connsiteX1" fmla="*/ 806270 w 5216287"/>
              <a:gd name="connsiteY1" fmla="*/ 229448 h 5717982"/>
              <a:gd name="connsiteX2" fmla="*/ 1263470 w 5216287"/>
              <a:gd name="connsiteY2" fmla="*/ 643468 h 5717982"/>
              <a:gd name="connsiteX3" fmla="*/ 2883507 w 5216287"/>
              <a:gd name="connsiteY3" fmla="*/ 1113658 h 5717982"/>
              <a:gd name="connsiteX4" fmla="*/ 2203270 w 5216287"/>
              <a:gd name="connsiteY4" fmla="*/ 1689948 h 5717982"/>
              <a:gd name="connsiteX5" fmla="*/ 2835890 w 5216287"/>
              <a:gd name="connsiteY5" fmla="*/ 1925910 h 5717982"/>
              <a:gd name="connsiteX6" fmla="*/ 2464247 w 5216287"/>
              <a:gd name="connsiteY6" fmla="*/ 2535832 h 5717982"/>
              <a:gd name="connsiteX7" fmla="*/ 3633386 w 5216287"/>
              <a:gd name="connsiteY7" fmla="*/ 2645856 h 5717982"/>
              <a:gd name="connsiteX8" fmla="*/ 3413564 w 5216287"/>
              <a:gd name="connsiteY8" fmla="*/ 3076820 h 5717982"/>
              <a:gd name="connsiteX9" fmla="*/ 4122514 w 5216287"/>
              <a:gd name="connsiteY9" fmla="*/ 3323168 h 5717982"/>
              <a:gd name="connsiteX10" fmla="*/ 2942378 w 5216287"/>
              <a:gd name="connsiteY10" fmla="*/ 3800914 h 5717982"/>
              <a:gd name="connsiteX11" fmla="*/ 3680458 w 5216287"/>
              <a:gd name="connsiteY11" fmla="*/ 4024979 h 5717982"/>
              <a:gd name="connsiteX12" fmla="*/ 3983328 w 5216287"/>
              <a:gd name="connsiteY12" fmla="*/ 4243645 h 5717982"/>
              <a:gd name="connsiteX13" fmla="*/ 4692470 w 5216287"/>
              <a:gd name="connsiteY13" fmla="*/ 4908128 h 5717982"/>
              <a:gd name="connsiteX14" fmla="*/ 4951550 w 5216287"/>
              <a:gd name="connsiteY14" fmla="*/ 5700608 h 5717982"/>
              <a:gd name="connsiteX15" fmla="*/ 745310 w 5216287"/>
              <a:gd name="connsiteY15" fmla="*/ 4100408 h 5717982"/>
              <a:gd name="connsiteX16" fmla="*/ 13790 w 5216287"/>
              <a:gd name="connsiteY16" fmla="*/ 328508 h 5717982"/>
              <a:gd name="connsiteX17" fmla="*/ 874850 w 5216287"/>
              <a:gd name="connsiteY17" fmla="*/ 183728 h 5717982"/>
              <a:gd name="connsiteX0" fmla="*/ 874850 w 5274822"/>
              <a:gd name="connsiteY0" fmla="*/ 183728 h 5701102"/>
              <a:gd name="connsiteX1" fmla="*/ 806270 w 5274822"/>
              <a:gd name="connsiteY1" fmla="*/ 229448 h 5701102"/>
              <a:gd name="connsiteX2" fmla="*/ 1263470 w 5274822"/>
              <a:gd name="connsiteY2" fmla="*/ 643468 h 5701102"/>
              <a:gd name="connsiteX3" fmla="*/ 2883507 w 5274822"/>
              <a:gd name="connsiteY3" fmla="*/ 1113658 h 5701102"/>
              <a:gd name="connsiteX4" fmla="*/ 2203270 w 5274822"/>
              <a:gd name="connsiteY4" fmla="*/ 1689948 h 5701102"/>
              <a:gd name="connsiteX5" fmla="*/ 2835890 w 5274822"/>
              <a:gd name="connsiteY5" fmla="*/ 1925910 h 5701102"/>
              <a:gd name="connsiteX6" fmla="*/ 2464247 w 5274822"/>
              <a:gd name="connsiteY6" fmla="*/ 2535832 h 5701102"/>
              <a:gd name="connsiteX7" fmla="*/ 3633386 w 5274822"/>
              <a:gd name="connsiteY7" fmla="*/ 2645856 h 5701102"/>
              <a:gd name="connsiteX8" fmla="*/ 3413564 w 5274822"/>
              <a:gd name="connsiteY8" fmla="*/ 3076820 h 5701102"/>
              <a:gd name="connsiteX9" fmla="*/ 4122514 w 5274822"/>
              <a:gd name="connsiteY9" fmla="*/ 3323168 h 5701102"/>
              <a:gd name="connsiteX10" fmla="*/ 2942378 w 5274822"/>
              <a:gd name="connsiteY10" fmla="*/ 3800914 h 5701102"/>
              <a:gd name="connsiteX11" fmla="*/ 3680458 w 5274822"/>
              <a:gd name="connsiteY11" fmla="*/ 4024979 h 5701102"/>
              <a:gd name="connsiteX12" fmla="*/ 3983328 w 5274822"/>
              <a:gd name="connsiteY12" fmla="*/ 4243645 h 5701102"/>
              <a:gd name="connsiteX13" fmla="*/ 4877665 w 5274822"/>
              <a:gd name="connsiteY13" fmla="*/ 4271520 h 5701102"/>
              <a:gd name="connsiteX14" fmla="*/ 4951550 w 5274822"/>
              <a:gd name="connsiteY14" fmla="*/ 5700608 h 5701102"/>
              <a:gd name="connsiteX15" fmla="*/ 745310 w 5274822"/>
              <a:gd name="connsiteY15" fmla="*/ 4100408 h 5701102"/>
              <a:gd name="connsiteX16" fmla="*/ 13790 w 5274822"/>
              <a:gd name="connsiteY16" fmla="*/ 328508 h 5701102"/>
              <a:gd name="connsiteX17" fmla="*/ 874850 w 5274822"/>
              <a:gd name="connsiteY17" fmla="*/ 183728 h 5701102"/>
              <a:gd name="connsiteX0" fmla="*/ 874850 w 5297828"/>
              <a:gd name="connsiteY0" fmla="*/ 183728 h 5701102"/>
              <a:gd name="connsiteX1" fmla="*/ 806270 w 5297828"/>
              <a:gd name="connsiteY1" fmla="*/ 229448 h 5701102"/>
              <a:gd name="connsiteX2" fmla="*/ 1263470 w 5297828"/>
              <a:gd name="connsiteY2" fmla="*/ 643468 h 5701102"/>
              <a:gd name="connsiteX3" fmla="*/ 2883507 w 5297828"/>
              <a:gd name="connsiteY3" fmla="*/ 1113658 h 5701102"/>
              <a:gd name="connsiteX4" fmla="*/ 2203270 w 5297828"/>
              <a:gd name="connsiteY4" fmla="*/ 1689948 h 5701102"/>
              <a:gd name="connsiteX5" fmla="*/ 2835890 w 5297828"/>
              <a:gd name="connsiteY5" fmla="*/ 1925910 h 5701102"/>
              <a:gd name="connsiteX6" fmla="*/ 2464247 w 5297828"/>
              <a:gd name="connsiteY6" fmla="*/ 2535832 h 5701102"/>
              <a:gd name="connsiteX7" fmla="*/ 3633386 w 5297828"/>
              <a:gd name="connsiteY7" fmla="*/ 2645856 h 5701102"/>
              <a:gd name="connsiteX8" fmla="*/ 3413564 w 5297828"/>
              <a:gd name="connsiteY8" fmla="*/ 3076820 h 5701102"/>
              <a:gd name="connsiteX9" fmla="*/ 4122514 w 5297828"/>
              <a:gd name="connsiteY9" fmla="*/ 3323168 h 5701102"/>
              <a:gd name="connsiteX10" fmla="*/ 2942378 w 5297828"/>
              <a:gd name="connsiteY10" fmla="*/ 3800914 h 5701102"/>
              <a:gd name="connsiteX11" fmla="*/ 3680458 w 5297828"/>
              <a:gd name="connsiteY11" fmla="*/ 4024979 h 5701102"/>
              <a:gd name="connsiteX12" fmla="*/ 3983328 w 5297828"/>
              <a:gd name="connsiteY12" fmla="*/ 4243645 h 5701102"/>
              <a:gd name="connsiteX13" fmla="*/ 4877665 w 5297828"/>
              <a:gd name="connsiteY13" fmla="*/ 4271520 h 5701102"/>
              <a:gd name="connsiteX14" fmla="*/ 4951550 w 5297828"/>
              <a:gd name="connsiteY14" fmla="*/ 5700608 h 5701102"/>
              <a:gd name="connsiteX15" fmla="*/ 745310 w 5297828"/>
              <a:gd name="connsiteY15" fmla="*/ 4100408 h 5701102"/>
              <a:gd name="connsiteX16" fmla="*/ 13790 w 5297828"/>
              <a:gd name="connsiteY16" fmla="*/ 328508 h 5701102"/>
              <a:gd name="connsiteX17" fmla="*/ 874850 w 5297828"/>
              <a:gd name="connsiteY17" fmla="*/ 183728 h 5701102"/>
              <a:gd name="connsiteX0" fmla="*/ 874850 w 5297828"/>
              <a:gd name="connsiteY0" fmla="*/ 183728 h 5701102"/>
              <a:gd name="connsiteX1" fmla="*/ 806270 w 5297828"/>
              <a:gd name="connsiteY1" fmla="*/ 229448 h 5701102"/>
              <a:gd name="connsiteX2" fmla="*/ 1263470 w 5297828"/>
              <a:gd name="connsiteY2" fmla="*/ 643468 h 5701102"/>
              <a:gd name="connsiteX3" fmla="*/ 2883507 w 5297828"/>
              <a:gd name="connsiteY3" fmla="*/ 1113658 h 5701102"/>
              <a:gd name="connsiteX4" fmla="*/ 2203270 w 5297828"/>
              <a:gd name="connsiteY4" fmla="*/ 1689948 h 5701102"/>
              <a:gd name="connsiteX5" fmla="*/ 2835890 w 5297828"/>
              <a:gd name="connsiteY5" fmla="*/ 1925910 h 5701102"/>
              <a:gd name="connsiteX6" fmla="*/ 2464247 w 5297828"/>
              <a:gd name="connsiteY6" fmla="*/ 2535832 h 5701102"/>
              <a:gd name="connsiteX7" fmla="*/ 3633386 w 5297828"/>
              <a:gd name="connsiteY7" fmla="*/ 2645856 h 5701102"/>
              <a:gd name="connsiteX8" fmla="*/ 3413564 w 5297828"/>
              <a:gd name="connsiteY8" fmla="*/ 3076820 h 5701102"/>
              <a:gd name="connsiteX9" fmla="*/ 4122514 w 5297828"/>
              <a:gd name="connsiteY9" fmla="*/ 3323168 h 5701102"/>
              <a:gd name="connsiteX10" fmla="*/ 2942378 w 5297828"/>
              <a:gd name="connsiteY10" fmla="*/ 3800914 h 5701102"/>
              <a:gd name="connsiteX11" fmla="*/ 3680458 w 5297828"/>
              <a:gd name="connsiteY11" fmla="*/ 4024979 h 5701102"/>
              <a:gd name="connsiteX12" fmla="*/ 3983328 w 5297828"/>
              <a:gd name="connsiteY12" fmla="*/ 4243645 h 5701102"/>
              <a:gd name="connsiteX13" fmla="*/ 4877665 w 5297828"/>
              <a:gd name="connsiteY13" fmla="*/ 4271520 h 5701102"/>
              <a:gd name="connsiteX14" fmla="*/ 4951550 w 5297828"/>
              <a:gd name="connsiteY14" fmla="*/ 5700608 h 5701102"/>
              <a:gd name="connsiteX15" fmla="*/ 745310 w 5297828"/>
              <a:gd name="connsiteY15" fmla="*/ 4100408 h 5701102"/>
              <a:gd name="connsiteX16" fmla="*/ 13790 w 5297828"/>
              <a:gd name="connsiteY16" fmla="*/ 328508 h 5701102"/>
              <a:gd name="connsiteX17" fmla="*/ 874850 w 5297828"/>
              <a:gd name="connsiteY17" fmla="*/ 183728 h 5701102"/>
              <a:gd name="connsiteX0" fmla="*/ 874850 w 5297828"/>
              <a:gd name="connsiteY0" fmla="*/ 183728 h 5701102"/>
              <a:gd name="connsiteX1" fmla="*/ 806270 w 5297828"/>
              <a:gd name="connsiteY1" fmla="*/ 229448 h 5701102"/>
              <a:gd name="connsiteX2" fmla="*/ 1263470 w 5297828"/>
              <a:gd name="connsiteY2" fmla="*/ 643468 h 5701102"/>
              <a:gd name="connsiteX3" fmla="*/ 2883507 w 5297828"/>
              <a:gd name="connsiteY3" fmla="*/ 1113658 h 5701102"/>
              <a:gd name="connsiteX4" fmla="*/ 2203270 w 5297828"/>
              <a:gd name="connsiteY4" fmla="*/ 1689948 h 5701102"/>
              <a:gd name="connsiteX5" fmla="*/ 2835890 w 5297828"/>
              <a:gd name="connsiteY5" fmla="*/ 1925910 h 5701102"/>
              <a:gd name="connsiteX6" fmla="*/ 2464247 w 5297828"/>
              <a:gd name="connsiteY6" fmla="*/ 2535832 h 5701102"/>
              <a:gd name="connsiteX7" fmla="*/ 3633386 w 5297828"/>
              <a:gd name="connsiteY7" fmla="*/ 2645856 h 5701102"/>
              <a:gd name="connsiteX8" fmla="*/ 3413564 w 5297828"/>
              <a:gd name="connsiteY8" fmla="*/ 3076820 h 5701102"/>
              <a:gd name="connsiteX9" fmla="*/ 4122514 w 5297828"/>
              <a:gd name="connsiteY9" fmla="*/ 3304880 h 5701102"/>
              <a:gd name="connsiteX10" fmla="*/ 2942378 w 5297828"/>
              <a:gd name="connsiteY10" fmla="*/ 3800914 h 5701102"/>
              <a:gd name="connsiteX11" fmla="*/ 3680458 w 5297828"/>
              <a:gd name="connsiteY11" fmla="*/ 4024979 h 5701102"/>
              <a:gd name="connsiteX12" fmla="*/ 3983328 w 5297828"/>
              <a:gd name="connsiteY12" fmla="*/ 4243645 h 5701102"/>
              <a:gd name="connsiteX13" fmla="*/ 4877665 w 5297828"/>
              <a:gd name="connsiteY13" fmla="*/ 4271520 h 5701102"/>
              <a:gd name="connsiteX14" fmla="*/ 4951550 w 5297828"/>
              <a:gd name="connsiteY14" fmla="*/ 5700608 h 5701102"/>
              <a:gd name="connsiteX15" fmla="*/ 745310 w 5297828"/>
              <a:gd name="connsiteY15" fmla="*/ 4100408 h 5701102"/>
              <a:gd name="connsiteX16" fmla="*/ 13790 w 5297828"/>
              <a:gd name="connsiteY16" fmla="*/ 328508 h 5701102"/>
              <a:gd name="connsiteX17" fmla="*/ 874850 w 5297828"/>
              <a:gd name="connsiteY17" fmla="*/ 183728 h 5701102"/>
              <a:gd name="connsiteX0" fmla="*/ 874850 w 5297828"/>
              <a:gd name="connsiteY0" fmla="*/ 183728 h 5701102"/>
              <a:gd name="connsiteX1" fmla="*/ 806270 w 5297828"/>
              <a:gd name="connsiteY1" fmla="*/ 229448 h 5701102"/>
              <a:gd name="connsiteX2" fmla="*/ 1263470 w 5297828"/>
              <a:gd name="connsiteY2" fmla="*/ 643468 h 5701102"/>
              <a:gd name="connsiteX3" fmla="*/ 2883507 w 5297828"/>
              <a:gd name="connsiteY3" fmla="*/ 1113658 h 5701102"/>
              <a:gd name="connsiteX4" fmla="*/ 2203270 w 5297828"/>
              <a:gd name="connsiteY4" fmla="*/ 1689948 h 5701102"/>
              <a:gd name="connsiteX5" fmla="*/ 2835890 w 5297828"/>
              <a:gd name="connsiteY5" fmla="*/ 1925910 h 5701102"/>
              <a:gd name="connsiteX6" fmla="*/ 2464247 w 5297828"/>
              <a:gd name="connsiteY6" fmla="*/ 2535832 h 5701102"/>
              <a:gd name="connsiteX7" fmla="*/ 3633386 w 5297828"/>
              <a:gd name="connsiteY7" fmla="*/ 2645856 h 5701102"/>
              <a:gd name="connsiteX8" fmla="*/ 3413564 w 5297828"/>
              <a:gd name="connsiteY8" fmla="*/ 3076820 h 5701102"/>
              <a:gd name="connsiteX9" fmla="*/ 4122514 w 5297828"/>
              <a:gd name="connsiteY9" fmla="*/ 3304880 h 5701102"/>
              <a:gd name="connsiteX10" fmla="*/ 2942378 w 5297828"/>
              <a:gd name="connsiteY10" fmla="*/ 3800914 h 5701102"/>
              <a:gd name="connsiteX11" fmla="*/ 3680458 w 5297828"/>
              <a:gd name="connsiteY11" fmla="*/ 4024979 h 5701102"/>
              <a:gd name="connsiteX12" fmla="*/ 3983328 w 5297828"/>
              <a:gd name="connsiteY12" fmla="*/ 4243645 h 5701102"/>
              <a:gd name="connsiteX13" fmla="*/ 4877665 w 5297828"/>
              <a:gd name="connsiteY13" fmla="*/ 4271520 h 5701102"/>
              <a:gd name="connsiteX14" fmla="*/ 4951550 w 5297828"/>
              <a:gd name="connsiteY14" fmla="*/ 5700608 h 5701102"/>
              <a:gd name="connsiteX15" fmla="*/ 745310 w 5297828"/>
              <a:gd name="connsiteY15" fmla="*/ 4100408 h 5701102"/>
              <a:gd name="connsiteX16" fmla="*/ 13790 w 5297828"/>
              <a:gd name="connsiteY16" fmla="*/ 328508 h 5701102"/>
              <a:gd name="connsiteX17" fmla="*/ 874850 w 5297828"/>
              <a:gd name="connsiteY17" fmla="*/ 183728 h 5701102"/>
              <a:gd name="connsiteX0" fmla="*/ 874850 w 5297828"/>
              <a:gd name="connsiteY0" fmla="*/ 183728 h 5701102"/>
              <a:gd name="connsiteX1" fmla="*/ 806270 w 5297828"/>
              <a:gd name="connsiteY1" fmla="*/ 229448 h 5701102"/>
              <a:gd name="connsiteX2" fmla="*/ 1263470 w 5297828"/>
              <a:gd name="connsiteY2" fmla="*/ 643468 h 5701102"/>
              <a:gd name="connsiteX3" fmla="*/ 2883507 w 5297828"/>
              <a:gd name="connsiteY3" fmla="*/ 1113658 h 5701102"/>
              <a:gd name="connsiteX4" fmla="*/ 2203270 w 5297828"/>
              <a:gd name="connsiteY4" fmla="*/ 1689948 h 5701102"/>
              <a:gd name="connsiteX5" fmla="*/ 2835890 w 5297828"/>
              <a:gd name="connsiteY5" fmla="*/ 1925910 h 5701102"/>
              <a:gd name="connsiteX6" fmla="*/ 2464247 w 5297828"/>
              <a:gd name="connsiteY6" fmla="*/ 2535832 h 5701102"/>
              <a:gd name="connsiteX7" fmla="*/ 3633386 w 5297828"/>
              <a:gd name="connsiteY7" fmla="*/ 2645856 h 5701102"/>
              <a:gd name="connsiteX8" fmla="*/ 3413564 w 5297828"/>
              <a:gd name="connsiteY8" fmla="*/ 3076820 h 5701102"/>
              <a:gd name="connsiteX9" fmla="*/ 4122514 w 5297828"/>
              <a:gd name="connsiteY9" fmla="*/ 3304880 h 5701102"/>
              <a:gd name="connsiteX10" fmla="*/ 2942378 w 5297828"/>
              <a:gd name="connsiteY10" fmla="*/ 3800914 h 5701102"/>
              <a:gd name="connsiteX11" fmla="*/ 3680458 w 5297828"/>
              <a:gd name="connsiteY11" fmla="*/ 4024979 h 5701102"/>
              <a:gd name="connsiteX12" fmla="*/ 3983328 w 5297828"/>
              <a:gd name="connsiteY12" fmla="*/ 4243645 h 5701102"/>
              <a:gd name="connsiteX13" fmla="*/ 4877665 w 5297828"/>
              <a:gd name="connsiteY13" fmla="*/ 4271520 h 5701102"/>
              <a:gd name="connsiteX14" fmla="*/ 4951550 w 5297828"/>
              <a:gd name="connsiteY14" fmla="*/ 5700608 h 5701102"/>
              <a:gd name="connsiteX15" fmla="*/ 745310 w 5297828"/>
              <a:gd name="connsiteY15" fmla="*/ 4100408 h 5701102"/>
              <a:gd name="connsiteX16" fmla="*/ 13790 w 5297828"/>
              <a:gd name="connsiteY16" fmla="*/ 328508 h 5701102"/>
              <a:gd name="connsiteX17" fmla="*/ 874850 w 5297828"/>
              <a:gd name="connsiteY17" fmla="*/ 183728 h 5701102"/>
              <a:gd name="connsiteX0" fmla="*/ 874850 w 5297828"/>
              <a:gd name="connsiteY0" fmla="*/ 183728 h 5701102"/>
              <a:gd name="connsiteX1" fmla="*/ 806270 w 5297828"/>
              <a:gd name="connsiteY1" fmla="*/ 229448 h 5701102"/>
              <a:gd name="connsiteX2" fmla="*/ 1263470 w 5297828"/>
              <a:gd name="connsiteY2" fmla="*/ 643468 h 5701102"/>
              <a:gd name="connsiteX3" fmla="*/ 2883507 w 5297828"/>
              <a:gd name="connsiteY3" fmla="*/ 1113658 h 5701102"/>
              <a:gd name="connsiteX4" fmla="*/ 2203270 w 5297828"/>
              <a:gd name="connsiteY4" fmla="*/ 1689948 h 5701102"/>
              <a:gd name="connsiteX5" fmla="*/ 2835890 w 5297828"/>
              <a:gd name="connsiteY5" fmla="*/ 1925910 h 5701102"/>
              <a:gd name="connsiteX6" fmla="*/ 2464247 w 5297828"/>
              <a:gd name="connsiteY6" fmla="*/ 2535832 h 5701102"/>
              <a:gd name="connsiteX7" fmla="*/ 3633386 w 5297828"/>
              <a:gd name="connsiteY7" fmla="*/ 2645856 h 5701102"/>
              <a:gd name="connsiteX8" fmla="*/ 3413564 w 5297828"/>
              <a:gd name="connsiteY8" fmla="*/ 3076820 h 5701102"/>
              <a:gd name="connsiteX9" fmla="*/ 4122514 w 5297828"/>
              <a:gd name="connsiteY9" fmla="*/ 3304880 h 5701102"/>
              <a:gd name="connsiteX10" fmla="*/ 2942378 w 5297828"/>
              <a:gd name="connsiteY10" fmla="*/ 3800914 h 5701102"/>
              <a:gd name="connsiteX11" fmla="*/ 3680458 w 5297828"/>
              <a:gd name="connsiteY11" fmla="*/ 4024979 h 5701102"/>
              <a:gd name="connsiteX12" fmla="*/ 3983328 w 5297828"/>
              <a:gd name="connsiteY12" fmla="*/ 4243645 h 5701102"/>
              <a:gd name="connsiteX13" fmla="*/ 4877665 w 5297828"/>
              <a:gd name="connsiteY13" fmla="*/ 4271520 h 5701102"/>
              <a:gd name="connsiteX14" fmla="*/ 4951550 w 5297828"/>
              <a:gd name="connsiteY14" fmla="*/ 5700608 h 5701102"/>
              <a:gd name="connsiteX15" fmla="*/ 745310 w 5297828"/>
              <a:gd name="connsiteY15" fmla="*/ 4100408 h 5701102"/>
              <a:gd name="connsiteX16" fmla="*/ 13790 w 5297828"/>
              <a:gd name="connsiteY16" fmla="*/ 328508 h 5701102"/>
              <a:gd name="connsiteX17" fmla="*/ 874850 w 5297828"/>
              <a:gd name="connsiteY17" fmla="*/ 183728 h 5701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297828" h="5701102">
                <a:moveTo>
                  <a:pt x="874850" y="183728"/>
                </a:moveTo>
                <a:cubicBezTo>
                  <a:pt x="1006930" y="167218"/>
                  <a:pt x="741500" y="152825"/>
                  <a:pt x="806270" y="229448"/>
                </a:cubicBezTo>
                <a:cubicBezTo>
                  <a:pt x="871040" y="306071"/>
                  <a:pt x="836241" y="611846"/>
                  <a:pt x="1263470" y="643468"/>
                </a:cubicBezTo>
                <a:cubicBezTo>
                  <a:pt x="1690699" y="675090"/>
                  <a:pt x="3004665" y="707751"/>
                  <a:pt x="2883507" y="1113658"/>
                </a:cubicBezTo>
                <a:cubicBezTo>
                  <a:pt x="2762349" y="1519565"/>
                  <a:pt x="2072309" y="1473549"/>
                  <a:pt x="2203270" y="1689948"/>
                </a:cubicBezTo>
                <a:cubicBezTo>
                  <a:pt x="2334231" y="1906347"/>
                  <a:pt x="2792394" y="1646033"/>
                  <a:pt x="2835890" y="1925910"/>
                </a:cubicBezTo>
                <a:cubicBezTo>
                  <a:pt x="2879386" y="2205787"/>
                  <a:pt x="2331331" y="2415841"/>
                  <a:pt x="2464247" y="2535832"/>
                </a:cubicBezTo>
                <a:cubicBezTo>
                  <a:pt x="2597163" y="2655823"/>
                  <a:pt x="3511743" y="2470347"/>
                  <a:pt x="3633386" y="2645856"/>
                </a:cubicBezTo>
                <a:cubicBezTo>
                  <a:pt x="3755029" y="2821365"/>
                  <a:pt x="3332043" y="2966983"/>
                  <a:pt x="3413564" y="3076820"/>
                </a:cubicBezTo>
                <a:cubicBezTo>
                  <a:pt x="3495085" y="3186657"/>
                  <a:pt x="4164469" y="3086662"/>
                  <a:pt x="4122514" y="3304880"/>
                </a:cubicBezTo>
                <a:cubicBezTo>
                  <a:pt x="4080559" y="3523098"/>
                  <a:pt x="2997766" y="3662610"/>
                  <a:pt x="2942378" y="3800914"/>
                </a:cubicBezTo>
                <a:cubicBezTo>
                  <a:pt x="2886990" y="3939218"/>
                  <a:pt x="3506966" y="3951191"/>
                  <a:pt x="3680458" y="4024979"/>
                </a:cubicBezTo>
                <a:cubicBezTo>
                  <a:pt x="3853950" y="4098767"/>
                  <a:pt x="3783794" y="4202555"/>
                  <a:pt x="3983328" y="4243645"/>
                </a:cubicBezTo>
                <a:cubicBezTo>
                  <a:pt x="4182862" y="4284735"/>
                  <a:pt x="4623698" y="4028693"/>
                  <a:pt x="4877665" y="4271520"/>
                </a:cubicBezTo>
                <a:cubicBezTo>
                  <a:pt x="5131632" y="4514347"/>
                  <a:pt x="5640276" y="5729127"/>
                  <a:pt x="4951550" y="5700608"/>
                </a:cubicBezTo>
                <a:cubicBezTo>
                  <a:pt x="4262824" y="5672089"/>
                  <a:pt x="1568270" y="4995758"/>
                  <a:pt x="745310" y="4100408"/>
                </a:cubicBezTo>
                <a:cubicBezTo>
                  <a:pt x="-77650" y="3205058"/>
                  <a:pt x="-14150" y="981288"/>
                  <a:pt x="13790" y="328508"/>
                </a:cubicBezTo>
                <a:cubicBezTo>
                  <a:pt x="41730" y="-324272"/>
                  <a:pt x="742770" y="200238"/>
                  <a:pt x="874850" y="183728"/>
                </a:cubicBezTo>
                <a:close/>
              </a:path>
            </a:pathLst>
          </a:custGeom>
          <a:gradFill flip="none" rotWithShape="1">
            <a:gsLst>
              <a:gs pos="22000">
                <a:schemeClr val="accent3"/>
              </a:gs>
              <a:gs pos="94000">
                <a:schemeClr val="accent3">
                  <a:lumMod val="75000"/>
                </a:schemeClr>
              </a:gs>
            </a:gsLst>
            <a:lin ang="0" scaled="1"/>
            <a:tileRect/>
          </a:gradFill>
          <a:ln>
            <a:noFill/>
          </a:ln>
          <a:effectLst>
            <a:outerShdw blurRad="419100" dist="266700" algn="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 name="椭圆 14">
            <a:extLst>
              <a:ext uri="{FF2B5EF4-FFF2-40B4-BE49-F238E27FC236}">
                <a16:creationId xmlns:a16="http://schemas.microsoft.com/office/drawing/2014/main" id="{0EB56C88-F7F5-EEDB-C62C-14D49777EBCF}"/>
              </a:ext>
            </a:extLst>
          </p:cNvPr>
          <p:cNvSpPr/>
          <p:nvPr/>
        </p:nvSpPr>
        <p:spPr>
          <a:xfrm>
            <a:off x="6376949" y="770411"/>
            <a:ext cx="882098" cy="882098"/>
          </a:xfrm>
          <a:prstGeom prst="ellipse">
            <a:avLst/>
          </a:prstGeom>
          <a:gradFill flip="none" rotWithShape="1">
            <a:gsLst>
              <a:gs pos="55000">
                <a:schemeClr val="accent3">
                  <a:lumMod val="75000"/>
                </a:schemeClr>
              </a:gs>
              <a:gs pos="100000">
                <a:schemeClr val="accent3"/>
              </a:gs>
            </a:gsLst>
            <a:lin ang="2700000" scaled="1"/>
            <a:tileRect/>
          </a:gradFill>
          <a:ln>
            <a:noFill/>
          </a:ln>
          <a:effectLst>
            <a:outerShdw blurRad="609600" sx="102000" sy="102000" algn="ctr" rotWithShape="0">
              <a:schemeClr val="accent3">
                <a:lumMod val="20000"/>
                <a:lumOff val="80000"/>
                <a:alpha val="4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 name="图形 1556">
            <a:extLst>
              <a:ext uri="{FF2B5EF4-FFF2-40B4-BE49-F238E27FC236}">
                <a16:creationId xmlns:a16="http://schemas.microsoft.com/office/drawing/2014/main" id="{8BAAF2FF-BFD0-B507-7B9F-A1C37853B2CB}"/>
              </a:ext>
            </a:extLst>
          </p:cNvPr>
          <p:cNvSpPr/>
          <p:nvPr/>
        </p:nvSpPr>
        <p:spPr>
          <a:xfrm rot="21158939">
            <a:off x="5467943" y="3474981"/>
            <a:ext cx="2368898" cy="886674"/>
          </a:xfrm>
          <a:custGeom>
            <a:avLst/>
            <a:gdLst>
              <a:gd name="connsiteX0" fmla="*/ 2059699 w 2059781"/>
              <a:gd name="connsiteY0" fmla="*/ 583500 h 770973"/>
              <a:gd name="connsiteX1" fmla="*/ 1873962 w 2059781"/>
              <a:gd name="connsiteY1" fmla="*/ 450150 h 770973"/>
              <a:gd name="connsiteX2" fmla="*/ 1762043 w 2059781"/>
              <a:gd name="connsiteY2" fmla="*/ 388238 h 770973"/>
              <a:gd name="connsiteX3" fmla="*/ 1654887 w 2059781"/>
              <a:gd name="connsiteY3" fmla="*/ 283463 h 770973"/>
              <a:gd name="connsiteX4" fmla="*/ 1538206 w 2059781"/>
              <a:gd name="connsiteY4" fmla="*/ 240600 h 770973"/>
              <a:gd name="connsiteX5" fmla="*/ 1426287 w 2059781"/>
              <a:gd name="connsiteY5" fmla="*/ 200119 h 770973"/>
              <a:gd name="connsiteX6" fmla="*/ 1348468 w 2059781"/>
              <a:gd name="connsiteY6" fmla="*/ 187451 h 770973"/>
              <a:gd name="connsiteX7" fmla="*/ 1235787 w 2059781"/>
              <a:gd name="connsiteY7" fmla="*/ 128681 h 770973"/>
              <a:gd name="connsiteX8" fmla="*/ 1114343 w 2059781"/>
              <a:gd name="connsiteY8" fmla="*/ 57244 h 770973"/>
              <a:gd name="connsiteX9" fmla="*/ 988137 w 2059781"/>
              <a:gd name="connsiteY9" fmla="*/ 52481 h 770973"/>
              <a:gd name="connsiteX10" fmla="*/ 852406 w 2059781"/>
              <a:gd name="connsiteY10" fmla="*/ 2475 h 770973"/>
              <a:gd name="connsiteX11" fmla="*/ 690481 w 2059781"/>
              <a:gd name="connsiteY11" fmla="*/ 38194 h 770973"/>
              <a:gd name="connsiteX12" fmla="*/ 589039 w 2059781"/>
              <a:gd name="connsiteY12" fmla="*/ 81914 h 770973"/>
              <a:gd name="connsiteX13" fmla="*/ 509029 w 2059781"/>
              <a:gd name="connsiteY13" fmla="*/ 144207 h 770973"/>
              <a:gd name="connsiteX14" fmla="*/ 451117 w 2059781"/>
              <a:gd name="connsiteY14" fmla="*/ 189356 h 770973"/>
              <a:gd name="connsiteX15" fmla="*/ 379680 w 2059781"/>
              <a:gd name="connsiteY15" fmla="*/ 192975 h 770973"/>
              <a:gd name="connsiteX16" fmla="*/ 327292 w 2059781"/>
              <a:gd name="connsiteY16" fmla="*/ 227456 h 770973"/>
              <a:gd name="connsiteX17" fmla="*/ 229852 w 2059781"/>
              <a:gd name="connsiteY17" fmla="*/ 339470 h 770973"/>
              <a:gd name="connsiteX18" fmla="*/ 197371 w 2059781"/>
              <a:gd name="connsiteY18" fmla="*/ 374331 h 770973"/>
              <a:gd name="connsiteX19" fmla="*/ 160986 w 2059781"/>
              <a:gd name="connsiteY19" fmla="*/ 391095 h 770973"/>
              <a:gd name="connsiteX20" fmla="*/ 99931 w 2059781"/>
              <a:gd name="connsiteY20" fmla="*/ 447769 h 770973"/>
              <a:gd name="connsiteX21" fmla="*/ -82 w 2059781"/>
              <a:gd name="connsiteY21" fmla="*/ 490536 h 770973"/>
              <a:gd name="connsiteX22" fmla="*/ 18968 w 2059781"/>
              <a:gd name="connsiteY22" fmla="*/ 556068 h 770973"/>
              <a:gd name="connsiteX23" fmla="*/ 424162 w 2059781"/>
              <a:gd name="connsiteY23" fmla="*/ 770857 h 770973"/>
              <a:gd name="connsiteX24" fmla="*/ 627330 w 2059781"/>
              <a:gd name="connsiteY24" fmla="*/ 770857 h 770973"/>
              <a:gd name="connsiteX25" fmla="*/ 846405 w 2059781"/>
              <a:gd name="connsiteY25" fmla="*/ 688275 h 770973"/>
              <a:gd name="connsiteX26" fmla="*/ 1174065 w 2059781"/>
              <a:gd name="connsiteY26" fmla="*/ 659700 h 770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59781" h="770973">
                <a:moveTo>
                  <a:pt x="2059699" y="583500"/>
                </a:moveTo>
                <a:cubicBezTo>
                  <a:pt x="1983499" y="551687"/>
                  <a:pt x="1935874" y="512063"/>
                  <a:pt x="1873962" y="450150"/>
                </a:cubicBezTo>
                <a:cubicBezTo>
                  <a:pt x="1848435" y="424623"/>
                  <a:pt x="1796619" y="412907"/>
                  <a:pt x="1762043" y="388238"/>
                </a:cubicBezTo>
                <a:cubicBezTo>
                  <a:pt x="1727467" y="363568"/>
                  <a:pt x="1688605" y="303275"/>
                  <a:pt x="1654887" y="283463"/>
                </a:cubicBezTo>
                <a:cubicBezTo>
                  <a:pt x="1628884" y="268223"/>
                  <a:pt x="1564209" y="251078"/>
                  <a:pt x="1538206" y="240600"/>
                </a:cubicBezTo>
                <a:cubicBezTo>
                  <a:pt x="1494772" y="223169"/>
                  <a:pt x="1469816" y="203072"/>
                  <a:pt x="1426287" y="200119"/>
                </a:cubicBezTo>
                <a:cubicBezTo>
                  <a:pt x="1399950" y="198871"/>
                  <a:pt x="1373842" y="194623"/>
                  <a:pt x="1348468" y="187451"/>
                </a:cubicBezTo>
                <a:cubicBezTo>
                  <a:pt x="1309510" y="177259"/>
                  <a:pt x="1281126" y="171734"/>
                  <a:pt x="1235787" y="128681"/>
                </a:cubicBezTo>
                <a:cubicBezTo>
                  <a:pt x="1212070" y="106202"/>
                  <a:pt x="1161968" y="64388"/>
                  <a:pt x="1114343" y="57244"/>
                </a:cubicBezTo>
                <a:cubicBezTo>
                  <a:pt x="1072471" y="52319"/>
                  <a:pt x="1030266" y="50729"/>
                  <a:pt x="988137" y="52481"/>
                </a:cubicBezTo>
                <a:cubicBezTo>
                  <a:pt x="917842" y="53529"/>
                  <a:pt x="910699" y="14381"/>
                  <a:pt x="852406" y="2475"/>
                </a:cubicBezTo>
                <a:cubicBezTo>
                  <a:pt x="812496" y="-5716"/>
                  <a:pt x="747631" y="5333"/>
                  <a:pt x="690481" y="38194"/>
                </a:cubicBezTo>
                <a:cubicBezTo>
                  <a:pt x="653619" y="59435"/>
                  <a:pt x="620091" y="59816"/>
                  <a:pt x="589039" y="81914"/>
                </a:cubicBezTo>
                <a:cubicBezTo>
                  <a:pt x="558597" y="97325"/>
                  <a:pt x="531432" y="118470"/>
                  <a:pt x="509029" y="144207"/>
                </a:cubicBezTo>
                <a:cubicBezTo>
                  <a:pt x="490932" y="164972"/>
                  <a:pt x="477883" y="182783"/>
                  <a:pt x="451117" y="189356"/>
                </a:cubicBezTo>
                <a:cubicBezTo>
                  <a:pt x="426352" y="195547"/>
                  <a:pt x="421780" y="183355"/>
                  <a:pt x="379680" y="192975"/>
                </a:cubicBezTo>
                <a:cubicBezTo>
                  <a:pt x="359153" y="198947"/>
                  <a:pt x="340894" y="210958"/>
                  <a:pt x="327292" y="227456"/>
                </a:cubicBezTo>
                <a:cubicBezTo>
                  <a:pt x="292898" y="263079"/>
                  <a:pt x="260370" y="300474"/>
                  <a:pt x="229852" y="339470"/>
                </a:cubicBezTo>
                <a:cubicBezTo>
                  <a:pt x="221127" y="352881"/>
                  <a:pt x="210135" y="364673"/>
                  <a:pt x="197371" y="374331"/>
                </a:cubicBezTo>
                <a:cubicBezTo>
                  <a:pt x="185665" y="380799"/>
                  <a:pt x="173511" y="386399"/>
                  <a:pt x="160986" y="391095"/>
                </a:cubicBezTo>
                <a:cubicBezTo>
                  <a:pt x="131839" y="404621"/>
                  <a:pt x="124219" y="426719"/>
                  <a:pt x="99931" y="447769"/>
                </a:cubicBezTo>
                <a:cubicBezTo>
                  <a:pt x="75642" y="468819"/>
                  <a:pt x="35637" y="479868"/>
                  <a:pt x="-82" y="490536"/>
                </a:cubicBezTo>
                <a:lnTo>
                  <a:pt x="18968" y="556068"/>
                </a:lnTo>
                <a:lnTo>
                  <a:pt x="424162" y="770857"/>
                </a:lnTo>
                <a:lnTo>
                  <a:pt x="627330" y="770857"/>
                </a:lnTo>
                <a:lnTo>
                  <a:pt x="846405" y="688275"/>
                </a:lnTo>
                <a:lnTo>
                  <a:pt x="1174065" y="659700"/>
                </a:lnTo>
                <a:close/>
              </a:path>
            </a:pathLst>
          </a:custGeom>
          <a:solidFill>
            <a:schemeClr val="accent2"/>
          </a:solidFill>
          <a:ln w="9525" cap="flat">
            <a:noFill/>
            <a:prstDash val="solid"/>
            <a:miter/>
          </a:ln>
          <a:effectLst>
            <a:outerShdw blurRad="152400" dist="38100" dir="16200000" rotWithShape="0">
              <a:schemeClr val="tx1">
                <a:alpha val="26000"/>
              </a:schemeClr>
            </a:outerShdw>
          </a:effectLst>
        </p:spPr>
        <p:txBody>
          <a:bodyPr rtlCol="0" anchor="ctr">
            <a:noAutofit/>
          </a:bodyPr>
          <a:lstStyle/>
          <a:p>
            <a:endParaRPr lang="zh-CN" altLang="en-US"/>
          </a:p>
        </p:txBody>
      </p:sp>
      <p:sp>
        <p:nvSpPr>
          <p:cNvPr id="14" name="图形 34">
            <a:extLst>
              <a:ext uri="{FF2B5EF4-FFF2-40B4-BE49-F238E27FC236}">
                <a16:creationId xmlns:a16="http://schemas.microsoft.com/office/drawing/2014/main" id="{BCF9511D-4181-7D57-04C0-92081D835BED}"/>
              </a:ext>
            </a:extLst>
          </p:cNvPr>
          <p:cNvSpPr/>
          <p:nvPr/>
        </p:nvSpPr>
        <p:spPr>
          <a:xfrm>
            <a:off x="6107136" y="3084194"/>
            <a:ext cx="2578975" cy="1194442"/>
          </a:xfrm>
          <a:custGeom>
            <a:avLst/>
            <a:gdLst>
              <a:gd name="connsiteX0" fmla="*/ 2086240 w 2225660"/>
              <a:gd name="connsiteY0" fmla="*/ 854505 h 1030807"/>
              <a:gd name="connsiteX1" fmla="*/ 1974088 w 2225660"/>
              <a:gd name="connsiteY1" fmla="*/ 757364 h 1030807"/>
              <a:gd name="connsiteX2" fmla="*/ 1846062 w 2225660"/>
              <a:gd name="connsiteY2" fmla="*/ 720440 h 1030807"/>
              <a:gd name="connsiteX3" fmla="*/ 1767037 w 2225660"/>
              <a:gd name="connsiteY3" fmla="*/ 619330 h 1030807"/>
              <a:gd name="connsiteX4" fmla="*/ 1590872 w 2225660"/>
              <a:gd name="connsiteY4" fmla="*/ 587582 h 1030807"/>
              <a:gd name="connsiteX5" fmla="*/ 1478719 w 2225660"/>
              <a:gd name="connsiteY5" fmla="*/ 604836 h 1030807"/>
              <a:gd name="connsiteX6" fmla="*/ 1356905 w 2225660"/>
              <a:gd name="connsiteY6" fmla="*/ 539098 h 1030807"/>
              <a:gd name="connsiteX7" fmla="*/ 1285472 w 2225660"/>
              <a:gd name="connsiteY7" fmla="*/ 401064 h 1030807"/>
              <a:gd name="connsiteX8" fmla="*/ 1221977 w 2225660"/>
              <a:gd name="connsiteY8" fmla="*/ 305648 h 1030807"/>
              <a:gd name="connsiteX9" fmla="*/ 1128286 w 2225660"/>
              <a:gd name="connsiteY9" fmla="*/ 249745 h 1030807"/>
              <a:gd name="connsiteX10" fmla="*/ 1058062 w 2225660"/>
              <a:gd name="connsiteY10" fmla="*/ 178485 h 1030807"/>
              <a:gd name="connsiteX11" fmla="*/ 961783 w 2225660"/>
              <a:gd name="connsiteY11" fmla="*/ 50458 h 1030807"/>
              <a:gd name="connsiteX12" fmla="*/ 915714 w 2225660"/>
              <a:gd name="connsiteY12" fmla="*/ 29581 h 1030807"/>
              <a:gd name="connsiteX13" fmla="*/ 835827 w 2225660"/>
              <a:gd name="connsiteY13" fmla="*/ 1629 h 1030807"/>
              <a:gd name="connsiteX14" fmla="*/ 743345 w 2225660"/>
              <a:gd name="connsiteY14" fmla="*/ 58050 h 1030807"/>
              <a:gd name="connsiteX15" fmla="*/ 708836 w 2225660"/>
              <a:gd name="connsiteY15" fmla="*/ 84794 h 1030807"/>
              <a:gd name="connsiteX16" fmla="*/ 662595 w 2225660"/>
              <a:gd name="connsiteY16" fmla="*/ 90488 h 1030807"/>
              <a:gd name="connsiteX17" fmla="*/ 506099 w 2225660"/>
              <a:gd name="connsiteY17" fmla="*/ 189182 h 1030807"/>
              <a:gd name="connsiteX18" fmla="*/ 372034 w 2225660"/>
              <a:gd name="connsiteY18" fmla="*/ 355340 h 1030807"/>
              <a:gd name="connsiteX19" fmla="*/ 314232 w 2225660"/>
              <a:gd name="connsiteY19" fmla="*/ 441612 h 1030807"/>
              <a:gd name="connsiteX20" fmla="*/ 225373 w 2225660"/>
              <a:gd name="connsiteY20" fmla="*/ 508385 h 1030807"/>
              <a:gd name="connsiteX21" fmla="*/ 155494 w 2225660"/>
              <a:gd name="connsiteY21" fmla="*/ 649180 h 1030807"/>
              <a:gd name="connsiteX22" fmla="*/ 98382 w 2225660"/>
              <a:gd name="connsiteY22" fmla="*/ 727341 h 1030807"/>
              <a:gd name="connsiteX23" fmla="*/ 33679 w 2225660"/>
              <a:gd name="connsiteY23" fmla="*/ 815856 h 1030807"/>
              <a:gd name="connsiteX24" fmla="*/ 1241 w 2225660"/>
              <a:gd name="connsiteY24" fmla="*/ 1014279 h 1030807"/>
              <a:gd name="connsiteX25" fmla="*/ 2225655 w 2225660"/>
              <a:gd name="connsiteY25" fmla="*/ 1030670 h 1030807"/>
              <a:gd name="connsiteX26" fmla="*/ 2086240 w 2225660"/>
              <a:gd name="connsiteY26" fmla="*/ 854505 h 103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225660" h="1030807">
                <a:moveTo>
                  <a:pt x="2086240" y="854505"/>
                </a:moveTo>
                <a:cubicBezTo>
                  <a:pt x="2043795" y="826726"/>
                  <a:pt x="2019639" y="779794"/>
                  <a:pt x="1974088" y="757364"/>
                </a:cubicBezTo>
                <a:cubicBezTo>
                  <a:pt x="1949242" y="745286"/>
                  <a:pt x="1867284" y="738384"/>
                  <a:pt x="1846062" y="720440"/>
                </a:cubicBezTo>
                <a:cubicBezTo>
                  <a:pt x="1802236" y="683688"/>
                  <a:pt x="1816557" y="648145"/>
                  <a:pt x="1767037" y="619330"/>
                </a:cubicBezTo>
                <a:cubicBezTo>
                  <a:pt x="1735635" y="601213"/>
                  <a:pt x="1626416" y="586202"/>
                  <a:pt x="1590872" y="587582"/>
                </a:cubicBezTo>
                <a:cubicBezTo>
                  <a:pt x="1555328" y="588962"/>
                  <a:pt x="1514953" y="608977"/>
                  <a:pt x="1478719" y="604836"/>
                </a:cubicBezTo>
                <a:cubicBezTo>
                  <a:pt x="1432323" y="595968"/>
                  <a:pt x="1389790" y="573002"/>
                  <a:pt x="1356905" y="539098"/>
                </a:cubicBezTo>
                <a:cubicBezTo>
                  <a:pt x="1319463" y="502346"/>
                  <a:pt x="1307903" y="447650"/>
                  <a:pt x="1285472" y="401064"/>
                </a:cubicBezTo>
                <a:cubicBezTo>
                  <a:pt x="1268727" y="366521"/>
                  <a:pt x="1247366" y="334428"/>
                  <a:pt x="1221977" y="305648"/>
                </a:cubicBezTo>
                <a:cubicBezTo>
                  <a:pt x="1193335" y="275799"/>
                  <a:pt x="1166246" y="266136"/>
                  <a:pt x="1128286" y="249745"/>
                </a:cubicBezTo>
                <a:cubicBezTo>
                  <a:pt x="1093778" y="234906"/>
                  <a:pt x="1084978" y="204711"/>
                  <a:pt x="1058062" y="178485"/>
                </a:cubicBezTo>
                <a:cubicBezTo>
                  <a:pt x="1015961" y="137074"/>
                  <a:pt x="997499" y="88073"/>
                  <a:pt x="961783" y="50458"/>
                </a:cubicBezTo>
                <a:cubicBezTo>
                  <a:pt x="949705" y="37518"/>
                  <a:pt x="933486" y="39071"/>
                  <a:pt x="915714" y="29581"/>
                </a:cubicBezTo>
                <a:cubicBezTo>
                  <a:pt x="894492" y="18193"/>
                  <a:pt x="866195" y="-6998"/>
                  <a:pt x="835827" y="1629"/>
                </a:cubicBezTo>
                <a:cubicBezTo>
                  <a:pt x="800220" y="11153"/>
                  <a:pt x="768113" y="30754"/>
                  <a:pt x="743345" y="58050"/>
                </a:cubicBezTo>
                <a:cubicBezTo>
                  <a:pt x="733803" y="69248"/>
                  <a:pt x="722055" y="78341"/>
                  <a:pt x="708836" y="84794"/>
                </a:cubicBezTo>
                <a:cubicBezTo>
                  <a:pt x="693770" y="88866"/>
                  <a:pt x="678200" y="90781"/>
                  <a:pt x="662595" y="90488"/>
                </a:cubicBezTo>
                <a:cubicBezTo>
                  <a:pt x="599617" y="95837"/>
                  <a:pt x="549925" y="143976"/>
                  <a:pt x="506099" y="189182"/>
                </a:cubicBezTo>
                <a:cubicBezTo>
                  <a:pt x="450196" y="246811"/>
                  <a:pt x="410511" y="284771"/>
                  <a:pt x="372034" y="355340"/>
                </a:cubicBezTo>
                <a:cubicBezTo>
                  <a:pt x="355435" y="385794"/>
                  <a:pt x="336087" y="414678"/>
                  <a:pt x="314232" y="441612"/>
                </a:cubicBezTo>
                <a:cubicBezTo>
                  <a:pt x="281794" y="476120"/>
                  <a:pt x="257639" y="478190"/>
                  <a:pt x="225373" y="508385"/>
                </a:cubicBezTo>
                <a:cubicBezTo>
                  <a:pt x="193108" y="538580"/>
                  <a:pt x="174646" y="610013"/>
                  <a:pt x="155494" y="649180"/>
                </a:cubicBezTo>
                <a:cubicBezTo>
                  <a:pt x="141067" y="678305"/>
                  <a:pt x="121749" y="704738"/>
                  <a:pt x="98382" y="727341"/>
                </a:cubicBezTo>
                <a:cubicBezTo>
                  <a:pt x="73525" y="754292"/>
                  <a:pt x="51818" y="783987"/>
                  <a:pt x="33679" y="815856"/>
                </a:cubicBezTo>
                <a:cubicBezTo>
                  <a:pt x="7163" y="878454"/>
                  <a:pt x="-3960" y="946504"/>
                  <a:pt x="1241" y="1014279"/>
                </a:cubicBezTo>
                <a:lnTo>
                  <a:pt x="2225655" y="1030670"/>
                </a:lnTo>
                <a:cubicBezTo>
                  <a:pt x="2209263" y="951646"/>
                  <a:pt x="2153877" y="898848"/>
                  <a:pt x="2086240" y="854505"/>
                </a:cubicBezTo>
                <a:close/>
              </a:path>
            </a:pathLst>
          </a:custGeom>
          <a:solidFill>
            <a:schemeClr val="accent2">
              <a:lumMod val="50000"/>
            </a:schemeClr>
          </a:solidFill>
          <a:ln w="17204" cap="flat">
            <a:noFill/>
            <a:prstDash val="solid"/>
            <a:miter/>
          </a:ln>
          <a:effectLst>
            <a:outerShdw blurRad="152400" dist="38100" dir="16200000" rotWithShape="0">
              <a:schemeClr val="tx1">
                <a:alpha val="26000"/>
              </a:schemeClr>
            </a:outerShdw>
          </a:effectLst>
        </p:spPr>
        <p:txBody>
          <a:bodyPr rtlCol="0" anchor="ctr">
            <a:noAutofit/>
          </a:bodyPr>
          <a:lstStyle/>
          <a:p>
            <a:endParaRPr lang="zh-CN" altLang="en-US"/>
          </a:p>
        </p:txBody>
      </p:sp>
      <p:sp>
        <p:nvSpPr>
          <p:cNvPr id="27" name="图形 1565">
            <a:extLst>
              <a:ext uri="{FF2B5EF4-FFF2-40B4-BE49-F238E27FC236}">
                <a16:creationId xmlns:a16="http://schemas.microsoft.com/office/drawing/2014/main" id="{481AA6D4-C05A-9082-B4D9-FD2C08D34EFB}"/>
              </a:ext>
            </a:extLst>
          </p:cNvPr>
          <p:cNvSpPr/>
          <p:nvPr/>
        </p:nvSpPr>
        <p:spPr>
          <a:xfrm rot="21374497">
            <a:off x="4216856" y="3416877"/>
            <a:ext cx="2074682" cy="1244506"/>
          </a:xfrm>
          <a:custGeom>
            <a:avLst/>
            <a:gdLst>
              <a:gd name="connsiteX0" fmla="*/ 273306 w 2955888"/>
              <a:gd name="connsiteY0" fmla="*/ 754124 h 1997326"/>
              <a:gd name="connsiteX1" fmla="*/ 648947 w 2955888"/>
              <a:gd name="connsiteY1" fmla="*/ 529153 h 1997326"/>
              <a:gd name="connsiteX2" fmla="*/ 709687 w 2955888"/>
              <a:gd name="connsiteY2" fmla="*/ 507333 h 1997326"/>
              <a:gd name="connsiteX3" fmla="*/ 765119 w 2955888"/>
              <a:gd name="connsiteY3" fmla="*/ 452786 h 1997326"/>
              <a:gd name="connsiteX4" fmla="*/ 1138991 w 2955888"/>
              <a:gd name="connsiteY4" fmla="*/ 129923 h 1997326"/>
              <a:gd name="connsiteX5" fmla="*/ 1241009 w 2955888"/>
              <a:gd name="connsiteY5" fmla="*/ 117834 h 1997326"/>
              <a:gd name="connsiteX6" fmla="*/ 1435612 w 2955888"/>
              <a:gd name="connsiteY6" fmla="*/ 2252 h 1997326"/>
              <a:gd name="connsiteX7" fmla="*/ 1621958 w 2955888"/>
              <a:gd name="connsiteY7" fmla="*/ 94836 h 1997326"/>
              <a:gd name="connsiteX8" fmla="*/ 1757884 w 2955888"/>
              <a:gd name="connsiteY8" fmla="*/ 224571 h 1997326"/>
              <a:gd name="connsiteX9" fmla="*/ 1894401 w 2955888"/>
              <a:gd name="connsiteY9" fmla="*/ 261427 h 1997326"/>
              <a:gd name="connsiteX10" fmla="*/ 2255594 w 2955888"/>
              <a:gd name="connsiteY10" fmla="*/ 640902 h 1997326"/>
              <a:gd name="connsiteX11" fmla="*/ 2398892 w 2955888"/>
              <a:gd name="connsiteY11" fmla="*/ 680706 h 1997326"/>
              <a:gd name="connsiteX12" fmla="*/ 2941124 w 2955888"/>
              <a:gd name="connsiteY12" fmla="*/ 1076103 h 1997326"/>
              <a:gd name="connsiteX13" fmla="*/ 2955867 w 2955888"/>
              <a:gd name="connsiteY13" fmla="*/ 1997220 h 1997326"/>
              <a:gd name="connsiteX14" fmla="*/ -22 w 2955888"/>
              <a:gd name="connsiteY14" fmla="*/ 1997220 h 199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55888" h="1997326">
                <a:moveTo>
                  <a:pt x="273306" y="754124"/>
                </a:moveTo>
                <a:cubicBezTo>
                  <a:pt x="422206" y="762970"/>
                  <a:pt x="509187" y="577213"/>
                  <a:pt x="648947" y="529153"/>
                </a:cubicBezTo>
                <a:cubicBezTo>
                  <a:pt x="669802" y="523698"/>
                  <a:pt x="690126" y="516385"/>
                  <a:pt x="709687" y="507333"/>
                </a:cubicBezTo>
                <a:cubicBezTo>
                  <a:pt x="731570" y="492974"/>
                  <a:pt x="750409" y="474428"/>
                  <a:pt x="765119" y="452786"/>
                </a:cubicBezTo>
                <a:cubicBezTo>
                  <a:pt x="867137" y="317154"/>
                  <a:pt x="971515" y="150563"/>
                  <a:pt x="1138991" y="129923"/>
                </a:cubicBezTo>
                <a:cubicBezTo>
                  <a:pt x="1173273" y="128714"/>
                  <a:pt x="1207396" y="124675"/>
                  <a:pt x="1241009" y="117834"/>
                </a:cubicBezTo>
                <a:cubicBezTo>
                  <a:pt x="1313838" y="95426"/>
                  <a:pt x="1360719" y="16405"/>
                  <a:pt x="1435612" y="2252"/>
                </a:cubicBezTo>
                <a:cubicBezTo>
                  <a:pt x="1510504" y="-11901"/>
                  <a:pt x="1574192" y="39993"/>
                  <a:pt x="1621958" y="94836"/>
                </a:cubicBezTo>
                <a:cubicBezTo>
                  <a:pt x="1669724" y="149678"/>
                  <a:pt x="1690953" y="196560"/>
                  <a:pt x="1757884" y="224571"/>
                </a:cubicBezTo>
                <a:cubicBezTo>
                  <a:pt x="1804176" y="243736"/>
                  <a:pt x="1846340" y="244326"/>
                  <a:pt x="1894401" y="261427"/>
                </a:cubicBezTo>
                <a:cubicBezTo>
                  <a:pt x="2059813" y="322462"/>
                  <a:pt x="2093131" y="572496"/>
                  <a:pt x="2255594" y="640902"/>
                </a:cubicBezTo>
                <a:cubicBezTo>
                  <a:pt x="2302210" y="658003"/>
                  <a:pt x="2350124" y="671330"/>
                  <a:pt x="2398892" y="680706"/>
                </a:cubicBezTo>
                <a:cubicBezTo>
                  <a:pt x="2605288" y="721986"/>
                  <a:pt x="2846182" y="889167"/>
                  <a:pt x="2941124" y="1076103"/>
                </a:cubicBezTo>
                <a:lnTo>
                  <a:pt x="2955867" y="1997220"/>
                </a:lnTo>
                <a:lnTo>
                  <a:pt x="-22" y="1997220"/>
                </a:lnTo>
                <a:close/>
              </a:path>
            </a:pathLst>
          </a:custGeom>
          <a:solidFill>
            <a:schemeClr val="accent2">
              <a:lumMod val="75000"/>
            </a:schemeClr>
          </a:solidFill>
          <a:ln w="29432" cap="flat">
            <a:noFill/>
            <a:prstDash val="solid"/>
            <a:miter/>
          </a:ln>
          <a:effectLst>
            <a:outerShdw blurRad="152400" dist="38100" dir="16200000" rotWithShape="0">
              <a:schemeClr val="tx1">
                <a:alpha val="26000"/>
              </a:schemeClr>
            </a:outerShdw>
          </a:effectLst>
        </p:spPr>
        <p:txBody>
          <a:bodyPr rtlCol="0" anchor="ctr">
            <a:noAutofit/>
          </a:bodyPr>
          <a:lstStyle/>
          <a:p>
            <a:endParaRPr lang="zh-CN" altLang="en-US"/>
          </a:p>
        </p:txBody>
      </p:sp>
      <p:sp>
        <p:nvSpPr>
          <p:cNvPr id="7" name="任意多边形: 形状 6">
            <a:extLst>
              <a:ext uri="{FF2B5EF4-FFF2-40B4-BE49-F238E27FC236}">
                <a16:creationId xmlns:a16="http://schemas.microsoft.com/office/drawing/2014/main" id="{55CD92FD-3599-6BB6-E7C3-A3F529108F06}"/>
              </a:ext>
            </a:extLst>
          </p:cNvPr>
          <p:cNvSpPr/>
          <p:nvPr/>
        </p:nvSpPr>
        <p:spPr>
          <a:xfrm>
            <a:off x="0" y="0"/>
            <a:ext cx="12192000" cy="6858000"/>
          </a:xfrm>
          <a:custGeom>
            <a:avLst/>
            <a:gdLst/>
            <a:ahLst/>
            <a:cxnLst/>
            <a:rect l="l" t="t" r="r" b="b"/>
            <a:pathLst>
              <a:path w="12192000" h="6858000">
                <a:moveTo>
                  <a:pt x="6042256" y="777986"/>
                </a:moveTo>
                <a:cubicBezTo>
                  <a:pt x="5680263" y="777986"/>
                  <a:pt x="5400442" y="848937"/>
                  <a:pt x="5202794" y="990838"/>
                </a:cubicBezTo>
                <a:cubicBezTo>
                  <a:pt x="5005145" y="1132740"/>
                  <a:pt x="4871569" y="1336904"/>
                  <a:pt x="4802067" y="1603331"/>
                </a:cubicBezTo>
                <a:lnTo>
                  <a:pt x="5638271" y="1753196"/>
                </a:lnTo>
                <a:cubicBezTo>
                  <a:pt x="5661439" y="1595367"/>
                  <a:pt x="5705602" y="1484959"/>
                  <a:pt x="5770761" y="1421972"/>
                </a:cubicBezTo>
                <a:cubicBezTo>
                  <a:pt x="5835920" y="1358986"/>
                  <a:pt x="5920627" y="1327492"/>
                  <a:pt x="6024880" y="1327492"/>
                </a:cubicBezTo>
                <a:cubicBezTo>
                  <a:pt x="6126238" y="1327492"/>
                  <a:pt x="6205877" y="1356452"/>
                  <a:pt x="6263796" y="1414371"/>
                </a:cubicBezTo>
                <a:cubicBezTo>
                  <a:pt x="6321715" y="1472289"/>
                  <a:pt x="6350674" y="1549756"/>
                  <a:pt x="6350674" y="1646770"/>
                </a:cubicBezTo>
                <a:cubicBezTo>
                  <a:pt x="6350674" y="1748128"/>
                  <a:pt x="6311941" y="1835731"/>
                  <a:pt x="6234474" y="1909578"/>
                </a:cubicBezTo>
                <a:cubicBezTo>
                  <a:pt x="6157008" y="1983424"/>
                  <a:pt x="6060356" y="2020348"/>
                  <a:pt x="5944518" y="2020348"/>
                </a:cubicBezTo>
                <a:cubicBezTo>
                  <a:pt x="5917006" y="2020348"/>
                  <a:pt x="5878635" y="2016728"/>
                  <a:pt x="5829404" y="2009488"/>
                </a:cubicBezTo>
                <a:lnTo>
                  <a:pt x="5783793" y="2641528"/>
                </a:lnTo>
                <a:cubicBezTo>
                  <a:pt x="5905422" y="2606777"/>
                  <a:pt x="6000989" y="2589401"/>
                  <a:pt x="6070491" y="2589401"/>
                </a:cubicBezTo>
                <a:cubicBezTo>
                  <a:pt x="6200809" y="2589401"/>
                  <a:pt x="6303977" y="2629944"/>
                  <a:pt x="6379996" y="2711031"/>
                </a:cubicBezTo>
                <a:cubicBezTo>
                  <a:pt x="6456014" y="2792118"/>
                  <a:pt x="6494024" y="2906507"/>
                  <a:pt x="6494024" y="3054201"/>
                </a:cubicBezTo>
                <a:cubicBezTo>
                  <a:pt x="6494024" y="3198998"/>
                  <a:pt x="6454566" y="3314836"/>
                  <a:pt x="6375652" y="3401714"/>
                </a:cubicBezTo>
                <a:cubicBezTo>
                  <a:pt x="6296737" y="3488593"/>
                  <a:pt x="6197913" y="3532032"/>
                  <a:pt x="6079180" y="3532032"/>
                </a:cubicBezTo>
                <a:cubicBezTo>
                  <a:pt x="5966237" y="3532032"/>
                  <a:pt x="5873205" y="3497643"/>
                  <a:pt x="5800082" y="3428864"/>
                </a:cubicBezTo>
                <a:cubicBezTo>
                  <a:pt x="5726960" y="3360085"/>
                  <a:pt x="5673023" y="3236645"/>
                  <a:pt x="5638271" y="3058544"/>
                </a:cubicBezTo>
                <a:lnTo>
                  <a:pt x="4754283" y="3175830"/>
                </a:lnTo>
                <a:cubicBezTo>
                  <a:pt x="4812203" y="3374203"/>
                  <a:pt x="4895099" y="3538910"/>
                  <a:pt x="5002973" y="3669951"/>
                </a:cubicBezTo>
                <a:cubicBezTo>
                  <a:pt x="5110847" y="3800993"/>
                  <a:pt x="5248404" y="3900541"/>
                  <a:pt x="5415646" y="3968596"/>
                </a:cubicBezTo>
                <a:cubicBezTo>
                  <a:pt x="5582886" y="4036651"/>
                  <a:pt x="5811305" y="4070678"/>
                  <a:pt x="6100899" y="4070678"/>
                </a:cubicBezTo>
                <a:cubicBezTo>
                  <a:pt x="6397734" y="4070678"/>
                  <a:pt x="6637373" y="4024705"/>
                  <a:pt x="6819818" y="3932759"/>
                </a:cubicBezTo>
                <a:cubicBezTo>
                  <a:pt x="7002262" y="3840812"/>
                  <a:pt x="7141992" y="3709771"/>
                  <a:pt x="7239006" y="3539634"/>
                </a:cubicBezTo>
                <a:cubicBezTo>
                  <a:pt x="7336020" y="3369497"/>
                  <a:pt x="7384527" y="3191758"/>
                  <a:pt x="7384527" y="3006417"/>
                </a:cubicBezTo>
                <a:cubicBezTo>
                  <a:pt x="7384527" y="2858724"/>
                  <a:pt x="7355206" y="2731665"/>
                  <a:pt x="7296563" y="2625239"/>
                </a:cubicBezTo>
                <a:cubicBezTo>
                  <a:pt x="7237920" y="2518812"/>
                  <a:pt x="7155748" y="2433020"/>
                  <a:pt x="7050046" y="2367861"/>
                </a:cubicBezTo>
                <a:cubicBezTo>
                  <a:pt x="6984887" y="2327318"/>
                  <a:pt x="6890768" y="2291843"/>
                  <a:pt x="6767691" y="2261435"/>
                </a:cubicBezTo>
                <a:cubicBezTo>
                  <a:pt x="6919728" y="2177453"/>
                  <a:pt x="7033394" y="2079714"/>
                  <a:pt x="7108688" y="1968220"/>
                </a:cubicBezTo>
                <a:cubicBezTo>
                  <a:pt x="7183983" y="1856727"/>
                  <a:pt x="7221630" y="1732201"/>
                  <a:pt x="7221630" y="1594643"/>
                </a:cubicBezTo>
                <a:cubicBezTo>
                  <a:pt x="7221630" y="1360072"/>
                  <a:pt x="7128960" y="1165319"/>
                  <a:pt x="6943619" y="1010386"/>
                </a:cubicBezTo>
                <a:cubicBezTo>
                  <a:pt x="6758279" y="855453"/>
                  <a:pt x="6457824" y="777986"/>
                  <a:pt x="6042256" y="777986"/>
                </a:cubicBezTo>
                <a:close/>
                <a:moveTo>
                  <a:pt x="0" y="0"/>
                </a:moveTo>
                <a:lnTo>
                  <a:pt x="12192000" y="0"/>
                </a:lnTo>
                <a:lnTo>
                  <a:pt x="12192000" y="6858000"/>
                </a:lnTo>
                <a:lnTo>
                  <a:pt x="0" y="6858000"/>
                </a:lnTo>
                <a:close/>
              </a:path>
            </a:pathLst>
          </a:custGeom>
          <a:gradFill>
            <a:gsLst>
              <a:gs pos="0">
                <a:schemeClr val="accent2">
                  <a:lumMod val="60000"/>
                  <a:lumOff val="40000"/>
                </a:schemeClr>
              </a:gs>
              <a:gs pos="35000">
                <a:schemeClr val="accent2"/>
              </a:gs>
              <a:gs pos="100000">
                <a:schemeClr val="accent2">
                  <a:lumMod val="75000"/>
                </a:schemeClr>
              </a:gs>
            </a:gsLst>
            <a:path path="circle">
              <a:fillToRect l="50000" t="-80000" r="50000" b="180000"/>
            </a:path>
          </a:gradFill>
          <a:ln>
            <a:noFill/>
          </a:ln>
          <a:effectLst>
            <a:outerShdw blurRad="508000" dist="152400" dir="8100000" algn="tr"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 name="任意多边形: 形状 3">
            <a:extLst>
              <a:ext uri="{FF2B5EF4-FFF2-40B4-BE49-F238E27FC236}">
                <a16:creationId xmlns:a16="http://schemas.microsoft.com/office/drawing/2014/main" id="{44E1C81C-A67C-EFF8-2A32-7F35837C5811}"/>
              </a:ext>
            </a:extLst>
          </p:cNvPr>
          <p:cNvSpPr/>
          <p:nvPr/>
        </p:nvSpPr>
        <p:spPr>
          <a:xfrm>
            <a:off x="4254148" y="4459608"/>
            <a:ext cx="3683705" cy="1263720"/>
          </a:xfrm>
          <a:custGeom>
            <a:avLst/>
            <a:gdLst>
              <a:gd name="connsiteX0" fmla="*/ 631861 w 3683705"/>
              <a:gd name="connsiteY0" fmla="*/ 0 h 1263720"/>
              <a:gd name="connsiteX1" fmla="*/ 985140 w 3683705"/>
              <a:gd name="connsiteY1" fmla="*/ 107912 h 1263720"/>
              <a:gd name="connsiteX2" fmla="*/ 1035191 w 3683705"/>
              <a:gd name="connsiteY2" fmla="*/ 149208 h 1263720"/>
              <a:gd name="connsiteX3" fmla="*/ 1085242 w 3683705"/>
              <a:gd name="connsiteY3" fmla="*/ 107912 h 1263720"/>
              <a:gd name="connsiteX4" fmla="*/ 1438522 w 3683705"/>
              <a:gd name="connsiteY4" fmla="*/ 0 h 1263720"/>
              <a:gd name="connsiteX5" fmla="*/ 1791801 w 3683705"/>
              <a:gd name="connsiteY5" fmla="*/ 107912 h 1263720"/>
              <a:gd name="connsiteX6" fmla="*/ 1841852 w 3683705"/>
              <a:gd name="connsiteY6" fmla="*/ 149208 h 1263720"/>
              <a:gd name="connsiteX7" fmla="*/ 1891903 w 3683705"/>
              <a:gd name="connsiteY7" fmla="*/ 107912 h 1263720"/>
              <a:gd name="connsiteX8" fmla="*/ 2245183 w 3683705"/>
              <a:gd name="connsiteY8" fmla="*/ 0 h 1263720"/>
              <a:gd name="connsiteX9" fmla="*/ 2598463 w 3683705"/>
              <a:gd name="connsiteY9" fmla="*/ 107912 h 1263720"/>
              <a:gd name="connsiteX10" fmla="*/ 2648514 w 3683705"/>
              <a:gd name="connsiteY10" fmla="*/ 149208 h 1263720"/>
              <a:gd name="connsiteX11" fmla="*/ 2698565 w 3683705"/>
              <a:gd name="connsiteY11" fmla="*/ 107912 h 1263720"/>
              <a:gd name="connsiteX12" fmla="*/ 3051844 w 3683705"/>
              <a:gd name="connsiteY12" fmla="*/ 0 h 1263720"/>
              <a:gd name="connsiteX13" fmla="*/ 3683705 w 3683705"/>
              <a:gd name="connsiteY13" fmla="*/ 631860 h 1263720"/>
              <a:gd name="connsiteX14" fmla="*/ 3051844 w 3683705"/>
              <a:gd name="connsiteY14" fmla="*/ 1263720 h 1263720"/>
              <a:gd name="connsiteX15" fmla="*/ 2698565 w 3683705"/>
              <a:gd name="connsiteY15" fmla="*/ 1155809 h 1263720"/>
              <a:gd name="connsiteX16" fmla="*/ 2648514 w 3683705"/>
              <a:gd name="connsiteY16" fmla="*/ 1114513 h 1263720"/>
              <a:gd name="connsiteX17" fmla="*/ 2598463 w 3683705"/>
              <a:gd name="connsiteY17" fmla="*/ 1155809 h 1263720"/>
              <a:gd name="connsiteX18" fmla="*/ 2245183 w 3683705"/>
              <a:gd name="connsiteY18" fmla="*/ 1263720 h 1263720"/>
              <a:gd name="connsiteX19" fmla="*/ 1891903 w 3683705"/>
              <a:gd name="connsiteY19" fmla="*/ 1155809 h 1263720"/>
              <a:gd name="connsiteX20" fmla="*/ 1841852 w 3683705"/>
              <a:gd name="connsiteY20" fmla="*/ 1114513 h 1263720"/>
              <a:gd name="connsiteX21" fmla="*/ 1791801 w 3683705"/>
              <a:gd name="connsiteY21" fmla="*/ 1155809 h 1263720"/>
              <a:gd name="connsiteX22" fmla="*/ 1438522 w 3683705"/>
              <a:gd name="connsiteY22" fmla="*/ 1263720 h 1263720"/>
              <a:gd name="connsiteX23" fmla="*/ 1085242 w 3683705"/>
              <a:gd name="connsiteY23" fmla="*/ 1155809 h 1263720"/>
              <a:gd name="connsiteX24" fmla="*/ 1035191 w 3683705"/>
              <a:gd name="connsiteY24" fmla="*/ 1114513 h 1263720"/>
              <a:gd name="connsiteX25" fmla="*/ 985140 w 3683705"/>
              <a:gd name="connsiteY25" fmla="*/ 1155809 h 1263720"/>
              <a:gd name="connsiteX26" fmla="*/ 631861 w 3683705"/>
              <a:gd name="connsiteY26" fmla="*/ 1263720 h 1263720"/>
              <a:gd name="connsiteX27" fmla="*/ 0 w 3683705"/>
              <a:gd name="connsiteY27" fmla="*/ 631860 h 1263720"/>
              <a:gd name="connsiteX28" fmla="*/ 631861 w 3683705"/>
              <a:gd name="connsiteY28" fmla="*/ 0 h 1263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83705" h="1263720">
                <a:moveTo>
                  <a:pt x="631861" y="0"/>
                </a:moveTo>
                <a:cubicBezTo>
                  <a:pt x="762723" y="0"/>
                  <a:pt x="884295" y="39782"/>
                  <a:pt x="985140" y="107912"/>
                </a:cubicBezTo>
                <a:lnTo>
                  <a:pt x="1035191" y="149208"/>
                </a:lnTo>
                <a:lnTo>
                  <a:pt x="1085242" y="107912"/>
                </a:lnTo>
                <a:cubicBezTo>
                  <a:pt x="1186088" y="39782"/>
                  <a:pt x="1307659" y="0"/>
                  <a:pt x="1438522" y="0"/>
                </a:cubicBezTo>
                <a:cubicBezTo>
                  <a:pt x="1569384" y="0"/>
                  <a:pt x="1690956" y="39782"/>
                  <a:pt x="1791801" y="107912"/>
                </a:cubicBezTo>
                <a:lnTo>
                  <a:pt x="1841852" y="149208"/>
                </a:lnTo>
                <a:lnTo>
                  <a:pt x="1891903" y="107912"/>
                </a:lnTo>
                <a:cubicBezTo>
                  <a:pt x="1992749" y="39782"/>
                  <a:pt x="2114320" y="0"/>
                  <a:pt x="2245183" y="0"/>
                </a:cubicBezTo>
                <a:cubicBezTo>
                  <a:pt x="2376045" y="0"/>
                  <a:pt x="2497617" y="39782"/>
                  <a:pt x="2598463" y="107912"/>
                </a:cubicBezTo>
                <a:lnTo>
                  <a:pt x="2648514" y="149208"/>
                </a:lnTo>
                <a:lnTo>
                  <a:pt x="2698565" y="107912"/>
                </a:lnTo>
                <a:cubicBezTo>
                  <a:pt x="2799411" y="39782"/>
                  <a:pt x="2920982" y="0"/>
                  <a:pt x="3051844" y="0"/>
                </a:cubicBezTo>
                <a:cubicBezTo>
                  <a:pt x="3400811" y="0"/>
                  <a:pt x="3683705" y="282893"/>
                  <a:pt x="3683705" y="631860"/>
                </a:cubicBezTo>
                <a:cubicBezTo>
                  <a:pt x="3683705" y="980827"/>
                  <a:pt x="3400811" y="1263720"/>
                  <a:pt x="3051844" y="1263720"/>
                </a:cubicBezTo>
                <a:cubicBezTo>
                  <a:pt x="2920982" y="1263720"/>
                  <a:pt x="2799411" y="1223938"/>
                  <a:pt x="2698565" y="1155809"/>
                </a:cubicBezTo>
                <a:lnTo>
                  <a:pt x="2648514" y="1114513"/>
                </a:lnTo>
                <a:lnTo>
                  <a:pt x="2598463" y="1155809"/>
                </a:lnTo>
                <a:cubicBezTo>
                  <a:pt x="2497617" y="1223938"/>
                  <a:pt x="2376045" y="1263720"/>
                  <a:pt x="2245183" y="1263720"/>
                </a:cubicBezTo>
                <a:cubicBezTo>
                  <a:pt x="2114320" y="1263720"/>
                  <a:pt x="1992749" y="1223938"/>
                  <a:pt x="1891903" y="1155809"/>
                </a:cubicBezTo>
                <a:lnTo>
                  <a:pt x="1841852" y="1114513"/>
                </a:lnTo>
                <a:lnTo>
                  <a:pt x="1791801" y="1155809"/>
                </a:lnTo>
                <a:cubicBezTo>
                  <a:pt x="1690956" y="1223938"/>
                  <a:pt x="1569384" y="1263720"/>
                  <a:pt x="1438522" y="1263720"/>
                </a:cubicBezTo>
                <a:cubicBezTo>
                  <a:pt x="1307659" y="1263720"/>
                  <a:pt x="1186088" y="1223938"/>
                  <a:pt x="1085242" y="1155809"/>
                </a:cubicBezTo>
                <a:lnTo>
                  <a:pt x="1035191" y="1114513"/>
                </a:lnTo>
                <a:lnTo>
                  <a:pt x="985140" y="1155809"/>
                </a:lnTo>
                <a:cubicBezTo>
                  <a:pt x="884295" y="1223938"/>
                  <a:pt x="762723" y="1263720"/>
                  <a:pt x="631861" y="1263720"/>
                </a:cubicBezTo>
                <a:cubicBezTo>
                  <a:pt x="282894" y="1263720"/>
                  <a:pt x="0" y="980827"/>
                  <a:pt x="0" y="631860"/>
                </a:cubicBezTo>
                <a:cubicBezTo>
                  <a:pt x="0" y="282893"/>
                  <a:pt x="282894" y="0"/>
                  <a:pt x="631861" y="0"/>
                </a:cubicBezTo>
                <a:close/>
              </a:path>
            </a:pathLst>
          </a:custGeom>
          <a:solidFill>
            <a:schemeClr val="accent1"/>
          </a:solidFill>
          <a:ln w="25400">
            <a:gradFill>
              <a:gsLst>
                <a:gs pos="0">
                  <a:schemeClr val="accent3"/>
                </a:gs>
                <a:gs pos="100000">
                  <a:schemeClr val="accent3">
                    <a:lumMod val="75000"/>
                  </a:schemeClr>
                </a:gs>
              </a:gsLst>
              <a:lin ang="5400000" scaled="1"/>
            </a:gradFill>
          </a:ln>
          <a:effectLst>
            <a:innerShdw blurRad="228600">
              <a:prstClr val="black">
                <a:alpha val="61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 name="文本框 2">
            <a:extLst>
              <a:ext uri="{FF2B5EF4-FFF2-40B4-BE49-F238E27FC236}">
                <a16:creationId xmlns:a16="http://schemas.microsoft.com/office/drawing/2014/main" id="{4A33E4C5-9565-1196-35D1-BAB0119288EC}"/>
              </a:ext>
            </a:extLst>
          </p:cNvPr>
          <p:cNvSpPr txBox="1"/>
          <p:nvPr/>
        </p:nvSpPr>
        <p:spPr>
          <a:xfrm>
            <a:off x="4618673" y="4611333"/>
            <a:ext cx="2954655" cy="923330"/>
          </a:xfrm>
          <a:prstGeom prst="rect">
            <a:avLst/>
          </a:prstGeom>
          <a:noFill/>
        </p:spPr>
        <p:txBody>
          <a:bodyPr wrap="square" rtlCol="0">
            <a:noAutofit/>
          </a:bodyPr>
          <a:lstStyle>
            <a:defPPr>
              <a:defRPr lang="zh-CN"/>
            </a:defPPr>
            <a:lvl1pPr algn="dist">
              <a:defRPr sz="5400">
                <a:solidFill>
                  <a:schemeClr val="bg1"/>
                </a:solidFill>
                <a:latin typeface="+mj-ea"/>
                <a:ea typeface="+mj-ea"/>
              </a:defRPr>
            </a:lvl1pPr>
          </a:lstStyle>
          <a:p>
            <a:r>
              <a:rPr lang="zh-CN" altLang="en-US" dirty="0"/>
              <a:t>活动预算</a:t>
            </a:r>
          </a:p>
        </p:txBody>
      </p:sp>
      <p:sp>
        <p:nvSpPr>
          <p:cNvPr id="17" name="图形 13">
            <a:extLst>
              <a:ext uri="{FF2B5EF4-FFF2-40B4-BE49-F238E27FC236}">
                <a16:creationId xmlns:a16="http://schemas.microsoft.com/office/drawing/2014/main" id="{812D3039-9F51-61B4-D759-B157E86C097A}"/>
              </a:ext>
            </a:extLst>
          </p:cNvPr>
          <p:cNvSpPr/>
          <p:nvPr/>
        </p:nvSpPr>
        <p:spPr>
          <a:xfrm rot="21004422" flipH="1">
            <a:off x="4716740" y="795235"/>
            <a:ext cx="999198" cy="676138"/>
          </a:xfrm>
          <a:custGeom>
            <a:avLst/>
            <a:gdLst>
              <a:gd name="connsiteX0" fmla="*/ 2705310 w 2717114"/>
              <a:gd name="connsiteY0" fmla="*/ 593706 h 1838617"/>
              <a:gd name="connsiteX1" fmla="*/ 2557778 w 2717114"/>
              <a:gd name="connsiteY1" fmla="*/ 529811 h 1838617"/>
              <a:gd name="connsiteX2" fmla="*/ 2307908 w 2717114"/>
              <a:gd name="connsiteY2" fmla="*/ 425915 h 1838617"/>
              <a:gd name="connsiteX3" fmla="*/ 2307908 w 2717114"/>
              <a:gd name="connsiteY3" fmla="*/ 425915 h 1838617"/>
              <a:gd name="connsiteX4" fmla="*/ 2215441 w 2717114"/>
              <a:gd name="connsiteY4" fmla="*/ 432668 h 1838617"/>
              <a:gd name="connsiteX5" fmla="*/ 2032585 w 2717114"/>
              <a:gd name="connsiteY5" fmla="*/ 531369 h 1838617"/>
              <a:gd name="connsiteX6" fmla="*/ 1938040 w 2717114"/>
              <a:gd name="connsiteY6" fmla="*/ 541239 h 1838617"/>
              <a:gd name="connsiteX7" fmla="*/ 2027390 w 2717114"/>
              <a:gd name="connsiteY7" fmla="*/ 430590 h 1838617"/>
              <a:gd name="connsiteX8" fmla="*/ 2131285 w 2717114"/>
              <a:gd name="connsiteY8" fmla="*/ 233188 h 1838617"/>
              <a:gd name="connsiteX9" fmla="*/ 2473103 w 2717114"/>
              <a:gd name="connsiteY9" fmla="*/ 198903 h 1838617"/>
              <a:gd name="connsiteX10" fmla="*/ 2552064 w 2717114"/>
              <a:gd name="connsiteY10" fmla="*/ 163058 h 1838617"/>
              <a:gd name="connsiteX11" fmla="*/ 2561934 w 2717114"/>
              <a:gd name="connsiteY11" fmla="*/ 126175 h 1838617"/>
              <a:gd name="connsiteX12" fmla="*/ 2462194 w 2717114"/>
              <a:gd name="connsiteY12" fmla="*/ 109552 h 1838617"/>
              <a:gd name="connsiteX13" fmla="*/ 2254402 w 2717114"/>
              <a:gd name="connsiteY13" fmla="*/ 118903 h 1838617"/>
              <a:gd name="connsiteX14" fmla="*/ 2076221 w 2717114"/>
              <a:gd name="connsiteY14" fmla="*/ 118903 h 1838617"/>
              <a:gd name="connsiteX15" fmla="*/ 2029987 w 2717114"/>
              <a:gd name="connsiteY15" fmla="*/ 152149 h 1838617"/>
              <a:gd name="connsiteX16" fmla="*/ 1704793 w 2717114"/>
              <a:gd name="connsiteY16" fmla="*/ 307993 h 1838617"/>
              <a:gd name="connsiteX17" fmla="*/ 1704793 w 2717114"/>
              <a:gd name="connsiteY17" fmla="*/ 307993 h 1838617"/>
              <a:gd name="connsiteX18" fmla="*/ 1594144 w 2717114"/>
              <a:gd name="connsiteY18" fmla="*/ 256045 h 1838617"/>
              <a:gd name="connsiteX19" fmla="*/ 1625313 w 2717114"/>
              <a:gd name="connsiteY19" fmla="*/ 204097 h 1838617"/>
              <a:gd name="connsiteX20" fmla="*/ 1617521 w 2717114"/>
              <a:gd name="connsiteY20" fmla="*/ 117344 h 1838617"/>
              <a:gd name="connsiteX21" fmla="*/ 1471547 w 2717114"/>
              <a:gd name="connsiteY21" fmla="*/ 69552 h 1838617"/>
              <a:gd name="connsiteX22" fmla="*/ 1464794 w 2717114"/>
              <a:gd name="connsiteY22" fmla="*/ 121500 h 1838617"/>
              <a:gd name="connsiteX23" fmla="*/ 1470509 w 2717114"/>
              <a:gd name="connsiteY23" fmla="*/ 251370 h 1838617"/>
              <a:gd name="connsiteX24" fmla="*/ 1386353 w 2717114"/>
              <a:gd name="connsiteY24" fmla="*/ 265915 h 1838617"/>
              <a:gd name="connsiteX25" fmla="*/ 1101678 w 2717114"/>
              <a:gd name="connsiteY25" fmla="*/ 472148 h 1838617"/>
              <a:gd name="connsiteX26" fmla="*/ 826355 w 2717114"/>
              <a:gd name="connsiteY26" fmla="*/ 790589 h 1838617"/>
              <a:gd name="connsiteX27" fmla="*/ 514667 w 2717114"/>
              <a:gd name="connsiteY27" fmla="*/ 720459 h 1838617"/>
              <a:gd name="connsiteX28" fmla="*/ 441940 w 2717114"/>
              <a:gd name="connsiteY28" fmla="*/ 679940 h 1838617"/>
              <a:gd name="connsiteX29" fmla="*/ 660641 w 2717114"/>
              <a:gd name="connsiteY29" fmla="*/ 448252 h 1838617"/>
              <a:gd name="connsiteX30" fmla="*/ 769212 w 2717114"/>
              <a:gd name="connsiteY30" fmla="*/ 76306 h 1838617"/>
              <a:gd name="connsiteX31" fmla="*/ 478823 w 2717114"/>
              <a:gd name="connsiteY31" fmla="*/ 408772 h 1838617"/>
              <a:gd name="connsiteX32" fmla="*/ 467914 w 2717114"/>
              <a:gd name="connsiteY32" fmla="*/ 434226 h 1838617"/>
              <a:gd name="connsiteX33" fmla="*/ 481421 w 2717114"/>
              <a:gd name="connsiteY33" fmla="*/ 235266 h 1838617"/>
              <a:gd name="connsiteX34" fmla="*/ 481421 w 2717114"/>
              <a:gd name="connsiteY34" fmla="*/ -58 h 1838617"/>
              <a:gd name="connsiteX35" fmla="*/ 325577 w 2717114"/>
              <a:gd name="connsiteY35" fmla="*/ 402019 h 1838617"/>
              <a:gd name="connsiteX36" fmla="*/ 317785 w 2717114"/>
              <a:gd name="connsiteY36" fmla="*/ 658641 h 1838617"/>
              <a:gd name="connsiteX37" fmla="*/ 288694 w 2717114"/>
              <a:gd name="connsiteY37" fmla="*/ 662278 h 1838617"/>
              <a:gd name="connsiteX38" fmla="*/ 65318 w 2717114"/>
              <a:gd name="connsiteY38" fmla="*/ 811888 h 1838617"/>
              <a:gd name="connsiteX39" fmla="*/ 28955 w 2717114"/>
              <a:gd name="connsiteY39" fmla="*/ 901757 h 1838617"/>
              <a:gd name="connsiteX40" fmla="*/ 5059 w 2717114"/>
              <a:gd name="connsiteY40" fmla="*/ 940199 h 1838617"/>
              <a:gd name="connsiteX41" fmla="*/ 25318 w 2717114"/>
              <a:gd name="connsiteY41" fmla="*/ 981757 h 1838617"/>
              <a:gd name="connsiteX42" fmla="*/ 103759 w 2717114"/>
              <a:gd name="connsiteY42" fmla="*/ 1043575 h 1838617"/>
              <a:gd name="connsiteX43" fmla="*/ 328694 w 2717114"/>
              <a:gd name="connsiteY43" fmla="*/ 1006692 h 1838617"/>
              <a:gd name="connsiteX44" fmla="*/ 386876 w 2717114"/>
              <a:gd name="connsiteY44" fmla="*/ 1040978 h 1838617"/>
              <a:gd name="connsiteX45" fmla="*/ 409213 w 2717114"/>
              <a:gd name="connsiteY45" fmla="*/ 1132406 h 1838617"/>
              <a:gd name="connsiteX46" fmla="*/ 174409 w 2717114"/>
              <a:gd name="connsiteY46" fmla="*/ 1295522 h 1838617"/>
              <a:gd name="connsiteX47" fmla="*/ 88695 w 2717114"/>
              <a:gd name="connsiteY47" fmla="*/ 1399418 h 1838617"/>
              <a:gd name="connsiteX48" fmla="*/ 36747 w 2717114"/>
              <a:gd name="connsiteY48" fmla="*/ 1526691 h 1838617"/>
              <a:gd name="connsiteX49" fmla="*/ 3500 w 2717114"/>
              <a:gd name="connsiteY49" fmla="*/ 1608249 h 1838617"/>
              <a:gd name="connsiteX50" fmla="*/ 101682 w 2717114"/>
              <a:gd name="connsiteY50" fmla="*/ 1623833 h 1838617"/>
              <a:gd name="connsiteX51" fmla="*/ 152591 w 2717114"/>
              <a:gd name="connsiteY51" fmla="*/ 1563054 h 1838617"/>
              <a:gd name="connsiteX52" fmla="*/ 167136 w 2717114"/>
              <a:gd name="connsiteY52" fmla="*/ 1518898 h 1838617"/>
              <a:gd name="connsiteX53" fmla="*/ 244538 w 2717114"/>
              <a:gd name="connsiteY53" fmla="*/ 1392145 h 1838617"/>
              <a:gd name="connsiteX54" fmla="*/ 514667 w 2717114"/>
              <a:gd name="connsiteY54" fmla="*/ 1278379 h 1838617"/>
              <a:gd name="connsiteX55" fmla="*/ 551031 w 2717114"/>
              <a:gd name="connsiteY55" fmla="*/ 1306431 h 1838617"/>
              <a:gd name="connsiteX56" fmla="*/ 494408 w 2717114"/>
              <a:gd name="connsiteY56" fmla="*/ 1454483 h 1838617"/>
              <a:gd name="connsiteX57" fmla="*/ 315187 w 2717114"/>
              <a:gd name="connsiteY57" fmla="*/ 1686171 h 1838617"/>
              <a:gd name="connsiteX58" fmla="*/ 249214 w 2717114"/>
              <a:gd name="connsiteY58" fmla="*/ 1730846 h 1838617"/>
              <a:gd name="connsiteX59" fmla="*/ 177525 w 2717114"/>
              <a:gd name="connsiteY59" fmla="*/ 1757339 h 1838617"/>
              <a:gd name="connsiteX60" fmla="*/ 149536 w 2717114"/>
              <a:gd name="connsiteY60" fmla="*/ 1792336 h 1838617"/>
              <a:gd name="connsiteX61" fmla="*/ 151551 w 2717114"/>
              <a:gd name="connsiteY61" fmla="*/ 1800456 h 1838617"/>
              <a:gd name="connsiteX62" fmla="*/ 177006 w 2717114"/>
              <a:gd name="connsiteY62" fmla="*/ 1838378 h 1838617"/>
              <a:gd name="connsiteX63" fmla="*/ 304278 w 2717114"/>
              <a:gd name="connsiteY63" fmla="*/ 1830066 h 1838617"/>
              <a:gd name="connsiteX64" fmla="*/ 346876 w 2717114"/>
              <a:gd name="connsiteY64" fmla="*/ 1806690 h 1838617"/>
              <a:gd name="connsiteX65" fmla="*/ 392590 w 2717114"/>
              <a:gd name="connsiteY65" fmla="*/ 1746430 h 1838617"/>
              <a:gd name="connsiteX66" fmla="*/ 462200 w 2717114"/>
              <a:gd name="connsiteY66" fmla="*/ 1687729 h 1838617"/>
              <a:gd name="connsiteX67" fmla="*/ 665836 w 2717114"/>
              <a:gd name="connsiteY67" fmla="*/ 1526171 h 1838617"/>
              <a:gd name="connsiteX68" fmla="*/ 758303 w 2717114"/>
              <a:gd name="connsiteY68" fmla="*/ 1460717 h 1838617"/>
              <a:gd name="connsiteX69" fmla="*/ 791550 w 2717114"/>
              <a:gd name="connsiteY69" fmla="*/ 1408769 h 1838617"/>
              <a:gd name="connsiteX70" fmla="*/ 811290 w 2717114"/>
              <a:gd name="connsiteY70" fmla="*/ 1369808 h 1838617"/>
              <a:gd name="connsiteX71" fmla="*/ 884017 w 2717114"/>
              <a:gd name="connsiteY71" fmla="*/ 1359938 h 1838617"/>
              <a:gd name="connsiteX72" fmla="*/ 1436742 w 2717114"/>
              <a:gd name="connsiteY72" fmla="*/ 874225 h 1838617"/>
              <a:gd name="connsiteX73" fmla="*/ 1529210 w 2717114"/>
              <a:gd name="connsiteY73" fmla="*/ 949030 h 1838617"/>
              <a:gd name="connsiteX74" fmla="*/ 1692846 w 2717114"/>
              <a:gd name="connsiteY74" fmla="*/ 968251 h 1838617"/>
              <a:gd name="connsiteX75" fmla="*/ 2049208 w 2717114"/>
              <a:gd name="connsiteY75" fmla="*/ 784874 h 1838617"/>
              <a:gd name="connsiteX76" fmla="*/ 2212844 w 2717114"/>
              <a:gd name="connsiteY76" fmla="*/ 617603 h 1838617"/>
              <a:gd name="connsiteX77" fmla="*/ 2342194 w 2717114"/>
              <a:gd name="connsiteY77" fmla="*/ 546434 h 1838617"/>
              <a:gd name="connsiteX78" fmla="*/ 2531284 w 2717114"/>
              <a:gd name="connsiteY78" fmla="*/ 627992 h 1838617"/>
              <a:gd name="connsiteX79" fmla="*/ 2631544 w 2717114"/>
              <a:gd name="connsiteY79" fmla="*/ 658122 h 1838617"/>
              <a:gd name="connsiteX80" fmla="*/ 2696998 w 2717114"/>
              <a:gd name="connsiteY80" fmla="*/ 636823 h 1838617"/>
              <a:gd name="connsiteX81" fmla="*/ 2705310 w 2717114"/>
              <a:gd name="connsiteY81" fmla="*/ 593706 h 1838617"/>
              <a:gd name="connsiteX82" fmla="*/ 288175 w 2717114"/>
              <a:gd name="connsiteY82" fmla="*/ 774485 h 1838617"/>
              <a:gd name="connsiteX83" fmla="*/ 267395 w 2717114"/>
              <a:gd name="connsiteY83" fmla="*/ 818641 h 1838617"/>
              <a:gd name="connsiteX84" fmla="*/ 215448 w 2717114"/>
              <a:gd name="connsiteY84" fmla="*/ 867472 h 1838617"/>
              <a:gd name="connsiteX85" fmla="*/ 181162 w 2717114"/>
              <a:gd name="connsiteY85" fmla="*/ 867472 h 1838617"/>
              <a:gd name="connsiteX86" fmla="*/ 153629 w 2717114"/>
              <a:gd name="connsiteY86" fmla="*/ 880459 h 1838617"/>
              <a:gd name="connsiteX87" fmla="*/ 205577 w 2717114"/>
              <a:gd name="connsiteY87" fmla="*/ 800979 h 1838617"/>
              <a:gd name="connsiteX88" fmla="*/ 244538 w 2717114"/>
              <a:gd name="connsiteY88" fmla="*/ 795784 h 1838617"/>
              <a:gd name="connsiteX89" fmla="*/ 268954 w 2717114"/>
              <a:gd name="connsiteY89" fmla="*/ 788511 h 1838617"/>
              <a:gd name="connsiteX90" fmla="*/ 287135 w 2717114"/>
              <a:gd name="connsiteY90" fmla="*/ 744875 h 1838617"/>
              <a:gd name="connsiteX91" fmla="*/ 288175 w 2717114"/>
              <a:gd name="connsiteY91" fmla="*/ 774485 h 1838617"/>
              <a:gd name="connsiteX92" fmla="*/ 547914 w 2717114"/>
              <a:gd name="connsiteY92" fmla="*/ 379162 h 1838617"/>
              <a:gd name="connsiteX93" fmla="*/ 716745 w 2717114"/>
              <a:gd name="connsiteY93" fmla="*/ 164617 h 1838617"/>
              <a:gd name="connsiteX94" fmla="*/ 536485 w 2717114"/>
              <a:gd name="connsiteY94" fmla="*/ 524096 h 1838617"/>
              <a:gd name="connsiteX95" fmla="*/ 437784 w 2717114"/>
              <a:gd name="connsiteY95" fmla="*/ 617603 h 1838617"/>
              <a:gd name="connsiteX96" fmla="*/ 547395 w 2717114"/>
              <a:gd name="connsiteY96" fmla="*/ 379162 h 1838617"/>
              <a:gd name="connsiteX97" fmla="*/ 446615 w 2717114"/>
              <a:gd name="connsiteY97" fmla="*/ 93968 h 1838617"/>
              <a:gd name="connsiteX98" fmla="*/ 441421 w 2717114"/>
              <a:gd name="connsiteY98" fmla="*/ 159422 h 1838617"/>
              <a:gd name="connsiteX99" fmla="*/ 441421 w 2717114"/>
              <a:gd name="connsiteY99" fmla="*/ 233708 h 1838617"/>
              <a:gd name="connsiteX100" fmla="*/ 431551 w 2717114"/>
              <a:gd name="connsiteY100" fmla="*/ 337604 h 1838617"/>
              <a:gd name="connsiteX101" fmla="*/ 370772 w 2717114"/>
              <a:gd name="connsiteY101" fmla="*/ 489810 h 1838617"/>
              <a:gd name="connsiteX102" fmla="*/ 366616 w 2717114"/>
              <a:gd name="connsiteY102" fmla="*/ 333967 h 1838617"/>
              <a:gd name="connsiteX103" fmla="*/ 446096 w 2717114"/>
              <a:gd name="connsiteY103" fmla="*/ 93968 h 1838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2717114" h="1838617">
                <a:moveTo>
                  <a:pt x="2705310" y="593706"/>
                </a:moveTo>
                <a:cubicBezTo>
                  <a:pt x="2658037" y="568252"/>
                  <a:pt x="2601414" y="549551"/>
                  <a:pt x="2557778" y="529811"/>
                </a:cubicBezTo>
                <a:cubicBezTo>
                  <a:pt x="2477778" y="493966"/>
                  <a:pt x="2381155" y="451889"/>
                  <a:pt x="2307908" y="425915"/>
                </a:cubicBezTo>
                <a:lnTo>
                  <a:pt x="2307908" y="425915"/>
                </a:lnTo>
                <a:cubicBezTo>
                  <a:pt x="2278039" y="411759"/>
                  <a:pt x="2242922" y="414320"/>
                  <a:pt x="2215441" y="432668"/>
                </a:cubicBezTo>
                <a:cubicBezTo>
                  <a:pt x="2164273" y="481120"/>
                  <a:pt x="2101156" y="515177"/>
                  <a:pt x="2032585" y="531369"/>
                </a:cubicBezTo>
                <a:cubicBezTo>
                  <a:pt x="2001780" y="539675"/>
                  <a:pt x="1969878" y="543010"/>
                  <a:pt x="1938040" y="541239"/>
                </a:cubicBezTo>
                <a:cubicBezTo>
                  <a:pt x="1976626" y="512429"/>
                  <a:pt x="2007338" y="474377"/>
                  <a:pt x="2027390" y="430590"/>
                </a:cubicBezTo>
                <a:cubicBezTo>
                  <a:pt x="2065831" y="354227"/>
                  <a:pt x="2082455" y="274746"/>
                  <a:pt x="2131285" y="233188"/>
                </a:cubicBezTo>
                <a:cubicBezTo>
                  <a:pt x="2202974" y="175006"/>
                  <a:pt x="2353103" y="212409"/>
                  <a:pt x="2473103" y="198903"/>
                </a:cubicBezTo>
                <a:cubicBezTo>
                  <a:pt x="2520375" y="193708"/>
                  <a:pt x="2536479" y="185396"/>
                  <a:pt x="2552064" y="163058"/>
                </a:cubicBezTo>
                <a:cubicBezTo>
                  <a:pt x="2559907" y="152461"/>
                  <a:pt x="2563440" y="139277"/>
                  <a:pt x="2561934" y="126175"/>
                </a:cubicBezTo>
                <a:cubicBezTo>
                  <a:pt x="2556739" y="102279"/>
                  <a:pt x="2509986" y="107994"/>
                  <a:pt x="2462194" y="109552"/>
                </a:cubicBezTo>
                <a:cubicBezTo>
                  <a:pt x="2434661" y="109552"/>
                  <a:pt x="2321415" y="116825"/>
                  <a:pt x="2254402" y="118903"/>
                </a:cubicBezTo>
                <a:cubicBezTo>
                  <a:pt x="2187389" y="120981"/>
                  <a:pt x="2109987" y="110072"/>
                  <a:pt x="2076221" y="118903"/>
                </a:cubicBezTo>
                <a:cubicBezTo>
                  <a:pt x="2058039" y="123059"/>
                  <a:pt x="2049727" y="131370"/>
                  <a:pt x="2029987" y="152149"/>
                </a:cubicBezTo>
                <a:cubicBezTo>
                  <a:pt x="1974403" y="211890"/>
                  <a:pt x="1802975" y="318383"/>
                  <a:pt x="1704793" y="307993"/>
                </a:cubicBezTo>
                <a:lnTo>
                  <a:pt x="1704793" y="307993"/>
                </a:lnTo>
                <a:cubicBezTo>
                  <a:pt x="1672466" y="282289"/>
                  <a:pt x="1634570" y="264497"/>
                  <a:pt x="1594144" y="256045"/>
                </a:cubicBezTo>
                <a:cubicBezTo>
                  <a:pt x="1594144" y="237863"/>
                  <a:pt x="1616482" y="219682"/>
                  <a:pt x="1625313" y="204097"/>
                </a:cubicBezTo>
                <a:cubicBezTo>
                  <a:pt x="1642596" y="176736"/>
                  <a:pt x="1639402" y="141188"/>
                  <a:pt x="1617521" y="117344"/>
                </a:cubicBezTo>
                <a:cubicBezTo>
                  <a:pt x="1578991" y="79500"/>
                  <a:pt x="1524997" y="61822"/>
                  <a:pt x="1471547" y="69552"/>
                </a:cubicBezTo>
                <a:cubicBezTo>
                  <a:pt x="1493885" y="92929"/>
                  <a:pt x="1464794" y="121500"/>
                  <a:pt x="1464794" y="121500"/>
                </a:cubicBezTo>
                <a:cubicBezTo>
                  <a:pt x="1392067" y="199422"/>
                  <a:pt x="1442457" y="237344"/>
                  <a:pt x="1470509" y="251370"/>
                </a:cubicBezTo>
                <a:cubicBezTo>
                  <a:pt x="1442155" y="254289"/>
                  <a:pt x="1414041" y="259146"/>
                  <a:pt x="1386353" y="265915"/>
                </a:cubicBezTo>
                <a:cubicBezTo>
                  <a:pt x="1270379" y="299489"/>
                  <a:pt x="1169720" y="372409"/>
                  <a:pt x="1101678" y="472148"/>
                </a:cubicBezTo>
                <a:cubicBezTo>
                  <a:pt x="1019601" y="584356"/>
                  <a:pt x="972848" y="744875"/>
                  <a:pt x="826355" y="790589"/>
                </a:cubicBezTo>
                <a:cubicBezTo>
                  <a:pt x="717784" y="824875"/>
                  <a:pt x="596745" y="774485"/>
                  <a:pt x="514667" y="720459"/>
                </a:cubicBezTo>
                <a:cubicBezTo>
                  <a:pt x="491831" y="704568"/>
                  <a:pt x="467468" y="690994"/>
                  <a:pt x="441940" y="679940"/>
                </a:cubicBezTo>
                <a:cubicBezTo>
                  <a:pt x="548953" y="627992"/>
                  <a:pt x="660641" y="448252"/>
                  <a:pt x="660641" y="448252"/>
                </a:cubicBezTo>
                <a:cubicBezTo>
                  <a:pt x="727970" y="335562"/>
                  <a:pt x="765347" y="207521"/>
                  <a:pt x="769212" y="76306"/>
                </a:cubicBezTo>
                <a:cubicBezTo>
                  <a:pt x="640308" y="154368"/>
                  <a:pt x="538839" y="270539"/>
                  <a:pt x="478823" y="408772"/>
                </a:cubicBezTo>
                <a:cubicBezTo>
                  <a:pt x="475187" y="417603"/>
                  <a:pt x="471551" y="426434"/>
                  <a:pt x="467914" y="434226"/>
                </a:cubicBezTo>
                <a:cubicBezTo>
                  <a:pt x="476792" y="368273"/>
                  <a:pt x="481301" y="301811"/>
                  <a:pt x="481421" y="235266"/>
                </a:cubicBezTo>
                <a:cubicBezTo>
                  <a:pt x="481421" y="163578"/>
                  <a:pt x="481421" y="-58"/>
                  <a:pt x="481421" y="-58"/>
                </a:cubicBezTo>
                <a:cubicBezTo>
                  <a:pt x="306876" y="117344"/>
                  <a:pt x="325577" y="402019"/>
                  <a:pt x="325577" y="402019"/>
                </a:cubicBezTo>
                <a:cubicBezTo>
                  <a:pt x="336896" y="487416"/>
                  <a:pt x="334263" y="574086"/>
                  <a:pt x="317785" y="658641"/>
                </a:cubicBezTo>
                <a:cubicBezTo>
                  <a:pt x="308029" y="659306"/>
                  <a:pt x="298315" y="660517"/>
                  <a:pt x="288694" y="662278"/>
                </a:cubicBezTo>
                <a:cubicBezTo>
                  <a:pt x="194305" y="672771"/>
                  <a:pt x="110954" y="728599"/>
                  <a:pt x="65318" y="811888"/>
                </a:cubicBezTo>
                <a:cubicBezTo>
                  <a:pt x="65318" y="811888"/>
                  <a:pt x="38825" y="885654"/>
                  <a:pt x="28955" y="901757"/>
                </a:cubicBezTo>
                <a:cubicBezTo>
                  <a:pt x="28955" y="901757"/>
                  <a:pt x="4539" y="925134"/>
                  <a:pt x="5059" y="940199"/>
                </a:cubicBezTo>
                <a:cubicBezTo>
                  <a:pt x="5059" y="940199"/>
                  <a:pt x="903" y="954225"/>
                  <a:pt x="25318" y="981757"/>
                </a:cubicBezTo>
                <a:cubicBezTo>
                  <a:pt x="45339" y="1009128"/>
                  <a:pt x="72466" y="1030505"/>
                  <a:pt x="103759" y="1043575"/>
                </a:cubicBezTo>
                <a:cubicBezTo>
                  <a:pt x="180113" y="1070536"/>
                  <a:pt x="264949" y="1056624"/>
                  <a:pt x="328694" y="1006692"/>
                </a:cubicBezTo>
                <a:cubicBezTo>
                  <a:pt x="328694" y="1006692"/>
                  <a:pt x="380642" y="972406"/>
                  <a:pt x="386876" y="1040978"/>
                </a:cubicBezTo>
                <a:cubicBezTo>
                  <a:pt x="390564" y="1072250"/>
                  <a:pt x="398065" y="1102957"/>
                  <a:pt x="409213" y="1132406"/>
                </a:cubicBezTo>
                <a:cubicBezTo>
                  <a:pt x="334419" y="1191611"/>
                  <a:pt x="255998" y="1246089"/>
                  <a:pt x="174409" y="1295522"/>
                </a:cubicBezTo>
                <a:cubicBezTo>
                  <a:pt x="132783" y="1316915"/>
                  <a:pt x="101786" y="1354483"/>
                  <a:pt x="88695" y="1399418"/>
                </a:cubicBezTo>
                <a:cubicBezTo>
                  <a:pt x="76747" y="1437340"/>
                  <a:pt x="59604" y="1476301"/>
                  <a:pt x="36747" y="1526691"/>
                </a:cubicBezTo>
                <a:cubicBezTo>
                  <a:pt x="25318" y="1564612"/>
                  <a:pt x="-11565" y="1581755"/>
                  <a:pt x="3500" y="1608249"/>
                </a:cubicBezTo>
                <a:cubicBezTo>
                  <a:pt x="11292" y="1625391"/>
                  <a:pt x="76747" y="1632664"/>
                  <a:pt x="101682" y="1623833"/>
                </a:cubicBezTo>
                <a:cubicBezTo>
                  <a:pt x="125391" y="1610332"/>
                  <a:pt x="143458" y="1588763"/>
                  <a:pt x="152591" y="1563054"/>
                </a:cubicBezTo>
                <a:lnTo>
                  <a:pt x="167136" y="1518898"/>
                </a:lnTo>
                <a:cubicBezTo>
                  <a:pt x="182866" y="1471267"/>
                  <a:pt x="209349" y="1427896"/>
                  <a:pt x="244538" y="1392145"/>
                </a:cubicBezTo>
                <a:cubicBezTo>
                  <a:pt x="331240" y="1346727"/>
                  <a:pt x="421597" y="1308671"/>
                  <a:pt x="514667" y="1278379"/>
                </a:cubicBezTo>
                <a:cubicBezTo>
                  <a:pt x="525971" y="1288743"/>
                  <a:pt x="538137" y="1298125"/>
                  <a:pt x="551031" y="1306431"/>
                </a:cubicBezTo>
                <a:cubicBezTo>
                  <a:pt x="543426" y="1359387"/>
                  <a:pt x="524080" y="1409969"/>
                  <a:pt x="494408" y="1454483"/>
                </a:cubicBezTo>
                <a:cubicBezTo>
                  <a:pt x="436226" y="1528249"/>
                  <a:pt x="355187" y="1643054"/>
                  <a:pt x="315187" y="1686171"/>
                </a:cubicBezTo>
                <a:cubicBezTo>
                  <a:pt x="294523" y="1702934"/>
                  <a:pt x="272450" y="1717880"/>
                  <a:pt x="249214" y="1730846"/>
                </a:cubicBezTo>
                <a:cubicBezTo>
                  <a:pt x="225915" y="1741220"/>
                  <a:pt x="201972" y="1750071"/>
                  <a:pt x="177525" y="1757339"/>
                </a:cubicBezTo>
                <a:cubicBezTo>
                  <a:pt x="160134" y="1759277"/>
                  <a:pt x="147604" y="1774944"/>
                  <a:pt x="149536" y="1792336"/>
                </a:cubicBezTo>
                <a:cubicBezTo>
                  <a:pt x="149848" y="1795121"/>
                  <a:pt x="150523" y="1797853"/>
                  <a:pt x="151551" y="1800456"/>
                </a:cubicBezTo>
                <a:cubicBezTo>
                  <a:pt x="151551" y="1803573"/>
                  <a:pt x="157785" y="1841495"/>
                  <a:pt x="177006" y="1838378"/>
                </a:cubicBezTo>
                <a:cubicBezTo>
                  <a:pt x="177006" y="1838378"/>
                  <a:pt x="263759" y="1834742"/>
                  <a:pt x="304278" y="1830066"/>
                </a:cubicBezTo>
                <a:cubicBezTo>
                  <a:pt x="321785" y="1831089"/>
                  <a:pt x="338335" y="1822009"/>
                  <a:pt x="346876" y="1806690"/>
                </a:cubicBezTo>
                <a:cubicBezTo>
                  <a:pt x="360460" y="1785401"/>
                  <a:pt x="375748" y="1765251"/>
                  <a:pt x="392590" y="1746430"/>
                </a:cubicBezTo>
                <a:cubicBezTo>
                  <a:pt x="414117" y="1724960"/>
                  <a:pt x="437400" y="1705324"/>
                  <a:pt x="462200" y="1687729"/>
                </a:cubicBezTo>
                <a:cubicBezTo>
                  <a:pt x="462200" y="1687729"/>
                  <a:pt x="613369" y="1563054"/>
                  <a:pt x="665836" y="1526171"/>
                </a:cubicBezTo>
                <a:cubicBezTo>
                  <a:pt x="698189" y="1506602"/>
                  <a:pt x="729093" y="1484727"/>
                  <a:pt x="758303" y="1460717"/>
                </a:cubicBezTo>
                <a:cubicBezTo>
                  <a:pt x="774386" y="1447163"/>
                  <a:pt x="785981" y="1429049"/>
                  <a:pt x="791550" y="1408769"/>
                </a:cubicBezTo>
                <a:lnTo>
                  <a:pt x="811290" y="1369808"/>
                </a:lnTo>
                <a:cubicBezTo>
                  <a:pt x="835684" y="1367761"/>
                  <a:pt x="859960" y="1364468"/>
                  <a:pt x="884017" y="1359938"/>
                </a:cubicBezTo>
                <a:cubicBezTo>
                  <a:pt x="1283496" y="1293964"/>
                  <a:pt x="1299600" y="916822"/>
                  <a:pt x="1436742" y="874225"/>
                </a:cubicBezTo>
                <a:cubicBezTo>
                  <a:pt x="1461537" y="905809"/>
                  <a:pt x="1493147" y="931378"/>
                  <a:pt x="1529210" y="949030"/>
                </a:cubicBezTo>
                <a:cubicBezTo>
                  <a:pt x="1580430" y="972287"/>
                  <a:pt x="1637630" y="979004"/>
                  <a:pt x="1692846" y="968251"/>
                </a:cubicBezTo>
                <a:cubicBezTo>
                  <a:pt x="1866871" y="949550"/>
                  <a:pt x="1931286" y="898640"/>
                  <a:pt x="2049208" y="784874"/>
                </a:cubicBezTo>
                <a:cubicBezTo>
                  <a:pt x="2049208" y="784874"/>
                  <a:pt x="2175961" y="663836"/>
                  <a:pt x="2212844" y="617603"/>
                </a:cubicBezTo>
                <a:cubicBezTo>
                  <a:pt x="2246922" y="580257"/>
                  <a:pt x="2292428" y="555234"/>
                  <a:pt x="2342194" y="546434"/>
                </a:cubicBezTo>
                <a:cubicBezTo>
                  <a:pt x="2410246" y="560049"/>
                  <a:pt x="2474661" y="587841"/>
                  <a:pt x="2531284" y="627992"/>
                </a:cubicBezTo>
                <a:cubicBezTo>
                  <a:pt x="2561726" y="646137"/>
                  <a:pt x="2596167" y="656491"/>
                  <a:pt x="2631544" y="658122"/>
                </a:cubicBezTo>
                <a:cubicBezTo>
                  <a:pt x="2655180" y="659062"/>
                  <a:pt x="2678401" y="651504"/>
                  <a:pt x="2696998" y="636823"/>
                </a:cubicBezTo>
                <a:cubicBezTo>
                  <a:pt x="2718297" y="617603"/>
                  <a:pt x="2725050" y="604616"/>
                  <a:pt x="2705310" y="593706"/>
                </a:cubicBezTo>
                <a:close/>
                <a:moveTo>
                  <a:pt x="288175" y="774485"/>
                </a:moveTo>
                <a:cubicBezTo>
                  <a:pt x="284112" y="790386"/>
                  <a:pt x="277063" y="805373"/>
                  <a:pt x="267395" y="818641"/>
                </a:cubicBezTo>
                <a:cubicBezTo>
                  <a:pt x="259603" y="833186"/>
                  <a:pt x="258564" y="857602"/>
                  <a:pt x="215448" y="867472"/>
                </a:cubicBezTo>
                <a:cubicBezTo>
                  <a:pt x="204180" y="870204"/>
                  <a:pt x="192429" y="870204"/>
                  <a:pt x="181162" y="867472"/>
                </a:cubicBezTo>
                <a:cubicBezTo>
                  <a:pt x="169998" y="863908"/>
                  <a:pt x="157978" y="869581"/>
                  <a:pt x="153629" y="880459"/>
                </a:cubicBezTo>
                <a:cubicBezTo>
                  <a:pt x="153629" y="880459"/>
                  <a:pt x="158825" y="815004"/>
                  <a:pt x="205577" y="800979"/>
                </a:cubicBezTo>
                <a:cubicBezTo>
                  <a:pt x="218211" y="797223"/>
                  <a:pt x="231359" y="795472"/>
                  <a:pt x="244538" y="795784"/>
                </a:cubicBezTo>
                <a:cubicBezTo>
                  <a:pt x="253183" y="795586"/>
                  <a:pt x="261614" y="793077"/>
                  <a:pt x="268954" y="788511"/>
                </a:cubicBezTo>
                <a:cubicBezTo>
                  <a:pt x="280808" y="777119"/>
                  <a:pt x="287395" y="761316"/>
                  <a:pt x="287135" y="744875"/>
                </a:cubicBezTo>
                <a:cubicBezTo>
                  <a:pt x="289323" y="754594"/>
                  <a:pt x="289676" y="764636"/>
                  <a:pt x="288175" y="774485"/>
                </a:cubicBezTo>
                <a:close/>
                <a:moveTo>
                  <a:pt x="547914" y="379162"/>
                </a:moveTo>
                <a:cubicBezTo>
                  <a:pt x="625316" y="213967"/>
                  <a:pt x="716745" y="164617"/>
                  <a:pt x="716745" y="164617"/>
                </a:cubicBezTo>
                <a:cubicBezTo>
                  <a:pt x="698563" y="355266"/>
                  <a:pt x="536485" y="524096"/>
                  <a:pt x="536485" y="524096"/>
                </a:cubicBezTo>
                <a:cubicBezTo>
                  <a:pt x="493888" y="568252"/>
                  <a:pt x="437784" y="617603"/>
                  <a:pt x="437784" y="617603"/>
                </a:cubicBezTo>
                <a:cubicBezTo>
                  <a:pt x="478371" y="540049"/>
                  <a:pt x="514953" y="460460"/>
                  <a:pt x="547395" y="379162"/>
                </a:cubicBezTo>
                <a:close/>
                <a:moveTo>
                  <a:pt x="446615" y="93968"/>
                </a:moveTo>
                <a:cubicBezTo>
                  <a:pt x="446615" y="93968"/>
                  <a:pt x="442460" y="137084"/>
                  <a:pt x="441421" y="159422"/>
                </a:cubicBezTo>
                <a:cubicBezTo>
                  <a:pt x="440382" y="181760"/>
                  <a:pt x="441421" y="211370"/>
                  <a:pt x="441421" y="233708"/>
                </a:cubicBezTo>
                <a:cubicBezTo>
                  <a:pt x="439992" y="268492"/>
                  <a:pt x="436699" y="303172"/>
                  <a:pt x="431551" y="337604"/>
                </a:cubicBezTo>
                <a:cubicBezTo>
                  <a:pt x="420413" y="391520"/>
                  <a:pt x="399837" y="443047"/>
                  <a:pt x="370772" y="489810"/>
                </a:cubicBezTo>
                <a:cubicBezTo>
                  <a:pt x="370772" y="430590"/>
                  <a:pt x="366616" y="333967"/>
                  <a:pt x="366616" y="333967"/>
                </a:cubicBezTo>
                <a:cubicBezTo>
                  <a:pt x="371385" y="248341"/>
                  <a:pt x="398813" y="165516"/>
                  <a:pt x="446096" y="93968"/>
                </a:cubicBezTo>
                <a:close/>
              </a:path>
            </a:pathLst>
          </a:custGeom>
          <a:gradFill>
            <a:gsLst>
              <a:gs pos="0">
                <a:srgbClr val="FFFFFF"/>
              </a:gs>
              <a:gs pos="2000">
                <a:schemeClr val="bg1"/>
              </a:gs>
              <a:gs pos="59000">
                <a:schemeClr val="accent3">
                  <a:lumMod val="20000"/>
                  <a:lumOff val="80000"/>
                </a:schemeClr>
              </a:gs>
              <a:gs pos="100000">
                <a:schemeClr val="accent3">
                  <a:lumMod val="40000"/>
                  <a:lumOff val="60000"/>
                </a:schemeClr>
              </a:gs>
            </a:gsLst>
            <a:lin ang="1932801" scaled="1"/>
          </a:gradFill>
          <a:ln w="51838" cap="flat">
            <a:noFill/>
            <a:prstDash val="solid"/>
            <a:miter/>
          </a:ln>
          <a:effectLst>
            <a:outerShdw blurRad="114300" dist="114300" dir="5400000" algn="t" rotWithShape="0">
              <a:prstClr val="black">
                <a:alpha val="40000"/>
              </a:prstClr>
            </a:outerShdw>
          </a:effectLst>
        </p:spPr>
        <p:txBody>
          <a:bodyPr rtlCol="0" anchor="ctr">
            <a:noAutofit/>
          </a:bodyPr>
          <a:lstStyle/>
          <a:p>
            <a:endParaRPr lang="zh-CN" altLang="en-US"/>
          </a:p>
        </p:txBody>
      </p:sp>
      <p:sp>
        <p:nvSpPr>
          <p:cNvPr id="18" name="任意多边形: 形状 17">
            <a:extLst>
              <a:ext uri="{FF2B5EF4-FFF2-40B4-BE49-F238E27FC236}">
                <a16:creationId xmlns:a16="http://schemas.microsoft.com/office/drawing/2014/main" id="{0FFAF2B4-87FF-B139-5319-C92E956A2165}"/>
              </a:ext>
            </a:extLst>
          </p:cNvPr>
          <p:cNvSpPr/>
          <p:nvPr/>
        </p:nvSpPr>
        <p:spPr>
          <a:xfrm>
            <a:off x="6484327" y="2242642"/>
            <a:ext cx="875616" cy="278016"/>
          </a:xfrm>
          <a:custGeom>
            <a:avLst/>
            <a:gdLst>
              <a:gd name="connsiteX0" fmla="*/ 328454 w 331810"/>
              <a:gd name="connsiteY0" fmla="*/ 101956 h 105353"/>
              <a:gd name="connsiteX1" fmla="*/ 59277 w 331810"/>
              <a:gd name="connsiteY1" fmla="*/ 101956 h 105353"/>
              <a:gd name="connsiteX2" fmla="*/ 23654 w 331810"/>
              <a:gd name="connsiteY2" fmla="*/ 92431 h 105353"/>
              <a:gd name="connsiteX3" fmla="*/ 20225 w 331810"/>
              <a:gd name="connsiteY3" fmla="*/ 85287 h 105353"/>
              <a:gd name="connsiteX4" fmla="*/ 45466 w 331810"/>
              <a:gd name="connsiteY4" fmla="*/ 69094 h 105353"/>
              <a:gd name="connsiteX5" fmla="*/ 102616 w 331810"/>
              <a:gd name="connsiteY5" fmla="*/ 69094 h 105353"/>
              <a:gd name="connsiteX6" fmla="*/ 127571 w 331810"/>
              <a:gd name="connsiteY6" fmla="*/ 66713 h 105353"/>
              <a:gd name="connsiteX7" fmla="*/ 145002 w 331810"/>
              <a:gd name="connsiteY7" fmla="*/ 57855 h 105353"/>
              <a:gd name="connsiteX8" fmla="*/ 140335 w 331810"/>
              <a:gd name="connsiteY8" fmla="*/ 30804 h 105353"/>
              <a:gd name="connsiteX9" fmla="*/ 109283 w 331810"/>
              <a:gd name="connsiteY9" fmla="*/ 24803 h 105353"/>
              <a:gd name="connsiteX10" fmla="*/ 99758 w 331810"/>
              <a:gd name="connsiteY10" fmla="*/ 24041 h 105353"/>
              <a:gd name="connsiteX11" fmla="*/ 53276 w 331810"/>
              <a:gd name="connsiteY11" fmla="*/ 24041 h 105353"/>
              <a:gd name="connsiteX12" fmla="*/ 42894 w 331810"/>
              <a:gd name="connsiteY12" fmla="*/ 22708 h 105353"/>
              <a:gd name="connsiteX13" fmla="*/ 36893 w 331810"/>
              <a:gd name="connsiteY13" fmla="*/ 13183 h 105353"/>
              <a:gd name="connsiteX14" fmla="*/ 45656 w 331810"/>
              <a:gd name="connsiteY14" fmla="*/ 3658 h 105353"/>
              <a:gd name="connsiteX15" fmla="*/ 84804 w 331810"/>
              <a:gd name="connsiteY15" fmla="*/ 2038 h 105353"/>
              <a:gd name="connsiteX16" fmla="*/ 84804 w 331810"/>
              <a:gd name="connsiteY16" fmla="*/ -152 h 105353"/>
              <a:gd name="connsiteX17" fmla="*/ 42132 w 331810"/>
              <a:gd name="connsiteY17" fmla="*/ 895 h 105353"/>
              <a:gd name="connsiteX18" fmla="*/ 29169 w 331810"/>
              <a:gd name="connsiteY18" fmla="*/ 15145 h 105353"/>
              <a:gd name="connsiteX19" fmla="*/ 32607 w 331810"/>
              <a:gd name="connsiteY19" fmla="*/ 23565 h 105353"/>
              <a:gd name="connsiteX20" fmla="*/ 58229 w 331810"/>
              <a:gd name="connsiteY20" fmla="*/ 28232 h 105353"/>
              <a:gd name="connsiteX21" fmla="*/ 88614 w 331810"/>
              <a:gd name="connsiteY21" fmla="*/ 28708 h 105353"/>
              <a:gd name="connsiteX22" fmla="*/ 107664 w 331810"/>
              <a:gd name="connsiteY22" fmla="*/ 53950 h 105353"/>
              <a:gd name="connsiteX23" fmla="*/ 90614 w 331810"/>
              <a:gd name="connsiteY23" fmla="*/ 60617 h 105353"/>
              <a:gd name="connsiteX24" fmla="*/ 33464 w 331810"/>
              <a:gd name="connsiteY24" fmla="*/ 60617 h 105353"/>
              <a:gd name="connsiteX25" fmla="*/ 4889 w 331810"/>
              <a:gd name="connsiteY25" fmla="*/ 71476 h 105353"/>
              <a:gd name="connsiteX26" fmla="*/ -64 w 331810"/>
              <a:gd name="connsiteY26" fmla="*/ 84906 h 105353"/>
              <a:gd name="connsiteX27" fmla="*/ 28511 w 331810"/>
              <a:gd name="connsiteY27" fmla="*/ 103956 h 105353"/>
              <a:gd name="connsiteX28" fmla="*/ 56420 w 331810"/>
              <a:gd name="connsiteY28" fmla="*/ 105194 h 105353"/>
              <a:gd name="connsiteX29" fmla="*/ 331692 w 331810"/>
              <a:gd name="connsiteY29" fmla="*/ 105194 h 105353"/>
              <a:gd name="connsiteX30" fmla="*/ 138906 w 331810"/>
              <a:gd name="connsiteY30" fmla="*/ 33185 h 105353"/>
              <a:gd name="connsiteX31" fmla="*/ 143097 w 331810"/>
              <a:gd name="connsiteY31" fmla="*/ 56617 h 105353"/>
              <a:gd name="connsiteX32" fmla="*/ 122809 w 331810"/>
              <a:gd name="connsiteY32" fmla="*/ 65094 h 105353"/>
              <a:gd name="connsiteX33" fmla="*/ 131477 w 331810"/>
              <a:gd name="connsiteY33" fmla="*/ 58712 h 105353"/>
              <a:gd name="connsiteX34" fmla="*/ 130334 w 331810"/>
              <a:gd name="connsiteY34" fmla="*/ 34709 h 105353"/>
              <a:gd name="connsiteX35" fmla="*/ 120809 w 331810"/>
              <a:gd name="connsiteY35" fmla="*/ 28042 h 105353"/>
              <a:gd name="connsiteX36" fmla="*/ 138906 w 331810"/>
              <a:gd name="connsiteY36" fmla="*/ 33185 h 105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31810" h="105353">
                <a:moveTo>
                  <a:pt x="328454" y="101956"/>
                </a:moveTo>
                <a:lnTo>
                  <a:pt x="59277" y="101956"/>
                </a:lnTo>
                <a:cubicBezTo>
                  <a:pt x="45466" y="101956"/>
                  <a:pt x="30035" y="100241"/>
                  <a:pt x="23654" y="92431"/>
                </a:cubicBezTo>
                <a:cubicBezTo>
                  <a:pt x="21530" y="90659"/>
                  <a:pt x="20272" y="88049"/>
                  <a:pt x="20225" y="85287"/>
                </a:cubicBezTo>
                <a:cubicBezTo>
                  <a:pt x="19653" y="73666"/>
                  <a:pt x="34131" y="69475"/>
                  <a:pt x="45466" y="69094"/>
                </a:cubicBezTo>
                <a:cubicBezTo>
                  <a:pt x="77375" y="67951"/>
                  <a:pt x="69945" y="69094"/>
                  <a:pt x="102616" y="69094"/>
                </a:cubicBezTo>
                <a:cubicBezTo>
                  <a:pt x="110988" y="69066"/>
                  <a:pt x="119342" y="68266"/>
                  <a:pt x="127571" y="66713"/>
                </a:cubicBezTo>
                <a:cubicBezTo>
                  <a:pt x="134296" y="66075"/>
                  <a:pt x="140525" y="62903"/>
                  <a:pt x="145002" y="57855"/>
                </a:cubicBezTo>
                <a:cubicBezTo>
                  <a:pt x="150069" y="48873"/>
                  <a:pt x="148117" y="37567"/>
                  <a:pt x="140335" y="30804"/>
                </a:cubicBezTo>
                <a:cubicBezTo>
                  <a:pt x="133096" y="24803"/>
                  <a:pt x="117856" y="24803"/>
                  <a:pt x="109283" y="24803"/>
                </a:cubicBezTo>
                <a:cubicBezTo>
                  <a:pt x="106131" y="24317"/>
                  <a:pt x="102949" y="24060"/>
                  <a:pt x="99758" y="24041"/>
                </a:cubicBezTo>
                <a:cubicBezTo>
                  <a:pt x="61658" y="24041"/>
                  <a:pt x="59563" y="24041"/>
                  <a:pt x="53276" y="24041"/>
                </a:cubicBezTo>
                <a:cubicBezTo>
                  <a:pt x="49762" y="24317"/>
                  <a:pt x="46228" y="23860"/>
                  <a:pt x="42894" y="22708"/>
                </a:cubicBezTo>
                <a:cubicBezTo>
                  <a:pt x="39027" y="21184"/>
                  <a:pt x="36598" y="17326"/>
                  <a:pt x="36893" y="13183"/>
                </a:cubicBezTo>
                <a:cubicBezTo>
                  <a:pt x="37170" y="8325"/>
                  <a:pt x="40837" y="4334"/>
                  <a:pt x="45656" y="3658"/>
                </a:cubicBezTo>
                <a:cubicBezTo>
                  <a:pt x="49466" y="3181"/>
                  <a:pt x="77851" y="2229"/>
                  <a:pt x="84804" y="2038"/>
                </a:cubicBezTo>
                <a:lnTo>
                  <a:pt x="84804" y="-152"/>
                </a:lnTo>
                <a:cubicBezTo>
                  <a:pt x="80613" y="-152"/>
                  <a:pt x="51752" y="-152"/>
                  <a:pt x="42132" y="895"/>
                </a:cubicBezTo>
                <a:cubicBezTo>
                  <a:pt x="34617" y="1248"/>
                  <a:pt x="28816" y="7630"/>
                  <a:pt x="29169" y="15145"/>
                </a:cubicBezTo>
                <a:cubicBezTo>
                  <a:pt x="29311" y="18259"/>
                  <a:pt x="30531" y="21231"/>
                  <a:pt x="32607" y="23565"/>
                </a:cubicBezTo>
                <a:cubicBezTo>
                  <a:pt x="37655" y="28994"/>
                  <a:pt x="50609" y="27946"/>
                  <a:pt x="58229" y="28232"/>
                </a:cubicBezTo>
                <a:cubicBezTo>
                  <a:pt x="65849" y="28518"/>
                  <a:pt x="72136" y="28232"/>
                  <a:pt x="88614" y="28708"/>
                </a:cubicBezTo>
                <a:cubicBezTo>
                  <a:pt x="109188" y="28708"/>
                  <a:pt x="112236" y="46425"/>
                  <a:pt x="107664" y="53950"/>
                </a:cubicBezTo>
                <a:cubicBezTo>
                  <a:pt x="103168" y="58474"/>
                  <a:pt x="96987" y="60893"/>
                  <a:pt x="90614" y="60617"/>
                </a:cubicBezTo>
                <a:cubicBezTo>
                  <a:pt x="58420" y="60617"/>
                  <a:pt x="65849" y="59379"/>
                  <a:pt x="33464" y="60617"/>
                </a:cubicBezTo>
                <a:cubicBezTo>
                  <a:pt x="22873" y="60303"/>
                  <a:pt x="12595" y="64208"/>
                  <a:pt x="4889" y="71476"/>
                </a:cubicBezTo>
                <a:cubicBezTo>
                  <a:pt x="1346" y="75009"/>
                  <a:pt x="-464" y="79915"/>
                  <a:pt x="-64" y="84906"/>
                </a:cubicBezTo>
                <a:cubicBezTo>
                  <a:pt x="698" y="99765"/>
                  <a:pt x="17462" y="103003"/>
                  <a:pt x="28511" y="103956"/>
                </a:cubicBezTo>
                <a:cubicBezTo>
                  <a:pt x="37789" y="104842"/>
                  <a:pt x="47104" y="105261"/>
                  <a:pt x="56420" y="105194"/>
                </a:cubicBezTo>
                <a:cubicBezTo>
                  <a:pt x="69183" y="105194"/>
                  <a:pt x="277876" y="105194"/>
                  <a:pt x="331692" y="105194"/>
                </a:cubicBezTo>
                <a:close/>
                <a:moveTo>
                  <a:pt x="138906" y="33185"/>
                </a:moveTo>
                <a:cubicBezTo>
                  <a:pt x="145612" y="39052"/>
                  <a:pt x="147355" y="48787"/>
                  <a:pt x="143097" y="56617"/>
                </a:cubicBezTo>
                <a:cubicBezTo>
                  <a:pt x="137735" y="62036"/>
                  <a:pt x="130429" y="65084"/>
                  <a:pt x="122809" y="65094"/>
                </a:cubicBezTo>
                <a:cubicBezTo>
                  <a:pt x="126209" y="63770"/>
                  <a:pt x="129200" y="61570"/>
                  <a:pt x="131477" y="58712"/>
                </a:cubicBezTo>
                <a:cubicBezTo>
                  <a:pt x="136449" y="51340"/>
                  <a:pt x="135982" y="41577"/>
                  <a:pt x="130334" y="34709"/>
                </a:cubicBezTo>
                <a:cubicBezTo>
                  <a:pt x="127705" y="31794"/>
                  <a:pt x="124447" y="29518"/>
                  <a:pt x="120809" y="28042"/>
                </a:cubicBezTo>
                <a:cubicBezTo>
                  <a:pt x="127200" y="28051"/>
                  <a:pt x="133467" y="29832"/>
                  <a:pt x="138906" y="33185"/>
                </a:cubicBezTo>
                <a:close/>
              </a:path>
            </a:pathLst>
          </a:custGeom>
          <a:gradFill>
            <a:gsLst>
              <a:gs pos="0">
                <a:schemeClr val="accent3"/>
              </a:gs>
              <a:gs pos="57000">
                <a:schemeClr val="accent3">
                  <a:lumMod val="40000"/>
                  <a:lumOff val="60000"/>
                </a:schemeClr>
              </a:gs>
              <a:gs pos="90000">
                <a:schemeClr val="accent3">
                  <a:lumMod val="75000"/>
                </a:schemeClr>
              </a:gs>
              <a:gs pos="100000">
                <a:schemeClr val="accent3">
                  <a:lumMod val="75000"/>
                </a:schemeClr>
              </a:gs>
            </a:gsLst>
            <a:lin ang="0" scaled="1"/>
          </a:gradFill>
          <a:ln w="9525" cap="flat">
            <a:noFill/>
            <a:prstDash val="solid"/>
            <a:miter/>
          </a:ln>
        </p:spPr>
        <p:txBody>
          <a:bodyPr rtlCol="0" anchor="ctr">
            <a:noAutofit/>
          </a:bodyPr>
          <a:lstStyle/>
          <a:p>
            <a:endParaRPr lang="zh-CN" altLang="en-US"/>
          </a:p>
        </p:txBody>
      </p:sp>
      <p:grpSp>
        <p:nvGrpSpPr>
          <p:cNvPr id="19" name="组合 18">
            <a:extLst>
              <a:ext uri="{FF2B5EF4-FFF2-40B4-BE49-F238E27FC236}">
                <a16:creationId xmlns:a16="http://schemas.microsoft.com/office/drawing/2014/main" id="{B4BB43A3-A723-4253-4E0B-57D7CC8A8F80}"/>
              </a:ext>
            </a:extLst>
          </p:cNvPr>
          <p:cNvGrpSpPr/>
          <p:nvPr/>
        </p:nvGrpSpPr>
        <p:grpSpPr>
          <a:xfrm>
            <a:off x="5482994" y="1433306"/>
            <a:ext cx="78016" cy="122717"/>
            <a:chOff x="-1393064" y="3306038"/>
            <a:chExt cx="2045018" cy="3477191"/>
          </a:xfrm>
        </p:grpSpPr>
        <p:sp>
          <p:nvSpPr>
            <p:cNvPr id="20" name="任意多边形: 形状 19">
              <a:extLst>
                <a:ext uri="{FF2B5EF4-FFF2-40B4-BE49-F238E27FC236}">
                  <a16:creationId xmlns:a16="http://schemas.microsoft.com/office/drawing/2014/main" id="{CBE874D3-A82A-77BF-A8F0-25C091424D98}"/>
                </a:ext>
              </a:extLst>
            </p:cNvPr>
            <p:cNvSpPr/>
            <p:nvPr/>
          </p:nvSpPr>
          <p:spPr>
            <a:xfrm>
              <a:off x="-1393064" y="3306038"/>
              <a:ext cx="2045018" cy="3477191"/>
            </a:xfrm>
            <a:custGeom>
              <a:avLst/>
              <a:gdLst>
                <a:gd name="connsiteX0" fmla="*/ 37719 w 63245"/>
                <a:gd name="connsiteY0" fmla="*/ 56960 h 107537"/>
                <a:gd name="connsiteX1" fmla="*/ 63246 w 63245"/>
                <a:gd name="connsiteY1" fmla="*/ 52102 h 107537"/>
                <a:gd name="connsiteX2" fmla="*/ 37719 w 63245"/>
                <a:gd name="connsiteY2" fmla="*/ 50578 h 107537"/>
                <a:gd name="connsiteX3" fmla="*/ 48578 w 63245"/>
                <a:gd name="connsiteY3" fmla="*/ 35147 h 107537"/>
                <a:gd name="connsiteX4" fmla="*/ 34957 w 63245"/>
                <a:gd name="connsiteY4" fmla="*/ 47530 h 107537"/>
                <a:gd name="connsiteX5" fmla="*/ 31623 w 63245"/>
                <a:gd name="connsiteY5" fmla="*/ 0 h 107537"/>
                <a:gd name="connsiteX6" fmla="*/ 28289 w 63245"/>
                <a:gd name="connsiteY6" fmla="*/ 47530 h 107537"/>
                <a:gd name="connsiteX7" fmla="*/ 14669 w 63245"/>
                <a:gd name="connsiteY7" fmla="*/ 35147 h 107537"/>
                <a:gd name="connsiteX8" fmla="*/ 25527 w 63245"/>
                <a:gd name="connsiteY8" fmla="*/ 50578 h 107537"/>
                <a:gd name="connsiteX9" fmla="*/ 0 w 63245"/>
                <a:gd name="connsiteY9" fmla="*/ 52102 h 107537"/>
                <a:gd name="connsiteX10" fmla="*/ 25527 w 63245"/>
                <a:gd name="connsiteY10" fmla="*/ 56960 h 107537"/>
                <a:gd name="connsiteX11" fmla="*/ 14669 w 63245"/>
                <a:gd name="connsiteY11" fmla="*/ 69056 h 107537"/>
                <a:gd name="connsiteX12" fmla="*/ 28289 w 63245"/>
                <a:gd name="connsiteY12" fmla="*/ 60008 h 107537"/>
                <a:gd name="connsiteX13" fmla="*/ 31623 w 63245"/>
                <a:gd name="connsiteY13" fmla="*/ 107537 h 107537"/>
                <a:gd name="connsiteX14" fmla="*/ 34957 w 63245"/>
                <a:gd name="connsiteY14" fmla="*/ 60008 h 107537"/>
                <a:gd name="connsiteX15" fmla="*/ 48578 w 63245"/>
                <a:gd name="connsiteY15" fmla="*/ 69056 h 107537"/>
                <a:gd name="connsiteX16" fmla="*/ 37719 w 63245"/>
                <a:gd name="connsiteY16" fmla="*/ 56960 h 10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245" h="107537">
                  <a:moveTo>
                    <a:pt x="37719" y="56960"/>
                  </a:moveTo>
                  <a:lnTo>
                    <a:pt x="63246" y="52102"/>
                  </a:lnTo>
                  <a:lnTo>
                    <a:pt x="37719" y="50578"/>
                  </a:lnTo>
                  <a:lnTo>
                    <a:pt x="48578" y="35147"/>
                  </a:lnTo>
                  <a:lnTo>
                    <a:pt x="34957" y="47530"/>
                  </a:lnTo>
                  <a:lnTo>
                    <a:pt x="31623" y="0"/>
                  </a:lnTo>
                  <a:lnTo>
                    <a:pt x="28289" y="47530"/>
                  </a:lnTo>
                  <a:lnTo>
                    <a:pt x="14669" y="35147"/>
                  </a:lnTo>
                  <a:lnTo>
                    <a:pt x="25527" y="50578"/>
                  </a:lnTo>
                  <a:lnTo>
                    <a:pt x="0" y="52102"/>
                  </a:lnTo>
                  <a:lnTo>
                    <a:pt x="25527" y="56960"/>
                  </a:lnTo>
                  <a:lnTo>
                    <a:pt x="14669" y="69056"/>
                  </a:lnTo>
                  <a:lnTo>
                    <a:pt x="28289" y="60008"/>
                  </a:lnTo>
                  <a:lnTo>
                    <a:pt x="31623" y="107537"/>
                  </a:lnTo>
                  <a:lnTo>
                    <a:pt x="34957" y="60008"/>
                  </a:lnTo>
                  <a:lnTo>
                    <a:pt x="48578" y="69056"/>
                  </a:lnTo>
                  <a:lnTo>
                    <a:pt x="37719" y="56960"/>
                  </a:lnTo>
                  <a:close/>
                </a:path>
              </a:pathLst>
            </a:custGeom>
            <a:solidFill>
              <a:schemeClr val="bg1"/>
            </a:solidFill>
            <a:ln w="9525" cap="flat">
              <a:noFill/>
              <a:prstDash val="solid"/>
              <a:miter/>
            </a:ln>
          </p:spPr>
          <p:txBody>
            <a:bodyPr rtlCol="0" anchor="ctr">
              <a:noAutofit/>
            </a:bodyPr>
            <a:lstStyle/>
            <a:p>
              <a:endParaRPr lang="zh-CN" altLang="en-US"/>
            </a:p>
          </p:txBody>
        </p:sp>
        <p:sp>
          <p:nvSpPr>
            <p:cNvPr id="21" name="任意多边形: 形状 20">
              <a:extLst>
                <a:ext uri="{FF2B5EF4-FFF2-40B4-BE49-F238E27FC236}">
                  <a16:creationId xmlns:a16="http://schemas.microsoft.com/office/drawing/2014/main" id="{BB617766-4FCE-9581-D7B5-623430905B03}"/>
                </a:ext>
              </a:extLst>
            </p:cNvPr>
            <p:cNvSpPr/>
            <p:nvPr/>
          </p:nvSpPr>
          <p:spPr>
            <a:xfrm>
              <a:off x="-1393064" y="3306038"/>
              <a:ext cx="2045018" cy="3477191"/>
            </a:xfrm>
            <a:custGeom>
              <a:avLst/>
              <a:gdLst>
                <a:gd name="connsiteX0" fmla="*/ 37719 w 63245"/>
                <a:gd name="connsiteY0" fmla="*/ 56960 h 107537"/>
                <a:gd name="connsiteX1" fmla="*/ 63246 w 63245"/>
                <a:gd name="connsiteY1" fmla="*/ 55150 h 107537"/>
                <a:gd name="connsiteX2" fmla="*/ 37719 w 63245"/>
                <a:gd name="connsiteY2" fmla="*/ 50578 h 107537"/>
                <a:gd name="connsiteX3" fmla="*/ 48578 w 63245"/>
                <a:gd name="connsiteY3" fmla="*/ 38195 h 107537"/>
                <a:gd name="connsiteX4" fmla="*/ 34957 w 63245"/>
                <a:gd name="connsiteY4" fmla="*/ 47530 h 107537"/>
                <a:gd name="connsiteX5" fmla="*/ 31623 w 63245"/>
                <a:gd name="connsiteY5" fmla="*/ 0 h 107537"/>
                <a:gd name="connsiteX6" fmla="*/ 28289 w 63245"/>
                <a:gd name="connsiteY6" fmla="*/ 47530 h 107537"/>
                <a:gd name="connsiteX7" fmla="*/ 14669 w 63245"/>
                <a:gd name="connsiteY7" fmla="*/ 38195 h 107537"/>
                <a:gd name="connsiteX8" fmla="*/ 25527 w 63245"/>
                <a:gd name="connsiteY8" fmla="*/ 50578 h 107537"/>
                <a:gd name="connsiteX9" fmla="*/ 0 w 63245"/>
                <a:gd name="connsiteY9" fmla="*/ 55150 h 107537"/>
                <a:gd name="connsiteX10" fmla="*/ 25527 w 63245"/>
                <a:gd name="connsiteY10" fmla="*/ 56960 h 107537"/>
                <a:gd name="connsiteX11" fmla="*/ 14669 w 63245"/>
                <a:gd name="connsiteY11" fmla="*/ 72104 h 107537"/>
                <a:gd name="connsiteX12" fmla="*/ 28289 w 63245"/>
                <a:gd name="connsiteY12" fmla="*/ 60008 h 107537"/>
                <a:gd name="connsiteX13" fmla="*/ 31623 w 63245"/>
                <a:gd name="connsiteY13" fmla="*/ 107537 h 107537"/>
                <a:gd name="connsiteX14" fmla="*/ 34957 w 63245"/>
                <a:gd name="connsiteY14" fmla="*/ 60008 h 107537"/>
                <a:gd name="connsiteX15" fmla="*/ 48578 w 63245"/>
                <a:gd name="connsiteY15" fmla="*/ 72104 h 107537"/>
                <a:gd name="connsiteX16" fmla="*/ 37719 w 63245"/>
                <a:gd name="connsiteY16" fmla="*/ 56960 h 10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245" h="107537">
                  <a:moveTo>
                    <a:pt x="37719" y="56960"/>
                  </a:moveTo>
                  <a:lnTo>
                    <a:pt x="63246" y="55150"/>
                  </a:lnTo>
                  <a:lnTo>
                    <a:pt x="37719" y="50578"/>
                  </a:lnTo>
                  <a:lnTo>
                    <a:pt x="48578" y="38195"/>
                  </a:lnTo>
                  <a:lnTo>
                    <a:pt x="34957" y="47530"/>
                  </a:lnTo>
                  <a:lnTo>
                    <a:pt x="31623" y="0"/>
                  </a:lnTo>
                  <a:lnTo>
                    <a:pt x="28289" y="47530"/>
                  </a:lnTo>
                  <a:lnTo>
                    <a:pt x="14669" y="38195"/>
                  </a:lnTo>
                  <a:lnTo>
                    <a:pt x="25527" y="50578"/>
                  </a:lnTo>
                  <a:lnTo>
                    <a:pt x="0" y="55150"/>
                  </a:lnTo>
                  <a:lnTo>
                    <a:pt x="25527" y="56960"/>
                  </a:lnTo>
                  <a:lnTo>
                    <a:pt x="14669" y="72104"/>
                  </a:lnTo>
                  <a:lnTo>
                    <a:pt x="28289" y="60008"/>
                  </a:lnTo>
                  <a:lnTo>
                    <a:pt x="31623" y="107537"/>
                  </a:lnTo>
                  <a:lnTo>
                    <a:pt x="34957" y="60008"/>
                  </a:lnTo>
                  <a:lnTo>
                    <a:pt x="48578" y="72104"/>
                  </a:lnTo>
                  <a:lnTo>
                    <a:pt x="37719" y="56960"/>
                  </a:lnTo>
                  <a:close/>
                </a:path>
              </a:pathLst>
            </a:custGeom>
            <a:solidFill>
              <a:schemeClr val="accent2"/>
            </a:solidFill>
            <a:ln w="9525" cap="flat">
              <a:noFill/>
              <a:prstDash val="solid"/>
              <a:miter/>
            </a:ln>
          </p:spPr>
          <p:txBody>
            <a:bodyPr rtlCol="0" anchor="ctr">
              <a:noAutofit/>
            </a:bodyPr>
            <a:lstStyle/>
            <a:p>
              <a:endParaRPr lang="zh-CN" altLang="en-US"/>
            </a:p>
          </p:txBody>
        </p:sp>
        <p:sp>
          <p:nvSpPr>
            <p:cNvPr id="22" name="任意多边形: 形状 21">
              <a:extLst>
                <a:ext uri="{FF2B5EF4-FFF2-40B4-BE49-F238E27FC236}">
                  <a16:creationId xmlns:a16="http://schemas.microsoft.com/office/drawing/2014/main" id="{7A6D0B4C-76F5-636A-B72C-5D895E440F6F}"/>
                </a:ext>
              </a:extLst>
            </p:cNvPr>
            <p:cNvSpPr/>
            <p:nvPr/>
          </p:nvSpPr>
          <p:spPr>
            <a:xfrm>
              <a:off x="-1393064" y="3306038"/>
              <a:ext cx="2045018" cy="3477191"/>
            </a:xfrm>
            <a:custGeom>
              <a:avLst/>
              <a:gdLst>
                <a:gd name="connsiteX0" fmla="*/ 37719 w 63245"/>
                <a:gd name="connsiteY0" fmla="*/ 56960 h 107537"/>
                <a:gd name="connsiteX1" fmla="*/ 63246 w 63245"/>
                <a:gd name="connsiteY1" fmla="*/ 53816 h 107537"/>
                <a:gd name="connsiteX2" fmla="*/ 37719 w 63245"/>
                <a:gd name="connsiteY2" fmla="*/ 50578 h 107537"/>
                <a:gd name="connsiteX3" fmla="*/ 48578 w 63245"/>
                <a:gd name="connsiteY3" fmla="*/ 36862 h 107537"/>
                <a:gd name="connsiteX4" fmla="*/ 34957 w 63245"/>
                <a:gd name="connsiteY4" fmla="*/ 47530 h 107537"/>
                <a:gd name="connsiteX5" fmla="*/ 31623 w 63245"/>
                <a:gd name="connsiteY5" fmla="*/ 0 h 107537"/>
                <a:gd name="connsiteX6" fmla="*/ 28289 w 63245"/>
                <a:gd name="connsiteY6" fmla="*/ 47530 h 107537"/>
                <a:gd name="connsiteX7" fmla="*/ 14669 w 63245"/>
                <a:gd name="connsiteY7" fmla="*/ 36862 h 107537"/>
                <a:gd name="connsiteX8" fmla="*/ 25527 w 63245"/>
                <a:gd name="connsiteY8" fmla="*/ 50578 h 107537"/>
                <a:gd name="connsiteX9" fmla="*/ 0 w 63245"/>
                <a:gd name="connsiteY9" fmla="*/ 53816 h 107537"/>
                <a:gd name="connsiteX10" fmla="*/ 25527 w 63245"/>
                <a:gd name="connsiteY10" fmla="*/ 56960 h 107537"/>
                <a:gd name="connsiteX11" fmla="*/ 14669 w 63245"/>
                <a:gd name="connsiteY11" fmla="*/ 70771 h 107537"/>
                <a:gd name="connsiteX12" fmla="*/ 28289 w 63245"/>
                <a:gd name="connsiteY12" fmla="*/ 60008 h 107537"/>
                <a:gd name="connsiteX13" fmla="*/ 31623 w 63245"/>
                <a:gd name="connsiteY13" fmla="*/ 107537 h 107537"/>
                <a:gd name="connsiteX14" fmla="*/ 34957 w 63245"/>
                <a:gd name="connsiteY14" fmla="*/ 60008 h 107537"/>
                <a:gd name="connsiteX15" fmla="*/ 48578 w 63245"/>
                <a:gd name="connsiteY15" fmla="*/ 70771 h 107537"/>
                <a:gd name="connsiteX16" fmla="*/ 37719 w 63245"/>
                <a:gd name="connsiteY16" fmla="*/ 56960 h 10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245" h="107537">
                  <a:moveTo>
                    <a:pt x="37719" y="56960"/>
                  </a:moveTo>
                  <a:lnTo>
                    <a:pt x="63246" y="53816"/>
                  </a:lnTo>
                  <a:lnTo>
                    <a:pt x="37719" y="50578"/>
                  </a:lnTo>
                  <a:lnTo>
                    <a:pt x="48578" y="36862"/>
                  </a:lnTo>
                  <a:lnTo>
                    <a:pt x="34957" y="47530"/>
                  </a:lnTo>
                  <a:lnTo>
                    <a:pt x="31623" y="0"/>
                  </a:lnTo>
                  <a:lnTo>
                    <a:pt x="28289" y="47530"/>
                  </a:lnTo>
                  <a:lnTo>
                    <a:pt x="14669" y="36862"/>
                  </a:lnTo>
                  <a:lnTo>
                    <a:pt x="25527" y="50578"/>
                  </a:lnTo>
                  <a:lnTo>
                    <a:pt x="0" y="53816"/>
                  </a:lnTo>
                  <a:lnTo>
                    <a:pt x="25527" y="56960"/>
                  </a:lnTo>
                  <a:lnTo>
                    <a:pt x="14669" y="70771"/>
                  </a:lnTo>
                  <a:lnTo>
                    <a:pt x="28289" y="60008"/>
                  </a:lnTo>
                  <a:lnTo>
                    <a:pt x="31623" y="107537"/>
                  </a:lnTo>
                  <a:lnTo>
                    <a:pt x="34957" y="60008"/>
                  </a:lnTo>
                  <a:lnTo>
                    <a:pt x="48578" y="70771"/>
                  </a:lnTo>
                  <a:lnTo>
                    <a:pt x="37719" y="56960"/>
                  </a:lnTo>
                  <a:close/>
                </a:path>
              </a:pathLst>
            </a:custGeom>
            <a:gradFill>
              <a:gsLst>
                <a:gs pos="0">
                  <a:schemeClr val="accent3"/>
                </a:gs>
                <a:gs pos="61000">
                  <a:schemeClr val="accent3">
                    <a:lumMod val="60000"/>
                    <a:lumOff val="40000"/>
                  </a:schemeClr>
                </a:gs>
                <a:gs pos="100000">
                  <a:schemeClr val="accent3">
                    <a:lumMod val="75000"/>
                  </a:schemeClr>
                </a:gs>
              </a:gsLst>
              <a:lin ang="1957664" scaled="1"/>
            </a:gradFill>
            <a:ln w="9525" cap="flat">
              <a:noFill/>
              <a:prstDash val="solid"/>
              <a:miter/>
            </a:ln>
          </p:spPr>
          <p:txBody>
            <a:bodyPr rtlCol="0" anchor="ctr">
              <a:noAutofit/>
            </a:bodyPr>
            <a:lstStyle/>
            <a:p>
              <a:endParaRPr lang="zh-CN" altLang="en-US"/>
            </a:p>
          </p:txBody>
        </p:sp>
      </p:grpSp>
      <p:grpSp>
        <p:nvGrpSpPr>
          <p:cNvPr id="23" name="组合 22">
            <a:extLst>
              <a:ext uri="{FF2B5EF4-FFF2-40B4-BE49-F238E27FC236}">
                <a16:creationId xmlns:a16="http://schemas.microsoft.com/office/drawing/2014/main" id="{E26129A0-B7AE-EA7F-D8E8-100D1B1D5862}"/>
              </a:ext>
            </a:extLst>
          </p:cNvPr>
          <p:cNvGrpSpPr/>
          <p:nvPr/>
        </p:nvGrpSpPr>
        <p:grpSpPr>
          <a:xfrm>
            <a:off x="5827108" y="1195775"/>
            <a:ext cx="152862" cy="240448"/>
            <a:chOff x="-1393064" y="3306038"/>
            <a:chExt cx="2045018" cy="3477191"/>
          </a:xfrm>
        </p:grpSpPr>
        <p:sp>
          <p:nvSpPr>
            <p:cNvPr id="24" name="任意多边形: 形状 23">
              <a:extLst>
                <a:ext uri="{FF2B5EF4-FFF2-40B4-BE49-F238E27FC236}">
                  <a16:creationId xmlns:a16="http://schemas.microsoft.com/office/drawing/2014/main" id="{F9F8BB73-9F7D-0890-5F04-5753E553A398}"/>
                </a:ext>
              </a:extLst>
            </p:cNvPr>
            <p:cNvSpPr/>
            <p:nvPr/>
          </p:nvSpPr>
          <p:spPr>
            <a:xfrm>
              <a:off x="-1393064" y="3306038"/>
              <a:ext cx="2045018" cy="3477191"/>
            </a:xfrm>
            <a:custGeom>
              <a:avLst/>
              <a:gdLst>
                <a:gd name="connsiteX0" fmla="*/ 37719 w 63245"/>
                <a:gd name="connsiteY0" fmla="*/ 56960 h 107537"/>
                <a:gd name="connsiteX1" fmla="*/ 63246 w 63245"/>
                <a:gd name="connsiteY1" fmla="*/ 52102 h 107537"/>
                <a:gd name="connsiteX2" fmla="*/ 37719 w 63245"/>
                <a:gd name="connsiteY2" fmla="*/ 50578 h 107537"/>
                <a:gd name="connsiteX3" fmla="*/ 48578 w 63245"/>
                <a:gd name="connsiteY3" fmla="*/ 35147 h 107537"/>
                <a:gd name="connsiteX4" fmla="*/ 34957 w 63245"/>
                <a:gd name="connsiteY4" fmla="*/ 47530 h 107537"/>
                <a:gd name="connsiteX5" fmla="*/ 31623 w 63245"/>
                <a:gd name="connsiteY5" fmla="*/ 0 h 107537"/>
                <a:gd name="connsiteX6" fmla="*/ 28289 w 63245"/>
                <a:gd name="connsiteY6" fmla="*/ 47530 h 107537"/>
                <a:gd name="connsiteX7" fmla="*/ 14669 w 63245"/>
                <a:gd name="connsiteY7" fmla="*/ 35147 h 107537"/>
                <a:gd name="connsiteX8" fmla="*/ 25527 w 63245"/>
                <a:gd name="connsiteY8" fmla="*/ 50578 h 107537"/>
                <a:gd name="connsiteX9" fmla="*/ 0 w 63245"/>
                <a:gd name="connsiteY9" fmla="*/ 52102 h 107537"/>
                <a:gd name="connsiteX10" fmla="*/ 25527 w 63245"/>
                <a:gd name="connsiteY10" fmla="*/ 56960 h 107537"/>
                <a:gd name="connsiteX11" fmla="*/ 14669 w 63245"/>
                <a:gd name="connsiteY11" fmla="*/ 69056 h 107537"/>
                <a:gd name="connsiteX12" fmla="*/ 28289 w 63245"/>
                <a:gd name="connsiteY12" fmla="*/ 60008 h 107537"/>
                <a:gd name="connsiteX13" fmla="*/ 31623 w 63245"/>
                <a:gd name="connsiteY13" fmla="*/ 107537 h 107537"/>
                <a:gd name="connsiteX14" fmla="*/ 34957 w 63245"/>
                <a:gd name="connsiteY14" fmla="*/ 60008 h 107537"/>
                <a:gd name="connsiteX15" fmla="*/ 48578 w 63245"/>
                <a:gd name="connsiteY15" fmla="*/ 69056 h 107537"/>
                <a:gd name="connsiteX16" fmla="*/ 37719 w 63245"/>
                <a:gd name="connsiteY16" fmla="*/ 56960 h 10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245" h="107537">
                  <a:moveTo>
                    <a:pt x="37719" y="56960"/>
                  </a:moveTo>
                  <a:lnTo>
                    <a:pt x="63246" y="52102"/>
                  </a:lnTo>
                  <a:lnTo>
                    <a:pt x="37719" y="50578"/>
                  </a:lnTo>
                  <a:lnTo>
                    <a:pt x="48578" y="35147"/>
                  </a:lnTo>
                  <a:lnTo>
                    <a:pt x="34957" y="47530"/>
                  </a:lnTo>
                  <a:lnTo>
                    <a:pt x="31623" y="0"/>
                  </a:lnTo>
                  <a:lnTo>
                    <a:pt x="28289" y="47530"/>
                  </a:lnTo>
                  <a:lnTo>
                    <a:pt x="14669" y="35147"/>
                  </a:lnTo>
                  <a:lnTo>
                    <a:pt x="25527" y="50578"/>
                  </a:lnTo>
                  <a:lnTo>
                    <a:pt x="0" y="52102"/>
                  </a:lnTo>
                  <a:lnTo>
                    <a:pt x="25527" y="56960"/>
                  </a:lnTo>
                  <a:lnTo>
                    <a:pt x="14669" y="69056"/>
                  </a:lnTo>
                  <a:lnTo>
                    <a:pt x="28289" y="60008"/>
                  </a:lnTo>
                  <a:lnTo>
                    <a:pt x="31623" y="107537"/>
                  </a:lnTo>
                  <a:lnTo>
                    <a:pt x="34957" y="60008"/>
                  </a:lnTo>
                  <a:lnTo>
                    <a:pt x="48578" y="69056"/>
                  </a:lnTo>
                  <a:lnTo>
                    <a:pt x="37719" y="56960"/>
                  </a:lnTo>
                  <a:close/>
                </a:path>
              </a:pathLst>
            </a:custGeom>
            <a:solidFill>
              <a:schemeClr val="bg1"/>
            </a:solidFill>
            <a:ln w="9525" cap="flat">
              <a:noFill/>
              <a:prstDash val="solid"/>
              <a:miter/>
            </a:ln>
          </p:spPr>
          <p:txBody>
            <a:bodyPr rtlCol="0" anchor="ctr">
              <a:noAutofit/>
            </a:bodyPr>
            <a:lstStyle/>
            <a:p>
              <a:endParaRPr lang="zh-CN" altLang="en-US"/>
            </a:p>
          </p:txBody>
        </p:sp>
        <p:sp>
          <p:nvSpPr>
            <p:cNvPr id="25" name="任意多边形: 形状 24">
              <a:extLst>
                <a:ext uri="{FF2B5EF4-FFF2-40B4-BE49-F238E27FC236}">
                  <a16:creationId xmlns:a16="http://schemas.microsoft.com/office/drawing/2014/main" id="{68C61372-BF97-35B4-B21A-A4FBDA7DE138}"/>
                </a:ext>
              </a:extLst>
            </p:cNvPr>
            <p:cNvSpPr/>
            <p:nvPr/>
          </p:nvSpPr>
          <p:spPr>
            <a:xfrm>
              <a:off x="-1393064" y="3306038"/>
              <a:ext cx="2045018" cy="3477191"/>
            </a:xfrm>
            <a:custGeom>
              <a:avLst/>
              <a:gdLst>
                <a:gd name="connsiteX0" fmla="*/ 37719 w 63245"/>
                <a:gd name="connsiteY0" fmla="*/ 56960 h 107537"/>
                <a:gd name="connsiteX1" fmla="*/ 63246 w 63245"/>
                <a:gd name="connsiteY1" fmla="*/ 55150 h 107537"/>
                <a:gd name="connsiteX2" fmla="*/ 37719 w 63245"/>
                <a:gd name="connsiteY2" fmla="*/ 50578 h 107537"/>
                <a:gd name="connsiteX3" fmla="*/ 48578 w 63245"/>
                <a:gd name="connsiteY3" fmla="*/ 38195 h 107537"/>
                <a:gd name="connsiteX4" fmla="*/ 34957 w 63245"/>
                <a:gd name="connsiteY4" fmla="*/ 47530 h 107537"/>
                <a:gd name="connsiteX5" fmla="*/ 31623 w 63245"/>
                <a:gd name="connsiteY5" fmla="*/ 0 h 107537"/>
                <a:gd name="connsiteX6" fmla="*/ 28289 w 63245"/>
                <a:gd name="connsiteY6" fmla="*/ 47530 h 107537"/>
                <a:gd name="connsiteX7" fmla="*/ 14669 w 63245"/>
                <a:gd name="connsiteY7" fmla="*/ 38195 h 107537"/>
                <a:gd name="connsiteX8" fmla="*/ 25527 w 63245"/>
                <a:gd name="connsiteY8" fmla="*/ 50578 h 107537"/>
                <a:gd name="connsiteX9" fmla="*/ 0 w 63245"/>
                <a:gd name="connsiteY9" fmla="*/ 55150 h 107537"/>
                <a:gd name="connsiteX10" fmla="*/ 25527 w 63245"/>
                <a:gd name="connsiteY10" fmla="*/ 56960 h 107537"/>
                <a:gd name="connsiteX11" fmla="*/ 14669 w 63245"/>
                <a:gd name="connsiteY11" fmla="*/ 72104 h 107537"/>
                <a:gd name="connsiteX12" fmla="*/ 28289 w 63245"/>
                <a:gd name="connsiteY12" fmla="*/ 60008 h 107537"/>
                <a:gd name="connsiteX13" fmla="*/ 31623 w 63245"/>
                <a:gd name="connsiteY13" fmla="*/ 107537 h 107537"/>
                <a:gd name="connsiteX14" fmla="*/ 34957 w 63245"/>
                <a:gd name="connsiteY14" fmla="*/ 60008 h 107537"/>
                <a:gd name="connsiteX15" fmla="*/ 48578 w 63245"/>
                <a:gd name="connsiteY15" fmla="*/ 72104 h 107537"/>
                <a:gd name="connsiteX16" fmla="*/ 37719 w 63245"/>
                <a:gd name="connsiteY16" fmla="*/ 56960 h 10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245" h="107537">
                  <a:moveTo>
                    <a:pt x="37719" y="56960"/>
                  </a:moveTo>
                  <a:lnTo>
                    <a:pt x="63246" y="55150"/>
                  </a:lnTo>
                  <a:lnTo>
                    <a:pt x="37719" y="50578"/>
                  </a:lnTo>
                  <a:lnTo>
                    <a:pt x="48578" y="38195"/>
                  </a:lnTo>
                  <a:lnTo>
                    <a:pt x="34957" y="47530"/>
                  </a:lnTo>
                  <a:lnTo>
                    <a:pt x="31623" y="0"/>
                  </a:lnTo>
                  <a:lnTo>
                    <a:pt x="28289" y="47530"/>
                  </a:lnTo>
                  <a:lnTo>
                    <a:pt x="14669" y="38195"/>
                  </a:lnTo>
                  <a:lnTo>
                    <a:pt x="25527" y="50578"/>
                  </a:lnTo>
                  <a:lnTo>
                    <a:pt x="0" y="55150"/>
                  </a:lnTo>
                  <a:lnTo>
                    <a:pt x="25527" y="56960"/>
                  </a:lnTo>
                  <a:lnTo>
                    <a:pt x="14669" y="72104"/>
                  </a:lnTo>
                  <a:lnTo>
                    <a:pt x="28289" y="60008"/>
                  </a:lnTo>
                  <a:lnTo>
                    <a:pt x="31623" y="107537"/>
                  </a:lnTo>
                  <a:lnTo>
                    <a:pt x="34957" y="60008"/>
                  </a:lnTo>
                  <a:lnTo>
                    <a:pt x="48578" y="72104"/>
                  </a:lnTo>
                  <a:lnTo>
                    <a:pt x="37719" y="56960"/>
                  </a:lnTo>
                  <a:close/>
                </a:path>
              </a:pathLst>
            </a:custGeom>
            <a:solidFill>
              <a:schemeClr val="accent2"/>
            </a:solidFill>
            <a:ln w="9525" cap="flat">
              <a:noFill/>
              <a:prstDash val="solid"/>
              <a:miter/>
            </a:ln>
          </p:spPr>
          <p:txBody>
            <a:bodyPr rtlCol="0" anchor="ctr">
              <a:noAutofit/>
            </a:bodyPr>
            <a:lstStyle/>
            <a:p>
              <a:endParaRPr lang="zh-CN" altLang="en-US"/>
            </a:p>
          </p:txBody>
        </p:sp>
        <p:sp>
          <p:nvSpPr>
            <p:cNvPr id="26" name="任意多边形: 形状 25">
              <a:extLst>
                <a:ext uri="{FF2B5EF4-FFF2-40B4-BE49-F238E27FC236}">
                  <a16:creationId xmlns:a16="http://schemas.microsoft.com/office/drawing/2014/main" id="{4E13F8CE-01DE-BFB6-A315-EE8E1B3E7021}"/>
                </a:ext>
              </a:extLst>
            </p:cNvPr>
            <p:cNvSpPr/>
            <p:nvPr/>
          </p:nvSpPr>
          <p:spPr>
            <a:xfrm>
              <a:off x="-1393064" y="3306038"/>
              <a:ext cx="2045018" cy="3477191"/>
            </a:xfrm>
            <a:custGeom>
              <a:avLst/>
              <a:gdLst>
                <a:gd name="connsiteX0" fmla="*/ 37719 w 63245"/>
                <a:gd name="connsiteY0" fmla="*/ 56960 h 107537"/>
                <a:gd name="connsiteX1" fmla="*/ 63246 w 63245"/>
                <a:gd name="connsiteY1" fmla="*/ 53816 h 107537"/>
                <a:gd name="connsiteX2" fmla="*/ 37719 w 63245"/>
                <a:gd name="connsiteY2" fmla="*/ 50578 h 107537"/>
                <a:gd name="connsiteX3" fmla="*/ 48578 w 63245"/>
                <a:gd name="connsiteY3" fmla="*/ 36862 h 107537"/>
                <a:gd name="connsiteX4" fmla="*/ 34957 w 63245"/>
                <a:gd name="connsiteY4" fmla="*/ 47530 h 107537"/>
                <a:gd name="connsiteX5" fmla="*/ 31623 w 63245"/>
                <a:gd name="connsiteY5" fmla="*/ 0 h 107537"/>
                <a:gd name="connsiteX6" fmla="*/ 28289 w 63245"/>
                <a:gd name="connsiteY6" fmla="*/ 47530 h 107537"/>
                <a:gd name="connsiteX7" fmla="*/ 14669 w 63245"/>
                <a:gd name="connsiteY7" fmla="*/ 36862 h 107537"/>
                <a:gd name="connsiteX8" fmla="*/ 25527 w 63245"/>
                <a:gd name="connsiteY8" fmla="*/ 50578 h 107537"/>
                <a:gd name="connsiteX9" fmla="*/ 0 w 63245"/>
                <a:gd name="connsiteY9" fmla="*/ 53816 h 107537"/>
                <a:gd name="connsiteX10" fmla="*/ 25527 w 63245"/>
                <a:gd name="connsiteY10" fmla="*/ 56960 h 107537"/>
                <a:gd name="connsiteX11" fmla="*/ 14669 w 63245"/>
                <a:gd name="connsiteY11" fmla="*/ 70771 h 107537"/>
                <a:gd name="connsiteX12" fmla="*/ 28289 w 63245"/>
                <a:gd name="connsiteY12" fmla="*/ 60008 h 107537"/>
                <a:gd name="connsiteX13" fmla="*/ 31623 w 63245"/>
                <a:gd name="connsiteY13" fmla="*/ 107537 h 107537"/>
                <a:gd name="connsiteX14" fmla="*/ 34957 w 63245"/>
                <a:gd name="connsiteY14" fmla="*/ 60008 h 107537"/>
                <a:gd name="connsiteX15" fmla="*/ 48578 w 63245"/>
                <a:gd name="connsiteY15" fmla="*/ 70771 h 107537"/>
                <a:gd name="connsiteX16" fmla="*/ 37719 w 63245"/>
                <a:gd name="connsiteY16" fmla="*/ 56960 h 10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245" h="107537">
                  <a:moveTo>
                    <a:pt x="37719" y="56960"/>
                  </a:moveTo>
                  <a:lnTo>
                    <a:pt x="63246" y="53816"/>
                  </a:lnTo>
                  <a:lnTo>
                    <a:pt x="37719" y="50578"/>
                  </a:lnTo>
                  <a:lnTo>
                    <a:pt x="48578" y="36862"/>
                  </a:lnTo>
                  <a:lnTo>
                    <a:pt x="34957" y="47530"/>
                  </a:lnTo>
                  <a:lnTo>
                    <a:pt x="31623" y="0"/>
                  </a:lnTo>
                  <a:lnTo>
                    <a:pt x="28289" y="47530"/>
                  </a:lnTo>
                  <a:lnTo>
                    <a:pt x="14669" y="36862"/>
                  </a:lnTo>
                  <a:lnTo>
                    <a:pt x="25527" y="50578"/>
                  </a:lnTo>
                  <a:lnTo>
                    <a:pt x="0" y="53816"/>
                  </a:lnTo>
                  <a:lnTo>
                    <a:pt x="25527" y="56960"/>
                  </a:lnTo>
                  <a:lnTo>
                    <a:pt x="14669" y="70771"/>
                  </a:lnTo>
                  <a:lnTo>
                    <a:pt x="28289" y="60008"/>
                  </a:lnTo>
                  <a:lnTo>
                    <a:pt x="31623" y="107537"/>
                  </a:lnTo>
                  <a:lnTo>
                    <a:pt x="34957" y="60008"/>
                  </a:lnTo>
                  <a:lnTo>
                    <a:pt x="48578" y="70771"/>
                  </a:lnTo>
                  <a:lnTo>
                    <a:pt x="37719" y="56960"/>
                  </a:lnTo>
                  <a:close/>
                </a:path>
              </a:pathLst>
            </a:custGeom>
            <a:gradFill>
              <a:gsLst>
                <a:gs pos="0">
                  <a:schemeClr val="accent3"/>
                </a:gs>
                <a:gs pos="61000">
                  <a:schemeClr val="accent3">
                    <a:lumMod val="60000"/>
                    <a:lumOff val="40000"/>
                  </a:schemeClr>
                </a:gs>
                <a:gs pos="100000">
                  <a:schemeClr val="accent3">
                    <a:lumMod val="75000"/>
                  </a:schemeClr>
                </a:gs>
              </a:gsLst>
              <a:lin ang="1957664" scaled="1"/>
            </a:gradFill>
            <a:ln w="9525" cap="flat">
              <a:noFill/>
              <a:prstDash val="solid"/>
              <a:miter/>
            </a:ln>
          </p:spPr>
          <p:txBody>
            <a:bodyPr rtlCol="0" anchor="ctr">
              <a:noAutofit/>
            </a:bodyPr>
            <a:lstStyle/>
            <a:p>
              <a:endParaRPr lang="zh-CN" altLang="en-US"/>
            </a:p>
          </p:txBody>
        </p:sp>
      </p:grpSp>
      <p:grpSp>
        <p:nvGrpSpPr>
          <p:cNvPr id="28" name="组合 27">
            <a:extLst>
              <a:ext uri="{FF2B5EF4-FFF2-40B4-BE49-F238E27FC236}">
                <a16:creationId xmlns:a16="http://schemas.microsoft.com/office/drawing/2014/main" id="{ED06DD1C-7C20-CBB2-4CF8-5EFCB5BF198F}"/>
              </a:ext>
            </a:extLst>
          </p:cNvPr>
          <p:cNvGrpSpPr/>
          <p:nvPr/>
        </p:nvGrpSpPr>
        <p:grpSpPr>
          <a:xfrm>
            <a:off x="6861523" y="2988853"/>
            <a:ext cx="60612" cy="95341"/>
            <a:chOff x="-1393064" y="3306038"/>
            <a:chExt cx="2045018" cy="3477191"/>
          </a:xfrm>
        </p:grpSpPr>
        <p:sp>
          <p:nvSpPr>
            <p:cNvPr id="29" name="任意多边形: 形状 28">
              <a:extLst>
                <a:ext uri="{FF2B5EF4-FFF2-40B4-BE49-F238E27FC236}">
                  <a16:creationId xmlns:a16="http://schemas.microsoft.com/office/drawing/2014/main" id="{4C58B101-22C4-7E0F-56EB-CDCC6ECA1932}"/>
                </a:ext>
              </a:extLst>
            </p:cNvPr>
            <p:cNvSpPr/>
            <p:nvPr/>
          </p:nvSpPr>
          <p:spPr>
            <a:xfrm>
              <a:off x="-1393064" y="3306038"/>
              <a:ext cx="2045018" cy="3477191"/>
            </a:xfrm>
            <a:custGeom>
              <a:avLst/>
              <a:gdLst>
                <a:gd name="connsiteX0" fmla="*/ 37719 w 63245"/>
                <a:gd name="connsiteY0" fmla="*/ 56960 h 107537"/>
                <a:gd name="connsiteX1" fmla="*/ 63246 w 63245"/>
                <a:gd name="connsiteY1" fmla="*/ 52102 h 107537"/>
                <a:gd name="connsiteX2" fmla="*/ 37719 w 63245"/>
                <a:gd name="connsiteY2" fmla="*/ 50578 h 107537"/>
                <a:gd name="connsiteX3" fmla="*/ 48578 w 63245"/>
                <a:gd name="connsiteY3" fmla="*/ 35147 h 107537"/>
                <a:gd name="connsiteX4" fmla="*/ 34957 w 63245"/>
                <a:gd name="connsiteY4" fmla="*/ 47530 h 107537"/>
                <a:gd name="connsiteX5" fmla="*/ 31623 w 63245"/>
                <a:gd name="connsiteY5" fmla="*/ 0 h 107537"/>
                <a:gd name="connsiteX6" fmla="*/ 28289 w 63245"/>
                <a:gd name="connsiteY6" fmla="*/ 47530 h 107537"/>
                <a:gd name="connsiteX7" fmla="*/ 14669 w 63245"/>
                <a:gd name="connsiteY7" fmla="*/ 35147 h 107537"/>
                <a:gd name="connsiteX8" fmla="*/ 25527 w 63245"/>
                <a:gd name="connsiteY8" fmla="*/ 50578 h 107537"/>
                <a:gd name="connsiteX9" fmla="*/ 0 w 63245"/>
                <a:gd name="connsiteY9" fmla="*/ 52102 h 107537"/>
                <a:gd name="connsiteX10" fmla="*/ 25527 w 63245"/>
                <a:gd name="connsiteY10" fmla="*/ 56960 h 107537"/>
                <a:gd name="connsiteX11" fmla="*/ 14669 w 63245"/>
                <a:gd name="connsiteY11" fmla="*/ 69056 h 107537"/>
                <a:gd name="connsiteX12" fmla="*/ 28289 w 63245"/>
                <a:gd name="connsiteY12" fmla="*/ 60008 h 107537"/>
                <a:gd name="connsiteX13" fmla="*/ 31623 w 63245"/>
                <a:gd name="connsiteY13" fmla="*/ 107537 h 107537"/>
                <a:gd name="connsiteX14" fmla="*/ 34957 w 63245"/>
                <a:gd name="connsiteY14" fmla="*/ 60008 h 107537"/>
                <a:gd name="connsiteX15" fmla="*/ 48578 w 63245"/>
                <a:gd name="connsiteY15" fmla="*/ 69056 h 107537"/>
                <a:gd name="connsiteX16" fmla="*/ 37719 w 63245"/>
                <a:gd name="connsiteY16" fmla="*/ 56960 h 10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245" h="107537">
                  <a:moveTo>
                    <a:pt x="37719" y="56960"/>
                  </a:moveTo>
                  <a:lnTo>
                    <a:pt x="63246" y="52102"/>
                  </a:lnTo>
                  <a:lnTo>
                    <a:pt x="37719" y="50578"/>
                  </a:lnTo>
                  <a:lnTo>
                    <a:pt x="48578" y="35147"/>
                  </a:lnTo>
                  <a:lnTo>
                    <a:pt x="34957" y="47530"/>
                  </a:lnTo>
                  <a:lnTo>
                    <a:pt x="31623" y="0"/>
                  </a:lnTo>
                  <a:lnTo>
                    <a:pt x="28289" y="47530"/>
                  </a:lnTo>
                  <a:lnTo>
                    <a:pt x="14669" y="35147"/>
                  </a:lnTo>
                  <a:lnTo>
                    <a:pt x="25527" y="50578"/>
                  </a:lnTo>
                  <a:lnTo>
                    <a:pt x="0" y="52102"/>
                  </a:lnTo>
                  <a:lnTo>
                    <a:pt x="25527" y="56960"/>
                  </a:lnTo>
                  <a:lnTo>
                    <a:pt x="14669" y="69056"/>
                  </a:lnTo>
                  <a:lnTo>
                    <a:pt x="28289" y="60008"/>
                  </a:lnTo>
                  <a:lnTo>
                    <a:pt x="31623" y="107537"/>
                  </a:lnTo>
                  <a:lnTo>
                    <a:pt x="34957" y="60008"/>
                  </a:lnTo>
                  <a:lnTo>
                    <a:pt x="48578" y="69056"/>
                  </a:lnTo>
                  <a:lnTo>
                    <a:pt x="37719" y="56960"/>
                  </a:lnTo>
                  <a:close/>
                </a:path>
              </a:pathLst>
            </a:custGeom>
            <a:solidFill>
              <a:schemeClr val="bg1"/>
            </a:solidFill>
            <a:ln w="9525" cap="flat">
              <a:noFill/>
              <a:prstDash val="solid"/>
              <a:miter/>
            </a:ln>
          </p:spPr>
          <p:txBody>
            <a:bodyPr rtlCol="0" anchor="ctr">
              <a:noAutofit/>
            </a:bodyPr>
            <a:lstStyle/>
            <a:p>
              <a:endParaRPr lang="zh-CN" altLang="en-US"/>
            </a:p>
          </p:txBody>
        </p:sp>
        <p:sp>
          <p:nvSpPr>
            <p:cNvPr id="30" name="任意多边形: 形状 29">
              <a:extLst>
                <a:ext uri="{FF2B5EF4-FFF2-40B4-BE49-F238E27FC236}">
                  <a16:creationId xmlns:a16="http://schemas.microsoft.com/office/drawing/2014/main" id="{E60842D4-B6D0-A989-00DF-EEFC6FEADD72}"/>
                </a:ext>
              </a:extLst>
            </p:cNvPr>
            <p:cNvSpPr/>
            <p:nvPr/>
          </p:nvSpPr>
          <p:spPr>
            <a:xfrm>
              <a:off x="-1393064" y="3306038"/>
              <a:ext cx="2045018" cy="3477191"/>
            </a:xfrm>
            <a:custGeom>
              <a:avLst/>
              <a:gdLst>
                <a:gd name="connsiteX0" fmla="*/ 37719 w 63245"/>
                <a:gd name="connsiteY0" fmla="*/ 56960 h 107537"/>
                <a:gd name="connsiteX1" fmla="*/ 63246 w 63245"/>
                <a:gd name="connsiteY1" fmla="*/ 55150 h 107537"/>
                <a:gd name="connsiteX2" fmla="*/ 37719 w 63245"/>
                <a:gd name="connsiteY2" fmla="*/ 50578 h 107537"/>
                <a:gd name="connsiteX3" fmla="*/ 48578 w 63245"/>
                <a:gd name="connsiteY3" fmla="*/ 38195 h 107537"/>
                <a:gd name="connsiteX4" fmla="*/ 34957 w 63245"/>
                <a:gd name="connsiteY4" fmla="*/ 47530 h 107537"/>
                <a:gd name="connsiteX5" fmla="*/ 31623 w 63245"/>
                <a:gd name="connsiteY5" fmla="*/ 0 h 107537"/>
                <a:gd name="connsiteX6" fmla="*/ 28289 w 63245"/>
                <a:gd name="connsiteY6" fmla="*/ 47530 h 107537"/>
                <a:gd name="connsiteX7" fmla="*/ 14669 w 63245"/>
                <a:gd name="connsiteY7" fmla="*/ 38195 h 107537"/>
                <a:gd name="connsiteX8" fmla="*/ 25527 w 63245"/>
                <a:gd name="connsiteY8" fmla="*/ 50578 h 107537"/>
                <a:gd name="connsiteX9" fmla="*/ 0 w 63245"/>
                <a:gd name="connsiteY9" fmla="*/ 55150 h 107537"/>
                <a:gd name="connsiteX10" fmla="*/ 25527 w 63245"/>
                <a:gd name="connsiteY10" fmla="*/ 56960 h 107537"/>
                <a:gd name="connsiteX11" fmla="*/ 14669 w 63245"/>
                <a:gd name="connsiteY11" fmla="*/ 72104 h 107537"/>
                <a:gd name="connsiteX12" fmla="*/ 28289 w 63245"/>
                <a:gd name="connsiteY12" fmla="*/ 60008 h 107537"/>
                <a:gd name="connsiteX13" fmla="*/ 31623 w 63245"/>
                <a:gd name="connsiteY13" fmla="*/ 107537 h 107537"/>
                <a:gd name="connsiteX14" fmla="*/ 34957 w 63245"/>
                <a:gd name="connsiteY14" fmla="*/ 60008 h 107537"/>
                <a:gd name="connsiteX15" fmla="*/ 48578 w 63245"/>
                <a:gd name="connsiteY15" fmla="*/ 72104 h 107537"/>
                <a:gd name="connsiteX16" fmla="*/ 37719 w 63245"/>
                <a:gd name="connsiteY16" fmla="*/ 56960 h 10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245" h="107537">
                  <a:moveTo>
                    <a:pt x="37719" y="56960"/>
                  </a:moveTo>
                  <a:lnTo>
                    <a:pt x="63246" y="55150"/>
                  </a:lnTo>
                  <a:lnTo>
                    <a:pt x="37719" y="50578"/>
                  </a:lnTo>
                  <a:lnTo>
                    <a:pt x="48578" y="38195"/>
                  </a:lnTo>
                  <a:lnTo>
                    <a:pt x="34957" y="47530"/>
                  </a:lnTo>
                  <a:lnTo>
                    <a:pt x="31623" y="0"/>
                  </a:lnTo>
                  <a:lnTo>
                    <a:pt x="28289" y="47530"/>
                  </a:lnTo>
                  <a:lnTo>
                    <a:pt x="14669" y="38195"/>
                  </a:lnTo>
                  <a:lnTo>
                    <a:pt x="25527" y="50578"/>
                  </a:lnTo>
                  <a:lnTo>
                    <a:pt x="0" y="55150"/>
                  </a:lnTo>
                  <a:lnTo>
                    <a:pt x="25527" y="56960"/>
                  </a:lnTo>
                  <a:lnTo>
                    <a:pt x="14669" y="72104"/>
                  </a:lnTo>
                  <a:lnTo>
                    <a:pt x="28289" y="60008"/>
                  </a:lnTo>
                  <a:lnTo>
                    <a:pt x="31623" y="107537"/>
                  </a:lnTo>
                  <a:lnTo>
                    <a:pt x="34957" y="60008"/>
                  </a:lnTo>
                  <a:lnTo>
                    <a:pt x="48578" y="72104"/>
                  </a:lnTo>
                  <a:lnTo>
                    <a:pt x="37719" y="56960"/>
                  </a:lnTo>
                  <a:close/>
                </a:path>
              </a:pathLst>
            </a:custGeom>
            <a:solidFill>
              <a:schemeClr val="accent2"/>
            </a:solidFill>
            <a:ln w="9525" cap="flat">
              <a:noFill/>
              <a:prstDash val="solid"/>
              <a:miter/>
            </a:ln>
          </p:spPr>
          <p:txBody>
            <a:bodyPr rtlCol="0" anchor="ctr">
              <a:noAutofit/>
            </a:bodyPr>
            <a:lstStyle/>
            <a:p>
              <a:endParaRPr lang="zh-CN" altLang="en-US"/>
            </a:p>
          </p:txBody>
        </p:sp>
        <p:sp>
          <p:nvSpPr>
            <p:cNvPr id="31" name="任意多边形: 形状 30">
              <a:extLst>
                <a:ext uri="{FF2B5EF4-FFF2-40B4-BE49-F238E27FC236}">
                  <a16:creationId xmlns:a16="http://schemas.microsoft.com/office/drawing/2014/main" id="{75699056-80F8-A91F-9B59-3B754889D415}"/>
                </a:ext>
              </a:extLst>
            </p:cNvPr>
            <p:cNvSpPr/>
            <p:nvPr/>
          </p:nvSpPr>
          <p:spPr>
            <a:xfrm>
              <a:off x="-1393064" y="3306038"/>
              <a:ext cx="2045018" cy="3477191"/>
            </a:xfrm>
            <a:custGeom>
              <a:avLst/>
              <a:gdLst>
                <a:gd name="connsiteX0" fmla="*/ 37719 w 63245"/>
                <a:gd name="connsiteY0" fmla="*/ 56960 h 107537"/>
                <a:gd name="connsiteX1" fmla="*/ 63246 w 63245"/>
                <a:gd name="connsiteY1" fmla="*/ 53816 h 107537"/>
                <a:gd name="connsiteX2" fmla="*/ 37719 w 63245"/>
                <a:gd name="connsiteY2" fmla="*/ 50578 h 107537"/>
                <a:gd name="connsiteX3" fmla="*/ 48578 w 63245"/>
                <a:gd name="connsiteY3" fmla="*/ 36862 h 107537"/>
                <a:gd name="connsiteX4" fmla="*/ 34957 w 63245"/>
                <a:gd name="connsiteY4" fmla="*/ 47530 h 107537"/>
                <a:gd name="connsiteX5" fmla="*/ 31623 w 63245"/>
                <a:gd name="connsiteY5" fmla="*/ 0 h 107537"/>
                <a:gd name="connsiteX6" fmla="*/ 28289 w 63245"/>
                <a:gd name="connsiteY6" fmla="*/ 47530 h 107537"/>
                <a:gd name="connsiteX7" fmla="*/ 14669 w 63245"/>
                <a:gd name="connsiteY7" fmla="*/ 36862 h 107537"/>
                <a:gd name="connsiteX8" fmla="*/ 25527 w 63245"/>
                <a:gd name="connsiteY8" fmla="*/ 50578 h 107537"/>
                <a:gd name="connsiteX9" fmla="*/ 0 w 63245"/>
                <a:gd name="connsiteY9" fmla="*/ 53816 h 107537"/>
                <a:gd name="connsiteX10" fmla="*/ 25527 w 63245"/>
                <a:gd name="connsiteY10" fmla="*/ 56960 h 107537"/>
                <a:gd name="connsiteX11" fmla="*/ 14669 w 63245"/>
                <a:gd name="connsiteY11" fmla="*/ 70771 h 107537"/>
                <a:gd name="connsiteX12" fmla="*/ 28289 w 63245"/>
                <a:gd name="connsiteY12" fmla="*/ 60008 h 107537"/>
                <a:gd name="connsiteX13" fmla="*/ 31623 w 63245"/>
                <a:gd name="connsiteY13" fmla="*/ 107537 h 107537"/>
                <a:gd name="connsiteX14" fmla="*/ 34957 w 63245"/>
                <a:gd name="connsiteY14" fmla="*/ 60008 h 107537"/>
                <a:gd name="connsiteX15" fmla="*/ 48578 w 63245"/>
                <a:gd name="connsiteY15" fmla="*/ 70771 h 107537"/>
                <a:gd name="connsiteX16" fmla="*/ 37719 w 63245"/>
                <a:gd name="connsiteY16" fmla="*/ 56960 h 10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245" h="107537">
                  <a:moveTo>
                    <a:pt x="37719" y="56960"/>
                  </a:moveTo>
                  <a:lnTo>
                    <a:pt x="63246" y="53816"/>
                  </a:lnTo>
                  <a:lnTo>
                    <a:pt x="37719" y="50578"/>
                  </a:lnTo>
                  <a:lnTo>
                    <a:pt x="48578" y="36862"/>
                  </a:lnTo>
                  <a:lnTo>
                    <a:pt x="34957" y="47530"/>
                  </a:lnTo>
                  <a:lnTo>
                    <a:pt x="31623" y="0"/>
                  </a:lnTo>
                  <a:lnTo>
                    <a:pt x="28289" y="47530"/>
                  </a:lnTo>
                  <a:lnTo>
                    <a:pt x="14669" y="36862"/>
                  </a:lnTo>
                  <a:lnTo>
                    <a:pt x="25527" y="50578"/>
                  </a:lnTo>
                  <a:lnTo>
                    <a:pt x="0" y="53816"/>
                  </a:lnTo>
                  <a:lnTo>
                    <a:pt x="25527" y="56960"/>
                  </a:lnTo>
                  <a:lnTo>
                    <a:pt x="14669" y="70771"/>
                  </a:lnTo>
                  <a:lnTo>
                    <a:pt x="28289" y="60008"/>
                  </a:lnTo>
                  <a:lnTo>
                    <a:pt x="31623" y="107537"/>
                  </a:lnTo>
                  <a:lnTo>
                    <a:pt x="34957" y="60008"/>
                  </a:lnTo>
                  <a:lnTo>
                    <a:pt x="48578" y="70771"/>
                  </a:lnTo>
                  <a:lnTo>
                    <a:pt x="37719" y="56960"/>
                  </a:lnTo>
                  <a:close/>
                </a:path>
              </a:pathLst>
            </a:custGeom>
            <a:gradFill>
              <a:gsLst>
                <a:gs pos="0">
                  <a:schemeClr val="accent3"/>
                </a:gs>
                <a:gs pos="61000">
                  <a:schemeClr val="accent3">
                    <a:lumMod val="60000"/>
                    <a:lumOff val="40000"/>
                  </a:schemeClr>
                </a:gs>
                <a:gs pos="100000">
                  <a:schemeClr val="accent3">
                    <a:lumMod val="75000"/>
                  </a:schemeClr>
                </a:gs>
              </a:gsLst>
              <a:lin ang="1957664" scaled="1"/>
            </a:gradFill>
            <a:ln w="9525" cap="flat">
              <a:noFill/>
              <a:prstDash val="solid"/>
              <a:miter/>
            </a:ln>
          </p:spPr>
          <p:txBody>
            <a:bodyPr rtlCol="0" anchor="ctr">
              <a:noAutofit/>
            </a:bodyPr>
            <a:lstStyle/>
            <a:p>
              <a:endParaRPr lang="zh-CN" altLang="en-US"/>
            </a:p>
          </p:txBody>
        </p:sp>
      </p:grpSp>
      <p:grpSp>
        <p:nvGrpSpPr>
          <p:cNvPr id="32" name="组合 31">
            <a:extLst>
              <a:ext uri="{FF2B5EF4-FFF2-40B4-BE49-F238E27FC236}">
                <a16:creationId xmlns:a16="http://schemas.microsoft.com/office/drawing/2014/main" id="{AA6231CA-BF05-B648-0BEB-D765B4B342B4}"/>
              </a:ext>
            </a:extLst>
          </p:cNvPr>
          <p:cNvGrpSpPr/>
          <p:nvPr/>
        </p:nvGrpSpPr>
        <p:grpSpPr>
          <a:xfrm flipV="1">
            <a:off x="6616503" y="2814911"/>
            <a:ext cx="60612" cy="95341"/>
            <a:chOff x="-1393064" y="3306038"/>
            <a:chExt cx="2045018" cy="3477191"/>
          </a:xfrm>
        </p:grpSpPr>
        <p:sp>
          <p:nvSpPr>
            <p:cNvPr id="33" name="任意多边形: 形状 32">
              <a:extLst>
                <a:ext uri="{FF2B5EF4-FFF2-40B4-BE49-F238E27FC236}">
                  <a16:creationId xmlns:a16="http://schemas.microsoft.com/office/drawing/2014/main" id="{8E1D2E0A-EFAB-062F-BB2B-584D27FE6348}"/>
                </a:ext>
              </a:extLst>
            </p:cNvPr>
            <p:cNvSpPr/>
            <p:nvPr/>
          </p:nvSpPr>
          <p:spPr>
            <a:xfrm>
              <a:off x="-1393064" y="3306038"/>
              <a:ext cx="2045018" cy="3477191"/>
            </a:xfrm>
            <a:custGeom>
              <a:avLst/>
              <a:gdLst>
                <a:gd name="connsiteX0" fmla="*/ 37719 w 63245"/>
                <a:gd name="connsiteY0" fmla="*/ 56960 h 107537"/>
                <a:gd name="connsiteX1" fmla="*/ 63246 w 63245"/>
                <a:gd name="connsiteY1" fmla="*/ 52102 h 107537"/>
                <a:gd name="connsiteX2" fmla="*/ 37719 w 63245"/>
                <a:gd name="connsiteY2" fmla="*/ 50578 h 107537"/>
                <a:gd name="connsiteX3" fmla="*/ 48578 w 63245"/>
                <a:gd name="connsiteY3" fmla="*/ 35147 h 107537"/>
                <a:gd name="connsiteX4" fmla="*/ 34957 w 63245"/>
                <a:gd name="connsiteY4" fmla="*/ 47530 h 107537"/>
                <a:gd name="connsiteX5" fmla="*/ 31623 w 63245"/>
                <a:gd name="connsiteY5" fmla="*/ 0 h 107537"/>
                <a:gd name="connsiteX6" fmla="*/ 28289 w 63245"/>
                <a:gd name="connsiteY6" fmla="*/ 47530 h 107537"/>
                <a:gd name="connsiteX7" fmla="*/ 14669 w 63245"/>
                <a:gd name="connsiteY7" fmla="*/ 35147 h 107537"/>
                <a:gd name="connsiteX8" fmla="*/ 25527 w 63245"/>
                <a:gd name="connsiteY8" fmla="*/ 50578 h 107537"/>
                <a:gd name="connsiteX9" fmla="*/ 0 w 63245"/>
                <a:gd name="connsiteY9" fmla="*/ 52102 h 107537"/>
                <a:gd name="connsiteX10" fmla="*/ 25527 w 63245"/>
                <a:gd name="connsiteY10" fmla="*/ 56960 h 107537"/>
                <a:gd name="connsiteX11" fmla="*/ 14669 w 63245"/>
                <a:gd name="connsiteY11" fmla="*/ 69056 h 107537"/>
                <a:gd name="connsiteX12" fmla="*/ 28289 w 63245"/>
                <a:gd name="connsiteY12" fmla="*/ 60008 h 107537"/>
                <a:gd name="connsiteX13" fmla="*/ 31623 w 63245"/>
                <a:gd name="connsiteY13" fmla="*/ 107537 h 107537"/>
                <a:gd name="connsiteX14" fmla="*/ 34957 w 63245"/>
                <a:gd name="connsiteY14" fmla="*/ 60008 h 107537"/>
                <a:gd name="connsiteX15" fmla="*/ 48578 w 63245"/>
                <a:gd name="connsiteY15" fmla="*/ 69056 h 107537"/>
                <a:gd name="connsiteX16" fmla="*/ 37719 w 63245"/>
                <a:gd name="connsiteY16" fmla="*/ 56960 h 10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245" h="107537">
                  <a:moveTo>
                    <a:pt x="37719" y="56960"/>
                  </a:moveTo>
                  <a:lnTo>
                    <a:pt x="63246" y="52102"/>
                  </a:lnTo>
                  <a:lnTo>
                    <a:pt x="37719" y="50578"/>
                  </a:lnTo>
                  <a:lnTo>
                    <a:pt x="48578" y="35147"/>
                  </a:lnTo>
                  <a:lnTo>
                    <a:pt x="34957" y="47530"/>
                  </a:lnTo>
                  <a:lnTo>
                    <a:pt x="31623" y="0"/>
                  </a:lnTo>
                  <a:lnTo>
                    <a:pt x="28289" y="47530"/>
                  </a:lnTo>
                  <a:lnTo>
                    <a:pt x="14669" y="35147"/>
                  </a:lnTo>
                  <a:lnTo>
                    <a:pt x="25527" y="50578"/>
                  </a:lnTo>
                  <a:lnTo>
                    <a:pt x="0" y="52102"/>
                  </a:lnTo>
                  <a:lnTo>
                    <a:pt x="25527" y="56960"/>
                  </a:lnTo>
                  <a:lnTo>
                    <a:pt x="14669" y="69056"/>
                  </a:lnTo>
                  <a:lnTo>
                    <a:pt x="28289" y="60008"/>
                  </a:lnTo>
                  <a:lnTo>
                    <a:pt x="31623" y="107537"/>
                  </a:lnTo>
                  <a:lnTo>
                    <a:pt x="34957" y="60008"/>
                  </a:lnTo>
                  <a:lnTo>
                    <a:pt x="48578" y="69056"/>
                  </a:lnTo>
                  <a:lnTo>
                    <a:pt x="37719" y="56960"/>
                  </a:lnTo>
                  <a:close/>
                </a:path>
              </a:pathLst>
            </a:custGeom>
            <a:solidFill>
              <a:schemeClr val="bg1"/>
            </a:solidFill>
            <a:ln w="9525" cap="flat">
              <a:noFill/>
              <a:prstDash val="solid"/>
              <a:miter/>
            </a:ln>
          </p:spPr>
          <p:txBody>
            <a:bodyPr rtlCol="0" anchor="ctr">
              <a:noAutofit/>
            </a:bodyPr>
            <a:lstStyle/>
            <a:p>
              <a:endParaRPr lang="zh-CN" altLang="en-US"/>
            </a:p>
          </p:txBody>
        </p:sp>
        <p:sp>
          <p:nvSpPr>
            <p:cNvPr id="34" name="任意多边形: 形状 33">
              <a:extLst>
                <a:ext uri="{FF2B5EF4-FFF2-40B4-BE49-F238E27FC236}">
                  <a16:creationId xmlns:a16="http://schemas.microsoft.com/office/drawing/2014/main" id="{E6B84F24-74B5-F61C-4F33-C8D95091523D}"/>
                </a:ext>
              </a:extLst>
            </p:cNvPr>
            <p:cNvSpPr/>
            <p:nvPr/>
          </p:nvSpPr>
          <p:spPr>
            <a:xfrm>
              <a:off x="-1393064" y="3306038"/>
              <a:ext cx="2045018" cy="3477191"/>
            </a:xfrm>
            <a:custGeom>
              <a:avLst/>
              <a:gdLst>
                <a:gd name="connsiteX0" fmla="*/ 37719 w 63245"/>
                <a:gd name="connsiteY0" fmla="*/ 56960 h 107537"/>
                <a:gd name="connsiteX1" fmla="*/ 63246 w 63245"/>
                <a:gd name="connsiteY1" fmla="*/ 55150 h 107537"/>
                <a:gd name="connsiteX2" fmla="*/ 37719 w 63245"/>
                <a:gd name="connsiteY2" fmla="*/ 50578 h 107537"/>
                <a:gd name="connsiteX3" fmla="*/ 48578 w 63245"/>
                <a:gd name="connsiteY3" fmla="*/ 38195 h 107537"/>
                <a:gd name="connsiteX4" fmla="*/ 34957 w 63245"/>
                <a:gd name="connsiteY4" fmla="*/ 47530 h 107537"/>
                <a:gd name="connsiteX5" fmla="*/ 31623 w 63245"/>
                <a:gd name="connsiteY5" fmla="*/ 0 h 107537"/>
                <a:gd name="connsiteX6" fmla="*/ 28289 w 63245"/>
                <a:gd name="connsiteY6" fmla="*/ 47530 h 107537"/>
                <a:gd name="connsiteX7" fmla="*/ 14669 w 63245"/>
                <a:gd name="connsiteY7" fmla="*/ 38195 h 107537"/>
                <a:gd name="connsiteX8" fmla="*/ 25527 w 63245"/>
                <a:gd name="connsiteY8" fmla="*/ 50578 h 107537"/>
                <a:gd name="connsiteX9" fmla="*/ 0 w 63245"/>
                <a:gd name="connsiteY9" fmla="*/ 55150 h 107537"/>
                <a:gd name="connsiteX10" fmla="*/ 25527 w 63245"/>
                <a:gd name="connsiteY10" fmla="*/ 56960 h 107537"/>
                <a:gd name="connsiteX11" fmla="*/ 14669 w 63245"/>
                <a:gd name="connsiteY11" fmla="*/ 72104 h 107537"/>
                <a:gd name="connsiteX12" fmla="*/ 28289 w 63245"/>
                <a:gd name="connsiteY12" fmla="*/ 60008 h 107537"/>
                <a:gd name="connsiteX13" fmla="*/ 31623 w 63245"/>
                <a:gd name="connsiteY13" fmla="*/ 107537 h 107537"/>
                <a:gd name="connsiteX14" fmla="*/ 34957 w 63245"/>
                <a:gd name="connsiteY14" fmla="*/ 60008 h 107537"/>
                <a:gd name="connsiteX15" fmla="*/ 48578 w 63245"/>
                <a:gd name="connsiteY15" fmla="*/ 72104 h 107537"/>
                <a:gd name="connsiteX16" fmla="*/ 37719 w 63245"/>
                <a:gd name="connsiteY16" fmla="*/ 56960 h 10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245" h="107537">
                  <a:moveTo>
                    <a:pt x="37719" y="56960"/>
                  </a:moveTo>
                  <a:lnTo>
                    <a:pt x="63246" y="55150"/>
                  </a:lnTo>
                  <a:lnTo>
                    <a:pt x="37719" y="50578"/>
                  </a:lnTo>
                  <a:lnTo>
                    <a:pt x="48578" y="38195"/>
                  </a:lnTo>
                  <a:lnTo>
                    <a:pt x="34957" y="47530"/>
                  </a:lnTo>
                  <a:lnTo>
                    <a:pt x="31623" y="0"/>
                  </a:lnTo>
                  <a:lnTo>
                    <a:pt x="28289" y="47530"/>
                  </a:lnTo>
                  <a:lnTo>
                    <a:pt x="14669" y="38195"/>
                  </a:lnTo>
                  <a:lnTo>
                    <a:pt x="25527" y="50578"/>
                  </a:lnTo>
                  <a:lnTo>
                    <a:pt x="0" y="55150"/>
                  </a:lnTo>
                  <a:lnTo>
                    <a:pt x="25527" y="56960"/>
                  </a:lnTo>
                  <a:lnTo>
                    <a:pt x="14669" y="72104"/>
                  </a:lnTo>
                  <a:lnTo>
                    <a:pt x="28289" y="60008"/>
                  </a:lnTo>
                  <a:lnTo>
                    <a:pt x="31623" y="107537"/>
                  </a:lnTo>
                  <a:lnTo>
                    <a:pt x="34957" y="60008"/>
                  </a:lnTo>
                  <a:lnTo>
                    <a:pt x="48578" y="72104"/>
                  </a:lnTo>
                  <a:lnTo>
                    <a:pt x="37719" y="56960"/>
                  </a:lnTo>
                  <a:close/>
                </a:path>
              </a:pathLst>
            </a:custGeom>
            <a:solidFill>
              <a:schemeClr val="accent2"/>
            </a:solidFill>
            <a:ln w="9525" cap="flat">
              <a:noFill/>
              <a:prstDash val="solid"/>
              <a:miter/>
            </a:ln>
          </p:spPr>
          <p:txBody>
            <a:bodyPr rtlCol="0" anchor="ctr">
              <a:noAutofit/>
            </a:bodyPr>
            <a:lstStyle/>
            <a:p>
              <a:endParaRPr lang="zh-CN" altLang="en-US"/>
            </a:p>
          </p:txBody>
        </p:sp>
        <p:sp>
          <p:nvSpPr>
            <p:cNvPr id="35" name="任意多边形: 形状 34">
              <a:extLst>
                <a:ext uri="{FF2B5EF4-FFF2-40B4-BE49-F238E27FC236}">
                  <a16:creationId xmlns:a16="http://schemas.microsoft.com/office/drawing/2014/main" id="{A750EE78-9E73-A66B-0C95-DED5C91CC2EC}"/>
                </a:ext>
              </a:extLst>
            </p:cNvPr>
            <p:cNvSpPr/>
            <p:nvPr/>
          </p:nvSpPr>
          <p:spPr>
            <a:xfrm>
              <a:off x="-1393064" y="3306038"/>
              <a:ext cx="2045018" cy="3477191"/>
            </a:xfrm>
            <a:custGeom>
              <a:avLst/>
              <a:gdLst>
                <a:gd name="connsiteX0" fmla="*/ 37719 w 63245"/>
                <a:gd name="connsiteY0" fmla="*/ 56960 h 107537"/>
                <a:gd name="connsiteX1" fmla="*/ 63246 w 63245"/>
                <a:gd name="connsiteY1" fmla="*/ 53816 h 107537"/>
                <a:gd name="connsiteX2" fmla="*/ 37719 w 63245"/>
                <a:gd name="connsiteY2" fmla="*/ 50578 h 107537"/>
                <a:gd name="connsiteX3" fmla="*/ 48578 w 63245"/>
                <a:gd name="connsiteY3" fmla="*/ 36862 h 107537"/>
                <a:gd name="connsiteX4" fmla="*/ 34957 w 63245"/>
                <a:gd name="connsiteY4" fmla="*/ 47530 h 107537"/>
                <a:gd name="connsiteX5" fmla="*/ 31623 w 63245"/>
                <a:gd name="connsiteY5" fmla="*/ 0 h 107537"/>
                <a:gd name="connsiteX6" fmla="*/ 28289 w 63245"/>
                <a:gd name="connsiteY6" fmla="*/ 47530 h 107537"/>
                <a:gd name="connsiteX7" fmla="*/ 14669 w 63245"/>
                <a:gd name="connsiteY7" fmla="*/ 36862 h 107537"/>
                <a:gd name="connsiteX8" fmla="*/ 25527 w 63245"/>
                <a:gd name="connsiteY8" fmla="*/ 50578 h 107537"/>
                <a:gd name="connsiteX9" fmla="*/ 0 w 63245"/>
                <a:gd name="connsiteY9" fmla="*/ 53816 h 107537"/>
                <a:gd name="connsiteX10" fmla="*/ 25527 w 63245"/>
                <a:gd name="connsiteY10" fmla="*/ 56960 h 107537"/>
                <a:gd name="connsiteX11" fmla="*/ 14669 w 63245"/>
                <a:gd name="connsiteY11" fmla="*/ 70771 h 107537"/>
                <a:gd name="connsiteX12" fmla="*/ 28289 w 63245"/>
                <a:gd name="connsiteY12" fmla="*/ 60008 h 107537"/>
                <a:gd name="connsiteX13" fmla="*/ 31623 w 63245"/>
                <a:gd name="connsiteY13" fmla="*/ 107537 h 107537"/>
                <a:gd name="connsiteX14" fmla="*/ 34957 w 63245"/>
                <a:gd name="connsiteY14" fmla="*/ 60008 h 107537"/>
                <a:gd name="connsiteX15" fmla="*/ 48578 w 63245"/>
                <a:gd name="connsiteY15" fmla="*/ 70771 h 107537"/>
                <a:gd name="connsiteX16" fmla="*/ 37719 w 63245"/>
                <a:gd name="connsiteY16" fmla="*/ 56960 h 10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245" h="107537">
                  <a:moveTo>
                    <a:pt x="37719" y="56960"/>
                  </a:moveTo>
                  <a:lnTo>
                    <a:pt x="63246" y="53816"/>
                  </a:lnTo>
                  <a:lnTo>
                    <a:pt x="37719" y="50578"/>
                  </a:lnTo>
                  <a:lnTo>
                    <a:pt x="48578" y="36862"/>
                  </a:lnTo>
                  <a:lnTo>
                    <a:pt x="34957" y="47530"/>
                  </a:lnTo>
                  <a:lnTo>
                    <a:pt x="31623" y="0"/>
                  </a:lnTo>
                  <a:lnTo>
                    <a:pt x="28289" y="47530"/>
                  </a:lnTo>
                  <a:lnTo>
                    <a:pt x="14669" y="36862"/>
                  </a:lnTo>
                  <a:lnTo>
                    <a:pt x="25527" y="50578"/>
                  </a:lnTo>
                  <a:lnTo>
                    <a:pt x="0" y="53816"/>
                  </a:lnTo>
                  <a:lnTo>
                    <a:pt x="25527" y="56960"/>
                  </a:lnTo>
                  <a:lnTo>
                    <a:pt x="14669" y="70771"/>
                  </a:lnTo>
                  <a:lnTo>
                    <a:pt x="28289" y="60008"/>
                  </a:lnTo>
                  <a:lnTo>
                    <a:pt x="31623" y="107537"/>
                  </a:lnTo>
                  <a:lnTo>
                    <a:pt x="34957" y="60008"/>
                  </a:lnTo>
                  <a:lnTo>
                    <a:pt x="48578" y="70771"/>
                  </a:lnTo>
                  <a:lnTo>
                    <a:pt x="37719" y="56960"/>
                  </a:lnTo>
                  <a:close/>
                </a:path>
              </a:pathLst>
            </a:custGeom>
            <a:gradFill>
              <a:gsLst>
                <a:gs pos="0">
                  <a:schemeClr val="accent3"/>
                </a:gs>
                <a:gs pos="61000">
                  <a:schemeClr val="accent3">
                    <a:lumMod val="60000"/>
                    <a:lumOff val="40000"/>
                  </a:schemeClr>
                </a:gs>
                <a:gs pos="100000">
                  <a:schemeClr val="accent3">
                    <a:lumMod val="75000"/>
                  </a:schemeClr>
                </a:gs>
              </a:gsLst>
              <a:lin ang="1957664" scaled="1"/>
            </a:gradFill>
            <a:ln w="9525" cap="flat">
              <a:noFill/>
              <a:prstDash val="solid"/>
              <a:miter/>
            </a:ln>
          </p:spPr>
          <p:txBody>
            <a:bodyPr rtlCol="0" anchor="ctr">
              <a:noAutofit/>
            </a:bodyPr>
            <a:lstStyle/>
            <a:p>
              <a:endParaRPr lang="zh-CN" altLang="en-US"/>
            </a:p>
          </p:txBody>
        </p:sp>
      </p:grpSp>
      <p:grpSp>
        <p:nvGrpSpPr>
          <p:cNvPr id="36" name="组合 35">
            <a:extLst>
              <a:ext uri="{FF2B5EF4-FFF2-40B4-BE49-F238E27FC236}">
                <a16:creationId xmlns:a16="http://schemas.microsoft.com/office/drawing/2014/main" id="{FAFEFA47-4D88-8588-1D3A-19204B0B2FC6}"/>
              </a:ext>
            </a:extLst>
          </p:cNvPr>
          <p:cNvGrpSpPr/>
          <p:nvPr/>
        </p:nvGrpSpPr>
        <p:grpSpPr>
          <a:xfrm flipV="1">
            <a:off x="6682698" y="3225303"/>
            <a:ext cx="79413" cy="124915"/>
            <a:chOff x="-1393064" y="3306038"/>
            <a:chExt cx="2045018" cy="3477191"/>
          </a:xfrm>
        </p:grpSpPr>
        <p:sp>
          <p:nvSpPr>
            <p:cNvPr id="37" name="任意多边形: 形状 36">
              <a:extLst>
                <a:ext uri="{FF2B5EF4-FFF2-40B4-BE49-F238E27FC236}">
                  <a16:creationId xmlns:a16="http://schemas.microsoft.com/office/drawing/2014/main" id="{021F731E-41D5-73B1-D933-314FB08D8FA4}"/>
                </a:ext>
              </a:extLst>
            </p:cNvPr>
            <p:cNvSpPr/>
            <p:nvPr/>
          </p:nvSpPr>
          <p:spPr>
            <a:xfrm>
              <a:off x="-1393064" y="3306038"/>
              <a:ext cx="2045018" cy="3477191"/>
            </a:xfrm>
            <a:custGeom>
              <a:avLst/>
              <a:gdLst>
                <a:gd name="connsiteX0" fmla="*/ 37719 w 63245"/>
                <a:gd name="connsiteY0" fmla="*/ 56960 h 107537"/>
                <a:gd name="connsiteX1" fmla="*/ 63246 w 63245"/>
                <a:gd name="connsiteY1" fmla="*/ 52102 h 107537"/>
                <a:gd name="connsiteX2" fmla="*/ 37719 w 63245"/>
                <a:gd name="connsiteY2" fmla="*/ 50578 h 107537"/>
                <a:gd name="connsiteX3" fmla="*/ 48578 w 63245"/>
                <a:gd name="connsiteY3" fmla="*/ 35147 h 107537"/>
                <a:gd name="connsiteX4" fmla="*/ 34957 w 63245"/>
                <a:gd name="connsiteY4" fmla="*/ 47530 h 107537"/>
                <a:gd name="connsiteX5" fmla="*/ 31623 w 63245"/>
                <a:gd name="connsiteY5" fmla="*/ 0 h 107537"/>
                <a:gd name="connsiteX6" fmla="*/ 28289 w 63245"/>
                <a:gd name="connsiteY6" fmla="*/ 47530 h 107537"/>
                <a:gd name="connsiteX7" fmla="*/ 14669 w 63245"/>
                <a:gd name="connsiteY7" fmla="*/ 35147 h 107537"/>
                <a:gd name="connsiteX8" fmla="*/ 25527 w 63245"/>
                <a:gd name="connsiteY8" fmla="*/ 50578 h 107537"/>
                <a:gd name="connsiteX9" fmla="*/ 0 w 63245"/>
                <a:gd name="connsiteY9" fmla="*/ 52102 h 107537"/>
                <a:gd name="connsiteX10" fmla="*/ 25527 w 63245"/>
                <a:gd name="connsiteY10" fmla="*/ 56960 h 107537"/>
                <a:gd name="connsiteX11" fmla="*/ 14669 w 63245"/>
                <a:gd name="connsiteY11" fmla="*/ 69056 h 107537"/>
                <a:gd name="connsiteX12" fmla="*/ 28289 w 63245"/>
                <a:gd name="connsiteY12" fmla="*/ 60008 h 107537"/>
                <a:gd name="connsiteX13" fmla="*/ 31623 w 63245"/>
                <a:gd name="connsiteY13" fmla="*/ 107537 h 107537"/>
                <a:gd name="connsiteX14" fmla="*/ 34957 w 63245"/>
                <a:gd name="connsiteY14" fmla="*/ 60008 h 107537"/>
                <a:gd name="connsiteX15" fmla="*/ 48578 w 63245"/>
                <a:gd name="connsiteY15" fmla="*/ 69056 h 107537"/>
                <a:gd name="connsiteX16" fmla="*/ 37719 w 63245"/>
                <a:gd name="connsiteY16" fmla="*/ 56960 h 10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245" h="107537">
                  <a:moveTo>
                    <a:pt x="37719" y="56960"/>
                  </a:moveTo>
                  <a:lnTo>
                    <a:pt x="63246" y="52102"/>
                  </a:lnTo>
                  <a:lnTo>
                    <a:pt x="37719" y="50578"/>
                  </a:lnTo>
                  <a:lnTo>
                    <a:pt x="48578" y="35147"/>
                  </a:lnTo>
                  <a:lnTo>
                    <a:pt x="34957" y="47530"/>
                  </a:lnTo>
                  <a:lnTo>
                    <a:pt x="31623" y="0"/>
                  </a:lnTo>
                  <a:lnTo>
                    <a:pt x="28289" y="47530"/>
                  </a:lnTo>
                  <a:lnTo>
                    <a:pt x="14669" y="35147"/>
                  </a:lnTo>
                  <a:lnTo>
                    <a:pt x="25527" y="50578"/>
                  </a:lnTo>
                  <a:lnTo>
                    <a:pt x="0" y="52102"/>
                  </a:lnTo>
                  <a:lnTo>
                    <a:pt x="25527" y="56960"/>
                  </a:lnTo>
                  <a:lnTo>
                    <a:pt x="14669" y="69056"/>
                  </a:lnTo>
                  <a:lnTo>
                    <a:pt x="28289" y="60008"/>
                  </a:lnTo>
                  <a:lnTo>
                    <a:pt x="31623" y="107537"/>
                  </a:lnTo>
                  <a:lnTo>
                    <a:pt x="34957" y="60008"/>
                  </a:lnTo>
                  <a:lnTo>
                    <a:pt x="48578" y="69056"/>
                  </a:lnTo>
                  <a:lnTo>
                    <a:pt x="37719" y="56960"/>
                  </a:lnTo>
                  <a:close/>
                </a:path>
              </a:pathLst>
            </a:custGeom>
            <a:solidFill>
              <a:schemeClr val="bg1"/>
            </a:solidFill>
            <a:ln w="9525" cap="flat">
              <a:noFill/>
              <a:prstDash val="solid"/>
              <a:miter/>
            </a:ln>
          </p:spPr>
          <p:txBody>
            <a:bodyPr rtlCol="0" anchor="ctr">
              <a:noAutofit/>
            </a:bodyPr>
            <a:lstStyle/>
            <a:p>
              <a:endParaRPr lang="zh-CN" altLang="en-US"/>
            </a:p>
          </p:txBody>
        </p:sp>
        <p:sp>
          <p:nvSpPr>
            <p:cNvPr id="38" name="任意多边形: 形状 37">
              <a:extLst>
                <a:ext uri="{FF2B5EF4-FFF2-40B4-BE49-F238E27FC236}">
                  <a16:creationId xmlns:a16="http://schemas.microsoft.com/office/drawing/2014/main" id="{C0589697-3CCC-86DF-7F23-16B7E67D5245}"/>
                </a:ext>
              </a:extLst>
            </p:cNvPr>
            <p:cNvSpPr/>
            <p:nvPr/>
          </p:nvSpPr>
          <p:spPr>
            <a:xfrm>
              <a:off x="-1393064" y="3306038"/>
              <a:ext cx="2045018" cy="3477191"/>
            </a:xfrm>
            <a:custGeom>
              <a:avLst/>
              <a:gdLst>
                <a:gd name="connsiteX0" fmla="*/ 37719 w 63245"/>
                <a:gd name="connsiteY0" fmla="*/ 56960 h 107537"/>
                <a:gd name="connsiteX1" fmla="*/ 63246 w 63245"/>
                <a:gd name="connsiteY1" fmla="*/ 55150 h 107537"/>
                <a:gd name="connsiteX2" fmla="*/ 37719 w 63245"/>
                <a:gd name="connsiteY2" fmla="*/ 50578 h 107537"/>
                <a:gd name="connsiteX3" fmla="*/ 48578 w 63245"/>
                <a:gd name="connsiteY3" fmla="*/ 38195 h 107537"/>
                <a:gd name="connsiteX4" fmla="*/ 34957 w 63245"/>
                <a:gd name="connsiteY4" fmla="*/ 47530 h 107537"/>
                <a:gd name="connsiteX5" fmla="*/ 31623 w 63245"/>
                <a:gd name="connsiteY5" fmla="*/ 0 h 107537"/>
                <a:gd name="connsiteX6" fmla="*/ 28289 w 63245"/>
                <a:gd name="connsiteY6" fmla="*/ 47530 h 107537"/>
                <a:gd name="connsiteX7" fmla="*/ 14669 w 63245"/>
                <a:gd name="connsiteY7" fmla="*/ 38195 h 107537"/>
                <a:gd name="connsiteX8" fmla="*/ 25527 w 63245"/>
                <a:gd name="connsiteY8" fmla="*/ 50578 h 107537"/>
                <a:gd name="connsiteX9" fmla="*/ 0 w 63245"/>
                <a:gd name="connsiteY9" fmla="*/ 55150 h 107537"/>
                <a:gd name="connsiteX10" fmla="*/ 25527 w 63245"/>
                <a:gd name="connsiteY10" fmla="*/ 56960 h 107537"/>
                <a:gd name="connsiteX11" fmla="*/ 14669 w 63245"/>
                <a:gd name="connsiteY11" fmla="*/ 72104 h 107537"/>
                <a:gd name="connsiteX12" fmla="*/ 28289 w 63245"/>
                <a:gd name="connsiteY12" fmla="*/ 60008 h 107537"/>
                <a:gd name="connsiteX13" fmla="*/ 31623 w 63245"/>
                <a:gd name="connsiteY13" fmla="*/ 107537 h 107537"/>
                <a:gd name="connsiteX14" fmla="*/ 34957 w 63245"/>
                <a:gd name="connsiteY14" fmla="*/ 60008 h 107537"/>
                <a:gd name="connsiteX15" fmla="*/ 48578 w 63245"/>
                <a:gd name="connsiteY15" fmla="*/ 72104 h 107537"/>
                <a:gd name="connsiteX16" fmla="*/ 37719 w 63245"/>
                <a:gd name="connsiteY16" fmla="*/ 56960 h 10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245" h="107537">
                  <a:moveTo>
                    <a:pt x="37719" y="56960"/>
                  </a:moveTo>
                  <a:lnTo>
                    <a:pt x="63246" y="55150"/>
                  </a:lnTo>
                  <a:lnTo>
                    <a:pt x="37719" y="50578"/>
                  </a:lnTo>
                  <a:lnTo>
                    <a:pt x="48578" y="38195"/>
                  </a:lnTo>
                  <a:lnTo>
                    <a:pt x="34957" y="47530"/>
                  </a:lnTo>
                  <a:lnTo>
                    <a:pt x="31623" y="0"/>
                  </a:lnTo>
                  <a:lnTo>
                    <a:pt x="28289" y="47530"/>
                  </a:lnTo>
                  <a:lnTo>
                    <a:pt x="14669" y="38195"/>
                  </a:lnTo>
                  <a:lnTo>
                    <a:pt x="25527" y="50578"/>
                  </a:lnTo>
                  <a:lnTo>
                    <a:pt x="0" y="55150"/>
                  </a:lnTo>
                  <a:lnTo>
                    <a:pt x="25527" y="56960"/>
                  </a:lnTo>
                  <a:lnTo>
                    <a:pt x="14669" y="72104"/>
                  </a:lnTo>
                  <a:lnTo>
                    <a:pt x="28289" y="60008"/>
                  </a:lnTo>
                  <a:lnTo>
                    <a:pt x="31623" y="107537"/>
                  </a:lnTo>
                  <a:lnTo>
                    <a:pt x="34957" y="60008"/>
                  </a:lnTo>
                  <a:lnTo>
                    <a:pt x="48578" y="72104"/>
                  </a:lnTo>
                  <a:lnTo>
                    <a:pt x="37719" y="56960"/>
                  </a:lnTo>
                  <a:close/>
                </a:path>
              </a:pathLst>
            </a:custGeom>
            <a:solidFill>
              <a:schemeClr val="accent2"/>
            </a:solidFill>
            <a:ln w="9525" cap="flat">
              <a:noFill/>
              <a:prstDash val="solid"/>
              <a:miter/>
            </a:ln>
          </p:spPr>
          <p:txBody>
            <a:bodyPr rtlCol="0" anchor="ctr">
              <a:noAutofit/>
            </a:bodyPr>
            <a:lstStyle/>
            <a:p>
              <a:endParaRPr lang="zh-CN" altLang="en-US"/>
            </a:p>
          </p:txBody>
        </p:sp>
        <p:sp>
          <p:nvSpPr>
            <p:cNvPr id="39" name="任意多边形: 形状 38">
              <a:extLst>
                <a:ext uri="{FF2B5EF4-FFF2-40B4-BE49-F238E27FC236}">
                  <a16:creationId xmlns:a16="http://schemas.microsoft.com/office/drawing/2014/main" id="{62AE4265-A774-3254-3DBC-5EBDF5871782}"/>
                </a:ext>
              </a:extLst>
            </p:cNvPr>
            <p:cNvSpPr/>
            <p:nvPr/>
          </p:nvSpPr>
          <p:spPr>
            <a:xfrm>
              <a:off x="-1393064" y="3306038"/>
              <a:ext cx="2045018" cy="3477191"/>
            </a:xfrm>
            <a:custGeom>
              <a:avLst/>
              <a:gdLst>
                <a:gd name="connsiteX0" fmla="*/ 37719 w 63245"/>
                <a:gd name="connsiteY0" fmla="*/ 56960 h 107537"/>
                <a:gd name="connsiteX1" fmla="*/ 63246 w 63245"/>
                <a:gd name="connsiteY1" fmla="*/ 53816 h 107537"/>
                <a:gd name="connsiteX2" fmla="*/ 37719 w 63245"/>
                <a:gd name="connsiteY2" fmla="*/ 50578 h 107537"/>
                <a:gd name="connsiteX3" fmla="*/ 48578 w 63245"/>
                <a:gd name="connsiteY3" fmla="*/ 36862 h 107537"/>
                <a:gd name="connsiteX4" fmla="*/ 34957 w 63245"/>
                <a:gd name="connsiteY4" fmla="*/ 47530 h 107537"/>
                <a:gd name="connsiteX5" fmla="*/ 31623 w 63245"/>
                <a:gd name="connsiteY5" fmla="*/ 0 h 107537"/>
                <a:gd name="connsiteX6" fmla="*/ 28289 w 63245"/>
                <a:gd name="connsiteY6" fmla="*/ 47530 h 107537"/>
                <a:gd name="connsiteX7" fmla="*/ 14669 w 63245"/>
                <a:gd name="connsiteY7" fmla="*/ 36862 h 107537"/>
                <a:gd name="connsiteX8" fmla="*/ 25527 w 63245"/>
                <a:gd name="connsiteY8" fmla="*/ 50578 h 107537"/>
                <a:gd name="connsiteX9" fmla="*/ 0 w 63245"/>
                <a:gd name="connsiteY9" fmla="*/ 53816 h 107537"/>
                <a:gd name="connsiteX10" fmla="*/ 25527 w 63245"/>
                <a:gd name="connsiteY10" fmla="*/ 56960 h 107537"/>
                <a:gd name="connsiteX11" fmla="*/ 14669 w 63245"/>
                <a:gd name="connsiteY11" fmla="*/ 70771 h 107537"/>
                <a:gd name="connsiteX12" fmla="*/ 28289 w 63245"/>
                <a:gd name="connsiteY12" fmla="*/ 60008 h 107537"/>
                <a:gd name="connsiteX13" fmla="*/ 31623 w 63245"/>
                <a:gd name="connsiteY13" fmla="*/ 107537 h 107537"/>
                <a:gd name="connsiteX14" fmla="*/ 34957 w 63245"/>
                <a:gd name="connsiteY14" fmla="*/ 60008 h 107537"/>
                <a:gd name="connsiteX15" fmla="*/ 48578 w 63245"/>
                <a:gd name="connsiteY15" fmla="*/ 70771 h 107537"/>
                <a:gd name="connsiteX16" fmla="*/ 37719 w 63245"/>
                <a:gd name="connsiteY16" fmla="*/ 56960 h 10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245" h="107537">
                  <a:moveTo>
                    <a:pt x="37719" y="56960"/>
                  </a:moveTo>
                  <a:lnTo>
                    <a:pt x="63246" y="53816"/>
                  </a:lnTo>
                  <a:lnTo>
                    <a:pt x="37719" y="50578"/>
                  </a:lnTo>
                  <a:lnTo>
                    <a:pt x="48578" y="36862"/>
                  </a:lnTo>
                  <a:lnTo>
                    <a:pt x="34957" y="47530"/>
                  </a:lnTo>
                  <a:lnTo>
                    <a:pt x="31623" y="0"/>
                  </a:lnTo>
                  <a:lnTo>
                    <a:pt x="28289" y="47530"/>
                  </a:lnTo>
                  <a:lnTo>
                    <a:pt x="14669" y="36862"/>
                  </a:lnTo>
                  <a:lnTo>
                    <a:pt x="25527" y="50578"/>
                  </a:lnTo>
                  <a:lnTo>
                    <a:pt x="0" y="53816"/>
                  </a:lnTo>
                  <a:lnTo>
                    <a:pt x="25527" y="56960"/>
                  </a:lnTo>
                  <a:lnTo>
                    <a:pt x="14669" y="70771"/>
                  </a:lnTo>
                  <a:lnTo>
                    <a:pt x="28289" y="60008"/>
                  </a:lnTo>
                  <a:lnTo>
                    <a:pt x="31623" y="107537"/>
                  </a:lnTo>
                  <a:lnTo>
                    <a:pt x="34957" y="60008"/>
                  </a:lnTo>
                  <a:lnTo>
                    <a:pt x="48578" y="70771"/>
                  </a:lnTo>
                  <a:lnTo>
                    <a:pt x="37719" y="56960"/>
                  </a:lnTo>
                  <a:close/>
                </a:path>
              </a:pathLst>
            </a:custGeom>
            <a:gradFill>
              <a:gsLst>
                <a:gs pos="0">
                  <a:schemeClr val="accent3"/>
                </a:gs>
                <a:gs pos="61000">
                  <a:schemeClr val="accent3">
                    <a:lumMod val="60000"/>
                    <a:lumOff val="40000"/>
                  </a:schemeClr>
                </a:gs>
                <a:gs pos="100000">
                  <a:schemeClr val="accent3">
                    <a:lumMod val="75000"/>
                  </a:schemeClr>
                </a:gs>
              </a:gsLst>
              <a:lin ang="1957664" scaled="1"/>
            </a:gradFill>
            <a:ln w="9525" cap="flat">
              <a:noFill/>
              <a:prstDash val="solid"/>
              <a:miter/>
            </a:ln>
          </p:spPr>
          <p:txBody>
            <a:bodyPr rtlCol="0" anchor="ctr">
              <a:noAutofit/>
            </a:bodyPr>
            <a:lstStyle/>
            <a:p>
              <a:endParaRPr lang="zh-CN" altLang="en-US"/>
            </a:p>
          </p:txBody>
        </p:sp>
      </p:grpSp>
      <p:grpSp>
        <p:nvGrpSpPr>
          <p:cNvPr id="40" name="组合 39">
            <a:extLst>
              <a:ext uri="{FF2B5EF4-FFF2-40B4-BE49-F238E27FC236}">
                <a16:creationId xmlns:a16="http://schemas.microsoft.com/office/drawing/2014/main" id="{AAFCA897-ED72-1202-6A13-D1D1ABF38C7B}"/>
              </a:ext>
            </a:extLst>
          </p:cNvPr>
          <p:cNvGrpSpPr/>
          <p:nvPr/>
        </p:nvGrpSpPr>
        <p:grpSpPr>
          <a:xfrm>
            <a:off x="8899464" y="4137977"/>
            <a:ext cx="2301652" cy="533322"/>
            <a:chOff x="5867685" y="3376712"/>
            <a:chExt cx="460057" cy="106601"/>
          </a:xfrm>
        </p:grpSpPr>
        <p:sp>
          <p:nvSpPr>
            <p:cNvPr id="41" name="任意多边形: 形状 40">
              <a:extLst>
                <a:ext uri="{FF2B5EF4-FFF2-40B4-BE49-F238E27FC236}">
                  <a16:creationId xmlns:a16="http://schemas.microsoft.com/office/drawing/2014/main" id="{CFE92139-6BDC-9490-4287-C74DB975EFB3}"/>
                </a:ext>
              </a:extLst>
            </p:cNvPr>
            <p:cNvSpPr/>
            <p:nvPr/>
          </p:nvSpPr>
          <p:spPr>
            <a:xfrm>
              <a:off x="5867685" y="3376876"/>
              <a:ext cx="460057" cy="106437"/>
            </a:xfrm>
            <a:custGeom>
              <a:avLst/>
              <a:gdLst>
                <a:gd name="connsiteX0" fmla="*/ 149894 w 460057"/>
                <a:gd name="connsiteY0" fmla="*/ 106345 h 106437"/>
                <a:gd name="connsiteX1" fmla="*/ 134844 w 460057"/>
                <a:gd name="connsiteY1" fmla="*/ 79961 h 106437"/>
                <a:gd name="connsiteX2" fmla="*/ 162371 w 460057"/>
                <a:gd name="connsiteY2" fmla="*/ 74436 h 106437"/>
                <a:gd name="connsiteX3" fmla="*/ 202186 w 460057"/>
                <a:gd name="connsiteY3" fmla="*/ 73293 h 106437"/>
                <a:gd name="connsiteX4" fmla="*/ 204091 w 460057"/>
                <a:gd name="connsiteY4" fmla="*/ 57005 h 106437"/>
                <a:gd name="connsiteX5" fmla="*/ 175516 w 460057"/>
                <a:gd name="connsiteY5" fmla="*/ 57005 h 106437"/>
                <a:gd name="connsiteX6" fmla="*/ 141131 w 460057"/>
                <a:gd name="connsiteY6" fmla="*/ 57005 h 106437"/>
                <a:gd name="connsiteX7" fmla="*/ 53977 w 460057"/>
                <a:gd name="connsiteY7" fmla="*/ 52243 h 106437"/>
                <a:gd name="connsiteX8" fmla="*/ 49531 w 460057"/>
                <a:gd name="connsiteY8" fmla="*/ 35027 h 106437"/>
                <a:gd name="connsiteX9" fmla="*/ 53310 w 460057"/>
                <a:gd name="connsiteY9" fmla="*/ 31002 h 106437"/>
                <a:gd name="connsiteX10" fmla="*/ 149513 w 460057"/>
                <a:gd name="connsiteY10" fmla="*/ 13857 h 106437"/>
                <a:gd name="connsiteX11" fmla="*/ 133415 w 460057"/>
                <a:gd name="connsiteY11" fmla="*/ 4332 h 106437"/>
                <a:gd name="connsiteX12" fmla="*/ 88553 w 460057"/>
                <a:gd name="connsiteY12" fmla="*/ 2808 h 106437"/>
                <a:gd name="connsiteX13" fmla="*/ -30 w 460057"/>
                <a:gd name="connsiteY13" fmla="*/ 2808 h 106437"/>
                <a:gd name="connsiteX14" fmla="*/ 1875 w 460057"/>
                <a:gd name="connsiteY14" fmla="*/ 141 h 106437"/>
                <a:gd name="connsiteX15" fmla="*/ 90267 w 460057"/>
                <a:gd name="connsiteY15" fmla="*/ 141 h 106437"/>
                <a:gd name="connsiteX16" fmla="*/ 141416 w 460057"/>
                <a:gd name="connsiteY16" fmla="*/ 1284 h 106437"/>
                <a:gd name="connsiteX17" fmla="*/ 171325 w 460057"/>
                <a:gd name="connsiteY17" fmla="*/ 16048 h 106437"/>
                <a:gd name="connsiteX18" fmla="*/ 137702 w 460057"/>
                <a:gd name="connsiteY18" fmla="*/ 29859 h 106437"/>
                <a:gd name="connsiteX19" fmla="*/ 67598 w 460057"/>
                <a:gd name="connsiteY19" fmla="*/ 39384 h 106437"/>
                <a:gd name="connsiteX20" fmla="*/ 71598 w 460057"/>
                <a:gd name="connsiteY20" fmla="*/ 48909 h 106437"/>
                <a:gd name="connsiteX21" fmla="*/ 122081 w 460057"/>
                <a:gd name="connsiteY21" fmla="*/ 51671 h 106437"/>
                <a:gd name="connsiteX22" fmla="*/ 149036 w 460057"/>
                <a:gd name="connsiteY22" fmla="*/ 51671 h 106437"/>
                <a:gd name="connsiteX23" fmla="*/ 214568 w 460057"/>
                <a:gd name="connsiteY23" fmla="*/ 51671 h 106437"/>
                <a:gd name="connsiteX24" fmla="*/ 211806 w 460057"/>
                <a:gd name="connsiteY24" fmla="*/ 82342 h 106437"/>
                <a:gd name="connsiteX25" fmla="*/ 162657 w 460057"/>
                <a:gd name="connsiteY25" fmla="*/ 83580 h 106437"/>
                <a:gd name="connsiteX26" fmla="*/ 151799 w 460057"/>
                <a:gd name="connsiteY26" fmla="*/ 86723 h 106437"/>
                <a:gd name="connsiteX27" fmla="*/ 161324 w 460057"/>
                <a:gd name="connsiteY27" fmla="*/ 102059 h 106437"/>
                <a:gd name="connsiteX28" fmla="*/ 460028 w 460057"/>
                <a:gd name="connsiteY28" fmla="*/ 97296 h 106437"/>
                <a:gd name="connsiteX29" fmla="*/ 460028 w 460057"/>
                <a:gd name="connsiteY29" fmla="*/ 101201 h 106437"/>
                <a:gd name="connsiteX30" fmla="*/ 315343 w 460057"/>
                <a:gd name="connsiteY30" fmla="*/ 103392 h 106437"/>
                <a:gd name="connsiteX31" fmla="*/ 149894 w 460057"/>
                <a:gd name="connsiteY31" fmla="*/ 106345 h 106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60057" h="106437">
                  <a:moveTo>
                    <a:pt x="149894" y="106345"/>
                  </a:moveTo>
                  <a:cubicBezTo>
                    <a:pt x="129415" y="106345"/>
                    <a:pt x="122557" y="90533"/>
                    <a:pt x="134844" y="79961"/>
                  </a:cubicBezTo>
                  <a:cubicBezTo>
                    <a:pt x="143505" y="76129"/>
                    <a:pt x="152902" y="74243"/>
                    <a:pt x="162371" y="74436"/>
                  </a:cubicBezTo>
                  <a:cubicBezTo>
                    <a:pt x="174087" y="74436"/>
                    <a:pt x="189041" y="73007"/>
                    <a:pt x="202186" y="73293"/>
                  </a:cubicBezTo>
                  <a:cubicBezTo>
                    <a:pt x="212759" y="73293"/>
                    <a:pt x="213806" y="57767"/>
                    <a:pt x="204091" y="57005"/>
                  </a:cubicBezTo>
                  <a:cubicBezTo>
                    <a:pt x="192089" y="56148"/>
                    <a:pt x="183612" y="57005"/>
                    <a:pt x="175516" y="57005"/>
                  </a:cubicBezTo>
                  <a:cubicBezTo>
                    <a:pt x="158276" y="57005"/>
                    <a:pt x="147989" y="57005"/>
                    <a:pt x="141131" y="57005"/>
                  </a:cubicBezTo>
                  <a:cubicBezTo>
                    <a:pt x="66740" y="57005"/>
                    <a:pt x="64931" y="58053"/>
                    <a:pt x="53977" y="52243"/>
                  </a:cubicBezTo>
                  <a:cubicBezTo>
                    <a:pt x="47995" y="48717"/>
                    <a:pt x="46004" y="41009"/>
                    <a:pt x="49531" y="35027"/>
                  </a:cubicBezTo>
                  <a:cubicBezTo>
                    <a:pt x="50476" y="33422"/>
                    <a:pt x="51767" y="32047"/>
                    <a:pt x="53310" y="31002"/>
                  </a:cubicBezTo>
                  <a:cubicBezTo>
                    <a:pt x="69026" y="19286"/>
                    <a:pt x="148560" y="32621"/>
                    <a:pt x="149513" y="13857"/>
                  </a:cubicBezTo>
                  <a:cubicBezTo>
                    <a:pt x="149513" y="6713"/>
                    <a:pt x="142845" y="4808"/>
                    <a:pt x="133415" y="4332"/>
                  </a:cubicBezTo>
                  <a:cubicBezTo>
                    <a:pt x="123986" y="3856"/>
                    <a:pt x="103888" y="2808"/>
                    <a:pt x="88553" y="2808"/>
                  </a:cubicBezTo>
                  <a:lnTo>
                    <a:pt x="-30" y="2808"/>
                  </a:lnTo>
                  <a:lnTo>
                    <a:pt x="1875" y="141"/>
                  </a:lnTo>
                  <a:cubicBezTo>
                    <a:pt x="26640" y="-335"/>
                    <a:pt x="58073" y="141"/>
                    <a:pt x="90267" y="141"/>
                  </a:cubicBezTo>
                  <a:cubicBezTo>
                    <a:pt x="105793" y="141"/>
                    <a:pt x="132272" y="141"/>
                    <a:pt x="141416" y="1284"/>
                  </a:cubicBezTo>
                  <a:cubicBezTo>
                    <a:pt x="152751" y="2046"/>
                    <a:pt x="172849" y="3380"/>
                    <a:pt x="171325" y="16048"/>
                  </a:cubicBezTo>
                  <a:cubicBezTo>
                    <a:pt x="171325" y="26811"/>
                    <a:pt x="153037" y="28335"/>
                    <a:pt x="137702" y="29859"/>
                  </a:cubicBezTo>
                  <a:cubicBezTo>
                    <a:pt x="104555" y="33098"/>
                    <a:pt x="70169" y="28145"/>
                    <a:pt x="67598" y="39384"/>
                  </a:cubicBezTo>
                  <a:cubicBezTo>
                    <a:pt x="66295" y="43115"/>
                    <a:pt x="68022" y="47227"/>
                    <a:pt x="71598" y="48909"/>
                  </a:cubicBezTo>
                  <a:cubicBezTo>
                    <a:pt x="76551" y="51100"/>
                    <a:pt x="87410" y="52243"/>
                    <a:pt x="122081" y="51671"/>
                  </a:cubicBezTo>
                  <a:lnTo>
                    <a:pt x="149036" y="51671"/>
                  </a:lnTo>
                  <a:cubicBezTo>
                    <a:pt x="179135" y="51671"/>
                    <a:pt x="196661" y="50528"/>
                    <a:pt x="214568" y="51671"/>
                  </a:cubicBezTo>
                  <a:cubicBezTo>
                    <a:pt x="236190" y="53576"/>
                    <a:pt x="234857" y="82723"/>
                    <a:pt x="211806" y="82342"/>
                  </a:cubicBezTo>
                  <a:cubicBezTo>
                    <a:pt x="199138" y="82342"/>
                    <a:pt x="174754" y="83580"/>
                    <a:pt x="162657" y="83580"/>
                  </a:cubicBezTo>
                  <a:cubicBezTo>
                    <a:pt x="158781" y="83323"/>
                    <a:pt x="154938" y="84436"/>
                    <a:pt x="151799" y="86723"/>
                  </a:cubicBezTo>
                  <a:cubicBezTo>
                    <a:pt x="145988" y="91772"/>
                    <a:pt x="149132" y="101868"/>
                    <a:pt x="161324" y="102059"/>
                  </a:cubicBezTo>
                  <a:cubicBezTo>
                    <a:pt x="275624" y="102059"/>
                    <a:pt x="359063" y="96725"/>
                    <a:pt x="460028" y="97296"/>
                  </a:cubicBezTo>
                  <a:lnTo>
                    <a:pt x="460028" y="101201"/>
                  </a:lnTo>
                  <a:cubicBezTo>
                    <a:pt x="409450" y="101201"/>
                    <a:pt x="363730" y="102154"/>
                    <a:pt x="315343" y="103392"/>
                  </a:cubicBezTo>
                  <a:cubicBezTo>
                    <a:pt x="201233" y="106821"/>
                    <a:pt x="148941" y="106345"/>
                    <a:pt x="149894" y="106345"/>
                  </a:cubicBezTo>
                  <a:close/>
                </a:path>
              </a:pathLst>
            </a:custGeom>
            <a:gradFill>
              <a:gsLst>
                <a:gs pos="0">
                  <a:schemeClr val="accent3"/>
                </a:gs>
                <a:gs pos="57000">
                  <a:schemeClr val="accent3">
                    <a:lumMod val="40000"/>
                    <a:lumOff val="60000"/>
                  </a:schemeClr>
                </a:gs>
                <a:gs pos="90000">
                  <a:schemeClr val="accent3">
                    <a:lumMod val="75000"/>
                  </a:schemeClr>
                </a:gs>
                <a:gs pos="100000">
                  <a:schemeClr val="accent3">
                    <a:lumMod val="75000"/>
                  </a:schemeClr>
                </a:gs>
              </a:gsLst>
              <a:lin ang="0" scaled="1"/>
            </a:gradFill>
            <a:ln w="9525" cap="flat">
              <a:noFill/>
              <a:prstDash val="solid"/>
              <a:miter/>
            </a:ln>
          </p:spPr>
          <p:txBody>
            <a:bodyPr rtlCol="0" anchor="ctr">
              <a:noAutofit/>
            </a:bodyPr>
            <a:lstStyle/>
            <a:p>
              <a:endParaRPr lang="zh-CN" altLang="en-US"/>
            </a:p>
          </p:txBody>
        </p:sp>
        <p:sp>
          <p:nvSpPr>
            <p:cNvPr id="42" name="任意多边形: 形状 41">
              <a:extLst>
                <a:ext uri="{FF2B5EF4-FFF2-40B4-BE49-F238E27FC236}">
                  <a16:creationId xmlns:a16="http://schemas.microsoft.com/office/drawing/2014/main" id="{585F19D7-A931-F983-3F1C-D45FF20A5F4A}"/>
                </a:ext>
              </a:extLst>
            </p:cNvPr>
            <p:cNvSpPr/>
            <p:nvPr/>
          </p:nvSpPr>
          <p:spPr>
            <a:xfrm>
              <a:off x="5987510" y="3376712"/>
              <a:ext cx="61726" cy="29903"/>
            </a:xfrm>
            <a:custGeom>
              <a:avLst/>
              <a:gdLst>
                <a:gd name="connsiteX0" fmla="*/ 42547 w 61726"/>
                <a:gd name="connsiteY0" fmla="*/ 29833 h 29903"/>
                <a:gd name="connsiteX1" fmla="*/ 9590 w 61726"/>
                <a:gd name="connsiteY1" fmla="*/ 29833 h 29903"/>
                <a:gd name="connsiteX2" fmla="*/ 9590 w 61726"/>
                <a:gd name="connsiteY2" fmla="*/ 27833 h 29903"/>
                <a:gd name="connsiteX3" fmla="*/ 38165 w 61726"/>
                <a:gd name="connsiteY3" fmla="*/ 27833 h 29903"/>
                <a:gd name="connsiteX4" fmla="*/ 58454 w 61726"/>
                <a:gd name="connsiteY4" fmla="*/ 15069 h 29903"/>
                <a:gd name="connsiteX5" fmla="*/ 27878 w 61726"/>
                <a:gd name="connsiteY5" fmla="*/ 1925 h 29903"/>
                <a:gd name="connsiteX6" fmla="*/ -30 w 61726"/>
                <a:gd name="connsiteY6" fmla="*/ 1925 h 29903"/>
                <a:gd name="connsiteX7" fmla="*/ -30 w 61726"/>
                <a:gd name="connsiteY7" fmla="*/ 115 h 29903"/>
                <a:gd name="connsiteX8" fmla="*/ 30736 w 61726"/>
                <a:gd name="connsiteY8" fmla="*/ 115 h 29903"/>
                <a:gd name="connsiteX9" fmla="*/ 52548 w 61726"/>
                <a:gd name="connsiteY9" fmla="*/ 2401 h 29903"/>
                <a:gd name="connsiteX10" fmla="*/ 61597 w 61726"/>
                <a:gd name="connsiteY10" fmla="*/ 16308 h 29903"/>
                <a:gd name="connsiteX11" fmla="*/ 42547 w 61726"/>
                <a:gd name="connsiteY11" fmla="*/ 29833 h 2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726" h="29903">
                  <a:moveTo>
                    <a:pt x="42547" y="29833"/>
                  </a:moveTo>
                  <a:lnTo>
                    <a:pt x="9590" y="29833"/>
                  </a:lnTo>
                  <a:lnTo>
                    <a:pt x="9590" y="27833"/>
                  </a:lnTo>
                  <a:lnTo>
                    <a:pt x="38165" y="27833"/>
                  </a:lnTo>
                  <a:cubicBezTo>
                    <a:pt x="49214" y="27833"/>
                    <a:pt x="58358" y="25833"/>
                    <a:pt x="58454" y="15069"/>
                  </a:cubicBezTo>
                  <a:cubicBezTo>
                    <a:pt x="58454" y="-266"/>
                    <a:pt x="38737" y="2115"/>
                    <a:pt x="27878" y="1925"/>
                  </a:cubicBezTo>
                  <a:cubicBezTo>
                    <a:pt x="25973" y="1925"/>
                    <a:pt x="-30" y="1925"/>
                    <a:pt x="-30" y="1925"/>
                  </a:cubicBezTo>
                  <a:lnTo>
                    <a:pt x="-30" y="115"/>
                  </a:lnTo>
                  <a:lnTo>
                    <a:pt x="30736" y="115"/>
                  </a:lnTo>
                  <a:cubicBezTo>
                    <a:pt x="38085" y="-463"/>
                    <a:pt x="45479" y="312"/>
                    <a:pt x="52548" y="2401"/>
                  </a:cubicBezTo>
                  <a:cubicBezTo>
                    <a:pt x="58552" y="4211"/>
                    <a:pt x="62374" y="10086"/>
                    <a:pt x="61597" y="16308"/>
                  </a:cubicBezTo>
                  <a:cubicBezTo>
                    <a:pt x="61597" y="27547"/>
                    <a:pt x="50357" y="29643"/>
                    <a:pt x="42547" y="29833"/>
                  </a:cubicBezTo>
                  <a:close/>
                </a:path>
              </a:pathLst>
            </a:custGeom>
            <a:gradFill>
              <a:gsLst>
                <a:gs pos="0">
                  <a:schemeClr val="accent3"/>
                </a:gs>
                <a:gs pos="57000">
                  <a:schemeClr val="accent3">
                    <a:lumMod val="40000"/>
                    <a:lumOff val="60000"/>
                  </a:schemeClr>
                </a:gs>
                <a:gs pos="90000">
                  <a:schemeClr val="accent3">
                    <a:lumMod val="75000"/>
                  </a:schemeClr>
                </a:gs>
                <a:gs pos="100000">
                  <a:schemeClr val="accent3">
                    <a:lumMod val="75000"/>
                  </a:schemeClr>
                </a:gs>
              </a:gsLst>
              <a:lin ang="0" scaled="1"/>
            </a:gradFill>
            <a:ln w="9525" cap="flat">
              <a:noFill/>
              <a:prstDash val="solid"/>
              <a:miter/>
            </a:ln>
          </p:spPr>
          <p:txBody>
            <a:bodyPr rtlCol="0" anchor="ctr">
              <a:noAutofit/>
            </a:bodyPr>
            <a:lstStyle/>
            <a:p>
              <a:endParaRPr lang="zh-CN" altLang="en-US"/>
            </a:p>
          </p:txBody>
        </p:sp>
      </p:grpSp>
      <p:sp>
        <p:nvSpPr>
          <p:cNvPr id="43" name="图形 54">
            <a:extLst>
              <a:ext uri="{FF2B5EF4-FFF2-40B4-BE49-F238E27FC236}">
                <a16:creationId xmlns:a16="http://schemas.microsoft.com/office/drawing/2014/main" id="{042D5D0B-DB8C-E89D-1FB9-858E0B312078}"/>
              </a:ext>
            </a:extLst>
          </p:cNvPr>
          <p:cNvSpPr/>
          <p:nvPr/>
        </p:nvSpPr>
        <p:spPr>
          <a:xfrm>
            <a:off x="961104" y="2044318"/>
            <a:ext cx="2289138" cy="488060"/>
          </a:xfrm>
          <a:custGeom>
            <a:avLst/>
            <a:gdLst>
              <a:gd name="connsiteX0" fmla="*/ 223327 w 417004"/>
              <a:gd name="connsiteY0" fmla="*/ 85594 h 88908"/>
              <a:gd name="connsiteX1" fmla="*/ 228184 w 417004"/>
              <a:gd name="connsiteY1" fmla="*/ 54448 h 88908"/>
              <a:gd name="connsiteX2" fmla="*/ 257426 w 417004"/>
              <a:gd name="connsiteY2" fmla="*/ 54448 h 88908"/>
              <a:gd name="connsiteX3" fmla="*/ 268761 w 417004"/>
              <a:gd name="connsiteY3" fmla="*/ 54448 h 88908"/>
              <a:gd name="connsiteX4" fmla="*/ 305718 w 417004"/>
              <a:gd name="connsiteY4" fmla="*/ 51876 h 88908"/>
              <a:gd name="connsiteX5" fmla="*/ 331912 w 417004"/>
              <a:gd name="connsiteY5" fmla="*/ 28159 h 88908"/>
              <a:gd name="connsiteX6" fmla="*/ 326482 w 417004"/>
              <a:gd name="connsiteY6" fmla="*/ 9109 h 88908"/>
              <a:gd name="connsiteX7" fmla="*/ 295526 w 417004"/>
              <a:gd name="connsiteY7" fmla="*/ 346 h 88908"/>
              <a:gd name="connsiteX8" fmla="*/ 274000 w 417004"/>
              <a:gd name="connsiteY8" fmla="*/ 346 h 88908"/>
              <a:gd name="connsiteX9" fmla="*/ 261427 w 417004"/>
              <a:gd name="connsiteY9" fmla="*/ -131 h 88908"/>
              <a:gd name="connsiteX10" fmla="*/ -35 w 417004"/>
              <a:gd name="connsiteY10" fmla="*/ -131 h 88908"/>
              <a:gd name="connsiteX11" fmla="*/ -35 w 417004"/>
              <a:gd name="connsiteY11" fmla="*/ 11585 h 88908"/>
              <a:gd name="connsiteX12" fmla="*/ 239995 w 417004"/>
              <a:gd name="connsiteY12" fmla="*/ 11585 h 88908"/>
              <a:gd name="connsiteX13" fmla="*/ 273619 w 417004"/>
              <a:gd name="connsiteY13" fmla="*/ 29683 h 88908"/>
              <a:gd name="connsiteX14" fmla="*/ 235519 w 417004"/>
              <a:gd name="connsiteY14" fmla="*/ 48733 h 88908"/>
              <a:gd name="connsiteX15" fmla="*/ 223327 w 417004"/>
              <a:gd name="connsiteY15" fmla="*/ 48733 h 88908"/>
              <a:gd name="connsiteX16" fmla="*/ 178845 w 417004"/>
              <a:gd name="connsiteY16" fmla="*/ 72736 h 88908"/>
              <a:gd name="connsiteX17" fmla="*/ 218088 w 417004"/>
              <a:gd name="connsiteY17" fmla="*/ 88738 h 88908"/>
              <a:gd name="connsiteX18" fmla="*/ 416970 w 417004"/>
              <a:gd name="connsiteY18" fmla="*/ 88738 h 88908"/>
              <a:gd name="connsiteX19" fmla="*/ 416970 w 417004"/>
              <a:gd name="connsiteY19" fmla="*/ 85594 h 88908"/>
              <a:gd name="connsiteX20" fmla="*/ 294478 w 417004"/>
              <a:gd name="connsiteY20" fmla="*/ 5013 h 88908"/>
              <a:gd name="connsiteX21" fmla="*/ 321148 w 417004"/>
              <a:gd name="connsiteY21" fmla="*/ 11871 h 88908"/>
              <a:gd name="connsiteX22" fmla="*/ 326006 w 417004"/>
              <a:gd name="connsiteY22" fmla="*/ 28254 h 88908"/>
              <a:gd name="connsiteX23" fmla="*/ 304861 w 417004"/>
              <a:gd name="connsiteY23" fmla="*/ 45970 h 88908"/>
              <a:gd name="connsiteX24" fmla="*/ 298384 w 417004"/>
              <a:gd name="connsiteY24" fmla="*/ 46828 h 88908"/>
              <a:gd name="connsiteX25" fmla="*/ 301527 w 417004"/>
              <a:gd name="connsiteY25" fmla="*/ 43970 h 88908"/>
              <a:gd name="connsiteX26" fmla="*/ 300765 w 417004"/>
              <a:gd name="connsiteY26" fmla="*/ 10918 h 88908"/>
              <a:gd name="connsiteX27" fmla="*/ 292288 w 417004"/>
              <a:gd name="connsiteY27" fmla="*/ 5013 h 88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17004" h="88908">
                <a:moveTo>
                  <a:pt x="223327" y="85594"/>
                </a:moveTo>
                <a:cubicBezTo>
                  <a:pt x="188751" y="85594"/>
                  <a:pt x="193418" y="52638"/>
                  <a:pt x="228184" y="54448"/>
                </a:cubicBezTo>
                <a:lnTo>
                  <a:pt x="257426" y="54448"/>
                </a:lnTo>
                <a:lnTo>
                  <a:pt x="268761" y="54448"/>
                </a:lnTo>
                <a:cubicBezTo>
                  <a:pt x="281127" y="54533"/>
                  <a:pt x="293482" y="53667"/>
                  <a:pt x="305718" y="51876"/>
                </a:cubicBezTo>
                <a:cubicBezTo>
                  <a:pt x="332293" y="47685"/>
                  <a:pt x="331912" y="28159"/>
                  <a:pt x="331912" y="28159"/>
                </a:cubicBezTo>
                <a:cubicBezTo>
                  <a:pt x="332686" y="21339"/>
                  <a:pt x="330734" y="14490"/>
                  <a:pt x="326482" y="9109"/>
                </a:cubicBezTo>
                <a:cubicBezTo>
                  <a:pt x="321053" y="3203"/>
                  <a:pt x="311814" y="536"/>
                  <a:pt x="295526" y="346"/>
                </a:cubicBezTo>
                <a:cubicBezTo>
                  <a:pt x="287430" y="346"/>
                  <a:pt x="279810" y="346"/>
                  <a:pt x="274000" y="346"/>
                </a:cubicBezTo>
                <a:cubicBezTo>
                  <a:pt x="269824" y="-93"/>
                  <a:pt x="265623" y="-254"/>
                  <a:pt x="261427" y="-131"/>
                </a:cubicBezTo>
                <a:lnTo>
                  <a:pt x="-35" y="-131"/>
                </a:lnTo>
                <a:lnTo>
                  <a:pt x="-35" y="11585"/>
                </a:lnTo>
                <a:lnTo>
                  <a:pt x="239995" y="11585"/>
                </a:lnTo>
                <a:cubicBezTo>
                  <a:pt x="276095" y="11585"/>
                  <a:pt x="273619" y="29683"/>
                  <a:pt x="273619" y="29683"/>
                </a:cubicBezTo>
                <a:cubicBezTo>
                  <a:pt x="273619" y="29683"/>
                  <a:pt x="275047" y="48733"/>
                  <a:pt x="235519" y="48733"/>
                </a:cubicBezTo>
                <a:lnTo>
                  <a:pt x="223327" y="48733"/>
                </a:lnTo>
                <a:cubicBezTo>
                  <a:pt x="203610" y="47780"/>
                  <a:pt x="176940" y="49304"/>
                  <a:pt x="178845" y="72736"/>
                </a:cubicBezTo>
                <a:cubicBezTo>
                  <a:pt x="181131" y="84356"/>
                  <a:pt x="192656" y="88738"/>
                  <a:pt x="218088" y="88738"/>
                </a:cubicBezTo>
                <a:lnTo>
                  <a:pt x="416970" y="88738"/>
                </a:lnTo>
                <a:lnTo>
                  <a:pt x="416970" y="85594"/>
                </a:lnTo>
                <a:close/>
                <a:moveTo>
                  <a:pt x="294478" y="5013"/>
                </a:moveTo>
                <a:cubicBezTo>
                  <a:pt x="308766" y="5013"/>
                  <a:pt x="317053" y="7299"/>
                  <a:pt x="321148" y="11871"/>
                </a:cubicBezTo>
                <a:cubicBezTo>
                  <a:pt x="324691" y="16567"/>
                  <a:pt x="326416" y="22386"/>
                  <a:pt x="326006" y="28254"/>
                </a:cubicBezTo>
                <a:cubicBezTo>
                  <a:pt x="326006" y="28921"/>
                  <a:pt x="326006" y="42637"/>
                  <a:pt x="304861" y="45970"/>
                </a:cubicBezTo>
                <a:lnTo>
                  <a:pt x="298384" y="46828"/>
                </a:lnTo>
                <a:cubicBezTo>
                  <a:pt x="299520" y="45980"/>
                  <a:pt x="300573" y="45018"/>
                  <a:pt x="301527" y="43970"/>
                </a:cubicBezTo>
                <a:cubicBezTo>
                  <a:pt x="309654" y="34340"/>
                  <a:pt x="309327" y="20167"/>
                  <a:pt x="300765" y="10918"/>
                </a:cubicBezTo>
                <a:cubicBezTo>
                  <a:pt x="298291" y="8490"/>
                  <a:pt x="295425" y="6489"/>
                  <a:pt x="292288" y="5013"/>
                </a:cubicBezTo>
                <a:close/>
              </a:path>
            </a:pathLst>
          </a:custGeom>
          <a:gradFill>
            <a:gsLst>
              <a:gs pos="0">
                <a:schemeClr val="accent3"/>
              </a:gs>
              <a:gs pos="57000">
                <a:schemeClr val="accent3">
                  <a:lumMod val="40000"/>
                  <a:lumOff val="60000"/>
                </a:schemeClr>
              </a:gs>
              <a:gs pos="90000">
                <a:schemeClr val="accent3">
                  <a:lumMod val="75000"/>
                </a:schemeClr>
              </a:gs>
              <a:gs pos="100000">
                <a:schemeClr val="accent3">
                  <a:lumMod val="75000"/>
                </a:schemeClr>
              </a:gs>
            </a:gsLst>
            <a:lin ang="0" scaled="1"/>
          </a:gradFill>
          <a:ln w="9525" cap="flat">
            <a:noFill/>
            <a:prstDash val="solid"/>
            <a:miter/>
          </a:ln>
        </p:spPr>
        <p:txBody>
          <a:bodyPr rtlCol="0" anchor="ctr">
            <a:noAutofit/>
          </a:bodyPr>
          <a:lstStyle/>
          <a:p>
            <a:endParaRPr lang="zh-CN" altLang="en-US"/>
          </a:p>
        </p:txBody>
      </p:sp>
      <p:sp>
        <p:nvSpPr>
          <p:cNvPr id="44" name="任意多边形: 形状 43">
            <a:extLst>
              <a:ext uri="{FF2B5EF4-FFF2-40B4-BE49-F238E27FC236}">
                <a16:creationId xmlns:a16="http://schemas.microsoft.com/office/drawing/2014/main" id="{71A21D27-9288-7339-A4D1-D78677165467}"/>
              </a:ext>
            </a:extLst>
          </p:cNvPr>
          <p:cNvSpPr/>
          <p:nvPr/>
        </p:nvSpPr>
        <p:spPr>
          <a:xfrm rot="10800000">
            <a:off x="9227219" y="0"/>
            <a:ext cx="2964781" cy="3343275"/>
          </a:xfrm>
          <a:custGeom>
            <a:avLst/>
            <a:gdLst>
              <a:gd name="connsiteX0" fmla="*/ 5102 w 2964781"/>
              <a:gd name="connsiteY0" fmla="*/ 73512 h 3343275"/>
              <a:gd name="connsiteX1" fmla="*/ 0 w 2964781"/>
              <a:gd name="connsiteY1" fmla="*/ 73049 h 3343275"/>
              <a:gd name="connsiteX2" fmla="*/ 0 w 2964781"/>
              <a:gd name="connsiteY2" fmla="*/ 866 h 3343275"/>
              <a:gd name="connsiteX3" fmla="*/ 1102 w 2964781"/>
              <a:gd name="connsiteY3" fmla="*/ 332 h 3343275"/>
              <a:gd name="connsiteX4" fmla="*/ 5102 w 2964781"/>
              <a:gd name="connsiteY4" fmla="*/ 73512 h 3343275"/>
              <a:gd name="connsiteX5" fmla="*/ 2534715 w 2964781"/>
              <a:gd name="connsiteY5" fmla="*/ 3343275 h 3343275"/>
              <a:gd name="connsiteX6" fmla="*/ 0 w 2964781"/>
              <a:gd name="connsiteY6" fmla="*/ 3343275 h 3343275"/>
              <a:gd name="connsiteX7" fmla="*/ 0 w 2964781"/>
              <a:gd name="connsiteY7" fmla="*/ 1448920 h 3343275"/>
              <a:gd name="connsiteX8" fmla="*/ 64663 w 2964781"/>
              <a:gd name="connsiteY8" fmla="*/ 1442902 h 3343275"/>
              <a:gd name="connsiteX9" fmla="*/ 1891668 w 2964781"/>
              <a:gd name="connsiteY9" fmla="*/ 865758 h 3343275"/>
              <a:gd name="connsiteX10" fmla="*/ 1288587 w 2964781"/>
              <a:gd name="connsiteY10" fmla="*/ 1765326 h 3343275"/>
              <a:gd name="connsiteX11" fmla="*/ 1960988 w 2964781"/>
              <a:gd name="connsiteY11" fmla="*/ 2367505 h 3343275"/>
              <a:gd name="connsiteX12" fmla="*/ 1838759 w 2964781"/>
              <a:gd name="connsiteY12" fmla="*/ 2736152 h 3343275"/>
              <a:gd name="connsiteX13" fmla="*/ 2949098 w 2964781"/>
              <a:gd name="connsiteY13" fmla="*/ 2852426 h 3343275"/>
              <a:gd name="connsiteX14" fmla="*/ 2576602 w 2964781"/>
              <a:gd name="connsiteY14" fmla="*/ 3317344 h 334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64781" h="3343275">
                <a:moveTo>
                  <a:pt x="5102" y="73512"/>
                </a:moveTo>
                <a:lnTo>
                  <a:pt x="0" y="73049"/>
                </a:lnTo>
                <a:lnTo>
                  <a:pt x="0" y="866"/>
                </a:lnTo>
                <a:lnTo>
                  <a:pt x="1102" y="332"/>
                </a:lnTo>
                <a:cubicBezTo>
                  <a:pt x="47386" y="-5329"/>
                  <a:pt x="87652" y="63193"/>
                  <a:pt x="5102" y="73512"/>
                </a:cubicBezTo>
                <a:close/>
                <a:moveTo>
                  <a:pt x="2534715" y="3343275"/>
                </a:moveTo>
                <a:lnTo>
                  <a:pt x="0" y="3343275"/>
                </a:lnTo>
                <a:lnTo>
                  <a:pt x="0" y="1448920"/>
                </a:lnTo>
                <a:lnTo>
                  <a:pt x="64663" y="1442902"/>
                </a:lnTo>
                <a:cubicBezTo>
                  <a:pt x="560248" y="1357424"/>
                  <a:pt x="1682463" y="692903"/>
                  <a:pt x="1891668" y="865758"/>
                </a:cubicBezTo>
                <a:cubicBezTo>
                  <a:pt x="2130760" y="1063306"/>
                  <a:pt x="1277034" y="1515035"/>
                  <a:pt x="1288587" y="1765326"/>
                </a:cubicBezTo>
                <a:cubicBezTo>
                  <a:pt x="1300140" y="2015617"/>
                  <a:pt x="1853065" y="2111811"/>
                  <a:pt x="1960988" y="2367505"/>
                </a:cubicBezTo>
                <a:cubicBezTo>
                  <a:pt x="2068911" y="2623199"/>
                  <a:pt x="1674074" y="2655332"/>
                  <a:pt x="1838759" y="2736152"/>
                </a:cubicBezTo>
                <a:cubicBezTo>
                  <a:pt x="2003444" y="2816972"/>
                  <a:pt x="2796861" y="2553284"/>
                  <a:pt x="2949098" y="2852426"/>
                </a:cubicBezTo>
                <a:cubicBezTo>
                  <a:pt x="3025216" y="3001997"/>
                  <a:pt x="2811866" y="3167301"/>
                  <a:pt x="2576602" y="3317344"/>
                </a:cubicBezTo>
                <a:close/>
              </a:path>
            </a:pathLst>
          </a:custGeom>
          <a:solidFill>
            <a:schemeClr val="accent1"/>
          </a:solidFill>
          <a:ln>
            <a:noFill/>
          </a:ln>
          <a:effectLst>
            <a:outerShdw blurRad="469900" dist="304800" dir="10800000" algn="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5" name="任意多边形: 形状 44">
            <a:extLst>
              <a:ext uri="{FF2B5EF4-FFF2-40B4-BE49-F238E27FC236}">
                <a16:creationId xmlns:a16="http://schemas.microsoft.com/office/drawing/2014/main" id="{EFB1A16E-F932-6D4E-F9B7-5336D224DB2B}"/>
              </a:ext>
            </a:extLst>
          </p:cNvPr>
          <p:cNvSpPr/>
          <p:nvPr/>
        </p:nvSpPr>
        <p:spPr>
          <a:xfrm rot="9900000">
            <a:off x="9732582" y="-351014"/>
            <a:ext cx="2685407" cy="2742378"/>
          </a:xfrm>
          <a:custGeom>
            <a:avLst/>
            <a:gdLst>
              <a:gd name="connsiteX0" fmla="*/ 2518398 w 2685407"/>
              <a:gd name="connsiteY0" fmla="*/ 2742378 h 2742378"/>
              <a:gd name="connsiteX1" fmla="*/ 0 w 2685407"/>
              <a:gd name="connsiteY1" fmla="*/ 2067575 h 2742378"/>
              <a:gd name="connsiteX2" fmla="*/ 554005 w 2685407"/>
              <a:gd name="connsiteY2" fmla="*/ 0 h 2742378"/>
              <a:gd name="connsiteX3" fmla="*/ 556756 w 2685407"/>
              <a:gd name="connsiteY3" fmla="*/ 253 h 2742378"/>
              <a:gd name="connsiteX4" fmla="*/ 1444510 w 2685407"/>
              <a:gd name="connsiteY4" fmla="*/ 414802 h 2742378"/>
              <a:gd name="connsiteX5" fmla="*/ 764273 w 2685407"/>
              <a:gd name="connsiteY5" fmla="*/ 991092 h 2742378"/>
              <a:gd name="connsiteX6" fmla="*/ 1396893 w 2685407"/>
              <a:gd name="connsiteY6" fmla="*/ 1227054 h 2742378"/>
              <a:gd name="connsiteX7" fmla="*/ 1025250 w 2685407"/>
              <a:gd name="connsiteY7" fmla="*/ 1836976 h 2742378"/>
              <a:gd name="connsiteX8" fmla="*/ 2194389 w 2685407"/>
              <a:gd name="connsiteY8" fmla="*/ 1947000 h 2742378"/>
              <a:gd name="connsiteX9" fmla="*/ 1974567 w 2685407"/>
              <a:gd name="connsiteY9" fmla="*/ 2377964 h 2742378"/>
              <a:gd name="connsiteX10" fmla="*/ 2683517 w 2685407"/>
              <a:gd name="connsiteY10" fmla="*/ 2606024 h 2742378"/>
              <a:gd name="connsiteX11" fmla="*/ 2563774 w 2685407"/>
              <a:gd name="connsiteY11" fmla="*/ 2720981 h 2742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85407" h="2742378">
                <a:moveTo>
                  <a:pt x="2518398" y="2742378"/>
                </a:moveTo>
                <a:lnTo>
                  <a:pt x="0" y="2067575"/>
                </a:lnTo>
                <a:lnTo>
                  <a:pt x="554005" y="0"/>
                </a:lnTo>
                <a:lnTo>
                  <a:pt x="556756" y="253"/>
                </a:lnTo>
                <a:cubicBezTo>
                  <a:pt x="1035362" y="53217"/>
                  <a:pt x="1520234" y="161110"/>
                  <a:pt x="1444510" y="414802"/>
                </a:cubicBezTo>
                <a:cubicBezTo>
                  <a:pt x="1323352" y="820709"/>
                  <a:pt x="633312" y="774693"/>
                  <a:pt x="764273" y="991092"/>
                </a:cubicBezTo>
                <a:cubicBezTo>
                  <a:pt x="895234" y="1207491"/>
                  <a:pt x="1353397" y="947177"/>
                  <a:pt x="1396893" y="1227054"/>
                </a:cubicBezTo>
                <a:cubicBezTo>
                  <a:pt x="1440389" y="1506931"/>
                  <a:pt x="892334" y="1716985"/>
                  <a:pt x="1025250" y="1836976"/>
                </a:cubicBezTo>
                <a:cubicBezTo>
                  <a:pt x="1158166" y="1956967"/>
                  <a:pt x="2072746" y="1771491"/>
                  <a:pt x="2194389" y="1947000"/>
                </a:cubicBezTo>
                <a:cubicBezTo>
                  <a:pt x="2316032" y="2122509"/>
                  <a:pt x="1893046" y="2268127"/>
                  <a:pt x="1974567" y="2377964"/>
                </a:cubicBezTo>
                <a:cubicBezTo>
                  <a:pt x="2056088" y="2487801"/>
                  <a:pt x="2725472" y="2387806"/>
                  <a:pt x="2683517" y="2606024"/>
                </a:cubicBezTo>
                <a:cubicBezTo>
                  <a:pt x="2675650" y="2646940"/>
                  <a:pt x="2631191" y="2685088"/>
                  <a:pt x="2563774" y="2720981"/>
                </a:cubicBezTo>
                <a:close/>
              </a:path>
            </a:pathLst>
          </a:custGeom>
          <a:gradFill flip="none" rotWithShape="1">
            <a:gsLst>
              <a:gs pos="22000">
                <a:schemeClr val="accent3"/>
              </a:gs>
              <a:gs pos="94000">
                <a:schemeClr val="accent3">
                  <a:lumMod val="75000"/>
                </a:schemeClr>
              </a:gs>
            </a:gsLst>
            <a:lin ang="0" scaled="1"/>
            <a:tileRect/>
          </a:gradFill>
          <a:ln>
            <a:noFill/>
          </a:ln>
          <a:effectLst>
            <a:outerShdw blurRad="419100" dist="266700" algn="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6" name="任意多边形: 形状 45">
            <a:extLst>
              <a:ext uri="{FF2B5EF4-FFF2-40B4-BE49-F238E27FC236}">
                <a16:creationId xmlns:a16="http://schemas.microsoft.com/office/drawing/2014/main" id="{8E16653D-7817-C84B-F931-371A01833AB6}"/>
              </a:ext>
            </a:extLst>
          </p:cNvPr>
          <p:cNvSpPr/>
          <p:nvPr/>
        </p:nvSpPr>
        <p:spPr>
          <a:xfrm rot="5661988" flipH="1">
            <a:off x="-266664" y="3989865"/>
            <a:ext cx="3168484" cy="2759777"/>
          </a:xfrm>
          <a:custGeom>
            <a:avLst/>
            <a:gdLst>
              <a:gd name="connsiteX0" fmla="*/ 3168299 w 3168484"/>
              <a:gd name="connsiteY0" fmla="*/ 2072002 h 2759777"/>
              <a:gd name="connsiteX1" fmla="*/ 3152801 w 3168484"/>
              <a:gd name="connsiteY1" fmla="*/ 2015236 h 2759777"/>
              <a:gd name="connsiteX2" fmla="*/ 2042462 w 3168484"/>
              <a:gd name="connsiteY2" fmla="*/ 1898962 h 2759777"/>
              <a:gd name="connsiteX3" fmla="*/ 2164691 w 3168484"/>
              <a:gd name="connsiteY3" fmla="*/ 1530315 h 2759777"/>
              <a:gd name="connsiteX4" fmla="*/ 1492290 w 3168484"/>
              <a:gd name="connsiteY4" fmla="*/ 928136 h 2759777"/>
              <a:gd name="connsiteX5" fmla="*/ 2095371 w 3168484"/>
              <a:gd name="connsiteY5" fmla="*/ 28568 h 2759777"/>
              <a:gd name="connsiteX6" fmla="*/ 172322 w 3168484"/>
              <a:gd name="connsiteY6" fmla="*/ 614650 h 2759777"/>
              <a:gd name="connsiteX7" fmla="*/ 150365 w 3168484"/>
              <a:gd name="connsiteY7" fmla="*/ 611099 h 2759777"/>
              <a:gd name="connsiteX8" fmla="*/ 0 w 3168484"/>
              <a:gd name="connsiteY8" fmla="*/ 2580334 h 2759777"/>
              <a:gd name="connsiteX9" fmla="*/ 2350059 w 3168484"/>
              <a:gd name="connsiteY9" fmla="*/ 2759777 h 2759777"/>
              <a:gd name="connsiteX10" fmla="*/ 2378828 w 3168484"/>
              <a:gd name="connsiteY10" fmla="*/ 2736035 h 2759777"/>
              <a:gd name="connsiteX11" fmla="*/ 3168299 w 3168484"/>
              <a:gd name="connsiteY11" fmla="*/ 2072002 h 275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484" h="2759777">
                <a:moveTo>
                  <a:pt x="3168299" y="2072002"/>
                </a:moveTo>
                <a:cubicBezTo>
                  <a:pt x="3167307" y="2052874"/>
                  <a:pt x="3162316" y="2033932"/>
                  <a:pt x="3152801" y="2015236"/>
                </a:cubicBezTo>
                <a:cubicBezTo>
                  <a:pt x="3000564" y="1716094"/>
                  <a:pt x="2207147" y="1979782"/>
                  <a:pt x="2042462" y="1898962"/>
                </a:cubicBezTo>
                <a:cubicBezTo>
                  <a:pt x="1877777" y="1818142"/>
                  <a:pt x="2272614" y="1786009"/>
                  <a:pt x="2164691" y="1530315"/>
                </a:cubicBezTo>
                <a:cubicBezTo>
                  <a:pt x="2056768" y="1274621"/>
                  <a:pt x="1503843" y="1178427"/>
                  <a:pt x="1492290" y="928136"/>
                </a:cubicBezTo>
                <a:cubicBezTo>
                  <a:pt x="1480737" y="677845"/>
                  <a:pt x="2334463" y="226116"/>
                  <a:pt x="2095371" y="28568"/>
                </a:cubicBezTo>
                <a:cubicBezTo>
                  <a:pt x="1871222" y="-156634"/>
                  <a:pt x="598976" y="619437"/>
                  <a:pt x="172322" y="614650"/>
                </a:cubicBezTo>
                <a:lnTo>
                  <a:pt x="150365" y="611099"/>
                </a:lnTo>
                <a:lnTo>
                  <a:pt x="0" y="2580334"/>
                </a:lnTo>
                <a:lnTo>
                  <a:pt x="2350059" y="2759777"/>
                </a:lnTo>
                <a:lnTo>
                  <a:pt x="2378828" y="2736035"/>
                </a:lnTo>
                <a:cubicBezTo>
                  <a:pt x="2616039" y="2557744"/>
                  <a:pt x="3180197" y="2301532"/>
                  <a:pt x="3168299" y="2072002"/>
                </a:cubicBezTo>
                <a:close/>
              </a:path>
            </a:pathLst>
          </a:custGeom>
          <a:solidFill>
            <a:schemeClr val="accent1"/>
          </a:solidFill>
          <a:ln>
            <a:noFill/>
          </a:ln>
          <a:effectLst>
            <a:outerShdw blurRad="469900" dist="304800" dir="10800000" algn="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7" name="任意多边形: 形状 46">
            <a:extLst>
              <a:ext uri="{FF2B5EF4-FFF2-40B4-BE49-F238E27FC236}">
                <a16:creationId xmlns:a16="http://schemas.microsoft.com/office/drawing/2014/main" id="{31E00079-54E4-73F3-2AAE-FF800B5B8630}"/>
              </a:ext>
            </a:extLst>
          </p:cNvPr>
          <p:cNvSpPr/>
          <p:nvPr/>
        </p:nvSpPr>
        <p:spPr>
          <a:xfrm rot="5679705" flipH="1">
            <a:off x="557092" y="4367974"/>
            <a:ext cx="2043533" cy="3187226"/>
          </a:xfrm>
          <a:custGeom>
            <a:avLst/>
            <a:gdLst>
              <a:gd name="connsiteX0" fmla="*/ 809861 w 2043533"/>
              <a:gd name="connsiteY0" fmla="*/ 328029 h 3187226"/>
              <a:gd name="connsiteX1" fmla="*/ 332014 w 2043533"/>
              <a:gd name="connsiteY1" fmla="*/ 15404 h 3187226"/>
              <a:gd name="connsiteX2" fmla="*/ 252326 w 2043533"/>
              <a:gd name="connsiteY2" fmla="*/ 0 h 3187226"/>
              <a:gd name="connsiteX3" fmla="*/ 187130 w 2043533"/>
              <a:gd name="connsiteY3" fmla="*/ 799535 h 3187226"/>
              <a:gd name="connsiteX4" fmla="*/ 197735 w 2043533"/>
              <a:gd name="connsiteY4" fmla="*/ 793496 h 3187226"/>
              <a:gd name="connsiteX5" fmla="*/ 802636 w 2043533"/>
              <a:gd name="connsiteY5" fmla="*/ 365001 h 3187226"/>
              <a:gd name="connsiteX6" fmla="*/ 809861 w 2043533"/>
              <a:gd name="connsiteY6" fmla="*/ 328029 h 3187226"/>
              <a:gd name="connsiteX7" fmla="*/ 2041643 w 2043533"/>
              <a:gd name="connsiteY7" fmla="*/ 2556223 h 3187226"/>
              <a:gd name="connsiteX8" fmla="*/ 1332693 w 2043533"/>
              <a:gd name="connsiteY8" fmla="*/ 2328163 h 3187226"/>
              <a:gd name="connsiteX9" fmla="*/ 1552515 w 2043533"/>
              <a:gd name="connsiteY9" fmla="*/ 1897199 h 3187226"/>
              <a:gd name="connsiteX10" fmla="*/ 383376 w 2043533"/>
              <a:gd name="connsiteY10" fmla="*/ 1787175 h 3187226"/>
              <a:gd name="connsiteX11" fmla="*/ 755019 w 2043533"/>
              <a:gd name="connsiteY11" fmla="*/ 1177253 h 3187226"/>
              <a:gd name="connsiteX12" fmla="*/ 185398 w 2043533"/>
              <a:gd name="connsiteY12" fmla="*/ 1002081 h 3187226"/>
              <a:gd name="connsiteX13" fmla="*/ 171449 w 2043533"/>
              <a:gd name="connsiteY13" fmla="*/ 991835 h 3187226"/>
              <a:gd name="connsiteX14" fmla="*/ 0 w 2043533"/>
              <a:gd name="connsiteY14" fmla="*/ 3094393 h 3187226"/>
              <a:gd name="connsiteX15" fmla="*/ 1138446 w 2043533"/>
              <a:gd name="connsiteY15" fmla="*/ 3187226 h 3187226"/>
              <a:gd name="connsiteX16" fmla="*/ 1024955 w 2043533"/>
              <a:gd name="connsiteY16" fmla="*/ 3164475 h 3187226"/>
              <a:gd name="connsiteX17" fmla="*/ 861507 w 2043533"/>
              <a:gd name="connsiteY17" fmla="*/ 3052257 h 3187226"/>
              <a:gd name="connsiteX18" fmla="*/ 2041643 w 2043533"/>
              <a:gd name="connsiteY18" fmla="*/ 2556223 h 3187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43533" h="3187226">
                <a:moveTo>
                  <a:pt x="809861" y="328029"/>
                </a:moveTo>
                <a:cubicBezTo>
                  <a:pt x="823564" y="172459"/>
                  <a:pt x="612390" y="76569"/>
                  <a:pt x="332014" y="15404"/>
                </a:cubicBezTo>
                <a:lnTo>
                  <a:pt x="252326" y="0"/>
                </a:lnTo>
                <a:lnTo>
                  <a:pt x="187130" y="799535"/>
                </a:lnTo>
                <a:lnTo>
                  <a:pt x="197735" y="793496"/>
                </a:lnTo>
                <a:cubicBezTo>
                  <a:pt x="367158" y="709519"/>
                  <a:pt x="719340" y="644062"/>
                  <a:pt x="802636" y="365001"/>
                </a:cubicBezTo>
                <a:cubicBezTo>
                  <a:pt x="806422" y="352316"/>
                  <a:pt x="808807" y="339996"/>
                  <a:pt x="809861" y="328029"/>
                </a:cubicBezTo>
                <a:close/>
                <a:moveTo>
                  <a:pt x="2041643" y="2556223"/>
                </a:moveTo>
                <a:cubicBezTo>
                  <a:pt x="2083598" y="2338005"/>
                  <a:pt x="1414214" y="2438000"/>
                  <a:pt x="1332693" y="2328163"/>
                </a:cubicBezTo>
                <a:cubicBezTo>
                  <a:pt x="1251172" y="2218326"/>
                  <a:pt x="1674158" y="2072708"/>
                  <a:pt x="1552515" y="1897199"/>
                </a:cubicBezTo>
                <a:cubicBezTo>
                  <a:pt x="1430872" y="1721690"/>
                  <a:pt x="516292" y="1907166"/>
                  <a:pt x="383376" y="1787175"/>
                </a:cubicBezTo>
                <a:cubicBezTo>
                  <a:pt x="250460" y="1667184"/>
                  <a:pt x="798515" y="1457130"/>
                  <a:pt x="755019" y="1177253"/>
                </a:cubicBezTo>
                <a:cubicBezTo>
                  <a:pt x="716960" y="932361"/>
                  <a:pt x="361422" y="1101052"/>
                  <a:pt x="185398" y="1002081"/>
                </a:cubicBezTo>
                <a:lnTo>
                  <a:pt x="171449" y="991835"/>
                </a:lnTo>
                <a:lnTo>
                  <a:pt x="0" y="3094393"/>
                </a:lnTo>
                <a:lnTo>
                  <a:pt x="1138446" y="3187226"/>
                </a:lnTo>
                <a:lnTo>
                  <a:pt x="1024955" y="3164475"/>
                </a:lnTo>
                <a:cubicBezTo>
                  <a:pt x="914939" y="3138219"/>
                  <a:pt x="840736" y="3104121"/>
                  <a:pt x="861507" y="3052257"/>
                </a:cubicBezTo>
                <a:cubicBezTo>
                  <a:pt x="916895" y="2913953"/>
                  <a:pt x="1999688" y="2774441"/>
                  <a:pt x="2041643" y="2556223"/>
                </a:cubicBezTo>
                <a:close/>
              </a:path>
            </a:pathLst>
          </a:custGeom>
          <a:gradFill flip="none" rotWithShape="1">
            <a:gsLst>
              <a:gs pos="22000">
                <a:schemeClr val="accent3"/>
              </a:gs>
              <a:gs pos="94000">
                <a:schemeClr val="accent3">
                  <a:lumMod val="75000"/>
                </a:schemeClr>
              </a:gs>
            </a:gsLst>
            <a:lin ang="0" scaled="1"/>
            <a:tileRect/>
          </a:gradFill>
          <a:ln>
            <a:noFill/>
          </a:ln>
          <a:effectLst>
            <a:outerShdw blurRad="419100" dist="266700" algn="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extLst>
      <p:ext uri="{BB962C8B-B14F-4D97-AF65-F5344CB8AC3E}">
        <p14:creationId xmlns:p14="http://schemas.microsoft.com/office/powerpoint/2010/main" val="23011251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1F8CD6BE-8A09-EC08-EE9B-B5AA697D524F}"/>
              </a:ext>
            </a:extLst>
          </p:cNvPr>
          <p:cNvSpPr/>
          <p:nvPr/>
        </p:nvSpPr>
        <p:spPr>
          <a:xfrm>
            <a:off x="4768766" y="594641"/>
            <a:ext cx="2567940" cy="720778"/>
          </a:xfrm>
          <a:prstGeom prst="roundRect">
            <a:avLst>
              <a:gd name="adj" fmla="val 50000"/>
            </a:avLst>
          </a:prstGeom>
          <a:gradFill flip="none" rotWithShape="1">
            <a:gsLst>
              <a:gs pos="0">
                <a:schemeClr val="accent3"/>
              </a:gs>
              <a:gs pos="84000">
                <a:schemeClr val="accent3">
                  <a:lumMod val="7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ndParaRPr>
          </a:p>
        </p:txBody>
      </p:sp>
      <p:sp>
        <p:nvSpPr>
          <p:cNvPr id="11" name="矩形: 圆角 10">
            <a:extLst>
              <a:ext uri="{FF2B5EF4-FFF2-40B4-BE49-F238E27FC236}">
                <a16:creationId xmlns:a16="http://schemas.microsoft.com/office/drawing/2014/main" id="{DC600D2F-C1BF-816A-F566-15196DAD9EE3}"/>
              </a:ext>
            </a:extLst>
          </p:cNvPr>
          <p:cNvSpPr/>
          <p:nvPr/>
        </p:nvSpPr>
        <p:spPr>
          <a:xfrm>
            <a:off x="4831080" y="641315"/>
            <a:ext cx="2453640" cy="627430"/>
          </a:xfrm>
          <a:prstGeom prst="roundRect">
            <a:avLst>
              <a:gd name="adj" fmla="val 50000"/>
            </a:avLst>
          </a:prstGeom>
          <a:noFill/>
          <a:ln w="3175"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ndParaRPr>
          </a:p>
        </p:txBody>
      </p:sp>
      <p:sp>
        <p:nvSpPr>
          <p:cNvPr id="12" name="文本框 11">
            <a:extLst>
              <a:ext uri="{FF2B5EF4-FFF2-40B4-BE49-F238E27FC236}">
                <a16:creationId xmlns:a16="http://schemas.microsoft.com/office/drawing/2014/main" id="{CEB52BC4-F4AC-72E7-5A15-824DF1FEF8CE}"/>
              </a:ext>
            </a:extLst>
          </p:cNvPr>
          <p:cNvSpPr txBox="1"/>
          <p:nvPr/>
        </p:nvSpPr>
        <p:spPr>
          <a:xfrm>
            <a:off x="5139666" y="677883"/>
            <a:ext cx="1826141" cy="584775"/>
          </a:xfrm>
          <a:prstGeom prst="rect">
            <a:avLst/>
          </a:prstGeom>
          <a:noFill/>
        </p:spPr>
        <p:txBody>
          <a:bodyPr wrap="none" rtlCol="0">
            <a:noAutofit/>
          </a:bodyPr>
          <a:lstStyle/>
          <a:p>
            <a:r>
              <a:rPr lang="zh-CN" altLang="en-US" sz="3200" dirty="0">
                <a:solidFill>
                  <a:schemeClr val="accent2"/>
                </a:solidFill>
                <a:effectLst>
                  <a:outerShdw dist="25400" algn="l" rotWithShape="0">
                    <a:schemeClr val="bg1"/>
                  </a:outerShdw>
                </a:effectLst>
                <a:latin typeface="+mj-ea"/>
                <a:ea typeface="+mj-ea"/>
              </a:rPr>
              <a:t>活动预算</a:t>
            </a:r>
          </a:p>
        </p:txBody>
      </p:sp>
      <p:grpSp>
        <p:nvGrpSpPr>
          <p:cNvPr id="59" name="组合 58">
            <a:extLst>
              <a:ext uri="{FF2B5EF4-FFF2-40B4-BE49-F238E27FC236}">
                <a16:creationId xmlns:a16="http://schemas.microsoft.com/office/drawing/2014/main" id="{EE1FE92E-2A95-5DB8-DBC5-707C50F6A6D5}"/>
              </a:ext>
            </a:extLst>
          </p:cNvPr>
          <p:cNvGrpSpPr/>
          <p:nvPr/>
        </p:nvGrpSpPr>
        <p:grpSpPr>
          <a:xfrm>
            <a:off x="693604" y="1592321"/>
            <a:ext cx="2649387" cy="4328253"/>
            <a:chOff x="532384" y="1873433"/>
            <a:chExt cx="2649387" cy="4328253"/>
          </a:xfrm>
          <a:scene3d>
            <a:camera prst="perspectiveRight"/>
            <a:lightRig rig="threePt" dir="t"/>
          </a:scene3d>
        </p:grpSpPr>
        <p:grpSp>
          <p:nvGrpSpPr>
            <p:cNvPr id="35" name="组合 34">
              <a:extLst>
                <a:ext uri="{FF2B5EF4-FFF2-40B4-BE49-F238E27FC236}">
                  <a16:creationId xmlns:a16="http://schemas.microsoft.com/office/drawing/2014/main" id="{395A3B24-0804-EC73-F5D9-92623965047E}"/>
                </a:ext>
              </a:extLst>
            </p:cNvPr>
            <p:cNvGrpSpPr/>
            <p:nvPr/>
          </p:nvGrpSpPr>
          <p:grpSpPr>
            <a:xfrm>
              <a:off x="532384" y="1873433"/>
              <a:ext cx="2649387" cy="4328253"/>
              <a:chOff x="587196" y="1873433"/>
              <a:chExt cx="2649387" cy="4328253"/>
            </a:xfrm>
          </p:grpSpPr>
          <p:sp>
            <p:nvSpPr>
              <p:cNvPr id="34" name="任意多边形: 形状 33">
                <a:extLst>
                  <a:ext uri="{FF2B5EF4-FFF2-40B4-BE49-F238E27FC236}">
                    <a16:creationId xmlns:a16="http://schemas.microsoft.com/office/drawing/2014/main" id="{20B57E3D-8380-4E98-D4EC-D7A2A51DEEB5}"/>
                  </a:ext>
                </a:extLst>
              </p:cNvPr>
              <p:cNvSpPr/>
              <p:nvPr/>
            </p:nvSpPr>
            <p:spPr>
              <a:xfrm>
                <a:off x="587196" y="1873433"/>
                <a:ext cx="2649387" cy="4328253"/>
              </a:xfrm>
              <a:custGeom>
                <a:avLst/>
                <a:gdLst>
                  <a:gd name="connsiteX0" fmla="*/ 1324693 w 2649387"/>
                  <a:gd name="connsiteY0" fmla="*/ 0 h 4328253"/>
                  <a:gd name="connsiteX1" fmla="*/ 1853191 w 2649387"/>
                  <a:gd name="connsiteY1" fmla="*/ 281000 h 4328253"/>
                  <a:gd name="connsiteX2" fmla="*/ 1854407 w 2649387"/>
                  <a:gd name="connsiteY2" fmla="*/ 283240 h 4328253"/>
                  <a:gd name="connsiteX3" fmla="*/ 2249267 w 2649387"/>
                  <a:gd name="connsiteY3" fmla="*/ 283240 h 4328253"/>
                  <a:gd name="connsiteX4" fmla="*/ 2467836 w 2649387"/>
                  <a:gd name="connsiteY4" fmla="*/ 533181 h 4328253"/>
                  <a:gd name="connsiteX5" fmla="*/ 2467836 w 2649387"/>
                  <a:gd name="connsiteY5" fmla="*/ 548593 h 4328253"/>
                  <a:gd name="connsiteX6" fmla="*/ 2494695 w 2649387"/>
                  <a:gd name="connsiteY6" fmla="*/ 554794 h 4328253"/>
                  <a:gd name="connsiteX7" fmla="*/ 2649387 w 2649387"/>
                  <a:gd name="connsiteY7" fmla="*/ 821667 h 4328253"/>
                  <a:gd name="connsiteX8" fmla="*/ 2649387 w 2649387"/>
                  <a:gd name="connsiteY8" fmla="*/ 3506583 h 4328253"/>
                  <a:gd name="connsiteX9" fmla="*/ 2494695 w 2649387"/>
                  <a:gd name="connsiteY9" fmla="*/ 3773458 h 4328253"/>
                  <a:gd name="connsiteX10" fmla="*/ 2467836 w 2649387"/>
                  <a:gd name="connsiteY10" fmla="*/ 3779658 h 4328253"/>
                  <a:gd name="connsiteX11" fmla="*/ 2467836 w 2649387"/>
                  <a:gd name="connsiteY11" fmla="*/ 3795072 h 4328253"/>
                  <a:gd name="connsiteX12" fmla="*/ 2249267 w 2649387"/>
                  <a:gd name="connsiteY12" fmla="*/ 4045012 h 4328253"/>
                  <a:gd name="connsiteX13" fmla="*/ 1854408 w 2649387"/>
                  <a:gd name="connsiteY13" fmla="*/ 4045012 h 4328253"/>
                  <a:gd name="connsiteX14" fmla="*/ 1853191 w 2649387"/>
                  <a:gd name="connsiteY14" fmla="*/ 4047253 h 4328253"/>
                  <a:gd name="connsiteX15" fmla="*/ 1324693 w 2649387"/>
                  <a:gd name="connsiteY15" fmla="*/ 4328253 h 4328253"/>
                  <a:gd name="connsiteX16" fmla="*/ 796195 w 2649387"/>
                  <a:gd name="connsiteY16" fmla="*/ 4047253 h 4328253"/>
                  <a:gd name="connsiteX17" fmla="*/ 794979 w 2649387"/>
                  <a:gd name="connsiteY17" fmla="*/ 4045012 h 4328253"/>
                  <a:gd name="connsiteX18" fmla="*/ 400121 w 2649387"/>
                  <a:gd name="connsiteY18" fmla="*/ 4045012 h 4328253"/>
                  <a:gd name="connsiteX19" fmla="*/ 181551 w 2649387"/>
                  <a:gd name="connsiteY19" fmla="*/ 3795072 h 4328253"/>
                  <a:gd name="connsiteX20" fmla="*/ 181551 w 2649387"/>
                  <a:gd name="connsiteY20" fmla="*/ 3779658 h 4328253"/>
                  <a:gd name="connsiteX21" fmla="*/ 154694 w 2649387"/>
                  <a:gd name="connsiteY21" fmla="*/ 3773458 h 4328253"/>
                  <a:gd name="connsiteX22" fmla="*/ 0 w 2649387"/>
                  <a:gd name="connsiteY22" fmla="*/ 3506583 h 4328253"/>
                  <a:gd name="connsiteX23" fmla="*/ 0 w 2649387"/>
                  <a:gd name="connsiteY23" fmla="*/ 821667 h 4328253"/>
                  <a:gd name="connsiteX24" fmla="*/ 154694 w 2649387"/>
                  <a:gd name="connsiteY24" fmla="*/ 554794 h 4328253"/>
                  <a:gd name="connsiteX25" fmla="*/ 181551 w 2649387"/>
                  <a:gd name="connsiteY25" fmla="*/ 548593 h 4328253"/>
                  <a:gd name="connsiteX26" fmla="*/ 181551 w 2649387"/>
                  <a:gd name="connsiteY26" fmla="*/ 533181 h 4328253"/>
                  <a:gd name="connsiteX27" fmla="*/ 400121 w 2649387"/>
                  <a:gd name="connsiteY27" fmla="*/ 283240 h 4328253"/>
                  <a:gd name="connsiteX28" fmla="*/ 794979 w 2649387"/>
                  <a:gd name="connsiteY28" fmla="*/ 283240 h 4328253"/>
                  <a:gd name="connsiteX29" fmla="*/ 796195 w 2649387"/>
                  <a:gd name="connsiteY29" fmla="*/ 281000 h 4328253"/>
                  <a:gd name="connsiteX30" fmla="*/ 1324693 w 2649387"/>
                  <a:gd name="connsiteY30" fmla="*/ 0 h 4328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649387" h="4328253">
                    <a:moveTo>
                      <a:pt x="1324693" y="0"/>
                    </a:moveTo>
                    <a:cubicBezTo>
                      <a:pt x="1544691" y="0"/>
                      <a:pt x="1738655" y="111465"/>
                      <a:pt x="1853191" y="281000"/>
                    </a:cubicBezTo>
                    <a:lnTo>
                      <a:pt x="1854407" y="283240"/>
                    </a:lnTo>
                    <a:lnTo>
                      <a:pt x="2249267" y="283240"/>
                    </a:lnTo>
                    <a:cubicBezTo>
                      <a:pt x="2369979" y="283240"/>
                      <a:pt x="2467836" y="395142"/>
                      <a:pt x="2467836" y="533181"/>
                    </a:cubicBezTo>
                    <a:lnTo>
                      <a:pt x="2467836" y="548593"/>
                    </a:lnTo>
                    <a:lnTo>
                      <a:pt x="2494695" y="554794"/>
                    </a:lnTo>
                    <a:cubicBezTo>
                      <a:pt x="2585600" y="598762"/>
                      <a:pt x="2649387" y="701697"/>
                      <a:pt x="2649387" y="821667"/>
                    </a:cubicBezTo>
                    <a:lnTo>
                      <a:pt x="2649387" y="3506583"/>
                    </a:lnTo>
                    <a:cubicBezTo>
                      <a:pt x="2649387" y="3626554"/>
                      <a:pt x="2585600" y="3729488"/>
                      <a:pt x="2494695" y="3773458"/>
                    </a:cubicBezTo>
                    <a:lnTo>
                      <a:pt x="2467836" y="3779658"/>
                    </a:lnTo>
                    <a:lnTo>
                      <a:pt x="2467836" y="3795072"/>
                    </a:lnTo>
                    <a:cubicBezTo>
                      <a:pt x="2467836" y="3933110"/>
                      <a:pt x="2369979" y="4045012"/>
                      <a:pt x="2249267" y="4045012"/>
                    </a:cubicBezTo>
                    <a:lnTo>
                      <a:pt x="1854408" y="4045012"/>
                    </a:lnTo>
                    <a:lnTo>
                      <a:pt x="1853191" y="4047253"/>
                    </a:lnTo>
                    <a:cubicBezTo>
                      <a:pt x="1738655" y="4216788"/>
                      <a:pt x="1544691" y="4328253"/>
                      <a:pt x="1324693" y="4328253"/>
                    </a:cubicBezTo>
                    <a:cubicBezTo>
                      <a:pt x="1104695" y="4328253"/>
                      <a:pt x="910731" y="4216788"/>
                      <a:pt x="796195" y="4047253"/>
                    </a:cubicBezTo>
                    <a:lnTo>
                      <a:pt x="794979" y="4045012"/>
                    </a:lnTo>
                    <a:lnTo>
                      <a:pt x="400121" y="4045012"/>
                    </a:lnTo>
                    <a:cubicBezTo>
                      <a:pt x="279408" y="4045012"/>
                      <a:pt x="181551" y="3933110"/>
                      <a:pt x="181551" y="3795072"/>
                    </a:cubicBezTo>
                    <a:lnTo>
                      <a:pt x="181551" y="3779658"/>
                    </a:lnTo>
                    <a:lnTo>
                      <a:pt x="154694" y="3773458"/>
                    </a:lnTo>
                    <a:cubicBezTo>
                      <a:pt x="63787" y="3729488"/>
                      <a:pt x="0" y="3626554"/>
                      <a:pt x="0" y="3506583"/>
                    </a:cubicBezTo>
                    <a:lnTo>
                      <a:pt x="0" y="821667"/>
                    </a:lnTo>
                    <a:cubicBezTo>
                      <a:pt x="0" y="701697"/>
                      <a:pt x="63787" y="598762"/>
                      <a:pt x="154694" y="554794"/>
                    </a:cubicBezTo>
                    <a:lnTo>
                      <a:pt x="181551" y="548593"/>
                    </a:lnTo>
                    <a:lnTo>
                      <a:pt x="181551" y="533181"/>
                    </a:lnTo>
                    <a:cubicBezTo>
                      <a:pt x="181551" y="395142"/>
                      <a:pt x="279408" y="283240"/>
                      <a:pt x="400121" y="283240"/>
                    </a:cubicBezTo>
                    <a:lnTo>
                      <a:pt x="794979" y="283240"/>
                    </a:lnTo>
                    <a:lnTo>
                      <a:pt x="796195" y="281000"/>
                    </a:lnTo>
                    <a:cubicBezTo>
                      <a:pt x="910731" y="111465"/>
                      <a:pt x="1104695" y="0"/>
                      <a:pt x="1324693" y="0"/>
                    </a:cubicBezTo>
                    <a:close/>
                  </a:path>
                </a:pathLst>
              </a:custGeom>
              <a:pattFill prst="narHorz">
                <a:fgClr>
                  <a:schemeClr val="accent2">
                    <a:lumMod val="75000"/>
                  </a:schemeClr>
                </a:fgClr>
                <a:bgClr>
                  <a:schemeClr val="accent2"/>
                </a:bgClr>
              </a:pattFill>
              <a:ln w="25400">
                <a:gradFill>
                  <a:gsLst>
                    <a:gs pos="0">
                      <a:schemeClr val="accent3"/>
                    </a:gs>
                    <a:gs pos="100000">
                      <a:schemeClr val="accent3">
                        <a:lumMod val="75000"/>
                      </a:schemeClr>
                    </a:gs>
                  </a:gsLst>
                  <a:lin ang="5400000" scaled="1"/>
                </a:gradFill>
              </a:ln>
              <a:effectLst>
                <a:innerShdw blurRad="228600">
                  <a:prstClr val="black">
                    <a:alpha val="61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baseline="30000"/>
              </a:p>
            </p:txBody>
          </p:sp>
          <p:sp>
            <p:nvSpPr>
              <p:cNvPr id="20" name="文本框 19">
                <a:extLst>
                  <a:ext uri="{FF2B5EF4-FFF2-40B4-BE49-F238E27FC236}">
                    <a16:creationId xmlns:a16="http://schemas.microsoft.com/office/drawing/2014/main" id="{A460E41F-7219-C452-34FC-72B9D16C211B}"/>
                  </a:ext>
                </a:extLst>
              </p:cNvPr>
              <p:cNvSpPr txBox="1"/>
              <p:nvPr/>
            </p:nvSpPr>
            <p:spPr>
              <a:xfrm>
                <a:off x="1237264" y="3284263"/>
                <a:ext cx="1465296" cy="461665"/>
              </a:xfrm>
              <a:prstGeom prst="rect">
                <a:avLst/>
              </a:prstGeom>
              <a:noFill/>
            </p:spPr>
            <p:txBody>
              <a:bodyPr wrap="square">
                <a:noAutofit/>
              </a:bodyPr>
              <a:lstStyle/>
              <a:p>
                <a:r>
                  <a:rPr lang="zh-CN" altLang="en-US" sz="2400" dirty="0">
                    <a:solidFill>
                      <a:schemeClr val="accent3"/>
                    </a:solidFill>
                  </a:rPr>
                  <a:t>活动成本</a:t>
                </a:r>
              </a:p>
            </p:txBody>
          </p:sp>
          <p:sp>
            <p:nvSpPr>
              <p:cNvPr id="22" name="文本框 21">
                <a:extLst>
                  <a:ext uri="{FF2B5EF4-FFF2-40B4-BE49-F238E27FC236}">
                    <a16:creationId xmlns:a16="http://schemas.microsoft.com/office/drawing/2014/main" id="{949F182F-4779-0DAC-7034-CDE70C1B017D}"/>
                  </a:ext>
                </a:extLst>
              </p:cNvPr>
              <p:cNvSpPr txBox="1"/>
              <p:nvPr/>
            </p:nvSpPr>
            <p:spPr>
              <a:xfrm>
                <a:off x="957610" y="3992362"/>
                <a:ext cx="2024603" cy="1248868"/>
              </a:xfrm>
              <a:prstGeom prst="rect">
                <a:avLst/>
              </a:prstGeom>
              <a:noFill/>
            </p:spPr>
            <p:txBody>
              <a:bodyPr wrap="square">
                <a:noAutofit/>
              </a:bodyPr>
              <a:lstStyle/>
              <a:p>
                <a:pPr algn="just">
                  <a:lnSpc>
                    <a:spcPct val="120000"/>
                  </a:lnSpc>
                </a:pPr>
                <a:r>
                  <a:rPr lang="zh-CN" altLang="en-US" sz="1600" dirty="0">
                    <a:solidFill>
                      <a:schemeClr val="bg1"/>
                    </a:solidFill>
                  </a:rPr>
                  <a:t>以企业活动为核心的预算管理体系，从活动、时间、组织维度进行予预算管理</a:t>
                </a:r>
              </a:p>
            </p:txBody>
          </p:sp>
          <p:sp>
            <p:nvSpPr>
              <p:cNvPr id="23" name="椭圆 22">
                <a:extLst>
                  <a:ext uri="{FF2B5EF4-FFF2-40B4-BE49-F238E27FC236}">
                    <a16:creationId xmlns:a16="http://schemas.microsoft.com/office/drawing/2014/main" id="{BF67116B-167F-BE3D-DF0E-EE72B9E76CF9}"/>
                  </a:ext>
                </a:extLst>
              </p:cNvPr>
              <p:cNvSpPr/>
              <p:nvPr/>
            </p:nvSpPr>
            <p:spPr>
              <a:xfrm>
                <a:off x="1358708" y="2002663"/>
                <a:ext cx="1106362" cy="1106362"/>
              </a:xfrm>
              <a:prstGeom prst="ellipse">
                <a:avLst/>
              </a:prstGeom>
              <a:solidFill>
                <a:schemeClr val="accent1"/>
              </a:solidFill>
              <a:ln w="9525">
                <a:gradFill>
                  <a:gsLst>
                    <a:gs pos="0">
                      <a:schemeClr val="accent3"/>
                    </a:gs>
                    <a:gs pos="100000">
                      <a:schemeClr val="accent3">
                        <a:lumMod val="75000"/>
                      </a:schemeClr>
                    </a:gs>
                  </a:gsLst>
                  <a:lin ang="5400000" scaled="1"/>
                </a:gradFill>
              </a:ln>
              <a:effectLst>
                <a:innerShdw blurRad="228600">
                  <a:prstClr val="black">
                    <a:alpha val="61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baseline="30000"/>
              </a:p>
            </p:txBody>
          </p:sp>
        </p:grpSp>
        <p:pic>
          <p:nvPicPr>
            <p:cNvPr id="53" name="图形 52" descr="硬币 轮廓">
              <a:extLst>
                <a:ext uri="{FF2B5EF4-FFF2-40B4-BE49-F238E27FC236}">
                  <a16:creationId xmlns:a16="http://schemas.microsoft.com/office/drawing/2014/main" id="{BC0F5963-948C-4F6D-F294-70F0C972B1E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18509" y="2216218"/>
              <a:ext cx="677136" cy="677136"/>
            </a:xfrm>
            <a:prstGeom prst="rect">
              <a:avLst/>
            </a:prstGeom>
          </p:spPr>
        </p:pic>
      </p:grpSp>
      <p:grpSp>
        <p:nvGrpSpPr>
          <p:cNvPr id="61" name="组合 60">
            <a:extLst>
              <a:ext uri="{FF2B5EF4-FFF2-40B4-BE49-F238E27FC236}">
                <a16:creationId xmlns:a16="http://schemas.microsoft.com/office/drawing/2014/main" id="{5262B9F9-DFB8-764B-4139-B96A40E1812A}"/>
              </a:ext>
            </a:extLst>
          </p:cNvPr>
          <p:cNvGrpSpPr/>
          <p:nvPr/>
        </p:nvGrpSpPr>
        <p:grpSpPr>
          <a:xfrm>
            <a:off x="3358333" y="2066523"/>
            <a:ext cx="2649387" cy="4328253"/>
            <a:chOff x="3358333" y="1873433"/>
            <a:chExt cx="2649387" cy="4328253"/>
          </a:xfrm>
          <a:scene3d>
            <a:camera prst="perspectiveLeft"/>
            <a:lightRig rig="threePt" dir="t"/>
          </a:scene3d>
        </p:grpSpPr>
        <p:grpSp>
          <p:nvGrpSpPr>
            <p:cNvPr id="36" name="组合 35">
              <a:extLst>
                <a:ext uri="{FF2B5EF4-FFF2-40B4-BE49-F238E27FC236}">
                  <a16:creationId xmlns:a16="http://schemas.microsoft.com/office/drawing/2014/main" id="{394D18FD-B898-F57D-D033-E1A769B08614}"/>
                </a:ext>
              </a:extLst>
            </p:cNvPr>
            <p:cNvGrpSpPr/>
            <p:nvPr/>
          </p:nvGrpSpPr>
          <p:grpSpPr>
            <a:xfrm>
              <a:off x="3358333" y="1873433"/>
              <a:ext cx="2649387" cy="4328253"/>
              <a:chOff x="587196" y="1873433"/>
              <a:chExt cx="2649387" cy="4328253"/>
            </a:xfrm>
          </p:grpSpPr>
          <p:sp>
            <p:nvSpPr>
              <p:cNvPr id="37" name="任意多边形: 形状 36">
                <a:extLst>
                  <a:ext uri="{FF2B5EF4-FFF2-40B4-BE49-F238E27FC236}">
                    <a16:creationId xmlns:a16="http://schemas.microsoft.com/office/drawing/2014/main" id="{32D9C466-69E5-5190-D316-AC1E94BEFB10}"/>
                  </a:ext>
                </a:extLst>
              </p:cNvPr>
              <p:cNvSpPr/>
              <p:nvPr/>
            </p:nvSpPr>
            <p:spPr>
              <a:xfrm>
                <a:off x="587196" y="1873433"/>
                <a:ext cx="2649387" cy="4328253"/>
              </a:xfrm>
              <a:custGeom>
                <a:avLst/>
                <a:gdLst>
                  <a:gd name="connsiteX0" fmla="*/ 1324693 w 2649387"/>
                  <a:gd name="connsiteY0" fmla="*/ 0 h 4328253"/>
                  <a:gd name="connsiteX1" fmla="*/ 1853191 w 2649387"/>
                  <a:gd name="connsiteY1" fmla="*/ 281000 h 4328253"/>
                  <a:gd name="connsiteX2" fmla="*/ 1854407 w 2649387"/>
                  <a:gd name="connsiteY2" fmla="*/ 283240 h 4328253"/>
                  <a:gd name="connsiteX3" fmla="*/ 2249267 w 2649387"/>
                  <a:gd name="connsiteY3" fmla="*/ 283240 h 4328253"/>
                  <a:gd name="connsiteX4" fmla="*/ 2467836 w 2649387"/>
                  <a:gd name="connsiteY4" fmla="*/ 533181 h 4328253"/>
                  <a:gd name="connsiteX5" fmla="*/ 2467836 w 2649387"/>
                  <a:gd name="connsiteY5" fmla="*/ 548593 h 4328253"/>
                  <a:gd name="connsiteX6" fmla="*/ 2494695 w 2649387"/>
                  <a:gd name="connsiteY6" fmla="*/ 554794 h 4328253"/>
                  <a:gd name="connsiteX7" fmla="*/ 2649387 w 2649387"/>
                  <a:gd name="connsiteY7" fmla="*/ 821667 h 4328253"/>
                  <a:gd name="connsiteX8" fmla="*/ 2649387 w 2649387"/>
                  <a:gd name="connsiteY8" fmla="*/ 3506583 h 4328253"/>
                  <a:gd name="connsiteX9" fmla="*/ 2494695 w 2649387"/>
                  <a:gd name="connsiteY9" fmla="*/ 3773458 h 4328253"/>
                  <a:gd name="connsiteX10" fmla="*/ 2467836 w 2649387"/>
                  <a:gd name="connsiteY10" fmla="*/ 3779658 h 4328253"/>
                  <a:gd name="connsiteX11" fmla="*/ 2467836 w 2649387"/>
                  <a:gd name="connsiteY11" fmla="*/ 3795072 h 4328253"/>
                  <a:gd name="connsiteX12" fmla="*/ 2249267 w 2649387"/>
                  <a:gd name="connsiteY12" fmla="*/ 4045012 h 4328253"/>
                  <a:gd name="connsiteX13" fmla="*/ 1854408 w 2649387"/>
                  <a:gd name="connsiteY13" fmla="*/ 4045012 h 4328253"/>
                  <a:gd name="connsiteX14" fmla="*/ 1853191 w 2649387"/>
                  <a:gd name="connsiteY14" fmla="*/ 4047253 h 4328253"/>
                  <a:gd name="connsiteX15" fmla="*/ 1324693 w 2649387"/>
                  <a:gd name="connsiteY15" fmla="*/ 4328253 h 4328253"/>
                  <a:gd name="connsiteX16" fmla="*/ 796195 w 2649387"/>
                  <a:gd name="connsiteY16" fmla="*/ 4047253 h 4328253"/>
                  <a:gd name="connsiteX17" fmla="*/ 794979 w 2649387"/>
                  <a:gd name="connsiteY17" fmla="*/ 4045012 h 4328253"/>
                  <a:gd name="connsiteX18" fmla="*/ 400121 w 2649387"/>
                  <a:gd name="connsiteY18" fmla="*/ 4045012 h 4328253"/>
                  <a:gd name="connsiteX19" fmla="*/ 181551 w 2649387"/>
                  <a:gd name="connsiteY19" fmla="*/ 3795072 h 4328253"/>
                  <a:gd name="connsiteX20" fmla="*/ 181551 w 2649387"/>
                  <a:gd name="connsiteY20" fmla="*/ 3779658 h 4328253"/>
                  <a:gd name="connsiteX21" fmla="*/ 154694 w 2649387"/>
                  <a:gd name="connsiteY21" fmla="*/ 3773458 h 4328253"/>
                  <a:gd name="connsiteX22" fmla="*/ 0 w 2649387"/>
                  <a:gd name="connsiteY22" fmla="*/ 3506583 h 4328253"/>
                  <a:gd name="connsiteX23" fmla="*/ 0 w 2649387"/>
                  <a:gd name="connsiteY23" fmla="*/ 821667 h 4328253"/>
                  <a:gd name="connsiteX24" fmla="*/ 154694 w 2649387"/>
                  <a:gd name="connsiteY24" fmla="*/ 554794 h 4328253"/>
                  <a:gd name="connsiteX25" fmla="*/ 181551 w 2649387"/>
                  <a:gd name="connsiteY25" fmla="*/ 548593 h 4328253"/>
                  <a:gd name="connsiteX26" fmla="*/ 181551 w 2649387"/>
                  <a:gd name="connsiteY26" fmla="*/ 533181 h 4328253"/>
                  <a:gd name="connsiteX27" fmla="*/ 400121 w 2649387"/>
                  <a:gd name="connsiteY27" fmla="*/ 283240 h 4328253"/>
                  <a:gd name="connsiteX28" fmla="*/ 794979 w 2649387"/>
                  <a:gd name="connsiteY28" fmla="*/ 283240 h 4328253"/>
                  <a:gd name="connsiteX29" fmla="*/ 796195 w 2649387"/>
                  <a:gd name="connsiteY29" fmla="*/ 281000 h 4328253"/>
                  <a:gd name="connsiteX30" fmla="*/ 1324693 w 2649387"/>
                  <a:gd name="connsiteY30" fmla="*/ 0 h 4328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649387" h="4328253">
                    <a:moveTo>
                      <a:pt x="1324693" y="0"/>
                    </a:moveTo>
                    <a:cubicBezTo>
                      <a:pt x="1544691" y="0"/>
                      <a:pt x="1738655" y="111465"/>
                      <a:pt x="1853191" y="281000"/>
                    </a:cubicBezTo>
                    <a:lnTo>
                      <a:pt x="1854407" y="283240"/>
                    </a:lnTo>
                    <a:lnTo>
                      <a:pt x="2249267" y="283240"/>
                    </a:lnTo>
                    <a:cubicBezTo>
                      <a:pt x="2369979" y="283240"/>
                      <a:pt x="2467836" y="395142"/>
                      <a:pt x="2467836" y="533181"/>
                    </a:cubicBezTo>
                    <a:lnTo>
                      <a:pt x="2467836" y="548593"/>
                    </a:lnTo>
                    <a:lnTo>
                      <a:pt x="2494695" y="554794"/>
                    </a:lnTo>
                    <a:cubicBezTo>
                      <a:pt x="2585600" y="598762"/>
                      <a:pt x="2649387" y="701697"/>
                      <a:pt x="2649387" y="821667"/>
                    </a:cubicBezTo>
                    <a:lnTo>
                      <a:pt x="2649387" y="3506583"/>
                    </a:lnTo>
                    <a:cubicBezTo>
                      <a:pt x="2649387" y="3626554"/>
                      <a:pt x="2585600" y="3729488"/>
                      <a:pt x="2494695" y="3773458"/>
                    </a:cubicBezTo>
                    <a:lnTo>
                      <a:pt x="2467836" y="3779658"/>
                    </a:lnTo>
                    <a:lnTo>
                      <a:pt x="2467836" y="3795072"/>
                    </a:lnTo>
                    <a:cubicBezTo>
                      <a:pt x="2467836" y="3933110"/>
                      <a:pt x="2369979" y="4045012"/>
                      <a:pt x="2249267" y="4045012"/>
                    </a:cubicBezTo>
                    <a:lnTo>
                      <a:pt x="1854408" y="4045012"/>
                    </a:lnTo>
                    <a:lnTo>
                      <a:pt x="1853191" y="4047253"/>
                    </a:lnTo>
                    <a:cubicBezTo>
                      <a:pt x="1738655" y="4216788"/>
                      <a:pt x="1544691" y="4328253"/>
                      <a:pt x="1324693" y="4328253"/>
                    </a:cubicBezTo>
                    <a:cubicBezTo>
                      <a:pt x="1104695" y="4328253"/>
                      <a:pt x="910731" y="4216788"/>
                      <a:pt x="796195" y="4047253"/>
                    </a:cubicBezTo>
                    <a:lnTo>
                      <a:pt x="794979" y="4045012"/>
                    </a:lnTo>
                    <a:lnTo>
                      <a:pt x="400121" y="4045012"/>
                    </a:lnTo>
                    <a:cubicBezTo>
                      <a:pt x="279408" y="4045012"/>
                      <a:pt x="181551" y="3933110"/>
                      <a:pt x="181551" y="3795072"/>
                    </a:cubicBezTo>
                    <a:lnTo>
                      <a:pt x="181551" y="3779658"/>
                    </a:lnTo>
                    <a:lnTo>
                      <a:pt x="154694" y="3773458"/>
                    </a:lnTo>
                    <a:cubicBezTo>
                      <a:pt x="63787" y="3729488"/>
                      <a:pt x="0" y="3626554"/>
                      <a:pt x="0" y="3506583"/>
                    </a:cubicBezTo>
                    <a:lnTo>
                      <a:pt x="0" y="821667"/>
                    </a:lnTo>
                    <a:cubicBezTo>
                      <a:pt x="0" y="701697"/>
                      <a:pt x="63787" y="598762"/>
                      <a:pt x="154694" y="554794"/>
                    </a:cubicBezTo>
                    <a:lnTo>
                      <a:pt x="181551" y="548593"/>
                    </a:lnTo>
                    <a:lnTo>
                      <a:pt x="181551" y="533181"/>
                    </a:lnTo>
                    <a:cubicBezTo>
                      <a:pt x="181551" y="395142"/>
                      <a:pt x="279408" y="283240"/>
                      <a:pt x="400121" y="283240"/>
                    </a:cubicBezTo>
                    <a:lnTo>
                      <a:pt x="794979" y="283240"/>
                    </a:lnTo>
                    <a:lnTo>
                      <a:pt x="796195" y="281000"/>
                    </a:lnTo>
                    <a:cubicBezTo>
                      <a:pt x="910731" y="111465"/>
                      <a:pt x="1104695" y="0"/>
                      <a:pt x="1324693" y="0"/>
                    </a:cubicBezTo>
                    <a:close/>
                  </a:path>
                </a:pathLst>
              </a:custGeom>
              <a:pattFill prst="narHorz">
                <a:fgClr>
                  <a:schemeClr val="accent2">
                    <a:lumMod val="75000"/>
                  </a:schemeClr>
                </a:fgClr>
                <a:bgClr>
                  <a:schemeClr val="accent2"/>
                </a:bgClr>
              </a:pattFill>
              <a:ln w="25400">
                <a:gradFill>
                  <a:gsLst>
                    <a:gs pos="0">
                      <a:schemeClr val="accent3"/>
                    </a:gs>
                    <a:gs pos="100000">
                      <a:schemeClr val="accent3">
                        <a:lumMod val="75000"/>
                      </a:schemeClr>
                    </a:gs>
                  </a:gsLst>
                  <a:lin ang="5400000" scaled="1"/>
                </a:gradFill>
              </a:ln>
              <a:effectLst>
                <a:innerShdw blurRad="228600">
                  <a:prstClr val="black">
                    <a:alpha val="61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baseline="30000"/>
              </a:p>
            </p:txBody>
          </p:sp>
          <p:sp>
            <p:nvSpPr>
              <p:cNvPr id="38" name="文本框 37">
                <a:extLst>
                  <a:ext uri="{FF2B5EF4-FFF2-40B4-BE49-F238E27FC236}">
                    <a16:creationId xmlns:a16="http://schemas.microsoft.com/office/drawing/2014/main" id="{D3A02E3A-DC76-EBF1-8235-E1C6A0D33E8A}"/>
                  </a:ext>
                </a:extLst>
              </p:cNvPr>
              <p:cNvSpPr txBox="1"/>
              <p:nvPr/>
            </p:nvSpPr>
            <p:spPr>
              <a:xfrm>
                <a:off x="1237264" y="3284263"/>
                <a:ext cx="1465296" cy="461665"/>
              </a:xfrm>
              <a:prstGeom prst="rect">
                <a:avLst/>
              </a:prstGeom>
              <a:noFill/>
            </p:spPr>
            <p:txBody>
              <a:bodyPr wrap="square">
                <a:noAutofit/>
              </a:bodyPr>
              <a:lstStyle/>
              <a:p>
                <a:r>
                  <a:rPr lang="zh-CN" altLang="en-US" sz="2400" dirty="0">
                    <a:solidFill>
                      <a:schemeClr val="accent3"/>
                    </a:solidFill>
                  </a:rPr>
                  <a:t>传播成本</a:t>
                </a:r>
              </a:p>
            </p:txBody>
          </p:sp>
          <p:sp>
            <p:nvSpPr>
              <p:cNvPr id="39" name="文本框 38">
                <a:extLst>
                  <a:ext uri="{FF2B5EF4-FFF2-40B4-BE49-F238E27FC236}">
                    <a16:creationId xmlns:a16="http://schemas.microsoft.com/office/drawing/2014/main" id="{3FB7C188-5C8F-699D-24E0-288FD74771FC}"/>
                  </a:ext>
                </a:extLst>
              </p:cNvPr>
              <p:cNvSpPr txBox="1"/>
              <p:nvPr/>
            </p:nvSpPr>
            <p:spPr>
              <a:xfrm>
                <a:off x="957610" y="3992362"/>
                <a:ext cx="2024603" cy="1248868"/>
              </a:xfrm>
              <a:prstGeom prst="rect">
                <a:avLst/>
              </a:prstGeom>
              <a:noFill/>
            </p:spPr>
            <p:txBody>
              <a:bodyPr wrap="square">
                <a:noAutofit/>
              </a:bodyPr>
              <a:lstStyle/>
              <a:p>
                <a:pPr algn="just">
                  <a:lnSpc>
                    <a:spcPct val="120000"/>
                  </a:lnSpc>
                </a:pPr>
                <a:r>
                  <a:rPr lang="zh-CN" altLang="en-US" sz="1600" dirty="0">
                    <a:solidFill>
                      <a:schemeClr val="bg1"/>
                    </a:solidFill>
                  </a:rPr>
                  <a:t>以企业活动为核心的预算管理体系，从活动、时间、组织维度进行予预算管理</a:t>
                </a:r>
              </a:p>
            </p:txBody>
          </p:sp>
          <p:sp>
            <p:nvSpPr>
              <p:cNvPr id="40" name="椭圆 39">
                <a:extLst>
                  <a:ext uri="{FF2B5EF4-FFF2-40B4-BE49-F238E27FC236}">
                    <a16:creationId xmlns:a16="http://schemas.microsoft.com/office/drawing/2014/main" id="{EC8A0014-7B68-87E3-EC8A-57F27F0A2F76}"/>
                  </a:ext>
                </a:extLst>
              </p:cNvPr>
              <p:cNvSpPr/>
              <p:nvPr/>
            </p:nvSpPr>
            <p:spPr>
              <a:xfrm>
                <a:off x="1358708" y="2002663"/>
                <a:ext cx="1106362" cy="1106362"/>
              </a:xfrm>
              <a:prstGeom prst="ellipse">
                <a:avLst/>
              </a:prstGeom>
              <a:solidFill>
                <a:schemeClr val="accent1"/>
              </a:solidFill>
              <a:ln w="9525">
                <a:gradFill>
                  <a:gsLst>
                    <a:gs pos="0">
                      <a:schemeClr val="accent3"/>
                    </a:gs>
                    <a:gs pos="100000">
                      <a:schemeClr val="accent3">
                        <a:lumMod val="75000"/>
                      </a:schemeClr>
                    </a:gs>
                  </a:gsLst>
                  <a:lin ang="5400000" scaled="1"/>
                </a:gradFill>
              </a:ln>
              <a:effectLst>
                <a:innerShdw blurRad="228600">
                  <a:prstClr val="black">
                    <a:alpha val="61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baseline="30000"/>
              </a:p>
            </p:txBody>
          </p:sp>
        </p:grpSp>
        <p:pic>
          <p:nvPicPr>
            <p:cNvPr id="56" name="图形 55" descr="硬币 轮廓">
              <a:extLst>
                <a:ext uri="{FF2B5EF4-FFF2-40B4-BE49-F238E27FC236}">
                  <a16:creationId xmlns:a16="http://schemas.microsoft.com/office/drawing/2014/main" id="{CFE7BDE6-D3FE-C248-EE4E-5322667185A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44458" y="2216218"/>
              <a:ext cx="677136" cy="677136"/>
            </a:xfrm>
            <a:prstGeom prst="rect">
              <a:avLst/>
            </a:prstGeom>
          </p:spPr>
        </p:pic>
      </p:grpSp>
      <p:grpSp>
        <p:nvGrpSpPr>
          <p:cNvPr id="62" name="组合 61">
            <a:extLst>
              <a:ext uri="{FF2B5EF4-FFF2-40B4-BE49-F238E27FC236}">
                <a16:creationId xmlns:a16="http://schemas.microsoft.com/office/drawing/2014/main" id="{59542ED8-E5ED-8B74-1A61-A4D75E108B7F}"/>
              </a:ext>
            </a:extLst>
          </p:cNvPr>
          <p:cNvGrpSpPr/>
          <p:nvPr/>
        </p:nvGrpSpPr>
        <p:grpSpPr>
          <a:xfrm>
            <a:off x="6184282" y="1676900"/>
            <a:ext cx="2649387" cy="4328253"/>
            <a:chOff x="6184282" y="1873433"/>
            <a:chExt cx="2649387" cy="4328253"/>
          </a:xfrm>
          <a:scene3d>
            <a:camera prst="perspectiveRight"/>
            <a:lightRig rig="threePt" dir="t"/>
          </a:scene3d>
        </p:grpSpPr>
        <p:grpSp>
          <p:nvGrpSpPr>
            <p:cNvPr id="41" name="组合 40">
              <a:extLst>
                <a:ext uri="{FF2B5EF4-FFF2-40B4-BE49-F238E27FC236}">
                  <a16:creationId xmlns:a16="http://schemas.microsoft.com/office/drawing/2014/main" id="{F477133A-DA25-9A4E-8AC0-8E2DEA195715}"/>
                </a:ext>
              </a:extLst>
            </p:cNvPr>
            <p:cNvGrpSpPr/>
            <p:nvPr/>
          </p:nvGrpSpPr>
          <p:grpSpPr>
            <a:xfrm>
              <a:off x="6184282" y="1873433"/>
              <a:ext cx="2649387" cy="4328253"/>
              <a:chOff x="587196" y="1873433"/>
              <a:chExt cx="2649387" cy="4328253"/>
            </a:xfrm>
          </p:grpSpPr>
          <p:sp>
            <p:nvSpPr>
              <p:cNvPr id="42" name="任意多边形: 形状 41">
                <a:extLst>
                  <a:ext uri="{FF2B5EF4-FFF2-40B4-BE49-F238E27FC236}">
                    <a16:creationId xmlns:a16="http://schemas.microsoft.com/office/drawing/2014/main" id="{A6A239CA-6C25-AB5A-81B6-A8C5543A66BF}"/>
                  </a:ext>
                </a:extLst>
              </p:cNvPr>
              <p:cNvSpPr/>
              <p:nvPr/>
            </p:nvSpPr>
            <p:spPr>
              <a:xfrm>
                <a:off x="587196" y="1873433"/>
                <a:ext cx="2649387" cy="4328253"/>
              </a:xfrm>
              <a:custGeom>
                <a:avLst/>
                <a:gdLst>
                  <a:gd name="connsiteX0" fmla="*/ 1324693 w 2649387"/>
                  <a:gd name="connsiteY0" fmla="*/ 0 h 4328253"/>
                  <a:gd name="connsiteX1" fmla="*/ 1853191 w 2649387"/>
                  <a:gd name="connsiteY1" fmla="*/ 281000 h 4328253"/>
                  <a:gd name="connsiteX2" fmla="*/ 1854407 w 2649387"/>
                  <a:gd name="connsiteY2" fmla="*/ 283240 h 4328253"/>
                  <a:gd name="connsiteX3" fmla="*/ 2249267 w 2649387"/>
                  <a:gd name="connsiteY3" fmla="*/ 283240 h 4328253"/>
                  <a:gd name="connsiteX4" fmla="*/ 2467836 w 2649387"/>
                  <a:gd name="connsiteY4" fmla="*/ 533181 h 4328253"/>
                  <a:gd name="connsiteX5" fmla="*/ 2467836 w 2649387"/>
                  <a:gd name="connsiteY5" fmla="*/ 548593 h 4328253"/>
                  <a:gd name="connsiteX6" fmla="*/ 2494695 w 2649387"/>
                  <a:gd name="connsiteY6" fmla="*/ 554794 h 4328253"/>
                  <a:gd name="connsiteX7" fmla="*/ 2649387 w 2649387"/>
                  <a:gd name="connsiteY7" fmla="*/ 821667 h 4328253"/>
                  <a:gd name="connsiteX8" fmla="*/ 2649387 w 2649387"/>
                  <a:gd name="connsiteY8" fmla="*/ 3506583 h 4328253"/>
                  <a:gd name="connsiteX9" fmla="*/ 2494695 w 2649387"/>
                  <a:gd name="connsiteY9" fmla="*/ 3773458 h 4328253"/>
                  <a:gd name="connsiteX10" fmla="*/ 2467836 w 2649387"/>
                  <a:gd name="connsiteY10" fmla="*/ 3779658 h 4328253"/>
                  <a:gd name="connsiteX11" fmla="*/ 2467836 w 2649387"/>
                  <a:gd name="connsiteY11" fmla="*/ 3795072 h 4328253"/>
                  <a:gd name="connsiteX12" fmla="*/ 2249267 w 2649387"/>
                  <a:gd name="connsiteY12" fmla="*/ 4045012 h 4328253"/>
                  <a:gd name="connsiteX13" fmla="*/ 1854408 w 2649387"/>
                  <a:gd name="connsiteY13" fmla="*/ 4045012 h 4328253"/>
                  <a:gd name="connsiteX14" fmla="*/ 1853191 w 2649387"/>
                  <a:gd name="connsiteY14" fmla="*/ 4047253 h 4328253"/>
                  <a:gd name="connsiteX15" fmla="*/ 1324693 w 2649387"/>
                  <a:gd name="connsiteY15" fmla="*/ 4328253 h 4328253"/>
                  <a:gd name="connsiteX16" fmla="*/ 796195 w 2649387"/>
                  <a:gd name="connsiteY16" fmla="*/ 4047253 h 4328253"/>
                  <a:gd name="connsiteX17" fmla="*/ 794979 w 2649387"/>
                  <a:gd name="connsiteY17" fmla="*/ 4045012 h 4328253"/>
                  <a:gd name="connsiteX18" fmla="*/ 400121 w 2649387"/>
                  <a:gd name="connsiteY18" fmla="*/ 4045012 h 4328253"/>
                  <a:gd name="connsiteX19" fmla="*/ 181551 w 2649387"/>
                  <a:gd name="connsiteY19" fmla="*/ 3795072 h 4328253"/>
                  <a:gd name="connsiteX20" fmla="*/ 181551 w 2649387"/>
                  <a:gd name="connsiteY20" fmla="*/ 3779658 h 4328253"/>
                  <a:gd name="connsiteX21" fmla="*/ 154694 w 2649387"/>
                  <a:gd name="connsiteY21" fmla="*/ 3773458 h 4328253"/>
                  <a:gd name="connsiteX22" fmla="*/ 0 w 2649387"/>
                  <a:gd name="connsiteY22" fmla="*/ 3506583 h 4328253"/>
                  <a:gd name="connsiteX23" fmla="*/ 0 w 2649387"/>
                  <a:gd name="connsiteY23" fmla="*/ 821667 h 4328253"/>
                  <a:gd name="connsiteX24" fmla="*/ 154694 w 2649387"/>
                  <a:gd name="connsiteY24" fmla="*/ 554794 h 4328253"/>
                  <a:gd name="connsiteX25" fmla="*/ 181551 w 2649387"/>
                  <a:gd name="connsiteY25" fmla="*/ 548593 h 4328253"/>
                  <a:gd name="connsiteX26" fmla="*/ 181551 w 2649387"/>
                  <a:gd name="connsiteY26" fmla="*/ 533181 h 4328253"/>
                  <a:gd name="connsiteX27" fmla="*/ 400121 w 2649387"/>
                  <a:gd name="connsiteY27" fmla="*/ 283240 h 4328253"/>
                  <a:gd name="connsiteX28" fmla="*/ 794979 w 2649387"/>
                  <a:gd name="connsiteY28" fmla="*/ 283240 h 4328253"/>
                  <a:gd name="connsiteX29" fmla="*/ 796195 w 2649387"/>
                  <a:gd name="connsiteY29" fmla="*/ 281000 h 4328253"/>
                  <a:gd name="connsiteX30" fmla="*/ 1324693 w 2649387"/>
                  <a:gd name="connsiteY30" fmla="*/ 0 h 4328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649387" h="4328253">
                    <a:moveTo>
                      <a:pt x="1324693" y="0"/>
                    </a:moveTo>
                    <a:cubicBezTo>
                      <a:pt x="1544691" y="0"/>
                      <a:pt x="1738655" y="111465"/>
                      <a:pt x="1853191" y="281000"/>
                    </a:cubicBezTo>
                    <a:lnTo>
                      <a:pt x="1854407" y="283240"/>
                    </a:lnTo>
                    <a:lnTo>
                      <a:pt x="2249267" y="283240"/>
                    </a:lnTo>
                    <a:cubicBezTo>
                      <a:pt x="2369979" y="283240"/>
                      <a:pt x="2467836" y="395142"/>
                      <a:pt x="2467836" y="533181"/>
                    </a:cubicBezTo>
                    <a:lnTo>
                      <a:pt x="2467836" y="548593"/>
                    </a:lnTo>
                    <a:lnTo>
                      <a:pt x="2494695" y="554794"/>
                    </a:lnTo>
                    <a:cubicBezTo>
                      <a:pt x="2585600" y="598762"/>
                      <a:pt x="2649387" y="701697"/>
                      <a:pt x="2649387" y="821667"/>
                    </a:cubicBezTo>
                    <a:lnTo>
                      <a:pt x="2649387" y="3506583"/>
                    </a:lnTo>
                    <a:cubicBezTo>
                      <a:pt x="2649387" y="3626554"/>
                      <a:pt x="2585600" y="3729488"/>
                      <a:pt x="2494695" y="3773458"/>
                    </a:cubicBezTo>
                    <a:lnTo>
                      <a:pt x="2467836" y="3779658"/>
                    </a:lnTo>
                    <a:lnTo>
                      <a:pt x="2467836" y="3795072"/>
                    </a:lnTo>
                    <a:cubicBezTo>
                      <a:pt x="2467836" y="3933110"/>
                      <a:pt x="2369979" y="4045012"/>
                      <a:pt x="2249267" y="4045012"/>
                    </a:cubicBezTo>
                    <a:lnTo>
                      <a:pt x="1854408" y="4045012"/>
                    </a:lnTo>
                    <a:lnTo>
                      <a:pt x="1853191" y="4047253"/>
                    </a:lnTo>
                    <a:cubicBezTo>
                      <a:pt x="1738655" y="4216788"/>
                      <a:pt x="1544691" y="4328253"/>
                      <a:pt x="1324693" y="4328253"/>
                    </a:cubicBezTo>
                    <a:cubicBezTo>
                      <a:pt x="1104695" y="4328253"/>
                      <a:pt x="910731" y="4216788"/>
                      <a:pt x="796195" y="4047253"/>
                    </a:cubicBezTo>
                    <a:lnTo>
                      <a:pt x="794979" y="4045012"/>
                    </a:lnTo>
                    <a:lnTo>
                      <a:pt x="400121" y="4045012"/>
                    </a:lnTo>
                    <a:cubicBezTo>
                      <a:pt x="279408" y="4045012"/>
                      <a:pt x="181551" y="3933110"/>
                      <a:pt x="181551" y="3795072"/>
                    </a:cubicBezTo>
                    <a:lnTo>
                      <a:pt x="181551" y="3779658"/>
                    </a:lnTo>
                    <a:lnTo>
                      <a:pt x="154694" y="3773458"/>
                    </a:lnTo>
                    <a:cubicBezTo>
                      <a:pt x="63787" y="3729488"/>
                      <a:pt x="0" y="3626554"/>
                      <a:pt x="0" y="3506583"/>
                    </a:cubicBezTo>
                    <a:lnTo>
                      <a:pt x="0" y="821667"/>
                    </a:lnTo>
                    <a:cubicBezTo>
                      <a:pt x="0" y="701697"/>
                      <a:pt x="63787" y="598762"/>
                      <a:pt x="154694" y="554794"/>
                    </a:cubicBezTo>
                    <a:lnTo>
                      <a:pt x="181551" y="548593"/>
                    </a:lnTo>
                    <a:lnTo>
                      <a:pt x="181551" y="533181"/>
                    </a:lnTo>
                    <a:cubicBezTo>
                      <a:pt x="181551" y="395142"/>
                      <a:pt x="279408" y="283240"/>
                      <a:pt x="400121" y="283240"/>
                    </a:cubicBezTo>
                    <a:lnTo>
                      <a:pt x="794979" y="283240"/>
                    </a:lnTo>
                    <a:lnTo>
                      <a:pt x="796195" y="281000"/>
                    </a:lnTo>
                    <a:cubicBezTo>
                      <a:pt x="910731" y="111465"/>
                      <a:pt x="1104695" y="0"/>
                      <a:pt x="1324693" y="0"/>
                    </a:cubicBezTo>
                    <a:close/>
                  </a:path>
                </a:pathLst>
              </a:custGeom>
              <a:pattFill prst="narHorz">
                <a:fgClr>
                  <a:schemeClr val="accent2">
                    <a:lumMod val="75000"/>
                  </a:schemeClr>
                </a:fgClr>
                <a:bgClr>
                  <a:schemeClr val="accent2"/>
                </a:bgClr>
              </a:pattFill>
              <a:ln w="25400">
                <a:gradFill>
                  <a:gsLst>
                    <a:gs pos="0">
                      <a:schemeClr val="accent3"/>
                    </a:gs>
                    <a:gs pos="100000">
                      <a:schemeClr val="accent3">
                        <a:lumMod val="75000"/>
                      </a:schemeClr>
                    </a:gs>
                  </a:gsLst>
                  <a:lin ang="5400000" scaled="1"/>
                </a:gradFill>
              </a:ln>
              <a:effectLst>
                <a:innerShdw blurRad="228600">
                  <a:prstClr val="black">
                    <a:alpha val="61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baseline="30000"/>
              </a:p>
            </p:txBody>
          </p:sp>
          <p:sp>
            <p:nvSpPr>
              <p:cNvPr id="43" name="文本框 42">
                <a:extLst>
                  <a:ext uri="{FF2B5EF4-FFF2-40B4-BE49-F238E27FC236}">
                    <a16:creationId xmlns:a16="http://schemas.microsoft.com/office/drawing/2014/main" id="{D25D1C82-CFEA-569E-7193-27E52902170D}"/>
                  </a:ext>
                </a:extLst>
              </p:cNvPr>
              <p:cNvSpPr txBox="1"/>
              <p:nvPr/>
            </p:nvSpPr>
            <p:spPr>
              <a:xfrm>
                <a:off x="1237264" y="3284263"/>
                <a:ext cx="1465296" cy="461665"/>
              </a:xfrm>
              <a:prstGeom prst="rect">
                <a:avLst/>
              </a:prstGeom>
              <a:noFill/>
            </p:spPr>
            <p:txBody>
              <a:bodyPr wrap="square">
                <a:noAutofit/>
              </a:bodyPr>
              <a:lstStyle/>
              <a:p>
                <a:r>
                  <a:rPr lang="zh-CN" altLang="en-US" sz="2400" dirty="0">
                    <a:solidFill>
                      <a:schemeClr val="accent3"/>
                    </a:solidFill>
                  </a:rPr>
                  <a:t>推广成本</a:t>
                </a:r>
              </a:p>
            </p:txBody>
          </p:sp>
          <p:sp>
            <p:nvSpPr>
              <p:cNvPr id="44" name="文本框 43">
                <a:extLst>
                  <a:ext uri="{FF2B5EF4-FFF2-40B4-BE49-F238E27FC236}">
                    <a16:creationId xmlns:a16="http://schemas.microsoft.com/office/drawing/2014/main" id="{E14C4188-A22D-E165-B34F-58A7D65A7562}"/>
                  </a:ext>
                </a:extLst>
              </p:cNvPr>
              <p:cNvSpPr txBox="1"/>
              <p:nvPr/>
            </p:nvSpPr>
            <p:spPr>
              <a:xfrm>
                <a:off x="957610" y="3992362"/>
                <a:ext cx="2024603" cy="1248868"/>
              </a:xfrm>
              <a:prstGeom prst="rect">
                <a:avLst/>
              </a:prstGeom>
              <a:noFill/>
            </p:spPr>
            <p:txBody>
              <a:bodyPr wrap="square">
                <a:noAutofit/>
              </a:bodyPr>
              <a:lstStyle/>
              <a:p>
                <a:pPr algn="just">
                  <a:lnSpc>
                    <a:spcPct val="120000"/>
                  </a:lnSpc>
                </a:pPr>
                <a:r>
                  <a:rPr lang="zh-CN" altLang="en-US" sz="1600" dirty="0">
                    <a:solidFill>
                      <a:schemeClr val="bg1"/>
                    </a:solidFill>
                  </a:rPr>
                  <a:t>以企业活动为核心的预算管理体系，从活动、时间、组织维度进行予预算管理</a:t>
                </a:r>
              </a:p>
            </p:txBody>
          </p:sp>
          <p:sp>
            <p:nvSpPr>
              <p:cNvPr id="45" name="椭圆 44">
                <a:extLst>
                  <a:ext uri="{FF2B5EF4-FFF2-40B4-BE49-F238E27FC236}">
                    <a16:creationId xmlns:a16="http://schemas.microsoft.com/office/drawing/2014/main" id="{36405344-2802-2AF3-E8B0-AC073E847BD7}"/>
                  </a:ext>
                </a:extLst>
              </p:cNvPr>
              <p:cNvSpPr/>
              <p:nvPr/>
            </p:nvSpPr>
            <p:spPr>
              <a:xfrm>
                <a:off x="1358708" y="2002663"/>
                <a:ext cx="1106362" cy="1106362"/>
              </a:xfrm>
              <a:prstGeom prst="ellipse">
                <a:avLst/>
              </a:prstGeom>
              <a:solidFill>
                <a:schemeClr val="accent1"/>
              </a:solidFill>
              <a:ln w="9525">
                <a:gradFill>
                  <a:gsLst>
                    <a:gs pos="0">
                      <a:schemeClr val="accent3"/>
                    </a:gs>
                    <a:gs pos="100000">
                      <a:schemeClr val="accent3">
                        <a:lumMod val="75000"/>
                      </a:schemeClr>
                    </a:gs>
                  </a:gsLst>
                  <a:lin ang="5400000" scaled="1"/>
                </a:gradFill>
              </a:ln>
              <a:effectLst>
                <a:innerShdw blurRad="228600">
                  <a:prstClr val="black">
                    <a:alpha val="61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baseline="30000"/>
              </a:p>
            </p:txBody>
          </p:sp>
        </p:grpSp>
        <p:pic>
          <p:nvPicPr>
            <p:cNvPr id="57" name="图形 56" descr="硬币 轮廓">
              <a:extLst>
                <a:ext uri="{FF2B5EF4-FFF2-40B4-BE49-F238E27FC236}">
                  <a16:creationId xmlns:a16="http://schemas.microsoft.com/office/drawing/2014/main" id="{70B042FB-2401-3002-615C-12CBA495A5F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70407" y="2216218"/>
              <a:ext cx="677136" cy="677136"/>
            </a:xfrm>
            <a:prstGeom prst="rect">
              <a:avLst/>
            </a:prstGeom>
          </p:spPr>
        </p:pic>
      </p:grpSp>
      <p:grpSp>
        <p:nvGrpSpPr>
          <p:cNvPr id="60" name="组合 59">
            <a:extLst>
              <a:ext uri="{FF2B5EF4-FFF2-40B4-BE49-F238E27FC236}">
                <a16:creationId xmlns:a16="http://schemas.microsoft.com/office/drawing/2014/main" id="{277B00D1-E16F-711B-B9AA-716FD18517B8}"/>
              </a:ext>
            </a:extLst>
          </p:cNvPr>
          <p:cNvGrpSpPr/>
          <p:nvPr/>
        </p:nvGrpSpPr>
        <p:grpSpPr>
          <a:xfrm>
            <a:off x="8833668" y="1935106"/>
            <a:ext cx="2649387" cy="4328253"/>
            <a:chOff x="9010230" y="1873433"/>
            <a:chExt cx="2649387" cy="4328253"/>
          </a:xfrm>
          <a:scene3d>
            <a:camera prst="perspectiveLeft"/>
            <a:lightRig rig="threePt" dir="t"/>
          </a:scene3d>
        </p:grpSpPr>
        <p:grpSp>
          <p:nvGrpSpPr>
            <p:cNvPr id="46" name="组合 45">
              <a:extLst>
                <a:ext uri="{FF2B5EF4-FFF2-40B4-BE49-F238E27FC236}">
                  <a16:creationId xmlns:a16="http://schemas.microsoft.com/office/drawing/2014/main" id="{29B6011A-CE30-96AB-2FCC-A0C5355A490E}"/>
                </a:ext>
              </a:extLst>
            </p:cNvPr>
            <p:cNvGrpSpPr/>
            <p:nvPr/>
          </p:nvGrpSpPr>
          <p:grpSpPr>
            <a:xfrm>
              <a:off x="9010230" y="1873433"/>
              <a:ext cx="2649387" cy="4328253"/>
              <a:chOff x="587196" y="1873433"/>
              <a:chExt cx="2649387" cy="4328253"/>
            </a:xfrm>
          </p:grpSpPr>
          <p:sp>
            <p:nvSpPr>
              <p:cNvPr id="47" name="任意多边形: 形状 46">
                <a:extLst>
                  <a:ext uri="{FF2B5EF4-FFF2-40B4-BE49-F238E27FC236}">
                    <a16:creationId xmlns:a16="http://schemas.microsoft.com/office/drawing/2014/main" id="{3A10F86A-D67F-919C-828F-258AAC4DFE76}"/>
                  </a:ext>
                </a:extLst>
              </p:cNvPr>
              <p:cNvSpPr/>
              <p:nvPr/>
            </p:nvSpPr>
            <p:spPr>
              <a:xfrm>
                <a:off x="587196" y="1873433"/>
                <a:ext cx="2649387" cy="4328253"/>
              </a:xfrm>
              <a:custGeom>
                <a:avLst/>
                <a:gdLst>
                  <a:gd name="connsiteX0" fmla="*/ 1324693 w 2649387"/>
                  <a:gd name="connsiteY0" fmla="*/ 0 h 4328253"/>
                  <a:gd name="connsiteX1" fmla="*/ 1853191 w 2649387"/>
                  <a:gd name="connsiteY1" fmla="*/ 281000 h 4328253"/>
                  <a:gd name="connsiteX2" fmla="*/ 1854407 w 2649387"/>
                  <a:gd name="connsiteY2" fmla="*/ 283240 h 4328253"/>
                  <a:gd name="connsiteX3" fmla="*/ 2249267 w 2649387"/>
                  <a:gd name="connsiteY3" fmla="*/ 283240 h 4328253"/>
                  <a:gd name="connsiteX4" fmla="*/ 2467836 w 2649387"/>
                  <a:gd name="connsiteY4" fmla="*/ 533181 h 4328253"/>
                  <a:gd name="connsiteX5" fmla="*/ 2467836 w 2649387"/>
                  <a:gd name="connsiteY5" fmla="*/ 548593 h 4328253"/>
                  <a:gd name="connsiteX6" fmla="*/ 2494695 w 2649387"/>
                  <a:gd name="connsiteY6" fmla="*/ 554794 h 4328253"/>
                  <a:gd name="connsiteX7" fmla="*/ 2649387 w 2649387"/>
                  <a:gd name="connsiteY7" fmla="*/ 821667 h 4328253"/>
                  <a:gd name="connsiteX8" fmla="*/ 2649387 w 2649387"/>
                  <a:gd name="connsiteY8" fmla="*/ 3506583 h 4328253"/>
                  <a:gd name="connsiteX9" fmla="*/ 2494695 w 2649387"/>
                  <a:gd name="connsiteY9" fmla="*/ 3773458 h 4328253"/>
                  <a:gd name="connsiteX10" fmla="*/ 2467836 w 2649387"/>
                  <a:gd name="connsiteY10" fmla="*/ 3779658 h 4328253"/>
                  <a:gd name="connsiteX11" fmla="*/ 2467836 w 2649387"/>
                  <a:gd name="connsiteY11" fmla="*/ 3795072 h 4328253"/>
                  <a:gd name="connsiteX12" fmla="*/ 2249267 w 2649387"/>
                  <a:gd name="connsiteY12" fmla="*/ 4045012 h 4328253"/>
                  <a:gd name="connsiteX13" fmla="*/ 1854408 w 2649387"/>
                  <a:gd name="connsiteY13" fmla="*/ 4045012 h 4328253"/>
                  <a:gd name="connsiteX14" fmla="*/ 1853191 w 2649387"/>
                  <a:gd name="connsiteY14" fmla="*/ 4047253 h 4328253"/>
                  <a:gd name="connsiteX15" fmla="*/ 1324693 w 2649387"/>
                  <a:gd name="connsiteY15" fmla="*/ 4328253 h 4328253"/>
                  <a:gd name="connsiteX16" fmla="*/ 796195 w 2649387"/>
                  <a:gd name="connsiteY16" fmla="*/ 4047253 h 4328253"/>
                  <a:gd name="connsiteX17" fmla="*/ 794979 w 2649387"/>
                  <a:gd name="connsiteY17" fmla="*/ 4045012 h 4328253"/>
                  <a:gd name="connsiteX18" fmla="*/ 400121 w 2649387"/>
                  <a:gd name="connsiteY18" fmla="*/ 4045012 h 4328253"/>
                  <a:gd name="connsiteX19" fmla="*/ 181551 w 2649387"/>
                  <a:gd name="connsiteY19" fmla="*/ 3795072 h 4328253"/>
                  <a:gd name="connsiteX20" fmla="*/ 181551 w 2649387"/>
                  <a:gd name="connsiteY20" fmla="*/ 3779658 h 4328253"/>
                  <a:gd name="connsiteX21" fmla="*/ 154694 w 2649387"/>
                  <a:gd name="connsiteY21" fmla="*/ 3773458 h 4328253"/>
                  <a:gd name="connsiteX22" fmla="*/ 0 w 2649387"/>
                  <a:gd name="connsiteY22" fmla="*/ 3506583 h 4328253"/>
                  <a:gd name="connsiteX23" fmla="*/ 0 w 2649387"/>
                  <a:gd name="connsiteY23" fmla="*/ 821667 h 4328253"/>
                  <a:gd name="connsiteX24" fmla="*/ 154694 w 2649387"/>
                  <a:gd name="connsiteY24" fmla="*/ 554794 h 4328253"/>
                  <a:gd name="connsiteX25" fmla="*/ 181551 w 2649387"/>
                  <a:gd name="connsiteY25" fmla="*/ 548593 h 4328253"/>
                  <a:gd name="connsiteX26" fmla="*/ 181551 w 2649387"/>
                  <a:gd name="connsiteY26" fmla="*/ 533181 h 4328253"/>
                  <a:gd name="connsiteX27" fmla="*/ 400121 w 2649387"/>
                  <a:gd name="connsiteY27" fmla="*/ 283240 h 4328253"/>
                  <a:gd name="connsiteX28" fmla="*/ 794979 w 2649387"/>
                  <a:gd name="connsiteY28" fmla="*/ 283240 h 4328253"/>
                  <a:gd name="connsiteX29" fmla="*/ 796195 w 2649387"/>
                  <a:gd name="connsiteY29" fmla="*/ 281000 h 4328253"/>
                  <a:gd name="connsiteX30" fmla="*/ 1324693 w 2649387"/>
                  <a:gd name="connsiteY30" fmla="*/ 0 h 4328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649387" h="4328253">
                    <a:moveTo>
                      <a:pt x="1324693" y="0"/>
                    </a:moveTo>
                    <a:cubicBezTo>
                      <a:pt x="1544691" y="0"/>
                      <a:pt x="1738655" y="111465"/>
                      <a:pt x="1853191" y="281000"/>
                    </a:cubicBezTo>
                    <a:lnTo>
                      <a:pt x="1854407" y="283240"/>
                    </a:lnTo>
                    <a:lnTo>
                      <a:pt x="2249267" y="283240"/>
                    </a:lnTo>
                    <a:cubicBezTo>
                      <a:pt x="2369979" y="283240"/>
                      <a:pt x="2467836" y="395142"/>
                      <a:pt x="2467836" y="533181"/>
                    </a:cubicBezTo>
                    <a:lnTo>
                      <a:pt x="2467836" y="548593"/>
                    </a:lnTo>
                    <a:lnTo>
                      <a:pt x="2494695" y="554794"/>
                    </a:lnTo>
                    <a:cubicBezTo>
                      <a:pt x="2585600" y="598762"/>
                      <a:pt x="2649387" y="701697"/>
                      <a:pt x="2649387" y="821667"/>
                    </a:cubicBezTo>
                    <a:lnTo>
                      <a:pt x="2649387" y="3506583"/>
                    </a:lnTo>
                    <a:cubicBezTo>
                      <a:pt x="2649387" y="3626554"/>
                      <a:pt x="2585600" y="3729488"/>
                      <a:pt x="2494695" y="3773458"/>
                    </a:cubicBezTo>
                    <a:lnTo>
                      <a:pt x="2467836" y="3779658"/>
                    </a:lnTo>
                    <a:lnTo>
                      <a:pt x="2467836" y="3795072"/>
                    </a:lnTo>
                    <a:cubicBezTo>
                      <a:pt x="2467836" y="3933110"/>
                      <a:pt x="2369979" y="4045012"/>
                      <a:pt x="2249267" y="4045012"/>
                    </a:cubicBezTo>
                    <a:lnTo>
                      <a:pt x="1854408" y="4045012"/>
                    </a:lnTo>
                    <a:lnTo>
                      <a:pt x="1853191" y="4047253"/>
                    </a:lnTo>
                    <a:cubicBezTo>
                      <a:pt x="1738655" y="4216788"/>
                      <a:pt x="1544691" y="4328253"/>
                      <a:pt x="1324693" y="4328253"/>
                    </a:cubicBezTo>
                    <a:cubicBezTo>
                      <a:pt x="1104695" y="4328253"/>
                      <a:pt x="910731" y="4216788"/>
                      <a:pt x="796195" y="4047253"/>
                    </a:cubicBezTo>
                    <a:lnTo>
                      <a:pt x="794979" y="4045012"/>
                    </a:lnTo>
                    <a:lnTo>
                      <a:pt x="400121" y="4045012"/>
                    </a:lnTo>
                    <a:cubicBezTo>
                      <a:pt x="279408" y="4045012"/>
                      <a:pt x="181551" y="3933110"/>
                      <a:pt x="181551" y="3795072"/>
                    </a:cubicBezTo>
                    <a:lnTo>
                      <a:pt x="181551" y="3779658"/>
                    </a:lnTo>
                    <a:lnTo>
                      <a:pt x="154694" y="3773458"/>
                    </a:lnTo>
                    <a:cubicBezTo>
                      <a:pt x="63787" y="3729488"/>
                      <a:pt x="0" y="3626554"/>
                      <a:pt x="0" y="3506583"/>
                    </a:cubicBezTo>
                    <a:lnTo>
                      <a:pt x="0" y="821667"/>
                    </a:lnTo>
                    <a:cubicBezTo>
                      <a:pt x="0" y="701697"/>
                      <a:pt x="63787" y="598762"/>
                      <a:pt x="154694" y="554794"/>
                    </a:cubicBezTo>
                    <a:lnTo>
                      <a:pt x="181551" y="548593"/>
                    </a:lnTo>
                    <a:lnTo>
                      <a:pt x="181551" y="533181"/>
                    </a:lnTo>
                    <a:cubicBezTo>
                      <a:pt x="181551" y="395142"/>
                      <a:pt x="279408" y="283240"/>
                      <a:pt x="400121" y="283240"/>
                    </a:cubicBezTo>
                    <a:lnTo>
                      <a:pt x="794979" y="283240"/>
                    </a:lnTo>
                    <a:lnTo>
                      <a:pt x="796195" y="281000"/>
                    </a:lnTo>
                    <a:cubicBezTo>
                      <a:pt x="910731" y="111465"/>
                      <a:pt x="1104695" y="0"/>
                      <a:pt x="1324693" y="0"/>
                    </a:cubicBezTo>
                    <a:close/>
                  </a:path>
                </a:pathLst>
              </a:custGeom>
              <a:pattFill prst="narHorz">
                <a:fgClr>
                  <a:schemeClr val="accent2">
                    <a:lumMod val="75000"/>
                  </a:schemeClr>
                </a:fgClr>
                <a:bgClr>
                  <a:schemeClr val="accent2"/>
                </a:bgClr>
              </a:pattFill>
              <a:ln w="25400">
                <a:gradFill>
                  <a:gsLst>
                    <a:gs pos="0">
                      <a:schemeClr val="accent3"/>
                    </a:gs>
                    <a:gs pos="100000">
                      <a:schemeClr val="accent3">
                        <a:lumMod val="75000"/>
                      </a:schemeClr>
                    </a:gs>
                  </a:gsLst>
                  <a:lin ang="5400000" scaled="1"/>
                </a:gradFill>
              </a:ln>
              <a:effectLst>
                <a:innerShdw blurRad="228600">
                  <a:prstClr val="black">
                    <a:alpha val="61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baseline="30000"/>
              </a:p>
            </p:txBody>
          </p:sp>
          <p:sp>
            <p:nvSpPr>
              <p:cNvPr id="48" name="文本框 47">
                <a:extLst>
                  <a:ext uri="{FF2B5EF4-FFF2-40B4-BE49-F238E27FC236}">
                    <a16:creationId xmlns:a16="http://schemas.microsoft.com/office/drawing/2014/main" id="{BA759184-7F65-C910-1941-1C5EC9B63A69}"/>
                  </a:ext>
                </a:extLst>
              </p:cNvPr>
              <p:cNvSpPr txBox="1"/>
              <p:nvPr/>
            </p:nvSpPr>
            <p:spPr>
              <a:xfrm>
                <a:off x="1237264" y="3284263"/>
                <a:ext cx="1465296" cy="461665"/>
              </a:xfrm>
              <a:prstGeom prst="rect">
                <a:avLst/>
              </a:prstGeom>
              <a:noFill/>
            </p:spPr>
            <p:txBody>
              <a:bodyPr wrap="square">
                <a:noAutofit/>
              </a:bodyPr>
              <a:lstStyle/>
              <a:p>
                <a:r>
                  <a:rPr lang="zh-CN" altLang="en-US" sz="2400" dirty="0">
                    <a:solidFill>
                      <a:schemeClr val="accent3"/>
                    </a:solidFill>
                  </a:rPr>
                  <a:t>激励成本</a:t>
                </a:r>
              </a:p>
            </p:txBody>
          </p:sp>
          <p:sp>
            <p:nvSpPr>
              <p:cNvPr id="49" name="文本框 48">
                <a:extLst>
                  <a:ext uri="{FF2B5EF4-FFF2-40B4-BE49-F238E27FC236}">
                    <a16:creationId xmlns:a16="http://schemas.microsoft.com/office/drawing/2014/main" id="{7C359F90-357F-7C96-356E-02EADB8D0CE5}"/>
                  </a:ext>
                </a:extLst>
              </p:cNvPr>
              <p:cNvSpPr txBox="1"/>
              <p:nvPr/>
            </p:nvSpPr>
            <p:spPr>
              <a:xfrm>
                <a:off x="957610" y="3992362"/>
                <a:ext cx="2024603" cy="1248868"/>
              </a:xfrm>
              <a:prstGeom prst="rect">
                <a:avLst/>
              </a:prstGeom>
              <a:noFill/>
            </p:spPr>
            <p:txBody>
              <a:bodyPr wrap="square">
                <a:noAutofit/>
              </a:bodyPr>
              <a:lstStyle/>
              <a:p>
                <a:pPr algn="just">
                  <a:lnSpc>
                    <a:spcPct val="120000"/>
                  </a:lnSpc>
                </a:pPr>
                <a:r>
                  <a:rPr lang="zh-CN" altLang="en-US" sz="1600" dirty="0">
                    <a:solidFill>
                      <a:schemeClr val="bg1"/>
                    </a:solidFill>
                  </a:rPr>
                  <a:t>以企业活动为核心的预算管理体系，从活动、时间、组织维度进行予预算管理</a:t>
                </a:r>
              </a:p>
            </p:txBody>
          </p:sp>
          <p:sp>
            <p:nvSpPr>
              <p:cNvPr id="50" name="椭圆 49">
                <a:extLst>
                  <a:ext uri="{FF2B5EF4-FFF2-40B4-BE49-F238E27FC236}">
                    <a16:creationId xmlns:a16="http://schemas.microsoft.com/office/drawing/2014/main" id="{5D9EB481-3B57-6DED-BCA7-4CD391FAA4FC}"/>
                  </a:ext>
                </a:extLst>
              </p:cNvPr>
              <p:cNvSpPr/>
              <p:nvPr/>
            </p:nvSpPr>
            <p:spPr>
              <a:xfrm>
                <a:off x="1358708" y="2002663"/>
                <a:ext cx="1106362" cy="1106362"/>
              </a:xfrm>
              <a:prstGeom prst="ellipse">
                <a:avLst/>
              </a:prstGeom>
              <a:solidFill>
                <a:schemeClr val="accent1"/>
              </a:solidFill>
              <a:ln w="9525">
                <a:gradFill>
                  <a:gsLst>
                    <a:gs pos="0">
                      <a:schemeClr val="accent3"/>
                    </a:gs>
                    <a:gs pos="100000">
                      <a:schemeClr val="accent3">
                        <a:lumMod val="75000"/>
                      </a:schemeClr>
                    </a:gs>
                  </a:gsLst>
                  <a:lin ang="5400000" scaled="1"/>
                </a:gradFill>
              </a:ln>
              <a:effectLst>
                <a:innerShdw blurRad="228600">
                  <a:prstClr val="black">
                    <a:alpha val="61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baseline="30000"/>
              </a:p>
            </p:txBody>
          </p:sp>
        </p:grpSp>
        <p:pic>
          <p:nvPicPr>
            <p:cNvPr id="58" name="图形 57" descr="硬币 轮廓">
              <a:extLst>
                <a:ext uri="{FF2B5EF4-FFF2-40B4-BE49-F238E27FC236}">
                  <a16:creationId xmlns:a16="http://schemas.microsoft.com/office/drawing/2014/main" id="{396EC999-FF13-E05E-812C-5AD98326D81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12625" y="2216218"/>
              <a:ext cx="677136" cy="677136"/>
            </a:xfrm>
            <a:prstGeom prst="rect">
              <a:avLst/>
            </a:prstGeom>
          </p:spPr>
        </p:pic>
      </p:grpSp>
    </p:spTree>
    <p:extLst>
      <p:ext uri="{BB962C8B-B14F-4D97-AF65-F5344CB8AC3E}">
        <p14:creationId xmlns:p14="http://schemas.microsoft.com/office/powerpoint/2010/main" val="9260727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887FBDF3-B9D7-1908-A11B-6715D978C78C}"/>
              </a:ext>
            </a:extLst>
          </p:cNvPr>
          <p:cNvSpPr/>
          <p:nvPr/>
        </p:nvSpPr>
        <p:spPr>
          <a:xfrm>
            <a:off x="4768766" y="594641"/>
            <a:ext cx="2567940" cy="720778"/>
          </a:xfrm>
          <a:prstGeom prst="roundRect">
            <a:avLst>
              <a:gd name="adj" fmla="val 50000"/>
            </a:avLst>
          </a:prstGeom>
          <a:gradFill flip="none" rotWithShape="1">
            <a:gsLst>
              <a:gs pos="0">
                <a:schemeClr val="accent3"/>
              </a:gs>
              <a:gs pos="84000">
                <a:schemeClr val="accent3">
                  <a:lumMod val="7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ndParaRPr>
          </a:p>
        </p:txBody>
      </p:sp>
      <p:sp>
        <p:nvSpPr>
          <p:cNvPr id="5" name="矩形: 圆角 4">
            <a:extLst>
              <a:ext uri="{FF2B5EF4-FFF2-40B4-BE49-F238E27FC236}">
                <a16:creationId xmlns:a16="http://schemas.microsoft.com/office/drawing/2014/main" id="{98950D19-A560-069A-C3DA-C395B4332F5B}"/>
              </a:ext>
            </a:extLst>
          </p:cNvPr>
          <p:cNvSpPr/>
          <p:nvPr/>
        </p:nvSpPr>
        <p:spPr>
          <a:xfrm>
            <a:off x="4831080" y="641315"/>
            <a:ext cx="2453640" cy="627430"/>
          </a:xfrm>
          <a:prstGeom prst="roundRect">
            <a:avLst>
              <a:gd name="adj" fmla="val 50000"/>
            </a:avLst>
          </a:prstGeom>
          <a:noFill/>
          <a:ln w="3175"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ndParaRPr>
          </a:p>
        </p:txBody>
      </p:sp>
      <p:sp>
        <p:nvSpPr>
          <p:cNvPr id="6" name="文本框 5">
            <a:extLst>
              <a:ext uri="{FF2B5EF4-FFF2-40B4-BE49-F238E27FC236}">
                <a16:creationId xmlns:a16="http://schemas.microsoft.com/office/drawing/2014/main" id="{E8B91B2B-6C8D-2599-CA90-2F87D09FA4FE}"/>
              </a:ext>
            </a:extLst>
          </p:cNvPr>
          <p:cNvSpPr txBox="1"/>
          <p:nvPr/>
        </p:nvSpPr>
        <p:spPr>
          <a:xfrm>
            <a:off x="5139666" y="677883"/>
            <a:ext cx="1826141" cy="584775"/>
          </a:xfrm>
          <a:prstGeom prst="rect">
            <a:avLst/>
          </a:prstGeom>
          <a:noFill/>
        </p:spPr>
        <p:txBody>
          <a:bodyPr wrap="none" rtlCol="0">
            <a:noAutofit/>
          </a:bodyPr>
          <a:lstStyle/>
          <a:p>
            <a:r>
              <a:rPr lang="zh-CN" altLang="en-US" sz="3200" dirty="0">
                <a:solidFill>
                  <a:schemeClr val="accent2"/>
                </a:solidFill>
                <a:effectLst>
                  <a:outerShdw dist="25400" algn="l" rotWithShape="0">
                    <a:schemeClr val="bg1"/>
                  </a:outerShdw>
                </a:effectLst>
                <a:latin typeface="+mj-ea"/>
                <a:ea typeface="+mj-ea"/>
              </a:rPr>
              <a:t>策划成本</a:t>
            </a:r>
          </a:p>
        </p:txBody>
      </p:sp>
      <p:sp>
        <p:nvSpPr>
          <p:cNvPr id="8" name="文本框 7">
            <a:extLst>
              <a:ext uri="{FF2B5EF4-FFF2-40B4-BE49-F238E27FC236}">
                <a16:creationId xmlns:a16="http://schemas.microsoft.com/office/drawing/2014/main" id="{721AE74A-036B-16F6-42A2-BCC9630F75C5}"/>
              </a:ext>
            </a:extLst>
          </p:cNvPr>
          <p:cNvSpPr txBox="1"/>
          <p:nvPr/>
        </p:nvSpPr>
        <p:spPr>
          <a:xfrm>
            <a:off x="1124609" y="2543369"/>
            <a:ext cx="4595471" cy="1248868"/>
          </a:xfrm>
          <a:prstGeom prst="rect">
            <a:avLst/>
          </a:prstGeom>
          <a:noFill/>
        </p:spPr>
        <p:txBody>
          <a:bodyPr wrap="square">
            <a:noAutofit/>
          </a:bodyPr>
          <a:lstStyle/>
          <a:p>
            <a:pPr>
              <a:lnSpc>
                <a:spcPct val="120000"/>
              </a:lnSpc>
            </a:pPr>
            <a:r>
              <a:rPr lang="zh-CN" altLang="en-US" sz="1600" dirty="0">
                <a:solidFill>
                  <a:schemeClr val="bg1"/>
                </a:solidFill>
              </a:rPr>
              <a:t>任何活动在都要在活动之前形成宣传效应，让别人知道我们的活动地点跟时间，增加他们参加互动的欲望，这些宣传么也就是一些发放活动彩页、做一些活动广告、网络营销等等</a:t>
            </a:r>
          </a:p>
        </p:txBody>
      </p:sp>
      <p:sp>
        <p:nvSpPr>
          <p:cNvPr id="10" name="文本框 9">
            <a:extLst>
              <a:ext uri="{FF2B5EF4-FFF2-40B4-BE49-F238E27FC236}">
                <a16:creationId xmlns:a16="http://schemas.microsoft.com/office/drawing/2014/main" id="{392BAD83-C37F-6C1E-3255-100C77C35D28}"/>
              </a:ext>
            </a:extLst>
          </p:cNvPr>
          <p:cNvSpPr txBox="1"/>
          <p:nvPr/>
        </p:nvSpPr>
        <p:spPr>
          <a:xfrm>
            <a:off x="1124609" y="2081704"/>
            <a:ext cx="2151991" cy="461665"/>
          </a:xfrm>
          <a:prstGeom prst="rect">
            <a:avLst/>
          </a:prstGeom>
          <a:noFill/>
        </p:spPr>
        <p:txBody>
          <a:bodyPr wrap="square">
            <a:noAutofit/>
          </a:bodyPr>
          <a:lstStyle/>
          <a:p>
            <a:r>
              <a:rPr lang="zh-CN" altLang="en-US" sz="2400" dirty="0">
                <a:solidFill>
                  <a:schemeClr val="accent3"/>
                </a:solidFill>
                <a:latin typeface="+mj-ea"/>
                <a:ea typeface="+mj-ea"/>
              </a:rPr>
              <a:t>活动筹划方案</a:t>
            </a:r>
            <a:endParaRPr lang="en-US" altLang="zh-CN" sz="2400" dirty="0">
              <a:solidFill>
                <a:schemeClr val="accent3"/>
              </a:solidFill>
              <a:latin typeface="+mj-ea"/>
              <a:ea typeface="+mj-ea"/>
            </a:endParaRPr>
          </a:p>
        </p:txBody>
      </p:sp>
      <p:sp>
        <p:nvSpPr>
          <p:cNvPr id="18" name="任意多边形: 形状 17">
            <a:extLst>
              <a:ext uri="{FF2B5EF4-FFF2-40B4-BE49-F238E27FC236}">
                <a16:creationId xmlns:a16="http://schemas.microsoft.com/office/drawing/2014/main" id="{A4439776-FBB6-38AD-AA27-E438155F1753}"/>
              </a:ext>
            </a:extLst>
          </p:cNvPr>
          <p:cNvSpPr/>
          <p:nvPr/>
        </p:nvSpPr>
        <p:spPr>
          <a:xfrm>
            <a:off x="6269184" y="1813560"/>
            <a:ext cx="5198916" cy="3714672"/>
          </a:xfrm>
          <a:custGeom>
            <a:avLst/>
            <a:gdLst>
              <a:gd name="connsiteX0" fmla="*/ 275269 w 1822686"/>
              <a:gd name="connsiteY0" fmla="*/ 0 h 2263139"/>
              <a:gd name="connsiteX1" fmla="*/ 1547417 w 1822686"/>
              <a:gd name="connsiteY1" fmla="*/ 0 h 2263139"/>
              <a:gd name="connsiteX2" fmla="*/ 1697785 w 1822686"/>
              <a:gd name="connsiteY2" fmla="*/ 150368 h 2263139"/>
              <a:gd name="connsiteX3" fmla="*/ 1697785 w 1822686"/>
              <a:gd name="connsiteY3" fmla="*/ 159640 h 2263139"/>
              <a:gd name="connsiteX4" fmla="*/ 1716263 w 1822686"/>
              <a:gd name="connsiteY4" fmla="*/ 163371 h 2263139"/>
              <a:gd name="connsiteX5" fmla="*/ 1822686 w 1822686"/>
              <a:gd name="connsiteY5" fmla="*/ 323926 h 2263139"/>
              <a:gd name="connsiteX6" fmla="*/ 1822686 w 1822686"/>
              <a:gd name="connsiteY6" fmla="*/ 1939212 h 2263139"/>
              <a:gd name="connsiteX7" fmla="*/ 1716263 w 1822686"/>
              <a:gd name="connsiteY7" fmla="*/ 2099768 h 2263139"/>
              <a:gd name="connsiteX8" fmla="*/ 1697785 w 1822686"/>
              <a:gd name="connsiteY8" fmla="*/ 2103498 h 2263139"/>
              <a:gd name="connsiteX9" fmla="*/ 1697785 w 1822686"/>
              <a:gd name="connsiteY9" fmla="*/ 2112771 h 2263139"/>
              <a:gd name="connsiteX10" fmla="*/ 1547417 w 1822686"/>
              <a:gd name="connsiteY10" fmla="*/ 2263139 h 2263139"/>
              <a:gd name="connsiteX11" fmla="*/ 275269 w 1822686"/>
              <a:gd name="connsiteY11" fmla="*/ 2263139 h 2263139"/>
              <a:gd name="connsiteX12" fmla="*/ 124901 w 1822686"/>
              <a:gd name="connsiteY12" fmla="*/ 2112771 h 2263139"/>
              <a:gd name="connsiteX13" fmla="*/ 124901 w 1822686"/>
              <a:gd name="connsiteY13" fmla="*/ 2103498 h 2263139"/>
              <a:gd name="connsiteX14" fmla="*/ 106424 w 1822686"/>
              <a:gd name="connsiteY14" fmla="*/ 2099768 h 2263139"/>
              <a:gd name="connsiteX15" fmla="*/ 0 w 1822686"/>
              <a:gd name="connsiteY15" fmla="*/ 1939212 h 2263139"/>
              <a:gd name="connsiteX16" fmla="*/ 0 w 1822686"/>
              <a:gd name="connsiteY16" fmla="*/ 323926 h 2263139"/>
              <a:gd name="connsiteX17" fmla="*/ 106424 w 1822686"/>
              <a:gd name="connsiteY17" fmla="*/ 163371 h 2263139"/>
              <a:gd name="connsiteX18" fmla="*/ 124901 w 1822686"/>
              <a:gd name="connsiteY18" fmla="*/ 159640 h 2263139"/>
              <a:gd name="connsiteX19" fmla="*/ 124901 w 1822686"/>
              <a:gd name="connsiteY19" fmla="*/ 150368 h 2263139"/>
              <a:gd name="connsiteX20" fmla="*/ 275269 w 1822686"/>
              <a:gd name="connsiteY20" fmla="*/ 0 h 2263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22686" h="2263139">
                <a:moveTo>
                  <a:pt x="275269" y="0"/>
                </a:moveTo>
                <a:lnTo>
                  <a:pt x="1547417" y="0"/>
                </a:lnTo>
                <a:cubicBezTo>
                  <a:pt x="1630463" y="0"/>
                  <a:pt x="1697785" y="67322"/>
                  <a:pt x="1697785" y="150368"/>
                </a:cubicBezTo>
                <a:lnTo>
                  <a:pt x="1697785" y="159640"/>
                </a:lnTo>
                <a:lnTo>
                  <a:pt x="1716263" y="163371"/>
                </a:lnTo>
                <a:cubicBezTo>
                  <a:pt x="1778803" y="189823"/>
                  <a:pt x="1822686" y="251750"/>
                  <a:pt x="1822686" y="323926"/>
                </a:cubicBezTo>
                <a:lnTo>
                  <a:pt x="1822686" y="1939212"/>
                </a:lnTo>
                <a:cubicBezTo>
                  <a:pt x="1822686" y="2011388"/>
                  <a:pt x="1778803" y="2073315"/>
                  <a:pt x="1716263" y="2099768"/>
                </a:cubicBezTo>
                <a:lnTo>
                  <a:pt x="1697785" y="2103498"/>
                </a:lnTo>
                <a:lnTo>
                  <a:pt x="1697785" y="2112771"/>
                </a:lnTo>
                <a:cubicBezTo>
                  <a:pt x="1697785" y="2195817"/>
                  <a:pt x="1630463" y="2263139"/>
                  <a:pt x="1547417" y="2263139"/>
                </a:cubicBezTo>
                <a:lnTo>
                  <a:pt x="275269" y="2263139"/>
                </a:lnTo>
                <a:cubicBezTo>
                  <a:pt x="192223" y="2263139"/>
                  <a:pt x="124901" y="2195817"/>
                  <a:pt x="124901" y="2112771"/>
                </a:cubicBezTo>
                <a:lnTo>
                  <a:pt x="124901" y="2103498"/>
                </a:lnTo>
                <a:lnTo>
                  <a:pt x="106424" y="2099768"/>
                </a:lnTo>
                <a:cubicBezTo>
                  <a:pt x="43883" y="2073315"/>
                  <a:pt x="0" y="2011388"/>
                  <a:pt x="0" y="1939212"/>
                </a:cubicBezTo>
                <a:lnTo>
                  <a:pt x="0" y="323926"/>
                </a:lnTo>
                <a:cubicBezTo>
                  <a:pt x="0" y="251750"/>
                  <a:pt x="43883" y="189823"/>
                  <a:pt x="106424" y="163371"/>
                </a:cubicBezTo>
                <a:lnTo>
                  <a:pt x="124901" y="159640"/>
                </a:lnTo>
                <a:lnTo>
                  <a:pt x="124901" y="150368"/>
                </a:lnTo>
                <a:cubicBezTo>
                  <a:pt x="124901" y="67322"/>
                  <a:pt x="192223" y="0"/>
                  <a:pt x="275269" y="0"/>
                </a:cubicBezTo>
                <a:close/>
              </a:path>
            </a:pathLst>
          </a:custGeom>
          <a:pattFill prst="narHorz">
            <a:fgClr>
              <a:schemeClr val="accent2">
                <a:lumMod val="75000"/>
              </a:schemeClr>
            </a:fgClr>
            <a:bgClr>
              <a:schemeClr val="accent2"/>
            </a:bgClr>
          </a:pattFill>
          <a:ln w="25400">
            <a:gradFill>
              <a:gsLst>
                <a:gs pos="0">
                  <a:schemeClr val="accent3"/>
                </a:gs>
                <a:gs pos="100000">
                  <a:schemeClr val="accent3">
                    <a:lumMod val="75000"/>
                  </a:schemeClr>
                </a:gs>
              </a:gsLst>
              <a:lin ang="5400000" scaled="1"/>
            </a:gradFill>
          </a:ln>
          <a:effectLst>
            <a:innerShdw blurRad="228600">
              <a:prstClr val="black">
                <a:alpha val="61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baseline="30000"/>
          </a:p>
        </p:txBody>
      </p:sp>
      <p:graphicFrame>
        <p:nvGraphicFramePr>
          <p:cNvPr id="21" name="图表 20">
            <a:extLst>
              <a:ext uri="{FF2B5EF4-FFF2-40B4-BE49-F238E27FC236}">
                <a16:creationId xmlns:a16="http://schemas.microsoft.com/office/drawing/2014/main" id="{AAFE697F-B7FA-DFDF-C989-12F18B547CA5}"/>
              </a:ext>
            </a:extLst>
          </p:cNvPr>
          <p:cNvGraphicFramePr/>
          <p:nvPr>
            <p:extLst>
              <p:ext uri="{D42A27DB-BD31-4B8C-83A1-F6EECF244321}">
                <p14:modId xmlns:p14="http://schemas.microsoft.com/office/powerpoint/2010/main" val="1947151140"/>
              </p:ext>
            </p:extLst>
          </p:nvPr>
        </p:nvGraphicFramePr>
        <p:xfrm>
          <a:off x="6589535" y="2294354"/>
          <a:ext cx="4558214" cy="3038810"/>
        </p:xfrm>
        <a:graphic>
          <a:graphicData uri="http://schemas.openxmlformats.org/drawingml/2006/chart">
            <c:chart xmlns:c="http://schemas.openxmlformats.org/drawingml/2006/chart" xmlns:r="http://schemas.openxmlformats.org/officeDocument/2006/relationships" r:id="rId2"/>
          </a:graphicData>
        </a:graphic>
      </p:graphicFrame>
      <p:sp>
        <p:nvSpPr>
          <p:cNvPr id="22" name="椭圆 21">
            <a:extLst>
              <a:ext uri="{FF2B5EF4-FFF2-40B4-BE49-F238E27FC236}">
                <a16:creationId xmlns:a16="http://schemas.microsoft.com/office/drawing/2014/main" id="{7DB2666E-C4C2-D6C1-4E69-D36BCF78F6F1}"/>
              </a:ext>
            </a:extLst>
          </p:cNvPr>
          <p:cNvSpPr/>
          <p:nvPr/>
        </p:nvSpPr>
        <p:spPr>
          <a:xfrm>
            <a:off x="1183993" y="4115420"/>
            <a:ext cx="1016611" cy="1016611"/>
          </a:xfrm>
          <a:prstGeom prst="ellipse">
            <a:avLst/>
          </a:prstGeom>
          <a:solidFill>
            <a:schemeClr val="accent1"/>
          </a:solidFill>
          <a:ln w="15875">
            <a:gradFill>
              <a:gsLst>
                <a:gs pos="0">
                  <a:schemeClr val="accent3"/>
                </a:gs>
                <a:gs pos="100000">
                  <a:schemeClr val="accent3">
                    <a:lumMod val="75000"/>
                  </a:schemeClr>
                </a:gs>
              </a:gsLst>
              <a:lin ang="5400000" scaled="1"/>
            </a:gradFill>
          </a:ln>
          <a:effectLst>
            <a:innerShdw blurRad="4953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3" name="椭圆 22">
            <a:extLst>
              <a:ext uri="{FF2B5EF4-FFF2-40B4-BE49-F238E27FC236}">
                <a16:creationId xmlns:a16="http://schemas.microsoft.com/office/drawing/2014/main" id="{E94638C0-C7F9-2358-FC87-6730DA23F922}"/>
              </a:ext>
            </a:extLst>
          </p:cNvPr>
          <p:cNvSpPr/>
          <p:nvPr/>
        </p:nvSpPr>
        <p:spPr>
          <a:xfrm>
            <a:off x="2439769" y="4115420"/>
            <a:ext cx="1016611" cy="1016611"/>
          </a:xfrm>
          <a:prstGeom prst="ellipse">
            <a:avLst/>
          </a:prstGeom>
          <a:solidFill>
            <a:schemeClr val="accent1"/>
          </a:solidFill>
          <a:ln w="15875">
            <a:gradFill>
              <a:gsLst>
                <a:gs pos="0">
                  <a:schemeClr val="accent3"/>
                </a:gs>
                <a:gs pos="100000">
                  <a:schemeClr val="accent3">
                    <a:lumMod val="75000"/>
                  </a:schemeClr>
                </a:gs>
              </a:gsLst>
              <a:lin ang="5400000" scaled="1"/>
            </a:gradFill>
          </a:ln>
          <a:effectLst>
            <a:innerShdw blurRad="4953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4" name="椭圆 23">
            <a:extLst>
              <a:ext uri="{FF2B5EF4-FFF2-40B4-BE49-F238E27FC236}">
                <a16:creationId xmlns:a16="http://schemas.microsoft.com/office/drawing/2014/main" id="{A6DA6BB1-8CB9-E8E4-4EA0-2E2DEF99976F}"/>
              </a:ext>
            </a:extLst>
          </p:cNvPr>
          <p:cNvSpPr/>
          <p:nvPr/>
        </p:nvSpPr>
        <p:spPr>
          <a:xfrm>
            <a:off x="3695545" y="4115420"/>
            <a:ext cx="1016611" cy="1016611"/>
          </a:xfrm>
          <a:prstGeom prst="ellipse">
            <a:avLst/>
          </a:prstGeom>
          <a:solidFill>
            <a:schemeClr val="accent1"/>
          </a:solidFill>
          <a:ln w="15875">
            <a:gradFill>
              <a:gsLst>
                <a:gs pos="0">
                  <a:schemeClr val="accent3"/>
                </a:gs>
                <a:gs pos="100000">
                  <a:schemeClr val="accent3">
                    <a:lumMod val="75000"/>
                  </a:schemeClr>
                </a:gs>
              </a:gsLst>
              <a:lin ang="5400000" scaled="1"/>
            </a:gradFill>
          </a:ln>
          <a:effectLst>
            <a:innerShdw blurRad="4953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26" name="图形 25" descr="月饼 纯色填充">
            <a:extLst>
              <a:ext uri="{FF2B5EF4-FFF2-40B4-BE49-F238E27FC236}">
                <a16:creationId xmlns:a16="http://schemas.microsoft.com/office/drawing/2014/main" id="{F32AA79D-8DA2-3263-BDA7-F29D1DAA383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12071" y="4352428"/>
            <a:ext cx="583558" cy="583558"/>
          </a:xfrm>
          <a:prstGeom prst="rect">
            <a:avLst/>
          </a:prstGeom>
        </p:spPr>
      </p:pic>
      <p:pic>
        <p:nvPicPr>
          <p:cNvPr id="28" name="图形 27" descr="工资袋 纯色填充">
            <a:extLst>
              <a:ext uri="{FF2B5EF4-FFF2-40B4-BE49-F238E27FC236}">
                <a16:creationId xmlns:a16="http://schemas.microsoft.com/office/drawing/2014/main" id="{D6FC87A5-D525-E2D1-7824-900C7A84B69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04965" y="4289417"/>
            <a:ext cx="686218" cy="686218"/>
          </a:xfrm>
          <a:prstGeom prst="rect">
            <a:avLst/>
          </a:prstGeom>
        </p:spPr>
      </p:pic>
      <p:pic>
        <p:nvPicPr>
          <p:cNvPr id="30" name="图形 29" descr="果盘 纯色填充">
            <a:extLst>
              <a:ext uri="{FF2B5EF4-FFF2-40B4-BE49-F238E27FC236}">
                <a16:creationId xmlns:a16="http://schemas.microsoft.com/office/drawing/2014/main" id="{20E41780-6279-A6E2-2BE7-BAA981C229C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23398" y="4352428"/>
            <a:ext cx="542594" cy="542594"/>
          </a:xfrm>
          <a:prstGeom prst="rect">
            <a:avLst/>
          </a:prstGeom>
        </p:spPr>
      </p:pic>
    </p:spTree>
    <p:extLst>
      <p:ext uri="{BB962C8B-B14F-4D97-AF65-F5344CB8AC3E}">
        <p14:creationId xmlns:p14="http://schemas.microsoft.com/office/powerpoint/2010/main" val="9869385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BE010DC8-108D-84C2-C119-720E10089432}"/>
              </a:ext>
            </a:extLst>
          </p:cNvPr>
          <p:cNvSpPr/>
          <p:nvPr/>
        </p:nvSpPr>
        <p:spPr>
          <a:xfrm>
            <a:off x="4768766" y="594641"/>
            <a:ext cx="2567940" cy="720778"/>
          </a:xfrm>
          <a:prstGeom prst="roundRect">
            <a:avLst>
              <a:gd name="adj" fmla="val 50000"/>
            </a:avLst>
          </a:prstGeom>
          <a:gradFill flip="none" rotWithShape="1">
            <a:gsLst>
              <a:gs pos="0">
                <a:schemeClr val="accent3"/>
              </a:gs>
              <a:gs pos="84000">
                <a:schemeClr val="accent3">
                  <a:lumMod val="7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ndParaRPr>
          </a:p>
        </p:txBody>
      </p:sp>
      <p:sp>
        <p:nvSpPr>
          <p:cNvPr id="4" name="矩形: 圆角 3">
            <a:extLst>
              <a:ext uri="{FF2B5EF4-FFF2-40B4-BE49-F238E27FC236}">
                <a16:creationId xmlns:a16="http://schemas.microsoft.com/office/drawing/2014/main" id="{41380738-135F-329E-5B15-1279D5186F80}"/>
              </a:ext>
            </a:extLst>
          </p:cNvPr>
          <p:cNvSpPr/>
          <p:nvPr/>
        </p:nvSpPr>
        <p:spPr>
          <a:xfrm>
            <a:off x="4831080" y="641315"/>
            <a:ext cx="2453640" cy="627430"/>
          </a:xfrm>
          <a:prstGeom prst="roundRect">
            <a:avLst>
              <a:gd name="adj" fmla="val 50000"/>
            </a:avLst>
          </a:prstGeom>
          <a:noFill/>
          <a:ln w="3175"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ndParaRPr>
          </a:p>
        </p:txBody>
      </p:sp>
      <p:sp>
        <p:nvSpPr>
          <p:cNvPr id="5" name="文本框 4">
            <a:extLst>
              <a:ext uri="{FF2B5EF4-FFF2-40B4-BE49-F238E27FC236}">
                <a16:creationId xmlns:a16="http://schemas.microsoft.com/office/drawing/2014/main" id="{2301C576-6EBF-A2B3-5F56-4E7D838CF830}"/>
              </a:ext>
            </a:extLst>
          </p:cNvPr>
          <p:cNvSpPr txBox="1"/>
          <p:nvPr/>
        </p:nvSpPr>
        <p:spPr>
          <a:xfrm>
            <a:off x="5139666" y="677883"/>
            <a:ext cx="1826141" cy="584775"/>
          </a:xfrm>
          <a:prstGeom prst="rect">
            <a:avLst/>
          </a:prstGeom>
          <a:noFill/>
        </p:spPr>
        <p:txBody>
          <a:bodyPr wrap="none" rtlCol="0">
            <a:noAutofit/>
          </a:bodyPr>
          <a:lstStyle/>
          <a:p>
            <a:r>
              <a:rPr lang="zh-CN" altLang="en-US" sz="3200" dirty="0">
                <a:solidFill>
                  <a:schemeClr val="accent2"/>
                </a:solidFill>
                <a:effectLst>
                  <a:outerShdw dist="25400" algn="l" rotWithShape="0">
                    <a:schemeClr val="bg1"/>
                  </a:outerShdw>
                </a:effectLst>
                <a:latin typeface="+mj-ea"/>
                <a:ea typeface="+mj-ea"/>
              </a:rPr>
              <a:t>推广成本</a:t>
            </a:r>
          </a:p>
        </p:txBody>
      </p:sp>
      <p:sp>
        <p:nvSpPr>
          <p:cNvPr id="2" name="椭圆 1">
            <a:extLst>
              <a:ext uri="{FF2B5EF4-FFF2-40B4-BE49-F238E27FC236}">
                <a16:creationId xmlns:a16="http://schemas.microsoft.com/office/drawing/2014/main" id="{78FD9AD7-83CB-9425-9992-3331410226AA}"/>
              </a:ext>
            </a:extLst>
          </p:cNvPr>
          <p:cNvSpPr/>
          <p:nvPr/>
        </p:nvSpPr>
        <p:spPr>
          <a:xfrm>
            <a:off x="4855294" y="2257964"/>
            <a:ext cx="2481412" cy="2481410"/>
          </a:xfrm>
          <a:prstGeom prst="ellipse">
            <a:avLst/>
          </a:prstGeom>
          <a:pattFill prst="narHorz">
            <a:fgClr>
              <a:schemeClr val="accent2">
                <a:lumMod val="75000"/>
              </a:schemeClr>
            </a:fgClr>
            <a:bgClr>
              <a:schemeClr val="accent2"/>
            </a:bgClr>
          </a:pattFill>
          <a:ln w="25400">
            <a:gradFill>
              <a:gsLst>
                <a:gs pos="0">
                  <a:schemeClr val="accent3"/>
                </a:gs>
                <a:gs pos="100000">
                  <a:schemeClr val="accent3">
                    <a:lumMod val="75000"/>
                  </a:schemeClr>
                </a:gs>
              </a:gsLst>
              <a:lin ang="5400000" scaled="1"/>
            </a:gradFill>
          </a:ln>
          <a:effectLst>
            <a:innerShdw blurRad="228600">
              <a:prstClr val="black">
                <a:alpha val="61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baseline="30000"/>
          </a:p>
        </p:txBody>
      </p:sp>
      <p:sp>
        <p:nvSpPr>
          <p:cNvPr id="7" name="文本框 6">
            <a:extLst>
              <a:ext uri="{FF2B5EF4-FFF2-40B4-BE49-F238E27FC236}">
                <a16:creationId xmlns:a16="http://schemas.microsoft.com/office/drawing/2014/main" id="{708C2EAD-2660-7EF2-A728-D747EB0869E5}"/>
              </a:ext>
            </a:extLst>
          </p:cNvPr>
          <p:cNvSpPr txBox="1"/>
          <p:nvPr/>
        </p:nvSpPr>
        <p:spPr>
          <a:xfrm>
            <a:off x="5293536" y="2175230"/>
            <a:ext cx="1604927" cy="2646878"/>
          </a:xfrm>
          <a:prstGeom prst="rect">
            <a:avLst/>
          </a:prstGeom>
          <a:noFill/>
        </p:spPr>
        <p:txBody>
          <a:bodyPr wrap="none" rtlCol="0">
            <a:noAutofit/>
          </a:bodyPr>
          <a:lstStyle/>
          <a:p>
            <a:r>
              <a:rPr lang="en-US" altLang="zh-CN" sz="16600" dirty="0">
                <a:solidFill>
                  <a:schemeClr val="accent1">
                    <a:alpha val="88000"/>
                  </a:schemeClr>
                </a:solidFill>
                <a:latin typeface="+mj-lt"/>
              </a:rPr>
              <a:t>6</a:t>
            </a:r>
            <a:endParaRPr lang="zh-CN" altLang="en-US" sz="16600" dirty="0">
              <a:solidFill>
                <a:schemeClr val="accent1">
                  <a:alpha val="88000"/>
                </a:schemeClr>
              </a:solidFill>
              <a:latin typeface="+mj-lt"/>
            </a:endParaRPr>
          </a:p>
        </p:txBody>
      </p:sp>
      <p:sp>
        <p:nvSpPr>
          <p:cNvPr id="8" name="文本框 7">
            <a:extLst>
              <a:ext uri="{FF2B5EF4-FFF2-40B4-BE49-F238E27FC236}">
                <a16:creationId xmlns:a16="http://schemas.microsoft.com/office/drawing/2014/main" id="{B61587C8-B1F2-15EF-5ACD-C4543BDE5143}"/>
              </a:ext>
            </a:extLst>
          </p:cNvPr>
          <p:cNvSpPr txBox="1"/>
          <p:nvPr/>
        </p:nvSpPr>
        <p:spPr>
          <a:xfrm>
            <a:off x="5442380" y="3775819"/>
            <a:ext cx="1415772" cy="461665"/>
          </a:xfrm>
          <a:prstGeom prst="rect">
            <a:avLst/>
          </a:prstGeom>
          <a:noFill/>
        </p:spPr>
        <p:txBody>
          <a:bodyPr wrap="none" rtlCol="0">
            <a:noAutofit/>
          </a:bodyPr>
          <a:lstStyle/>
          <a:p>
            <a:r>
              <a:rPr lang="zh-CN" altLang="en-US" sz="2400" dirty="0">
                <a:solidFill>
                  <a:schemeClr val="accent3"/>
                </a:solidFill>
                <a:latin typeface="+mj-ea"/>
                <a:ea typeface="+mj-ea"/>
              </a:rPr>
              <a:t>推广渠道</a:t>
            </a:r>
          </a:p>
        </p:txBody>
      </p:sp>
      <p:grpSp>
        <p:nvGrpSpPr>
          <p:cNvPr id="15" name="组合 14">
            <a:extLst>
              <a:ext uri="{FF2B5EF4-FFF2-40B4-BE49-F238E27FC236}">
                <a16:creationId xmlns:a16="http://schemas.microsoft.com/office/drawing/2014/main" id="{8B88963E-1865-665B-2180-B254B7322B15}"/>
              </a:ext>
            </a:extLst>
          </p:cNvPr>
          <p:cNvGrpSpPr/>
          <p:nvPr/>
        </p:nvGrpSpPr>
        <p:grpSpPr>
          <a:xfrm>
            <a:off x="7410994" y="1467392"/>
            <a:ext cx="1252229" cy="3716119"/>
            <a:chOff x="7410994" y="1467392"/>
            <a:chExt cx="1252229" cy="3716119"/>
          </a:xfrm>
        </p:grpSpPr>
        <p:sp>
          <p:nvSpPr>
            <p:cNvPr id="9" name="椭圆 8">
              <a:extLst>
                <a:ext uri="{FF2B5EF4-FFF2-40B4-BE49-F238E27FC236}">
                  <a16:creationId xmlns:a16="http://schemas.microsoft.com/office/drawing/2014/main" id="{E449CEA0-745D-7B1A-C91B-9AD616264336}"/>
                </a:ext>
              </a:extLst>
            </p:cNvPr>
            <p:cNvSpPr/>
            <p:nvPr/>
          </p:nvSpPr>
          <p:spPr>
            <a:xfrm>
              <a:off x="7410994" y="1467392"/>
              <a:ext cx="888275" cy="888275"/>
            </a:xfrm>
            <a:prstGeom prst="ellipse">
              <a:avLst/>
            </a:prstGeom>
            <a:solidFill>
              <a:schemeClr val="accent1"/>
            </a:solidFill>
            <a:ln w="9525">
              <a:gradFill>
                <a:gsLst>
                  <a:gs pos="0">
                    <a:schemeClr val="accent3"/>
                  </a:gs>
                  <a:gs pos="100000">
                    <a:schemeClr val="accent3">
                      <a:lumMod val="75000"/>
                    </a:schemeClr>
                  </a:gs>
                </a:gsLst>
                <a:lin ang="5400000" scaled="1"/>
              </a:gradFill>
            </a:ln>
            <a:effectLst>
              <a:innerShdw blurRad="4191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0" name="椭圆 9">
              <a:extLst>
                <a:ext uri="{FF2B5EF4-FFF2-40B4-BE49-F238E27FC236}">
                  <a16:creationId xmlns:a16="http://schemas.microsoft.com/office/drawing/2014/main" id="{E5E7B910-C05B-7063-0D95-05C62F3900DD}"/>
                </a:ext>
              </a:extLst>
            </p:cNvPr>
            <p:cNvSpPr/>
            <p:nvPr/>
          </p:nvSpPr>
          <p:spPr>
            <a:xfrm>
              <a:off x="7774948" y="2881314"/>
              <a:ext cx="888275" cy="888275"/>
            </a:xfrm>
            <a:prstGeom prst="ellipse">
              <a:avLst/>
            </a:prstGeom>
            <a:solidFill>
              <a:schemeClr val="accent1"/>
            </a:solidFill>
            <a:ln w="9525">
              <a:gradFill>
                <a:gsLst>
                  <a:gs pos="0">
                    <a:schemeClr val="accent3"/>
                  </a:gs>
                  <a:gs pos="100000">
                    <a:schemeClr val="accent3">
                      <a:lumMod val="75000"/>
                    </a:schemeClr>
                  </a:gs>
                </a:gsLst>
                <a:lin ang="5400000" scaled="1"/>
              </a:gradFill>
            </a:ln>
            <a:effectLst>
              <a:innerShdw blurRad="4191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 name="椭圆 10">
              <a:extLst>
                <a:ext uri="{FF2B5EF4-FFF2-40B4-BE49-F238E27FC236}">
                  <a16:creationId xmlns:a16="http://schemas.microsoft.com/office/drawing/2014/main" id="{EC7DA901-8B35-2FBC-FACD-2EFE6992DC61}"/>
                </a:ext>
              </a:extLst>
            </p:cNvPr>
            <p:cNvSpPr/>
            <p:nvPr/>
          </p:nvSpPr>
          <p:spPr>
            <a:xfrm>
              <a:off x="7410994" y="4295236"/>
              <a:ext cx="888275" cy="888275"/>
            </a:xfrm>
            <a:prstGeom prst="ellipse">
              <a:avLst/>
            </a:prstGeom>
            <a:solidFill>
              <a:schemeClr val="accent1"/>
            </a:solidFill>
            <a:ln w="9525">
              <a:gradFill>
                <a:gsLst>
                  <a:gs pos="0">
                    <a:schemeClr val="accent3"/>
                  </a:gs>
                  <a:gs pos="100000">
                    <a:schemeClr val="accent3">
                      <a:lumMod val="75000"/>
                    </a:schemeClr>
                  </a:gs>
                </a:gsLst>
                <a:lin ang="5400000" scaled="1"/>
              </a:gradFill>
            </a:ln>
            <a:effectLst>
              <a:innerShdw blurRad="4191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16" name="组合 15">
            <a:extLst>
              <a:ext uri="{FF2B5EF4-FFF2-40B4-BE49-F238E27FC236}">
                <a16:creationId xmlns:a16="http://schemas.microsoft.com/office/drawing/2014/main" id="{DE9B3D7C-CCCC-F06B-152F-24B2F3AA9264}"/>
              </a:ext>
            </a:extLst>
          </p:cNvPr>
          <p:cNvGrpSpPr/>
          <p:nvPr/>
        </p:nvGrpSpPr>
        <p:grpSpPr>
          <a:xfrm flipH="1">
            <a:off x="3532310" y="1467392"/>
            <a:ext cx="1252229" cy="3716119"/>
            <a:chOff x="7410994" y="1467392"/>
            <a:chExt cx="1252229" cy="3716119"/>
          </a:xfrm>
        </p:grpSpPr>
        <p:sp>
          <p:nvSpPr>
            <p:cNvPr id="17" name="椭圆 16">
              <a:extLst>
                <a:ext uri="{FF2B5EF4-FFF2-40B4-BE49-F238E27FC236}">
                  <a16:creationId xmlns:a16="http://schemas.microsoft.com/office/drawing/2014/main" id="{A04B19C9-C372-E55D-550C-C83AAF4FF8E5}"/>
                </a:ext>
              </a:extLst>
            </p:cNvPr>
            <p:cNvSpPr/>
            <p:nvPr/>
          </p:nvSpPr>
          <p:spPr>
            <a:xfrm>
              <a:off x="7410994" y="1467392"/>
              <a:ext cx="888275" cy="888275"/>
            </a:xfrm>
            <a:prstGeom prst="ellipse">
              <a:avLst/>
            </a:prstGeom>
            <a:solidFill>
              <a:schemeClr val="accent1"/>
            </a:solidFill>
            <a:ln w="9525">
              <a:gradFill>
                <a:gsLst>
                  <a:gs pos="0">
                    <a:schemeClr val="accent3"/>
                  </a:gs>
                  <a:gs pos="100000">
                    <a:schemeClr val="accent3">
                      <a:lumMod val="75000"/>
                    </a:schemeClr>
                  </a:gs>
                </a:gsLst>
                <a:lin ang="5400000" scaled="1"/>
              </a:gradFill>
            </a:ln>
            <a:effectLst>
              <a:innerShdw blurRad="4191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8" name="椭圆 17">
              <a:extLst>
                <a:ext uri="{FF2B5EF4-FFF2-40B4-BE49-F238E27FC236}">
                  <a16:creationId xmlns:a16="http://schemas.microsoft.com/office/drawing/2014/main" id="{6B7686B0-873F-EBA8-B6B5-4EF2592800DD}"/>
                </a:ext>
              </a:extLst>
            </p:cNvPr>
            <p:cNvSpPr/>
            <p:nvPr/>
          </p:nvSpPr>
          <p:spPr>
            <a:xfrm>
              <a:off x="7774948" y="2881314"/>
              <a:ext cx="888275" cy="888275"/>
            </a:xfrm>
            <a:prstGeom prst="ellipse">
              <a:avLst/>
            </a:prstGeom>
            <a:solidFill>
              <a:schemeClr val="accent1"/>
            </a:solidFill>
            <a:ln w="9525">
              <a:gradFill>
                <a:gsLst>
                  <a:gs pos="0">
                    <a:schemeClr val="accent3"/>
                  </a:gs>
                  <a:gs pos="100000">
                    <a:schemeClr val="accent3">
                      <a:lumMod val="75000"/>
                    </a:schemeClr>
                  </a:gs>
                </a:gsLst>
                <a:lin ang="5400000" scaled="1"/>
              </a:gradFill>
            </a:ln>
            <a:effectLst>
              <a:innerShdw blurRad="4191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9" name="椭圆 18">
              <a:extLst>
                <a:ext uri="{FF2B5EF4-FFF2-40B4-BE49-F238E27FC236}">
                  <a16:creationId xmlns:a16="http://schemas.microsoft.com/office/drawing/2014/main" id="{9D77B7BE-1A81-ABA6-439A-DD515765CA0C}"/>
                </a:ext>
              </a:extLst>
            </p:cNvPr>
            <p:cNvSpPr/>
            <p:nvPr/>
          </p:nvSpPr>
          <p:spPr>
            <a:xfrm>
              <a:off x="7410994" y="4295236"/>
              <a:ext cx="888275" cy="888275"/>
            </a:xfrm>
            <a:prstGeom prst="ellipse">
              <a:avLst/>
            </a:prstGeom>
            <a:solidFill>
              <a:schemeClr val="accent1"/>
            </a:solidFill>
            <a:ln w="9525">
              <a:gradFill>
                <a:gsLst>
                  <a:gs pos="0">
                    <a:schemeClr val="accent3"/>
                  </a:gs>
                  <a:gs pos="100000">
                    <a:schemeClr val="accent3">
                      <a:lumMod val="75000"/>
                    </a:schemeClr>
                  </a:gs>
                </a:gsLst>
                <a:lin ang="5400000" scaled="1"/>
              </a:gradFill>
            </a:ln>
            <a:effectLst>
              <a:innerShdw blurRad="4191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
        <p:nvSpPr>
          <p:cNvPr id="32" name="文本框 31">
            <a:extLst>
              <a:ext uri="{FF2B5EF4-FFF2-40B4-BE49-F238E27FC236}">
                <a16:creationId xmlns:a16="http://schemas.microsoft.com/office/drawing/2014/main" id="{B25D99E7-7EDC-8B6E-AA26-41024C127AB2}"/>
              </a:ext>
            </a:extLst>
          </p:cNvPr>
          <p:cNvSpPr txBox="1"/>
          <p:nvPr/>
        </p:nvSpPr>
        <p:spPr>
          <a:xfrm>
            <a:off x="8431911" y="4295236"/>
            <a:ext cx="2031325" cy="461665"/>
          </a:xfrm>
          <a:prstGeom prst="rect">
            <a:avLst/>
          </a:prstGeom>
          <a:noFill/>
        </p:spPr>
        <p:txBody>
          <a:bodyPr wrap="none">
            <a:noAutofit/>
          </a:bodyPr>
          <a:lstStyle>
            <a:defPPr>
              <a:defRPr lang="zh-CN"/>
            </a:defPPr>
            <a:lvl1pPr>
              <a:defRPr sz="2400">
                <a:solidFill>
                  <a:schemeClr val="accent3"/>
                </a:solidFill>
                <a:latin typeface="+mj-ea"/>
                <a:ea typeface="+mj-ea"/>
              </a:defRPr>
            </a:lvl1pPr>
          </a:lstStyle>
          <a:p>
            <a:r>
              <a:rPr lang="zh-CN" altLang="en-US" dirty="0"/>
              <a:t>社区平台推广</a:t>
            </a:r>
          </a:p>
        </p:txBody>
      </p:sp>
      <p:sp>
        <p:nvSpPr>
          <p:cNvPr id="33" name="文本框 32">
            <a:extLst>
              <a:ext uri="{FF2B5EF4-FFF2-40B4-BE49-F238E27FC236}">
                <a16:creationId xmlns:a16="http://schemas.microsoft.com/office/drawing/2014/main" id="{19118EED-8BD1-EEFB-B0CE-2A394511DFD9}"/>
              </a:ext>
            </a:extLst>
          </p:cNvPr>
          <p:cNvSpPr txBox="1"/>
          <p:nvPr/>
        </p:nvSpPr>
        <p:spPr>
          <a:xfrm>
            <a:off x="8431911" y="4786498"/>
            <a:ext cx="2672507" cy="657937"/>
          </a:xfrm>
          <a:prstGeom prst="rect">
            <a:avLst/>
          </a:prstGeom>
          <a:noFill/>
        </p:spPr>
        <p:txBody>
          <a:bodyPr wrap="square">
            <a:noAutofit/>
          </a:bodyPr>
          <a:lstStyle>
            <a:defPPr>
              <a:defRPr lang="zh-CN"/>
            </a:defPPr>
            <a:lvl1pPr>
              <a:lnSpc>
                <a:spcPct val="120000"/>
              </a:lnSpc>
              <a:defRPr kumimoji="0" sz="1600" b="0" i="0" u="none" strike="noStrike" cap="none" spc="0" normalizeH="0" baseline="0">
                <a:ln>
                  <a:noFill/>
                </a:ln>
                <a:solidFill>
                  <a:prstClr val="white"/>
                </a:solidFill>
                <a:effectLst/>
                <a:uLnTx/>
                <a:uFillTx/>
                <a:latin typeface="Arial"/>
                <a:ea typeface="思源宋体 CN"/>
              </a:defRPr>
            </a:lvl1pPr>
          </a:lstStyle>
          <a:p>
            <a:r>
              <a:rPr lang="zh-CN" altLang="en-US" dirty="0"/>
              <a:t>网民不仅可以刘览网络，还可以成为网站上的发布者</a:t>
            </a:r>
          </a:p>
        </p:txBody>
      </p:sp>
      <p:sp>
        <p:nvSpPr>
          <p:cNvPr id="34" name="文本框 33">
            <a:extLst>
              <a:ext uri="{FF2B5EF4-FFF2-40B4-BE49-F238E27FC236}">
                <a16:creationId xmlns:a16="http://schemas.microsoft.com/office/drawing/2014/main" id="{F02D3537-4E85-C6B7-F315-2B47098BA39B}"/>
              </a:ext>
            </a:extLst>
          </p:cNvPr>
          <p:cNvSpPr txBox="1"/>
          <p:nvPr/>
        </p:nvSpPr>
        <p:spPr>
          <a:xfrm>
            <a:off x="8741280" y="2810733"/>
            <a:ext cx="2031325" cy="461665"/>
          </a:xfrm>
          <a:prstGeom prst="rect">
            <a:avLst/>
          </a:prstGeom>
          <a:noFill/>
        </p:spPr>
        <p:txBody>
          <a:bodyPr wrap="none">
            <a:noAutofit/>
          </a:bodyPr>
          <a:lstStyle>
            <a:defPPr>
              <a:defRPr lang="zh-CN"/>
            </a:defPPr>
            <a:lvl1pPr>
              <a:defRPr sz="2400">
                <a:solidFill>
                  <a:schemeClr val="accent3"/>
                </a:solidFill>
                <a:latin typeface="+mj-ea"/>
                <a:ea typeface="+mj-ea"/>
              </a:defRPr>
            </a:lvl1pPr>
          </a:lstStyle>
          <a:p>
            <a:r>
              <a:rPr lang="zh-CN" altLang="en-US"/>
              <a:t>网联平台推广</a:t>
            </a:r>
            <a:endParaRPr lang="zh-CN" altLang="en-US" dirty="0"/>
          </a:p>
        </p:txBody>
      </p:sp>
      <p:sp>
        <p:nvSpPr>
          <p:cNvPr id="35" name="文本框 34">
            <a:extLst>
              <a:ext uri="{FF2B5EF4-FFF2-40B4-BE49-F238E27FC236}">
                <a16:creationId xmlns:a16="http://schemas.microsoft.com/office/drawing/2014/main" id="{9B9201D0-E76C-4BEE-442C-D55BF9EB0387}"/>
              </a:ext>
            </a:extLst>
          </p:cNvPr>
          <p:cNvSpPr txBox="1"/>
          <p:nvPr/>
        </p:nvSpPr>
        <p:spPr>
          <a:xfrm>
            <a:off x="8741280" y="3207735"/>
            <a:ext cx="2990469" cy="657937"/>
          </a:xfrm>
          <a:prstGeom prst="rect">
            <a:avLst/>
          </a:prstGeom>
          <a:noFill/>
        </p:spPr>
        <p:txBody>
          <a:bodyPr wrap="square">
            <a:noAutofit/>
          </a:bodyPr>
          <a:lstStyle>
            <a:defPPr>
              <a:defRPr lang="zh-CN"/>
            </a:defPPr>
            <a:lvl1pPr>
              <a:lnSpc>
                <a:spcPct val="120000"/>
              </a:lnSpc>
              <a:defRPr kumimoji="0" sz="1600" b="0" i="0" u="none" strike="noStrike" cap="none" spc="0" normalizeH="0" baseline="0">
                <a:ln>
                  <a:noFill/>
                </a:ln>
                <a:solidFill>
                  <a:prstClr val="white"/>
                </a:solidFill>
                <a:effectLst/>
                <a:uLnTx/>
                <a:uFillTx/>
                <a:latin typeface="Arial"/>
                <a:ea typeface="思源宋体 CN"/>
              </a:defRPr>
            </a:lvl1pPr>
          </a:lstStyle>
          <a:p>
            <a:r>
              <a:rPr lang="zh-CN" altLang="en-US" dirty="0"/>
              <a:t>借助网联平台，将要推广的内容展示在网络各大网站上</a:t>
            </a:r>
          </a:p>
        </p:txBody>
      </p:sp>
      <p:sp>
        <p:nvSpPr>
          <p:cNvPr id="36" name="文本框 35">
            <a:extLst>
              <a:ext uri="{FF2B5EF4-FFF2-40B4-BE49-F238E27FC236}">
                <a16:creationId xmlns:a16="http://schemas.microsoft.com/office/drawing/2014/main" id="{AAC74072-3A6E-5F57-079D-E8C455AB6A70}"/>
              </a:ext>
            </a:extLst>
          </p:cNvPr>
          <p:cNvSpPr txBox="1"/>
          <p:nvPr/>
        </p:nvSpPr>
        <p:spPr>
          <a:xfrm>
            <a:off x="8431911" y="1430586"/>
            <a:ext cx="1415772" cy="461665"/>
          </a:xfrm>
          <a:prstGeom prst="rect">
            <a:avLst/>
          </a:prstGeom>
          <a:noFill/>
        </p:spPr>
        <p:txBody>
          <a:bodyPr wrap="none">
            <a:noAutofit/>
          </a:bodyPr>
          <a:lstStyle/>
          <a:p>
            <a:r>
              <a:rPr lang="zh-CN" altLang="en-US" sz="2400" dirty="0">
                <a:solidFill>
                  <a:schemeClr val="accent3"/>
                </a:solidFill>
                <a:latin typeface="+mj-ea"/>
                <a:ea typeface="+mj-ea"/>
              </a:rPr>
              <a:t>软文推广</a:t>
            </a:r>
          </a:p>
        </p:txBody>
      </p:sp>
      <p:sp>
        <p:nvSpPr>
          <p:cNvPr id="37" name="文本框 36">
            <a:extLst>
              <a:ext uri="{FF2B5EF4-FFF2-40B4-BE49-F238E27FC236}">
                <a16:creationId xmlns:a16="http://schemas.microsoft.com/office/drawing/2014/main" id="{45C5D6EA-EBE3-4A86-E2A2-573426C0E84D}"/>
              </a:ext>
            </a:extLst>
          </p:cNvPr>
          <p:cNvSpPr txBox="1"/>
          <p:nvPr/>
        </p:nvSpPr>
        <p:spPr>
          <a:xfrm>
            <a:off x="8420911" y="1843074"/>
            <a:ext cx="2853543" cy="657937"/>
          </a:xfrm>
          <a:prstGeom prst="rect">
            <a:avLst/>
          </a:prstGeom>
          <a:noFill/>
        </p:spPr>
        <p:txBody>
          <a:bodyPr wrap="square">
            <a:noAutofit/>
          </a:bodyPr>
          <a:lstStyle/>
          <a:p>
            <a:pPr>
              <a:lnSpc>
                <a:spcPct val="120000"/>
              </a:lnSpc>
            </a:pPr>
            <a:r>
              <a:rPr kumimoji="0" lang="zh-CN" altLang="en-US" sz="1600" b="0" i="0" u="none" strike="noStrike" kern="1200" cap="none" spc="0" normalizeH="0" baseline="0" noProof="0" dirty="0">
                <a:ln>
                  <a:noFill/>
                </a:ln>
                <a:solidFill>
                  <a:prstClr val="white"/>
                </a:solidFill>
                <a:effectLst/>
                <a:uLnTx/>
                <a:uFillTx/>
                <a:latin typeface="Arial"/>
                <a:ea typeface="思源宋体 CN"/>
                <a:cs typeface="+mn-cs"/>
              </a:rPr>
              <a:t>与硬广告相比，软促销并不局限于文字表达形式</a:t>
            </a:r>
            <a:endParaRPr lang="zh-CN" altLang="en-US" sz="1600" dirty="0">
              <a:solidFill>
                <a:schemeClr val="bg1"/>
              </a:solidFill>
            </a:endParaRPr>
          </a:p>
        </p:txBody>
      </p:sp>
      <p:sp>
        <p:nvSpPr>
          <p:cNvPr id="38" name="文本框 37">
            <a:extLst>
              <a:ext uri="{FF2B5EF4-FFF2-40B4-BE49-F238E27FC236}">
                <a16:creationId xmlns:a16="http://schemas.microsoft.com/office/drawing/2014/main" id="{E3063C63-7BFE-8254-A2F5-CF5235838E87}"/>
              </a:ext>
            </a:extLst>
          </p:cNvPr>
          <p:cNvSpPr txBox="1"/>
          <p:nvPr/>
        </p:nvSpPr>
        <p:spPr>
          <a:xfrm>
            <a:off x="1783116" y="1478781"/>
            <a:ext cx="2031325" cy="461665"/>
          </a:xfrm>
          <a:prstGeom prst="rect">
            <a:avLst/>
          </a:prstGeom>
          <a:noFill/>
        </p:spPr>
        <p:txBody>
          <a:bodyPr wrap="none">
            <a:noAutofit/>
          </a:bodyPr>
          <a:lstStyle>
            <a:defPPr>
              <a:defRPr lang="zh-CN"/>
            </a:defPPr>
            <a:lvl1pPr>
              <a:defRPr sz="2400">
                <a:solidFill>
                  <a:schemeClr val="accent3"/>
                </a:solidFill>
                <a:latin typeface="+mj-ea"/>
                <a:ea typeface="+mj-ea"/>
              </a:defRPr>
            </a:lvl1pPr>
          </a:lstStyle>
          <a:p>
            <a:r>
              <a:rPr lang="zh-CN" altLang="en-US" dirty="0"/>
              <a:t>社区平台推广</a:t>
            </a:r>
          </a:p>
        </p:txBody>
      </p:sp>
      <p:sp>
        <p:nvSpPr>
          <p:cNvPr id="39" name="文本框 38">
            <a:extLst>
              <a:ext uri="{FF2B5EF4-FFF2-40B4-BE49-F238E27FC236}">
                <a16:creationId xmlns:a16="http://schemas.microsoft.com/office/drawing/2014/main" id="{FA86AA8B-A4A5-35C9-0DD5-A003EBEDD954}"/>
              </a:ext>
            </a:extLst>
          </p:cNvPr>
          <p:cNvSpPr txBox="1"/>
          <p:nvPr/>
        </p:nvSpPr>
        <p:spPr>
          <a:xfrm>
            <a:off x="870469" y="1885666"/>
            <a:ext cx="2889620" cy="657937"/>
          </a:xfrm>
          <a:prstGeom prst="rect">
            <a:avLst/>
          </a:prstGeom>
          <a:noFill/>
        </p:spPr>
        <p:txBody>
          <a:bodyPr wrap="square">
            <a:noAutofit/>
          </a:bodyPr>
          <a:lstStyle>
            <a:defPPr>
              <a:defRPr lang="zh-CN"/>
            </a:defPPr>
            <a:lvl1pPr>
              <a:lnSpc>
                <a:spcPct val="120000"/>
              </a:lnSpc>
              <a:defRPr kumimoji="0" sz="1600" b="0" i="0" u="none" strike="noStrike" cap="none" spc="0" normalizeH="0" baseline="0">
                <a:ln>
                  <a:noFill/>
                </a:ln>
                <a:solidFill>
                  <a:prstClr val="white"/>
                </a:solidFill>
                <a:effectLst/>
                <a:uLnTx/>
                <a:uFillTx/>
                <a:latin typeface="Arial"/>
                <a:ea typeface="思源宋体 CN"/>
              </a:defRPr>
            </a:lvl1pPr>
          </a:lstStyle>
          <a:p>
            <a:pPr algn="r"/>
            <a:r>
              <a:rPr lang="zh-CN" altLang="en-US" dirty="0"/>
              <a:t>网民不仅可以刘览网络，还可以成为网站上的发布者</a:t>
            </a:r>
          </a:p>
        </p:txBody>
      </p:sp>
      <p:sp>
        <p:nvSpPr>
          <p:cNvPr id="40" name="文本框 39">
            <a:extLst>
              <a:ext uri="{FF2B5EF4-FFF2-40B4-BE49-F238E27FC236}">
                <a16:creationId xmlns:a16="http://schemas.microsoft.com/office/drawing/2014/main" id="{B6F34EB2-962E-1592-1D6A-05C46E1CAFFA}"/>
              </a:ext>
            </a:extLst>
          </p:cNvPr>
          <p:cNvSpPr txBox="1"/>
          <p:nvPr/>
        </p:nvSpPr>
        <p:spPr>
          <a:xfrm>
            <a:off x="2161759" y="2876069"/>
            <a:ext cx="1415772" cy="461665"/>
          </a:xfrm>
          <a:prstGeom prst="rect">
            <a:avLst/>
          </a:prstGeom>
          <a:noFill/>
        </p:spPr>
        <p:txBody>
          <a:bodyPr wrap="none">
            <a:noAutofit/>
          </a:bodyPr>
          <a:lstStyle>
            <a:defPPr>
              <a:defRPr lang="zh-CN"/>
            </a:defPPr>
            <a:lvl1pPr>
              <a:defRPr sz="2400">
                <a:solidFill>
                  <a:schemeClr val="accent3"/>
                </a:solidFill>
                <a:latin typeface="+mj-ea"/>
                <a:ea typeface="+mj-ea"/>
              </a:defRPr>
            </a:lvl1pPr>
          </a:lstStyle>
          <a:p>
            <a:r>
              <a:rPr lang="zh-CN" altLang="en-US" dirty="0"/>
              <a:t>问答推广</a:t>
            </a:r>
          </a:p>
        </p:txBody>
      </p:sp>
      <p:sp>
        <p:nvSpPr>
          <p:cNvPr id="41" name="文本框 40">
            <a:extLst>
              <a:ext uri="{FF2B5EF4-FFF2-40B4-BE49-F238E27FC236}">
                <a16:creationId xmlns:a16="http://schemas.microsoft.com/office/drawing/2014/main" id="{74137F21-391C-22FD-77EF-779A7CF035AC}"/>
              </a:ext>
            </a:extLst>
          </p:cNvPr>
          <p:cNvSpPr txBox="1"/>
          <p:nvPr/>
        </p:nvSpPr>
        <p:spPr>
          <a:xfrm>
            <a:off x="932981" y="3271589"/>
            <a:ext cx="2760956" cy="657937"/>
          </a:xfrm>
          <a:prstGeom prst="rect">
            <a:avLst/>
          </a:prstGeom>
          <a:noFill/>
        </p:spPr>
        <p:txBody>
          <a:bodyPr wrap="square">
            <a:noAutofit/>
          </a:bodyPr>
          <a:lstStyle>
            <a:defPPr>
              <a:defRPr lang="zh-CN"/>
            </a:defPPr>
            <a:lvl1pPr>
              <a:lnSpc>
                <a:spcPct val="120000"/>
              </a:lnSpc>
              <a:defRPr kumimoji="0" sz="1600" b="0" i="0" u="none" strike="noStrike" cap="none" spc="0" normalizeH="0" baseline="0">
                <a:ln>
                  <a:noFill/>
                </a:ln>
                <a:solidFill>
                  <a:prstClr val="white"/>
                </a:solidFill>
                <a:effectLst/>
                <a:uLnTx/>
                <a:uFillTx/>
                <a:latin typeface="Arial"/>
                <a:ea typeface="思源宋体 CN"/>
              </a:defRPr>
            </a:lvl1pPr>
          </a:lstStyle>
          <a:p>
            <a:pPr algn="r"/>
            <a:r>
              <a:rPr lang="zh-CN" altLang="en-US" dirty="0"/>
              <a:t>问答推广采用“一问一答”的互动方式</a:t>
            </a:r>
          </a:p>
        </p:txBody>
      </p:sp>
      <p:sp>
        <p:nvSpPr>
          <p:cNvPr id="42" name="文本框 41">
            <a:extLst>
              <a:ext uri="{FF2B5EF4-FFF2-40B4-BE49-F238E27FC236}">
                <a16:creationId xmlns:a16="http://schemas.microsoft.com/office/drawing/2014/main" id="{A61F7A57-BFA6-AB46-B343-3F436AFC3CCA}"/>
              </a:ext>
            </a:extLst>
          </p:cNvPr>
          <p:cNvSpPr txBox="1"/>
          <p:nvPr/>
        </p:nvSpPr>
        <p:spPr>
          <a:xfrm>
            <a:off x="2098427" y="4378923"/>
            <a:ext cx="1723549" cy="461665"/>
          </a:xfrm>
          <a:prstGeom prst="rect">
            <a:avLst/>
          </a:prstGeom>
          <a:noFill/>
        </p:spPr>
        <p:txBody>
          <a:bodyPr wrap="none">
            <a:noAutofit/>
          </a:bodyPr>
          <a:lstStyle>
            <a:defPPr>
              <a:defRPr lang="zh-CN"/>
            </a:defPPr>
            <a:lvl1pPr>
              <a:defRPr sz="2400">
                <a:solidFill>
                  <a:schemeClr val="accent3"/>
                </a:solidFill>
                <a:latin typeface="+mj-ea"/>
                <a:ea typeface="+mj-ea"/>
              </a:defRPr>
            </a:lvl1pPr>
          </a:lstStyle>
          <a:p>
            <a:r>
              <a:rPr lang="zh-CN" altLang="en-US" dirty="0"/>
              <a:t>信息流推广</a:t>
            </a:r>
          </a:p>
        </p:txBody>
      </p:sp>
      <p:sp>
        <p:nvSpPr>
          <p:cNvPr id="43" name="文本框 42">
            <a:extLst>
              <a:ext uri="{FF2B5EF4-FFF2-40B4-BE49-F238E27FC236}">
                <a16:creationId xmlns:a16="http://schemas.microsoft.com/office/drawing/2014/main" id="{1BB7687C-C66C-91AD-6BDF-AB37E31080E2}"/>
              </a:ext>
            </a:extLst>
          </p:cNvPr>
          <p:cNvSpPr txBox="1"/>
          <p:nvPr/>
        </p:nvSpPr>
        <p:spPr>
          <a:xfrm>
            <a:off x="1109536" y="4786498"/>
            <a:ext cx="2704905" cy="657937"/>
          </a:xfrm>
          <a:prstGeom prst="rect">
            <a:avLst/>
          </a:prstGeom>
          <a:noFill/>
        </p:spPr>
        <p:txBody>
          <a:bodyPr wrap="square">
            <a:noAutofit/>
          </a:bodyPr>
          <a:lstStyle>
            <a:defPPr>
              <a:defRPr lang="zh-CN"/>
            </a:defPPr>
            <a:lvl1pPr>
              <a:lnSpc>
                <a:spcPct val="120000"/>
              </a:lnSpc>
              <a:defRPr kumimoji="0" sz="1600" b="0" i="0" u="none" strike="noStrike" cap="none" spc="0" normalizeH="0" baseline="0">
                <a:ln>
                  <a:noFill/>
                </a:ln>
                <a:solidFill>
                  <a:prstClr val="white"/>
                </a:solidFill>
                <a:effectLst/>
                <a:uLnTx/>
                <a:uFillTx/>
                <a:latin typeface="Arial"/>
                <a:ea typeface="思源宋体 CN"/>
              </a:defRPr>
            </a:lvl1pPr>
          </a:lstStyle>
          <a:p>
            <a:pPr algn="r"/>
            <a:r>
              <a:rPr lang="zh-CN" altLang="en-US" dirty="0"/>
              <a:t>信息流广告是与内容相结合的广告，又称原创广告</a:t>
            </a:r>
          </a:p>
        </p:txBody>
      </p:sp>
      <p:pic>
        <p:nvPicPr>
          <p:cNvPr id="12" name="图形 11">
            <a:extLst>
              <a:ext uri="{FF2B5EF4-FFF2-40B4-BE49-F238E27FC236}">
                <a16:creationId xmlns:a16="http://schemas.microsoft.com/office/drawing/2014/main" id="{3BF0DC02-7DF8-D1CD-DA15-1C39FE75C54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4089323" y="1629100"/>
            <a:ext cx="515697" cy="513131"/>
          </a:xfrm>
          <a:prstGeom prst="rect">
            <a:avLst/>
          </a:prstGeom>
        </p:spPr>
      </p:pic>
      <p:pic>
        <p:nvPicPr>
          <p:cNvPr id="14" name="图形 13">
            <a:extLst>
              <a:ext uri="{FF2B5EF4-FFF2-40B4-BE49-F238E27FC236}">
                <a16:creationId xmlns:a16="http://schemas.microsoft.com/office/drawing/2014/main" id="{6E2F15C4-CA8C-76D3-3A59-56048B40520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3725842" y="3023572"/>
            <a:ext cx="515697" cy="513131"/>
          </a:xfrm>
          <a:prstGeom prst="rect">
            <a:avLst/>
          </a:prstGeom>
        </p:spPr>
      </p:pic>
      <p:pic>
        <p:nvPicPr>
          <p:cNvPr id="25" name="图形 24">
            <a:extLst>
              <a:ext uri="{FF2B5EF4-FFF2-40B4-BE49-F238E27FC236}">
                <a16:creationId xmlns:a16="http://schemas.microsoft.com/office/drawing/2014/main" id="{F2AE0750-8F90-514C-6C68-7F15EE3EB5E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4082552" y="4453891"/>
            <a:ext cx="515697" cy="513131"/>
          </a:xfrm>
          <a:prstGeom prst="rect">
            <a:avLst/>
          </a:prstGeom>
        </p:spPr>
      </p:pic>
      <p:pic>
        <p:nvPicPr>
          <p:cNvPr id="26" name="图形 25">
            <a:extLst>
              <a:ext uri="{FF2B5EF4-FFF2-40B4-BE49-F238E27FC236}">
                <a16:creationId xmlns:a16="http://schemas.microsoft.com/office/drawing/2014/main" id="{ABAE4B56-2B92-15CD-5705-2950B8E2C9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97282" y="1624472"/>
            <a:ext cx="515697" cy="513131"/>
          </a:xfrm>
          <a:prstGeom prst="rect">
            <a:avLst/>
          </a:prstGeom>
        </p:spPr>
      </p:pic>
      <p:pic>
        <p:nvPicPr>
          <p:cNvPr id="27" name="图形 26">
            <a:extLst>
              <a:ext uri="{FF2B5EF4-FFF2-40B4-BE49-F238E27FC236}">
                <a16:creationId xmlns:a16="http://schemas.microsoft.com/office/drawing/2014/main" id="{9CD51947-7DA9-00F2-50EB-4BD2BCE1487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61236" y="3027609"/>
            <a:ext cx="515697" cy="513131"/>
          </a:xfrm>
          <a:prstGeom prst="rect">
            <a:avLst/>
          </a:prstGeom>
        </p:spPr>
      </p:pic>
      <p:pic>
        <p:nvPicPr>
          <p:cNvPr id="28" name="图形 27">
            <a:extLst>
              <a:ext uri="{FF2B5EF4-FFF2-40B4-BE49-F238E27FC236}">
                <a16:creationId xmlns:a16="http://schemas.microsoft.com/office/drawing/2014/main" id="{731415F2-2443-0506-3DE4-57804B33DAA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35765" y="4453890"/>
            <a:ext cx="515697" cy="513131"/>
          </a:xfrm>
          <a:prstGeom prst="rect">
            <a:avLst/>
          </a:prstGeom>
        </p:spPr>
      </p:pic>
    </p:spTree>
    <p:extLst>
      <p:ext uri="{BB962C8B-B14F-4D97-AF65-F5344CB8AC3E}">
        <p14:creationId xmlns:p14="http://schemas.microsoft.com/office/powerpoint/2010/main" val="9038139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任意多边形: 形状 42">
            <a:extLst>
              <a:ext uri="{FF2B5EF4-FFF2-40B4-BE49-F238E27FC236}">
                <a16:creationId xmlns:a16="http://schemas.microsoft.com/office/drawing/2014/main" id="{B01BAF07-1070-DFBE-C40E-C029E371182B}"/>
              </a:ext>
            </a:extLst>
          </p:cNvPr>
          <p:cNvSpPr/>
          <p:nvPr/>
        </p:nvSpPr>
        <p:spPr>
          <a:xfrm>
            <a:off x="7284720" y="1666583"/>
            <a:ext cx="1690324" cy="558146"/>
          </a:xfrm>
          <a:custGeom>
            <a:avLst/>
            <a:gdLst>
              <a:gd name="connsiteX0" fmla="*/ 156563 w 1325879"/>
              <a:gd name="connsiteY0" fmla="*/ 0 h 469844"/>
              <a:gd name="connsiteX1" fmla="*/ 1169317 w 1325879"/>
              <a:gd name="connsiteY1" fmla="*/ 0 h 469844"/>
              <a:gd name="connsiteX2" fmla="*/ 1248936 w 1325879"/>
              <a:gd name="connsiteY2" fmla="*/ 32979 h 469844"/>
              <a:gd name="connsiteX3" fmla="*/ 1264392 w 1325879"/>
              <a:gd name="connsiteY3" fmla="*/ 55903 h 469844"/>
              <a:gd name="connsiteX4" fmla="*/ 1271883 w 1325879"/>
              <a:gd name="connsiteY4" fmla="*/ 57416 h 469844"/>
              <a:gd name="connsiteX5" fmla="*/ 1325879 w 1325879"/>
              <a:gd name="connsiteY5" fmla="*/ 138877 h 469844"/>
              <a:gd name="connsiteX6" fmla="*/ 1325879 w 1325879"/>
              <a:gd name="connsiteY6" fmla="*/ 330967 h 469844"/>
              <a:gd name="connsiteX7" fmla="*/ 1271883 w 1325879"/>
              <a:gd name="connsiteY7" fmla="*/ 412429 h 469844"/>
              <a:gd name="connsiteX8" fmla="*/ 1264392 w 1325879"/>
              <a:gd name="connsiteY8" fmla="*/ 413941 h 469844"/>
              <a:gd name="connsiteX9" fmla="*/ 1248936 w 1325879"/>
              <a:gd name="connsiteY9" fmla="*/ 436865 h 469844"/>
              <a:gd name="connsiteX10" fmla="*/ 1169317 w 1325879"/>
              <a:gd name="connsiteY10" fmla="*/ 469844 h 469844"/>
              <a:gd name="connsiteX11" fmla="*/ 156563 w 1325879"/>
              <a:gd name="connsiteY11" fmla="*/ 469844 h 469844"/>
              <a:gd name="connsiteX12" fmla="*/ 76945 w 1325879"/>
              <a:gd name="connsiteY12" fmla="*/ 436865 h 469844"/>
              <a:gd name="connsiteX13" fmla="*/ 61489 w 1325879"/>
              <a:gd name="connsiteY13" fmla="*/ 413941 h 469844"/>
              <a:gd name="connsiteX14" fmla="*/ 53996 w 1325879"/>
              <a:gd name="connsiteY14" fmla="*/ 412429 h 469844"/>
              <a:gd name="connsiteX15" fmla="*/ 0 w 1325879"/>
              <a:gd name="connsiteY15" fmla="*/ 330967 h 469844"/>
              <a:gd name="connsiteX16" fmla="*/ 0 w 1325879"/>
              <a:gd name="connsiteY16" fmla="*/ 138877 h 469844"/>
              <a:gd name="connsiteX17" fmla="*/ 53996 w 1325879"/>
              <a:gd name="connsiteY17" fmla="*/ 57416 h 469844"/>
              <a:gd name="connsiteX18" fmla="*/ 61489 w 1325879"/>
              <a:gd name="connsiteY18" fmla="*/ 55903 h 469844"/>
              <a:gd name="connsiteX19" fmla="*/ 76945 w 1325879"/>
              <a:gd name="connsiteY19" fmla="*/ 32979 h 469844"/>
              <a:gd name="connsiteX20" fmla="*/ 156563 w 1325879"/>
              <a:gd name="connsiteY20" fmla="*/ 0 h 469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25879" h="469844">
                <a:moveTo>
                  <a:pt x="156563" y="0"/>
                </a:moveTo>
                <a:lnTo>
                  <a:pt x="1169317" y="0"/>
                </a:lnTo>
                <a:cubicBezTo>
                  <a:pt x="1200410" y="0"/>
                  <a:pt x="1228560" y="12603"/>
                  <a:pt x="1248936" y="32979"/>
                </a:cubicBezTo>
                <a:lnTo>
                  <a:pt x="1264392" y="55903"/>
                </a:lnTo>
                <a:lnTo>
                  <a:pt x="1271883" y="57416"/>
                </a:lnTo>
                <a:cubicBezTo>
                  <a:pt x="1303614" y="70837"/>
                  <a:pt x="1325879" y="102257"/>
                  <a:pt x="1325879" y="138877"/>
                </a:cubicBezTo>
                <a:lnTo>
                  <a:pt x="1325879" y="330967"/>
                </a:lnTo>
                <a:cubicBezTo>
                  <a:pt x="1325879" y="367587"/>
                  <a:pt x="1303614" y="399007"/>
                  <a:pt x="1271883" y="412429"/>
                </a:cubicBezTo>
                <a:lnTo>
                  <a:pt x="1264392" y="413941"/>
                </a:lnTo>
                <a:lnTo>
                  <a:pt x="1248936" y="436865"/>
                </a:lnTo>
                <a:cubicBezTo>
                  <a:pt x="1228560" y="457241"/>
                  <a:pt x="1200410" y="469844"/>
                  <a:pt x="1169317" y="469844"/>
                </a:cubicBezTo>
                <a:lnTo>
                  <a:pt x="156563" y="469844"/>
                </a:lnTo>
                <a:cubicBezTo>
                  <a:pt x="125470" y="469844"/>
                  <a:pt x="97321" y="457241"/>
                  <a:pt x="76945" y="436865"/>
                </a:cubicBezTo>
                <a:lnTo>
                  <a:pt x="61489" y="413941"/>
                </a:lnTo>
                <a:lnTo>
                  <a:pt x="53996" y="412429"/>
                </a:lnTo>
                <a:cubicBezTo>
                  <a:pt x="22265" y="399007"/>
                  <a:pt x="0" y="367587"/>
                  <a:pt x="0" y="330967"/>
                </a:cubicBezTo>
                <a:lnTo>
                  <a:pt x="0" y="138877"/>
                </a:lnTo>
                <a:cubicBezTo>
                  <a:pt x="0" y="102257"/>
                  <a:pt x="22265" y="70837"/>
                  <a:pt x="53996" y="57416"/>
                </a:cubicBezTo>
                <a:lnTo>
                  <a:pt x="61489" y="55903"/>
                </a:lnTo>
                <a:lnTo>
                  <a:pt x="76945" y="32979"/>
                </a:lnTo>
                <a:cubicBezTo>
                  <a:pt x="97321" y="12603"/>
                  <a:pt x="125470" y="0"/>
                  <a:pt x="156563" y="0"/>
                </a:cubicBezTo>
                <a:close/>
              </a:path>
            </a:pathLst>
          </a:custGeom>
          <a:solidFill>
            <a:schemeClr val="accent2"/>
          </a:solidFill>
          <a:ln w="22225">
            <a:gradFill>
              <a:gsLst>
                <a:gs pos="0">
                  <a:schemeClr val="accent3"/>
                </a:gs>
                <a:gs pos="100000">
                  <a:schemeClr val="accent3">
                    <a:lumMod val="75000"/>
                  </a:schemeClr>
                </a:gs>
              </a:gsLst>
              <a:lin ang="5400000" scaled="1"/>
            </a:gradFill>
          </a:ln>
          <a:effectLst>
            <a:innerShdw blurRad="482600">
              <a:prstClr val="black">
                <a:alpha val="19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accent1"/>
              </a:solidFill>
            </a:endParaRPr>
          </a:p>
        </p:txBody>
      </p:sp>
      <p:sp>
        <p:nvSpPr>
          <p:cNvPr id="42" name="任意多边形: 形状 41">
            <a:extLst>
              <a:ext uri="{FF2B5EF4-FFF2-40B4-BE49-F238E27FC236}">
                <a16:creationId xmlns:a16="http://schemas.microsoft.com/office/drawing/2014/main" id="{ACD70397-DF2A-E0E1-4976-5C7445BAD4DD}"/>
              </a:ext>
            </a:extLst>
          </p:cNvPr>
          <p:cNvSpPr/>
          <p:nvPr/>
        </p:nvSpPr>
        <p:spPr>
          <a:xfrm>
            <a:off x="2214648" y="1666583"/>
            <a:ext cx="1690324" cy="558146"/>
          </a:xfrm>
          <a:custGeom>
            <a:avLst/>
            <a:gdLst>
              <a:gd name="connsiteX0" fmla="*/ 156563 w 1325879"/>
              <a:gd name="connsiteY0" fmla="*/ 0 h 469844"/>
              <a:gd name="connsiteX1" fmla="*/ 1169317 w 1325879"/>
              <a:gd name="connsiteY1" fmla="*/ 0 h 469844"/>
              <a:gd name="connsiteX2" fmla="*/ 1248936 w 1325879"/>
              <a:gd name="connsiteY2" fmla="*/ 32979 h 469844"/>
              <a:gd name="connsiteX3" fmla="*/ 1264392 w 1325879"/>
              <a:gd name="connsiteY3" fmla="*/ 55903 h 469844"/>
              <a:gd name="connsiteX4" fmla="*/ 1271883 w 1325879"/>
              <a:gd name="connsiteY4" fmla="*/ 57416 h 469844"/>
              <a:gd name="connsiteX5" fmla="*/ 1325879 w 1325879"/>
              <a:gd name="connsiteY5" fmla="*/ 138877 h 469844"/>
              <a:gd name="connsiteX6" fmla="*/ 1325879 w 1325879"/>
              <a:gd name="connsiteY6" fmla="*/ 330967 h 469844"/>
              <a:gd name="connsiteX7" fmla="*/ 1271883 w 1325879"/>
              <a:gd name="connsiteY7" fmla="*/ 412429 h 469844"/>
              <a:gd name="connsiteX8" fmla="*/ 1264392 w 1325879"/>
              <a:gd name="connsiteY8" fmla="*/ 413941 h 469844"/>
              <a:gd name="connsiteX9" fmla="*/ 1248936 w 1325879"/>
              <a:gd name="connsiteY9" fmla="*/ 436865 h 469844"/>
              <a:gd name="connsiteX10" fmla="*/ 1169317 w 1325879"/>
              <a:gd name="connsiteY10" fmla="*/ 469844 h 469844"/>
              <a:gd name="connsiteX11" fmla="*/ 156563 w 1325879"/>
              <a:gd name="connsiteY11" fmla="*/ 469844 h 469844"/>
              <a:gd name="connsiteX12" fmla="*/ 76945 w 1325879"/>
              <a:gd name="connsiteY12" fmla="*/ 436865 h 469844"/>
              <a:gd name="connsiteX13" fmla="*/ 61489 w 1325879"/>
              <a:gd name="connsiteY13" fmla="*/ 413941 h 469844"/>
              <a:gd name="connsiteX14" fmla="*/ 53996 w 1325879"/>
              <a:gd name="connsiteY14" fmla="*/ 412429 h 469844"/>
              <a:gd name="connsiteX15" fmla="*/ 0 w 1325879"/>
              <a:gd name="connsiteY15" fmla="*/ 330967 h 469844"/>
              <a:gd name="connsiteX16" fmla="*/ 0 w 1325879"/>
              <a:gd name="connsiteY16" fmla="*/ 138877 h 469844"/>
              <a:gd name="connsiteX17" fmla="*/ 53996 w 1325879"/>
              <a:gd name="connsiteY17" fmla="*/ 57416 h 469844"/>
              <a:gd name="connsiteX18" fmla="*/ 61489 w 1325879"/>
              <a:gd name="connsiteY18" fmla="*/ 55903 h 469844"/>
              <a:gd name="connsiteX19" fmla="*/ 76945 w 1325879"/>
              <a:gd name="connsiteY19" fmla="*/ 32979 h 469844"/>
              <a:gd name="connsiteX20" fmla="*/ 156563 w 1325879"/>
              <a:gd name="connsiteY20" fmla="*/ 0 h 469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25879" h="469844">
                <a:moveTo>
                  <a:pt x="156563" y="0"/>
                </a:moveTo>
                <a:lnTo>
                  <a:pt x="1169317" y="0"/>
                </a:lnTo>
                <a:cubicBezTo>
                  <a:pt x="1200410" y="0"/>
                  <a:pt x="1228560" y="12603"/>
                  <a:pt x="1248936" y="32979"/>
                </a:cubicBezTo>
                <a:lnTo>
                  <a:pt x="1264392" y="55903"/>
                </a:lnTo>
                <a:lnTo>
                  <a:pt x="1271883" y="57416"/>
                </a:lnTo>
                <a:cubicBezTo>
                  <a:pt x="1303614" y="70837"/>
                  <a:pt x="1325879" y="102257"/>
                  <a:pt x="1325879" y="138877"/>
                </a:cubicBezTo>
                <a:lnTo>
                  <a:pt x="1325879" y="330967"/>
                </a:lnTo>
                <a:cubicBezTo>
                  <a:pt x="1325879" y="367587"/>
                  <a:pt x="1303614" y="399007"/>
                  <a:pt x="1271883" y="412429"/>
                </a:cubicBezTo>
                <a:lnTo>
                  <a:pt x="1264392" y="413941"/>
                </a:lnTo>
                <a:lnTo>
                  <a:pt x="1248936" y="436865"/>
                </a:lnTo>
                <a:cubicBezTo>
                  <a:pt x="1228560" y="457241"/>
                  <a:pt x="1200410" y="469844"/>
                  <a:pt x="1169317" y="469844"/>
                </a:cubicBezTo>
                <a:lnTo>
                  <a:pt x="156563" y="469844"/>
                </a:lnTo>
                <a:cubicBezTo>
                  <a:pt x="125470" y="469844"/>
                  <a:pt x="97321" y="457241"/>
                  <a:pt x="76945" y="436865"/>
                </a:cubicBezTo>
                <a:lnTo>
                  <a:pt x="61489" y="413941"/>
                </a:lnTo>
                <a:lnTo>
                  <a:pt x="53996" y="412429"/>
                </a:lnTo>
                <a:cubicBezTo>
                  <a:pt x="22265" y="399007"/>
                  <a:pt x="0" y="367587"/>
                  <a:pt x="0" y="330967"/>
                </a:cubicBezTo>
                <a:lnTo>
                  <a:pt x="0" y="138877"/>
                </a:lnTo>
                <a:cubicBezTo>
                  <a:pt x="0" y="102257"/>
                  <a:pt x="22265" y="70837"/>
                  <a:pt x="53996" y="57416"/>
                </a:cubicBezTo>
                <a:lnTo>
                  <a:pt x="61489" y="55903"/>
                </a:lnTo>
                <a:lnTo>
                  <a:pt x="76945" y="32979"/>
                </a:lnTo>
                <a:cubicBezTo>
                  <a:pt x="97321" y="12603"/>
                  <a:pt x="125470" y="0"/>
                  <a:pt x="156563" y="0"/>
                </a:cubicBezTo>
                <a:close/>
              </a:path>
            </a:pathLst>
          </a:custGeom>
          <a:solidFill>
            <a:schemeClr val="accent2"/>
          </a:solidFill>
          <a:ln w="22225">
            <a:gradFill>
              <a:gsLst>
                <a:gs pos="0">
                  <a:schemeClr val="accent3"/>
                </a:gs>
                <a:gs pos="100000">
                  <a:schemeClr val="accent3">
                    <a:lumMod val="75000"/>
                  </a:schemeClr>
                </a:gs>
              </a:gsLst>
              <a:lin ang="5400000" scaled="1"/>
            </a:gradFill>
          </a:ln>
          <a:effectLst>
            <a:innerShdw blurRad="482600">
              <a:prstClr val="black">
                <a:alpha val="19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accent1"/>
              </a:solidFill>
            </a:endParaRPr>
          </a:p>
        </p:txBody>
      </p:sp>
      <p:sp>
        <p:nvSpPr>
          <p:cNvPr id="2" name="矩形: 圆角 1">
            <a:extLst>
              <a:ext uri="{FF2B5EF4-FFF2-40B4-BE49-F238E27FC236}">
                <a16:creationId xmlns:a16="http://schemas.microsoft.com/office/drawing/2014/main" id="{9FD1E1B4-0909-3718-E607-AD52352C888C}"/>
              </a:ext>
            </a:extLst>
          </p:cNvPr>
          <p:cNvSpPr/>
          <p:nvPr/>
        </p:nvSpPr>
        <p:spPr>
          <a:xfrm>
            <a:off x="4768766" y="594641"/>
            <a:ext cx="2567940" cy="720778"/>
          </a:xfrm>
          <a:prstGeom prst="roundRect">
            <a:avLst>
              <a:gd name="adj" fmla="val 50000"/>
            </a:avLst>
          </a:prstGeom>
          <a:gradFill flip="none" rotWithShape="1">
            <a:gsLst>
              <a:gs pos="0">
                <a:schemeClr val="accent3"/>
              </a:gs>
              <a:gs pos="84000">
                <a:schemeClr val="accent3">
                  <a:lumMod val="7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ndParaRPr>
          </a:p>
        </p:txBody>
      </p:sp>
      <p:sp>
        <p:nvSpPr>
          <p:cNvPr id="3" name="矩形: 圆角 2">
            <a:extLst>
              <a:ext uri="{FF2B5EF4-FFF2-40B4-BE49-F238E27FC236}">
                <a16:creationId xmlns:a16="http://schemas.microsoft.com/office/drawing/2014/main" id="{5553569C-B203-CA37-CC9F-C06FD3633A8B}"/>
              </a:ext>
            </a:extLst>
          </p:cNvPr>
          <p:cNvSpPr/>
          <p:nvPr/>
        </p:nvSpPr>
        <p:spPr>
          <a:xfrm>
            <a:off x="4831080" y="641315"/>
            <a:ext cx="2453640" cy="627430"/>
          </a:xfrm>
          <a:prstGeom prst="roundRect">
            <a:avLst>
              <a:gd name="adj" fmla="val 50000"/>
            </a:avLst>
          </a:prstGeom>
          <a:noFill/>
          <a:ln w="3175"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ndParaRPr>
          </a:p>
        </p:txBody>
      </p:sp>
      <p:sp>
        <p:nvSpPr>
          <p:cNvPr id="4" name="文本框 3">
            <a:extLst>
              <a:ext uri="{FF2B5EF4-FFF2-40B4-BE49-F238E27FC236}">
                <a16:creationId xmlns:a16="http://schemas.microsoft.com/office/drawing/2014/main" id="{25E0B8CF-40A6-A53B-7239-2FD65B8F1433}"/>
              </a:ext>
            </a:extLst>
          </p:cNvPr>
          <p:cNvSpPr txBox="1"/>
          <p:nvPr/>
        </p:nvSpPr>
        <p:spPr>
          <a:xfrm>
            <a:off x="5139666" y="677883"/>
            <a:ext cx="1826141" cy="584775"/>
          </a:xfrm>
          <a:prstGeom prst="rect">
            <a:avLst/>
          </a:prstGeom>
          <a:noFill/>
        </p:spPr>
        <p:txBody>
          <a:bodyPr wrap="none" rtlCol="0">
            <a:noAutofit/>
          </a:bodyPr>
          <a:lstStyle/>
          <a:p>
            <a:r>
              <a:rPr lang="zh-CN" altLang="en-US" sz="3200" dirty="0">
                <a:solidFill>
                  <a:schemeClr val="accent2"/>
                </a:solidFill>
                <a:effectLst>
                  <a:outerShdw dist="25400" algn="l" rotWithShape="0">
                    <a:schemeClr val="bg1"/>
                  </a:outerShdw>
                </a:effectLst>
                <a:latin typeface="+mj-ea"/>
                <a:ea typeface="+mj-ea"/>
              </a:rPr>
              <a:t>激励成本</a:t>
            </a:r>
          </a:p>
        </p:txBody>
      </p:sp>
      <p:sp>
        <p:nvSpPr>
          <p:cNvPr id="5" name="文本框 4">
            <a:extLst>
              <a:ext uri="{FF2B5EF4-FFF2-40B4-BE49-F238E27FC236}">
                <a16:creationId xmlns:a16="http://schemas.microsoft.com/office/drawing/2014/main" id="{60AB5AF1-4A4C-20BD-8D78-D36CF402C3F1}"/>
              </a:ext>
            </a:extLst>
          </p:cNvPr>
          <p:cNvSpPr txBox="1"/>
          <p:nvPr/>
        </p:nvSpPr>
        <p:spPr>
          <a:xfrm>
            <a:off x="2376349" y="1718116"/>
            <a:ext cx="1415772" cy="461665"/>
          </a:xfrm>
          <a:prstGeom prst="rect">
            <a:avLst/>
          </a:prstGeom>
          <a:noFill/>
        </p:spPr>
        <p:txBody>
          <a:bodyPr wrap="none" rtlCol="0">
            <a:noAutofit/>
          </a:bodyPr>
          <a:lstStyle/>
          <a:p>
            <a:r>
              <a:rPr lang="zh-CN" altLang="en-US" sz="2400" dirty="0">
                <a:solidFill>
                  <a:schemeClr val="bg1"/>
                </a:solidFill>
                <a:latin typeface="+mj-ea"/>
                <a:ea typeface="+mj-ea"/>
              </a:rPr>
              <a:t>奖金激励</a:t>
            </a:r>
          </a:p>
        </p:txBody>
      </p:sp>
      <p:sp>
        <p:nvSpPr>
          <p:cNvPr id="6" name="文本框 5">
            <a:extLst>
              <a:ext uri="{FF2B5EF4-FFF2-40B4-BE49-F238E27FC236}">
                <a16:creationId xmlns:a16="http://schemas.microsoft.com/office/drawing/2014/main" id="{20CA3FFE-D159-3225-8385-BD806A0971FF}"/>
              </a:ext>
            </a:extLst>
          </p:cNvPr>
          <p:cNvSpPr txBox="1"/>
          <p:nvPr/>
        </p:nvSpPr>
        <p:spPr>
          <a:xfrm>
            <a:off x="7443748" y="1709875"/>
            <a:ext cx="1415772" cy="461665"/>
          </a:xfrm>
          <a:prstGeom prst="rect">
            <a:avLst/>
          </a:prstGeom>
          <a:noFill/>
        </p:spPr>
        <p:txBody>
          <a:bodyPr wrap="none" rtlCol="0">
            <a:noAutofit/>
          </a:bodyPr>
          <a:lstStyle/>
          <a:p>
            <a:r>
              <a:rPr lang="zh-CN" altLang="en-US" sz="2400" dirty="0">
                <a:solidFill>
                  <a:schemeClr val="bg1"/>
                </a:solidFill>
                <a:latin typeface="+mj-ea"/>
                <a:ea typeface="+mj-ea"/>
              </a:rPr>
              <a:t>佣金激励</a:t>
            </a:r>
          </a:p>
        </p:txBody>
      </p:sp>
      <p:grpSp>
        <p:nvGrpSpPr>
          <p:cNvPr id="23" name="组合 22">
            <a:extLst>
              <a:ext uri="{FF2B5EF4-FFF2-40B4-BE49-F238E27FC236}">
                <a16:creationId xmlns:a16="http://schemas.microsoft.com/office/drawing/2014/main" id="{7266B8F9-D3FA-8582-4BC5-996DE1DFF2A0}"/>
              </a:ext>
            </a:extLst>
          </p:cNvPr>
          <p:cNvGrpSpPr/>
          <p:nvPr/>
        </p:nvGrpSpPr>
        <p:grpSpPr>
          <a:xfrm>
            <a:off x="7127240" y="2660803"/>
            <a:ext cx="2421715" cy="2450556"/>
            <a:chOff x="8051800" y="2660803"/>
            <a:chExt cx="2421715" cy="2450556"/>
          </a:xfrm>
        </p:grpSpPr>
        <p:grpSp>
          <p:nvGrpSpPr>
            <p:cNvPr id="22" name="组合 21">
              <a:extLst>
                <a:ext uri="{FF2B5EF4-FFF2-40B4-BE49-F238E27FC236}">
                  <a16:creationId xmlns:a16="http://schemas.microsoft.com/office/drawing/2014/main" id="{0C654B29-A738-84ED-4AA9-4FA49F625070}"/>
                </a:ext>
              </a:extLst>
            </p:cNvPr>
            <p:cNvGrpSpPr/>
            <p:nvPr/>
          </p:nvGrpSpPr>
          <p:grpSpPr>
            <a:xfrm>
              <a:off x="8051800" y="2843213"/>
              <a:ext cx="1189038" cy="1979613"/>
              <a:chOff x="8051800" y="2843213"/>
              <a:chExt cx="1189038" cy="1979613"/>
            </a:xfrm>
          </p:grpSpPr>
          <p:sp>
            <p:nvSpPr>
              <p:cNvPr id="16" name="Freeform 7">
                <a:extLst>
                  <a:ext uri="{FF2B5EF4-FFF2-40B4-BE49-F238E27FC236}">
                    <a16:creationId xmlns:a16="http://schemas.microsoft.com/office/drawing/2014/main" id="{011D4681-5CAB-A2B0-650A-C3549335FDFD}"/>
                  </a:ext>
                </a:extLst>
              </p:cNvPr>
              <p:cNvSpPr>
                <a:spLocks/>
              </p:cNvSpPr>
              <p:nvPr/>
            </p:nvSpPr>
            <p:spPr bwMode="auto">
              <a:xfrm>
                <a:off x="8051800" y="3489326"/>
                <a:ext cx="1189037" cy="1333500"/>
              </a:xfrm>
              <a:custGeom>
                <a:avLst/>
                <a:gdLst>
                  <a:gd name="T0" fmla="*/ 6741 w 12472"/>
                  <a:gd name="T1" fmla="*/ 13984 h 13984"/>
                  <a:gd name="T2" fmla="*/ 2197 w 12472"/>
                  <a:gd name="T3" fmla="*/ 0 h 13984"/>
                  <a:gd name="T4" fmla="*/ 12472 w 12472"/>
                  <a:gd name="T5" fmla="*/ 4392 h 13984"/>
                  <a:gd name="T6" fmla="*/ 6741 w 12472"/>
                  <a:gd name="T7" fmla="*/ 13984 h 13984"/>
                </a:gdLst>
                <a:ahLst/>
                <a:cxnLst>
                  <a:cxn ang="0">
                    <a:pos x="T0" y="T1"/>
                  </a:cxn>
                  <a:cxn ang="0">
                    <a:pos x="T2" y="T3"/>
                  </a:cxn>
                  <a:cxn ang="0">
                    <a:pos x="T4" y="T5"/>
                  </a:cxn>
                  <a:cxn ang="0">
                    <a:pos x="T6" y="T7"/>
                  </a:cxn>
                </a:cxnLst>
                <a:rect l="0" t="0" r="r" b="b"/>
                <a:pathLst>
                  <a:path w="12472" h="13984">
                    <a:moveTo>
                      <a:pt x="6741" y="13984"/>
                    </a:moveTo>
                    <a:cubicBezTo>
                      <a:pt x="1941" y="11116"/>
                      <a:pt x="0" y="5142"/>
                      <a:pt x="2197" y="0"/>
                    </a:cubicBezTo>
                    <a:lnTo>
                      <a:pt x="12472" y="4392"/>
                    </a:lnTo>
                    <a:lnTo>
                      <a:pt x="6741" y="13984"/>
                    </a:lnTo>
                    <a:close/>
                  </a:path>
                </a:pathLst>
              </a:custGeom>
              <a:solidFill>
                <a:srgbClr val="30717D"/>
              </a:solidFill>
              <a:ln w="0">
                <a:solidFill>
                  <a:srgbClr val="000000"/>
                </a:solidFill>
                <a:prstDash val="solid"/>
                <a:round/>
                <a:headEnd/>
                <a:tailEnd/>
              </a:ln>
            </p:spPr>
            <p:txBody>
              <a:bodyPr vert="horz" wrap="square" lIns="91440" tIns="45720" rIns="91440" bIns="45720" numCol="1" anchor="t" anchorCtr="0" compatLnSpc="1">
                <a:prstTxWarp prst="textNoShape">
                  <a:avLst/>
                </a:prstTxWarp>
                <a:noAutofit/>
              </a:bodyPr>
              <a:lstStyle/>
              <a:p>
                <a:endParaRPr lang="zh-CN" altLang="en-US"/>
              </a:p>
            </p:txBody>
          </p:sp>
          <p:sp>
            <p:nvSpPr>
              <p:cNvPr id="17" name="Freeform 8">
                <a:extLst>
                  <a:ext uri="{FF2B5EF4-FFF2-40B4-BE49-F238E27FC236}">
                    <a16:creationId xmlns:a16="http://schemas.microsoft.com/office/drawing/2014/main" id="{71273E2D-8A9B-1361-10EF-87B678011A21}"/>
                  </a:ext>
                </a:extLst>
              </p:cNvPr>
              <p:cNvSpPr>
                <a:spLocks/>
              </p:cNvSpPr>
              <p:nvPr/>
            </p:nvSpPr>
            <p:spPr bwMode="auto">
              <a:xfrm>
                <a:off x="8051800" y="3489326"/>
                <a:ext cx="1189037" cy="1333500"/>
              </a:xfrm>
              <a:custGeom>
                <a:avLst/>
                <a:gdLst>
                  <a:gd name="T0" fmla="*/ 6741 w 12472"/>
                  <a:gd name="T1" fmla="*/ 13984 h 13984"/>
                  <a:gd name="T2" fmla="*/ 2197 w 12472"/>
                  <a:gd name="T3" fmla="*/ 0 h 13984"/>
                  <a:gd name="T4" fmla="*/ 12472 w 12472"/>
                  <a:gd name="T5" fmla="*/ 4392 h 13984"/>
                  <a:gd name="T6" fmla="*/ 6741 w 12472"/>
                  <a:gd name="T7" fmla="*/ 13984 h 13984"/>
                </a:gdLst>
                <a:ahLst/>
                <a:cxnLst>
                  <a:cxn ang="0">
                    <a:pos x="T0" y="T1"/>
                  </a:cxn>
                  <a:cxn ang="0">
                    <a:pos x="T2" y="T3"/>
                  </a:cxn>
                  <a:cxn ang="0">
                    <a:pos x="T4" y="T5"/>
                  </a:cxn>
                  <a:cxn ang="0">
                    <a:pos x="T6" y="T7"/>
                  </a:cxn>
                </a:cxnLst>
                <a:rect l="0" t="0" r="r" b="b"/>
                <a:pathLst>
                  <a:path w="12472" h="13984">
                    <a:moveTo>
                      <a:pt x="6741" y="13984"/>
                    </a:moveTo>
                    <a:cubicBezTo>
                      <a:pt x="1941" y="11116"/>
                      <a:pt x="0" y="5142"/>
                      <a:pt x="2197" y="0"/>
                    </a:cubicBezTo>
                    <a:lnTo>
                      <a:pt x="12472" y="4392"/>
                    </a:lnTo>
                    <a:lnTo>
                      <a:pt x="6741" y="13984"/>
                    </a:lnTo>
                    <a:close/>
                  </a:path>
                </a:pathLst>
              </a:custGeom>
              <a:noFill/>
              <a:ln w="19050" cap="flat">
                <a:solidFill>
                  <a:srgbClr val="F0B5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8" name="Freeform 9">
                <a:extLst>
                  <a:ext uri="{FF2B5EF4-FFF2-40B4-BE49-F238E27FC236}">
                    <a16:creationId xmlns:a16="http://schemas.microsoft.com/office/drawing/2014/main" id="{D40EA601-2159-2356-C6FE-90BC0B761CCA}"/>
                  </a:ext>
                </a:extLst>
              </p:cNvPr>
              <p:cNvSpPr>
                <a:spLocks/>
              </p:cNvSpPr>
              <p:nvPr/>
            </p:nvSpPr>
            <p:spPr bwMode="auto">
              <a:xfrm>
                <a:off x="8261350" y="2994026"/>
                <a:ext cx="979487" cy="914400"/>
              </a:xfrm>
              <a:custGeom>
                <a:avLst/>
                <a:gdLst>
                  <a:gd name="T0" fmla="*/ 0 w 10275"/>
                  <a:gd name="T1" fmla="*/ 5200 h 9592"/>
                  <a:gd name="T2" fmla="*/ 4544 w 10275"/>
                  <a:gd name="T3" fmla="*/ 0 h 9592"/>
                  <a:gd name="T4" fmla="*/ 10275 w 10275"/>
                  <a:gd name="T5" fmla="*/ 9592 h 9592"/>
                  <a:gd name="T6" fmla="*/ 0 w 10275"/>
                  <a:gd name="T7" fmla="*/ 5200 h 9592"/>
                </a:gdLst>
                <a:ahLst/>
                <a:cxnLst>
                  <a:cxn ang="0">
                    <a:pos x="T0" y="T1"/>
                  </a:cxn>
                  <a:cxn ang="0">
                    <a:pos x="T2" y="T3"/>
                  </a:cxn>
                  <a:cxn ang="0">
                    <a:pos x="T4" y="T5"/>
                  </a:cxn>
                  <a:cxn ang="0">
                    <a:pos x="T6" y="T7"/>
                  </a:cxn>
                </a:cxnLst>
                <a:rect l="0" t="0" r="r" b="b"/>
                <a:pathLst>
                  <a:path w="10275" h="9592">
                    <a:moveTo>
                      <a:pt x="0" y="5200"/>
                    </a:moveTo>
                    <a:cubicBezTo>
                      <a:pt x="927" y="3030"/>
                      <a:pt x="2518" y="1210"/>
                      <a:pt x="4544" y="0"/>
                    </a:cubicBezTo>
                    <a:lnTo>
                      <a:pt x="10275" y="9592"/>
                    </a:lnTo>
                    <a:lnTo>
                      <a:pt x="0" y="5200"/>
                    </a:lnTo>
                    <a:close/>
                  </a:path>
                </a:pathLst>
              </a:custGeom>
              <a:solidFill>
                <a:srgbClr val="004062"/>
              </a:solidFill>
              <a:ln w="0">
                <a:solidFill>
                  <a:srgbClr val="000000"/>
                </a:solidFill>
                <a:prstDash val="solid"/>
                <a:round/>
                <a:headEnd/>
                <a:tailEnd/>
              </a:ln>
            </p:spPr>
            <p:txBody>
              <a:bodyPr vert="horz" wrap="square" lIns="91440" tIns="45720" rIns="91440" bIns="45720" numCol="1" anchor="t" anchorCtr="0" compatLnSpc="1">
                <a:prstTxWarp prst="textNoShape">
                  <a:avLst/>
                </a:prstTxWarp>
                <a:noAutofit/>
              </a:bodyPr>
              <a:lstStyle/>
              <a:p>
                <a:endParaRPr lang="zh-CN" altLang="en-US"/>
              </a:p>
            </p:txBody>
          </p:sp>
          <p:sp>
            <p:nvSpPr>
              <p:cNvPr id="19" name="Freeform 10">
                <a:extLst>
                  <a:ext uri="{FF2B5EF4-FFF2-40B4-BE49-F238E27FC236}">
                    <a16:creationId xmlns:a16="http://schemas.microsoft.com/office/drawing/2014/main" id="{368BC55F-BB76-1F36-9142-5A77135054D5}"/>
                  </a:ext>
                </a:extLst>
              </p:cNvPr>
              <p:cNvSpPr>
                <a:spLocks/>
              </p:cNvSpPr>
              <p:nvPr/>
            </p:nvSpPr>
            <p:spPr bwMode="auto">
              <a:xfrm>
                <a:off x="8261350" y="2994026"/>
                <a:ext cx="979487" cy="914400"/>
              </a:xfrm>
              <a:custGeom>
                <a:avLst/>
                <a:gdLst>
                  <a:gd name="T0" fmla="*/ 0 w 10275"/>
                  <a:gd name="T1" fmla="*/ 5200 h 9592"/>
                  <a:gd name="T2" fmla="*/ 4544 w 10275"/>
                  <a:gd name="T3" fmla="*/ 0 h 9592"/>
                  <a:gd name="T4" fmla="*/ 10275 w 10275"/>
                  <a:gd name="T5" fmla="*/ 9592 h 9592"/>
                  <a:gd name="T6" fmla="*/ 0 w 10275"/>
                  <a:gd name="T7" fmla="*/ 5200 h 9592"/>
                </a:gdLst>
                <a:ahLst/>
                <a:cxnLst>
                  <a:cxn ang="0">
                    <a:pos x="T0" y="T1"/>
                  </a:cxn>
                  <a:cxn ang="0">
                    <a:pos x="T2" y="T3"/>
                  </a:cxn>
                  <a:cxn ang="0">
                    <a:pos x="T4" y="T5"/>
                  </a:cxn>
                  <a:cxn ang="0">
                    <a:pos x="T6" y="T7"/>
                  </a:cxn>
                </a:cxnLst>
                <a:rect l="0" t="0" r="r" b="b"/>
                <a:pathLst>
                  <a:path w="10275" h="9592">
                    <a:moveTo>
                      <a:pt x="0" y="5200"/>
                    </a:moveTo>
                    <a:cubicBezTo>
                      <a:pt x="927" y="3030"/>
                      <a:pt x="2518" y="1210"/>
                      <a:pt x="4544" y="0"/>
                    </a:cubicBezTo>
                    <a:lnTo>
                      <a:pt x="10275" y="9592"/>
                    </a:lnTo>
                    <a:lnTo>
                      <a:pt x="0" y="5200"/>
                    </a:lnTo>
                    <a:close/>
                  </a:path>
                </a:pathLst>
              </a:custGeom>
              <a:noFill/>
              <a:ln w="19050" cap="flat">
                <a:solidFill>
                  <a:srgbClr val="F0B5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0" name="Freeform 11">
                <a:extLst>
                  <a:ext uri="{FF2B5EF4-FFF2-40B4-BE49-F238E27FC236}">
                    <a16:creationId xmlns:a16="http://schemas.microsoft.com/office/drawing/2014/main" id="{ED1FCE70-9D40-3BF8-0620-43890964DA69}"/>
                  </a:ext>
                </a:extLst>
              </p:cNvPr>
              <p:cNvSpPr>
                <a:spLocks/>
              </p:cNvSpPr>
              <p:nvPr/>
            </p:nvSpPr>
            <p:spPr bwMode="auto">
              <a:xfrm>
                <a:off x="8694738" y="2843213"/>
                <a:ext cx="546100" cy="1065213"/>
              </a:xfrm>
              <a:custGeom>
                <a:avLst/>
                <a:gdLst>
                  <a:gd name="T0" fmla="*/ 0 w 5731"/>
                  <a:gd name="T1" fmla="*/ 1582 h 11174"/>
                  <a:gd name="T2" fmla="*/ 5731 w 5731"/>
                  <a:gd name="T3" fmla="*/ 0 h 11174"/>
                  <a:gd name="T4" fmla="*/ 5731 w 5731"/>
                  <a:gd name="T5" fmla="*/ 11174 h 11174"/>
                  <a:gd name="T6" fmla="*/ 0 w 5731"/>
                  <a:gd name="T7" fmla="*/ 1582 h 11174"/>
                </a:gdLst>
                <a:ahLst/>
                <a:cxnLst>
                  <a:cxn ang="0">
                    <a:pos x="T0" y="T1"/>
                  </a:cxn>
                  <a:cxn ang="0">
                    <a:pos x="T2" y="T3"/>
                  </a:cxn>
                  <a:cxn ang="0">
                    <a:pos x="T4" y="T5"/>
                  </a:cxn>
                  <a:cxn ang="0">
                    <a:pos x="T6" y="T7"/>
                  </a:cxn>
                </a:cxnLst>
                <a:rect l="0" t="0" r="r" b="b"/>
                <a:pathLst>
                  <a:path w="5731" h="11174">
                    <a:moveTo>
                      <a:pt x="0" y="1582"/>
                    </a:moveTo>
                    <a:cubicBezTo>
                      <a:pt x="1732" y="547"/>
                      <a:pt x="3712" y="0"/>
                      <a:pt x="5731" y="0"/>
                    </a:cubicBezTo>
                    <a:lnTo>
                      <a:pt x="5731" y="11174"/>
                    </a:lnTo>
                    <a:lnTo>
                      <a:pt x="0" y="1582"/>
                    </a:lnTo>
                    <a:close/>
                  </a:path>
                </a:pathLst>
              </a:custGeom>
              <a:solidFill>
                <a:schemeClr val="accent3">
                  <a:lumMod val="75000"/>
                </a:schemeClr>
              </a:solidFill>
              <a:ln w="0">
                <a:solidFill>
                  <a:srgbClr val="000000"/>
                </a:solidFill>
                <a:prstDash val="solid"/>
                <a:round/>
                <a:headEnd/>
                <a:tailEnd/>
              </a:ln>
            </p:spPr>
            <p:txBody>
              <a:bodyPr vert="horz" wrap="square" lIns="91440" tIns="45720" rIns="91440" bIns="45720" numCol="1" anchor="t" anchorCtr="0" compatLnSpc="1">
                <a:prstTxWarp prst="textNoShape">
                  <a:avLst/>
                </a:prstTxWarp>
                <a:noAutofit/>
              </a:bodyPr>
              <a:lstStyle/>
              <a:p>
                <a:endParaRPr lang="zh-CN" altLang="en-US"/>
              </a:p>
            </p:txBody>
          </p:sp>
          <p:sp>
            <p:nvSpPr>
              <p:cNvPr id="21" name="Freeform 12">
                <a:extLst>
                  <a:ext uri="{FF2B5EF4-FFF2-40B4-BE49-F238E27FC236}">
                    <a16:creationId xmlns:a16="http://schemas.microsoft.com/office/drawing/2014/main" id="{CEB927C3-A856-E849-0CE9-71D4B4881988}"/>
                  </a:ext>
                </a:extLst>
              </p:cNvPr>
              <p:cNvSpPr>
                <a:spLocks/>
              </p:cNvSpPr>
              <p:nvPr/>
            </p:nvSpPr>
            <p:spPr bwMode="auto">
              <a:xfrm>
                <a:off x="8694738" y="2843213"/>
                <a:ext cx="546100" cy="1065213"/>
              </a:xfrm>
              <a:custGeom>
                <a:avLst/>
                <a:gdLst>
                  <a:gd name="T0" fmla="*/ 0 w 5731"/>
                  <a:gd name="T1" fmla="*/ 1582 h 11174"/>
                  <a:gd name="T2" fmla="*/ 5731 w 5731"/>
                  <a:gd name="T3" fmla="*/ 0 h 11174"/>
                  <a:gd name="T4" fmla="*/ 5731 w 5731"/>
                  <a:gd name="T5" fmla="*/ 11174 h 11174"/>
                  <a:gd name="T6" fmla="*/ 0 w 5731"/>
                  <a:gd name="T7" fmla="*/ 1582 h 11174"/>
                </a:gdLst>
                <a:ahLst/>
                <a:cxnLst>
                  <a:cxn ang="0">
                    <a:pos x="T0" y="T1"/>
                  </a:cxn>
                  <a:cxn ang="0">
                    <a:pos x="T2" y="T3"/>
                  </a:cxn>
                  <a:cxn ang="0">
                    <a:pos x="T4" y="T5"/>
                  </a:cxn>
                  <a:cxn ang="0">
                    <a:pos x="T6" y="T7"/>
                  </a:cxn>
                </a:cxnLst>
                <a:rect l="0" t="0" r="r" b="b"/>
                <a:pathLst>
                  <a:path w="5731" h="11174">
                    <a:moveTo>
                      <a:pt x="0" y="1582"/>
                    </a:moveTo>
                    <a:cubicBezTo>
                      <a:pt x="1732" y="547"/>
                      <a:pt x="3712" y="0"/>
                      <a:pt x="5731" y="0"/>
                    </a:cubicBezTo>
                    <a:lnTo>
                      <a:pt x="5731" y="11174"/>
                    </a:lnTo>
                    <a:lnTo>
                      <a:pt x="0" y="1582"/>
                    </a:lnTo>
                    <a:close/>
                  </a:path>
                </a:pathLst>
              </a:custGeom>
              <a:noFill/>
              <a:ln w="19050" cap="flat">
                <a:solidFill>
                  <a:srgbClr val="F0B5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zh-CN" altLang="en-US"/>
              </a:p>
            </p:txBody>
          </p:sp>
        </p:grpSp>
        <p:sp>
          <p:nvSpPr>
            <p:cNvPr id="14" name="Freeform 5">
              <a:extLst>
                <a:ext uri="{FF2B5EF4-FFF2-40B4-BE49-F238E27FC236}">
                  <a16:creationId xmlns:a16="http://schemas.microsoft.com/office/drawing/2014/main" id="{0DE2CF26-13D5-5156-021E-100FC9CF9F94}"/>
                </a:ext>
              </a:extLst>
            </p:cNvPr>
            <p:cNvSpPr>
              <a:spLocks/>
            </p:cNvSpPr>
            <p:nvPr/>
          </p:nvSpPr>
          <p:spPr bwMode="auto">
            <a:xfrm>
              <a:off x="8620077" y="2660803"/>
              <a:ext cx="1853438" cy="2450556"/>
            </a:xfrm>
            <a:custGeom>
              <a:avLst/>
              <a:gdLst>
                <a:gd name="T0" fmla="*/ 5731 w 16904"/>
                <a:gd name="T1" fmla="*/ 0 h 22347"/>
                <a:gd name="T2" fmla="*/ 16904 w 16904"/>
                <a:gd name="T3" fmla="*/ 11174 h 22347"/>
                <a:gd name="T4" fmla="*/ 5731 w 16904"/>
                <a:gd name="T5" fmla="*/ 22347 h 22347"/>
                <a:gd name="T6" fmla="*/ 0 w 16904"/>
                <a:gd name="T7" fmla="*/ 20766 h 22347"/>
                <a:gd name="T8" fmla="*/ 5731 w 16904"/>
                <a:gd name="T9" fmla="*/ 11174 h 22347"/>
                <a:gd name="T10" fmla="*/ 5731 w 16904"/>
                <a:gd name="T11" fmla="*/ 0 h 22347"/>
              </a:gdLst>
              <a:ahLst/>
              <a:cxnLst>
                <a:cxn ang="0">
                  <a:pos x="T0" y="T1"/>
                </a:cxn>
                <a:cxn ang="0">
                  <a:pos x="T2" y="T3"/>
                </a:cxn>
                <a:cxn ang="0">
                  <a:pos x="T4" y="T5"/>
                </a:cxn>
                <a:cxn ang="0">
                  <a:pos x="T6" y="T7"/>
                </a:cxn>
                <a:cxn ang="0">
                  <a:pos x="T8" y="T9"/>
                </a:cxn>
                <a:cxn ang="0">
                  <a:pos x="T10" y="T11"/>
                </a:cxn>
              </a:cxnLst>
              <a:rect l="0" t="0" r="r" b="b"/>
              <a:pathLst>
                <a:path w="16904" h="22347">
                  <a:moveTo>
                    <a:pt x="5731" y="0"/>
                  </a:moveTo>
                  <a:cubicBezTo>
                    <a:pt x="11902" y="0"/>
                    <a:pt x="16904" y="5003"/>
                    <a:pt x="16904" y="11174"/>
                  </a:cubicBezTo>
                  <a:cubicBezTo>
                    <a:pt x="16904" y="17345"/>
                    <a:pt x="11902" y="22347"/>
                    <a:pt x="5731" y="22347"/>
                  </a:cubicBezTo>
                  <a:cubicBezTo>
                    <a:pt x="3712" y="22347"/>
                    <a:pt x="1732" y="21801"/>
                    <a:pt x="0" y="20766"/>
                  </a:cubicBezTo>
                  <a:lnTo>
                    <a:pt x="5731" y="11174"/>
                  </a:lnTo>
                  <a:lnTo>
                    <a:pt x="5731" y="0"/>
                  </a:lnTo>
                  <a:close/>
                </a:path>
              </a:pathLst>
            </a:custGeom>
            <a:pattFill prst="ltHorz">
              <a:fgClr>
                <a:schemeClr val="accent3">
                  <a:lumMod val="50000"/>
                </a:schemeClr>
              </a:fgClr>
              <a:bgClr>
                <a:schemeClr val="accent3"/>
              </a:bgClr>
            </a:pattFill>
            <a:ln w="22225">
              <a:solidFill>
                <a:schemeClr val="accent3">
                  <a:lumMod val="75000"/>
                </a:schemeClr>
              </a:solidFill>
              <a:prstDash val="solid"/>
              <a:round/>
              <a:headEnd/>
              <a:tailEnd/>
            </a:ln>
            <a:effectLst>
              <a:outerShdw blurRad="304800" dist="152400" dir="8100000" algn="tr" rotWithShape="0">
                <a:schemeClr val="accent2">
                  <a:lumMod val="50000"/>
                  <a:alpha val="41000"/>
                </a:schemeClr>
              </a:outerShdw>
            </a:effectLst>
          </p:spPr>
          <p:txBody>
            <a:bodyPr vert="horz" wrap="square" lIns="91440" tIns="45720" rIns="91440" bIns="45720" numCol="1" anchor="t" anchorCtr="0" compatLnSpc="1">
              <a:prstTxWarp prst="textNoShape">
                <a:avLst/>
              </a:prstTxWarp>
              <a:noAutofit/>
            </a:bodyPr>
            <a:lstStyle/>
            <a:p>
              <a:endParaRPr lang="zh-CN" altLang="en-US"/>
            </a:p>
          </p:txBody>
        </p:sp>
      </p:grpSp>
      <p:sp>
        <p:nvSpPr>
          <p:cNvPr id="24" name="文本框 23">
            <a:extLst>
              <a:ext uri="{FF2B5EF4-FFF2-40B4-BE49-F238E27FC236}">
                <a16:creationId xmlns:a16="http://schemas.microsoft.com/office/drawing/2014/main" id="{794EECF7-CE26-7D97-7CAB-8DC3CDA3131E}"/>
              </a:ext>
            </a:extLst>
          </p:cNvPr>
          <p:cNvSpPr txBox="1"/>
          <p:nvPr/>
        </p:nvSpPr>
        <p:spPr>
          <a:xfrm>
            <a:off x="8525827" y="3676533"/>
            <a:ext cx="902811" cy="461665"/>
          </a:xfrm>
          <a:prstGeom prst="rect">
            <a:avLst/>
          </a:prstGeom>
          <a:noFill/>
        </p:spPr>
        <p:txBody>
          <a:bodyPr wrap="none" rtlCol="0">
            <a:noAutofit/>
          </a:bodyPr>
          <a:lstStyle/>
          <a:p>
            <a:r>
              <a:rPr lang="en-US" altLang="zh-CN" sz="2400" dirty="0">
                <a:solidFill>
                  <a:schemeClr val="accent2"/>
                </a:solidFill>
                <a:latin typeface="+mj-lt"/>
              </a:rPr>
              <a:t>55%</a:t>
            </a:r>
            <a:endParaRPr lang="zh-CN" altLang="en-US" sz="2400" dirty="0">
              <a:solidFill>
                <a:schemeClr val="accent2"/>
              </a:solidFill>
              <a:latin typeface="+mj-lt"/>
            </a:endParaRPr>
          </a:p>
        </p:txBody>
      </p:sp>
      <p:sp>
        <p:nvSpPr>
          <p:cNvPr id="28" name="任意多边形: 形状 27">
            <a:extLst>
              <a:ext uri="{FF2B5EF4-FFF2-40B4-BE49-F238E27FC236}">
                <a16:creationId xmlns:a16="http://schemas.microsoft.com/office/drawing/2014/main" id="{32278613-2463-F2C3-5BBF-EEF765B86252}"/>
              </a:ext>
            </a:extLst>
          </p:cNvPr>
          <p:cNvSpPr/>
          <p:nvPr/>
        </p:nvSpPr>
        <p:spPr>
          <a:xfrm>
            <a:off x="2042592" y="3083536"/>
            <a:ext cx="3270190" cy="1605090"/>
          </a:xfrm>
          <a:custGeom>
            <a:avLst/>
            <a:gdLst>
              <a:gd name="connsiteX0" fmla="*/ 736104 w 3270190"/>
              <a:gd name="connsiteY0" fmla="*/ 803 h 1605090"/>
              <a:gd name="connsiteX1" fmla="*/ 1574161 w 3270190"/>
              <a:gd name="connsiteY1" fmla="*/ 1255121 h 1605090"/>
              <a:gd name="connsiteX2" fmla="*/ 2523395 w 3270190"/>
              <a:gd name="connsiteY2" fmla="*/ 105589 h 1605090"/>
              <a:gd name="connsiteX3" fmla="*/ 3258181 w 3270190"/>
              <a:gd name="connsiteY3" fmla="*/ 1572304 h 1605090"/>
              <a:gd name="connsiteX4" fmla="*/ 3270190 w 3270190"/>
              <a:gd name="connsiteY4" fmla="*/ 1605090 h 1605090"/>
              <a:gd name="connsiteX5" fmla="*/ 0 w 3270190"/>
              <a:gd name="connsiteY5" fmla="*/ 1605090 h 1605090"/>
              <a:gd name="connsiteX6" fmla="*/ 1936 w 3270190"/>
              <a:gd name="connsiteY6" fmla="*/ 1601129 h 1605090"/>
              <a:gd name="connsiteX7" fmla="*/ 41452 w 3270190"/>
              <a:gd name="connsiteY7" fmla="*/ 1516378 h 1605090"/>
              <a:gd name="connsiteX8" fmla="*/ 712012 w 3270190"/>
              <a:gd name="connsiteY8" fmla="*/ 1086 h 1605090"/>
              <a:gd name="connsiteX9" fmla="*/ 736104 w 3270190"/>
              <a:gd name="connsiteY9" fmla="*/ 803 h 1605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70190" h="1605090">
                <a:moveTo>
                  <a:pt x="736104" y="803"/>
                </a:moveTo>
                <a:cubicBezTo>
                  <a:pt x="986510" y="36320"/>
                  <a:pt x="1281698" y="1238248"/>
                  <a:pt x="1574161" y="1255121"/>
                </a:cubicBezTo>
                <a:cubicBezTo>
                  <a:pt x="1876058" y="1272538"/>
                  <a:pt x="2214241" y="-22137"/>
                  <a:pt x="2523395" y="105589"/>
                </a:cubicBezTo>
                <a:cubicBezTo>
                  <a:pt x="2755261" y="201384"/>
                  <a:pt x="3051625" y="1007471"/>
                  <a:pt x="3258181" y="1572304"/>
                </a:cubicBezTo>
                <a:lnTo>
                  <a:pt x="3270190" y="1605090"/>
                </a:lnTo>
                <a:lnTo>
                  <a:pt x="0" y="1605090"/>
                </a:lnTo>
                <a:lnTo>
                  <a:pt x="1936" y="1601129"/>
                </a:lnTo>
                <a:cubicBezTo>
                  <a:pt x="12957" y="1577962"/>
                  <a:pt x="26031" y="1549942"/>
                  <a:pt x="41452" y="1516378"/>
                </a:cubicBezTo>
                <a:cubicBezTo>
                  <a:pt x="164823" y="1247864"/>
                  <a:pt x="456561" y="44629"/>
                  <a:pt x="712012" y="1086"/>
                </a:cubicBezTo>
                <a:cubicBezTo>
                  <a:pt x="719995" y="-275"/>
                  <a:pt x="728026" y="-343"/>
                  <a:pt x="736104" y="803"/>
                </a:cubicBezTo>
                <a:close/>
              </a:path>
            </a:pathLst>
          </a:custGeom>
          <a:pattFill prst="ltHorz">
            <a:fgClr>
              <a:schemeClr val="accent3">
                <a:lumMod val="50000"/>
              </a:schemeClr>
            </a:fgClr>
            <a:bgClr>
              <a:schemeClr val="accent3"/>
            </a:bgClr>
          </a:patt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0" name="文本框 29">
            <a:extLst>
              <a:ext uri="{FF2B5EF4-FFF2-40B4-BE49-F238E27FC236}">
                <a16:creationId xmlns:a16="http://schemas.microsoft.com/office/drawing/2014/main" id="{C42B76B2-98C3-F422-579A-69E7956F5AB4}"/>
              </a:ext>
            </a:extLst>
          </p:cNvPr>
          <p:cNvSpPr txBox="1"/>
          <p:nvPr/>
        </p:nvSpPr>
        <p:spPr>
          <a:xfrm>
            <a:off x="2489200" y="4863097"/>
            <a:ext cx="595035" cy="338554"/>
          </a:xfrm>
          <a:prstGeom prst="rect">
            <a:avLst/>
          </a:prstGeom>
          <a:noFill/>
        </p:spPr>
        <p:txBody>
          <a:bodyPr wrap="none" rtlCol="0">
            <a:noAutofit/>
          </a:bodyPr>
          <a:lstStyle/>
          <a:p>
            <a:r>
              <a:rPr kumimoji="0" lang="zh-CN" altLang="en-US" sz="1600" b="0" i="0" u="none" strike="noStrike" kern="1200" cap="none" spc="0" normalizeH="0" baseline="0" noProof="0" dirty="0">
                <a:ln>
                  <a:noFill/>
                </a:ln>
                <a:solidFill>
                  <a:schemeClr val="bg1"/>
                </a:solidFill>
                <a:effectLst/>
                <a:uLnTx/>
                <a:uFillTx/>
                <a:latin typeface="Arial"/>
                <a:ea typeface="思源宋体 CN"/>
                <a:cs typeface="+mn-cs"/>
              </a:rPr>
              <a:t>个人</a:t>
            </a:r>
            <a:endParaRPr lang="zh-CN" altLang="en-US" sz="1600" dirty="0">
              <a:solidFill>
                <a:schemeClr val="bg1"/>
              </a:solidFill>
            </a:endParaRPr>
          </a:p>
        </p:txBody>
      </p:sp>
      <p:sp>
        <p:nvSpPr>
          <p:cNvPr id="31" name="文本框 30">
            <a:extLst>
              <a:ext uri="{FF2B5EF4-FFF2-40B4-BE49-F238E27FC236}">
                <a16:creationId xmlns:a16="http://schemas.microsoft.com/office/drawing/2014/main" id="{44737E26-7B90-7765-7CFB-959C387D8719}"/>
              </a:ext>
            </a:extLst>
          </p:cNvPr>
          <p:cNvSpPr txBox="1"/>
          <p:nvPr/>
        </p:nvSpPr>
        <p:spPr>
          <a:xfrm>
            <a:off x="4184749" y="4832319"/>
            <a:ext cx="595035" cy="338554"/>
          </a:xfrm>
          <a:prstGeom prst="rect">
            <a:avLst/>
          </a:prstGeom>
          <a:noFill/>
        </p:spPr>
        <p:txBody>
          <a:bodyPr wrap="none" rtlCol="0">
            <a:noAutofit/>
          </a:bodyPr>
          <a:lstStyle>
            <a:defPPr>
              <a:defRPr lang="zh-CN"/>
            </a:defPPr>
            <a:lvl1pPr>
              <a:defRPr kumimoji="0" sz="1600" b="0" i="0" u="none" strike="noStrike" cap="none" spc="0" normalizeH="0" baseline="0">
                <a:ln>
                  <a:noFill/>
                </a:ln>
                <a:solidFill>
                  <a:schemeClr val="bg1"/>
                </a:solidFill>
                <a:effectLst/>
                <a:uLnTx/>
                <a:uFillTx/>
                <a:latin typeface="Arial"/>
                <a:ea typeface="思源宋体 CN"/>
              </a:defRPr>
            </a:lvl1pPr>
          </a:lstStyle>
          <a:p>
            <a:r>
              <a:rPr lang="zh-CN" altLang="en-US" dirty="0"/>
              <a:t>团队</a:t>
            </a:r>
          </a:p>
        </p:txBody>
      </p:sp>
      <p:sp>
        <p:nvSpPr>
          <p:cNvPr id="33" name="文本框 32">
            <a:extLst>
              <a:ext uri="{FF2B5EF4-FFF2-40B4-BE49-F238E27FC236}">
                <a16:creationId xmlns:a16="http://schemas.microsoft.com/office/drawing/2014/main" id="{93E255FE-A0BA-8DE7-1A13-9B11E2BBCB30}"/>
              </a:ext>
            </a:extLst>
          </p:cNvPr>
          <p:cNvSpPr txBox="1"/>
          <p:nvPr/>
        </p:nvSpPr>
        <p:spPr>
          <a:xfrm>
            <a:off x="4198966" y="2770566"/>
            <a:ext cx="595035" cy="338554"/>
          </a:xfrm>
          <a:prstGeom prst="rect">
            <a:avLst/>
          </a:prstGeom>
          <a:noFill/>
        </p:spPr>
        <p:txBody>
          <a:bodyPr wrap="none" rtlCol="0">
            <a:noAutofit/>
          </a:bodyPr>
          <a:lstStyle/>
          <a:p>
            <a:r>
              <a:rPr lang="en-US" altLang="zh-CN" sz="1600" dirty="0">
                <a:solidFill>
                  <a:schemeClr val="bg1"/>
                </a:solidFill>
              </a:rPr>
              <a:t>30%</a:t>
            </a:r>
            <a:endParaRPr lang="zh-CN" altLang="en-US" sz="1600" dirty="0">
              <a:solidFill>
                <a:schemeClr val="bg1"/>
              </a:solidFill>
            </a:endParaRPr>
          </a:p>
        </p:txBody>
      </p:sp>
      <p:sp>
        <p:nvSpPr>
          <p:cNvPr id="34" name="文本框 33">
            <a:extLst>
              <a:ext uri="{FF2B5EF4-FFF2-40B4-BE49-F238E27FC236}">
                <a16:creationId xmlns:a16="http://schemas.microsoft.com/office/drawing/2014/main" id="{B307681F-FCCD-7FB5-25AA-B744140A188C}"/>
              </a:ext>
            </a:extLst>
          </p:cNvPr>
          <p:cNvSpPr txBox="1"/>
          <p:nvPr/>
        </p:nvSpPr>
        <p:spPr>
          <a:xfrm>
            <a:off x="2504440" y="2655472"/>
            <a:ext cx="595035" cy="338554"/>
          </a:xfrm>
          <a:prstGeom prst="rect">
            <a:avLst/>
          </a:prstGeom>
          <a:noFill/>
        </p:spPr>
        <p:txBody>
          <a:bodyPr wrap="none" rtlCol="0">
            <a:noAutofit/>
          </a:bodyPr>
          <a:lstStyle>
            <a:defPPr>
              <a:defRPr lang="zh-CN"/>
            </a:defPPr>
            <a:lvl1pPr>
              <a:defRPr sz="1600">
                <a:solidFill>
                  <a:schemeClr val="bg1"/>
                </a:solidFill>
              </a:defRPr>
            </a:lvl1pPr>
          </a:lstStyle>
          <a:p>
            <a:r>
              <a:rPr lang="en-US" altLang="zh-CN" dirty="0"/>
              <a:t>40%</a:t>
            </a:r>
            <a:endParaRPr lang="zh-CN" altLang="en-US" dirty="0"/>
          </a:p>
        </p:txBody>
      </p:sp>
      <p:cxnSp>
        <p:nvCxnSpPr>
          <p:cNvPr id="36" name="直接连接符 35">
            <a:extLst>
              <a:ext uri="{FF2B5EF4-FFF2-40B4-BE49-F238E27FC236}">
                <a16:creationId xmlns:a16="http://schemas.microsoft.com/office/drawing/2014/main" id="{D664F7F4-98A4-19CC-846E-578DDC5F561C}"/>
              </a:ext>
            </a:extLst>
          </p:cNvPr>
          <p:cNvCxnSpPr>
            <a:cxnSpLocks/>
          </p:cNvCxnSpPr>
          <p:nvPr/>
        </p:nvCxnSpPr>
        <p:spPr>
          <a:xfrm>
            <a:off x="2157984" y="2399726"/>
            <a:ext cx="3328416" cy="0"/>
          </a:xfrm>
          <a:prstGeom prst="line">
            <a:avLst/>
          </a:prstGeom>
          <a:ln w="158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9" name="直接连接符 38">
            <a:extLst>
              <a:ext uri="{FF2B5EF4-FFF2-40B4-BE49-F238E27FC236}">
                <a16:creationId xmlns:a16="http://schemas.microsoft.com/office/drawing/2014/main" id="{AB886D63-194D-8238-D533-67B4DC466B6D}"/>
              </a:ext>
            </a:extLst>
          </p:cNvPr>
          <p:cNvCxnSpPr>
            <a:cxnSpLocks/>
          </p:cNvCxnSpPr>
          <p:nvPr/>
        </p:nvCxnSpPr>
        <p:spPr>
          <a:xfrm>
            <a:off x="7284720" y="2399726"/>
            <a:ext cx="3149600" cy="0"/>
          </a:xfrm>
          <a:prstGeom prst="line">
            <a:avLst/>
          </a:prstGeom>
          <a:ln w="15875">
            <a:solidFill>
              <a:schemeClr val="accent3"/>
            </a:solidFill>
          </a:ln>
        </p:spPr>
        <p:style>
          <a:lnRef idx="1">
            <a:schemeClr val="accent1"/>
          </a:lnRef>
          <a:fillRef idx="0">
            <a:schemeClr val="accent1"/>
          </a:fillRef>
          <a:effectRef idx="0">
            <a:schemeClr val="accent1"/>
          </a:effectRef>
          <a:fontRef idx="minor">
            <a:schemeClr val="tx1"/>
          </a:fontRef>
        </p:style>
      </p:cxnSp>
      <p:sp>
        <p:nvSpPr>
          <p:cNvPr id="47" name="矩形 46">
            <a:extLst>
              <a:ext uri="{FF2B5EF4-FFF2-40B4-BE49-F238E27FC236}">
                <a16:creationId xmlns:a16="http://schemas.microsoft.com/office/drawing/2014/main" id="{D1D15F1C-E7E6-5515-EDCC-A95996851E24}"/>
              </a:ext>
            </a:extLst>
          </p:cNvPr>
          <p:cNvSpPr/>
          <p:nvPr/>
        </p:nvSpPr>
        <p:spPr>
          <a:xfrm>
            <a:off x="9863122" y="2869122"/>
            <a:ext cx="97948" cy="9794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8" name="文本框 47">
            <a:extLst>
              <a:ext uri="{FF2B5EF4-FFF2-40B4-BE49-F238E27FC236}">
                <a16:creationId xmlns:a16="http://schemas.microsoft.com/office/drawing/2014/main" id="{E4040FD5-4F53-57CC-307C-E41000937D9E}"/>
              </a:ext>
            </a:extLst>
          </p:cNvPr>
          <p:cNvSpPr txBox="1"/>
          <p:nvPr/>
        </p:nvSpPr>
        <p:spPr>
          <a:xfrm>
            <a:off x="9961071" y="2733552"/>
            <a:ext cx="626920" cy="338554"/>
          </a:xfrm>
          <a:prstGeom prst="rect">
            <a:avLst/>
          </a:prstGeom>
          <a:noFill/>
        </p:spPr>
        <p:txBody>
          <a:bodyPr wrap="square" rtlCol="0">
            <a:noAutofit/>
          </a:bodyPr>
          <a:lstStyle/>
          <a:p>
            <a:r>
              <a:rPr lang="en-US" altLang="zh-CN" sz="1600" dirty="0">
                <a:solidFill>
                  <a:schemeClr val="bg1"/>
                </a:solidFill>
              </a:rPr>
              <a:t>10%</a:t>
            </a:r>
            <a:endParaRPr lang="zh-CN" altLang="en-US" sz="1600" dirty="0">
              <a:solidFill>
                <a:schemeClr val="bg1"/>
              </a:solidFill>
            </a:endParaRPr>
          </a:p>
        </p:txBody>
      </p:sp>
      <p:sp>
        <p:nvSpPr>
          <p:cNvPr id="49" name="矩形 48">
            <a:extLst>
              <a:ext uri="{FF2B5EF4-FFF2-40B4-BE49-F238E27FC236}">
                <a16:creationId xmlns:a16="http://schemas.microsoft.com/office/drawing/2014/main" id="{4B16F6E9-2E9C-1524-1963-EF1F70A35AC6}"/>
              </a:ext>
            </a:extLst>
          </p:cNvPr>
          <p:cNvSpPr/>
          <p:nvPr/>
        </p:nvSpPr>
        <p:spPr>
          <a:xfrm>
            <a:off x="9863122" y="3189504"/>
            <a:ext cx="97948" cy="97946"/>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0" name="文本框 49">
            <a:extLst>
              <a:ext uri="{FF2B5EF4-FFF2-40B4-BE49-F238E27FC236}">
                <a16:creationId xmlns:a16="http://schemas.microsoft.com/office/drawing/2014/main" id="{0B7FDD27-454A-3DE2-FD6C-9373A73D3B1C}"/>
              </a:ext>
            </a:extLst>
          </p:cNvPr>
          <p:cNvSpPr txBox="1"/>
          <p:nvPr/>
        </p:nvSpPr>
        <p:spPr>
          <a:xfrm>
            <a:off x="9961071" y="3053934"/>
            <a:ext cx="626920" cy="338554"/>
          </a:xfrm>
          <a:prstGeom prst="rect">
            <a:avLst/>
          </a:prstGeom>
          <a:noFill/>
        </p:spPr>
        <p:txBody>
          <a:bodyPr wrap="square" rtlCol="0">
            <a:noAutofit/>
          </a:bodyPr>
          <a:lstStyle/>
          <a:p>
            <a:r>
              <a:rPr lang="en-US" altLang="zh-CN" sz="1600" dirty="0">
                <a:solidFill>
                  <a:schemeClr val="bg1"/>
                </a:solidFill>
              </a:rPr>
              <a:t>10%</a:t>
            </a:r>
            <a:endParaRPr lang="zh-CN" altLang="en-US" sz="1600" dirty="0">
              <a:solidFill>
                <a:schemeClr val="bg1"/>
              </a:solidFill>
            </a:endParaRPr>
          </a:p>
        </p:txBody>
      </p:sp>
      <p:sp>
        <p:nvSpPr>
          <p:cNvPr id="54" name="文本框 53">
            <a:extLst>
              <a:ext uri="{FF2B5EF4-FFF2-40B4-BE49-F238E27FC236}">
                <a16:creationId xmlns:a16="http://schemas.microsoft.com/office/drawing/2014/main" id="{E446D557-5EEC-65CC-6C37-807491AA9AD0}"/>
              </a:ext>
            </a:extLst>
          </p:cNvPr>
          <p:cNvSpPr txBox="1"/>
          <p:nvPr/>
        </p:nvSpPr>
        <p:spPr>
          <a:xfrm>
            <a:off x="9961071" y="3358781"/>
            <a:ext cx="626920" cy="338554"/>
          </a:xfrm>
          <a:prstGeom prst="rect">
            <a:avLst/>
          </a:prstGeom>
          <a:noFill/>
        </p:spPr>
        <p:txBody>
          <a:bodyPr wrap="square" rtlCol="0">
            <a:noAutofit/>
          </a:bodyPr>
          <a:lstStyle/>
          <a:p>
            <a:r>
              <a:rPr lang="en-US" altLang="zh-CN" sz="1600" dirty="0">
                <a:solidFill>
                  <a:schemeClr val="bg1"/>
                </a:solidFill>
              </a:rPr>
              <a:t>10%</a:t>
            </a:r>
            <a:endParaRPr lang="zh-CN" altLang="en-US" sz="1600" dirty="0">
              <a:solidFill>
                <a:schemeClr val="bg1"/>
              </a:solidFill>
            </a:endParaRPr>
          </a:p>
        </p:txBody>
      </p:sp>
      <p:sp>
        <p:nvSpPr>
          <p:cNvPr id="55" name="矩形 54">
            <a:extLst>
              <a:ext uri="{FF2B5EF4-FFF2-40B4-BE49-F238E27FC236}">
                <a16:creationId xmlns:a16="http://schemas.microsoft.com/office/drawing/2014/main" id="{B483B70C-D0B1-FFCA-FA1E-3695068FFCB7}"/>
              </a:ext>
            </a:extLst>
          </p:cNvPr>
          <p:cNvSpPr/>
          <p:nvPr/>
        </p:nvSpPr>
        <p:spPr>
          <a:xfrm>
            <a:off x="9863122" y="3814733"/>
            <a:ext cx="97948" cy="97946"/>
          </a:xfrm>
          <a:prstGeom prst="rect">
            <a:avLst/>
          </a:prstGeom>
          <a:solidFill>
            <a:schemeClr val="accent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6" name="文本框 55">
            <a:extLst>
              <a:ext uri="{FF2B5EF4-FFF2-40B4-BE49-F238E27FC236}">
                <a16:creationId xmlns:a16="http://schemas.microsoft.com/office/drawing/2014/main" id="{7957F9ED-8858-C1AF-5B42-15E157A8E356}"/>
              </a:ext>
            </a:extLst>
          </p:cNvPr>
          <p:cNvSpPr txBox="1"/>
          <p:nvPr/>
        </p:nvSpPr>
        <p:spPr>
          <a:xfrm>
            <a:off x="9961071" y="3679163"/>
            <a:ext cx="626920" cy="338554"/>
          </a:xfrm>
          <a:prstGeom prst="rect">
            <a:avLst/>
          </a:prstGeom>
          <a:noFill/>
        </p:spPr>
        <p:txBody>
          <a:bodyPr wrap="square" rtlCol="0">
            <a:noAutofit/>
          </a:bodyPr>
          <a:lstStyle/>
          <a:p>
            <a:r>
              <a:rPr lang="en-US" altLang="zh-CN" sz="1600" dirty="0">
                <a:solidFill>
                  <a:schemeClr val="bg1"/>
                </a:solidFill>
              </a:rPr>
              <a:t>10%</a:t>
            </a:r>
            <a:endParaRPr lang="zh-CN" altLang="en-US" sz="1600" dirty="0">
              <a:solidFill>
                <a:schemeClr val="bg1"/>
              </a:solidFill>
            </a:endParaRPr>
          </a:p>
        </p:txBody>
      </p:sp>
      <p:sp>
        <p:nvSpPr>
          <p:cNvPr id="57" name="矩形 56">
            <a:extLst>
              <a:ext uri="{FF2B5EF4-FFF2-40B4-BE49-F238E27FC236}">
                <a16:creationId xmlns:a16="http://schemas.microsoft.com/office/drawing/2014/main" id="{B7BA20E6-E9D5-058B-7A5A-4A0F438698C4}"/>
              </a:ext>
            </a:extLst>
          </p:cNvPr>
          <p:cNvSpPr/>
          <p:nvPr/>
        </p:nvSpPr>
        <p:spPr>
          <a:xfrm>
            <a:off x="9863122" y="3480225"/>
            <a:ext cx="97948" cy="97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Tree>
    <p:extLst>
      <p:ext uri="{BB962C8B-B14F-4D97-AF65-F5344CB8AC3E}">
        <p14:creationId xmlns:p14="http://schemas.microsoft.com/office/powerpoint/2010/main" val="18061630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6F0113E-FD45-F58D-9F18-19C0F1E20EC4}"/>
              </a:ext>
            </a:extLst>
          </p:cNvPr>
          <p:cNvGrpSpPr/>
          <p:nvPr/>
        </p:nvGrpSpPr>
        <p:grpSpPr>
          <a:xfrm>
            <a:off x="2211988" y="3018382"/>
            <a:ext cx="2293793" cy="1158795"/>
            <a:chOff x="2211988" y="3018382"/>
            <a:chExt cx="2293793" cy="1158795"/>
          </a:xfrm>
        </p:grpSpPr>
        <p:grpSp>
          <p:nvGrpSpPr>
            <p:cNvPr id="90" name="组合 89">
              <a:extLst>
                <a:ext uri="{FF2B5EF4-FFF2-40B4-BE49-F238E27FC236}">
                  <a16:creationId xmlns:a16="http://schemas.microsoft.com/office/drawing/2014/main" id="{579C23D7-D584-EAD1-8B70-0846E9FA1247}"/>
                </a:ext>
              </a:extLst>
            </p:cNvPr>
            <p:cNvGrpSpPr/>
            <p:nvPr/>
          </p:nvGrpSpPr>
          <p:grpSpPr>
            <a:xfrm>
              <a:off x="2211988" y="3018382"/>
              <a:ext cx="2293793" cy="1158795"/>
              <a:chOff x="2330099" y="3018382"/>
              <a:chExt cx="2293793" cy="1158795"/>
            </a:xfrm>
          </p:grpSpPr>
          <p:sp>
            <p:nvSpPr>
              <p:cNvPr id="86" name="矩形 85">
                <a:extLst>
                  <a:ext uri="{FF2B5EF4-FFF2-40B4-BE49-F238E27FC236}">
                    <a16:creationId xmlns:a16="http://schemas.microsoft.com/office/drawing/2014/main" id="{C63C27EF-59CA-5116-A60E-1392715912E5}"/>
                  </a:ext>
                </a:extLst>
              </p:cNvPr>
              <p:cNvSpPr/>
              <p:nvPr/>
            </p:nvSpPr>
            <p:spPr>
              <a:xfrm>
                <a:off x="2386163" y="3065546"/>
                <a:ext cx="2182019" cy="1078071"/>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2" name="缺角矩形 81">
                <a:extLst>
                  <a:ext uri="{FF2B5EF4-FFF2-40B4-BE49-F238E27FC236}">
                    <a16:creationId xmlns:a16="http://schemas.microsoft.com/office/drawing/2014/main" id="{92BF940C-9C85-1193-2924-89611D539BFB}"/>
                  </a:ext>
                </a:extLst>
              </p:cNvPr>
              <p:cNvSpPr/>
              <p:nvPr/>
            </p:nvSpPr>
            <p:spPr>
              <a:xfrm>
                <a:off x="2330099" y="3018382"/>
                <a:ext cx="2293793" cy="1158795"/>
              </a:xfrm>
              <a:prstGeom prst="plaque">
                <a:avLst>
                  <a:gd name="adj" fmla="val 11735"/>
                </a:avLst>
              </a:prstGeom>
              <a:pattFill prst="dkHorz">
                <a:fgClr>
                  <a:schemeClr val="accent2">
                    <a:lumMod val="75000"/>
                  </a:schemeClr>
                </a:fgClr>
                <a:bgClr>
                  <a:schemeClr val="accent2"/>
                </a:bgClr>
              </a:pattFill>
              <a:ln w="22225">
                <a:solidFill>
                  <a:schemeClr val="bg1"/>
                </a:solidFill>
              </a:ln>
              <a:effectLst>
                <a:outerShdw blurRad="228600" dist="228600" dir="5400000" algn="t"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blipFill>
                    <a:blip r:embed="rId3"/>
                    <a:tile tx="0" ty="0" sx="100000" sy="100000" flip="none" algn="tl"/>
                  </a:blipFill>
                </a:endParaRPr>
              </a:p>
            </p:txBody>
          </p:sp>
        </p:grpSp>
        <p:sp>
          <p:nvSpPr>
            <p:cNvPr id="95" name="文本框 94">
              <a:extLst>
                <a:ext uri="{FF2B5EF4-FFF2-40B4-BE49-F238E27FC236}">
                  <a16:creationId xmlns:a16="http://schemas.microsoft.com/office/drawing/2014/main" id="{3A2641C3-E6AB-24C1-C7F3-87D9AF95CC89}"/>
                </a:ext>
              </a:extLst>
            </p:cNvPr>
            <p:cNvSpPr txBox="1"/>
            <p:nvPr/>
          </p:nvSpPr>
          <p:spPr>
            <a:xfrm>
              <a:off x="2879783" y="3034555"/>
              <a:ext cx="938077" cy="769441"/>
            </a:xfrm>
            <a:prstGeom prst="rect">
              <a:avLst/>
            </a:prstGeom>
            <a:noFill/>
          </p:spPr>
          <p:txBody>
            <a:bodyPr wrap="none" rtlCol="0">
              <a:noAutofit/>
            </a:bodyPr>
            <a:lstStyle/>
            <a:p>
              <a:r>
                <a:rPr lang="en-US" altLang="zh-CN" sz="4400" dirty="0">
                  <a:solidFill>
                    <a:schemeClr val="bg1">
                      <a:alpha val="11000"/>
                    </a:schemeClr>
                  </a:solidFill>
                  <a:latin typeface="+mj-lt"/>
                </a:rPr>
                <a:t>01</a:t>
              </a:r>
              <a:endParaRPr lang="zh-CN" altLang="en-US" sz="4400" dirty="0">
                <a:solidFill>
                  <a:schemeClr val="bg1">
                    <a:alpha val="11000"/>
                  </a:schemeClr>
                </a:solidFill>
                <a:latin typeface="+mj-lt"/>
              </a:endParaRPr>
            </a:p>
          </p:txBody>
        </p:sp>
      </p:grpSp>
      <p:grpSp>
        <p:nvGrpSpPr>
          <p:cNvPr id="10" name="组合 9">
            <a:extLst>
              <a:ext uri="{FF2B5EF4-FFF2-40B4-BE49-F238E27FC236}">
                <a16:creationId xmlns:a16="http://schemas.microsoft.com/office/drawing/2014/main" id="{41F42562-069B-225B-9D9C-CCBAFCE0938A}"/>
              </a:ext>
            </a:extLst>
          </p:cNvPr>
          <p:cNvGrpSpPr/>
          <p:nvPr/>
        </p:nvGrpSpPr>
        <p:grpSpPr>
          <a:xfrm>
            <a:off x="4778909" y="3018382"/>
            <a:ext cx="2293793" cy="1158795"/>
            <a:chOff x="4778909" y="3018382"/>
            <a:chExt cx="2293793" cy="1158795"/>
          </a:xfrm>
        </p:grpSpPr>
        <p:grpSp>
          <p:nvGrpSpPr>
            <p:cNvPr id="97" name="组合 96">
              <a:extLst>
                <a:ext uri="{FF2B5EF4-FFF2-40B4-BE49-F238E27FC236}">
                  <a16:creationId xmlns:a16="http://schemas.microsoft.com/office/drawing/2014/main" id="{FA254625-3C7D-47FB-8FCB-CDDD1CA424C2}"/>
                </a:ext>
              </a:extLst>
            </p:cNvPr>
            <p:cNvGrpSpPr/>
            <p:nvPr/>
          </p:nvGrpSpPr>
          <p:grpSpPr>
            <a:xfrm>
              <a:off x="4778909" y="3018382"/>
              <a:ext cx="2293793" cy="1158795"/>
              <a:chOff x="2330099" y="3018382"/>
              <a:chExt cx="2293793" cy="1158795"/>
            </a:xfrm>
          </p:grpSpPr>
          <p:sp>
            <p:nvSpPr>
              <p:cNvPr id="98" name="矩形 97">
                <a:extLst>
                  <a:ext uri="{FF2B5EF4-FFF2-40B4-BE49-F238E27FC236}">
                    <a16:creationId xmlns:a16="http://schemas.microsoft.com/office/drawing/2014/main" id="{BFCA19DB-3691-02A9-482F-23836C9C2487}"/>
                  </a:ext>
                </a:extLst>
              </p:cNvPr>
              <p:cNvSpPr/>
              <p:nvPr/>
            </p:nvSpPr>
            <p:spPr>
              <a:xfrm>
                <a:off x="2386163" y="3065546"/>
                <a:ext cx="2182019" cy="1078071"/>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9" name="缺角矩形 98">
                <a:extLst>
                  <a:ext uri="{FF2B5EF4-FFF2-40B4-BE49-F238E27FC236}">
                    <a16:creationId xmlns:a16="http://schemas.microsoft.com/office/drawing/2014/main" id="{30BB84DF-D773-ADE8-9D8D-D1E01FB61DE5}"/>
                  </a:ext>
                </a:extLst>
              </p:cNvPr>
              <p:cNvSpPr/>
              <p:nvPr/>
            </p:nvSpPr>
            <p:spPr>
              <a:xfrm>
                <a:off x="2330099" y="3018382"/>
                <a:ext cx="2293793" cy="1158795"/>
              </a:xfrm>
              <a:prstGeom prst="plaque">
                <a:avLst>
                  <a:gd name="adj" fmla="val 11735"/>
                </a:avLst>
              </a:prstGeom>
              <a:pattFill prst="dkHorz">
                <a:fgClr>
                  <a:schemeClr val="accent2">
                    <a:lumMod val="75000"/>
                  </a:schemeClr>
                </a:fgClr>
                <a:bgClr>
                  <a:schemeClr val="accent2"/>
                </a:bgClr>
              </a:pattFill>
              <a:ln w="22225">
                <a:solidFill>
                  <a:schemeClr val="bg1"/>
                </a:solidFill>
              </a:ln>
              <a:effectLst>
                <a:outerShdw blurRad="228600" dist="228600" dir="5400000" algn="t"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blipFill>
                    <a:blip r:embed="rId3"/>
                    <a:tile tx="0" ty="0" sx="100000" sy="100000" flip="none" algn="tl"/>
                  </a:blipFill>
                </a:endParaRPr>
              </a:p>
            </p:txBody>
          </p:sp>
        </p:grpSp>
        <p:sp>
          <p:nvSpPr>
            <p:cNvPr id="101" name="文本框 100">
              <a:extLst>
                <a:ext uri="{FF2B5EF4-FFF2-40B4-BE49-F238E27FC236}">
                  <a16:creationId xmlns:a16="http://schemas.microsoft.com/office/drawing/2014/main" id="{91180B1A-005E-E163-9210-55ADD36B0A34}"/>
                </a:ext>
              </a:extLst>
            </p:cNvPr>
            <p:cNvSpPr txBox="1"/>
            <p:nvPr/>
          </p:nvSpPr>
          <p:spPr>
            <a:xfrm>
              <a:off x="5446704" y="3034555"/>
              <a:ext cx="938077" cy="769441"/>
            </a:xfrm>
            <a:prstGeom prst="rect">
              <a:avLst/>
            </a:prstGeom>
            <a:noFill/>
          </p:spPr>
          <p:txBody>
            <a:bodyPr wrap="none" rtlCol="0">
              <a:noAutofit/>
            </a:bodyPr>
            <a:lstStyle/>
            <a:p>
              <a:r>
                <a:rPr lang="en-US" altLang="zh-CN" sz="4400" dirty="0">
                  <a:solidFill>
                    <a:schemeClr val="bg1">
                      <a:alpha val="11000"/>
                    </a:schemeClr>
                  </a:solidFill>
                  <a:latin typeface="+mj-lt"/>
                </a:rPr>
                <a:t>02</a:t>
              </a:r>
              <a:endParaRPr lang="zh-CN" altLang="en-US" sz="4400" dirty="0">
                <a:solidFill>
                  <a:schemeClr val="bg1">
                    <a:alpha val="11000"/>
                  </a:schemeClr>
                </a:solidFill>
                <a:latin typeface="+mj-lt"/>
              </a:endParaRPr>
            </a:p>
          </p:txBody>
        </p:sp>
      </p:grpSp>
      <p:grpSp>
        <p:nvGrpSpPr>
          <p:cNvPr id="11" name="组合 10">
            <a:extLst>
              <a:ext uri="{FF2B5EF4-FFF2-40B4-BE49-F238E27FC236}">
                <a16:creationId xmlns:a16="http://schemas.microsoft.com/office/drawing/2014/main" id="{D2E393C0-C871-BBEC-C59F-C995E6E6015F}"/>
              </a:ext>
            </a:extLst>
          </p:cNvPr>
          <p:cNvGrpSpPr/>
          <p:nvPr/>
        </p:nvGrpSpPr>
        <p:grpSpPr>
          <a:xfrm>
            <a:off x="7299442" y="3018382"/>
            <a:ext cx="2293793" cy="1158795"/>
            <a:chOff x="7299442" y="3018382"/>
            <a:chExt cx="2293793" cy="1158795"/>
          </a:xfrm>
        </p:grpSpPr>
        <p:grpSp>
          <p:nvGrpSpPr>
            <p:cNvPr id="102" name="组合 101">
              <a:extLst>
                <a:ext uri="{FF2B5EF4-FFF2-40B4-BE49-F238E27FC236}">
                  <a16:creationId xmlns:a16="http://schemas.microsoft.com/office/drawing/2014/main" id="{7C878D9B-1271-3D89-A29F-4F185C3E20CE}"/>
                </a:ext>
              </a:extLst>
            </p:cNvPr>
            <p:cNvGrpSpPr/>
            <p:nvPr/>
          </p:nvGrpSpPr>
          <p:grpSpPr>
            <a:xfrm>
              <a:off x="7299442" y="3018382"/>
              <a:ext cx="2293793" cy="1158795"/>
              <a:chOff x="2330099" y="3018382"/>
              <a:chExt cx="2293793" cy="1158795"/>
            </a:xfrm>
          </p:grpSpPr>
          <p:sp>
            <p:nvSpPr>
              <p:cNvPr id="103" name="矩形 102">
                <a:extLst>
                  <a:ext uri="{FF2B5EF4-FFF2-40B4-BE49-F238E27FC236}">
                    <a16:creationId xmlns:a16="http://schemas.microsoft.com/office/drawing/2014/main" id="{517ECB60-AF1F-D00E-2E5F-9B80F2F65D79}"/>
                  </a:ext>
                </a:extLst>
              </p:cNvPr>
              <p:cNvSpPr/>
              <p:nvPr/>
            </p:nvSpPr>
            <p:spPr>
              <a:xfrm>
                <a:off x="2386163" y="3065546"/>
                <a:ext cx="2182019" cy="1078071"/>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4" name="缺角矩形 103">
                <a:extLst>
                  <a:ext uri="{FF2B5EF4-FFF2-40B4-BE49-F238E27FC236}">
                    <a16:creationId xmlns:a16="http://schemas.microsoft.com/office/drawing/2014/main" id="{42707126-675C-26C3-E8BC-DB8F6283C322}"/>
                  </a:ext>
                </a:extLst>
              </p:cNvPr>
              <p:cNvSpPr/>
              <p:nvPr/>
            </p:nvSpPr>
            <p:spPr>
              <a:xfrm>
                <a:off x="2330099" y="3018382"/>
                <a:ext cx="2293793" cy="1158795"/>
              </a:xfrm>
              <a:prstGeom prst="plaque">
                <a:avLst>
                  <a:gd name="adj" fmla="val 11735"/>
                </a:avLst>
              </a:prstGeom>
              <a:pattFill prst="dkHorz">
                <a:fgClr>
                  <a:schemeClr val="accent2">
                    <a:lumMod val="75000"/>
                  </a:schemeClr>
                </a:fgClr>
                <a:bgClr>
                  <a:schemeClr val="accent2"/>
                </a:bgClr>
              </a:pattFill>
              <a:ln w="22225">
                <a:solidFill>
                  <a:schemeClr val="bg1"/>
                </a:solidFill>
              </a:ln>
              <a:effectLst>
                <a:outerShdw blurRad="228600" dist="228600" dir="5400000" algn="t"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blipFill>
                    <a:blip r:embed="rId3"/>
                    <a:tile tx="0" ty="0" sx="100000" sy="100000" flip="none" algn="tl"/>
                  </a:blipFill>
                </a:endParaRPr>
              </a:p>
            </p:txBody>
          </p:sp>
        </p:grpSp>
        <p:sp>
          <p:nvSpPr>
            <p:cNvPr id="106" name="文本框 105">
              <a:extLst>
                <a:ext uri="{FF2B5EF4-FFF2-40B4-BE49-F238E27FC236}">
                  <a16:creationId xmlns:a16="http://schemas.microsoft.com/office/drawing/2014/main" id="{0498CAC6-A5A5-B9DB-AD5B-223B8404B1B6}"/>
                </a:ext>
              </a:extLst>
            </p:cNvPr>
            <p:cNvSpPr txBox="1"/>
            <p:nvPr/>
          </p:nvSpPr>
          <p:spPr>
            <a:xfrm>
              <a:off x="8001893" y="3034555"/>
              <a:ext cx="938077" cy="769441"/>
            </a:xfrm>
            <a:prstGeom prst="rect">
              <a:avLst/>
            </a:prstGeom>
            <a:noFill/>
          </p:spPr>
          <p:txBody>
            <a:bodyPr wrap="none" rtlCol="0">
              <a:noAutofit/>
            </a:bodyPr>
            <a:lstStyle/>
            <a:p>
              <a:r>
                <a:rPr lang="en-US" altLang="zh-CN" sz="4400" dirty="0">
                  <a:solidFill>
                    <a:schemeClr val="bg1">
                      <a:alpha val="11000"/>
                    </a:schemeClr>
                  </a:solidFill>
                  <a:latin typeface="+mj-lt"/>
                </a:rPr>
                <a:t>03</a:t>
              </a:r>
              <a:endParaRPr lang="zh-CN" altLang="en-US" sz="4400" dirty="0">
                <a:solidFill>
                  <a:schemeClr val="bg1">
                    <a:alpha val="11000"/>
                  </a:schemeClr>
                </a:solidFill>
                <a:latin typeface="+mj-lt"/>
              </a:endParaRPr>
            </a:p>
          </p:txBody>
        </p:sp>
      </p:grpSp>
      <p:sp>
        <p:nvSpPr>
          <p:cNvPr id="6" name="文本框 5">
            <a:extLst>
              <a:ext uri="{FF2B5EF4-FFF2-40B4-BE49-F238E27FC236}">
                <a16:creationId xmlns:a16="http://schemas.microsoft.com/office/drawing/2014/main" id="{B1484FB3-8BEF-FCFC-490F-D8B3957D3727}"/>
              </a:ext>
            </a:extLst>
          </p:cNvPr>
          <p:cNvSpPr txBox="1"/>
          <p:nvPr/>
        </p:nvSpPr>
        <p:spPr>
          <a:xfrm>
            <a:off x="5030157" y="1302789"/>
            <a:ext cx="1877437" cy="1107996"/>
          </a:xfrm>
          <a:prstGeom prst="rect">
            <a:avLst/>
          </a:prstGeom>
          <a:noFill/>
        </p:spPr>
        <p:txBody>
          <a:bodyPr wrap="none" rtlCol="0">
            <a:noAutofit/>
          </a:bodyPr>
          <a:lstStyle/>
          <a:p>
            <a:r>
              <a:rPr lang="zh-CN" altLang="en-US" sz="6600" dirty="0">
                <a:ln w="168275">
                  <a:solidFill>
                    <a:schemeClr val="bg1"/>
                  </a:solidFill>
                </a:ln>
                <a:solidFill>
                  <a:schemeClr val="accent2"/>
                </a:solidFill>
                <a:latin typeface="+mj-ea"/>
                <a:ea typeface="+mj-ea"/>
              </a:rPr>
              <a:t>目录</a:t>
            </a:r>
          </a:p>
        </p:txBody>
      </p:sp>
      <p:sp>
        <p:nvSpPr>
          <p:cNvPr id="107" name="文本框 106">
            <a:extLst>
              <a:ext uri="{FF2B5EF4-FFF2-40B4-BE49-F238E27FC236}">
                <a16:creationId xmlns:a16="http://schemas.microsoft.com/office/drawing/2014/main" id="{96048770-F22D-8970-16CB-3720C29230C8}"/>
              </a:ext>
            </a:extLst>
          </p:cNvPr>
          <p:cNvSpPr txBox="1"/>
          <p:nvPr/>
        </p:nvSpPr>
        <p:spPr>
          <a:xfrm>
            <a:off x="5024771" y="1302789"/>
            <a:ext cx="1877437" cy="1107996"/>
          </a:xfrm>
          <a:prstGeom prst="rect">
            <a:avLst/>
          </a:prstGeom>
          <a:noFill/>
        </p:spPr>
        <p:txBody>
          <a:bodyPr wrap="none" rtlCol="0">
            <a:noAutofit/>
          </a:bodyPr>
          <a:lstStyle/>
          <a:p>
            <a:r>
              <a:rPr lang="zh-CN" altLang="en-US" sz="6600" dirty="0">
                <a:ln w="117475">
                  <a:solidFill>
                    <a:schemeClr val="accent2"/>
                  </a:solidFill>
                </a:ln>
                <a:solidFill>
                  <a:schemeClr val="accent2"/>
                </a:solidFill>
                <a:latin typeface="+mj-ea"/>
                <a:ea typeface="+mj-ea"/>
              </a:rPr>
              <a:t>目录</a:t>
            </a:r>
          </a:p>
        </p:txBody>
      </p:sp>
      <p:sp>
        <p:nvSpPr>
          <p:cNvPr id="108" name="文本框 107">
            <a:extLst>
              <a:ext uri="{FF2B5EF4-FFF2-40B4-BE49-F238E27FC236}">
                <a16:creationId xmlns:a16="http://schemas.microsoft.com/office/drawing/2014/main" id="{FAA5B1FC-30F7-EA32-5558-29632D59F673}"/>
              </a:ext>
            </a:extLst>
          </p:cNvPr>
          <p:cNvSpPr txBox="1"/>
          <p:nvPr/>
        </p:nvSpPr>
        <p:spPr>
          <a:xfrm>
            <a:off x="5019385" y="1302789"/>
            <a:ext cx="1877437" cy="1107996"/>
          </a:xfrm>
          <a:prstGeom prst="rect">
            <a:avLst/>
          </a:prstGeom>
          <a:noFill/>
        </p:spPr>
        <p:txBody>
          <a:bodyPr wrap="none" rtlCol="0">
            <a:noAutofit/>
          </a:bodyPr>
          <a:lstStyle/>
          <a:p>
            <a:r>
              <a:rPr lang="zh-CN" altLang="en-US" sz="6600" dirty="0">
                <a:solidFill>
                  <a:schemeClr val="accent3"/>
                </a:solidFill>
                <a:latin typeface="+mj-ea"/>
                <a:ea typeface="+mj-ea"/>
              </a:rPr>
              <a:t>目录</a:t>
            </a:r>
          </a:p>
        </p:txBody>
      </p:sp>
      <p:grpSp>
        <p:nvGrpSpPr>
          <p:cNvPr id="45" name="组合 44">
            <a:extLst>
              <a:ext uri="{FF2B5EF4-FFF2-40B4-BE49-F238E27FC236}">
                <a16:creationId xmlns:a16="http://schemas.microsoft.com/office/drawing/2014/main" id="{55B9E529-108A-AAC7-19D2-4E886BD4C6B9}"/>
              </a:ext>
            </a:extLst>
          </p:cNvPr>
          <p:cNvGrpSpPr/>
          <p:nvPr/>
        </p:nvGrpSpPr>
        <p:grpSpPr>
          <a:xfrm>
            <a:off x="8446370" y="5496612"/>
            <a:ext cx="152862" cy="240448"/>
            <a:chOff x="-1393064" y="3306038"/>
            <a:chExt cx="2045018" cy="3477191"/>
          </a:xfrm>
        </p:grpSpPr>
        <p:sp>
          <p:nvSpPr>
            <p:cNvPr id="46" name="任意多边形: 形状 45">
              <a:extLst>
                <a:ext uri="{FF2B5EF4-FFF2-40B4-BE49-F238E27FC236}">
                  <a16:creationId xmlns:a16="http://schemas.microsoft.com/office/drawing/2014/main" id="{4ADB7368-70AD-45BC-035D-EDDBB13B3CF0}"/>
                </a:ext>
              </a:extLst>
            </p:cNvPr>
            <p:cNvSpPr/>
            <p:nvPr/>
          </p:nvSpPr>
          <p:spPr>
            <a:xfrm>
              <a:off x="-1393064" y="3306038"/>
              <a:ext cx="2045018" cy="3477191"/>
            </a:xfrm>
            <a:custGeom>
              <a:avLst/>
              <a:gdLst>
                <a:gd name="connsiteX0" fmla="*/ 37719 w 63245"/>
                <a:gd name="connsiteY0" fmla="*/ 56960 h 107537"/>
                <a:gd name="connsiteX1" fmla="*/ 63246 w 63245"/>
                <a:gd name="connsiteY1" fmla="*/ 52102 h 107537"/>
                <a:gd name="connsiteX2" fmla="*/ 37719 w 63245"/>
                <a:gd name="connsiteY2" fmla="*/ 50578 h 107537"/>
                <a:gd name="connsiteX3" fmla="*/ 48578 w 63245"/>
                <a:gd name="connsiteY3" fmla="*/ 35147 h 107537"/>
                <a:gd name="connsiteX4" fmla="*/ 34957 w 63245"/>
                <a:gd name="connsiteY4" fmla="*/ 47530 h 107537"/>
                <a:gd name="connsiteX5" fmla="*/ 31623 w 63245"/>
                <a:gd name="connsiteY5" fmla="*/ 0 h 107537"/>
                <a:gd name="connsiteX6" fmla="*/ 28289 w 63245"/>
                <a:gd name="connsiteY6" fmla="*/ 47530 h 107537"/>
                <a:gd name="connsiteX7" fmla="*/ 14669 w 63245"/>
                <a:gd name="connsiteY7" fmla="*/ 35147 h 107537"/>
                <a:gd name="connsiteX8" fmla="*/ 25527 w 63245"/>
                <a:gd name="connsiteY8" fmla="*/ 50578 h 107537"/>
                <a:gd name="connsiteX9" fmla="*/ 0 w 63245"/>
                <a:gd name="connsiteY9" fmla="*/ 52102 h 107537"/>
                <a:gd name="connsiteX10" fmla="*/ 25527 w 63245"/>
                <a:gd name="connsiteY10" fmla="*/ 56960 h 107537"/>
                <a:gd name="connsiteX11" fmla="*/ 14669 w 63245"/>
                <a:gd name="connsiteY11" fmla="*/ 69056 h 107537"/>
                <a:gd name="connsiteX12" fmla="*/ 28289 w 63245"/>
                <a:gd name="connsiteY12" fmla="*/ 60008 h 107537"/>
                <a:gd name="connsiteX13" fmla="*/ 31623 w 63245"/>
                <a:gd name="connsiteY13" fmla="*/ 107537 h 107537"/>
                <a:gd name="connsiteX14" fmla="*/ 34957 w 63245"/>
                <a:gd name="connsiteY14" fmla="*/ 60008 h 107537"/>
                <a:gd name="connsiteX15" fmla="*/ 48578 w 63245"/>
                <a:gd name="connsiteY15" fmla="*/ 69056 h 107537"/>
                <a:gd name="connsiteX16" fmla="*/ 37719 w 63245"/>
                <a:gd name="connsiteY16" fmla="*/ 56960 h 10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245" h="107537">
                  <a:moveTo>
                    <a:pt x="37719" y="56960"/>
                  </a:moveTo>
                  <a:lnTo>
                    <a:pt x="63246" y="52102"/>
                  </a:lnTo>
                  <a:lnTo>
                    <a:pt x="37719" y="50578"/>
                  </a:lnTo>
                  <a:lnTo>
                    <a:pt x="48578" y="35147"/>
                  </a:lnTo>
                  <a:lnTo>
                    <a:pt x="34957" y="47530"/>
                  </a:lnTo>
                  <a:lnTo>
                    <a:pt x="31623" y="0"/>
                  </a:lnTo>
                  <a:lnTo>
                    <a:pt x="28289" y="47530"/>
                  </a:lnTo>
                  <a:lnTo>
                    <a:pt x="14669" y="35147"/>
                  </a:lnTo>
                  <a:lnTo>
                    <a:pt x="25527" y="50578"/>
                  </a:lnTo>
                  <a:lnTo>
                    <a:pt x="0" y="52102"/>
                  </a:lnTo>
                  <a:lnTo>
                    <a:pt x="25527" y="56960"/>
                  </a:lnTo>
                  <a:lnTo>
                    <a:pt x="14669" y="69056"/>
                  </a:lnTo>
                  <a:lnTo>
                    <a:pt x="28289" y="60008"/>
                  </a:lnTo>
                  <a:lnTo>
                    <a:pt x="31623" y="107537"/>
                  </a:lnTo>
                  <a:lnTo>
                    <a:pt x="34957" y="60008"/>
                  </a:lnTo>
                  <a:lnTo>
                    <a:pt x="48578" y="69056"/>
                  </a:lnTo>
                  <a:lnTo>
                    <a:pt x="37719" y="56960"/>
                  </a:lnTo>
                  <a:close/>
                </a:path>
              </a:pathLst>
            </a:custGeom>
            <a:solidFill>
              <a:schemeClr val="bg1"/>
            </a:solidFill>
            <a:ln w="9525" cap="flat">
              <a:noFill/>
              <a:prstDash val="solid"/>
              <a:miter/>
            </a:ln>
          </p:spPr>
          <p:txBody>
            <a:bodyPr rtlCol="0" anchor="ctr">
              <a:noAutofit/>
            </a:bodyPr>
            <a:lstStyle/>
            <a:p>
              <a:endParaRPr lang="zh-CN" altLang="en-US"/>
            </a:p>
          </p:txBody>
        </p:sp>
        <p:sp>
          <p:nvSpPr>
            <p:cNvPr id="47" name="任意多边形: 形状 46">
              <a:extLst>
                <a:ext uri="{FF2B5EF4-FFF2-40B4-BE49-F238E27FC236}">
                  <a16:creationId xmlns:a16="http://schemas.microsoft.com/office/drawing/2014/main" id="{B81F5B1E-341B-8E5F-382A-E1501221FABD}"/>
                </a:ext>
              </a:extLst>
            </p:cNvPr>
            <p:cNvSpPr/>
            <p:nvPr/>
          </p:nvSpPr>
          <p:spPr>
            <a:xfrm>
              <a:off x="-1393064" y="3306038"/>
              <a:ext cx="2045018" cy="3477191"/>
            </a:xfrm>
            <a:custGeom>
              <a:avLst/>
              <a:gdLst>
                <a:gd name="connsiteX0" fmla="*/ 37719 w 63245"/>
                <a:gd name="connsiteY0" fmla="*/ 56960 h 107537"/>
                <a:gd name="connsiteX1" fmla="*/ 63246 w 63245"/>
                <a:gd name="connsiteY1" fmla="*/ 55150 h 107537"/>
                <a:gd name="connsiteX2" fmla="*/ 37719 w 63245"/>
                <a:gd name="connsiteY2" fmla="*/ 50578 h 107537"/>
                <a:gd name="connsiteX3" fmla="*/ 48578 w 63245"/>
                <a:gd name="connsiteY3" fmla="*/ 38195 h 107537"/>
                <a:gd name="connsiteX4" fmla="*/ 34957 w 63245"/>
                <a:gd name="connsiteY4" fmla="*/ 47530 h 107537"/>
                <a:gd name="connsiteX5" fmla="*/ 31623 w 63245"/>
                <a:gd name="connsiteY5" fmla="*/ 0 h 107537"/>
                <a:gd name="connsiteX6" fmla="*/ 28289 w 63245"/>
                <a:gd name="connsiteY6" fmla="*/ 47530 h 107537"/>
                <a:gd name="connsiteX7" fmla="*/ 14669 w 63245"/>
                <a:gd name="connsiteY7" fmla="*/ 38195 h 107537"/>
                <a:gd name="connsiteX8" fmla="*/ 25527 w 63245"/>
                <a:gd name="connsiteY8" fmla="*/ 50578 h 107537"/>
                <a:gd name="connsiteX9" fmla="*/ 0 w 63245"/>
                <a:gd name="connsiteY9" fmla="*/ 55150 h 107537"/>
                <a:gd name="connsiteX10" fmla="*/ 25527 w 63245"/>
                <a:gd name="connsiteY10" fmla="*/ 56960 h 107537"/>
                <a:gd name="connsiteX11" fmla="*/ 14669 w 63245"/>
                <a:gd name="connsiteY11" fmla="*/ 72104 h 107537"/>
                <a:gd name="connsiteX12" fmla="*/ 28289 w 63245"/>
                <a:gd name="connsiteY12" fmla="*/ 60008 h 107537"/>
                <a:gd name="connsiteX13" fmla="*/ 31623 w 63245"/>
                <a:gd name="connsiteY13" fmla="*/ 107537 h 107537"/>
                <a:gd name="connsiteX14" fmla="*/ 34957 w 63245"/>
                <a:gd name="connsiteY14" fmla="*/ 60008 h 107537"/>
                <a:gd name="connsiteX15" fmla="*/ 48578 w 63245"/>
                <a:gd name="connsiteY15" fmla="*/ 72104 h 107537"/>
                <a:gd name="connsiteX16" fmla="*/ 37719 w 63245"/>
                <a:gd name="connsiteY16" fmla="*/ 56960 h 10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245" h="107537">
                  <a:moveTo>
                    <a:pt x="37719" y="56960"/>
                  </a:moveTo>
                  <a:lnTo>
                    <a:pt x="63246" y="55150"/>
                  </a:lnTo>
                  <a:lnTo>
                    <a:pt x="37719" y="50578"/>
                  </a:lnTo>
                  <a:lnTo>
                    <a:pt x="48578" y="38195"/>
                  </a:lnTo>
                  <a:lnTo>
                    <a:pt x="34957" y="47530"/>
                  </a:lnTo>
                  <a:lnTo>
                    <a:pt x="31623" y="0"/>
                  </a:lnTo>
                  <a:lnTo>
                    <a:pt x="28289" y="47530"/>
                  </a:lnTo>
                  <a:lnTo>
                    <a:pt x="14669" y="38195"/>
                  </a:lnTo>
                  <a:lnTo>
                    <a:pt x="25527" y="50578"/>
                  </a:lnTo>
                  <a:lnTo>
                    <a:pt x="0" y="55150"/>
                  </a:lnTo>
                  <a:lnTo>
                    <a:pt x="25527" y="56960"/>
                  </a:lnTo>
                  <a:lnTo>
                    <a:pt x="14669" y="72104"/>
                  </a:lnTo>
                  <a:lnTo>
                    <a:pt x="28289" y="60008"/>
                  </a:lnTo>
                  <a:lnTo>
                    <a:pt x="31623" y="107537"/>
                  </a:lnTo>
                  <a:lnTo>
                    <a:pt x="34957" y="60008"/>
                  </a:lnTo>
                  <a:lnTo>
                    <a:pt x="48578" y="72104"/>
                  </a:lnTo>
                  <a:lnTo>
                    <a:pt x="37719" y="56960"/>
                  </a:lnTo>
                  <a:close/>
                </a:path>
              </a:pathLst>
            </a:custGeom>
            <a:solidFill>
              <a:schemeClr val="accent2"/>
            </a:solidFill>
            <a:ln w="9525" cap="flat">
              <a:noFill/>
              <a:prstDash val="solid"/>
              <a:miter/>
            </a:ln>
          </p:spPr>
          <p:txBody>
            <a:bodyPr rtlCol="0" anchor="ctr">
              <a:noAutofit/>
            </a:bodyPr>
            <a:lstStyle/>
            <a:p>
              <a:endParaRPr lang="zh-CN" altLang="en-US"/>
            </a:p>
          </p:txBody>
        </p:sp>
        <p:sp>
          <p:nvSpPr>
            <p:cNvPr id="48" name="任意多边形: 形状 47">
              <a:extLst>
                <a:ext uri="{FF2B5EF4-FFF2-40B4-BE49-F238E27FC236}">
                  <a16:creationId xmlns:a16="http://schemas.microsoft.com/office/drawing/2014/main" id="{3D540FA5-61FA-B854-2437-8576D60F6D8D}"/>
                </a:ext>
              </a:extLst>
            </p:cNvPr>
            <p:cNvSpPr/>
            <p:nvPr/>
          </p:nvSpPr>
          <p:spPr>
            <a:xfrm>
              <a:off x="-1393064" y="3306038"/>
              <a:ext cx="2045018" cy="3477191"/>
            </a:xfrm>
            <a:custGeom>
              <a:avLst/>
              <a:gdLst>
                <a:gd name="connsiteX0" fmla="*/ 37719 w 63245"/>
                <a:gd name="connsiteY0" fmla="*/ 56960 h 107537"/>
                <a:gd name="connsiteX1" fmla="*/ 63246 w 63245"/>
                <a:gd name="connsiteY1" fmla="*/ 53816 h 107537"/>
                <a:gd name="connsiteX2" fmla="*/ 37719 w 63245"/>
                <a:gd name="connsiteY2" fmla="*/ 50578 h 107537"/>
                <a:gd name="connsiteX3" fmla="*/ 48578 w 63245"/>
                <a:gd name="connsiteY3" fmla="*/ 36862 h 107537"/>
                <a:gd name="connsiteX4" fmla="*/ 34957 w 63245"/>
                <a:gd name="connsiteY4" fmla="*/ 47530 h 107537"/>
                <a:gd name="connsiteX5" fmla="*/ 31623 w 63245"/>
                <a:gd name="connsiteY5" fmla="*/ 0 h 107537"/>
                <a:gd name="connsiteX6" fmla="*/ 28289 w 63245"/>
                <a:gd name="connsiteY6" fmla="*/ 47530 h 107537"/>
                <a:gd name="connsiteX7" fmla="*/ 14669 w 63245"/>
                <a:gd name="connsiteY7" fmla="*/ 36862 h 107537"/>
                <a:gd name="connsiteX8" fmla="*/ 25527 w 63245"/>
                <a:gd name="connsiteY8" fmla="*/ 50578 h 107537"/>
                <a:gd name="connsiteX9" fmla="*/ 0 w 63245"/>
                <a:gd name="connsiteY9" fmla="*/ 53816 h 107537"/>
                <a:gd name="connsiteX10" fmla="*/ 25527 w 63245"/>
                <a:gd name="connsiteY10" fmla="*/ 56960 h 107537"/>
                <a:gd name="connsiteX11" fmla="*/ 14669 w 63245"/>
                <a:gd name="connsiteY11" fmla="*/ 70771 h 107537"/>
                <a:gd name="connsiteX12" fmla="*/ 28289 w 63245"/>
                <a:gd name="connsiteY12" fmla="*/ 60008 h 107537"/>
                <a:gd name="connsiteX13" fmla="*/ 31623 w 63245"/>
                <a:gd name="connsiteY13" fmla="*/ 107537 h 107537"/>
                <a:gd name="connsiteX14" fmla="*/ 34957 w 63245"/>
                <a:gd name="connsiteY14" fmla="*/ 60008 h 107537"/>
                <a:gd name="connsiteX15" fmla="*/ 48578 w 63245"/>
                <a:gd name="connsiteY15" fmla="*/ 70771 h 107537"/>
                <a:gd name="connsiteX16" fmla="*/ 37719 w 63245"/>
                <a:gd name="connsiteY16" fmla="*/ 56960 h 10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245" h="107537">
                  <a:moveTo>
                    <a:pt x="37719" y="56960"/>
                  </a:moveTo>
                  <a:lnTo>
                    <a:pt x="63246" y="53816"/>
                  </a:lnTo>
                  <a:lnTo>
                    <a:pt x="37719" y="50578"/>
                  </a:lnTo>
                  <a:lnTo>
                    <a:pt x="48578" y="36862"/>
                  </a:lnTo>
                  <a:lnTo>
                    <a:pt x="34957" y="47530"/>
                  </a:lnTo>
                  <a:lnTo>
                    <a:pt x="31623" y="0"/>
                  </a:lnTo>
                  <a:lnTo>
                    <a:pt x="28289" y="47530"/>
                  </a:lnTo>
                  <a:lnTo>
                    <a:pt x="14669" y="36862"/>
                  </a:lnTo>
                  <a:lnTo>
                    <a:pt x="25527" y="50578"/>
                  </a:lnTo>
                  <a:lnTo>
                    <a:pt x="0" y="53816"/>
                  </a:lnTo>
                  <a:lnTo>
                    <a:pt x="25527" y="56960"/>
                  </a:lnTo>
                  <a:lnTo>
                    <a:pt x="14669" y="70771"/>
                  </a:lnTo>
                  <a:lnTo>
                    <a:pt x="28289" y="60008"/>
                  </a:lnTo>
                  <a:lnTo>
                    <a:pt x="31623" y="107537"/>
                  </a:lnTo>
                  <a:lnTo>
                    <a:pt x="34957" y="60008"/>
                  </a:lnTo>
                  <a:lnTo>
                    <a:pt x="48578" y="70771"/>
                  </a:lnTo>
                  <a:lnTo>
                    <a:pt x="37719" y="56960"/>
                  </a:lnTo>
                  <a:close/>
                </a:path>
              </a:pathLst>
            </a:custGeom>
            <a:gradFill>
              <a:gsLst>
                <a:gs pos="0">
                  <a:schemeClr val="accent3"/>
                </a:gs>
                <a:gs pos="61000">
                  <a:schemeClr val="accent3">
                    <a:lumMod val="60000"/>
                    <a:lumOff val="40000"/>
                  </a:schemeClr>
                </a:gs>
                <a:gs pos="100000">
                  <a:schemeClr val="accent3">
                    <a:lumMod val="75000"/>
                  </a:schemeClr>
                </a:gs>
              </a:gsLst>
              <a:lin ang="1957664" scaled="1"/>
            </a:gradFill>
            <a:ln w="9525" cap="flat">
              <a:noFill/>
              <a:prstDash val="solid"/>
              <a:miter/>
            </a:ln>
          </p:spPr>
          <p:txBody>
            <a:bodyPr rtlCol="0" anchor="ctr">
              <a:noAutofit/>
            </a:bodyPr>
            <a:lstStyle/>
            <a:p>
              <a:endParaRPr lang="zh-CN" altLang="en-US"/>
            </a:p>
          </p:txBody>
        </p:sp>
      </p:grpSp>
      <p:grpSp>
        <p:nvGrpSpPr>
          <p:cNvPr id="49" name="组合 48">
            <a:extLst>
              <a:ext uri="{FF2B5EF4-FFF2-40B4-BE49-F238E27FC236}">
                <a16:creationId xmlns:a16="http://schemas.microsoft.com/office/drawing/2014/main" id="{A9FC8803-5A79-05B2-D5B2-E52284770890}"/>
              </a:ext>
            </a:extLst>
          </p:cNvPr>
          <p:cNvGrpSpPr/>
          <p:nvPr/>
        </p:nvGrpSpPr>
        <p:grpSpPr>
          <a:xfrm>
            <a:off x="9025753" y="5347549"/>
            <a:ext cx="116970" cy="183991"/>
            <a:chOff x="-1393064" y="3306038"/>
            <a:chExt cx="2045018" cy="3477191"/>
          </a:xfrm>
        </p:grpSpPr>
        <p:sp>
          <p:nvSpPr>
            <p:cNvPr id="50" name="任意多边形: 形状 49">
              <a:extLst>
                <a:ext uri="{FF2B5EF4-FFF2-40B4-BE49-F238E27FC236}">
                  <a16:creationId xmlns:a16="http://schemas.microsoft.com/office/drawing/2014/main" id="{4D231425-C0C4-1533-AF45-FAD3A5CCE97C}"/>
                </a:ext>
              </a:extLst>
            </p:cNvPr>
            <p:cNvSpPr/>
            <p:nvPr/>
          </p:nvSpPr>
          <p:spPr>
            <a:xfrm>
              <a:off x="-1393064" y="3306038"/>
              <a:ext cx="2045018" cy="3477191"/>
            </a:xfrm>
            <a:custGeom>
              <a:avLst/>
              <a:gdLst>
                <a:gd name="connsiteX0" fmla="*/ 37719 w 63245"/>
                <a:gd name="connsiteY0" fmla="*/ 56960 h 107537"/>
                <a:gd name="connsiteX1" fmla="*/ 63246 w 63245"/>
                <a:gd name="connsiteY1" fmla="*/ 52102 h 107537"/>
                <a:gd name="connsiteX2" fmla="*/ 37719 w 63245"/>
                <a:gd name="connsiteY2" fmla="*/ 50578 h 107537"/>
                <a:gd name="connsiteX3" fmla="*/ 48578 w 63245"/>
                <a:gd name="connsiteY3" fmla="*/ 35147 h 107537"/>
                <a:gd name="connsiteX4" fmla="*/ 34957 w 63245"/>
                <a:gd name="connsiteY4" fmla="*/ 47530 h 107537"/>
                <a:gd name="connsiteX5" fmla="*/ 31623 w 63245"/>
                <a:gd name="connsiteY5" fmla="*/ 0 h 107537"/>
                <a:gd name="connsiteX6" fmla="*/ 28289 w 63245"/>
                <a:gd name="connsiteY6" fmla="*/ 47530 h 107537"/>
                <a:gd name="connsiteX7" fmla="*/ 14669 w 63245"/>
                <a:gd name="connsiteY7" fmla="*/ 35147 h 107537"/>
                <a:gd name="connsiteX8" fmla="*/ 25527 w 63245"/>
                <a:gd name="connsiteY8" fmla="*/ 50578 h 107537"/>
                <a:gd name="connsiteX9" fmla="*/ 0 w 63245"/>
                <a:gd name="connsiteY9" fmla="*/ 52102 h 107537"/>
                <a:gd name="connsiteX10" fmla="*/ 25527 w 63245"/>
                <a:gd name="connsiteY10" fmla="*/ 56960 h 107537"/>
                <a:gd name="connsiteX11" fmla="*/ 14669 w 63245"/>
                <a:gd name="connsiteY11" fmla="*/ 69056 h 107537"/>
                <a:gd name="connsiteX12" fmla="*/ 28289 w 63245"/>
                <a:gd name="connsiteY12" fmla="*/ 60008 h 107537"/>
                <a:gd name="connsiteX13" fmla="*/ 31623 w 63245"/>
                <a:gd name="connsiteY13" fmla="*/ 107537 h 107537"/>
                <a:gd name="connsiteX14" fmla="*/ 34957 w 63245"/>
                <a:gd name="connsiteY14" fmla="*/ 60008 h 107537"/>
                <a:gd name="connsiteX15" fmla="*/ 48578 w 63245"/>
                <a:gd name="connsiteY15" fmla="*/ 69056 h 107537"/>
                <a:gd name="connsiteX16" fmla="*/ 37719 w 63245"/>
                <a:gd name="connsiteY16" fmla="*/ 56960 h 10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245" h="107537">
                  <a:moveTo>
                    <a:pt x="37719" y="56960"/>
                  </a:moveTo>
                  <a:lnTo>
                    <a:pt x="63246" y="52102"/>
                  </a:lnTo>
                  <a:lnTo>
                    <a:pt x="37719" y="50578"/>
                  </a:lnTo>
                  <a:lnTo>
                    <a:pt x="48578" y="35147"/>
                  </a:lnTo>
                  <a:lnTo>
                    <a:pt x="34957" y="47530"/>
                  </a:lnTo>
                  <a:lnTo>
                    <a:pt x="31623" y="0"/>
                  </a:lnTo>
                  <a:lnTo>
                    <a:pt x="28289" y="47530"/>
                  </a:lnTo>
                  <a:lnTo>
                    <a:pt x="14669" y="35147"/>
                  </a:lnTo>
                  <a:lnTo>
                    <a:pt x="25527" y="50578"/>
                  </a:lnTo>
                  <a:lnTo>
                    <a:pt x="0" y="52102"/>
                  </a:lnTo>
                  <a:lnTo>
                    <a:pt x="25527" y="56960"/>
                  </a:lnTo>
                  <a:lnTo>
                    <a:pt x="14669" y="69056"/>
                  </a:lnTo>
                  <a:lnTo>
                    <a:pt x="28289" y="60008"/>
                  </a:lnTo>
                  <a:lnTo>
                    <a:pt x="31623" y="107537"/>
                  </a:lnTo>
                  <a:lnTo>
                    <a:pt x="34957" y="60008"/>
                  </a:lnTo>
                  <a:lnTo>
                    <a:pt x="48578" y="69056"/>
                  </a:lnTo>
                  <a:lnTo>
                    <a:pt x="37719" y="56960"/>
                  </a:lnTo>
                  <a:close/>
                </a:path>
              </a:pathLst>
            </a:custGeom>
            <a:solidFill>
              <a:schemeClr val="bg1"/>
            </a:solidFill>
            <a:ln w="9525" cap="flat">
              <a:noFill/>
              <a:prstDash val="solid"/>
              <a:miter/>
            </a:ln>
          </p:spPr>
          <p:txBody>
            <a:bodyPr rtlCol="0" anchor="ctr">
              <a:noAutofit/>
            </a:bodyPr>
            <a:lstStyle/>
            <a:p>
              <a:endParaRPr lang="zh-CN" altLang="en-US"/>
            </a:p>
          </p:txBody>
        </p:sp>
        <p:sp>
          <p:nvSpPr>
            <p:cNvPr id="51" name="任意多边形: 形状 50">
              <a:extLst>
                <a:ext uri="{FF2B5EF4-FFF2-40B4-BE49-F238E27FC236}">
                  <a16:creationId xmlns:a16="http://schemas.microsoft.com/office/drawing/2014/main" id="{F746F1CA-214F-9860-3094-8FE9858B608B}"/>
                </a:ext>
              </a:extLst>
            </p:cNvPr>
            <p:cNvSpPr/>
            <p:nvPr/>
          </p:nvSpPr>
          <p:spPr>
            <a:xfrm>
              <a:off x="-1393064" y="3306038"/>
              <a:ext cx="2045018" cy="3477191"/>
            </a:xfrm>
            <a:custGeom>
              <a:avLst/>
              <a:gdLst>
                <a:gd name="connsiteX0" fmla="*/ 37719 w 63245"/>
                <a:gd name="connsiteY0" fmla="*/ 56960 h 107537"/>
                <a:gd name="connsiteX1" fmla="*/ 63246 w 63245"/>
                <a:gd name="connsiteY1" fmla="*/ 55150 h 107537"/>
                <a:gd name="connsiteX2" fmla="*/ 37719 w 63245"/>
                <a:gd name="connsiteY2" fmla="*/ 50578 h 107537"/>
                <a:gd name="connsiteX3" fmla="*/ 48578 w 63245"/>
                <a:gd name="connsiteY3" fmla="*/ 38195 h 107537"/>
                <a:gd name="connsiteX4" fmla="*/ 34957 w 63245"/>
                <a:gd name="connsiteY4" fmla="*/ 47530 h 107537"/>
                <a:gd name="connsiteX5" fmla="*/ 31623 w 63245"/>
                <a:gd name="connsiteY5" fmla="*/ 0 h 107537"/>
                <a:gd name="connsiteX6" fmla="*/ 28289 w 63245"/>
                <a:gd name="connsiteY6" fmla="*/ 47530 h 107537"/>
                <a:gd name="connsiteX7" fmla="*/ 14669 w 63245"/>
                <a:gd name="connsiteY7" fmla="*/ 38195 h 107537"/>
                <a:gd name="connsiteX8" fmla="*/ 25527 w 63245"/>
                <a:gd name="connsiteY8" fmla="*/ 50578 h 107537"/>
                <a:gd name="connsiteX9" fmla="*/ 0 w 63245"/>
                <a:gd name="connsiteY9" fmla="*/ 55150 h 107537"/>
                <a:gd name="connsiteX10" fmla="*/ 25527 w 63245"/>
                <a:gd name="connsiteY10" fmla="*/ 56960 h 107537"/>
                <a:gd name="connsiteX11" fmla="*/ 14669 w 63245"/>
                <a:gd name="connsiteY11" fmla="*/ 72104 h 107537"/>
                <a:gd name="connsiteX12" fmla="*/ 28289 w 63245"/>
                <a:gd name="connsiteY12" fmla="*/ 60008 h 107537"/>
                <a:gd name="connsiteX13" fmla="*/ 31623 w 63245"/>
                <a:gd name="connsiteY13" fmla="*/ 107537 h 107537"/>
                <a:gd name="connsiteX14" fmla="*/ 34957 w 63245"/>
                <a:gd name="connsiteY14" fmla="*/ 60008 h 107537"/>
                <a:gd name="connsiteX15" fmla="*/ 48578 w 63245"/>
                <a:gd name="connsiteY15" fmla="*/ 72104 h 107537"/>
                <a:gd name="connsiteX16" fmla="*/ 37719 w 63245"/>
                <a:gd name="connsiteY16" fmla="*/ 56960 h 10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245" h="107537">
                  <a:moveTo>
                    <a:pt x="37719" y="56960"/>
                  </a:moveTo>
                  <a:lnTo>
                    <a:pt x="63246" y="55150"/>
                  </a:lnTo>
                  <a:lnTo>
                    <a:pt x="37719" y="50578"/>
                  </a:lnTo>
                  <a:lnTo>
                    <a:pt x="48578" y="38195"/>
                  </a:lnTo>
                  <a:lnTo>
                    <a:pt x="34957" y="47530"/>
                  </a:lnTo>
                  <a:lnTo>
                    <a:pt x="31623" y="0"/>
                  </a:lnTo>
                  <a:lnTo>
                    <a:pt x="28289" y="47530"/>
                  </a:lnTo>
                  <a:lnTo>
                    <a:pt x="14669" y="38195"/>
                  </a:lnTo>
                  <a:lnTo>
                    <a:pt x="25527" y="50578"/>
                  </a:lnTo>
                  <a:lnTo>
                    <a:pt x="0" y="55150"/>
                  </a:lnTo>
                  <a:lnTo>
                    <a:pt x="25527" y="56960"/>
                  </a:lnTo>
                  <a:lnTo>
                    <a:pt x="14669" y="72104"/>
                  </a:lnTo>
                  <a:lnTo>
                    <a:pt x="28289" y="60008"/>
                  </a:lnTo>
                  <a:lnTo>
                    <a:pt x="31623" y="107537"/>
                  </a:lnTo>
                  <a:lnTo>
                    <a:pt x="34957" y="60008"/>
                  </a:lnTo>
                  <a:lnTo>
                    <a:pt x="48578" y="72104"/>
                  </a:lnTo>
                  <a:lnTo>
                    <a:pt x="37719" y="56960"/>
                  </a:lnTo>
                  <a:close/>
                </a:path>
              </a:pathLst>
            </a:custGeom>
            <a:solidFill>
              <a:schemeClr val="accent2"/>
            </a:solidFill>
            <a:ln w="9525" cap="flat">
              <a:noFill/>
              <a:prstDash val="solid"/>
              <a:miter/>
            </a:ln>
          </p:spPr>
          <p:txBody>
            <a:bodyPr rtlCol="0" anchor="ctr">
              <a:noAutofit/>
            </a:bodyPr>
            <a:lstStyle/>
            <a:p>
              <a:endParaRPr lang="zh-CN" altLang="en-US"/>
            </a:p>
          </p:txBody>
        </p:sp>
        <p:sp>
          <p:nvSpPr>
            <p:cNvPr id="68" name="任意多边形: 形状 67">
              <a:extLst>
                <a:ext uri="{FF2B5EF4-FFF2-40B4-BE49-F238E27FC236}">
                  <a16:creationId xmlns:a16="http://schemas.microsoft.com/office/drawing/2014/main" id="{18DA546F-ABEA-61CA-94AB-95F413CC1C2D}"/>
                </a:ext>
              </a:extLst>
            </p:cNvPr>
            <p:cNvSpPr/>
            <p:nvPr/>
          </p:nvSpPr>
          <p:spPr>
            <a:xfrm>
              <a:off x="-1393064" y="3306038"/>
              <a:ext cx="2045018" cy="3477191"/>
            </a:xfrm>
            <a:custGeom>
              <a:avLst/>
              <a:gdLst>
                <a:gd name="connsiteX0" fmla="*/ 37719 w 63245"/>
                <a:gd name="connsiteY0" fmla="*/ 56960 h 107537"/>
                <a:gd name="connsiteX1" fmla="*/ 63246 w 63245"/>
                <a:gd name="connsiteY1" fmla="*/ 53816 h 107537"/>
                <a:gd name="connsiteX2" fmla="*/ 37719 w 63245"/>
                <a:gd name="connsiteY2" fmla="*/ 50578 h 107537"/>
                <a:gd name="connsiteX3" fmla="*/ 48578 w 63245"/>
                <a:gd name="connsiteY3" fmla="*/ 36862 h 107537"/>
                <a:gd name="connsiteX4" fmla="*/ 34957 w 63245"/>
                <a:gd name="connsiteY4" fmla="*/ 47530 h 107537"/>
                <a:gd name="connsiteX5" fmla="*/ 31623 w 63245"/>
                <a:gd name="connsiteY5" fmla="*/ 0 h 107537"/>
                <a:gd name="connsiteX6" fmla="*/ 28289 w 63245"/>
                <a:gd name="connsiteY6" fmla="*/ 47530 h 107537"/>
                <a:gd name="connsiteX7" fmla="*/ 14669 w 63245"/>
                <a:gd name="connsiteY7" fmla="*/ 36862 h 107537"/>
                <a:gd name="connsiteX8" fmla="*/ 25527 w 63245"/>
                <a:gd name="connsiteY8" fmla="*/ 50578 h 107537"/>
                <a:gd name="connsiteX9" fmla="*/ 0 w 63245"/>
                <a:gd name="connsiteY9" fmla="*/ 53816 h 107537"/>
                <a:gd name="connsiteX10" fmla="*/ 25527 w 63245"/>
                <a:gd name="connsiteY10" fmla="*/ 56960 h 107537"/>
                <a:gd name="connsiteX11" fmla="*/ 14669 w 63245"/>
                <a:gd name="connsiteY11" fmla="*/ 70771 h 107537"/>
                <a:gd name="connsiteX12" fmla="*/ 28289 w 63245"/>
                <a:gd name="connsiteY12" fmla="*/ 60008 h 107537"/>
                <a:gd name="connsiteX13" fmla="*/ 31623 w 63245"/>
                <a:gd name="connsiteY13" fmla="*/ 107537 h 107537"/>
                <a:gd name="connsiteX14" fmla="*/ 34957 w 63245"/>
                <a:gd name="connsiteY14" fmla="*/ 60008 h 107537"/>
                <a:gd name="connsiteX15" fmla="*/ 48578 w 63245"/>
                <a:gd name="connsiteY15" fmla="*/ 70771 h 107537"/>
                <a:gd name="connsiteX16" fmla="*/ 37719 w 63245"/>
                <a:gd name="connsiteY16" fmla="*/ 56960 h 10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245" h="107537">
                  <a:moveTo>
                    <a:pt x="37719" y="56960"/>
                  </a:moveTo>
                  <a:lnTo>
                    <a:pt x="63246" y="53816"/>
                  </a:lnTo>
                  <a:lnTo>
                    <a:pt x="37719" y="50578"/>
                  </a:lnTo>
                  <a:lnTo>
                    <a:pt x="48578" y="36862"/>
                  </a:lnTo>
                  <a:lnTo>
                    <a:pt x="34957" y="47530"/>
                  </a:lnTo>
                  <a:lnTo>
                    <a:pt x="31623" y="0"/>
                  </a:lnTo>
                  <a:lnTo>
                    <a:pt x="28289" y="47530"/>
                  </a:lnTo>
                  <a:lnTo>
                    <a:pt x="14669" y="36862"/>
                  </a:lnTo>
                  <a:lnTo>
                    <a:pt x="25527" y="50578"/>
                  </a:lnTo>
                  <a:lnTo>
                    <a:pt x="0" y="53816"/>
                  </a:lnTo>
                  <a:lnTo>
                    <a:pt x="25527" y="56960"/>
                  </a:lnTo>
                  <a:lnTo>
                    <a:pt x="14669" y="70771"/>
                  </a:lnTo>
                  <a:lnTo>
                    <a:pt x="28289" y="60008"/>
                  </a:lnTo>
                  <a:lnTo>
                    <a:pt x="31623" y="107537"/>
                  </a:lnTo>
                  <a:lnTo>
                    <a:pt x="34957" y="60008"/>
                  </a:lnTo>
                  <a:lnTo>
                    <a:pt x="48578" y="70771"/>
                  </a:lnTo>
                  <a:lnTo>
                    <a:pt x="37719" y="56960"/>
                  </a:lnTo>
                  <a:close/>
                </a:path>
              </a:pathLst>
            </a:custGeom>
            <a:gradFill>
              <a:gsLst>
                <a:gs pos="0">
                  <a:schemeClr val="accent3"/>
                </a:gs>
                <a:gs pos="61000">
                  <a:schemeClr val="accent3">
                    <a:lumMod val="60000"/>
                    <a:lumOff val="40000"/>
                  </a:schemeClr>
                </a:gs>
                <a:gs pos="100000">
                  <a:schemeClr val="accent3">
                    <a:lumMod val="75000"/>
                  </a:schemeClr>
                </a:gs>
              </a:gsLst>
              <a:lin ang="1957664" scaled="1"/>
            </a:gradFill>
            <a:ln w="9525" cap="flat">
              <a:noFill/>
              <a:prstDash val="solid"/>
              <a:miter/>
            </a:ln>
          </p:spPr>
          <p:txBody>
            <a:bodyPr rtlCol="0" anchor="ctr">
              <a:noAutofit/>
            </a:bodyPr>
            <a:lstStyle/>
            <a:p>
              <a:endParaRPr lang="zh-CN" altLang="en-US"/>
            </a:p>
          </p:txBody>
        </p:sp>
      </p:grpSp>
      <p:sp>
        <p:nvSpPr>
          <p:cNvPr id="9" name="文本框 8">
            <a:extLst>
              <a:ext uri="{FF2B5EF4-FFF2-40B4-BE49-F238E27FC236}">
                <a16:creationId xmlns:a16="http://schemas.microsoft.com/office/drawing/2014/main" id="{80AEA7A0-1B3C-908E-40A1-9B5E8F90BA41}"/>
              </a:ext>
            </a:extLst>
          </p:cNvPr>
          <p:cNvSpPr txBox="1"/>
          <p:nvPr/>
        </p:nvSpPr>
        <p:spPr>
          <a:xfrm>
            <a:off x="2333158" y="3336408"/>
            <a:ext cx="2031325" cy="646331"/>
          </a:xfrm>
          <a:prstGeom prst="rect">
            <a:avLst/>
          </a:prstGeom>
          <a:noFill/>
        </p:spPr>
        <p:txBody>
          <a:bodyPr wrap="none" rtlCol="0">
            <a:noAutofit/>
          </a:bodyPr>
          <a:lstStyle/>
          <a:p>
            <a:r>
              <a:rPr kumimoji="0" lang="zh-CN" altLang="en-US" sz="3600" b="0" i="0" u="none" strike="noStrike" kern="1200" cap="none" spc="0" normalizeH="0" baseline="0" noProof="0" dirty="0">
                <a:ln>
                  <a:noFill/>
                </a:ln>
                <a:solidFill>
                  <a:schemeClr val="bg1"/>
                </a:solidFill>
                <a:effectLst/>
                <a:uLnTx/>
                <a:uFillTx/>
                <a:latin typeface="+mj-ea"/>
                <a:ea typeface="+mj-ea"/>
                <a:cs typeface="+mn-cs"/>
              </a:rPr>
              <a:t>活动概述</a:t>
            </a:r>
            <a:endParaRPr lang="zh-CN" altLang="en-US" sz="3600" dirty="0">
              <a:solidFill>
                <a:schemeClr val="bg1"/>
              </a:solidFill>
              <a:latin typeface="+mj-ea"/>
              <a:ea typeface="+mj-ea"/>
            </a:endParaRPr>
          </a:p>
        </p:txBody>
      </p:sp>
      <p:sp>
        <p:nvSpPr>
          <p:cNvPr id="100" name="文本框 99">
            <a:extLst>
              <a:ext uri="{FF2B5EF4-FFF2-40B4-BE49-F238E27FC236}">
                <a16:creationId xmlns:a16="http://schemas.microsoft.com/office/drawing/2014/main" id="{06430741-A3AC-46F6-BC70-141482AA7DE3}"/>
              </a:ext>
            </a:extLst>
          </p:cNvPr>
          <p:cNvSpPr txBox="1"/>
          <p:nvPr/>
        </p:nvSpPr>
        <p:spPr>
          <a:xfrm>
            <a:off x="4900079" y="3336408"/>
            <a:ext cx="2040815" cy="646331"/>
          </a:xfrm>
          <a:prstGeom prst="rect">
            <a:avLst/>
          </a:prstGeom>
          <a:noFill/>
        </p:spPr>
        <p:txBody>
          <a:bodyPr wrap="none" rtlCol="0">
            <a:noAutofit/>
          </a:bodyPr>
          <a:lstStyle/>
          <a:p>
            <a:r>
              <a:rPr kumimoji="0" lang="zh-CN" altLang="en-US" sz="3600" b="0" i="0" u="none" strike="noStrike" kern="1200" cap="none" spc="0" normalizeH="0" baseline="0" noProof="0" dirty="0">
                <a:ln>
                  <a:noFill/>
                </a:ln>
                <a:solidFill>
                  <a:schemeClr val="bg1"/>
                </a:solidFill>
                <a:effectLst/>
                <a:uLnTx/>
                <a:uFillTx/>
                <a:latin typeface="+mj-ea"/>
                <a:ea typeface="+mj-ea"/>
                <a:cs typeface="+mn-cs"/>
              </a:rPr>
              <a:t>活动</a:t>
            </a:r>
            <a:r>
              <a:rPr lang="zh-CN" altLang="en-US" sz="3600" dirty="0">
                <a:solidFill>
                  <a:schemeClr val="bg1"/>
                </a:solidFill>
                <a:latin typeface="+mj-ea"/>
                <a:ea typeface="+mj-ea"/>
              </a:rPr>
              <a:t>安排</a:t>
            </a:r>
          </a:p>
        </p:txBody>
      </p:sp>
      <p:sp>
        <p:nvSpPr>
          <p:cNvPr id="105" name="文本框 104">
            <a:extLst>
              <a:ext uri="{FF2B5EF4-FFF2-40B4-BE49-F238E27FC236}">
                <a16:creationId xmlns:a16="http://schemas.microsoft.com/office/drawing/2014/main" id="{3D56EC4A-F954-C659-C85E-70AED91E631E}"/>
              </a:ext>
            </a:extLst>
          </p:cNvPr>
          <p:cNvSpPr txBox="1"/>
          <p:nvPr/>
        </p:nvSpPr>
        <p:spPr>
          <a:xfrm>
            <a:off x="7455268" y="3336408"/>
            <a:ext cx="2031325" cy="646331"/>
          </a:xfrm>
          <a:prstGeom prst="rect">
            <a:avLst/>
          </a:prstGeom>
          <a:noFill/>
        </p:spPr>
        <p:txBody>
          <a:bodyPr wrap="none" rtlCol="0">
            <a:noAutofit/>
          </a:bodyPr>
          <a:lstStyle/>
          <a:p>
            <a:r>
              <a:rPr kumimoji="0" lang="zh-CN" altLang="en-US" sz="3600" b="0" i="0" u="none" strike="noStrike" kern="1200" cap="none" spc="0" normalizeH="0" baseline="0" noProof="0" dirty="0">
                <a:ln>
                  <a:noFill/>
                </a:ln>
                <a:solidFill>
                  <a:schemeClr val="bg1"/>
                </a:solidFill>
                <a:effectLst/>
                <a:uLnTx/>
                <a:uFillTx/>
                <a:latin typeface="+mj-ea"/>
                <a:ea typeface="+mj-ea"/>
                <a:cs typeface="+mn-cs"/>
              </a:rPr>
              <a:t>活动预算</a:t>
            </a:r>
            <a:endParaRPr lang="zh-CN" altLang="en-US" sz="3600" dirty="0">
              <a:solidFill>
                <a:schemeClr val="bg1"/>
              </a:solidFill>
              <a:latin typeface="+mj-ea"/>
              <a:ea typeface="+mj-ea"/>
            </a:endParaRPr>
          </a:p>
        </p:txBody>
      </p:sp>
    </p:spTree>
    <p:extLst>
      <p:ext uri="{BB962C8B-B14F-4D97-AF65-F5344CB8AC3E}">
        <p14:creationId xmlns:p14="http://schemas.microsoft.com/office/powerpoint/2010/main" val="34575798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9" name="文本框 68">
            <a:extLst>
              <a:ext uri="{FF2B5EF4-FFF2-40B4-BE49-F238E27FC236}">
                <a16:creationId xmlns:a16="http://schemas.microsoft.com/office/drawing/2014/main" id="{DF5A18E8-6E9E-6695-24E0-3AA86D2B9232}"/>
              </a:ext>
            </a:extLst>
          </p:cNvPr>
          <p:cNvSpPr txBox="1"/>
          <p:nvPr/>
        </p:nvSpPr>
        <p:spPr>
          <a:xfrm>
            <a:off x="3732269" y="1977501"/>
            <a:ext cx="4698722" cy="1446550"/>
          </a:xfrm>
          <a:prstGeom prst="rect">
            <a:avLst/>
          </a:prstGeom>
          <a:noFill/>
        </p:spPr>
        <p:txBody>
          <a:bodyPr wrap="none" rtlCol="0">
            <a:noAutofit/>
          </a:bodyPr>
          <a:lstStyle/>
          <a:p>
            <a:r>
              <a:rPr lang="zh-CN" altLang="en-US" sz="8800" dirty="0">
                <a:ln w="149225">
                  <a:solidFill>
                    <a:schemeClr val="bg1"/>
                  </a:solidFill>
                </a:ln>
                <a:solidFill>
                  <a:schemeClr val="bg1"/>
                </a:solidFill>
                <a:latin typeface="思源宋体 CN SemiBold" panose="02020600000000000000" pitchFamily="18" charset="-122"/>
                <a:ea typeface="思源宋体 CN SemiBold" panose="02020600000000000000" pitchFamily="18" charset="-122"/>
              </a:rPr>
              <a:t>谢谢观看</a:t>
            </a:r>
          </a:p>
        </p:txBody>
      </p:sp>
      <p:sp>
        <p:nvSpPr>
          <p:cNvPr id="16" name="文本框 15">
            <a:extLst>
              <a:ext uri="{FF2B5EF4-FFF2-40B4-BE49-F238E27FC236}">
                <a16:creationId xmlns:a16="http://schemas.microsoft.com/office/drawing/2014/main" id="{77E84739-3F79-9425-718B-5767E0C2DC99}"/>
              </a:ext>
            </a:extLst>
          </p:cNvPr>
          <p:cNvSpPr txBox="1"/>
          <p:nvPr/>
        </p:nvSpPr>
        <p:spPr>
          <a:xfrm>
            <a:off x="3732269" y="1977541"/>
            <a:ext cx="4698722" cy="1446550"/>
          </a:xfrm>
          <a:prstGeom prst="rect">
            <a:avLst/>
          </a:prstGeom>
          <a:noFill/>
        </p:spPr>
        <p:txBody>
          <a:bodyPr wrap="none" rtlCol="0">
            <a:noAutofit/>
          </a:bodyPr>
          <a:lstStyle/>
          <a:p>
            <a:r>
              <a:rPr lang="zh-CN" altLang="en-US" sz="8800" dirty="0">
                <a:solidFill>
                  <a:schemeClr val="accent2"/>
                </a:solidFill>
                <a:effectLst>
                  <a:outerShdw blurRad="50800" dist="38100" dir="5400000" algn="t" rotWithShape="0">
                    <a:prstClr val="black">
                      <a:alpha val="15000"/>
                    </a:prstClr>
                  </a:outerShdw>
                </a:effectLst>
                <a:latin typeface="思源宋体 CN SemiBold" panose="02020600000000000000" pitchFamily="18" charset="-122"/>
                <a:ea typeface="思源宋体 CN SemiBold" panose="02020600000000000000" pitchFamily="18" charset="-122"/>
              </a:rPr>
              <a:t>谢谢观看</a:t>
            </a:r>
          </a:p>
        </p:txBody>
      </p:sp>
      <p:sp>
        <p:nvSpPr>
          <p:cNvPr id="73" name="文本框 72">
            <a:extLst>
              <a:ext uri="{FF2B5EF4-FFF2-40B4-BE49-F238E27FC236}">
                <a16:creationId xmlns:a16="http://schemas.microsoft.com/office/drawing/2014/main" id="{313A56DE-BA86-4F9D-913E-B1278CFB40BA}"/>
              </a:ext>
            </a:extLst>
          </p:cNvPr>
          <p:cNvSpPr txBox="1"/>
          <p:nvPr/>
        </p:nvSpPr>
        <p:spPr>
          <a:xfrm>
            <a:off x="4809349" y="3429722"/>
            <a:ext cx="2573302" cy="369332"/>
          </a:xfrm>
          <a:prstGeom prst="rect">
            <a:avLst/>
          </a:prstGeom>
          <a:noFill/>
        </p:spPr>
        <p:txBody>
          <a:bodyPr wrap="square" rtlCol="0">
            <a:noAutofit/>
          </a:bodyPr>
          <a:lstStyle/>
          <a:p>
            <a:pPr algn="dist"/>
            <a:r>
              <a:rPr lang="zh-CN" altLang="en-US" dirty="0">
                <a:solidFill>
                  <a:schemeClr val="accent2"/>
                </a:solidFill>
                <a:latin typeface="+mn-ea"/>
              </a:rPr>
              <a:t>中秋佳节快乐</a:t>
            </a:r>
          </a:p>
        </p:txBody>
      </p:sp>
      <p:grpSp>
        <p:nvGrpSpPr>
          <p:cNvPr id="87" name="组合 86">
            <a:extLst>
              <a:ext uri="{FF2B5EF4-FFF2-40B4-BE49-F238E27FC236}">
                <a16:creationId xmlns:a16="http://schemas.microsoft.com/office/drawing/2014/main" id="{C7501551-7330-A2E6-3ABC-32697C7FCBBD}"/>
              </a:ext>
            </a:extLst>
          </p:cNvPr>
          <p:cNvGrpSpPr/>
          <p:nvPr/>
        </p:nvGrpSpPr>
        <p:grpSpPr>
          <a:xfrm>
            <a:off x="4818239" y="3404962"/>
            <a:ext cx="2561015" cy="398309"/>
            <a:chOff x="4884138" y="3569615"/>
            <a:chExt cx="2561015" cy="398309"/>
          </a:xfrm>
        </p:grpSpPr>
        <p:sp>
          <p:nvSpPr>
            <p:cNvPr id="74" name="椭圆 73">
              <a:extLst>
                <a:ext uri="{FF2B5EF4-FFF2-40B4-BE49-F238E27FC236}">
                  <a16:creationId xmlns:a16="http://schemas.microsoft.com/office/drawing/2014/main" id="{037A4A44-B94B-BA90-19DE-94909BCABDF2}"/>
                </a:ext>
              </a:extLst>
            </p:cNvPr>
            <p:cNvSpPr/>
            <p:nvPr/>
          </p:nvSpPr>
          <p:spPr>
            <a:xfrm>
              <a:off x="4884138" y="3569615"/>
              <a:ext cx="398309" cy="398309"/>
            </a:xfrm>
            <a:prstGeom prst="ellipse">
              <a:avLst/>
            </a:prstGeom>
            <a:noFill/>
            <a:ln w="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noFill/>
              </a:endParaRPr>
            </a:p>
          </p:txBody>
        </p:sp>
        <p:sp>
          <p:nvSpPr>
            <p:cNvPr id="75" name="椭圆 74">
              <a:extLst>
                <a:ext uri="{FF2B5EF4-FFF2-40B4-BE49-F238E27FC236}">
                  <a16:creationId xmlns:a16="http://schemas.microsoft.com/office/drawing/2014/main" id="{A781D149-DA69-3B03-69DE-7CC5689BEDFF}"/>
                </a:ext>
              </a:extLst>
            </p:cNvPr>
            <p:cNvSpPr/>
            <p:nvPr/>
          </p:nvSpPr>
          <p:spPr>
            <a:xfrm>
              <a:off x="5316679" y="3569615"/>
              <a:ext cx="398309" cy="398309"/>
            </a:xfrm>
            <a:prstGeom prst="ellipse">
              <a:avLst/>
            </a:prstGeom>
            <a:noFill/>
            <a:ln w="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noFill/>
              </a:endParaRPr>
            </a:p>
          </p:txBody>
        </p:sp>
        <p:sp>
          <p:nvSpPr>
            <p:cNvPr id="76" name="椭圆 75">
              <a:extLst>
                <a:ext uri="{FF2B5EF4-FFF2-40B4-BE49-F238E27FC236}">
                  <a16:creationId xmlns:a16="http://schemas.microsoft.com/office/drawing/2014/main" id="{0D5B91AE-8A83-FE98-41CB-3C921B7A95D4}"/>
                </a:ext>
              </a:extLst>
            </p:cNvPr>
            <p:cNvSpPr/>
            <p:nvPr/>
          </p:nvSpPr>
          <p:spPr>
            <a:xfrm>
              <a:off x="5749220" y="3569615"/>
              <a:ext cx="398309" cy="398309"/>
            </a:xfrm>
            <a:prstGeom prst="ellipse">
              <a:avLst/>
            </a:prstGeom>
            <a:noFill/>
            <a:ln w="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noFill/>
              </a:endParaRPr>
            </a:p>
          </p:txBody>
        </p:sp>
        <p:sp>
          <p:nvSpPr>
            <p:cNvPr id="77" name="椭圆 76">
              <a:extLst>
                <a:ext uri="{FF2B5EF4-FFF2-40B4-BE49-F238E27FC236}">
                  <a16:creationId xmlns:a16="http://schemas.microsoft.com/office/drawing/2014/main" id="{F4E57094-49F7-B613-5D94-1D97E1810E0C}"/>
                </a:ext>
              </a:extLst>
            </p:cNvPr>
            <p:cNvSpPr/>
            <p:nvPr/>
          </p:nvSpPr>
          <p:spPr>
            <a:xfrm>
              <a:off x="6181761" y="3569615"/>
              <a:ext cx="398309" cy="398309"/>
            </a:xfrm>
            <a:prstGeom prst="ellipse">
              <a:avLst/>
            </a:prstGeom>
            <a:noFill/>
            <a:ln w="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noFill/>
              </a:endParaRPr>
            </a:p>
          </p:txBody>
        </p:sp>
        <p:sp>
          <p:nvSpPr>
            <p:cNvPr id="78" name="椭圆 77">
              <a:extLst>
                <a:ext uri="{FF2B5EF4-FFF2-40B4-BE49-F238E27FC236}">
                  <a16:creationId xmlns:a16="http://schemas.microsoft.com/office/drawing/2014/main" id="{A5E64268-0F12-C0E9-F16C-3074F5E4B126}"/>
                </a:ext>
              </a:extLst>
            </p:cNvPr>
            <p:cNvSpPr/>
            <p:nvPr/>
          </p:nvSpPr>
          <p:spPr>
            <a:xfrm>
              <a:off x="6614302" y="3569615"/>
              <a:ext cx="398309" cy="398309"/>
            </a:xfrm>
            <a:prstGeom prst="ellipse">
              <a:avLst/>
            </a:prstGeom>
            <a:noFill/>
            <a:ln w="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noFill/>
              </a:endParaRPr>
            </a:p>
          </p:txBody>
        </p:sp>
        <p:sp>
          <p:nvSpPr>
            <p:cNvPr id="79" name="椭圆 78">
              <a:extLst>
                <a:ext uri="{FF2B5EF4-FFF2-40B4-BE49-F238E27FC236}">
                  <a16:creationId xmlns:a16="http://schemas.microsoft.com/office/drawing/2014/main" id="{83235296-6CBD-99EE-4DFE-12A299588B72}"/>
                </a:ext>
              </a:extLst>
            </p:cNvPr>
            <p:cNvSpPr/>
            <p:nvPr/>
          </p:nvSpPr>
          <p:spPr>
            <a:xfrm>
              <a:off x="7046844" y="3569615"/>
              <a:ext cx="398309" cy="398309"/>
            </a:xfrm>
            <a:prstGeom prst="ellipse">
              <a:avLst/>
            </a:prstGeom>
            <a:noFill/>
            <a:ln w="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noFill/>
              </a:endParaRPr>
            </a:p>
          </p:txBody>
        </p:sp>
      </p:grpSp>
      <p:sp>
        <p:nvSpPr>
          <p:cNvPr id="70" name="文本框 69">
            <a:extLst>
              <a:ext uri="{FF2B5EF4-FFF2-40B4-BE49-F238E27FC236}">
                <a16:creationId xmlns:a16="http://schemas.microsoft.com/office/drawing/2014/main" id="{BE12ED19-F441-CEBE-7365-946E80D70D7F}"/>
              </a:ext>
            </a:extLst>
          </p:cNvPr>
          <p:cNvSpPr txBox="1"/>
          <p:nvPr/>
        </p:nvSpPr>
        <p:spPr>
          <a:xfrm>
            <a:off x="5188065" y="4439682"/>
            <a:ext cx="1888787" cy="307777"/>
          </a:xfrm>
          <a:prstGeom prst="rect">
            <a:avLst/>
          </a:prstGeom>
          <a:noFill/>
        </p:spPr>
        <p:txBody>
          <a:bodyPr wrap="none" rtlCol="0">
            <a:noAutofit/>
          </a:bodyPr>
          <a:lstStyle/>
          <a:p>
            <a:r>
              <a:rPr lang="zh-CN" altLang="en-US" sz="1400" dirty="0">
                <a:solidFill>
                  <a:schemeClr val="accent2"/>
                </a:solidFill>
                <a:latin typeface="+mn-ea"/>
              </a:rPr>
              <a:t>汇报人：</a:t>
            </a:r>
            <a:r>
              <a:rPr lang="en-US" altLang="zh-CN" sz="1400" dirty="0" err="1">
                <a:solidFill>
                  <a:schemeClr val="accent2"/>
                </a:solidFill>
              </a:rPr>
              <a:t>OfficePLUS</a:t>
            </a:r>
            <a:endParaRPr lang="zh-CN" altLang="en-US" sz="1400" dirty="0">
              <a:solidFill>
                <a:schemeClr val="accent2"/>
              </a:solidFill>
            </a:endParaRPr>
          </a:p>
        </p:txBody>
      </p:sp>
    </p:spTree>
    <p:extLst>
      <p:ext uri="{BB962C8B-B14F-4D97-AF65-F5344CB8AC3E}">
        <p14:creationId xmlns:p14="http://schemas.microsoft.com/office/powerpoint/2010/main" val="9359963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C3D094EC-491C-2649-AF07-6B22837C919C}"/>
              </a:ext>
            </a:extLst>
          </p:cNvPr>
          <p:cNvSpPr>
            <a:spLocks noGrp="1"/>
          </p:cNvSpPr>
          <p:nvPr>
            <p:ph type="body" sz="quarter" idx="11"/>
          </p:nvPr>
        </p:nvSpPr>
        <p:spPr/>
        <p:txBody>
          <a:bodyPr/>
          <a:lstStyle/>
          <a:p>
            <a:r>
              <a:rPr kumimoji="1" lang="en-US" altLang="zh-CN" dirty="0" err="1"/>
              <a:t>OfficePLUS.cn</a:t>
            </a:r>
            <a:endParaRPr kumimoji="1" lang="zh-CN" altLang="en-US" dirty="0"/>
          </a:p>
        </p:txBody>
      </p:sp>
      <p:sp>
        <p:nvSpPr>
          <p:cNvPr id="3" name="文本占位符 2">
            <a:extLst>
              <a:ext uri="{FF2B5EF4-FFF2-40B4-BE49-F238E27FC236}">
                <a16:creationId xmlns:a16="http://schemas.microsoft.com/office/drawing/2014/main" id="{9AFB47E1-7AF0-204F-89F0-4C0DE2B37BF5}"/>
              </a:ext>
            </a:extLst>
          </p:cNvPr>
          <p:cNvSpPr>
            <a:spLocks noGrp="1"/>
          </p:cNvSpPr>
          <p:nvPr>
            <p:ph type="body" sz="quarter" idx="13"/>
          </p:nvPr>
        </p:nvSpPr>
        <p:spPr/>
        <p:txBody>
          <a:bodyPr/>
          <a:lstStyle/>
          <a:p>
            <a:r>
              <a:rPr kumimoji="1" lang="zh-CN" altLang="en-US" dirty="0"/>
              <a:t>中文 思源宋体</a:t>
            </a:r>
            <a:endParaRPr kumimoji="1" lang="en" altLang="zh-CN" dirty="0"/>
          </a:p>
          <a:p>
            <a:r>
              <a:rPr kumimoji="1" lang="zh-CN" altLang="en-US" dirty="0"/>
              <a:t>英文 </a:t>
            </a:r>
            <a:r>
              <a:rPr kumimoji="1" lang="en-US" altLang="zh-CN" dirty="0"/>
              <a:t>Arial</a:t>
            </a:r>
            <a:endParaRPr kumimoji="1" lang="en" altLang="zh-CN" dirty="0"/>
          </a:p>
          <a:p>
            <a:endParaRPr kumimoji="1" lang="en-US" altLang="zh-CN" dirty="0"/>
          </a:p>
          <a:p>
            <a:r>
              <a:rPr kumimoji="1" lang="zh-CN" altLang="en-US" dirty="0"/>
              <a:t>标题 </a:t>
            </a:r>
            <a:r>
              <a:rPr kumimoji="1" lang="en-US" altLang="zh-CN" dirty="0"/>
              <a:t>1.0</a:t>
            </a:r>
          </a:p>
          <a:p>
            <a:r>
              <a:rPr kumimoji="1" lang="zh-CN" altLang="en-US" dirty="0"/>
              <a:t>正文 </a:t>
            </a:r>
            <a:r>
              <a:rPr kumimoji="1" lang="en-US" altLang="zh-CN" dirty="0"/>
              <a:t>1.2</a:t>
            </a:r>
          </a:p>
          <a:p>
            <a:r>
              <a:rPr kumimoji="1" lang="en-US" altLang="zh-CN" dirty="0" err="1"/>
              <a:t>freepix</a:t>
            </a:r>
            <a:endParaRPr kumimoji="1" lang="en" altLang="zh-CN" dirty="0"/>
          </a:p>
          <a:p>
            <a:endParaRPr kumimoji="1" lang="en-US" altLang="zh-CN" dirty="0"/>
          </a:p>
          <a:p>
            <a:r>
              <a:rPr kumimoji="1" lang="zh-CN" altLang="en-US" dirty="0"/>
              <a:t>本网站所提供的任何信息内容（包括但不限于 </a:t>
            </a:r>
            <a:r>
              <a:rPr kumimoji="1" lang="en" altLang="zh-CN" dirty="0"/>
              <a:t>PPT </a:t>
            </a:r>
            <a:r>
              <a:rPr kumimoji="1" lang="zh-CN" altLang="en-US" dirty="0"/>
              <a:t>模板、</a:t>
            </a:r>
            <a:r>
              <a:rPr kumimoji="1" lang="en" altLang="zh-CN" dirty="0"/>
              <a:t>Word </a:t>
            </a:r>
            <a:r>
              <a:rPr kumimoji="1" lang="zh-CN" altLang="en-US" dirty="0"/>
              <a:t>文档、</a:t>
            </a:r>
            <a:r>
              <a:rPr kumimoji="1" lang="en" altLang="zh-CN" dirty="0"/>
              <a:t>Excel </a:t>
            </a:r>
            <a:r>
              <a:rPr kumimoji="1" lang="zh-CN" altLang="en-US" dirty="0"/>
              <a:t>图表、图片素材等）均受</a:t>
            </a:r>
            <a:r>
              <a:rPr kumimoji="1" lang="en-US" altLang="zh-CN" dirty="0"/>
              <a:t>《</a:t>
            </a:r>
            <a:r>
              <a:rPr kumimoji="1" lang="zh-CN" altLang="en-US" dirty="0"/>
              <a:t>中华人民共和国著作权法</a:t>
            </a:r>
            <a:r>
              <a:rPr kumimoji="1" lang="en-US" altLang="zh-CN" dirty="0"/>
              <a:t>》</a:t>
            </a:r>
            <a:r>
              <a:rPr kumimoji="1" lang="zh-CN" altLang="en-US" dirty="0"/>
              <a:t>、</a:t>
            </a:r>
            <a:r>
              <a:rPr kumimoji="1" lang="en-US" altLang="zh-CN" dirty="0"/>
              <a:t>《</a:t>
            </a:r>
            <a:r>
              <a:rPr kumimoji="1" lang="zh-CN" altLang="en-US" dirty="0"/>
              <a:t>信息网络传播权保护条例</a:t>
            </a:r>
            <a:r>
              <a:rPr kumimoji="1" lang="en-US" altLang="zh-CN" dirty="0"/>
              <a:t>》</a:t>
            </a:r>
            <a:r>
              <a:rPr kumimoji="1" lang="zh-CN" altLang="en-US" dirty="0"/>
              <a:t>及其他适用的法律法规的保护，未经权利人书面明确授权，信息内容的任何部分</a:t>
            </a:r>
            <a:r>
              <a:rPr kumimoji="1" lang="en-US" altLang="zh-CN" dirty="0"/>
              <a:t>(</a:t>
            </a:r>
            <a:r>
              <a:rPr kumimoji="1" lang="zh-CN" altLang="en-US" dirty="0"/>
              <a:t>包括图片或图表</a:t>
            </a:r>
            <a:r>
              <a:rPr kumimoji="1" lang="en-US" altLang="zh-CN" dirty="0"/>
              <a:t>)</a:t>
            </a:r>
            <a:r>
              <a:rPr kumimoji="1" lang="zh-CN" altLang="en-US" dirty="0"/>
              <a:t>不得被全部或部分的复制、传播、销售，否则将承担法律责任。</a:t>
            </a:r>
            <a:endParaRPr kumimoji="1" lang="en-US" altLang="zh-CN" dirty="0"/>
          </a:p>
          <a:p>
            <a:endParaRPr kumimoji="1" lang="en-US" altLang="zh-CN" dirty="0"/>
          </a:p>
          <a:p>
            <a:endParaRPr kumimoji="1" lang="en-US" altLang="zh-CN" dirty="0"/>
          </a:p>
          <a:p>
            <a:r>
              <a:rPr kumimoji="1" lang="zh-CN" altLang="en-US" dirty="0"/>
              <a:t>文大金</a:t>
            </a:r>
            <a:endParaRPr kumimoji="1" lang="en" altLang="zh-CN" dirty="0"/>
          </a:p>
        </p:txBody>
      </p:sp>
      <p:sp>
        <p:nvSpPr>
          <p:cNvPr id="5" name="文本占位符 4">
            <a:extLst>
              <a:ext uri="{FF2B5EF4-FFF2-40B4-BE49-F238E27FC236}">
                <a16:creationId xmlns:a16="http://schemas.microsoft.com/office/drawing/2014/main" id="{9379F369-F966-CC4F-9150-5720C0654BE8}"/>
              </a:ext>
            </a:extLst>
          </p:cNvPr>
          <p:cNvSpPr>
            <a:spLocks noGrp="1"/>
          </p:cNvSpPr>
          <p:nvPr>
            <p:ph type="body" sz="quarter" idx="10"/>
          </p:nvPr>
        </p:nvSpPr>
        <p:spPr/>
        <p:txBody>
          <a:bodyPr/>
          <a:lstStyle/>
          <a:p>
            <a:r>
              <a:rPr kumimoji="1" lang="zh-CN" altLang="en-US" dirty="0"/>
              <a:t>标注</a:t>
            </a:r>
          </a:p>
        </p:txBody>
      </p:sp>
      <p:sp>
        <p:nvSpPr>
          <p:cNvPr id="8" name="文本占位符 7">
            <a:extLst>
              <a:ext uri="{FF2B5EF4-FFF2-40B4-BE49-F238E27FC236}">
                <a16:creationId xmlns:a16="http://schemas.microsoft.com/office/drawing/2014/main" id="{52037C6C-C3D0-B143-999B-9FBD7AAF906F}"/>
              </a:ext>
            </a:extLst>
          </p:cNvPr>
          <p:cNvSpPr>
            <a:spLocks noGrp="1"/>
          </p:cNvSpPr>
          <p:nvPr>
            <p:ph type="body" sz="quarter" idx="17"/>
          </p:nvPr>
        </p:nvSpPr>
        <p:spPr/>
        <p:txBody>
          <a:bodyPr/>
          <a:lstStyle/>
          <a:p>
            <a:r>
              <a:rPr kumimoji="1" lang="zh-CN" altLang="en-US" dirty="0"/>
              <a:t>字体使用</a:t>
            </a:r>
            <a:endParaRPr kumimoji="1" lang="en-US" altLang="zh-CN" dirty="0"/>
          </a:p>
          <a:p>
            <a:endParaRPr kumimoji="1" lang="en-US" altLang="zh-CN" dirty="0"/>
          </a:p>
          <a:p>
            <a:endParaRPr kumimoji="1" lang="en-US" altLang="zh-CN" dirty="0"/>
          </a:p>
          <a:p>
            <a:r>
              <a:rPr kumimoji="1" lang="zh-CN" altLang="en-US" dirty="0"/>
              <a:t>行距</a:t>
            </a:r>
            <a:endParaRPr kumimoji="1" lang="en-US" altLang="zh-CN" dirty="0"/>
          </a:p>
          <a:p>
            <a:endParaRPr kumimoji="1" lang="en-US" altLang="zh-CN" dirty="0"/>
          </a:p>
          <a:p>
            <a:r>
              <a:rPr kumimoji="1" lang="zh-CN" altLang="en-US" dirty="0"/>
              <a:t>素材</a:t>
            </a:r>
            <a:endParaRPr kumimoji="1" lang="en-US" altLang="zh-CN" dirty="0"/>
          </a:p>
          <a:p>
            <a:endParaRPr kumimoji="1" lang="en-US" altLang="zh-CN" dirty="0"/>
          </a:p>
          <a:p>
            <a:r>
              <a:rPr kumimoji="1" lang="zh-CN" altLang="en-US" dirty="0"/>
              <a:t>声明</a:t>
            </a:r>
            <a:endParaRPr kumimoji="1" lang="en-US" altLang="zh-CN" dirty="0"/>
          </a:p>
          <a:p>
            <a:endParaRPr kumimoji="1" lang="en-US" altLang="zh-CN" dirty="0"/>
          </a:p>
          <a:p>
            <a:endParaRPr kumimoji="1" lang="en-US" altLang="zh-CN" dirty="0"/>
          </a:p>
          <a:p>
            <a:endParaRPr kumimoji="1" lang="en-US" altLang="zh-CN" dirty="0"/>
          </a:p>
          <a:p>
            <a:r>
              <a:rPr kumimoji="1" lang="zh-CN" altLang="en-US" dirty="0"/>
              <a:t>作者</a:t>
            </a:r>
          </a:p>
        </p:txBody>
      </p:sp>
    </p:spTree>
    <p:extLst>
      <p:ext uri="{BB962C8B-B14F-4D97-AF65-F5344CB8AC3E}">
        <p14:creationId xmlns:p14="http://schemas.microsoft.com/office/powerpoint/2010/main" val="31790335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4" name="图形 30">
            <a:extLst>
              <a:ext uri="{FF2B5EF4-FFF2-40B4-BE49-F238E27FC236}">
                <a16:creationId xmlns:a16="http://schemas.microsoft.com/office/drawing/2014/main" id="{0B771C35-6D73-A2AE-3CB7-D4B68D0A6C57}"/>
              </a:ext>
            </a:extLst>
          </p:cNvPr>
          <p:cNvSpPr/>
          <p:nvPr/>
        </p:nvSpPr>
        <p:spPr>
          <a:xfrm rot="747646" flipH="1">
            <a:off x="4581583" y="1774995"/>
            <a:ext cx="789262" cy="603514"/>
          </a:xfrm>
          <a:custGeom>
            <a:avLst/>
            <a:gdLst>
              <a:gd name="connsiteX0" fmla="*/ 1663608 w 1663701"/>
              <a:gd name="connsiteY0" fmla="*/ 89499 h 1475579"/>
              <a:gd name="connsiteX1" fmla="*/ 1292475 w 1663701"/>
              <a:gd name="connsiteY1" fmla="*/ 106648 h 1475579"/>
              <a:gd name="connsiteX2" fmla="*/ 1066212 w 1663701"/>
              <a:gd name="connsiteY2" fmla="*/ 375399 h 1475579"/>
              <a:gd name="connsiteX3" fmla="*/ 814609 w 1663701"/>
              <a:gd name="connsiteY3" fmla="*/ 499793 h 1475579"/>
              <a:gd name="connsiteX4" fmla="*/ 715043 w 1663701"/>
              <a:gd name="connsiteY4" fmla="*/ 490578 h 1475579"/>
              <a:gd name="connsiteX5" fmla="*/ 428374 w 1663701"/>
              <a:gd name="connsiteY5" fmla="*/ 573252 h 1475579"/>
              <a:gd name="connsiteX6" fmla="*/ 235129 w 1663701"/>
              <a:gd name="connsiteY6" fmla="*/ 803610 h 1475579"/>
              <a:gd name="connsiteX7" fmla="*/ -93 w 1663701"/>
              <a:gd name="connsiteY7" fmla="*/ 976379 h 1475579"/>
              <a:gd name="connsiteX8" fmla="*/ 106640 w 1663701"/>
              <a:gd name="connsiteY8" fmla="*/ 1475489 h 1475579"/>
              <a:gd name="connsiteX9" fmla="*/ 1655162 w 1663701"/>
              <a:gd name="connsiteY9" fmla="*/ 1449894 h 1475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63701" h="1475579">
                <a:moveTo>
                  <a:pt x="1663608" y="89499"/>
                </a:moveTo>
                <a:cubicBezTo>
                  <a:pt x="1569673" y="-89669"/>
                  <a:pt x="1366190" y="44963"/>
                  <a:pt x="1292475" y="106648"/>
                </a:cubicBezTo>
                <a:cubicBezTo>
                  <a:pt x="1218760" y="168333"/>
                  <a:pt x="1135063" y="308595"/>
                  <a:pt x="1066212" y="375399"/>
                </a:cubicBezTo>
                <a:cubicBezTo>
                  <a:pt x="997360" y="442203"/>
                  <a:pt x="910591" y="499537"/>
                  <a:pt x="814609" y="499793"/>
                </a:cubicBezTo>
                <a:cubicBezTo>
                  <a:pt x="781335" y="499793"/>
                  <a:pt x="748316" y="493138"/>
                  <a:pt x="715043" y="490578"/>
                </a:cubicBezTo>
                <a:cubicBezTo>
                  <a:pt x="612840" y="484564"/>
                  <a:pt x="511687" y="513742"/>
                  <a:pt x="428374" y="573252"/>
                </a:cubicBezTo>
                <a:cubicBezTo>
                  <a:pt x="345880" y="632838"/>
                  <a:pt x="279460" y="712004"/>
                  <a:pt x="235129" y="803610"/>
                </a:cubicBezTo>
                <a:cubicBezTo>
                  <a:pt x="194176" y="885771"/>
                  <a:pt x="93842" y="908040"/>
                  <a:pt x="-93" y="976379"/>
                </a:cubicBezTo>
                <a:lnTo>
                  <a:pt x="106640" y="1475489"/>
                </a:lnTo>
                <a:lnTo>
                  <a:pt x="1655162" y="1449894"/>
                </a:lnTo>
                <a:close/>
              </a:path>
            </a:pathLst>
          </a:custGeom>
          <a:gradFill>
            <a:gsLst>
              <a:gs pos="64000">
                <a:schemeClr val="bg1">
                  <a:lumMod val="95000"/>
                </a:schemeClr>
              </a:gs>
              <a:gs pos="0">
                <a:schemeClr val="accent2">
                  <a:lumMod val="40000"/>
                  <a:lumOff val="60000"/>
                </a:schemeClr>
              </a:gs>
              <a:gs pos="100000">
                <a:schemeClr val="bg1"/>
              </a:gs>
            </a:gsLst>
            <a:lin ang="1867874" scaled="1"/>
          </a:gradFill>
          <a:ln w="53181" cap="flat">
            <a:noFill/>
            <a:prstDash val="solid"/>
            <a:miter/>
          </a:ln>
          <a:effectLst>
            <a:outerShdw blurRad="177800" dist="76200" dir="16200000" rotWithShape="0">
              <a:prstClr val="black">
                <a:alpha val="32000"/>
              </a:prstClr>
            </a:outerShdw>
          </a:effectLst>
        </p:spPr>
        <p:txBody>
          <a:bodyPr rtlCol="0" anchor="ctr">
            <a:noAutofit/>
          </a:bodyPr>
          <a:lstStyle/>
          <a:p>
            <a:endParaRPr lang="zh-CN" altLang="en-US"/>
          </a:p>
        </p:txBody>
      </p:sp>
      <p:sp>
        <p:nvSpPr>
          <p:cNvPr id="13" name="任意多边形: 形状 12">
            <a:extLst>
              <a:ext uri="{FF2B5EF4-FFF2-40B4-BE49-F238E27FC236}">
                <a16:creationId xmlns:a16="http://schemas.microsoft.com/office/drawing/2014/main" id="{A6C69CA2-9FE8-B2EA-7E3D-20B738DD77E7}"/>
              </a:ext>
            </a:extLst>
          </p:cNvPr>
          <p:cNvSpPr/>
          <p:nvPr/>
        </p:nvSpPr>
        <p:spPr>
          <a:xfrm rot="20101211">
            <a:off x="4139109" y="1455043"/>
            <a:ext cx="1155462" cy="1243416"/>
          </a:xfrm>
          <a:custGeom>
            <a:avLst/>
            <a:gdLst>
              <a:gd name="connsiteX0" fmla="*/ 874850 w 5224614"/>
              <a:gd name="connsiteY0" fmla="*/ 183728 h 5716581"/>
              <a:gd name="connsiteX1" fmla="*/ 806270 w 5224614"/>
              <a:gd name="connsiteY1" fmla="*/ 229448 h 5716581"/>
              <a:gd name="connsiteX2" fmla="*/ 1263470 w 5224614"/>
              <a:gd name="connsiteY2" fmla="*/ 755228 h 5716581"/>
              <a:gd name="connsiteX3" fmla="*/ 2840810 w 5224614"/>
              <a:gd name="connsiteY3" fmla="*/ 1090508 h 5716581"/>
              <a:gd name="connsiteX4" fmla="*/ 2375990 w 5224614"/>
              <a:gd name="connsiteY4" fmla="*/ 1639148 h 5716581"/>
              <a:gd name="connsiteX5" fmla="*/ 3229430 w 5224614"/>
              <a:gd name="connsiteY5" fmla="*/ 1844888 h 5716581"/>
              <a:gd name="connsiteX6" fmla="*/ 2688410 w 5224614"/>
              <a:gd name="connsiteY6" fmla="*/ 2225888 h 5716581"/>
              <a:gd name="connsiteX7" fmla="*/ 4235270 w 5224614"/>
              <a:gd name="connsiteY7" fmla="*/ 2576408 h 5716581"/>
              <a:gd name="connsiteX8" fmla="*/ 3922850 w 5224614"/>
              <a:gd name="connsiteY8" fmla="*/ 2972648 h 5716581"/>
              <a:gd name="connsiteX9" fmla="*/ 4608650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840810 w 5224614"/>
              <a:gd name="connsiteY3" fmla="*/ 1090508 h 5716581"/>
              <a:gd name="connsiteX4" fmla="*/ 2375990 w 5224614"/>
              <a:gd name="connsiteY4" fmla="*/ 1639148 h 5716581"/>
              <a:gd name="connsiteX5" fmla="*/ 3229430 w 5224614"/>
              <a:gd name="connsiteY5" fmla="*/ 1844888 h 5716581"/>
              <a:gd name="connsiteX6" fmla="*/ 2688410 w 5224614"/>
              <a:gd name="connsiteY6" fmla="*/ 2225888 h 5716581"/>
              <a:gd name="connsiteX7" fmla="*/ 4235270 w 5224614"/>
              <a:gd name="connsiteY7" fmla="*/ 2576408 h 5716581"/>
              <a:gd name="connsiteX8" fmla="*/ 3922850 w 5224614"/>
              <a:gd name="connsiteY8" fmla="*/ 2972648 h 5716581"/>
              <a:gd name="connsiteX9" fmla="*/ 4608650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596970 w 5224614"/>
              <a:gd name="connsiteY3" fmla="*/ 1029548 h 5716581"/>
              <a:gd name="connsiteX4" fmla="*/ 2375990 w 5224614"/>
              <a:gd name="connsiteY4" fmla="*/ 1639148 h 5716581"/>
              <a:gd name="connsiteX5" fmla="*/ 3229430 w 5224614"/>
              <a:gd name="connsiteY5" fmla="*/ 1844888 h 5716581"/>
              <a:gd name="connsiteX6" fmla="*/ 2688410 w 5224614"/>
              <a:gd name="connsiteY6" fmla="*/ 2225888 h 5716581"/>
              <a:gd name="connsiteX7" fmla="*/ 4235270 w 5224614"/>
              <a:gd name="connsiteY7" fmla="*/ 2576408 h 5716581"/>
              <a:gd name="connsiteX8" fmla="*/ 3922850 w 5224614"/>
              <a:gd name="connsiteY8" fmla="*/ 2972648 h 5716581"/>
              <a:gd name="connsiteX9" fmla="*/ 4608650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596970 w 5224614"/>
              <a:gd name="connsiteY3" fmla="*/ 1029548 h 5716581"/>
              <a:gd name="connsiteX4" fmla="*/ 2375990 w 5224614"/>
              <a:gd name="connsiteY4" fmla="*/ 1639148 h 5716581"/>
              <a:gd name="connsiteX5" fmla="*/ 3229430 w 5224614"/>
              <a:gd name="connsiteY5" fmla="*/ 1844888 h 5716581"/>
              <a:gd name="connsiteX6" fmla="*/ 2688410 w 5224614"/>
              <a:gd name="connsiteY6" fmla="*/ 2225888 h 5716581"/>
              <a:gd name="connsiteX7" fmla="*/ 4235270 w 5224614"/>
              <a:gd name="connsiteY7" fmla="*/ 2576408 h 5716581"/>
              <a:gd name="connsiteX8" fmla="*/ 3922850 w 5224614"/>
              <a:gd name="connsiteY8" fmla="*/ 2972648 h 5716581"/>
              <a:gd name="connsiteX9" fmla="*/ 4608650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617290 w 5224614"/>
              <a:gd name="connsiteY3" fmla="*/ 1090508 h 5716581"/>
              <a:gd name="connsiteX4" fmla="*/ 2375990 w 5224614"/>
              <a:gd name="connsiteY4" fmla="*/ 1639148 h 5716581"/>
              <a:gd name="connsiteX5" fmla="*/ 3229430 w 5224614"/>
              <a:gd name="connsiteY5" fmla="*/ 1844888 h 5716581"/>
              <a:gd name="connsiteX6" fmla="*/ 2688410 w 5224614"/>
              <a:gd name="connsiteY6" fmla="*/ 2225888 h 5716581"/>
              <a:gd name="connsiteX7" fmla="*/ 4235270 w 5224614"/>
              <a:gd name="connsiteY7" fmla="*/ 2576408 h 5716581"/>
              <a:gd name="connsiteX8" fmla="*/ 3922850 w 5224614"/>
              <a:gd name="connsiteY8" fmla="*/ 2972648 h 5716581"/>
              <a:gd name="connsiteX9" fmla="*/ 4608650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617290 w 5224614"/>
              <a:gd name="connsiteY3" fmla="*/ 1090508 h 5716581"/>
              <a:gd name="connsiteX4" fmla="*/ 2375990 w 5224614"/>
              <a:gd name="connsiteY4" fmla="*/ 1639148 h 5716581"/>
              <a:gd name="connsiteX5" fmla="*/ 3229430 w 5224614"/>
              <a:gd name="connsiteY5" fmla="*/ 1844888 h 5716581"/>
              <a:gd name="connsiteX6" fmla="*/ 2688410 w 5224614"/>
              <a:gd name="connsiteY6" fmla="*/ 2225888 h 5716581"/>
              <a:gd name="connsiteX7" fmla="*/ 4235270 w 5224614"/>
              <a:gd name="connsiteY7" fmla="*/ 2576408 h 5716581"/>
              <a:gd name="connsiteX8" fmla="*/ 3922850 w 5224614"/>
              <a:gd name="connsiteY8" fmla="*/ 2972648 h 5716581"/>
              <a:gd name="connsiteX9" fmla="*/ 4608650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617290 w 5224614"/>
              <a:gd name="connsiteY3" fmla="*/ 1090508 h 5716581"/>
              <a:gd name="connsiteX4" fmla="*/ 2203270 w 5224614"/>
              <a:gd name="connsiteY4" fmla="*/ 1689948 h 5716581"/>
              <a:gd name="connsiteX5" fmla="*/ 3229430 w 5224614"/>
              <a:gd name="connsiteY5" fmla="*/ 1844888 h 5716581"/>
              <a:gd name="connsiteX6" fmla="*/ 2688410 w 5224614"/>
              <a:gd name="connsiteY6" fmla="*/ 2225888 h 5716581"/>
              <a:gd name="connsiteX7" fmla="*/ 4235270 w 5224614"/>
              <a:gd name="connsiteY7" fmla="*/ 2576408 h 5716581"/>
              <a:gd name="connsiteX8" fmla="*/ 3922850 w 5224614"/>
              <a:gd name="connsiteY8" fmla="*/ 2972648 h 5716581"/>
              <a:gd name="connsiteX9" fmla="*/ 4608650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617290 w 5224614"/>
              <a:gd name="connsiteY3" fmla="*/ 1090508 h 5716581"/>
              <a:gd name="connsiteX4" fmla="*/ 2203270 w 5224614"/>
              <a:gd name="connsiteY4" fmla="*/ 1689948 h 5716581"/>
              <a:gd name="connsiteX5" fmla="*/ 3229430 w 5224614"/>
              <a:gd name="connsiteY5" fmla="*/ 1844888 h 5716581"/>
              <a:gd name="connsiteX6" fmla="*/ 2688410 w 5224614"/>
              <a:gd name="connsiteY6" fmla="*/ 2225888 h 5716581"/>
              <a:gd name="connsiteX7" fmla="*/ 4235270 w 5224614"/>
              <a:gd name="connsiteY7" fmla="*/ 2576408 h 5716581"/>
              <a:gd name="connsiteX8" fmla="*/ 3922850 w 5224614"/>
              <a:gd name="connsiteY8" fmla="*/ 2972648 h 5716581"/>
              <a:gd name="connsiteX9" fmla="*/ 4608650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617290 w 5224614"/>
              <a:gd name="connsiteY3" fmla="*/ 1090508 h 5716581"/>
              <a:gd name="connsiteX4" fmla="*/ 2203270 w 5224614"/>
              <a:gd name="connsiteY4" fmla="*/ 1689948 h 5716581"/>
              <a:gd name="connsiteX5" fmla="*/ 3229430 w 5224614"/>
              <a:gd name="connsiteY5" fmla="*/ 1844888 h 5716581"/>
              <a:gd name="connsiteX6" fmla="*/ 2688410 w 5224614"/>
              <a:gd name="connsiteY6" fmla="*/ 2225888 h 5716581"/>
              <a:gd name="connsiteX7" fmla="*/ 4235270 w 5224614"/>
              <a:gd name="connsiteY7" fmla="*/ 2576408 h 5716581"/>
              <a:gd name="connsiteX8" fmla="*/ 3922850 w 5224614"/>
              <a:gd name="connsiteY8" fmla="*/ 2972648 h 5716581"/>
              <a:gd name="connsiteX9" fmla="*/ 4608650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617290 w 5224614"/>
              <a:gd name="connsiteY3" fmla="*/ 1090508 h 5716581"/>
              <a:gd name="connsiteX4" fmla="*/ 2203270 w 5224614"/>
              <a:gd name="connsiteY4" fmla="*/ 1689948 h 5716581"/>
              <a:gd name="connsiteX5" fmla="*/ 3229430 w 5224614"/>
              <a:gd name="connsiteY5" fmla="*/ 1844888 h 5716581"/>
              <a:gd name="connsiteX6" fmla="*/ 2718890 w 5224614"/>
              <a:gd name="connsiteY6" fmla="*/ 2327488 h 5716581"/>
              <a:gd name="connsiteX7" fmla="*/ 4235270 w 5224614"/>
              <a:gd name="connsiteY7" fmla="*/ 2576408 h 5716581"/>
              <a:gd name="connsiteX8" fmla="*/ 3922850 w 5224614"/>
              <a:gd name="connsiteY8" fmla="*/ 2972648 h 5716581"/>
              <a:gd name="connsiteX9" fmla="*/ 4608650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605715 w 5224614"/>
              <a:gd name="connsiteY3" fmla="*/ 951612 h 5716581"/>
              <a:gd name="connsiteX4" fmla="*/ 2203270 w 5224614"/>
              <a:gd name="connsiteY4" fmla="*/ 1689948 h 5716581"/>
              <a:gd name="connsiteX5" fmla="*/ 3229430 w 5224614"/>
              <a:gd name="connsiteY5" fmla="*/ 1844888 h 5716581"/>
              <a:gd name="connsiteX6" fmla="*/ 2718890 w 5224614"/>
              <a:gd name="connsiteY6" fmla="*/ 2327488 h 5716581"/>
              <a:gd name="connsiteX7" fmla="*/ 4235270 w 5224614"/>
              <a:gd name="connsiteY7" fmla="*/ 2576408 h 5716581"/>
              <a:gd name="connsiteX8" fmla="*/ 3922850 w 5224614"/>
              <a:gd name="connsiteY8" fmla="*/ 2972648 h 5716581"/>
              <a:gd name="connsiteX9" fmla="*/ 4608650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605715 w 5224614"/>
              <a:gd name="connsiteY3" fmla="*/ 951612 h 5716581"/>
              <a:gd name="connsiteX4" fmla="*/ 2203270 w 5224614"/>
              <a:gd name="connsiteY4" fmla="*/ 1689948 h 5716581"/>
              <a:gd name="connsiteX5" fmla="*/ 3229430 w 5224614"/>
              <a:gd name="connsiteY5" fmla="*/ 1844888 h 5716581"/>
              <a:gd name="connsiteX6" fmla="*/ 2718890 w 5224614"/>
              <a:gd name="connsiteY6" fmla="*/ 2327488 h 5716581"/>
              <a:gd name="connsiteX7" fmla="*/ 4235270 w 5224614"/>
              <a:gd name="connsiteY7" fmla="*/ 2576408 h 5716581"/>
              <a:gd name="connsiteX8" fmla="*/ 3922850 w 5224614"/>
              <a:gd name="connsiteY8" fmla="*/ 2972648 h 5716581"/>
              <a:gd name="connsiteX9" fmla="*/ 4608650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825634 w 5224614"/>
              <a:gd name="connsiteY3" fmla="*/ 1021060 h 5716581"/>
              <a:gd name="connsiteX4" fmla="*/ 2203270 w 5224614"/>
              <a:gd name="connsiteY4" fmla="*/ 1689948 h 5716581"/>
              <a:gd name="connsiteX5" fmla="*/ 3229430 w 5224614"/>
              <a:gd name="connsiteY5" fmla="*/ 1844888 h 5716581"/>
              <a:gd name="connsiteX6" fmla="*/ 2718890 w 5224614"/>
              <a:gd name="connsiteY6" fmla="*/ 2327488 h 5716581"/>
              <a:gd name="connsiteX7" fmla="*/ 4235270 w 5224614"/>
              <a:gd name="connsiteY7" fmla="*/ 2576408 h 5716581"/>
              <a:gd name="connsiteX8" fmla="*/ 3922850 w 5224614"/>
              <a:gd name="connsiteY8" fmla="*/ 2972648 h 5716581"/>
              <a:gd name="connsiteX9" fmla="*/ 4608650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825634 w 5224614"/>
              <a:gd name="connsiteY3" fmla="*/ 1021060 h 5716581"/>
              <a:gd name="connsiteX4" fmla="*/ 2203270 w 5224614"/>
              <a:gd name="connsiteY4" fmla="*/ 1689948 h 5716581"/>
              <a:gd name="connsiteX5" fmla="*/ 3229430 w 5224614"/>
              <a:gd name="connsiteY5" fmla="*/ 1844888 h 5716581"/>
              <a:gd name="connsiteX6" fmla="*/ 2718890 w 5224614"/>
              <a:gd name="connsiteY6" fmla="*/ 2327488 h 5716581"/>
              <a:gd name="connsiteX7" fmla="*/ 4235270 w 5224614"/>
              <a:gd name="connsiteY7" fmla="*/ 2576408 h 5716581"/>
              <a:gd name="connsiteX8" fmla="*/ 3922850 w 5224614"/>
              <a:gd name="connsiteY8" fmla="*/ 2972648 h 5716581"/>
              <a:gd name="connsiteX9" fmla="*/ 4608650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883507 w 5224614"/>
              <a:gd name="connsiteY3" fmla="*/ 1113658 h 5716581"/>
              <a:gd name="connsiteX4" fmla="*/ 2203270 w 5224614"/>
              <a:gd name="connsiteY4" fmla="*/ 1689948 h 5716581"/>
              <a:gd name="connsiteX5" fmla="*/ 3229430 w 5224614"/>
              <a:gd name="connsiteY5" fmla="*/ 1844888 h 5716581"/>
              <a:gd name="connsiteX6" fmla="*/ 2718890 w 5224614"/>
              <a:gd name="connsiteY6" fmla="*/ 2327488 h 5716581"/>
              <a:gd name="connsiteX7" fmla="*/ 4235270 w 5224614"/>
              <a:gd name="connsiteY7" fmla="*/ 2576408 h 5716581"/>
              <a:gd name="connsiteX8" fmla="*/ 3922850 w 5224614"/>
              <a:gd name="connsiteY8" fmla="*/ 2972648 h 5716581"/>
              <a:gd name="connsiteX9" fmla="*/ 4608650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883507 w 5224614"/>
              <a:gd name="connsiteY3" fmla="*/ 1113658 h 5716581"/>
              <a:gd name="connsiteX4" fmla="*/ 2203270 w 5224614"/>
              <a:gd name="connsiteY4" fmla="*/ 1689948 h 5716581"/>
              <a:gd name="connsiteX5" fmla="*/ 3229430 w 5224614"/>
              <a:gd name="connsiteY5" fmla="*/ 1844888 h 5716581"/>
              <a:gd name="connsiteX6" fmla="*/ 2718890 w 5224614"/>
              <a:gd name="connsiteY6" fmla="*/ 2327488 h 5716581"/>
              <a:gd name="connsiteX7" fmla="*/ 4235270 w 5224614"/>
              <a:gd name="connsiteY7" fmla="*/ 2576408 h 5716581"/>
              <a:gd name="connsiteX8" fmla="*/ 3922850 w 5224614"/>
              <a:gd name="connsiteY8" fmla="*/ 2972648 h 5716581"/>
              <a:gd name="connsiteX9" fmla="*/ 4608650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883507 w 5224614"/>
              <a:gd name="connsiteY3" fmla="*/ 1113658 h 5716581"/>
              <a:gd name="connsiteX4" fmla="*/ 2203270 w 5224614"/>
              <a:gd name="connsiteY4" fmla="*/ 1689948 h 5716581"/>
              <a:gd name="connsiteX5" fmla="*/ 2835890 w 5224614"/>
              <a:gd name="connsiteY5" fmla="*/ 1925910 h 5716581"/>
              <a:gd name="connsiteX6" fmla="*/ 2718890 w 5224614"/>
              <a:gd name="connsiteY6" fmla="*/ 2327488 h 5716581"/>
              <a:gd name="connsiteX7" fmla="*/ 4235270 w 5224614"/>
              <a:gd name="connsiteY7" fmla="*/ 2576408 h 5716581"/>
              <a:gd name="connsiteX8" fmla="*/ 3922850 w 5224614"/>
              <a:gd name="connsiteY8" fmla="*/ 2972648 h 5716581"/>
              <a:gd name="connsiteX9" fmla="*/ 4608650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883507 w 5224614"/>
              <a:gd name="connsiteY3" fmla="*/ 1113658 h 5716581"/>
              <a:gd name="connsiteX4" fmla="*/ 2203270 w 5224614"/>
              <a:gd name="connsiteY4" fmla="*/ 1689948 h 5716581"/>
              <a:gd name="connsiteX5" fmla="*/ 2835890 w 5224614"/>
              <a:gd name="connsiteY5" fmla="*/ 1925910 h 5716581"/>
              <a:gd name="connsiteX6" fmla="*/ 2718890 w 5224614"/>
              <a:gd name="connsiteY6" fmla="*/ 2327488 h 5716581"/>
              <a:gd name="connsiteX7" fmla="*/ 4235270 w 5224614"/>
              <a:gd name="connsiteY7" fmla="*/ 2576408 h 5716581"/>
              <a:gd name="connsiteX8" fmla="*/ 3922850 w 5224614"/>
              <a:gd name="connsiteY8" fmla="*/ 2972648 h 5716581"/>
              <a:gd name="connsiteX9" fmla="*/ 4608650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883507 w 5224614"/>
              <a:gd name="connsiteY3" fmla="*/ 1113658 h 5716581"/>
              <a:gd name="connsiteX4" fmla="*/ 2203270 w 5224614"/>
              <a:gd name="connsiteY4" fmla="*/ 1689948 h 5716581"/>
              <a:gd name="connsiteX5" fmla="*/ 2835890 w 5224614"/>
              <a:gd name="connsiteY5" fmla="*/ 1925910 h 5716581"/>
              <a:gd name="connsiteX6" fmla="*/ 2533695 w 5224614"/>
              <a:gd name="connsiteY6" fmla="*/ 2431660 h 5716581"/>
              <a:gd name="connsiteX7" fmla="*/ 4235270 w 5224614"/>
              <a:gd name="connsiteY7" fmla="*/ 2576408 h 5716581"/>
              <a:gd name="connsiteX8" fmla="*/ 3922850 w 5224614"/>
              <a:gd name="connsiteY8" fmla="*/ 2972648 h 5716581"/>
              <a:gd name="connsiteX9" fmla="*/ 4608650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883507 w 5224614"/>
              <a:gd name="connsiteY3" fmla="*/ 1113658 h 5716581"/>
              <a:gd name="connsiteX4" fmla="*/ 2203270 w 5224614"/>
              <a:gd name="connsiteY4" fmla="*/ 1689948 h 5716581"/>
              <a:gd name="connsiteX5" fmla="*/ 2835890 w 5224614"/>
              <a:gd name="connsiteY5" fmla="*/ 1925910 h 5716581"/>
              <a:gd name="connsiteX6" fmla="*/ 2464247 w 5224614"/>
              <a:gd name="connsiteY6" fmla="*/ 2535832 h 5716581"/>
              <a:gd name="connsiteX7" fmla="*/ 4235270 w 5224614"/>
              <a:gd name="connsiteY7" fmla="*/ 2576408 h 5716581"/>
              <a:gd name="connsiteX8" fmla="*/ 3922850 w 5224614"/>
              <a:gd name="connsiteY8" fmla="*/ 2972648 h 5716581"/>
              <a:gd name="connsiteX9" fmla="*/ 4608650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883507 w 5224614"/>
              <a:gd name="connsiteY3" fmla="*/ 1113658 h 5716581"/>
              <a:gd name="connsiteX4" fmla="*/ 2203270 w 5224614"/>
              <a:gd name="connsiteY4" fmla="*/ 1689948 h 5716581"/>
              <a:gd name="connsiteX5" fmla="*/ 2835890 w 5224614"/>
              <a:gd name="connsiteY5" fmla="*/ 1925910 h 5716581"/>
              <a:gd name="connsiteX6" fmla="*/ 2464247 w 5224614"/>
              <a:gd name="connsiteY6" fmla="*/ 2535832 h 5716581"/>
              <a:gd name="connsiteX7" fmla="*/ 4235270 w 5224614"/>
              <a:gd name="connsiteY7" fmla="*/ 2576408 h 5716581"/>
              <a:gd name="connsiteX8" fmla="*/ 3922850 w 5224614"/>
              <a:gd name="connsiteY8" fmla="*/ 2972648 h 5716581"/>
              <a:gd name="connsiteX9" fmla="*/ 4608650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883507 w 5224614"/>
              <a:gd name="connsiteY3" fmla="*/ 1113658 h 5716581"/>
              <a:gd name="connsiteX4" fmla="*/ 2203270 w 5224614"/>
              <a:gd name="connsiteY4" fmla="*/ 1689948 h 5716581"/>
              <a:gd name="connsiteX5" fmla="*/ 2835890 w 5224614"/>
              <a:gd name="connsiteY5" fmla="*/ 1925910 h 5716581"/>
              <a:gd name="connsiteX6" fmla="*/ 2464247 w 5224614"/>
              <a:gd name="connsiteY6" fmla="*/ 2535832 h 5716581"/>
              <a:gd name="connsiteX7" fmla="*/ 4235270 w 5224614"/>
              <a:gd name="connsiteY7" fmla="*/ 2576408 h 5716581"/>
              <a:gd name="connsiteX8" fmla="*/ 3922850 w 5224614"/>
              <a:gd name="connsiteY8" fmla="*/ 2972648 h 5716581"/>
              <a:gd name="connsiteX9" fmla="*/ 4608650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883507 w 5224614"/>
              <a:gd name="connsiteY3" fmla="*/ 1113658 h 5716581"/>
              <a:gd name="connsiteX4" fmla="*/ 2203270 w 5224614"/>
              <a:gd name="connsiteY4" fmla="*/ 1689948 h 5716581"/>
              <a:gd name="connsiteX5" fmla="*/ 2835890 w 5224614"/>
              <a:gd name="connsiteY5" fmla="*/ 1925910 h 5716581"/>
              <a:gd name="connsiteX6" fmla="*/ 2464247 w 5224614"/>
              <a:gd name="connsiteY6" fmla="*/ 2535832 h 5716581"/>
              <a:gd name="connsiteX7" fmla="*/ 4235270 w 5224614"/>
              <a:gd name="connsiteY7" fmla="*/ 2576408 h 5716581"/>
              <a:gd name="connsiteX8" fmla="*/ 3922850 w 5224614"/>
              <a:gd name="connsiteY8" fmla="*/ 2972648 h 5716581"/>
              <a:gd name="connsiteX9" fmla="*/ 4608650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883507 w 5224614"/>
              <a:gd name="connsiteY3" fmla="*/ 1113658 h 5716581"/>
              <a:gd name="connsiteX4" fmla="*/ 2203270 w 5224614"/>
              <a:gd name="connsiteY4" fmla="*/ 1689948 h 5716581"/>
              <a:gd name="connsiteX5" fmla="*/ 2835890 w 5224614"/>
              <a:gd name="connsiteY5" fmla="*/ 1925910 h 5716581"/>
              <a:gd name="connsiteX6" fmla="*/ 2464247 w 5224614"/>
              <a:gd name="connsiteY6" fmla="*/ 2535832 h 5716581"/>
              <a:gd name="connsiteX7" fmla="*/ 4235270 w 5224614"/>
              <a:gd name="connsiteY7" fmla="*/ 2576408 h 5716581"/>
              <a:gd name="connsiteX8" fmla="*/ 3922850 w 5224614"/>
              <a:gd name="connsiteY8" fmla="*/ 2972648 h 5716581"/>
              <a:gd name="connsiteX9" fmla="*/ 4608650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883507 w 5224614"/>
              <a:gd name="connsiteY3" fmla="*/ 1113658 h 5716581"/>
              <a:gd name="connsiteX4" fmla="*/ 2203270 w 5224614"/>
              <a:gd name="connsiteY4" fmla="*/ 1689948 h 5716581"/>
              <a:gd name="connsiteX5" fmla="*/ 2835890 w 5224614"/>
              <a:gd name="connsiteY5" fmla="*/ 1925910 h 5716581"/>
              <a:gd name="connsiteX6" fmla="*/ 2464247 w 5224614"/>
              <a:gd name="connsiteY6" fmla="*/ 2535832 h 5716581"/>
              <a:gd name="connsiteX7" fmla="*/ 4235270 w 5224614"/>
              <a:gd name="connsiteY7" fmla="*/ 2576408 h 5716581"/>
              <a:gd name="connsiteX8" fmla="*/ 3922850 w 5224614"/>
              <a:gd name="connsiteY8" fmla="*/ 2972648 h 5716581"/>
              <a:gd name="connsiteX9" fmla="*/ 4608650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883507 w 5224614"/>
              <a:gd name="connsiteY3" fmla="*/ 1113658 h 5716581"/>
              <a:gd name="connsiteX4" fmla="*/ 2203270 w 5224614"/>
              <a:gd name="connsiteY4" fmla="*/ 1689948 h 5716581"/>
              <a:gd name="connsiteX5" fmla="*/ 2835890 w 5224614"/>
              <a:gd name="connsiteY5" fmla="*/ 1925910 h 5716581"/>
              <a:gd name="connsiteX6" fmla="*/ 2464247 w 5224614"/>
              <a:gd name="connsiteY6" fmla="*/ 2535832 h 5716581"/>
              <a:gd name="connsiteX7" fmla="*/ 3633386 w 5224614"/>
              <a:gd name="connsiteY7" fmla="*/ 2645856 h 5716581"/>
              <a:gd name="connsiteX8" fmla="*/ 3922850 w 5224614"/>
              <a:gd name="connsiteY8" fmla="*/ 2972648 h 5716581"/>
              <a:gd name="connsiteX9" fmla="*/ 4608650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883507 w 5224614"/>
              <a:gd name="connsiteY3" fmla="*/ 1113658 h 5716581"/>
              <a:gd name="connsiteX4" fmla="*/ 2203270 w 5224614"/>
              <a:gd name="connsiteY4" fmla="*/ 1689948 h 5716581"/>
              <a:gd name="connsiteX5" fmla="*/ 2835890 w 5224614"/>
              <a:gd name="connsiteY5" fmla="*/ 1925910 h 5716581"/>
              <a:gd name="connsiteX6" fmla="*/ 2464247 w 5224614"/>
              <a:gd name="connsiteY6" fmla="*/ 2535832 h 5716581"/>
              <a:gd name="connsiteX7" fmla="*/ 3633386 w 5224614"/>
              <a:gd name="connsiteY7" fmla="*/ 2645856 h 5716581"/>
              <a:gd name="connsiteX8" fmla="*/ 3922850 w 5224614"/>
              <a:gd name="connsiteY8" fmla="*/ 2972648 h 5716581"/>
              <a:gd name="connsiteX9" fmla="*/ 4608650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883507 w 5224614"/>
              <a:gd name="connsiteY3" fmla="*/ 1113658 h 5716581"/>
              <a:gd name="connsiteX4" fmla="*/ 2203270 w 5224614"/>
              <a:gd name="connsiteY4" fmla="*/ 1689948 h 5716581"/>
              <a:gd name="connsiteX5" fmla="*/ 2835890 w 5224614"/>
              <a:gd name="connsiteY5" fmla="*/ 1925910 h 5716581"/>
              <a:gd name="connsiteX6" fmla="*/ 2464247 w 5224614"/>
              <a:gd name="connsiteY6" fmla="*/ 2535832 h 5716581"/>
              <a:gd name="connsiteX7" fmla="*/ 3633386 w 5224614"/>
              <a:gd name="connsiteY7" fmla="*/ 2645856 h 5716581"/>
              <a:gd name="connsiteX8" fmla="*/ 3378840 w 5224614"/>
              <a:gd name="connsiteY8" fmla="*/ 3215716 h 5716581"/>
              <a:gd name="connsiteX9" fmla="*/ 4608650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883507 w 5224614"/>
              <a:gd name="connsiteY3" fmla="*/ 1113658 h 5716581"/>
              <a:gd name="connsiteX4" fmla="*/ 2203270 w 5224614"/>
              <a:gd name="connsiteY4" fmla="*/ 1689948 h 5716581"/>
              <a:gd name="connsiteX5" fmla="*/ 2835890 w 5224614"/>
              <a:gd name="connsiteY5" fmla="*/ 1925910 h 5716581"/>
              <a:gd name="connsiteX6" fmla="*/ 2464247 w 5224614"/>
              <a:gd name="connsiteY6" fmla="*/ 2535832 h 5716581"/>
              <a:gd name="connsiteX7" fmla="*/ 3633386 w 5224614"/>
              <a:gd name="connsiteY7" fmla="*/ 2645856 h 5716581"/>
              <a:gd name="connsiteX8" fmla="*/ 3274668 w 5224614"/>
              <a:gd name="connsiteY8" fmla="*/ 3319888 h 5716581"/>
              <a:gd name="connsiteX9" fmla="*/ 4608650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883507 w 5224614"/>
              <a:gd name="connsiteY3" fmla="*/ 1113658 h 5716581"/>
              <a:gd name="connsiteX4" fmla="*/ 2203270 w 5224614"/>
              <a:gd name="connsiteY4" fmla="*/ 1689948 h 5716581"/>
              <a:gd name="connsiteX5" fmla="*/ 2835890 w 5224614"/>
              <a:gd name="connsiteY5" fmla="*/ 1925910 h 5716581"/>
              <a:gd name="connsiteX6" fmla="*/ 2464247 w 5224614"/>
              <a:gd name="connsiteY6" fmla="*/ 2535832 h 5716581"/>
              <a:gd name="connsiteX7" fmla="*/ 3633386 w 5224614"/>
              <a:gd name="connsiteY7" fmla="*/ 2645856 h 5716581"/>
              <a:gd name="connsiteX8" fmla="*/ 3413564 w 5224614"/>
              <a:gd name="connsiteY8" fmla="*/ 3076820 h 5716581"/>
              <a:gd name="connsiteX9" fmla="*/ 4608650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883507 w 5224614"/>
              <a:gd name="connsiteY3" fmla="*/ 1113658 h 5716581"/>
              <a:gd name="connsiteX4" fmla="*/ 2203270 w 5224614"/>
              <a:gd name="connsiteY4" fmla="*/ 1689948 h 5716581"/>
              <a:gd name="connsiteX5" fmla="*/ 2835890 w 5224614"/>
              <a:gd name="connsiteY5" fmla="*/ 1925910 h 5716581"/>
              <a:gd name="connsiteX6" fmla="*/ 2464247 w 5224614"/>
              <a:gd name="connsiteY6" fmla="*/ 2535832 h 5716581"/>
              <a:gd name="connsiteX7" fmla="*/ 3633386 w 5224614"/>
              <a:gd name="connsiteY7" fmla="*/ 2645856 h 5716581"/>
              <a:gd name="connsiteX8" fmla="*/ 3413564 w 5224614"/>
              <a:gd name="connsiteY8" fmla="*/ 3076820 h 5716581"/>
              <a:gd name="connsiteX9" fmla="*/ 4122514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883507 w 5224614"/>
              <a:gd name="connsiteY3" fmla="*/ 1113658 h 5716581"/>
              <a:gd name="connsiteX4" fmla="*/ 2203270 w 5224614"/>
              <a:gd name="connsiteY4" fmla="*/ 1689948 h 5716581"/>
              <a:gd name="connsiteX5" fmla="*/ 2835890 w 5224614"/>
              <a:gd name="connsiteY5" fmla="*/ 1925910 h 5716581"/>
              <a:gd name="connsiteX6" fmla="*/ 2464247 w 5224614"/>
              <a:gd name="connsiteY6" fmla="*/ 2535832 h 5716581"/>
              <a:gd name="connsiteX7" fmla="*/ 3633386 w 5224614"/>
              <a:gd name="connsiteY7" fmla="*/ 2645856 h 5716581"/>
              <a:gd name="connsiteX8" fmla="*/ 3413564 w 5224614"/>
              <a:gd name="connsiteY8" fmla="*/ 3076820 h 5716581"/>
              <a:gd name="connsiteX9" fmla="*/ 4122514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883507 w 5224614"/>
              <a:gd name="connsiteY3" fmla="*/ 1113658 h 5716581"/>
              <a:gd name="connsiteX4" fmla="*/ 2203270 w 5224614"/>
              <a:gd name="connsiteY4" fmla="*/ 1689948 h 5716581"/>
              <a:gd name="connsiteX5" fmla="*/ 2835890 w 5224614"/>
              <a:gd name="connsiteY5" fmla="*/ 1925910 h 5716581"/>
              <a:gd name="connsiteX6" fmla="*/ 2464247 w 5224614"/>
              <a:gd name="connsiteY6" fmla="*/ 2535832 h 5716581"/>
              <a:gd name="connsiteX7" fmla="*/ 3633386 w 5224614"/>
              <a:gd name="connsiteY7" fmla="*/ 2645856 h 5716581"/>
              <a:gd name="connsiteX8" fmla="*/ 3413564 w 5224614"/>
              <a:gd name="connsiteY8" fmla="*/ 3076820 h 5716581"/>
              <a:gd name="connsiteX9" fmla="*/ 4122514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883507 w 5224614"/>
              <a:gd name="connsiteY3" fmla="*/ 1113658 h 5716581"/>
              <a:gd name="connsiteX4" fmla="*/ 2203270 w 5224614"/>
              <a:gd name="connsiteY4" fmla="*/ 1689948 h 5716581"/>
              <a:gd name="connsiteX5" fmla="*/ 2835890 w 5224614"/>
              <a:gd name="connsiteY5" fmla="*/ 1925910 h 5716581"/>
              <a:gd name="connsiteX6" fmla="*/ 2464247 w 5224614"/>
              <a:gd name="connsiteY6" fmla="*/ 2535832 h 5716581"/>
              <a:gd name="connsiteX7" fmla="*/ 3633386 w 5224614"/>
              <a:gd name="connsiteY7" fmla="*/ 2645856 h 5716581"/>
              <a:gd name="connsiteX8" fmla="*/ 3413564 w 5224614"/>
              <a:gd name="connsiteY8" fmla="*/ 3076820 h 5716581"/>
              <a:gd name="connsiteX9" fmla="*/ 4122514 w 5224614"/>
              <a:gd name="connsiteY9" fmla="*/ 3323168 h 5716581"/>
              <a:gd name="connsiteX10" fmla="*/ 2942378 w 5224614"/>
              <a:gd name="connsiteY10" fmla="*/ 3800914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883507 w 5224614"/>
              <a:gd name="connsiteY3" fmla="*/ 1113658 h 5716581"/>
              <a:gd name="connsiteX4" fmla="*/ 2203270 w 5224614"/>
              <a:gd name="connsiteY4" fmla="*/ 1689948 h 5716581"/>
              <a:gd name="connsiteX5" fmla="*/ 2835890 w 5224614"/>
              <a:gd name="connsiteY5" fmla="*/ 1925910 h 5716581"/>
              <a:gd name="connsiteX6" fmla="*/ 2464247 w 5224614"/>
              <a:gd name="connsiteY6" fmla="*/ 2535832 h 5716581"/>
              <a:gd name="connsiteX7" fmla="*/ 3633386 w 5224614"/>
              <a:gd name="connsiteY7" fmla="*/ 2645856 h 5716581"/>
              <a:gd name="connsiteX8" fmla="*/ 3413564 w 5224614"/>
              <a:gd name="connsiteY8" fmla="*/ 3076820 h 5716581"/>
              <a:gd name="connsiteX9" fmla="*/ 4122514 w 5224614"/>
              <a:gd name="connsiteY9" fmla="*/ 3323168 h 5716581"/>
              <a:gd name="connsiteX10" fmla="*/ 2942378 w 5224614"/>
              <a:gd name="connsiteY10" fmla="*/ 3800914 h 5716581"/>
              <a:gd name="connsiteX11" fmla="*/ 3657308 w 5224614"/>
              <a:gd name="connsiteY11" fmla="*/ 3886083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883507 w 5224614"/>
              <a:gd name="connsiteY3" fmla="*/ 1113658 h 5716581"/>
              <a:gd name="connsiteX4" fmla="*/ 2203270 w 5224614"/>
              <a:gd name="connsiteY4" fmla="*/ 1689948 h 5716581"/>
              <a:gd name="connsiteX5" fmla="*/ 2835890 w 5224614"/>
              <a:gd name="connsiteY5" fmla="*/ 1925910 h 5716581"/>
              <a:gd name="connsiteX6" fmla="*/ 2464247 w 5224614"/>
              <a:gd name="connsiteY6" fmla="*/ 2535832 h 5716581"/>
              <a:gd name="connsiteX7" fmla="*/ 3633386 w 5224614"/>
              <a:gd name="connsiteY7" fmla="*/ 2645856 h 5716581"/>
              <a:gd name="connsiteX8" fmla="*/ 3413564 w 5224614"/>
              <a:gd name="connsiteY8" fmla="*/ 3076820 h 5716581"/>
              <a:gd name="connsiteX9" fmla="*/ 4122514 w 5224614"/>
              <a:gd name="connsiteY9" fmla="*/ 3323168 h 5716581"/>
              <a:gd name="connsiteX10" fmla="*/ 2942378 w 5224614"/>
              <a:gd name="connsiteY10" fmla="*/ 3800914 h 5716581"/>
              <a:gd name="connsiteX11" fmla="*/ 3680458 w 5224614"/>
              <a:gd name="connsiteY11" fmla="*/ 4024979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16287"/>
              <a:gd name="connsiteY0" fmla="*/ 183728 h 5717982"/>
              <a:gd name="connsiteX1" fmla="*/ 806270 w 5216287"/>
              <a:gd name="connsiteY1" fmla="*/ 229448 h 5717982"/>
              <a:gd name="connsiteX2" fmla="*/ 1263470 w 5216287"/>
              <a:gd name="connsiteY2" fmla="*/ 643468 h 5717982"/>
              <a:gd name="connsiteX3" fmla="*/ 2883507 w 5216287"/>
              <a:gd name="connsiteY3" fmla="*/ 1113658 h 5717982"/>
              <a:gd name="connsiteX4" fmla="*/ 2203270 w 5216287"/>
              <a:gd name="connsiteY4" fmla="*/ 1689948 h 5717982"/>
              <a:gd name="connsiteX5" fmla="*/ 2835890 w 5216287"/>
              <a:gd name="connsiteY5" fmla="*/ 1925910 h 5717982"/>
              <a:gd name="connsiteX6" fmla="*/ 2464247 w 5216287"/>
              <a:gd name="connsiteY6" fmla="*/ 2535832 h 5717982"/>
              <a:gd name="connsiteX7" fmla="*/ 3633386 w 5216287"/>
              <a:gd name="connsiteY7" fmla="*/ 2645856 h 5717982"/>
              <a:gd name="connsiteX8" fmla="*/ 3413564 w 5216287"/>
              <a:gd name="connsiteY8" fmla="*/ 3076820 h 5717982"/>
              <a:gd name="connsiteX9" fmla="*/ 4122514 w 5216287"/>
              <a:gd name="connsiteY9" fmla="*/ 3323168 h 5717982"/>
              <a:gd name="connsiteX10" fmla="*/ 2942378 w 5216287"/>
              <a:gd name="connsiteY10" fmla="*/ 3800914 h 5717982"/>
              <a:gd name="connsiteX11" fmla="*/ 3680458 w 5216287"/>
              <a:gd name="connsiteY11" fmla="*/ 4024979 h 5717982"/>
              <a:gd name="connsiteX12" fmla="*/ 3983328 w 5216287"/>
              <a:gd name="connsiteY12" fmla="*/ 4243645 h 5717982"/>
              <a:gd name="connsiteX13" fmla="*/ 4692470 w 5216287"/>
              <a:gd name="connsiteY13" fmla="*/ 4908128 h 5717982"/>
              <a:gd name="connsiteX14" fmla="*/ 4951550 w 5216287"/>
              <a:gd name="connsiteY14" fmla="*/ 5700608 h 5717982"/>
              <a:gd name="connsiteX15" fmla="*/ 745310 w 5216287"/>
              <a:gd name="connsiteY15" fmla="*/ 4100408 h 5717982"/>
              <a:gd name="connsiteX16" fmla="*/ 13790 w 5216287"/>
              <a:gd name="connsiteY16" fmla="*/ 328508 h 5717982"/>
              <a:gd name="connsiteX17" fmla="*/ 874850 w 5216287"/>
              <a:gd name="connsiteY17" fmla="*/ 183728 h 5717982"/>
              <a:gd name="connsiteX0" fmla="*/ 874850 w 5274822"/>
              <a:gd name="connsiteY0" fmla="*/ 183728 h 5701102"/>
              <a:gd name="connsiteX1" fmla="*/ 806270 w 5274822"/>
              <a:gd name="connsiteY1" fmla="*/ 229448 h 5701102"/>
              <a:gd name="connsiteX2" fmla="*/ 1263470 w 5274822"/>
              <a:gd name="connsiteY2" fmla="*/ 643468 h 5701102"/>
              <a:gd name="connsiteX3" fmla="*/ 2883507 w 5274822"/>
              <a:gd name="connsiteY3" fmla="*/ 1113658 h 5701102"/>
              <a:gd name="connsiteX4" fmla="*/ 2203270 w 5274822"/>
              <a:gd name="connsiteY4" fmla="*/ 1689948 h 5701102"/>
              <a:gd name="connsiteX5" fmla="*/ 2835890 w 5274822"/>
              <a:gd name="connsiteY5" fmla="*/ 1925910 h 5701102"/>
              <a:gd name="connsiteX6" fmla="*/ 2464247 w 5274822"/>
              <a:gd name="connsiteY6" fmla="*/ 2535832 h 5701102"/>
              <a:gd name="connsiteX7" fmla="*/ 3633386 w 5274822"/>
              <a:gd name="connsiteY7" fmla="*/ 2645856 h 5701102"/>
              <a:gd name="connsiteX8" fmla="*/ 3413564 w 5274822"/>
              <a:gd name="connsiteY8" fmla="*/ 3076820 h 5701102"/>
              <a:gd name="connsiteX9" fmla="*/ 4122514 w 5274822"/>
              <a:gd name="connsiteY9" fmla="*/ 3323168 h 5701102"/>
              <a:gd name="connsiteX10" fmla="*/ 2942378 w 5274822"/>
              <a:gd name="connsiteY10" fmla="*/ 3800914 h 5701102"/>
              <a:gd name="connsiteX11" fmla="*/ 3680458 w 5274822"/>
              <a:gd name="connsiteY11" fmla="*/ 4024979 h 5701102"/>
              <a:gd name="connsiteX12" fmla="*/ 3983328 w 5274822"/>
              <a:gd name="connsiteY12" fmla="*/ 4243645 h 5701102"/>
              <a:gd name="connsiteX13" fmla="*/ 4877665 w 5274822"/>
              <a:gd name="connsiteY13" fmla="*/ 4271520 h 5701102"/>
              <a:gd name="connsiteX14" fmla="*/ 4951550 w 5274822"/>
              <a:gd name="connsiteY14" fmla="*/ 5700608 h 5701102"/>
              <a:gd name="connsiteX15" fmla="*/ 745310 w 5274822"/>
              <a:gd name="connsiteY15" fmla="*/ 4100408 h 5701102"/>
              <a:gd name="connsiteX16" fmla="*/ 13790 w 5274822"/>
              <a:gd name="connsiteY16" fmla="*/ 328508 h 5701102"/>
              <a:gd name="connsiteX17" fmla="*/ 874850 w 5274822"/>
              <a:gd name="connsiteY17" fmla="*/ 183728 h 5701102"/>
              <a:gd name="connsiteX0" fmla="*/ 874850 w 5297828"/>
              <a:gd name="connsiteY0" fmla="*/ 183728 h 5701102"/>
              <a:gd name="connsiteX1" fmla="*/ 806270 w 5297828"/>
              <a:gd name="connsiteY1" fmla="*/ 229448 h 5701102"/>
              <a:gd name="connsiteX2" fmla="*/ 1263470 w 5297828"/>
              <a:gd name="connsiteY2" fmla="*/ 643468 h 5701102"/>
              <a:gd name="connsiteX3" fmla="*/ 2883507 w 5297828"/>
              <a:gd name="connsiteY3" fmla="*/ 1113658 h 5701102"/>
              <a:gd name="connsiteX4" fmla="*/ 2203270 w 5297828"/>
              <a:gd name="connsiteY4" fmla="*/ 1689948 h 5701102"/>
              <a:gd name="connsiteX5" fmla="*/ 2835890 w 5297828"/>
              <a:gd name="connsiteY5" fmla="*/ 1925910 h 5701102"/>
              <a:gd name="connsiteX6" fmla="*/ 2464247 w 5297828"/>
              <a:gd name="connsiteY6" fmla="*/ 2535832 h 5701102"/>
              <a:gd name="connsiteX7" fmla="*/ 3633386 w 5297828"/>
              <a:gd name="connsiteY7" fmla="*/ 2645856 h 5701102"/>
              <a:gd name="connsiteX8" fmla="*/ 3413564 w 5297828"/>
              <a:gd name="connsiteY8" fmla="*/ 3076820 h 5701102"/>
              <a:gd name="connsiteX9" fmla="*/ 4122514 w 5297828"/>
              <a:gd name="connsiteY9" fmla="*/ 3323168 h 5701102"/>
              <a:gd name="connsiteX10" fmla="*/ 2942378 w 5297828"/>
              <a:gd name="connsiteY10" fmla="*/ 3800914 h 5701102"/>
              <a:gd name="connsiteX11" fmla="*/ 3680458 w 5297828"/>
              <a:gd name="connsiteY11" fmla="*/ 4024979 h 5701102"/>
              <a:gd name="connsiteX12" fmla="*/ 3983328 w 5297828"/>
              <a:gd name="connsiteY12" fmla="*/ 4243645 h 5701102"/>
              <a:gd name="connsiteX13" fmla="*/ 4877665 w 5297828"/>
              <a:gd name="connsiteY13" fmla="*/ 4271520 h 5701102"/>
              <a:gd name="connsiteX14" fmla="*/ 4951550 w 5297828"/>
              <a:gd name="connsiteY14" fmla="*/ 5700608 h 5701102"/>
              <a:gd name="connsiteX15" fmla="*/ 745310 w 5297828"/>
              <a:gd name="connsiteY15" fmla="*/ 4100408 h 5701102"/>
              <a:gd name="connsiteX16" fmla="*/ 13790 w 5297828"/>
              <a:gd name="connsiteY16" fmla="*/ 328508 h 5701102"/>
              <a:gd name="connsiteX17" fmla="*/ 874850 w 5297828"/>
              <a:gd name="connsiteY17" fmla="*/ 183728 h 5701102"/>
              <a:gd name="connsiteX0" fmla="*/ 874850 w 5297828"/>
              <a:gd name="connsiteY0" fmla="*/ 183728 h 5701102"/>
              <a:gd name="connsiteX1" fmla="*/ 806270 w 5297828"/>
              <a:gd name="connsiteY1" fmla="*/ 229448 h 5701102"/>
              <a:gd name="connsiteX2" fmla="*/ 1263470 w 5297828"/>
              <a:gd name="connsiteY2" fmla="*/ 643468 h 5701102"/>
              <a:gd name="connsiteX3" fmla="*/ 2883507 w 5297828"/>
              <a:gd name="connsiteY3" fmla="*/ 1113658 h 5701102"/>
              <a:gd name="connsiteX4" fmla="*/ 2203270 w 5297828"/>
              <a:gd name="connsiteY4" fmla="*/ 1689948 h 5701102"/>
              <a:gd name="connsiteX5" fmla="*/ 2835890 w 5297828"/>
              <a:gd name="connsiteY5" fmla="*/ 1925910 h 5701102"/>
              <a:gd name="connsiteX6" fmla="*/ 2464247 w 5297828"/>
              <a:gd name="connsiteY6" fmla="*/ 2535832 h 5701102"/>
              <a:gd name="connsiteX7" fmla="*/ 3633386 w 5297828"/>
              <a:gd name="connsiteY7" fmla="*/ 2645856 h 5701102"/>
              <a:gd name="connsiteX8" fmla="*/ 3413564 w 5297828"/>
              <a:gd name="connsiteY8" fmla="*/ 3076820 h 5701102"/>
              <a:gd name="connsiteX9" fmla="*/ 4122514 w 5297828"/>
              <a:gd name="connsiteY9" fmla="*/ 3323168 h 5701102"/>
              <a:gd name="connsiteX10" fmla="*/ 2942378 w 5297828"/>
              <a:gd name="connsiteY10" fmla="*/ 3800914 h 5701102"/>
              <a:gd name="connsiteX11" fmla="*/ 3680458 w 5297828"/>
              <a:gd name="connsiteY11" fmla="*/ 4024979 h 5701102"/>
              <a:gd name="connsiteX12" fmla="*/ 3983328 w 5297828"/>
              <a:gd name="connsiteY12" fmla="*/ 4243645 h 5701102"/>
              <a:gd name="connsiteX13" fmla="*/ 4877665 w 5297828"/>
              <a:gd name="connsiteY13" fmla="*/ 4271520 h 5701102"/>
              <a:gd name="connsiteX14" fmla="*/ 4951550 w 5297828"/>
              <a:gd name="connsiteY14" fmla="*/ 5700608 h 5701102"/>
              <a:gd name="connsiteX15" fmla="*/ 745310 w 5297828"/>
              <a:gd name="connsiteY15" fmla="*/ 4100408 h 5701102"/>
              <a:gd name="connsiteX16" fmla="*/ 13790 w 5297828"/>
              <a:gd name="connsiteY16" fmla="*/ 328508 h 5701102"/>
              <a:gd name="connsiteX17" fmla="*/ 874850 w 5297828"/>
              <a:gd name="connsiteY17" fmla="*/ 183728 h 5701102"/>
              <a:gd name="connsiteX0" fmla="*/ 874850 w 5297828"/>
              <a:gd name="connsiteY0" fmla="*/ 183728 h 5701102"/>
              <a:gd name="connsiteX1" fmla="*/ 806270 w 5297828"/>
              <a:gd name="connsiteY1" fmla="*/ 229448 h 5701102"/>
              <a:gd name="connsiteX2" fmla="*/ 1263470 w 5297828"/>
              <a:gd name="connsiteY2" fmla="*/ 643468 h 5701102"/>
              <a:gd name="connsiteX3" fmla="*/ 2883507 w 5297828"/>
              <a:gd name="connsiteY3" fmla="*/ 1113658 h 5701102"/>
              <a:gd name="connsiteX4" fmla="*/ 2203270 w 5297828"/>
              <a:gd name="connsiteY4" fmla="*/ 1689948 h 5701102"/>
              <a:gd name="connsiteX5" fmla="*/ 2835890 w 5297828"/>
              <a:gd name="connsiteY5" fmla="*/ 1925910 h 5701102"/>
              <a:gd name="connsiteX6" fmla="*/ 2464247 w 5297828"/>
              <a:gd name="connsiteY6" fmla="*/ 2535832 h 5701102"/>
              <a:gd name="connsiteX7" fmla="*/ 3633386 w 5297828"/>
              <a:gd name="connsiteY7" fmla="*/ 2645856 h 5701102"/>
              <a:gd name="connsiteX8" fmla="*/ 3413564 w 5297828"/>
              <a:gd name="connsiteY8" fmla="*/ 3076820 h 5701102"/>
              <a:gd name="connsiteX9" fmla="*/ 4122514 w 5297828"/>
              <a:gd name="connsiteY9" fmla="*/ 3304880 h 5701102"/>
              <a:gd name="connsiteX10" fmla="*/ 2942378 w 5297828"/>
              <a:gd name="connsiteY10" fmla="*/ 3800914 h 5701102"/>
              <a:gd name="connsiteX11" fmla="*/ 3680458 w 5297828"/>
              <a:gd name="connsiteY11" fmla="*/ 4024979 h 5701102"/>
              <a:gd name="connsiteX12" fmla="*/ 3983328 w 5297828"/>
              <a:gd name="connsiteY12" fmla="*/ 4243645 h 5701102"/>
              <a:gd name="connsiteX13" fmla="*/ 4877665 w 5297828"/>
              <a:gd name="connsiteY13" fmla="*/ 4271520 h 5701102"/>
              <a:gd name="connsiteX14" fmla="*/ 4951550 w 5297828"/>
              <a:gd name="connsiteY14" fmla="*/ 5700608 h 5701102"/>
              <a:gd name="connsiteX15" fmla="*/ 745310 w 5297828"/>
              <a:gd name="connsiteY15" fmla="*/ 4100408 h 5701102"/>
              <a:gd name="connsiteX16" fmla="*/ 13790 w 5297828"/>
              <a:gd name="connsiteY16" fmla="*/ 328508 h 5701102"/>
              <a:gd name="connsiteX17" fmla="*/ 874850 w 5297828"/>
              <a:gd name="connsiteY17" fmla="*/ 183728 h 5701102"/>
              <a:gd name="connsiteX0" fmla="*/ 874850 w 5297828"/>
              <a:gd name="connsiteY0" fmla="*/ 183728 h 5701102"/>
              <a:gd name="connsiteX1" fmla="*/ 806270 w 5297828"/>
              <a:gd name="connsiteY1" fmla="*/ 229448 h 5701102"/>
              <a:gd name="connsiteX2" fmla="*/ 1263470 w 5297828"/>
              <a:gd name="connsiteY2" fmla="*/ 643468 h 5701102"/>
              <a:gd name="connsiteX3" fmla="*/ 2883507 w 5297828"/>
              <a:gd name="connsiteY3" fmla="*/ 1113658 h 5701102"/>
              <a:gd name="connsiteX4" fmla="*/ 2203270 w 5297828"/>
              <a:gd name="connsiteY4" fmla="*/ 1689948 h 5701102"/>
              <a:gd name="connsiteX5" fmla="*/ 2835890 w 5297828"/>
              <a:gd name="connsiteY5" fmla="*/ 1925910 h 5701102"/>
              <a:gd name="connsiteX6" fmla="*/ 2464247 w 5297828"/>
              <a:gd name="connsiteY6" fmla="*/ 2535832 h 5701102"/>
              <a:gd name="connsiteX7" fmla="*/ 3633386 w 5297828"/>
              <a:gd name="connsiteY7" fmla="*/ 2645856 h 5701102"/>
              <a:gd name="connsiteX8" fmla="*/ 3413564 w 5297828"/>
              <a:gd name="connsiteY8" fmla="*/ 3076820 h 5701102"/>
              <a:gd name="connsiteX9" fmla="*/ 4122514 w 5297828"/>
              <a:gd name="connsiteY9" fmla="*/ 3304880 h 5701102"/>
              <a:gd name="connsiteX10" fmla="*/ 2942378 w 5297828"/>
              <a:gd name="connsiteY10" fmla="*/ 3800914 h 5701102"/>
              <a:gd name="connsiteX11" fmla="*/ 3680458 w 5297828"/>
              <a:gd name="connsiteY11" fmla="*/ 4024979 h 5701102"/>
              <a:gd name="connsiteX12" fmla="*/ 3983328 w 5297828"/>
              <a:gd name="connsiteY12" fmla="*/ 4243645 h 5701102"/>
              <a:gd name="connsiteX13" fmla="*/ 4877665 w 5297828"/>
              <a:gd name="connsiteY13" fmla="*/ 4271520 h 5701102"/>
              <a:gd name="connsiteX14" fmla="*/ 4951550 w 5297828"/>
              <a:gd name="connsiteY14" fmla="*/ 5700608 h 5701102"/>
              <a:gd name="connsiteX15" fmla="*/ 745310 w 5297828"/>
              <a:gd name="connsiteY15" fmla="*/ 4100408 h 5701102"/>
              <a:gd name="connsiteX16" fmla="*/ 13790 w 5297828"/>
              <a:gd name="connsiteY16" fmla="*/ 328508 h 5701102"/>
              <a:gd name="connsiteX17" fmla="*/ 874850 w 5297828"/>
              <a:gd name="connsiteY17" fmla="*/ 183728 h 5701102"/>
              <a:gd name="connsiteX0" fmla="*/ 874850 w 5297828"/>
              <a:gd name="connsiteY0" fmla="*/ 183728 h 5701102"/>
              <a:gd name="connsiteX1" fmla="*/ 806270 w 5297828"/>
              <a:gd name="connsiteY1" fmla="*/ 229448 h 5701102"/>
              <a:gd name="connsiteX2" fmla="*/ 1263470 w 5297828"/>
              <a:gd name="connsiteY2" fmla="*/ 643468 h 5701102"/>
              <a:gd name="connsiteX3" fmla="*/ 2883507 w 5297828"/>
              <a:gd name="connsiteY3" fmla="*/ 1113658 h 5701102"/>
              <a:gd name="connsiteX4" fmla="*/ 2203270 w 5297828"/>
              <a:gd name="connsiteY4" fmla="*/ 1689948 h 5701102"/>
              <a:gd name="connsiteX5" fmla="*/ 2835890 w 5297828"/>
              <a:gd name="connsiteY5" fmla="*/ 1925910 h 5701102"/>
              <a:gd name="connsiteX6" fmla="*/ 2464247 w 5297828"/>
              <a:gd name="connsiteY6" fmla="*/ 2535832 h 5701102"/>
              <a:gd name="connsiteX7" fmla="*/ 3633386 w 5297828"/>
              <a:gd name="connsiteY7" fmla="*/ 2645856 h 5701102"/>
              <a:gd name="connsiteX8" fmla="*/ 3413564 w 5297828"/>
              <a:gd name="connsiteY8" fmla="*/ 3076820 h 5701102"/>
              <a:gd name="connsiteX9" fmla="*/ 4122514 w 5297828"/>
              <a:gd name="connsiteY9" fmla="*/ 3304880 h 5701102"/>
              <a:gd name="connsiteX10" fmla="*/ 2942378 w 5297828"/>
              <a:gd name="connsiteY10" fmla="*/ 3800914 h 5701102"/>
              <a:gd name="connsiteX11" fmla="*/ 3680458 w 5297828"/>
              <a:gd name="connsiteY11" fmla="*/ 4024979 h 5701102"/>
              <a:gd name="connsiteX12" fmla="*/ 3983328 w 5297828"/>
              <a:gd name="connsiteY12" fmla="*/ 4243645 h 5701102"/>
              <a:gd name="connsiteX13" fmla="*/ 4877665 w 5297828"/>
              <a:gd name="connsiteY13" fmla="*/ 4271520 h 5701102"/>
              <a:gd name="connsiteX14" fmla="*/ 4951550 w 5297828"/>
              <a:gd name="connsiteY14" fmla="*/ 5700608 h 5701102"/>
              <a:gd name="connsiteX15" fmla="*/ 745310 w 5297828"/>
              <a:gd name="connsiteY15" fmla="*/ 4100408 h 5701102"/>
              <a:gd name="connsiteX16" fmla="*/ 13790 w 5297828"/>
              <a:gd name="connsiteY16" fmla="*/ 328508 h 5701102"/>
              <a:gd name="connsiteX17" fmla="*/ 874850 w 5297828"/>
              <a:gd name="connsiteY17" fmla="*/ 183728 h 5701102"/>
              <a:gd name="connsiteX0" fmla="*/ 874850 w 5297828"/>
              <a:gd name="connsiteY0" fmla="*/ 183728 h 5701102"/>
              <a:gd name="connsiteX1" fmla="*/ 806270 w 5297828"/>
              <a:gd name="connsiteY1" fmla="*/ 229448 h 5701102"/>
              <a:gd name="connsiteX2" fmla="*/ 1263470 w 5297828"/>
              <a:gd name="connsiteY2" fmla="*/ 643468 h 5701102"/>
              <a:gd name="connsiteX3" fmla="*/ 2883507 w 5297828"/>
              <a:gd name="connsiteY3" fmla="*/ 1113658 h 5701102"/>
              <a:gd name="connsiteX4" fmla="*/ 2203270 w 5297828"/>
              <a:gd name="connsiteY4" fmla="*/ 1689948 h 5701102"/>
              <a:gd name="connsiteX5" fmla="*/ 2835890 w 5297828"/>
              <a:gd name="connsiteY5" fmla="*/ 1925910 h 5701102"/>
              <a:gd name="connsiteX6" fmla="*/ 2464247 w 5297828"/>
              <a:gd name="connsiteY6" fmla="*/ 2535832 h 5701102"/>
              <a:gd name="connsiteX7" fmla="*/ 3633386 w 5297828"/>
              <a:gd name="connsiteY7" fmla="*/ 2645856 h 5701102"/>
              <a:gd name="connsiteX8" fmla="*/ 3413564 w 5297828"/>
              <a:gd name="connsiteY8" fmla="*/ 3076820 h 5701102"/>
              <a:gd name="connsiteX9" fmla="*/ 4122514 w 5297828"/>
              <a:gd name="connsiteY9" fmla="*/ 3304880 h 5701102"/>
              <a:gd name="connsiteX10" fmla="*/ 2942378 w 5297828"/>
              <a:gd name="connsiteY10" fmla="*/ 3800914 h 5701102"/>
              <a:gd name="connsiteX11" fmla="*/ 3680458 w 5297828"/>
              <a:gd name="connsiteY11" fmla="*/ 4024979 h 5701102"/>
              <a:gd name="connsiteX12" fmla="*/ 3983328 w 5297828"/>
              <a:gd name="connsiteY12" fmla="*/ 4243645 h 5701102"/>
              <a:gd name="connsiteX13" fmla="*/ 4877665 w 5297828"/>
              <a:gd name="connsiteY13" fmla="*/ 4271520 h 5701102"/>
              <a:gd name="connsiteX14" fmla="*/ 4951550 w 5297828"/>
              <a:gd name="connsiteY14" fmla="*/ 5700608 h 5701102"/>
              <a:gd name="connsiteX15" fmla="*/ 745310 w 5297828"/>
              <a:gd name="connsiteY15" fmla="*/ 4100408 h 5701102"/>
              <a:gd name="connsiteX16" fmla="*/ 13790 w 5297828"/>
              <a:gd name="connsiteY16" fmla="*/ 328508 h 5701102"/>
              <a:gd name="connsiteX17" fmla="*/ 874850 w 5297828"/>
              <a:gd name="connsiteY17" fmla="*/ 183728 h 5701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297828" h="5701102">
                <a:moveTo>
                  <a:pt x="874850" y="183728"/>
                </a:moveTo>
                <a:cubicBezTo>
                  <a:pt x="1006930" y="167218"/>
                  <a:pt x="741500" y="152825"/>
                  <a:pt x="806270" y="229448"/>
                </a:cubicBezTo>
                <a:cubicBezTo>
                  <a:pt x="871040" y="306071"/>
                  <a:pt x="836241" y="611846"/>
                  <a:pt x="1263470" y="643468"/>
                </a:cubicBezTo>
                <a:cubicBezTo>
                  <a:pt x="1690699" y="675090"/>
                  <a:pt x="3004665" y="707751"/>
                  <a:pt x="2883507" y="1113658"/>
                </a:cubicBezTo>
                <a:cubicBezTo>
                  <a:pt x="2762349" y="1519565"/>
                  <a:pt x="2072309" y="1473549"/>
                  <a:pt x="2203270" y="1689948"/>
                </a:cubicBezTo>
                <a:cubicBezTo>
                  <a:pt x="2334231" y="1906347"/>
                  <a:pt x="2792394" y="1646033"/>
                  <a:pt x="2835890" y="1925910"/>
                </a:cubicBezTo>
                <a:cubicBezTo>
                  <a:pt x="2879386" y="2205787"/>
                  <a:pt x="2331331" y="2415841"/>
                  <a:pt x="2464247" y="2535832"/>
                </a:cubicBezTo>
                <a:cubicBezTo>
                  <a:pt x="2597163" y="2655823"/>
                  <a:pt x="3511743" y="2470347"/>
                  <a:pt x="3633386" y="2645856"/>
                </a:cubicBezTo>
                <a:cubicBezTo>
                  <a:pt x="3755029" y="2821365"/>
                  <a:pt x="3332043" y="2966983"/>
                  <a:pt x="3413564" y="3076820"/>
                </a:cubicBezTo>
                <a:cubicBezTo>
                  <a:pt x="3495085" y="3186657"/>
                  <a:pt x="4164469" y="3086662"/>
                  <a:pt x="4122514" y="3304880"/>
                </a:cubicBezTo>
                <a:cubicBezTo>
                  <a:pt x="4080559" y="3523098"/>
                  <a:pt x="2997766" y="3662610"/>
                  <a:pt x="2942378" y="3800914"/>
                </a:cubicBezTo>
                <a:cubicBezTo>
                  <a:pt x="2886990" y="3939218"/>
                  <a:pt x="3506966" y="3951191"/>
                  <a:pt x="3680458" y="4024979"/>
                </a:cubicBezTo>
                <a:cubicBezTo>
                  <a:pt x="3853950" y="4098767"/>
                  <a:pt x="3783794" y="4202555"/>
                  <a:pt x="3983328" y="4243645"/>
                </a:cubicBezTo>
                <a:cubicBezTo>
                  <a:pt x="4182862" y="4284735"/>
                  <a:pt x="4623698" y="4028693"/>
                  <a:pt x="4877665" y="4271520"/>
                </a:cubicBezTo>
                <a:cubicBezTo>
                  <a:pt x="5131632" y="4514347"/>
                  <a:pt x="5640276" y="5729127"/>
                  <a:pt x="4951550" y="5700608"/>
                </a:cubicBezTo>
                <a:cubicBezTo>
                  <a:pt x="4262824" y="5672089"/>
                  <a:pt x="1568270" y="4995758"/>
                  <a:pt x="745310" y="4100408"/>
                </a:cubicBezTo>
                <a:cubicBezTo>
                  <a:pt x="-77650" y="3205058"/>
                  <a:pt x="-14150" y="981288"/>
                  <a:pt x="13790" y="328508"/>
                </a:cubicBezTo>
                <a:cubicBezTo>
                  <a:pt x="41730" y="-324272"/>
                  <a:pt x="742770" y="200238"/>
                  <a:pt x="874850" y="183728"/>
                </a:cubicBezTo>
                <a:close/>
              </a:path>
            </a:pathLst>
          </a:custGeom>
          <a:gradFill flip="none" rotWithShape="1">
            <a:gsLst>
              <a:gs pos="22000">
                <a:schemeClr val="accent3"/>
              </a:gs>
              <a:gs pos="94000">
                <a:schemeClr val="accent3">
                  <a:lumMod val="75000"/>
                </a:schemeClr>
              </a:gs>
            </a:gsLst>
            <a:lin ang="0" scaled="1"/>
            <a:tileRect/>
          </a:gradFill>
          <a:ln>
            <a:noFill/>
          </a:ln>
          <a:effectLst>
            <a:outerShdw blurRad="419100" dist="266700" algn="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 name="图形 1556">
            <a:extLst>
              <a:ext uri="{FF2B5EF4-FFF2-40B4-BE49-F238E27FC236}">
                <a16:creationId xmlns:a16="http://schemas.microsoft.com/office/drawing/2014/main" id="{B125A823-9A53-254F-5614-D4D2DA3647DB}"/>
              </a:ext>
            </a:extLst>
          </p:cNvPr>
          <p:cNvSpPr/>
          <p:nvPr/>
        </p:nvSpPr>
        <p:spPr>
          <a:xfrm rot="488093">
            <a:off x="4799441" y="3304838"/>
            <a:ext cx="2368898" cy="886674"/>
          </a:xfrm>
          <a:custGeom>
            <a:avLst/>
            <a:gdLst>
              <a:gd name="connsiteX0" fmla="*/ 2059699 w 2059781"/>
              <a:gd name="connsiteY0" fmla="*/ 583500 h 770973"/>
              <a:gd name="connsiteX1" fmla="*/ 1873962 w 2059781"/>
              <a:gd name="connsiteY1" fmla="*/ 450150 h 770973"/>
              <a:gd name="connsiteX2" fmla="*/ 1762043 w 2059781"/>
              <a:gd name="connsiteY2" fmla="*/ 388238 h 770973"/>
              <a:gd name="connsiteX3" fmla="*/ 1654887 w 2059781"/>
              <a:gd name="connsiteY3" fmla="*/ 283463 h 770973"/>
              <a:gd name="connsiteX4" fmla="*/ 1538206 w 2059781"/>
              <a:gd name="connsiteY4" fmla="*/ 240600 h 770973"/>
              <a:gd name="connsiteX5" fmla="*/ 1426287 w 2059781"/>
              <a:gd name="connsiteY5" fmla="*/ 200119 h 770973"/>
              <a:gd name="connsiteX6" fmla="*/ 1348468 w 2059781"/>
              <a:gd name="connsiteY6" fmla="*/ 187451 h 770973"/>
              <a:gd name="connsiteX7" fmla="*/ 1235787 w 2059781"/>
              <a:gd name="connsiteY7" fmla="*/ 128681 h 770973"/>
              <a:gd name="connsiteX8" fmla="*/ 1114343 w 2059781"/>
              <a:gd name="connsiteY8" fmla="*/ 57244 h 770973"/>
              <a:gd name="connsiteX9" fmla="*/ 988137 w 2059781"/>
              <a:gd name="connsiteY9" fmla="*/ 52481 h 770973"/>
              <a:gd name="connsiteX10" fmla="*/ 852406 w 2059781"/>
              <a:gd name="connsiteY10" fmla="*/ 2475 h 770973"/>
              <a:gd name="connsiteX11" fmla="*/ 690481 w 2059781"/>
              <a:gd name="connsiteY11" fmla="*/ 38194 h 770973"/>
              <a:gd name="connsiteX12" fmla="*/ 589039 w 2059781"/>
              <a:gd name="connsiteY12" fmla="*/ 81914 h 770973"/>
              <a:gd name="connsiteX13" fmla="*/ 509029 w 2059781"/>
              <a:gd name="connsiteY13" fmla="*/ 144207 h 770973"/>
              <a:gd name="connsiteX14" fmla="*/ 451117 w 2059781"/>
              <a:gd name="connsiteY14" fmla="*/ 189356 h 770973"/>
              <a:gd name="connsiteX15" fmla="*/ 379680 w 2059781"/>
              <a:gd name="connsiteY15" fmla="*/ 192975 h 770973"/>
              <a:gd name="connsiteX16" fmla="*/ 327292 w 2059781"/>
              <a:gd name="connsiteY16" fmla="*/ 227456 h 770973"/>
              <a:gd name="connsiteX17" fmla="*/ 229852 w 2059781"/>
              <a:gd name="connsiteY17" fmla="*/ 339470 h 770973"/>
              <a:gd name="connsiteX18" fmla="*/ 197371 w 2059781"/>
              <a:gd name="connsiteY18" fmla="*/ 374331 h 770973"/>
              <a:gd name="connsiteX19" fmla="*/ 160986 w 2059781"/>
              <a:gd name="connsiteY19" fmla="*/ 391095 h 770973"/>
              <a:gd name="connsiteX20" fmla="*/ 99931 w 2059781"/>
              <a:gd name="connsiteY20" fmla="*/ 447769 h 770973"/>
              <a:gd name="connsiteX21" fmla="*/ -82 w 2059781"/>
              <a:gd name="connsiteY21" fmla="*/ 490536 h 770973"/>
              <a:gd name="connsiteX22" fmla="*/ 18968 w 2059781"/>
              <a:gd name="connsiteY22" fmla="*/ 556068 h 770973"/>
              <a:gd name="connsiteX23" fmla="*/ 424162 w 2059781"/>
              <a:gd name="connsiteY23" fmla="*/ 770857 h 770973"/>
              <a:gd name="connsiteX24" fmla="*/ 627330 w 2059781"/>
              <a:gd name="connsiteY24" fmla="*/ 770857 h 770973"/>
              <a:gd name="connsiteX25" fmla="*/ 846405 w 2059781"/>
              <a:gd name="connsiteY25" fmla="*/ 688275 h 770973"/>
              <a:gd name="connsiteX26" fmla="*/ 1174065 w 2059781"/>
              <a:gd name="connsiteY26" fmla="*/ 659700 h 770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59781" h="770973">
                <a:moveTo>
                  <a:pt x="2059699" y="583500"/>
                </a:moveTo>
                <a:cubicBezTo>
                  <a:pt x="1983499" y="551687"/>
                  <a:pt x="1935874" y="512063"/>
                  <a:pt x="1873962" y="450150"/>
                </a:cubicBezTo>
                <a:cubicBezTo>
                  <a:pt x="1848435" y="424623"/>
                  <a:pt x="1796619" y="412907"/>
                  <a:pt x="1762043" y="388238"/>
                </a:cubicBezTo>
                <a:cubicBezTo>
                  <a:pt x="1727467" y="363568"/>
                  <a:pt x="1688605" y="303275"/>
                  <a:pt x="1654887" y="283463"/>
                </a:cubicBezTo>
                <a:cubicBezTo>
                  <a:pt x="1628884" y="268223"/>
                  <a:pt x="1564209" y="251078"/>
                  <a:pt x="1538206" y="240600"/>
                </a:cubicBezTo>
                <a:cubicBezTo>
                  <a:pt x="1494772" y="223169"/>
                  <a:pt x="1469816" y="203072"/>
                  <a:pt x="1426287" y="200119"/>
                </a:cubicBezTo>
                <a:cubicBezTo>
                  <a:pt x="1399950" y="198871"/>
                  <a:pt x="1373842" y="194623"/>
                  <a:pt x="1348468" y="187451"/>
                </a:cubicBezTo>
                <a:cubicBezTo>
                  <a:pt x="1309510" y="177259"/>
                  <a:pt x="1281126" y="171734"/>
                  <a:pt x="1235787" y="128681"/>
                </a:cubicBezTo>
                <a:cubicBezTo>
                  <a:pt x="1212070" y="106202"/>
                  <a:pt x="1161968" y="64388"/>
                  <a:pt x="1114343" y="57244"/>
                </a:cubicBezTo>
                <a:cubicBezTo>
                  <a:pt x="1072471" y="52319"/>
                  <a:pt x="1030266" y="50729"/>
                  <a:pt x="988137" y="52481"/>
                </a:cubicBezTo>
                <a:cubicBezTo>
                  <a:pt x="917842" y="53529"/>
                  <a:pt x="910699" y="14381"/>
                  <a:pt x="852406" y="2475"/>
                </a:cubicBezTo>
                <a:cubicBezTo>
                  <a:pt x="812496" y="-5716"/>
                  <a:pt x="747631" y="5333"/>
                  <a:pt x="690481" y="38194"/>
                </a:cubicBezTo>
                <a:cubicBezTo>
                  <a:pt x="653619" y="59435"/>
                  <a:pt x="620091" y="59816"/>
                  <a:pt x="589039" y="81914"/>
                </a:cubicBezTo>
                <a:cubicBezTo>
                  <a:pt x="558597" y="97325"/>
                  <a:pt x="531432" y="118470"/>
                  <a:pt x="509029" y="144207"/>
                </a:cubicBezTo>
                <a:cubicBezTo>
                  <a:pt x="490932" y="164972"/>
                  <a:pt x="477883" y="182783"/>
                  <a:pt x="451117" y="189356"/>
                </a:cubicBezTo>
                <a:cubicBezTo>
                  <a:pt x="426352" y="195547"/>
                  <a:pt x="421780" y="183355"/>
                  <a:pt x="379680" y="192975"/>
                </a:cubicBezTo>
                <a:cubicBezTo>
                  <a:pt x="359153" y="198947"/>
                  <a:pt x="340894" y="210958"/>
                  <a:pt x="327292" y="227456"/>
                </a:cubicBezTo>
                <a:cubicBezTo>
                  <a:pt x="292898" y="263079"/>
                  <a:pt x="260370" y="300474"/>
                  <a:pt x="229852" y="339470"/>
                </a:cubicBezTo>
                <a:cubicBezTo>
                  <a:pt x="221127" y="352881"/>
                  <a:pt x="210135" y="364673"/>
                  <a:pt x="197371" y="374331"/>
                </a:cubicBezTo>
                <a:cubicBezTo>
                  <a:pt x="185665" y="380799"/>
                  <a:pt x="173511" y="386399"/>
                  <a:pt x="160986" y="391095"/>
                </a:cubicBezTo>
                <a:cubicBezTo>
                  <a:pt x="131839" y="404621"/>
                  <a:pt x="124219" y="426719"/>
                  <a:pt x="99931" y="447769"/>
                </a:cubicBezTo>
                <a:cubicBezTo>
                  <a:pt x="75642" y="468819"/>
                  <a:pt x="35637" y="479868"/>
                  <a:pt x="-82" y="490536"/>
                </a:cubicBezTo>
                <a:lnTo>
                  <a:pt x="18968" y="556068"/>
                </a:lnTo>
                <a:lnTo>
                  <a:pt x="424162" y="770857"/>
                </a:lnTo>
                <a:lnTo>
                  <a:pt x="627330" y="770857"/>
                </a:lnTo>
                <a:lnTo>
                  <a:pt x="846405" y="688275"/>
                </a:lnTo>
                <a:lnTo>
                  <a:pt x="1174065" y="659700"/>
                </a:lnTo>
                <a:close/>
              </a:path>
            </a:pathLst>
          </a:custGeom>
          <a:solidFill>
            <a:schemeClr val="accent2"/>
          </a:solidFill>
          <a:ln w="9525" cap="flat">
            <a:noFill/>
            <a:prstDash val="solid"/>
            <a:miter/>
          </a:ln>
          <a:effectLst>
            <a:outerShdw blurRad="152400" dist="38100" dir="16200000" rotWithShape="0">
              <a:schemeClr val="tx1">
                <a:alpha val="26000"/>
              </a:schemeClr>
            </a:outerShdw>
          </a:effectLst>
        </p:spPr>
        <p:txBody>
          <a:bodyPr rtlCol="0" anchor="ctr">
            <a:noAutofit/>
          </a:bodyPr>
          <a:lstStyle/>
          <a:p>
            <a:endParaRPr lang="zh-CN" altLang="en-US"/>
          </a:p>
        </p:txBody>
      </p:sp>
      <p:sp>
        <p:nvSpPr>
          <p:cNvPr id="11" name="图形 34">
            <a:extLst>
              <a:ext uri="{FF2B5EF4-FFF2-40B4-BE49-F238E27FC236}">
                <a16:creationId xmlns:a16="http://schemas.microsoft.com/office/drawing/2014/main" id="{FA812ED3-2012-BFC9-39B5-3A1CCF71DDA9}"/>
              </a:ext>
            </a:extLst>
          </p:cNvPr>
          <p:cNvSpPr/>
          <p:nvPr/>
        </p:nvSpPr>
        <p:spPr>
          <a:xfrm>
            <a:off x="6074761" y="3700213"/>
            <a:ext cx="945196" cy="437764"/>
          </a:xfrm>
          <a:custGeom>
            <a:avLst/>
            <a:gdLst>
              <a:gd name="connsiteX0" fmla="*/ 2086240 w 2225660"/>
              <a:gd name="connsiteY0" fmla="*/ 854505 h 1030807"/>
              <a:gd name="connsiteX1" fmla="*/ 1974088 w 2225660"/>
              <a:gd name="connsiteY1" fmla="*/ 757364 h 1030807"/>
              <a:gd name="connsiteX2" fmla="*/ 1846062 w 2225660"/>
              <a:gd name="connsiteY2" fmla="*/ 720440 h 1030807"/>
              <a:gd name="connsiteX3" fmla="*/ 1767037 w 2225660"/>
              <a:gd name="connsiteY3" fmla="*/ 619330 h 1030807"/>
              <a:gd name="connsiteX4" fmla="*/ 1590872 w 2225660"/>
              <a:gd name="connsiteY4" fmla="*/ 587582 h 1030807"/>
              <a:gd name="connsiteX5" fmla="*/ 1478719 w 2225660"/>
              <a:gd name="connsiteY5" fmla="*/ 604836 h 1030807"/>
              <a:gd name="connsiteX6" fmla="*/ 1356905 w 2225660"/>
              <a:gd name="connsiteY6" fmla="*/ 539098 h 1030807"/>
              <a:gd name="connsiteX7" fmla="*/ 1285472 w 2225660"/>
              <a:gd name="connsiteY7" fmla="*/ 401064 h 1030807"/>
              <a:gd name="connsiteX8" fmla="*/ 1221977 w 2225660"/>
              <a:gd name="connsiteY8" fmla="*/ 305648 h 1030807"/>
              <a:gd name="connsiteX9" fmla="*/ 1128286 w 2225660"/>
              <a:gd name="connsiteY9" fmla="*/ 249745 h 1030807"/>
              <a:gd name="connsiteX10" fmla="*/ 1058062 w 2225660"/>
              <a:gd name="connsiteY10" fmla="*/ 178485 h 1030807"/>
              <a:gd name="connsiteX11" fmla="*/ 961783 w 2225660"/>
              <a:gd name="connsiteY11" fmla="*/ 50458 h 1030807"/>
              <a:gd name="connsiteX12" fmla="*/ 915714 w 2225660"/>
              <a:gd name="connsiteY12" fmla="*/ 29581 h 1030807"/>
              <a:gd name="connsiteX13" fmla="*/ 835827 w 2225660"/>
              <a:gd name="connsiteY13" fmla="*/ 1629 h 1030807"/>
              <a:gd name="connsiteX14" fmla="*/ 743345 w 2225660"/>
              <a:gd name="connsiteY14" fmla="*/ 58050 h 1030807"/>
              <a:gd name="connsiteX15" fmla="*/ 708836 w 2225660"/>
              <a:gd name="connsiteY15" fmla="*/ 84794 h 1030807"/>
              <a:gd name="connsiteX16" fmla="*/ 662595 w 2225660"/>
              <a:gd name="connsiteY16" fmla="*/ 90488 h 1030807"/>
              <a:gd name="connsiteX17" fmla="*/ 506099 w 2225660"/>
              <a:gd name="connsiteY17" fmla="*/ 189182 h 1030807"/>
              <a:gd name="connsiteX18" fmla="*/ 372034 w 2225660"/>
              <a:gd name="connsiteY18" fmla="*/ 355340 h 1030807"/>
              <a:gd name="connsiteX19" fmla="*/ 314232 w 2225660"/>
              <a:gd name="connsiteY19" fmla="*/ 441612 h 1030807"/>
              <a:gd name="connsiteX20" fmla="*/ 225373 w 2225660"/>
              <a:gd name="connsiteY20" fmla="*/ 508385 h 1030807"/>
              <a:gd name="connsiteX21" fmla="*/ 155494 w 2225660"/>
              <a:gd name="connsiteY21" fmla="*/ 649180 h 1030807"/>
              <a:gd name="connsiteX22" fmla="*/ 98382 w 2225660"/>
              <a:gd name="connsiteY22" fmla="*/ 727341 h 1030807"/>
              <a:gd name="connsiteX23" fmla="*/ 33679 w 2225660"/>
              <a:gd name="connsiteY23" fmla="*/ 815856 h 1030807"/>
              <a:gd name="connsiteX24" fmla="*/ 1241 w 2225660"/>
              <a:gd name="connsiteY24" fmla="*/ 1014279 h 1030807"/>
              <a:gd name="connsiteX25" fmla="*/ 2225655 w 2225660"/>
              <a:gd name="connsiteY25" fmla="*/ 1030670 h 1030807"/>
              <a:gd name="connsiteX26" fmla="*/ 2086240 w 2225660"/>
              <a:gd name="connsiteY26" fmla="*/ 854505 h 103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225660" h="1030807">
                <a:moveTo>
                  <a:pt x="2086240" y="854505"/>
                </a:moveTo>
                <a:cubicBezTo>
                  <a:pt x="2043795" y="826726"/>
                  <a:pt x="2019639" y="779794"/>
                  <a:pt x="1974088" y="757364"/>
                </a:cubicBezTo>
                <a:cubicBezTo>
                  <a:pt x="1949242" y="745286"/>
                  <a:pt x="1867284" y="738384"/>
                  <a:pt x="1846062" y="720440"/>
                </a:cubicBezTo>
                <a:cubicBezTo>
                  <a:pt x="1802236" y="683688"/>
                  <a:pt x="1816557" y="648145"/>
                  <a:pt x="1767037" y="619330"/>
                </a:cubicBezTo>
                <a:cubicBezTo>
                  <a:pt x="1735635" y="601213"/>
                  <a:pt x="1626416" y="586202"/>
                  <a:pt x="1590872" y="587582"/>
                </a:cubicBezTo>
                <a:cubicBezTo>
                  <a:pt x="1555328" y="588962"/>
                  <a:pt x="1514953" y="608977"/>
                  <a:pt x="1478719" y="604836"/>
                </a:cubicBezTo>
                <a:cubicBezTo>
                  <a:pt x="1432323" y="595968"/>
                  <a:pt x="1389790" y="573002"/>
                  <a:pt x="1356905" y="539098"/>
                </a:cubicBezTo>
                <a:cubicBezTo>
                  <a:pt x="1319463" y="502346"/>
                  <a:pt x="1307903" y="447650"/>
                  <a:pt x="1285472" y="401064"/>
                </a:cubicBezTo>
                <a:cubicBezTo>
                  <a:pt x="1268727" y="366521"/>
                  <a:pt x="1247366" y="334428"/>
                  <a:pt x="1221977" y="305648"/>
                </a:cubicBezTo>
                <a:cubicBezTo>
                  <a:pt x="1193335" y="275799"/>
                  <a:pt x="1166246" y="266136"/>
                  <a:pt x="1128286" y="249745"/>
                </a:cubicBezTo>
                <a:cubicBezTo>
                  <a:pt x="1093778" y="234906"/>
                  <a:pt x="1084978" y="204711"/>
                  <a:pt x="1058062" y="178485"/>
                </a:cubicBezTo>
                <a:cubicBezTo>
                  <a:pt x="1015961" y="137074"/>
                  <a:pt x="997499" y="88073"/>
                  <a:pt x="961783" y="50458"/>
                </a:cubicBezTo>
                <a:cubicBezTo>
                  <a:pt x="949705" y="37518"/>
                  <a:pt x="933486" y="39071"/>
                  <a:pt x="915714" y="29581"/>
                </a:cubicBezTo>
                <a:cubicBezTo>
                  <a:pt x="894492" y="18193"/>
                  <a:pt x="866195" y="-6998"/>
                  <a:pt x="835827" y="1629"/>
                </a:cubicBezTo>
                <a:cubicBezTo>
                  <a:pt x="800220" y="11153"/>
                  <a:pt x="768113" y="30754"/>
                  <a:pt x="743345" y="58050"/>
                </a:cubicBezTo>
                <a:cubicBezTo>
                  <a:pt x="733803" y="69248"/>
                  <a:pt x="722055" y="78341"/>
                  <a:pt x="708836" y="84794"/>
                </a:cubicBezTo>
                <a:cubicBezTo>
                  <a:pt x="693770" y="88866"/>
                  <a:pt x="678200" y="90781"/>
                  <a:pt x="662595" y="90488"/>
                </a:cubicBezTo>
                <a:cubicBezTo>
                  <a:pt x="599617" y="95837"/>
                  <a:pt x="549925" y="143976"/>
                  <a:pt x="506099" y="189182"/>
                </a:cubicBezTo>
                <a:cubicBezTo>
                  <a:pt x="450196" y="246811"/>
                  <a:pt x="410511" y="284771"/>
                  <a:pt x="372034" y="355340"/>
                </a:cubicBezTo>
                <a:cubicBezTo>
                  <a:pt x="355435" y="385794"/>
                  <a:pt x="336087" y="414678"/>
                  <a:pt x="314232" y="441612"/>
                </a:cubicBezTo>
                <a:cubicBezTo>
                  <a:pt x="281794" y="476120"/>
                  <a:pt x="257639" y="478190"/>
                  <a:pt x="225373" y="508385"/>
                </a:cubicBezTo>
                <a:cubicBezTo>
                  <a:pt x="193108" y="538580"/>
                  <a:pt x="174646" y="610013"/>
                  <a:pt x="155494" y="649180"/>
                </a:cubicBezTo>
                <a:cubicBezTo>
                  <a:pt x="141067" y="678305"/>
                  <a:pt x="121749" y="704738"/>
                  <a:pt x="98382" y="727341"/>
                </a:cubicBezTo>
                <a:cubicBezTo>
                  <a:pt x="73525" y="754292"/>
                  <a:pt x="51818" y="783987"/>
                  <a:pt x="33679" y="815856"/>
                </a:cubicBezTo>
                <a:cubicBezTo>
                  <a:pt x="7163" y="878454"/>
                  <a:pt x="-3960" y="946504"/>
                  <a:pt x="1241" y="1014279"/>
                </a:cubicBezTo>
                <a:lnTo>
                  <a:pt x="2225655" y="1030670"/>
                </a:lnTo>
                <a:cubicBezTo>
                  <a:pt x="2209263" y="951646"/>
                  <a:pt x="2153877" y="898848"/>
                  <a:pt x="2086240" y="854505"/>
                </a:cubicBezTo>
                <a:close/>
              </a:path>
            </a:pathLst>
          </a:custGeom>
          <a:solidFill>
            <a:schemeClr val="accent2">
              <a:lumMod val="50000"/>
            </a:schemeClr>
          </a:solidFill>
          <a:ln w="17204" cap="flat">
            <a:noFill/>
            <a:prstDash val="solid"/>
            <a:miter/>
          </a:ln>
          <a:effectLst>
            <a:outerShdw blurRad="152400" dist="38100" dir="16200000" rotWithShape="0">
              <a:schemeClr val="tx1">
                <a:alpha val="26000"/>
              </a:schemeClr>
            </a:outerShdw>
          </a:effectLst>
        </p:spPr>
        <p:txBody>
          <a:bodyPr rtlCol="0" anchor="ctr">
            <a:noAutofit/>
          </a:bodyPr>
          <a:lstStyle/>
          <a:p>
            <a:endParaRPr lang="zh-CN" altLang="en-US"/>
          </a:p>
        </p:txBody>
      </p:sp>
      <p:sp>
        <p:nvSpPr>
          <p:cNvPr id="12" name="图形 1565">
            <a:extLst>
              <a:ext uri="{FF2B5EF4-FFF2-40B4-BE49-F238E27FC236}">
                <a16:creationId xmlns:a16="http://schemas.microsoft.com/office/drawing/2014/main" id="{D0C8E0F7-5DB4-3820-4BF0-A5B91A471C8C}"/>
              </a:ext>
            </a:extLst>
          </p:cNvPr>
          <p:cNvSpPr/>
          <p:nvPr/>
        </p:nvSpPr>
        <p:spPr>
          <a:xfrm>
            <a:off x="4545893" y="3441360"/>
            <a:ext cx="2074682" cy="1244506"/>
          </a:xfrm>
          <a:custGeom>
            <a:avLst/>
            <a:gdLst>
              <a:gd name="connsiteX0" fmla="*/ 273306 w 2955888"/>
              <a:gd name="connsiteY0" fmla="*/ 754124 h 1997326"/>
              <a:gd name="connsiteX1" fmla="*/ 648947 w 2955888"/>
              <a:gd name="connsiteY1" fmla="*/ 529153 h 1997326"/>
              <a:gd name="connsiteX2" fmla="*/ 709687 w 2955888"/>
              <a:gd name="connsiteY2" fmla="*/ 507333 h 1997326"/>
              <a:gd name="connsiteX3" fmla="*/ 765119 w 2955888"/>
              <a:gd name="connsiteY3" fmla="*/ 452786 h 1997326"/>
              <a:gd name="connsiteX4" fmla="*/ 1138991 w 2955888"/>
              <a:gd name="connsiteY4" fmla="*/ 129923 h 1997326"/>
              <a:gd name="connsiteX5" fmla="*/ 1241009 w 2955888"/>
              <a:gd name="connsiteY5" fmla="*/ 117834 h 1997326"/>
              <a:gd name="connsiteX6" fmla="*/ 1435612 w 2955888"/>
              <a:gd name="connsiteY6" fmla="*/ 2252 h 1997326"/>
              <a:gd name="connsiteX7" fmla="*/ 1621958 w 2955888"/>
              <a:gd name="connsiteY7" fmla="*/ 94836 h 1997326"/>
              <a:gd name="connsiteX8" fmla="*/ 1757884 w 2955888"/>
              <a:gd name="connsiteY8" fmla="*/ 224571 h 1997326"/>
              <a:gd name="connsiteX9" fmla="*/ 1894401 w 2955888"/>
              <a:gd name="connsiteY9" fmla="*/ 261427 h 1997326"/>
              <a:gd name="connsiteX10" fmla="*/ 2255594 w 2955888"/>
              <a:gd name="connsiteY10" fmla="*/ 640902 h 1997326"/>
              <a:gd name="connsiteX11" fmla="*/ 2398892 w 2955888"/>
              <a:gd name="connsiteY11" fmla="*/ 680706 h 1997326"/>
              <a:gd name="connsiteX12" fmla="*/ 2941124 w 2955888"/>
              <a:gd name="connsiteY12" fmla="*/ 1076103 h 1997326"/>
              <a:gd name="connsiteX13" fmla="*/ 2955867 w 2955888"/>
              <a:gd name="connsiteY13" fmla="*/ 1997220 h 1997326"/>
              <a:gd name="connsiteX14" fmla="*/ -22 w 2955888"/>
              <a:gd name="connsiteY14" fmla="*/ 1997220 h 199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55888" h="1997326">
                <a:moveTo>
                  <a:pt x="273306" y="754124"/>
                </a:moveTo>
                <a:cubicBezTo>
                  <a:pt x="422206" y="762970"/>
                  <a:pt x="509187" y="577213"/>
                  <a:pt x="648947" y="529153"/>
                </a:cubicBezTo>
                <a:cubicBezTo>
                  <a:pt x="669802" y="523698"/>
                  <a:pt x="690126" y="516385"/>
                  <a:pt x="709687" y="507333"/>
                </a:cubicBezTo>
                <a:cubicBezTo>
                  <a:pt x="731570" y="492974"/>
                  <a:pt x="750409" y="474428"/>
                  <a:pt x="765119" y="452786"/>
                </a:cubicBezTo>
                <a:cubicBezTo>
                  <a:pt x="867137" y="317154"/>
                  <a:pt x="971515" y="150563"/>
                  <a:pt x="1138991" y="129923"/>
                </a:cubicBezTo>
                <a:cubicBezTo>
                  <a:pt x="1173273" y="128714"/>
                  <a:pt x="1207396" y="124675"/>
                  <a:pt x="1241009" y="117834"/>
                </a:cubicBezTo>
                <a:cubicBezTo>
                  <a:pt x="1313838" y="95426"/>
                  <a:pt x="1360719" y="16405"/>
                  <a:pt x="1435612" y="2252"/>
                </a:cubicBezTo>
                <a:cubicBezTo>
                  <a:pt x="1510504" y="-11901"/>
                  <a:pt x="1574192" y="39993"/>
                  <a:pt x="1621958" y="94836"/>
                </a:cubicBezTo>
                <a:cubicBezTo>
                  <a:pt x="1669724" y="149678"/>
                  <a:pt x="1690953" y="196560"/>
                  <a:pt x="1757884" y="224571"/>
                </a:cubicBezTo>
                <a:cubicBezTo>
                  <a:pt x="1804176" y="243736"/>
                  <a:pt x="1846340" y="244326"/>
                  <a:pt x="1894401" y="261427"/>
                </a:cubicBezTo>
                <a:cubicBezTo>
                  <a:pt x="2059813" y="322462"/>
                  <a:pt x="2093131" y="572496"/>
                  <a:pt x="2255594" y="640902"/>
                </a:cubicBezTo>
                <a:cubicBezTo>
                  <a:pt x="2302210" y="658003"/>
                  <a:pt x="2350124" y="671330"/>
                  <a:pt x="2398892" y="680706"/>
                </a:cubicBezTo>
                <a:cubicBezTo>
                  <a:pt x="2605288" y="721986"/>
                  <a:pt x="2846182" y="889167"/>
                  <a:pt x="2941124" y="1076103"/>
                </a:cubicBezTo>
                <a:lnTo>
                  <a:pt x="2955867" y="1997220"/>
                </a:lnTo>
                <a:lnTo>
                  <a:pt x="-22" y="1997220"/>
                </a:lnTo>
                <a:close/>
              </a:path>
            </a:pathLst>
          </a:custGeom>
          <a:solidFill>
            <a:schemeClr val="accent2">
              <a:lumMod val="75000"/>
            </a:schemeClr>
          </a:solidFill>
          <a:ln w="29432" cap="flat">
            <a:noFill/>
            <a:prstDash val="solid"/>
            <a:miter/>
          </a:ln>
          <a:effectLst>
            <a:outerShdw blurRad="152400" dist="38100" dir="16200000" rotWithShape="0">
              <a:schemeClr val="tx1">
                <a:alpha val="26000"/>
              </a:schemeClr>
            </a:outerShdw>
          </a:effectLst>
        </p:spPr>
        <p:txBody>
          <a:bodyPr rtlCol="0" anchor="ctr">
            <a:noAutofit/>
          </a:bodyPr>
          <a:lstStyle/>
          <a:p>
            <a:endParaRPr lang="zh-CN" altLang="en-US"/>
          </a:p>
        </p:txBody>
      </p:sp>
      <p:sp>
        <p:nvSpPr>
          <p:cNvPr id="9" name="椭圆 8">
            <a:extLst>
              <a:ext uri="{FF2B5EF4-FFF2-40B4-BE49-F238E27FC236}">
                <a16:creationId xmlns:a16="http://schemas.microsoft.com/office/drawing/2014/main" id="{FC83E67A-B28A-6940-3635-7A415F5D0E81}"/>
              </a:ext>
            </a:extLst>
          </p:cNvPr>
          <p:cNvSpPr/>
          <p:nvPr/>
        </p:nvSpPr>
        <p:spPr>
          <a:xfrm>
            <a:off x="6096000" y="762000"/>
            <a:ext cx="882098" cy="882098"/>
          </a:xfrm>
          <a:prstGeom prst="ellipse">
            <a:avLst/>
          </a:prstGeom>
          <a:gradFill flip="none" rotWithShape="1">
            <a:gsLst>
              <a:gs pos="55000">
                <a:schemeClr val="accent3">
                  <a:lumMod val="75000"/>
                </a:schemeClr>
              </a:gs>
              <a:gs pos="100000">
                <a:schemeClr val="accent3"/>
              </a:gs>
            </a:gsLst>
            <a:lin ang="2700000" scaled="1"/>
            <a:tileRect/>
          </a:gradFill>
          <a:ln>
            <a:noFill/>
          </a:ln>
          <a:effectLst>
            <a:outerShdw blurRad="609600" sx="102000" sy="102000" algn="ctr" rotWithShape="0">
              <a:schemeClr val="accent3">
                <a:lumMod val="20000"/>
                <a:lumOff val="80000"/>
                <a:alpha val="4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 name="文本框 3">
            <a:extLst>
              <a:ext uri="{FF2B5EF4-FFF2-40B4-BE49-F238E27FC236}">
                <a16:creationId xmlns:a16="http://schemas.microsoft.com/office/drawing/2014/main" id="{D7140D8A-3EE9-81B9-C13F-EDDFCD222ABD}"/>
              </a:ext>
            </a:extLst>
          </p:cNvPr>
          <p:cNvSpPr txBox="1"/>
          <p:nvPr/>
        </p:nvSpPr>
        <p:spPr>
          <a:xfrm>
            <a:off x="3613318" y="3336408"/>
            <a:ext cx="2031325" cy="646331"/>
          </a:xfrm>
          <a:prstGeom prst="rect">
            <a:avLst/>
          </a:prstGeom>
          <a:noFill/>
        </p:spPr>
        <p:txBody>
          <a:bodyPr wrap="none" rtlCol="0">
            <a:noAutofit/>
          </a:bodyPr>
          <a:lstStyle/>
          <a:p>
            <a:r>
              <a:rPr kumimoji="0" lang="zh-CN" altLang="en-US" sz="3600" b="0" i="0" u="none" strike="noStrike" kern="1200" cap="none" spc="0" normalizeH="0" baseline="0" noProof="0" dirty="0">
                <a:ln>
                  <a:noFill/>
                </a:ln>
                <a:solidFill>
                  <a:schemeClr val="bg1"/>
                </a:solidFill>
                <a:effectLst/>
                <a:uLnTx/>
                <a:uFillTx/>
                <a:latin typeface="+mj-ea"/>
                <a:ea typeface="+mj-ea"/>
                <a:cs typeface="+mn-cs"/>
              </a:rPr>
              <a:t>活动概述</a:t>
            </a:r>
            <a:endParaRPr lang="zh-CN" altLang="en-US" sz="3600" dirty="0">
              <a:solidFill>
                <a:schemeClr val="bg1"/>
              </a:solidFill>
              <a:latin typeface="+mj-ea"/>
              <a:ea typeface="+mj-ea"/>
            </a:endParaRPr>
          </a:p>
        </p:txBody>
      </p:sp>
      <p:sp>
        <p:nvSpPr>
          <p:cNvPr id="8" name="任意多边形: 形状 7">
            <a:extLst>
              <a:ext uri="{FF2B5EF4-FFF2-40B4-BE49-F238E27FC236}">
                <a16:creationId xmlns:a16="http://schemas.microsoft.com/office/drawing/2014/main" id="{47B9C65F-7801-37BE-9897-D9BE83F2C2B5}"/>
              </a:ext>
            </a:extLst>
          </p:cNvPr>
          <p:cNvSpPr/>
          <p:nvPr/>
        </p:nvSpPr>
        <p:spPr>
          <a:xfrm>
            <a:off x="0" y="12360"/>
            <a:ext cx="12192000" cy="6858000"/>
          </a:xfrm>
          <a:custGeom>
            <a:avLst/>
            <a:gdLst/>
            <a:ahLst/>
            <a:cxnLst/>
            <a:rect l="l" t="t" r="r" b="b"/>
            <a:pathLst>
              <a:path w="12192000" h="6858000">
                <a:moveTo>
                  <a:pt x="5869107" y="882353"/>
                </a:moveTo>
                <a:cubicBezTo>
                  <a:pt x="5776602" y="1078750"/>
                  <a:pt x="5648516" y="1243838"/>
                  <a:pt x="5484852" y="1377616"/>
                </a:cubicBezTo>
                <a:cubicBezTo>
                  <a:pt x="5321187" y="1511394"/>
                  <a:pt x="5091345" y="1625959"/>
                  <a:pt x="4795326" y="1721311"/>
                </a:cubicBezTo>
                <a:lnTo>
                  <a:pt x="4795326" y="2434319"/>
                </a:lnTo>
                <a:cubicBezTo>
                  <a:pt x="4995993" y="2373122"/>
                  <a:pt x="5162859" y="2309080"/>
                  <a:pt x="5295926" y="2242191"/>
                </a:cubicBezTo>
                <a:cubicBezTo>
                  <a:pt x="5428992" y="2175302"/>
                  <a:pt x="5566683" y="2087777"/>
                  <a:pt x="5709001" y="1979616"/>
                </a:cubicBezTo>
                <a:lnTo>
                  <a:pt x="5709001" y="4065270"/>
                </a:lnTo>
                <a:lnTo>
                  <a:pt x="6588519" y="4065270"/>
                </a:lnTo>
                <a:lnTo>
                  <a:pt x="6588519" y="882353"/>
                </a:lnTo>
                <a:close/>
                <a:moveTo>
                  <a:pt x="0" y="0"/>
                </a:moveTo>
                <a:lnTo>
                  <a:pt x="12192000" y="0"/>
                </a:lnTo>
                <a:lnTo>
                  <a:pt x="12192000" y="6858000"/>
                </a:lnTo>
                <a:lnTo>
                  <a:pt x="0" y="6858000"/>
                </a:lnTo>
                <a:close/>
              </a:path>
            </a:pathLst>
          </a:custGeom>
          <a:gradFill>
            <a:gsLst>
              <a:gs pos="0">
                <a:schemeClr val="accent2">
                  <a:lumMod val="60000"/>
                  <a:lumOff val="40000"/>
                </a:schemeClr>
              </a:gs>
              <a:gs pos="35000">
                <a:schemeClr val="accent2"/>
              </a:gs>
              <a:gs pos="100000">
                <a:schemeClr val="accent2">
                  <a:lumMod val="75000"/>
                </a:schemeClr>
              </a:gs>
            </a:gsLst>
            <a:path path="circle">
              <a:fillToRect l="50000" t="-80000" r="50000" b="180000"/>
            </a:path>
          </a:gradFill>
          <a:ln>
            <a:noFill/>
          </a:ln>
          <a:effectLst>
            <a:outerShdw blurRad="508000" dist="1524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7" name="文本框 6">
            <a:extLst>
              <a:ext uri="{FF2B5EF4-FFF2-40B4-BE49-F238E27FC236}">
                <a16:creationId xmlns:a16="http://schemas.microsoft.com/office/drawing/2014/main" id="{7BC81400-07B6-A175-6261-E9E8EE8B4796}"/>
              </a:ext>
            </a:extLst>
          </p:cNvPr>
          <p:cNvSpPr txBox="1"/>
          <p:nvPr/>
        </p:nvSpPr>
        <p:spPr>
          <a:xfrm>
            <a:off x="4532110" y="294640"/>
            <a:ext cx="184731" cy="5386090"/>
          </a:xfrm>
          <a:prstGeom prst="rect">
            <a:avLst/>
          </a:prstGeom>
          <a:noFill/>
        </p:spPr>
        <p:txBody>
          <a:bodyPr wrap="none" rtlCol="0">
            <a:noAutofit/>
          </a:bodyPr>
          <a:lstStyle/>
          <a:p>
            <a:endParaRPr lang="zh-CN" altLang="en-US" sz="34400" dirty="0">
              <a:latin typeface="+mj-lt"/>
            </a:endParaRPr>
          </a:p>
        </p:txBody>
      </p:sp>
      <p:sp>
        <p:nvSpPr>
          <p:cNvPr id="15" name="图形 13">
            <a:extLst>
              <a:ext uri="{FF2B5EF4-FFF2-40B4-BE49-F238E27FC236}">
                <a16:creationId xmlns:a16="http://schemas.microsoft.com/office/drawing/2014/main" id="{43553611-B8EE-973B-1CF2-40ECA9E886F9}"/>
              </a:ext>
            </a:extLst>
          </p:cNvPr>
          <p:cNvSpPr/>
          <p:nvPr/>
        </p:nvSpPr>
        <p:spPr>
          <a:xfrm rot="21004422" flipH="1">
            <a:off x="4731575" y="1042224"/>
            <a:ext cx="999198" cy="676138"/>
          </a:xfrm>
          <a:custGeom>
            <a:avLst/>
            <a:gdLst>
              <a:gd name="connsiteX0" fmla="*/ 2705310 w 2717114"/>
              <a:gd name="connsiteY0" fmla="*/ 593706 h 1838617"/>
              <a:gd name="connsiteX1" fmla="*/ 2557778 w 2717114"/>
              <a:gd name="connsiteY1" fmla="*/ 529811 h 1838617"/>
              <a:gd name="connsiteX2" fmla="*/ 2307908 w 2717114"/>
              <a:gd name="connsiteY2" fmla="*/ 425915 h 1838617"/>
              <a:gd name="connsiteX3" fmla="*/ 2307908 w 2717114"/>
              <a:gd name="connsiteY3" fmla="*/ 425915 h 1838617"/>
              <a:gd name="connsiteX4" fmla="*/ 2215441 w 2717114"/>
              <a:gd name="connsiteY4" fmla="*/ 432668 h 1838617"/>
              <a:gd name="connsiteX5" fmla="*/ 2032585 w 2717114"/>
              <a:gd name="connsiteY5" fmla="*/ 531369 h 1838617"/>
              <a:gd name="connsiteX6" fmla="*/ 1938040 w 2717114"/>
              <a:gd name="connsiteY6" fmla="*/ 541239 h 1838617"/>
              <a:gd name="connsiteX7" fmla="*/ 2027390 w 2717114"/>
              <a:gd name="connsiteY7" fmla="*/ 430590 h 1838617"/>
              <a:gd name="connsiteX8" fmla="*/ 2131285 w 2717114"/>
              <a:gd name="connsiteY8" fmla="*/ 233188 h 1838617"/>
              <a:gd name="connsiteX9" fmla="*/ 2473103 w 2717114"/>
              <a:gd name="connsiteY9" fmla="*/ 198903 h 1838617"/>
              <a:gd name="connsiteX10" fmla="*/ 2552064 w 2717114"/>
              <a:gd name="connsiteY10" fmla="*/ 163058 h 1838617"/>
              <a:gd name="connsiteX11" fmla="*/ 2561934 w 2717114"/>
              <a:gd name="connsiteY11" fmla="*/ 126175 h 1838617"/>
              <a:gd name="connsiteX12" fmla="*/ 2462194 w 2717114"/>
              <a:gd name="connsiteY12" fmla="*/ 109552 h 1838617"/>
              <a:gd name="connsiteX13" fmla="*/ 2254402 w 2717114"/>
              <a:gd name="connsiteY13" fmla="*/ 118903 h 1838617"/>
              <a:gd name="connsiteX14" fmla="*/ 2076221 w 2717114"/>
              <a:gd name="connsiteY14" fmla="*/ 118903 h 1838617"/>
              <a:gd name="connsiteX15" fmla="*/ 2029987 w 2717114"/>
              <a:gd name="connsiteY15" fmla="*/ 152149 h 1838617"/>
              <a:gd name="connsiteX16" fmla="*/ 1704793 w 2717114"/>
              <a:gd name="connsiteY16" fmla="*/ 307993 h 1838617"/>
              <a:gd name="connsiteX17" fmla="*/ 1704793 w 2717114"/>
              <a:gd name="connsiteY17" fmla="*/ 307993 h 1838617"/>
              <a:gd name="connsiteX18" fmla="*/ 1594144 w 2717114"/>
              <a:gd name="connsiteY18" fmla="*/ 256045 h 1838617"/>
              <a:gd name="connsiteX19" fmla="*/ 1625313 w 2717114"/>
              <a:gd name="connsiteY19" fmla="*/ 204097 h 1838617"/>
              <a:gd name="connsiteX20" fmla="*/ 1617521 w 2717114"/>
              <a:gd name="connsiteY20" fmla="*/ 117344 h 1838617"/>
              <a:gd name="connsiteX21" fmla="*/ 1471547 w 2717114"/>
              <a:gd name="connsiteY21" fmla="*/ 69552 h 1838617"/>
              <a:gd name="connsiteX22" fmla="*/ 1464794 w 2717114"/>
              <a:gd name="connsiteY22" fmla="*/ 121500 h 1838617"/>
              <a:gd name="connsiteX23" fmla="*/ 1470509 w 2717114"/>
              <a:gd name="connsiteY23" fmla="*/ 251370 h 1838617"/>
              <a:gd name="connsiteX24" fmla="*/ 1386353 w 2717114"/>
              <a:gd name="connsiteY24" fmla="*/ 265915 h 1838617"/>
              <a:gd name="connsiteX25" fmla="*/ 1101678 w 2717114"/>
              <a:gd name="connsiteY25" fmla="*/ 472148 h 1838617"/>
              <a:gd name="connsiteX26" fmla="*/ 826355 w 2717114"/>
              <a:gd name="connsiteY26" fmla="*/ 790589 h 1838617"/>
              <a:gd name="connsiteX27" fmla="*/ 514667 w 2717114"/>
              <a:gd name="connsiteY27" fmla="*/ 720459 h 1838617"/>
              <a:gd name="connsiteX28" fmla="*/ 441940 w 2717114"/>
              <a:gd name="connsiteY28" fmla="*/ 679940 h 1838617"/>
              <a:gd name="connsiteX29" fmla="*/ 660641 w 2717114"/>
              <a:gd name="connsiteY29" fmla="*/ 448252 h 1838617"/>
              <a:gd name="connsiteX30" fmla="*/ 769212 w 2717114"/>
              <a:gd name="connsiteY30" fmla="*/ 76306 h 1838617"/>
              <a:gd name="connsiteX31" fmla="*/ 478823 w 2717114"/>
              <a:gd name="connsiteY31" fmla="*/ 408772 h 1838617"/>
              <a:gd name="connsiteX32" fmla="*/ 467914 w 2717114"/>
              <a:gd name="connsiteY32" fmla="*/ 434226 h 1838617"/>
              <a:gd name="connsiteX33" fmla="*/ 481421 w 2717114"/>
              <a:gd name="connsiteY33" fmla="*/ 235266 h 1838617"/>
              <a:gd name="connsiteX34" fmla="*/ 481421 w 2717114"/>
              <a:gd name="connsiteY34" fmla="*/ -58 h 1838617"/>
              <a:gd name="connsiteX35" fmla="*/ 325577 w 2717114"/>
              <a:gd name="connsiteY35" fmla="*/ 402019 h 1838617"/>
              <a:gd name="connsiteX36" fmla="*/ 317785 w 2717114"/>
              <a:gd name="connsiteY36" fmla="*/ 658641 h 1838617"/>
              <a:gd name="connsiteX37" fmla="*/ 288694 w 2717114"/>
              <a:gd name="connsiteY37" fmla="*/ 662278 h 1838617"/>
              <a:gd name="connsiteX38" fmla="*/ 65318 w 2717114"/>
              <a:gd name="connsiteY38" fmla="*/ 811888 h 1838617"/>
              <a:gd name="connsiteX39" fmla="*/ 28955 w 2717114"/>
              <a:gd name="connsiteY39" fmla="*/ 901757 h 1838617"/>
              <a:gd name="connsiteX40" fmla="*/ 5059 w 2717114"/>
              <a:gd name="connsiteY40" fmla="*/ 940199 h 1838617"/>
              <a:gd name="connsiteX41" fmla="*/ 25318 w 2717114"/>
              <a:gd name="connsiteY41" fmla="*/ 981757 h 1838617"/>
              <a:gd name="connsiteX42" fmla="*/ 103759 w 2717114"/>
              <a:gd name="connsiteY42" fmla="*/ 1043575 h 1838617"/>
              <a:gd name="connsiteX43" fmla="*/ 328694 w 2717114"/>
              <a:gd name="connsiteY43" fmla="*/ 1006692 h 1838617"/>
              <a:gd name="connsiteX44" fmla="*/ 386876 w 2717114"/>
              <a:gd name="connsiteY44" fmla="*/ 1040978 h 1838617"/>
              <a:gd name="connsiteX45" fmla="*/ 409213 w 2717114"/>
              <a:gd name="connsiteY45" fmla="*/ 1132406 h 1838617"/>
              <a:gd name="connsiteX46" fmla="*/ 174409 w 2717114"/>
              <a:gd name="connsiteY46" fmla="*/ 1295522 h 1838617"/>
              <a:gd name="connsiteX47" fmla="*/ 88695 w 2717114"/>
              <a:gd name="connsiteY47" fmla="*/ 1399418 h 1838617"/>
              <a:gd name="connsiteX48" fmla="*/ 36747 w 2717114"/>
              <a:gd name="connsiteY48" fmla="*/ 1526691 h 1838617"/>
              <a:gd name="connsiteX49" fmla="*/ 3500 w 2717114"/>
              <a:gd name="connsiteY49" fmla="*/ 1608249 h 1838617"/>
              <a:gd name="connsiteX50" fmla="*/ 101682 w 2717114"/>
              <a:gd name="connsiteY50" fmla="*/ 1623833 h 1838617"/>
              <a:gd name="connsiteX51" fmla="*/ 152591 w 2717114"/>
              <a:gd name="connsiteY51" fmla="*/ 1563054 h 1838617"/>
              <a:gd name="connsiteX52" fmla="*/ 167136 w 2717114"/>
              <a:gd name="connsiteY52" fmla="*/ 1518898 h 1838617"/>
              <a:gd name="connsiteX53" fmla="*/ 244538 w 2717114"/>
              <a:gd name="connsiteY53" fmla="*/ 1392145 h 1838617"/>
              <a:gd name="connsiteX54" fmla="*/ 514667 w 2717114"/>
              <a:gd name="connsiteY54" fmla="*/ 1278379 h 1838617"/>
              <a:gd name="connsiteX55" fmla="*/ 551031 w 2717114"/>
              <a:gd name="connsiteY55" fmla="*/ 1306431 h 1838617"/>
              <a:gd name="connsiteX56" fmla="*/ 494408 w 2717114"/>
              <a:gd name="connsiteY56" fmla="*/ 1454483 h 1838617"/>
              <a:gd name="connsiteX57" fmla="*/ 315187 w 2717114"/>
              <a:gd name="connsiteY57" fmla="*/ 1686171 h 1838617"/>
              <a:gd name="connsiteX58" fmla="*/ 249214 w 2717114"/>
              <a:gd name="connsiteY58" fmla="*/ 1730846 h 1838617"/>
              <a:gd name="connsiteX59" fmla="*/ 177525 w 2717114"/>
              <a:gd name="connsiteY59" fmla="*/ 1757339 h 1838617"/>
              <a:gd name="connsiteX60" fmla="*/ 149536 w 2717114"/>
              <a:gd name="connsiteY60" fmla="*/ 1792336 h 1838617"/>
              <a:gd name="connsiteX61" fmla="*/ 151551 w 2717114"/>
              <a:gd name="connsiteY61" fmla="*/ 1800456 h 1838617"/>
              <a:gd name="connsiteX62" fmla="*/ 177006 w 2717114"/>
              <a:gd name="connsiteY62" fmla="*/ 1838378 h 1838617"/>
              <a:gd name="connsiteX63" fmla="*/ 304278 w 2717114"/>
              <a:gd name="connsiteY63" fmla="*/ 1830066 h 1838617"/>
              <a:gd name="connsiteX64" fmla="*/ 346876 w 2717114"/>
              <a:gd name="connsiteY64" fmla="*/ 1806690 h 1838617"/>
              <a:gd name="connsiteX65" fmla="*/ 392590 w 2717114"/>
              <a:gd name="connsiteY65" fmla="*/ 1746430 h 1838617"/>
              <a:gd name="connsiteX66" fmla="*/ 462200 w 2717114"/>
              <a:gd name="connsiteY66" fmla="*/ 1687729 h 1838617"/>
              <a:gd name="connsiteX67" fmla="*/ 665836 w 2717114"/>
              <a:gd name="connsiteY67" fmla="*/ 1526171 h 1838617"/>
              <a:gd name="connsiteX68" fmla="*/ 758303 w 2717114"/>
              <a:gd name="connsiteY68" fmla="*/ 1460717 h 1838617"/>
              <a:gd name="connsiteX69" fmla="*/ 791550 w 2717114"/>
              <a:gd name="connsiteY69" fmla="*/ 1408769 h 1838617"/>
              <a:gd name="connsiteX70" fmla="*/ 811290 w 2717114"/>
              <a:gd name="connsiteY70" fmla="*/ 1369808 h 1838617"/>
              <a:gd name="connsiteX71" fmla="*/ 884017 w 2717114"/>
              <a:gd name="connsiteY71" fmla="*/ 1359938 h 1838617"/>
              <a:gd name="connsiteX72" fmla="*/ 1436742 w 2717114"/>
              <a:gd name="connsiteY72" fmla="*/ 874225 h 1838617"/>
              <a:gd name="connsiteX73" fmla="*/ 1529210 w 2717114"/>
              <a:gd name="connsiteY73" fmla="*/ 949030 h 1838617"/>
              <a:gd name="connsiteX74" fmla="*/ 1692846 w 2717114"/>
              <a:gd name="connsiteY74" fmla="*/ 968251 h 1838617"/>
              <a:gd name="connsiteX75" fmla="*/ 2049208 w 2717114"/>
              <a:gd name="connsiteY75" fmla="*/ 784874 h 1838617"/>
              <a:gd name="connsiteX76" fmla="*/ 2212844 w 2717114"/>
              <a:gd name="connsiteY76" fmla="*/ 617603 h 1838617"/>
              <a:gd name="connsiteX77" fmla="*/ 2342194 w 2717114"/>
              <a:gd name="connsiteY77" fmla="*/ 546434 h 1838617"/>
              <a:gd name="connsiteX78" fmla="*/ 2531284 w 2717114"/>
              <a:gd name="connsiteY78" fmla="*/ 627992 h 1838617"/>
              <a:gd name="connsiteX79" fmla="*/ 2631544 w 2717114"/>
              <a:gd name="connsiteY79" fmla="*/ 658122 h 1838617"/>
              <a:gd name="connsiteX80" fmla="*/ 2696998 w 2717114"/>
              <a:gd name="connsiteY80" fmla="*/ 636823 h 1838617"/>
              <a:gd name="connsiteX81" fmla="*/ 2705310 w 2717114"/>
              <a:gd name="connsiteY81" fmla="*/ 593706 h 1838617"/>
              <a:gd name="connsiteX82" fmla="*/ 288175 w 2717114"/>
              <a:gd name="connsiteY82" fmla="*/ 774485 h 1838617"/>
              <a:gd name="connsiteX83" fmla="*/ 267395 w 2717114"/>
              <a:gd name="connsiteY83" fmla="*/ 818641 h 1838617"/>
              <a:gd name="connsiteX84" fmla="*/ 215448 w 2717114"/>
              <a:gd name="connsiteY84" fmla="*/ 867472 h 1838617"/>
              <a:gd name="connsiteX85" fmla="*/ 181162 w 2717114"/>
              <a:gd name="connsiteY85" fmla="*/ 867472 h 1838617"/>
              <a:gd name="connsiteX86" fmla="*/ 153629 w 2717114"/>
              <a:gd name="connsiteY86" fmla="*/ 880459 h 1838617"/>
              <a:gd name="connsiteX87" fmla="*/ 205577 w 2717114"/>
              <a:gd name="connsiteY87" fmla="*/ 800979 h 1838617"/>
              <a:gd name="connsiteX88" fmla="*/ 244538 w 2717114"/>
              <a:gd name="connsiteY88" fmla="*/ 795784 h 1838617"/>
              <a:gd name="connsiteX89" fmla="*/ 268954 w 2717114"/>
              <a:gd name="connsiteY89" fmla="*/ 788511 h 1838617"/>
              <a:gd name="connsiteX90" fmla="*/ 287135 w 2717114"/>
              <a:gd name="connsiteY90" fmla="*/ 744875 h 1838617"/>
              <a:gd name="connsiteX91" fmla="*/ 288175 w 2717114"/>
              <a:gd name="connsiteY91" fmla="*/ 774485 h 1838617"/>
              <a:gd name="connsiteX92" fmla="*/ 547914 w 2717114"/>
              <a:gd name="connsiteY92" fmla="*/ 379162 h 1838617"/>
              <a:gd name="connsiteX93" fmla="*/ 716745 w 2717114"/>
              <a:gd name="connsiteY93" fmla="*/ 164617 h 1838617"/>
              <a:gd name="connsiteX94" fmla="*/ 536485 w 2717114"/>
              <a:gd name="connsiteY94" fmla="*/ 524096 h 1838617"/>
              <a:gd name="connsiteX95" fmla="*/ 437784 w 2717114"/>
              <a:gd name="connsiteY95" fmla="*/ 617603 h 1838617"/>
              <a:gd name="connsiteX96" fmla="*/ 547395 w 2717114"/>
              <a:gd name="connsiteY96" fmla="*/ 379162 h 1838617"/>
              <a:gd name="connsiteX97" fmla="*/ 446615 w 2717114"/>
              <a:gd name="connsiteY97" fmla="*/ 93968 h 1838617"/>
              <a:gd name="connsiteX98" fmla="*/ 441421 w 2717114"/>
              <a:gd name="connsiteY98" fmla="*/ 159422 h 1838617"/>
              <a:gd name="connsiteX99" fmla="*/ 441421 w 2717114"/>
              <a:gd name="connsiteY99" fmla="*/ 233708 h 1838617"/>
              <a:gd name="connsiteX100" fmla="*/ 431551 w 2717114"/>
              <a:gd name="connsiteY100" fmla="*/ 337604 h 1838617"/>
              <a:gd name="connsiteX101" fmla="*/ 370772 w 2717114"/>
              <a:gd name="connsiteY101" fmla="*/ 489810 h 1838617"/>
              <a:gd name="connsiteX102" fmla="*/ 366616 w 2717114"/>
              <a:gd name="connsiteY102" fmla="*/ 333967 h 1838617"/>
              <a:gd name="connsiteX103" fmla="*/ 446096 w 2717114"/>
              <a:gd name="connsiteY103" fmla="*/ 93968 h 1838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2717114" h="1838617">
                <a:moveTo>
                  <a:pt x="2705310" y="593706"/>
                </a:moveTo>
                <a:cubicBezTo>
                  <a:pt x="2658037" y="568252"/>
                  <a:pt x="2601414" y="549551"/>
                  <a:pt x="2557778" y="529811"/>
                </a:cubicBezTo>
                <a:cubicBezTo>
                  <a:pt x="2477778" y="493966"/>
                  <a:pt x="2381155" y="451889"/>
                  <a:pt x="2307908" y="425915"/>
                </a:cubicBezTo>
                <a:lnTo>
                  <a:pt x="2307908" y="425915"/>
                </a:lnTo>
                <a:cubicBezTo>
                  <a:pt x="2278039" y="411759"/>
                  <a:pt x="2242922" y="414320"/>
                  <a:pt x="2215441" y="432668"/>
                </a:cubicBezTo>
                <a:cubicBezTo>
                  <a:pt x="2164273" y="481120"/>
                  <a:pt x="2101156" y="515177"/>
                  <a:pt x="2032585" y="531369"/>
                </a:cubicBezTo>
                <a:cubicBezTo>
                  <a:pt x="2001780" y="539675"/>
                  <a:pt x="1969878" y="543010"/>
                  <a:pt x="1938040" y="541239"/>
                </a:cubicBezTo>
                <a:cubicBezTo>
                  <a:pt x="1976626" y="512429"/>
                  <a:pt x="2007338" y="474377"/>
                  <a:pt x="2027390" y="430590"/>
                </a:cubicBezTo>
                <a:cubicBezTo>
                  <a:pt x="2065831" y="354227"/>
                  <a:pt x="2082455" y="274746"/>
                  <a:pt x="2131285" y="233188"/>
                </a:cubicBezTo>
                <a:cubicBezTo>
                  <a:pt x="2202974" y="175006"/>
                  <a:pt x="2353103" y="212409"/>
                  <a:pt x="2473103" y="198903"/>
                </a:cubicBezTo>
                <a:cubicBezTo>
                  <a:pt x="2520375" y="193708"/>
                  <a:pt x="2536479" y="185396"/>
                  <a:pt x="2552064" y="163058"/>
                </a:cubicBezTo>
                <a:cubicBezTo>
                  <a:pt x="2559907" y="152461"/>
                  <a:pt x="2563440" y="139277"/>
                  <a:pt x="2561934" y="126175"/>
                </a:cubicBezTo>
                <a:cubicBezTo>
                  <a:pt x="2556739" y="102279"/>
                  <a:pt x="2509986" y="107994"/>
                  <a:pt x="2462194" y="109552"/>
                </a:cubicBezTo>
                <a:cubicBezTo>
                  <a:pt x="2434661" y="109552"/>
                  <a:pt x="2321415" y="116825"/>
                  <a:pt x="2254402" y="118903"/>
                </a:cubicBezTo>
                <a:cubicBezTo>
                  <a:pt x="2187389" y="120981"/>
                  <a:pt x="2109987" y="110072"/>
                  <a:pt x="2076221" y="118903"/>
                </a:cubicBezTo>
                <a:cubicBezTo>
                  <a:pt x="2058039" y="123059"/>
                  <a:pt x="2049727" y="131370"/>
                  <a:pt x="2029987" y="152149"/>
                </a:cubicBezTo>
                <a:cubicBezTo>
                  <a:pt x="1974403" y="211890"/>
                  <a:pt x="1802975" y="318383"/>
                  <a:pt x="1704793" y="307993"/>
                </a:cubicBezTo>
                <a:lnTo>
                  <a:pt x="1704793" y="307993"/>
                </a:lnTo>
                <a:cubicBezTo>
                  <a:pt x="1672466" y="282289"/>
                  <a:pt x="1634570" y="264497"/>
                  <a:pt x="1594144" y="256045"/>
                </a:cubicBezTo>
                <a:cubicBezTo>
                  <a:pt x="1594144" y="237863"/>
                  <a:pt x="1616482" y="219682"/>
                  <a:pt x="1625313" y="204097"/>
                </a:cubicBezTo>
                <a:cubicBezTo>
                  <a:pt x="1642596" y="176736"/>
                  <a:pt x="1639402" y="141188"/>
                  <a:pt x="1617521" y="117344"/>
                </a:cubicBezTo>
                <a:cubicBezTo>
                  <a:pt x="1578991" y="79500"/>
                  <a:pt x="1524997" y="61822"/>
                  <a:pt x="1471547" y="69552"/>
                </a:cubicBezTo>
                <a:cubicBezTo>
                  <a:pt x="1493885" y="92929"/>
                  <a:pt x="1464794" y="121500"/>
                  <a:pt x="1464794" y="121500"/>
                </a:cubicBezTo>
                <a:cubicBezTo>
                  <a:pt x="1392067" y="199422"/>
                  <a:pt x="1442457" y="237344"/>
                  <a:pt x="1470509" y="251370"/>
                </a:cubicBezTo>
                <a:cubicBezTo>
                  <a:pt x="1442155" y="254289"/>
                  <a:pt x="1414041" y="259146"/>
                  <a:pt x="1386353" y="265915"/>
                </a:cubicBezTo>
                <a:cubicBezTo>
                  <a:pt x="1270379" y="299489"/>
                  <a:pt x="1169720" y="372409"/>
                  <a:pt x="1101678" y="472148"/>
                </a:cubicBezTo>
                <a:cubicBezTo>
                  <a:pt x="1019601" y="584356"/>
                  <a:pt x="972848" y="744875"/>
                  <a:pt x="826355" y="790589"/>
                </a:cubicBezTo>
                <a:cubicBezTo>
                  <a:pt x="717784" y="824875"/>
                  <a:pt x="596745" y="774485"/>
                  <a:pt x="514667" y="720459"/>
                </a:cubicBezTo>
                <a:cubicBezTo>
                  <a:pt x="491831" y="704568"/>
                  <a:pt x="467468" y="690994"/>
                  <a:pt x="441940" y="679940"/>
                </a:cubicBezTo>
                <a:cubicBezTo>
                  <a:pt x="548953" y="627992"/>
                  <a:pt x="660641" y="448252"/>
                  <a:pt x="660641" y="448252"/>
                </a:cubicBezTo>
                <a:cubicBezTo>
                  <a:pt x="727970" y="335562"/>
                  <a:pt x="765347" y="207521"/>
                  <a:pt x="769212" y="76306"/>
                </a:cubicBezTo>
                <a:cubicBezTo>
                  <a:pt x="640308" y="154368"/>
                  <a:pt x="538839" y="270539"/>
                  <a:pt x="478823" y="408772"/>
                </a:cubicBezTo>
                <a:cubicBezTo>
                  <a:pt x="475187" y="417603"/>
                  <a:pt x="471551" y="426434"/>
                  <a:pt x="467914" y="434226"/>
                </a:cubicBezTo>
                <a:cubicBezTo>
                  <a:pt x="476792" y="368273"/>
                  <a:pt x="481301" y="301811"/>
                  <a:pt x="481421" y="235266"/>
                </a:cubicBezTo>
                <a:cubicBezTo>
                  <a:pt x="481421" y="163578"/>
                  <a:pt x="481421" y="-58"/>
                  <a:pt x="481421" y="-58"/>
                </a:cubicBezTo>
                <a:cubicBezTo>
                  <a:pt x="306876" y="117344"/>
                  <a:pt x="325577" y="402019"/>
                  <a:pt x="325577" y="402019"/>
                </a:cubicBezTo>
                <a:cubicBezTo>
                  <a:pt x="336896" y="487416"/>
                  <a:pt x="334263" y="574086"/>
                  <a:pt x="317785" y="658641"/>
                </a:cubicBezTo>
                <a:cubicBezTo>
                  <a:pt x="308029" y="659306"/>
                  <a:pt x="298315" y="660517"/>
                  <a:pt x="288694" y="662278"/>
                </a:cubicBezTo>
                <a:cubicBezTo>
                  <a:pt x="194305" y="672771"/>
                  <a:pt x="110954" y="728599"/>
                  <a:pt x="65318" y="811888"/>
                </a:cubicBezTo>
                <a:cubicBezTo>
                  <a:pt x="65318" y="811888"/>
                  <a:pt x="38825" y="885654"/>
                  <a:pt x="28955" y="901757"/>
                </a:cubicBezTo>
                <a:cubicBezTo>
                  <a:pt x="28955" y="901757"/>
                  <a:pt x="4539" y="925134"/>
                  <a:pt x="5059" y="940199"/>
                </a:cubicBezTo>
                <a:cubicBezTo>
                  <a:pt x="5059" y="940199"/>
                  <a:pt x="903" y="954225"/>
                  <a:pt x="25318" y="981757"/>
                </a:cubicBezTo>
                <a:cubicBezTo>
                  <a:pt x="45339" y="1009128"/>
                  <a:pt x="72466" y="1030505"/>
                  <a:pt x="103759" y="1043575"/>
                </a:cubicBezTo>
                <a:cubicBezTo>
                  <a:pt x="180113" y="1070536"/>
                  <a:pt x="264949" y="1056624"/>
                  <a:pt x="328694" y="1006692"/>
                </a:cubicBezTo>
                <a:cubicBezTo>
                  <a:pt x="328694" y="1006692"/>
                  <a:pt x="380642" y="972406"/>
                  <a:pt x="386876" y="1040978"/>
                </a:cubicBezTo>
                <a:cubicBezTo>
                  <a:pt x="390564" y="1072250"/>
                  <a:pt x="398065" y="1102957"/>
                  <a:pt x="409213" y="1132406"/>
                </a:cubicBezTo>
                <a:cubicBezTo>
                  <a:pt x="334419" y="1191611"/>
                  <a:pt x="255998" y="1246089"/>
                  <a:pt x="174409" y="1295522"/>
                </a:cubicBezTo>
                <a:cubicBezTo>
                  <a:pt x="132783" y="1316915"/>
                  <a:pt x="101786" y="1354483"/>
                  <a:pt x="88695" y="1399418"/>
                </a:cubicBezTo>
                <a:cubicBezTo>
                  <a:pt x="76747" y="1437340"/>
                  <a:pt x="59604" y="1476301"/>
                  <a:pt x="36747" y="1526691"/>
                </a:cubicBezTo>
                <a:cubicBezTo>
                  <a:pt x="25318" y="1564612"/>
                  <a:pt x="-11565" y="1581755"/>
                  <a:pt x="3500" y="1608249"/>
                </a:cubicBezTo>
                <a:cubicBezTo>
                  <a:pt x="11292" y="1625391"/>
                  <a:pt x="76747" y="1632664"/>
                  <a:pt x="101682" y="1623833"/>
                </a:cubicBezTo>
                <a:cubicBezTo>
                  <a:pt x="125391" y="1610332"/>
                  <a:pt x="143458" y="1588763"/>
                  <a:pt x="152591" y="1563054"/>
                </a:cubicBezTo>
                <a:lnTo>
                  <a:pt x="167136" y="1518898"/>
                </a:lnTo>
                <a:cubicBezTo>
                  <a:pt x="182866" y="1471267"/>
                  <a:pt x="209349" y="1427896"/>
                  <a:pt x="244538" y="1392145"/>
                </a:cubicBezTo>
                <a:cubicBezTo>
                  <a:pt x="331240" y="1346727"/>
                  <a:pt x="421597" y="1308671"/>
                  <a:pt x="514667" y="1278379"/>
                </a:cubicBezTo>
                <a:cubicBezTo>
                  <a:pt x="525971" y="1288743"/>
                  <a:pt x="538137" y="1298125"/>
                  <a:pt x="551031" y="1306431"/>
                </a:cubicBezTo>
                <a:cubicBezTo>
                  <a:pt x="543426" y="1359387"/>
                  <a:pt x="524080" y="1409969"/>
                  <a:pt x="494408" y="1454483"/>
                </a:cubicBezTo>
                <a:cubicBezTo>
                  <a:pt x="436226" y="1528249"/>
                  <a:pt x="355187" y="1643054"/>
                  <a:pt x="315187" y="1686171"/>
                </a:cubicBezTo>
                <a:cubicBezTo>
                  <a:pt x="294523" y="1702934"/>
                  <a:pt x="272450" y="1717880"/>
                  <a:pt x="249214" y="1730846"/>
                </a:cubicBezTo>
                <a:cubicBezTo>
                  <a:pt x="225915" y="1741220"/>
                  <a:pt x="201972" y="1750071"/>
                  <a:pt x="177525" y="1757339"/>
                </a:cubicBezTo>
                <a:cubicBezTo>
                  <a:pt x="160134" y="1759277"/>
                  <a:pt x="147604" y="1774944"/>
                  <a:pt x="149536" y="1792336"/>
                </a:cubicBezTo>
                <a:cubicBezTo>
                  <a:pt x="149848" y="1795121"/>
                  <a:pt x="150523" y="1797853"/>
                  <a:pt x="151551" y="1800456"/>
                </a:cubicBezTo>
                <a:cubicBezTo>
                  <a:pt x="151551" y="1803573"/>
                  <a:pt x="157785" y="1841495"/>
                  <a:pt x="177006" y="1838378"/>
                </a:cubicBezTo>
                <a:cubicBezTo>
                  <a:pt x="177006" y="1838378"/>
                  <a:pt x="263759" y="1834742"/>
                  <a:pt x="304278" y="1830066"/>
                </a:cubicBezTo>
                <a:cubicBezTo>
                  <a:pt x="321785" y="1831089"/>
                  <a:pt x="338335" y="1822009"/>
                  <a:pt x="346876" y="1806690"/>
                </a:cubicBezTo>
                <a:cubicBezTo>
                  <a:pt x="360460" y="1785401"/>
                  <a:pt x="375748" y="1765251"/>
                  <a:pt x="392590" y="1746430"/>
                </a:cubicBezTo>
                <a:cubicBezTo>
                  <a:pt x="414117" y="1724960"/>
                  <a:pt x="437400" y="1705324"/>
                  <a:pt x="462200" y="1687729"/>
                </a:cubicBezTo>
                <a:cubicBezTo>
                  <a:pt x="462200" y="1687729"/>
                  <a:pt x="613369" y="1563054"/>
                  <a:pt x="665836" y="1526171"/>
                </a:cubicBezTo>
                <a:cubicBezTo>
                  <a:pt x="698189" y="1506602"/>
                  <a:pt x="729093" y="1484727"/>
                  <a:pt x="758303" y="1460717"/>
                </a:cubicBezTo>
                <a:cubicBezTo>
                  <a:pt x="774386" y="1447163"/>
                  <a:pt x="785981" y="1429049"/>
                  <a:pt x="791550" y="1408769"/>
                </a:cubicBezTo>
                <a:lnTo>
                  <a:pt x="811290" y="1369808"/>
                </a:lnTo>
                <a:cubicBezTo>
                  <a:pt x="835684" y="1367761"/>
                  <a:pt x="859960" y="1364468"/>
                  <a:pt x="884017" y="1359938"/>
                </a:cubicBezTo>
                <a:cubicBezTo>
                  <a:pt x="1283496" y="1293964"/>
                  <a:pt x="1299600" y="916822"/>
                  <a:pt x="1436742" y="874225"/>
                </a:cubicBezTo>
                <a:cubicBezTo>
                  <a:pt x="1461537" y="905809"/>
                  <a:pt x="1493147" y="931378"/>
                  <a:pt x="1529210" y="949030"/>
                </a:cubicBezTo>
                <a:cubicBezTo>
                  <a:pt x="1580430" y="972287"/>
                  <a:pt x="1637630" y="979004"/>
                  <a:pt x="1692846" y="968251"/>
                </a:cubicBezTo>
                <a:cubicBezTo>
                  <a:pt x="1866871" y="949550"/>
                  <a:pt x="1931286" y="898640"/>
                  <a:pt x="2049208" y="784874"/>
                </a:cubicBezTo>
                <a:cubicBezTo>
                  <a:pt x="2049208" y="784874"/>
                  <a:pt x="2175961" y="663836"/>
                  <a:pt x="2212844" y="617603"/>
                </a:cubicBezTo>
                <a:cubicBezTo>
                  <a:pt x="2246922" y="580257"/>
                  <a:pt x="2292428" y="555234"/>
                  <a:pt x="2342194" y="546434"/>
                </a:cubicBezTo>
                <a:cubicBezTo>
                  <a:pt x="2410246" y="560049"/>
                  <a:pt x="2474661" y="587841"/>
                  <a:pt x="2531284" y="627992"/>
                </a:cubicBezTo>
                <a:cubicBezTo>
                  <a:pt x="2561726" y="646137"/>
                  <a:pt x="2596167" y="656491"/>
                  <a:pt x="2631544" y="658122"/>
                </a:cubicBezTo>
                <a:cubicBezTo>
                  <a:pt x="2655180" y="659062"/>
                  <a:pt x="2678401" y="651504"/>
                  <a:pt x="2696998" y="636823"/>
                </a:cubicBezTo>
                <a:cubicBezTo>
                  <a:pt x="2718297" y="617603"/>
                  <a:pt x="2725050" y="604616"/>
                  <a:pt x="2705310" y="593706"/>
                </a:cubicBezTo>
                <a:close/>
                <a:moveTo>
                  <a:pt x="288175" y="774485"/>
                </a:moveTo>
                <a:cubicBezTo>
                  <a:pt x="284112" y="790386"/>
                  <a:pt x="277063" y="805373"/>
                  <a:pt x="267395" y="818641"/>
                </a:cubicBezTo>
                <a:cubicBezTo>
                  <a:pt x="259603" y="833186"/>
                  <a:pt x="258564" y="857602"/>
                  <a:pt x="215448" y="867472"/>
                </a:cubicBezTo>
                <a:cubicBezTo>
                  <a:pt x="204180" y="870204"/>
                  <a:pt x="192429" y="870204"/>
                  <a:pt x="181162" y="867472"/>
                </a:cubicBezTo>
                <a:cubicBezTo>
                  <a:pt x="169998" y="863908"/>
                  <a:pt x="157978" y="869581"/>
                  <a:pt x="153629" y="880459"/>
                </a:cubicBezTo>
                <a:cubicBezTo>
                  <a:pt x="153629" y="880459"/>
                  <a:pt x="158825" y="815004"/>
                  <a:pt x="205577" y="800979"/>
                </a:cubicBezTo>
                <a:cubicBezTo>
                  <a:pt x="218211" y="797223"/>
                  <a:pt x="231359" y="795472"/>
                  <a:pt x="244538" y="795784"/>
                </a:cubicBezTo>
                <a:cubicBezTo>
                  <a:pt x="253183" y="795586"/>
                  <a:pt x="261614" y="793077"/>
                  <a:pt x="268954" y="788511"/>
                </a:cubicBezTo>
                <a:cubicBezTo>
                  <a:pt x="280808" y="777119"/>
                  <a:pt x="287395" y="761316"/>
                  <a:pt x="287135" y="744875"/>
                </a:cubicBezTo>
                <a:cubicBezTo>
                  <a:pt x="289323" y="754594"/>
                  <a:pt x="289676" y="764636"/>
                  <a:pt x="288175" y="774485"/>
                </a:cubicBezTo>
                <a:close/>
                <a:moveTo>
                  <a:pt x="547914" y="379162"/>
                </a:moveTo>
                <a:cubicBezTo>
                  <a:pt x="625316" y="213967"/>
                  <a:pt x="716745" y="164617"/>
                  <a:pt x="716745" y="164617"/>
                </a:cubicBezTo>
                <a:cubicBezTo>
                  <a:pt x="698563" y="355266"/>
                  <a:pt x="536485" y="524096"/>
                  <a:pt x="536485" y="524096"/>
                </a:cubicBezTo>
                <a:cubicBezTo>
                  <a:pt x="493888" y="568252"/>
                  <a:pt x="437784" y="617603"/>
                  <a:pt x="437784" y="617603"/>
                </a:cubicBezTo>
                <a:cubicBezTo>
                  <a:pt x="478371" y="540049"/>
                  <a:pt x="514953" y="460460"/>
                  <a:pt x="547395" y="379162"/>
                </a:cubicBezTo>
                <a:close/>
                <a:moveTo>
                  <a:pt x="446615" y="93968"/>
                </a:moveTo>
                <a:cubicBezTo>
                  <a:pt x="446615" y="93968"/>
                  <a:pt x="442460" y="137084"/>
                  <a:pt x="441421" y="159422"/>
                </a:cubicBezTo>
                <a:cubicBezTo>
                  <a:pt x="440382" y="181760"/>
                  <a:pt x="441421" y="211370"/>
                  <a:pt x="441421" y="233708"/>
                </a:cubicBezTo>
                <a:cubicBezTo>
                  <a:pt x="439992" y="268492"/>
                  <a:pt x="436699" y="303172"/>
                  <a:pt x="431551" y="337604"/>
                </a:cubicBezTo>
                <a:cubicBezTo>
                  <a:pt x="420413" y="391520"/>
                  <a:pt x="399837" y="443047"/>
                  <a:pt x="370772" y="489810"/>
                </a:cubicBezTo>
                <a:cubicBezTo>
                  <a:pt x="370772" y="430590"/>
                  <a:pt x="366616" y="333967"/>
                  <a:pt x="366616" y="333967"/>
                </a:cubicBezTo>
                <a:cubicBezTo>
                  <a:pt x="371385" y="248341"/>
                  <a:pt x="398813" y="165516"/>
                  <a:pt x="446096" y="93968"/>
                </a:cubicBezTo>
                <a:close/>
              </a:path>
            </a:pathLst>
          </a:custGeom>
          <a:gradFill>
            <a:gsLst>
              <a:gs pos="0">
                <a:srgbClr val="FFFFFF"/>
              </a:gs>
              <a:gs pos="2000">
                <a:schemeClr val="bg1"/>
              </a:gs>
              <a:gs pos="59000">
                <a:schemeClr val="accent3">
                  <a:lumMod val="20000"/>
                  <a:lumOff val="80000"/>
                </a:schemeClr>
              </a:gs>
              <a:gs pos="100000">
                <a:schemeClr val="accent3">
                  <a:lumMod val="40000"/>
                  <a:lumOff val="60000"/>
                </a:schemeClr>
              </a:gs>
            </a:gsLst>
            <a:lin ang="1932801" scaled="1"/>
          </a:gradFill>
          <a:ln w="51838" cap="flat">
            <a:noFill/>
            <a:prstDash val="solid"/>
            <a:miter/>
          </a:ln>
          <a:effectLst>
            <a:outerShdw blurRad="114300" dist="114300" dir="5400000" algn="t" rotWithShape="0">
              <a:prstClr val="black">
                <a:alpha val="40000"/>
              </a:prstClr>
            </a:outerShdw>
          </a:effectLst>
        </p:spPr>
        <p:txBody>
          <a:bodyPr rtlCol="0" anchor="ctr">
            <a:noAutofit/>
          </a:bodyPr>
          <a:lstStyle/>
          <a:p>
            <a:endParaRPr lang="zh-CN" altLang="en-US"/>
          </a:p>
        </p:txBody>
      </p:sp>
      <p:sp>
        <p:nvSpPr>
          <p:cNvPr id="16" name="任意多边形: 形状 15">
            <a:extLst>
              <a:ext uri="{FF2B5EF4-FFF2-40B4-BE49-F238E27FC236}">
                <a16:creationId xmlns:a16="http://schemas.microsoft.com/office/drawing/2014/main" id="{E6FEE388-9E9C-61B6-B583-C3BC4E194995}"/>
              </a:ext>
            </a:extLst>
          </p:cNvPr>
          <p:cNvSpPr/>
          <p:nvPr/>
        </p:nvSpPr>
        <p:spPr>
          <a:xfrm>
            <a:off x="6294256" y="2243657"/>
            <a:ext cx="875616" cy="278016"/>
          </a:xfrm>
          <a:custGeom>
            <a:avLst/>
            <a:gdLst>
              <a:gd name="connsiteX0" fmla="*/ 328454 w 331810"/>
              <a:gd name="connsiteY0" fmla="*/ 101956 h 105353"/>
              <a:gd name="connsiteX1" fmla="*/ 59277 w 331810"/>
              <a:gd name="connsiteY1" fmla="*/ 101956 h 105353"/>
              <a:gd name="connsiteX2" fmla="*/ 23654 w 331810"/>
              <a:gd name="connsiteY2" fmla="*/ 92431 h 105353"/>
              <a:gd name="connsiteX3" fmla="*/ 20225 w 331810"/>
              <a:gd name="connsiteY3" fmla="*/ 85287 h 105353"/>
              <a:gd name="connsiteX4" fmla="*/ 45466 w 331810"/>
              <a:gd name="connsiteY4" fmla="*/ 69094 h 105353"/>
              <a:gd name="connsiteX5" fmla="*/ 102616 w 331810"/>
              <a:gd name="connsiteY5" fmla="*/ 69094 h 105353"/>
              <a:gd name="connsiteX6" fmla="*/ 127571 w 331810"/>
              <a:gd name="connsiteY6" fmla="*/ 66713 h 105353"/>
              <a:gd name="connsiteX7" fmla="*/ 145002 w 331810"/>
              <a:gd name="connsiteY7" fmla="*/ 57855 h 105353"/>
              <a:gd name="connsiteX8" fmla="*/ 140335 w 331810"/>
              <a:gd name="connsiteY8" fmla="*/ 30804 h 105353"/>
              <a:gd name="connsiteX9" fmla="*/ 109283 w 331810"/>
              <a:gd name="connsiteY9" fmla="*/ 24803 h 105353"/>
              <a:gd name="connsiteX10" fmla="*/ 99758 w 331810"/>
              <a:gd name="connsiteY10" fmla="*/ 24041 h 105353"/>
              <a:gd name="connsiteX11" fmla="*/ 53276 w 331810"/>
              <a:gd name="connsiteY11" fmla="*/ 24041 h 105353"/>
              <a:gd name="connsiteX12" fmla="*/ 42894 w 331810"/>
              <a:gd name="connsiteY12" fmla="*/ 22708 h 105353"/>
              <a:gd name="connsiteX13" fmla="*/ 36893 w 331810"/>
              <a:gd name="connsiteY13" fmla="*/ 13183 h 105353"/>
              <a:gd name="connsiteX14" fmla="*/ 45656 w 331810"/>
              <a:gd name="connsiteY14" fmla="*/ 3658 h 105353"/>
              <a:gd name="connsiteX15" fmla="*/ 84804 w 331810"/>
              <a:gd name="connsiteY15" fmla="*/ 2038 h 105353"/>
              <a:gd name="connsiteX16" fmla="*/ 84804 w 331810"/>
              <a:gd name="connsiteY16" fmla="*/ -152 h 105353"/>
              <a:gd name="connsiteX17" fmla="*/ 42132 w 331810"/>
              <a:gd name="connsiteY17" fmla="*/ 895 h 105353"/>
              <a:gd name="connsiteX18" fmla="*/ 29169 w 331810"/>
              <a:gd name="connsiteY18" fmla="*/ 15145 h 105353"/>
              <a:gd name="connsiteX19" fmla="*/ 32607 w 331810"/>
              <a:gd name="connsiteY19" fmla="*/ 23565 h 105353"/>
              <a:gd name="connsiteX20" fmla="*/ 58229 w 331810"/>
              <a:gd name="connsiteY20" fmla="*/ 28232 h 105353"/>
              <a:gd name="connsiteX21" fmla="*/ 88614 w 331810"/>
              <a:gd name="connsiteY21" fmla="*/ 28708 h 105353"/>
              <a:gd name="connsiteX22" fmla="*/ 107664 w 331810"/>
              <a:gd name="connsiteY22" fmla="*/ 53950 h 105353"/>
              <a:gd name="connsiteX23" fmla="*/ 90614 w 331810"/>
              <a:gd name="connsiteY23" fmla="*/ 60617 h 105353"/>
              <a:gd name="connsiteX24" fmla="*/ 33464 w 331810"/>
              <a:gd name="connsiteY24" fmla="*/ 60617 h 105353"/>
              <a:gd name="connsiteX25" fmla="*/ 4889 w 331810"/>
              <a:gd name="connsiteY25" fmla="*/ 71476 h 105353"/>
              <a:gd name="connsiteX26" fmla="*/ -64 w 331810"/>
              <a:gd name="connsiteY26" fmla="*/ 84906 h 105353"/>
              <a:gd name="connsiteX27" fmla="*/ 28511 w 331810"/>
              <a:gd name="connsiteY27" fmla="*/ 103956 h 105353"/>
              <a:gd name="connsiteX28" fmla="*/ 56420 w 331810"/>
              <a:gd name="connsiteY28" fmla="*/ 105194 h 105353"/>
              <a:gd name="connsiteX29" fmla="*/ 331692 w 331810"/>
              <a:gd name="connsiteY29" fmla="*/ 105194 h 105353"/>
              <a:gd name="connsiteX30" fmla="*/ 138906 w 331810"/>
              <a:gd name="connsiteY30" fmla="*/ 33185 h 105353"/>
              <a:gd name="connsiteX31" fmla="*/ 143097 w 331810"/>
              <a:gd name="connsiteY31" fmla="*/ 56617 h 105353"/>
              <a:gd name="connsiteX32" fmla="*/ 122809 w 331810"/>
              <a:gd name="connsiteY32" fmla="*/ 65094 h 105353"/>
              <a:gd name="connsiteX33" fmla="*/ 131477 w 331810"/>
              <a:gd name="connsiteY33" fmla="*/ 58712 h 105353"/>
              <a:gd name="connsiteX34" fmla="*/ 130334 w 331810"/>
              <a:gd name="connsiteY34" fmla="*/ 34709 h 105353"/>
              <a:gd name="connsiteX35" fmla="*/ 120809 w 331810"/>
              <a:gd name="connsiteY35" fmla="*/ 28042 h 105353"/>
              <a:gd name="connsiteX36" fmla="*/ 138906 w 331810"/>
              <a:gd name="connsiteY36" fmla="*/ 33185 h 105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31810" h="105353">
                <a:moveTo>
                  <a:pt x="328454" y="101956"/>
                </a:moveTo>
                <a:lnTo>
                  <a:pt x="59277" y="101956"/>
                </a:lnTo>
                <a:cubicBezTo>
                  <a:pt x="45466" y="101956"/>
                  <a:pt x="30035" y="100241"/>
                  <a:pt x="23654" y="92431"/>
                </a:cubicBezTo>
                <a:cubicBezTo>
                  <a:pt x="21530" y="90659"/>
                  <a:pt x="20272" y="88049"/>
                  <a:pt x="20225" y="85287"/>
                </a:cubicBezTo>
                <a:cubicBezTo>
                  <a:pt x="19653" y="73666"/>
                  <a:pt x="34131" y="69475"/>
                  <a:pt x="45466" y="69094"/>
                </a:cubicBezTo>
                <a:cubicBezTo>
                  <a:pt x="77375" y="67951"/>
                  <a:pt x="69945" y="69094"/>
                  <a:pt x="102616" y="69094"/>
                </a:cubicBezTo>
                <a:cubicBezTo>
                  <a:pt x="110988" y="69066"/>
                  <a:pt x="119342" y="68266"/>
                  <a:pt x="127571" y="66713"/>
                </a:cubicBezTo>
                <a:cubicBezTo>
                  <a:pt x="134296" y="66075"/>
                  <a:pt x="140525" y="62903"/>
                  <a:pt x="145002" y="57855"/>
                </a:cubicBezTo>
                <a:cubicBezTo>
                  <a:pt x="150069" y="48873"/>
                  <a:pt x="148117" y="37567"/>
                  <a:pt x="140335" y="30804"/>
                </a:cubicBezTo>
                <a:cubicBezTo>
                  <a:pt x="133096" y="24803"/>
                  <a:pt x="117856" y="24803"/>
                  <a:pt x="109283" y="24803"/>
                </a:cubicBezTo>
                <a:cubicBezTo>
                  <a:pt x="106131" y="24317"/>
                  <a:pt x="102949" y="24060"/>
                  <a:pt x="99758" y="24041"/>
                </a:cubicBezTo>
                <a:cubicBezTo>
                  <a:pt x="61658" y="24041"/>
                  <a:pt x="59563" y="24041"/>
                  <a:pt x="53276" y="24041"/>
                </a:cubicBezTo>
                <a:cubicBezTo>
                  <a:pt x="49762" y="24317"/>
                  <a:pt x="46228" y="23860"/>
                  <a:pt x="42894" y="22708"/>
                </a:cubicBezTo>
                <a:cubicBezTo>
                  <a:pt x="39027" y="21184"/>
                  <a:pt x="36598" y="17326"/>
                  <a:pt x="36893" y="13183"/>
                </a:cubicBezTo>
                <a:cubicBezTo>
                  <a:pt x="37170" y="8325"/>
                  <a:pt x="40837" y="4334"/>
                  <a:pt x="45656" y="3658"/>
                </a:cubicBezTo>
                <a:cubicBezTo>
                  <a:pt x="49466" y="3181"/>
                  <a:pt x="77851" y="2229"/>
                  <a:pt x="84804" y="2038"/>
                </a:cubicBezTo>
                <a:lnTo>
                  <a:pt x="84804" y="-152"/>
                </a:lnTo>
                <a:cubicBezTo>
                  <a:pt x="80613" y="-152"/>
                  <a:pt x="51752" y="-152"/>
                  <a:pt x="42132" y="895"/>
                </a:cubicBezTo>
                <a:cubicBezTo>
                  <a:pt x="34617" y="1248"/>
                  <a:pt x="28816" y="7630"/>
                  <a:pt x="29169" y="15145"/>
                </a:cubicBezTo>
                <a:cubicBezTo>
                  <a:pt x="29311" y="18259"/>
                  <a:pt x="30531" y="21231"/>
                  <a:pt x="32607" y="23565"/>
                </a:cubicBezTo>
                <a:cubicBezTo>
                  <a:pt x="37655" y="28994"/>
                  <a:pt x="50609" y="27946"/>
                  <a:pt x="58229" y="28232"/>
                </a:cubicBezTo>
                <a:cubicBezTo>
                  <a:pt x="65849" y="28518"/>
                  <a:pt x="72136" y="28232"/>
                  <a:pt x="88614" y="28708"/>
                </a:cubicBezTo>
                <a:cubicBezTo>
                  <a:pt x="109188" y="28708"/>
                  <a:pt x="112236" y="46425"/>
                  <a:pt x="107664" y="53950"/>
                </a:cubicBezTo>
                <a:cubicBezTo>
                  <a:pt x="103168" y="58474"/>
                  <a:pt x="96987" y="60893"/>
                  <a:pt x="90614" y="60617"/>
                </a:cubicBezTo>
                <a:cubicBezTo>
                  <a:pt x="58420" y="60617"/>
                  <a:pt x="65849" y="59379"/>
                  <a:pt x="33464" y="60617"/>
                </a:cubicBezTo>
                <a:cubicBezTo>
                  <a:pt x="22873" y="60303"/>
                  <a:pt x="12595" y="64208"/>
                  <a:pt x="4889" y="71476"/>
                </a:cubicBezTo>
                <a:cubicBezTo>
                  <a:pt x="1346" y="75009"/>
                  <a:pt x="-464" y="79915"/>
                  <a:pt x="-64" y="84906"/>
                </a:cubicBezTo>
                <a:cubicBezTo>
                  <a:pt x="698" y="99765"/>
                  <a:pt x="17462" y="103003"/>
                  <a:pt x="28511" y="103956"/>
                </a:cubicBezTo>
                <a:cubicBezTo>
                  <a:pt x="37789" y="104842"/>
                  <a:pt x="47104" y="105261"/>
                  <a:pt x="56420" y="105194"/>
                </a:cubicBezTo>
                <a:cubicBezTo>
                  <a:pt x="69183" y="105194"/>
                  <a:pt x="277876" y="105194"/>
                  <a:pt x="331692" y="105194"/>
                </a:cubicBezTo>
                <a:close/>
                <a:moveTo>
                  <a:pt x="138906" y="33185"/>
                </a:moveTo>
                <a:cubicBezTo>
                  <a:pt x="145612" y="39052"/>
                  <a:pt x="147355" y="48787"/>
                  <a:pt x="143097" y="56617"/>
                </a:cubicBezTo>
                <a:cubicBezTo>
                  <a:pt x="137735" y="62036"/>
                  <a:pt x="130429" y="65084"/>
                  <a:pt x="122809" y="65094"/>
                </a:cubicBezTo>
                <a:cubicBezTo>
                  <a:pt x="126209" y="63770"/>
                  <a:pt x="129200" y="61570"/>
                  <a:pt x="131477" y="58712"/>
                </a:cubicBezTo>
                <a:cubicBezTo>
                  <a:pt x="136449" y="51340"/>
                  <a:pt x="135982" y="41577"/>
                  <a:pt x="130334" y="34709"/>
                </a:cubicBezTo>
                <a:cubicBezTo>
                  <a:pt x="127705" y="31794"/>
                  <a:pt x="124447" y="29518"/>
                  <a:pt x="120809" y="28042"/>
                </a:cubicBezTo>
                <a:cubicBezTo>
                  <a:pt x="127200" y="28051"/>
                  <a:pt x="133467" y="29832"/>
                  <a:pt x="138906" y="33185"/>
                </a:cubicBezTo>
                <a:close/>
              </a:path>
            </a:pathLst>
          </a:custGeom>
          <a:gradFill>
            <a:gsLst>
              <a:gs pos="0">
                <a:schemeClr val="accent3"/>
              </a:gs>
              <a:gs pos="57000">
                <a:schemeClr val="accent3">
                  <a:lumMod val="40000"/>
                  <a:lumOff val="60000"/>
                </a:schemeClr>
              </a:gs>
              <a:gs pos="90000">
                <a:schemeClr val="accent3">
                  <a:lumMod val="75000"/>
                </a:schemeClr>
              </a:gs>
              <a:gs pos="100000">
                <a:schemeClr val="accent3">
                  <a:lumMod val="75000"/>
                </a:schemeClr>
              </a:gs>
            </a:gsLst>
            <a:lin ang="0" scaled="1"/>
          </a:gradFill>
          <a:ln w="9525" cap="flat">
            <a:noFill/>
            <a:prstDash val="solid"/>
            <a:miter/>
          </a:ln>
        </p:spPr>
        <p:txBody>
          <a:bodyPr rtlCol="0" anchor="ctr">
            <a:noAutofit/>
          </a:bodyPr>
          <a:lstStyle/>
          <a:p>
            <a:endParaRPr lang="zh-CN" altLang="en-US"/>
          </a:p>
        </p:txBody>
      </p:sp>
      <p:grpSp>
        <p:nvGrpSpPr>
          <p:cNvPr id="17" name="组合 16">
            <a:extLst>
              <a:ext uri="{FF2B5EF4-FFF2-40B4-BE49-F238E27FC236}">
                <a16:creationId xmlns:a16="http://schemas.microsoft.com/office/drawing/2014/main" id="{DC6F63A4-358F-A3F1-5855-EDA019695989}"/>
              </a:ext>
            </a:extLst>
          </p:cNvPr>
          <p:cNvGrpSpPr/>
          <p:nvPr/>
        </p:nvGrpSpPr>
        <p:grpSpPr>
          <a:xfrm>
            <a:off x="8899464" y="4137977"/>
            <a:ext cx="2301652" cy="533322"/>
            <a:chOff x="5867685" y="3376712"/>
            <a:chExt cx="460057" cy="106601"/>
          </a:xfrm>
        </p:grpSpPr>
        <p:sp>
          <p:nvSpPr>
            <p:cNvPr id="18" name="任意多边形: 形状 17">
              <a:extLst>
                <a:ext uri="{FF2B5EF4-FFF2-40B4-BE49-F238E27FC236}">
                  <a16:creationId xmlns:a16="http://schemas.microsoft.com/office/drawing/2014/main" id="{E61FD383-1D99-8BCC-2992-7F74D40D46D4}"/>
                </a:ext>
              </a:extLst>
            </p:cNvPr>
            <p:cNvSpPr/>
            <p:nvPr/>
          </p:nvSpPr>
          <p:spPr>
            <a:xfrm>
              <a:off x="5867685" y="3376876"/>
              <a:ext cx="460057" cy="106437"/>
            </a:xfrm>
            <a:custGeom>
              <a:avLst/>
              <a:gdLst>
                <a:gd name="connsiteX0" fmla="*/ 149894 w 460057"/>
                <a:gd name="connsiteY0" fmla="*/ 106345 h 106437"/>
                <a:gd name="connsiteX1" fmla="*/ 134844 w 460057"/>
                <a:gd name="connsiteY1" fmla="*/ 79961 h 106437"/>
                <a:gd name="connsiteX2" fmla="*/ 162371 w 460057"/>
                <a:gd name="connsiteY2" fmla="*/ 74436 h 106437"/>
                <a:gd name="connsiteX3" fmla="*/ 202186 w 460057"/>
                <a:gd name="connsiteY3" fmla="*/ 73293 h 106437"/>
                <a:gd name="connsiteX4" fmla="*/ 204091 w 460057"/>
                <a:gd name="connsiteY4" fmla="*/ 57005 h 106437"/>
                <a:gd name="connsiteX5" fmla="*/ 175516 w 460057"/>
                <a:gd name="connsiteY5" fmla="*/ 57005 h 106437"/>
                <a:gd name="connsiteX6" fmla="*/ 141131 w 460057"/>
                <a:gd name="connsiteY6" fmla="*/ 57005 h 106437"/>
                <a:gd name="connsiteX7" fmla="*/ 53977 w 460057"/>
                <a:gd name="connsiteY7" fmla="*/ 52243 h 106437"/>
                <a:gd name="connsiteX8" fmla="*/ 49531 w 460057"/>
                <a:gd name="connsiteY8" fmla="*/ 35027 h 106437"/>
                <a:gd name="connsiteX9" fmla="*/ 53310 w 460057"/>
                <a:gd name="connsiteY9" fmla="*/ 31002 h 106437"/>
                <a:gd name="connsiteX10" fmla="*/ 149513 w 460057"/>
                <a:gd name="connsiteY10" fmla="*/ 13857 h 106437"/>
                <a:gd name="connsiteX11" fmla="*/ 133415 w 460057"/>
                <a:gd name="connsiteY11" fmla="*/ 4332 h 106437"/>
                <a:gd name="connsiteX12" fmla="*/ 88553 w 460057"/>
                <a:gd name="connsiteY12" fmla="*/ 2808 h 106437"/>
                <a:gd name="connsiteX13" fmla="*/ -30 w 460057"/>
                <a:gd name="connsiteY13" fmla="*/ 2808 h 106437"/>
                <a:gd name="connsiteX14" fmla="*/ 1875 w 460057"/>
                <a:gd name="connsiteY14" fmla="*/ 141 h 106437"/>
                <a:gd name="connsiteX15" fmla="*/ 90267 w 460057"/>
                <a:gd name="connsiteY15" fmla="*/ 141 h 106437"/>
                <a:gd name="connsiteX16" fmla="*/ 141416 w 460057"/>
                <a:gd name="connsiteY16" fmla="*/ 1284 h 106437"/>
                <a:gd name="connsiteX17" fmla="*/ 171325 w 460057"/>
                <a:gd name="connsiteY17" fmla="*/ 16048 h 106437"/>
                <a:gd name="connsiteX18" fmla="*/ 137702 w 460057"/>
                <a:gd name="connsiteY18" fmla="*/ 29859 h 106437"/>
                <a:gd name="connsiteX19" fmla="*/ 67598 w 460057"/>
                <a:gd name="connsiteY19" fmla="*/ 39384 h 106437"/>
                <a:gd name="connsiteX20" fmla="*/ 71598 w 460057"/>
                <a:gd name="connsiteY20" fmla="*/ 48909 h 106437"/>
                <a:gd name="connsiteX21" fmla="*/ 122081 w 460057"/>
                <a:gd name="connsiteY21" fmla="*/ 51671 h 106437"/>
                <a:gd name="connsiteX22" fmla="*/ 149036 w 460057"/>
                <a:gd name="connsiteY22" fmla="*/ 51671 h 106437"/>
                <a:gd name="connsiteX23" fmla="*/ 214568 w 460057"/>
                <a:gd name="connsiteY23" fmla="*/ 51671 h 106437"/>
                <a:gd name="connsiteX24" fmla="*/ 211806 w 460057"/>
                <a:gd name="connsiteY24" fmla="*/ 82342 h 106437"/>
                <a:gd name="connsiteX25" fmla="*/ 162657 w 460057"/>
                <a:gd name="connsiteY25" fmla="*/ 83580 h 106437"/>
                <a:gd name="connsiteX26" fmla="*/ 151799 w 460057"/>
                <a:gd name="connsiteY26" fmla="*/ 86723 h 106437"/>
                <a:gd name="connsiteX27" fmla="*/ 161324 w 460057"/>
                <a:gd name="connsiteY27" fmla="*/ 102059 h 106437"/>
                <a:gd name="connsiteX28" fmla="*/ 460028 w 460057"/>
                <a:gd name="connsiteY28" fmla="*/ 97296 h 106437"/>
                <a:gd name="connsiteX29" fmla="*/ 460028 w 460057"/>
                <a:gd name="connsiteY29" fmla="*/ 101201 h 106437"/>
                <a:gd name="connsiteX30" fmla="*/ 315343 w 460057"/>
                <a:gd name="connsiteY30" fmla="*/ 103392 h 106437"/>
                <a:gd name="connsiteX31" fmla="*/ 149894 w 460057"/>
                <a:gd name="connsiteY31" fmla="*/ 106345 h 106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60057" h="106437">
                  <a:moveTo>
                    <a:pt x="149894" y="106345"/>
                  </a:moveTo>
                  <a:cubicBezTo>
                    <a:pt x="129415" y="106345"/>
                    <a:pt x="122557" y="90533"/>
                    <a:pt x="134844" y="79961"/>
                  </a:cubicBezTo>
                  <a:cubicBezTo>
                    <a:pt x="143505" y="76129"/>
                    <a:pt x="152902" y="74243"/>
                    <a:pt x="162371" y="74436"/>
                  </a:cubicBezTo>
                  <a:cubicBezTo>
                    <a:pt x="174087" y="74436"/>
                    <a:pt x="189041" y="73007"/>
                    <a:pt x="202186" y="73293"/>
                  </a:cubicBezTo>
                  <a:cubicBezTo>
                    <a:pt x="212759" y="73293"/>
                    <a:pt x="213806" y="57767"/>
                    <a:pt x="204091" y="57005"/>
                  </a:cubicBezTo>
                  <a:cubicBezTo>
                    <a:pt x="192089" y="56148"/>
                    <a:pt x="183612" y="57005"/>
                    <a:pt x="175516" y="57005"/>
                  </a:cubicBezTo>
                  <a:cubicBezTo>
                    <a:pt x="158276" y="57005"/>
                    <a:pt x="147989" y="57005"/>
                    <a:pt x="141131" y="57005"/>
                  </a:cubicBezTo>
                  <a:cubicBezTo>
                    <a:pt x="66740" y="57005"/>
                    <a:pt x="64931" y="58053"/>
                    <a:pt x="53977" y="52243"/>
                  </a:cubicBezTo>
                  <a:cubicBezTo>
                    <a:pt x="47995" y="48717"/>
                    <a:pt x="46004" y="41009"/>
                    <a:pt x="49531" y="35027"/>
                  </a:cubicBezTo>
                  <a:cubicBezTo>
                    <a:pt x="50476" y="33422"/>
                    <a:pt x="51767" y="32047"/>
                    <a:pt x="53310" y="31002"/>
                  </a:cubicBezTo>
                  <a:cubicBezTo>
                    <a:pt x="69026" y="19286"/>
                    <a:pt x="148560" y="32621"/>
                    <a:pt x="149513" y="13857"/>
                  </a:cubicBezTo>
                  <a:cubicBezTo>
                    <a:pt x="149513" y="6713"/>
                    <a:pt x="142845" y="4808"/>
                    <a:pt x="133415" y="4332"/>
                  </a:cubicBezTo>
                  <a:cubicBezTo>
                    <a:pt x="123986" y="3856"/>
                    <a:pt x="103888" y="2808"/>
                    <a:pt x="88553" y="2808"/>
                  </a:cubicBezTo>
                  <a:lnTo>
                    <a:pt x="-30" y="2808"/>
                  </a:lnTo>
                  <a:lnTo>
                    <a:pt x="1875" y="141"/>
                  </a:lnTo>
                  <a:cubicBezTo>
                    <a:pt x="26640" y="-335"/>
                    <a:pt x="58073" y="141"/>
                    <a:pt x="90267" y="141"/>
                  </a:cubicBezTo>
                  <a:cubicBezTo>
                    <a:pt x="105793" y="141"/>
                    <a:pt x="132272" y="141"/>
                    <a:pt x="141416" y="1284"/>
                  </a:cubicBezTo>
                  <a:cubicBezTo>
                    <a:pt x="152751" y="2046"/>
                    <a:pt x="172849" y="3380"/>
                    <a:pt x="171325" y="16048"/>
                  </a:cubicBezTo>
                  <a:cubicBezTo>
                    <a:pt x="171325" y="26811"/>
                    <a:pt x="153037" y="28335"/>
                    <a:pt x="137702" y="29859"/>
                  </a:cubicBezTo>
                  <a:cubicBezTo>
                    <a:pt x="104555" y="33098"/>
                    <a:pt x="70169" y="28145"/>
                    <a:pt x="67598" y="39384"/>
                  </a:cubicBezTo>
                  <a:cubicBezTo>
                    <a:pt x="66295" y="43115"/>
                    <a:pt x="68022" y="47227"/>
                    <a:pt x="71598" y="48909"/>
                  </a:cubicBezTo>
                  <a:cubicBezTo>
                    <a:pt x="76551" y="51100"/>
                    <a:pt x="87410" y="52243"/>
                    <a:pt x="122081" y="51671"/>
                  </a:cubicBezTo>
                  <a:lnTo>
                    <a:pt x="149036" y="51671"/>
                  </a:lnTo>
                  <a:cubicBezTo>
                    <a:pt x="179135" y="51671"/>
                    <a:pt x="196661" y="50528"/>
                    <a:pt x="214568" y="51671"/>
                  </a:cubicBezTo>
                  <a:cubicBezTo>
                    <a:pt x="236190" y="53576"/>
                    <a:pt x="234857" y="82723"/>
                    <a:pt x="211806" y="82342"/>
                  </a:cubicBezTo>
                  <a:cubicBezTo>
                    <a:pt x="199138" y="82342"/>
                    <a:pt x="174754" y="83580"/>
                    <a:pt x="162657" y="83580"/>
                  </a:cubicBezTo>
                  <a:cubicBezTo>
                    <a:pt x="158781" y="83323"/>
                    <a:pt x="154938" y="84436"/>
                    <a:pt x="151799" y="86723"/>
                  </a:cubicBezTo>
                  <a:cubicBezTo>
                    <a:pt x="145988" y="91772"/>
                    <a:pt x="149132" y="101868"/>
                    <a:pt x="161324" y="102059"/>
                  </a:cubicBezTo>
                  <a:cubicBezTo>
                    <a:pt x="275624" y="102059"/>
                    <a:pt x="359063" y="96725"/>
                    <a:pt x="460028" y="97296"/>
                  </a:cubicBezTo>
                  <a:lnTo>
                    <a:pt x="460028" y="101201"/>
                  </a:lnTo>
                  <a:cubicBezTo>
                    <a:pt x="409450" y="101201"/>
                    <a:pt x="363730" y="102154"/>
                    <a:pt x="315343" y="103392"/>
                  </a:cubicBezTo>
                  <a:cubicBezTo>
                    <a:pt x="201233" y="106821"/>
                    <a:pt x="148941" y="106345"/>
                    <a:pt x="149894" y="106345"/>
                  </a:cubicBezTo>
                  <a:close/>
                </a:path>
              </a:pathLst>
            </a:custGeom>
            <a:gradFill>
              <a:gsLst>
                <a:gs pos="0">
                  <a:schemeClr val="accent3"/>
                </a:gs>
                <a:gs pos="57000">
                  <a:schemeClr val="accent3">
                    <a:lumMod val="40000"/>
                    <a:lumOff val="60000"/>
                  </a:schemeClr>
                </a:gs>
                <a:gs pos="90000">
                  <a:schemeClr val="accent3">
                    <a:lumMod val="75000"/>
                  </a:schemeClr>
                </a:gs>
                <a:gs pos="100000">
                  <a:schemeClr val="accent3">
                    <a:lumMod val="75000"/>
                  </a:schemeClr>
                </a:gs>
              </a:gsLst>
              <a:lin ang="0" scaled="1"/>
            </a:gradFill>
            <a:ln w="9525" cap="flat">
              <a:noFill/>
              <a:prstDash val="solid"/>
              <a:miter/>
            </a:ln>
          </p:spPr>
          <p:txBody>
            <a:bodyPr rtlCol="0" anchor="ctr">
              <a:noAutofit/>
            </a:bodyPr>
            <a:lstStyle/>
            <a:p>
              <a:endParaRPr lang="zh-CN" altLang="en-US"/>
            </a:p>
          </p:txBody>
        </p:sp>
        <p:sp>
          <p:nvSpPr>
            <p:cNvPr id="19" name="任意多边形: 形状 18">
              <a:extLst>
                <a:ext uri="{FF2B5EF4-FFF2-40B4-BE49-F238E27FC236}">
                  <a16:creationId xmlns:a16="http://schemas.microsoft.com/office/drawing/2014/main" id="{AEF04E53-7F10-C7B1-AE4B-D1FEBCBCF6DD}"/>
                </a:ext>
              </a:extLst>
            </p:cNvPr>
            <p:cNvSpPr/>
            <p:nvPr/>
          </p:nvSpPr>
          <p:spPr>
            <a:xfrm>
              <a:off x="5987510" y="3376712"/>
              <a:ext cx="61726" cy="29903"/>
            </a:xfrm>
            <a:custGeom>
              <a:avLst/>
              <a:gdLst>
                <a:gd name="connsiteX0" fmla="*/ 42547 w 61726"/>
                <a:gd name="connsiteY0" fmla="*/ 29833 h 29903"/>
                <a:gd name="connsiteX1" fmla="*/ 9590 w 61726"/>
                <a:gd name="connsiteY1" fmla="*/ 29833 h 29903"/>
                <a:gd name="connsiteX2" fmla="*/ 9590 w 61726"/>
                <a:gd name="connsiteY2" fmla="*/ 27833 h 29903"/>
                <a:gd name="connsiteX3" fmla="*/ 38165 w 61726"/>
                <a:gd name="connsiteY3" fmla="*/ 27833 h 29903"/>
                <a:gd name="connsiteX4" fmla="*/ 58454 w 61726"/>
                <a:gd name="connsiteY4" fmla="*/ 15069 h 29903"/>
                <a:gd name="connsiteX5" fmla="*/ 27878 w 61726"/>
                <a:gd name="connsiteY5" fmla="*/ 1925 h 29903"/>
                <a:gd name="connsiteX6" fmla="*/ -30 w 61726"/>
                <a:gd name="connsiteY6" fmla="*/ 1925 h 29903"/>
                <a:gd name="connsiteX7" fmla="*/ -30 w 61726"/>
                <a:gd name="connsiteY7" fmla="*/ 115 h 29903"/>
                <a:gd name="connsiteX8" fmla="*/ 30736 w 61726"/>
                <a:gd name="connsiteY8" fmla="*/ 115 h 29903"/>
                <a:gd name="connsiteX9" fmla="*/ 52548 w 61726"/>
                <a:gd name="connsiteY9" fmla="*/ 2401 h 29903"/>
                <a:gd name="connsiteX10" fmla="*/ 61597 w 61726"/>
                <a:gd name="connsiteY10" fmla="*/ 16308 h 29903"/>
                <a:gd name="connsiteX11" fmla="*/ 42547 w 61726"/>
                <a:gd name="connsiteY11" fmla="*/ 29833 h 2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726" h="29903">
                  <a:moveTo>
                    <a:pt x="42547" y="29833"/>
                  </a:moveTo>
                  <a:lnTo>
                    <a:pt x="9590" y="29833"/>
                  </a:lnTo>
                  <a:lnTo>
                    <a:pt x="9590" y="27833"/>
                  </a:lnTo>
                  <a:lnTo>
                    <a:pt x="38165" y="27833"/>
                  </a:lnTo>
                  <a:cubicBezTo>
                    <a:pt x="49214" y="27833"/>
                    <a:pt x="58358" y="25833"/>
                    <a:pt x="58454" y="15069"/>
                  </a:cubicBezTo>
                  <a:cubicBezTo>
                    <a:pt x="58454" y="-266"/>
                    <a:pt x="38737" y="2115"/>
                    <a:pt x="27878" y="1925"/>
                  </a:cubicBezTo>
                  <a:cubicBezTo>
                    <a:pt x="25973" y="1925"/>
                    <a:pt x="-30" y="1925"/>
                    <a:pt x="-30" y="1925"/>
                  </a:cubicBezTo>
                  <a:lnTo>
                    <a:pt x="-30" y="115"/>
                  </a:lnTo>
                  <a:lnTo>
                    <a:pt x="30736" y="115"/>
                  </a:lnTo>
                  <a:cubicBezTo>
                    <a:pt x="38085" y="-463"/>
                    <a:pt x="45479" y="312"/>
                    <a:pt x="52548" y="2401"/>
                  </a:cubicBezTo>
                  <a:cubicBezTo>
                    <a:pt x="58552" y="4211"/>
                    <a:pt x="62374" y="10086"/>
                    <a:pt x="61597" y="16308"/>
                  </a:cubicBezTo>
                  <a:cubicBezTo>
                    <a:pt x="61597" y="27547"/>
                    <a:pt x="50357" y="29643"/>
                    <a:pt x="42547" y="29833"/>
                  </a:cubicBezTo>
                  <a:close/>
                </a:path>
              </a:pathLst>
            </a:custGeom>
            <a:gradFill>
              <a:gsLst>
                <a:gs pos="0">
                  <a:schemeClr val="accent3"/>
                </a:gs>
                <a:gs pos="57000">
                  <a:schemeClr val="accent3">
                    <a:lumMod val="40000"/>
                    <a:lumOff val="60000"/>
                  </a:schemeClr>
                </a:gs>
                <a:gs pos="90000">
                  <a:schemeClr val="accent3">
                    <a:lumMod val="75000"/>
                  </a:schemeClr>
                </a:gs>
                <a:gs pos="100000">
                  <a:schemeClr val="accent3">
                    <a:lumMod val="75000"/>
                  </a:schemeClr>
                </a:gs>
              </a:gsLst>
              <a:lin ang="0" scaled="1"/>
            </a:gradFill>
            <a:ln w="9525" cap="flat">
              <a:noFill/>
              <a:prstDash val="solid"/>
              <a:miter/>
            </a:ln>
          </p:spPr>
          <p:txBody>
            <a:bodyPr rtlCol="0" anchor="ctr">
              <a:noAutofit/>
            </a:bodyPr>
            <a:lstStyle/>
            <a:p>
              <a:endParaRPr lang="zh-CN" altLang="en-US"/>
            </a:p>
          </p:txBody>
        </p:sp>
      </p:grpSp>
      <p:sp>
        <p:nvSpPr>
          <p:cNvPr id="20" name="图形 54">
            <a:extLst>
              <a:ext uri="{FF2B5EF4-FFF2-40B4-BE49-F238E27FC236}">
                <a16:creationId xmlns:a16="http://schemas.microsoft.com/office/drawing/2014/main" id="{166347DC-CF67-AF11-28B3-6C03CFCFE302}"/>
              </a:ext>
            </a:extLst>
          </p:cNvPr>
          <p:cNvSpPr/>
          <p:nvPr/>
        </p:nvSpPr>
        <p:spPr>
          <a:xfrm>
            <a:off x="961104" y="2044318"/>
            <a:ext cx="2289138" cy="488060"/>
          </a:xfrm>
          <a:custGeom>
            <a:avLst/>
            <a:gdLst>
              <a:gd name="connsiteX0" fmla="*/ 223327 w 417004"/>
              <a:gd name="connsiteY0" fmla="*/ 85594 h 88908"/>
              <a:gd name="connsiteX1" fmla="*/ 228184 w 417004"/>
              <a:gd name="connsiteY1" fmla="*/ 54448 h 88908"/>
              <a:gd name="connsiteX2" fmla="*/ 257426 w 417004"/>
              <a:gd name="connsiteY2" fmla="*/ 54448 h 88908"/>
              <a:gd name="connsiteX3" fmla="*/ 268761 w 417004"/>
              <a:gd name="connsiteY3" fmla="*/ 54448 h 88908"/>
              <a:gd name="connsiteX4" fmla="*/ 305718 w 417004"/>
              <a:gd name="connsiteY4" fmla="*/ 51876 h 88908"/>
              <a:gd name="connsiteX5" fmla="*/ 331912 w 417004"/>
              <a:gd name="connsiteY5" fmla="*/ 28159 h 88908"/>
              <a:gd name="connsiteX6" fmla="*/ 326482 w 417004"/>
              <a:gd name="connsiteY6" fmla="*/ 9109 h 88908"/>
              <a:gd name="connsiteX7" fmla="*/ 295526 w 417004"/>
              <a:gd name="connsiteY7" fmla="*/ 346 h 88908"/>
              <a:gd name="connsiteX8" fmla="*/ 274000 w 417004"/>
              <a:gd name="connsiteY8" fmla="*/ 346 h 88908"/>
              <a:gd name="connsiteX9" fmla="*/ 261427 w 417004"/>
              <a:gd name="connsiteY9" fmla="*/ -131 h 88908"/>
              <a:gd name="connsiteX10" fmla="*/ -35 w 417004"/>
              <a:gd name="connsiteY10" fmla="*/ -131 h 88908"/>
              <a:gd name="connsiteX11" fmla="*/ -35 w 417004"/>
              <a:gd name="connsiteY11" fmla="*/ 11585 h 88908"/>
              <a:gd name="connsiteX12" fmla="*/ 239995 w 417004"/>
              <a:gd name="connsiteY12" fmla="*/ 11585 h 88908"/>
              <a:gd name="connsiteX13" fmla="*/ 273619 w 417004"/>
              <a:gd name="connsiteY13" fmla="*/ 29683 h 88908"/>
              <a:gd name="connsiteX14" fmla="*/ 235519 w 417004"/>
              <a:gd name="connsiteY14" fmla="*/ 48733 h 88908"/>
              <a:gd name="connsiteX15" fmla="*/ 223327 w 417004"/>
              <a:gd name="connsiteY15" fmla="*/ 48733 h 88908"/>
              <a:gd name="connsiteX16" fmla="*/ 178845 w 417004"/>
              <a:gd name="connsiteY16" fmla="*/ 72736 h 88908"/>
              <a:gd name="connsiteX17" fmla="*/ 218088 w 417004"/>
              <a:gd name="connsiteY17" fmla="*/ 88738 h 88908"/>
              <a:gd name="connsiteX18" fmla="*/ 416970 w 417004"/>
              <a:gd name="connsiteY18" fmla="*/ 88738 h 88908"/>
              <a:gd name="connsiteX19" fmla="*/ 416970 w 417004"/>
              <a:gd name="connsiteY19" fmla="*/ 85594 h 88908"/>
              <a:gd name="connsiteX20" fmla="*/ 294478 w 417004"/>
              <a:gd name="connsiteY20" fmla="*/ 5013 h 88908"/>
              <a:gd name="connsiteX21" fmla="*/ 321148 w 417004"/>
              <a:gd name="connsiteY21" fmla="*/ 11871 h 88908"/>
              <a:gd name="connsiteX22" fmla="*/ 326006 w 417004"/>
              <a:gd name="connsiteY22" fmla="*/ 28254 h 88908"/>
              <a:gd name="connsiteX23" fmla="*/ 304861 w 417004"/>
              <a:gd name="connsiteY23" fmla="*/ 45970 h 88908"/>
              <a:gd name="connsiteX24" fmla="*/ 298384 w 417004"/>
              <a:gd name="connsiteY24" fmla="*/ 46828 h 88908"/>
              <a:gd name="connsiteX25" fmla="*/ 301527 w 417004"/>
              <a:gd name="connsiteY25" fmla="*/ 43970 h 88908"/>
              <a:gd name="connsiteX26" fmla="*/ 300765 w 417004"/>
              <a:gd name="connsiteY26" fmla="*/ 10918 h 88908"/>
              <a:gd name="connsiteX27" fmla="*/ 292288 w 417004"/>
              <a:gd name="connsiteY27" fmla="*/ 5013 h 88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17004" h="88908">
                <a:moveTo>
                  <a:pt x="223327" y="85594"/>
                </a:moveTo>
                <a:cubicBezTo>
                  <a:pt x="188751" y="85594"/>
                  <a:pt x="193418" y="52638"/>
                  <a:pt x="228184" y="54448"/>
                </a:cubicBezTo>
                <a:lnTo>
                  <a:pt x="257426" y="54448"/>
                </a:lnTo>
                <a:lnTo>
                  <a:pt x="268761" y="54448"/>
                </a:lnTo>
                <a:cubicBezTo>
                  <a:pt x="281127" y="54533"/>
                  <a:pt x="293482" y="53667"/>
                  <a:pt x="305718" y="51876"/>
                </a:cubicBezTo>
                <a:cubicBezTo>
                  <a:pt x="332293" y="47685"/>
                  <a:pt x="331912" y="28159"/>
                  <a:pt x="331912" y="28159"/>
                </a:cubicBezTo>
                <a:cubicBezTo>
                  <a:pt x="332686" y="21339"/>
                  <a:pt x="330734" y="14490"/>
                  <a:pt x="326482" y="9109"/>
                </a:cubicBezTo>
                <a:cubicBezTo>
                  <a:pt x="321053" y="3203"/>
                  <a:pt x="311814" y="536"/>
                  <a:pt x="295526" y="346"/>
                </a:cubicBezTo>
                <a:cubicBezTo>
                  <a:pt x="287430" y="346"/>
                  <a:pt x="279810" y="346"/>
                  <a:pt x="274000" y="346"/>
                </a:cubicBezTo>
                <a:cubicBezTo>
                  <a:pt x="269824" y="-93"/>
                  <a:pt x="265623" y="-254"/>
                  <a:pt x="261427" y="-131"/>
                </a:cubicBezTo>
                <a:lnTo>
                  <a:pt x="-35" y="-131"/>
                </a:lnTo>
                <a:lnTo>
                  <a:pt x="-35" y="11585"/>
                </a:lnTo>
                <a:lnTo>
                  <a:pt x="239995" y="11585"/>
                </a:lnTo>
                <a:cubicBezTo>
                  <a:pt x="276095" y="11585"/>
                  <a:pt x="273619" y="29683"/>
                  <a:pt x="273619" y="29683"/>
                </a:cubicBezTo>
                <a:cubicBezTo>
                  <a:pt x="273619" y="29683"/>
                  <a:pt x="275047" y="48733"/>
                  <a:pt x="235519" y="48733"/>
                </a:cubicBezTo>
                <a:lnTo>
                  <a:pt x="223327" y="48733"/>
                </a:lnTo>
                <a:cubicBezTo>
                  <a:pt x="203610" y="47780"/>
                  <a:pt x="176940" y="49304"/>
                  <a:pt x="178845" y="72736"/>
                </a:cubicBezTo>
                <a:cubicBezTo>
                  <a:pt x="181131" y="84356"/>
                  <a:pt x="192656" y="88738"/>
                  <a:pt x="218088" y="88738"/>
                </a:cubicBezTo>
                <a:lnTo>
                  <a:pt x="416970" y="88738"/>
                </a:lnTo>
                <a:lnTo>
                  <a:pt x="416970" y="85594"/>
                </a:lnTo>
                <a:close/>
                <a:moveTo>
                  <a:pt x="294478" y="5013"/>
                </a:moveTo>
                <a:cubicBezTo>
                  <a:pt x="308766" y="5013"/>
                  <a:pt x="317053" y="7299"/>
                  <a:pt x="321148" y="11871"/>
                </a:cubicBezTo>
                <a:cubicBezTo>
                  <a:pt x="324691" y="16567"/>
                  <a:pt x="326416" y="22386"/>
                  <a:pt x="326006" y="28254"/>
                </a:cubicBezTo>
                <a:cubicBezTo>
                  <a:pt x="326006" y="28921"/>
                  <a:pt x="326006" y="42637"/>
                  <a:pt x="304861" y="45970"/>
                </a:cubicBezTo>
                <a:lnTo>
                  <a:pt x="298384" y="46828"/>
                </a:lnTo>
                <a:cubicBezTo>
                  <a:pt x="299520" y="45980"/>
                  <a:pt x="300573" y="45018"/>
                  <a:pt x="301527" y="43970"/>
                </a:cubicBezTo>
                <a:cubicBezTo>
                  <a:pt x="309654" y="34340"/>
                  <a:pt x="309327" y="20167"/>
                  <a:pt x="300765" y="10918"/>
                </a:cubicBezTo>
                <a:cubicBezTo>
                  <a:pt x="298291" y="8490"/>
                  <a:pt x="295425" y="6489"/>
                  <a:pt x="292288" y="5013"/>
                </a:cubicBezTo>
                <a:close/>
              </a:path>
            </a:pathLst>
          </a:custGeom>
          <a:gradFill>
            <a:gsLst>
              <a:gs pos="0">
                <a:schemeClr val="accent3"/>
              </a:gs>
              <a:gs pos="57000">
                <a:schemeClr val="accent3">
                  <a:lumMod val="40000"/>
                  <a:lumOff val="60000"/>
                </a:schemeClr>
              </a:gs>
              <a:gs pos="90000">
                <a:schemeClr val="accent3">
                  <a:lumMod val="75000"/>
                </a:schemeClr>
              </a:gs>
              <a:gs pos="100000">
                <a:schemeClr val="accent3">
                  <a:lumMod val="75000"/>
                </a:schemeClr>
              </a:gs>
            </a:gsLst>
            <a:lin ang="0" scaled="1"/>
          </a:gradFill>
          <a:ln w="9525" cap="flat">
            <a:noFill/>
            <a:prstDash val="solid"/>
            <a:miter/>
          </a:ln>
        </p:spPr>
        <p:txBody>
          <a:bodyPr rtlCol="0" anchor="ctr">
            <a:noAutofit/>
          </a:bodyPr>
          <a:lstStyle/>
          <a:p>
            <a:endParaRPr lang="zh-CN" altLang="en-US"/>
          </a:p>
        </p:txBody>
      </p:sp>
      <p:grpSp>
        <p:nvGrpSpPr>
          <p:cNvPr id="21" name="组合 20">
            <a:extLst>
              <a:ext uri="{FF2B5EF4-FFF2-40B4-BE49-F238E27FC236}">
                <a16:creationId xmlns:a16="http://schemas.microsoft.com/office/drawing/2014/main" id="{7AD46955-E0CA-A53D-5AED-F99DF7175FFF}"/>
              </a:ext>
            </a:extLst>
          </p:cNvPr>
          <p:cNvGrpSpPr/>
          <p:nvPr/>
        </p:nvGrpSpPr>
        <p:grpSpPr>
          <a:xfrm>
            <a:off x="5272996" y="1672729"/>
            <a:ext cx="78016" cy="122717"/>
            <a:chOff x="-1393064" y="3306038"/>
            <a:chExt cx="2045018" cy="3477191"/>
          </a:xfrm>
        </p:grpSpPr>
        <p:sp>
          <p:nvSpPr>
            <p:cNvPr id="22" name="任意多边形: 形状 21">
              <a:extLst>
                <a:ext uri="{FF2B5EF4-FFF2-40B4-BE49-F238E27FC236}">
                  <a16:creationId xmlns:a16="http://schemas.microsoft.com/office/drawing/2014/main" id="{65C04E7D-C8E1-1A60-9D1D-AEB30DE285CC}"/>
                </a:ext>
              </a:extLst>
            </p:cNvPr>
            <p:cNvSpPr/>
            <p:nvPr/>
          </p:nvSpPr>
          <p:spPr>
            <a:xfrm>
              <a:off x="-1393064" y="3306038"/>
              <a:ext cx="2045018" cy="3477191"/>
            </a:xfrm>
            <a:custGeom>
              <a:avLst/>
              <a:gdLst>
                <a:gd name="connsiteX0" fmla="*/ 37719 w 63245"/>
                <a:gd name="connsiteY0" fmla="*/ 56960 h 107537"/>
                <a:gd name="connsiteX1" fmla="*/ 63246 w 63245"/>
                <a:gd name="connsiteY1" fmla="*/ 52102 h 107537"/>
                <a:gd name="connsiteX2" fmla="*/ 37719 w 63245"/>
                <a:gd name="connsiteY2" fmla="*/ 50578 h 107537"/>
                <a:gd name="connsiteX3" fmla="*/ 48578 w 63245"/>
                <a:gd name="connsiteY3" fmla="*/ 35147 h 107537"/>
                <a:gd name="connsiteX4" fmla="*/ 34957 w 63245"/>
                <a:gd name="connsiteY4" fmla="*/ 47530 h 107537"/>
                <a:gd name="connsiteX5" fmla="*/ 31623 w 63245"/>
                <a:gd name="connsiteY5" fmla="*/ 0 h 107537"/>
                <a:gd name="connsiteX6" fmla="*/ 28289 w 63245"/>
                <a:gd name="connsiteY6" fmla="*/ 47530 h 107537"/>
                <a:gd name="connsiteX7" fmla="*/ 14669 w 63245"/>
                <a:gd name="connsiteY7" fmla="*/ 35147 h 107537"/>
                <a:gd name="connsiteX8" fmla="*/ 25527 w 63245"/>
                <a:gd name="connsiteY8" fmla="*/ 50578 h 107537"/>
                <a:gd name="connsiteX9" fmla="*/ 0 w 63245"/>
                <a:gd name="connsiteY9" fmla="*/ 52102 h 107537"/>
                <a:gd name="connsiteX10" fmla="*/ 25527 w 63245"/>
                <a:gd name="connsiteY10" fmla="*/ 56960 h 107537"/>
                <a:gd name="connsiteX11" fmla="*/ 14669 w 63245"/>
                <a:gd name="connsiteY11" fmla="*/ 69056 h 107537"/>
                <a:gd name="connsiteX12" fmla="*/ 28289 w 63245"/>
                <a:gd name="connsiteY12" fmla="*/ 60008 h 107537"/>
                <a:gd name="connsiteX13" fmla="*/ 31623 w 63245"/>
                <a:gd name="connsiteY13" fmla="*/ 107537 h 107537"/>
                <a:gd name="connsiteX14" fmla="*/ 34957 w 63245"/>
                <a:gd name="connsiteY14" fmla="*/ 60008 h 107537"/>
                <a:gd name="connsiteX15" fmla="*/ 48578 w 63245"/>
                <a:gd name="connsiteY15" fmla="*/ 69056 h 107537"/>
                <a:gd name="connsiteX16" fmla="*/ 37719 w 63245"/>
                <a:gd name="connsiteY16" fmla="*/ 56960 h 10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245" h="107537">
                  <a:moveTo>
                    <a:pt x="37719" y="56960"/>
                  </a:moveTo>
                  <a:lnTo>
                    <a:pt x="63246" y="52102"/>
                  </a:lnTo>
                  <a:lnTo>
                    <a:pt x="37719" y="50578"/>
                  </a:lnTo>
                  <a:lnTo>
                    <a:pt x="48578" y="35147"/>
                  </a:lnTo>
                  <a:lnTo>
                    <a:pt x="34957" y="47530"/>
                  </a:lnTo>
                  <a:lnTo>
                    <a:pt x="31623" y="0"/>
                  </a:lnTo>
                  <a:lnTo>
                    <a:pt x="28289" y="47530"/>
                  </a:lnTo>
                  <a:lnTo>
                    <a:pt x="14669" y="35147"/>
                  </a:lnTo>
                  <a:lnTo>
                    <a:pt x="25527" y="50578"/>
                  </a:lnTo>
                  <a:lnTo>
                    <a:pt x="0" y="52102"/>
                  </a:lnTo>
                  <a:lnTo>
                    <a:pt x="25527" y="56960"/>
                  </a:lnTo>
                  <a:lnTo>
                    <a:pt x="14669" y="69056"/>
                  </a:lnTo>
                  <a:lnTo>
                    <a:pt x="28289" y="60008"/>
                  </a:lnTo>
                  <a:lnTo>
                    <a:pt x="31623" y="107537"/>
                  </a:lnTo>
                  <a:lnTo>
                    <a:pt x="34957" y="60008"/>
                  </a:lnTo>
                  <a:lnTo>
                    <a:pt x="48578" y="69056"/>
                  </a:lnTo>
                  <a:lnTo>
                    <a:pt x="37719" y="56960"/>
                  </a:lnTo>
                  <a:close/>
                </a:path>
              </a:pathLst>
            </a:custGeom>
            <a:solidFill>
              <a:schemeClr val="bg1"/>
            </a:solidFill>
            <a:ln w="9525" cap="flat">
              <a:noFill/>
              <a:prstDash val="solid"/>
              <a:miter/>
            </a:ln>
          </p:spPr>
          <p:txBody>
            <a:bodyPr rtlCol="0" anchor="ctr">
              <a:noAutofit/>
            </a:bodyPr>
            <a:lstStyle/>
            <a:p>
              <a:endParaRPr lang="zh-CN" altLang="en-US"/>
            </a:p>
          </p:txBody>
        </p:sp>
        <p:sp>
          <p:nvSpPr>
            <p:cNvPr id="23" name="任意多边形: 形状 22">
              <a:extLst>
                <a:ext uri="{FF2B5EF4-FFF2-40B4-BE49-F238E27FC236}">
                  <a16:creationId xmlns:a16="http://schemas.microsoft.com/office/drawing/2014/main" id="{4BDF6675-8770-509E-86DD-CF19EFF51291}"/>
                </a:ext>
              </a:extLst>
            </p:cNvPr>
            <p:cNvSpPr/>
            <p:nvPr/>
          </p:nvSpPr>
          <p:spPr>
            <a:xfrm>
              <a:off x="-1393064" y="3306038"/>
              <a:ext cx="2045018" cy="3477191"/>
            </a:xfrm>
            <a:custGeom>
              <a:avLst/>
              <a:gdLst>
                <a:gd name="connsiteX0" fmla="*/ 37719 w 63245"/>
                <a:gd name="connsiteY0" fmla="*/ 56960 h 107537"/>
                <a:gd name="connsiteX1" fmla="*/ 63246 w 63245"/>
                <a:gd name="connsiteY1" fmla="*/ 55150 h 107537"/>
                <a:gd name="connsiteX2" fmla="*/ 37719 w 63245"/>
                <a:gd name="connsiteY2" fmla="*/ 50578 h 107537"/>
                <a:gd name="connsiteX3" fmla="*/ 48578 w 63245"/>
                <a:gd name="connsiteY3" fmla="*/ 38195 h 107537"/>
                <a:gd name="connsiteX4" fmla="*/ 34957 w 63245"/>
                <a:gd name="connsiteY4" fmla="*/ 47530 h 107537"/>
                <a:gd name="connsiteX5" fmla="*/ 31623 w 63245"/>
                <a:gd name="connsiteY5" fmla="*/ 0 h 107537"/>
                <a:gd name="connsiteX6" fmla="*/ 28289 w 63245"/>
                <a:gd name="connsiteY6" fmla="*/ 47530 h 107537"/>
                <a:gd name="connsiteX7" fmla="*/ 14669 w 63245"/>
                <a:gd name="connsiteY7" fmla="*/ 38195 h 107537"/>
                <a:gd name="connsiteX8" fmla="*/ 25527 w 63245"/>
                <a:gd name="connsiteY8" fmla="*/ 50578 h 107537"/>
                <a:gd name="connsiteX9" fmla="*/ 0 w 63245"/>
                <a:gd name="connsiteY9" fmla="*/ 55150 h 107537"/>
                <a:gd name="connsiteX10" fmla="*/ 25527 w 63245"/>
                <a:gd name="connsiteY10" fmla="*/ 56960 h 107537"/>
                <a:gd name="connsiteX11" fmla="*/ 14669 w 63245"/>
                <a:gd name="connsiteY11" fmla="*/ 72104 h 107537"/>
                <a:gd name="connsiteX12" fmla="*/ 28289 w 63245"/>
                <a:gd name="connsiteY12" fmla="*/ 60008 h 107537"/>
                <a:gd name="connsiteX13" fmla="*/ 31623 w 63245"/>
                <a:gd name="connsiteY13" fmla="*/ 107537 h 107537"/>
                <a:gd name="connsiteX14" fmla="*/ 34957 w 63245"/>
                <a:gd name="connsiteY14" fmla="*/ 60008 h 107537"/>
                <a:gd name="connsiteX15" fmla="*/ 48578 w 63245"/>
                <a:gd name="connsiteY15" fmla="*/ 72104 h 107537"/>
                <a:gd name="connsiteX16" fmla="*/ 37719 w 63245"/>
                <a:gd name="connsiteY16" fmla="*/ 56960 h 10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245" h="107537">
                  <a:moveTo>
                    <a:pt x="37719" y="56960"/>
                  </a:moveTo>
                  <a:lnTo>
                    <a:pt x="63246" y="55150"/>
                  </a:lnTo>
                  <a:lnTo>
                    <a:pt x="37719" y="50578"/>
                  </a:lnTo>
                  <a:lnTo>
                    <a:pt x="48578" y="38195"/>
                  </a:lnTo>
                  <a:lnTo>
                    <a:pt x="34957" y="47530"/>
                  </a:lnTo>
                  <a:lnTo>
                    <a:pt x="31623" y="0"/>
                  </a:lnTo>
                  <a:lnTo>
                    <a:pt x="28289" y="47530"/>
                  </a:lnTo>
                  <a:lnTo>
                    <a:pt x="14669" y="38195"/>
                  </a:lnTo>
                  <a:lnTo>
                    <a:pt x="25527" y="50578"/>
                  </a:lnTo>
                  <a:lnTo>
                    <a:pt x="0" y="55150"/>
                  </a:lnTo>
                  <a:lnTo>
                    <a:pt x="25527" y="56960"/>
                  </a:lnTo>
                  <a:lnTo>
                    <a:pt x="14669" y="72104"/>
                  </a:lnTo>
                  <a:lnTo>
                    <a:pt x="28289" y="60008"/>
                  </a:lnTo>
                  <a:lnTo>
                    <a:pt x="31623" y="107537"/>
                  </a:lnTo>
                  <a:lnTo>
                    <a:pt x="34957" y="60008"/>
                  </a:lnTo>
                  <a:lnTo>
                    <a:pt x="48578" y="72104"/>
                  </a:lnTo>
                  <a:lnTo>
                    <a:pt x="37719" y="56960"/>
                  </a:lnTo>
                  <a:close/>
                </a:path>
              </a:pathLst>
            </a:custGeom>
            <a:solidFill>
              <a:schemeClr val="accent2"/>
            </a:solidFill>
            <a:ln w="9525" cap="flat">
              <a:noFill/>
              <a:prstDash val="solid"/>
              <a:miter/>
            </a:ln>
          </p:spPr>
          <p:txBody>
            <a:bodyPr rtlCol="0" anchor="ctr">
              <a:noAutofit/>
            </a:bodyPr>
            <a:lstStyle/>
            <a:p>
              <a:endParaRPr lang="zh-CN" altLang="en-US"/>
            </a:p>
          </p:txBody>
        </p:sp>
        <p:sp>
          <p:nvSpPr>
            <p:cNvPr id="24" name="任意多边形: 形状 23">
              <a:extLst>
                <a:ext uri="{FF2B5EF4-FFF2-40B4-BE49-F238E27FC236}">
                  <a16:creationId xmlns:a16="http://schemas.microsoft.com/office/drawing/2014/main" id="{E38CD941-F4EA-58B9-AB82-D2D52D8F5EE2}"/>
                </a:ext>
              </a:extLst>
            </p:cNvPr>
            <p:cNvSpPr/>
            <p:nvPr/>
          </p:nvSpPr>
          <p:spPr>
            <a:xfrm>
              <a:off x="-1393064" y="3306038"/>
              <a:ext cx="2045018" cy="3477191"/>
            </a:xfrm>
            <a:custGeom>
              <a:avLst/>
              <a:gdLst>
                <a:gd name="connsiteX0" fmla="*/ 37719 w 63245"/>
                <a:gd name="connsiteY0" fmla="*/ 56960 h 107537"/>
                <a:gd name="connsiteX1" fmla="*/ 63246 w 63245"/>
                <a:gd name="connsiteY1" fmla="*/ 53816 h 107537"/>
                <a:gd name="connsiteX2" fmla="*/ 37719 w 63245"/>
                <a:gd name="connsiteY2" fmla="*/ 50578 h 107537"/>
                <a:gd name="connsiteX3" fmla="*/ 48578 w 63245"/>
                <a:gd name="connsiteY3" fmla="*/ 36862 h 107537"/>
                <a:gd name="connsiteX4" fmla="*/ 34957 w 63245"/>
                <a:gd name="connsiteY4" fmla="*/ 47530 h 107537"/>
                <a:gd name="connsiteX5" fmla="*/ 31623 w 63245"/>
                <a:gd name="connsiteY5" fmla="*/ 0 h 107537"/>
                <a:gd name="connsiteX6" fmla="*/ 28289 w 63245"/>
                <a:gd name="connsiteY6" fmla="*/ 47530 h 107537"/>
                <a:gd name="connsiteX7" fmla="*/ 14669 w 63245"/>
                <a:gd name="connsiteY7" fmla="*/ 36862 h 107537"/>
                <a:gd name="connsiteX8" fmla="*/ 25527 w 63245"/>
                <a:gd name="connsiteY8" fmla="*/ 50578 h 107537"/>
                <a:gd name="connsiteX9" fmla="*/ 0 w 63245"/>
                <a:gd name="connsiteY9" fmla="*/ 53816 h 107537"/>
                <a:gd name="connsiteX10" fmla="*/ 25527 w 63245"/>
                <a:gd name="connsiteY10" fmla="*/ 56960 h 107537"/>
                <a:gd name="connsiteX11" fmla="*/ 14669 w 63245"/>
                <a:gd name="connsiteY11" fmla="*/ 70771 h 107537"/>
                <a:gd name="connsiteX12" fmla="*/ 28289 w 63245"/>
                <a:gd name="connsiteY12" fmla="*/ 60008 h 107537"/>
                <a:gd name="connsiteX13" fmla="*/ 31623 w 63245"/>
                <a:gd name="connsiteY13" fmla="*/ 107537 h 107537"/>
                <a:gd name="connsiteX14" fmla="*/ 34957 w 63245"/>
                <a:gd name="connsiteY14" fmla="*/ 60008 h 107537"/>
                <a:gd name="connsiteX15" fmla="*/ 48578 w 63245"/>
                <a:gd name="connsiteY15" fmla="*/ 70771 h 107537"/>
                <a:gd name="connsiteX16" fmla="*/ 37719 w 63245"/>
                <a:gd name="connsiteY16" fmla="*/ 56960 h 10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245" h="107537">
                  <a:moveTo>
                    <a:pt x="37719" y="56960"/>
                  </a:moveTo>
                  <a:lnTo>
                    <a:pt x="63246" y="53816"/>
                  </a:lnTo>
                  <a:lnTo>
                    <a:pt x="37719" y="50578"/>
                  </a:lnTo>
                  <a:lnTo>
                    <a:pt x="48578" y="36862"/>
                  </a:lnTo>
                  <a:lnTo>
                    <a:pt x="34957" y="47530"/>
                  </a:lnTo>
                  <a:lnTo>
                    <a:pt x="31623" y="0"/>
                  </a:lnTo>
                  <a:lnTo>
                    <a:pt x="28289" y="47530"/>
                  </a:lnTo>
                  <a:lnTo>
                    <a:pt x="14669" y="36862"/>
                  </a:lnTo>
                  <a:lnTo>
                    <a:pt x="25527" y="50578"/>
                  </a:lnTo>
                  <a:lnTo>
                    <a:pt x="0" y="53816"/>
                  </a:lnTo>
                  <a:lnTo>
                    <a:pt x="25527" y="56960"/>
                  </a:lnTo>
                  <a:lnTo>
                    <a:pt x="14669" y="70771"/>
                  </a:lnTo>
                  <a:lnTo>
                    <a:pt x="28289" y="60008"/>
                  </a:lnTo>
                  <a:lnTo>
                    <a:pt x="31623" y="107537"/>
                  </a:lnTo>
                  <a:lnTo>
                    <a:pt x="34957" y="60008"/>
                  </a:lnTo>
                  <a:lnTo>
                    <a:pt x="48578" y="70771"/>
                  </a:lnTo>
                  <a:lnTo>
                    <a:pt x="37719" y="56960"/>
                  </a:lnTo>
                  <a:close/>
                </a:path>
              </a:pathLst>
            </a:custGeom>
            <a:gradFill>
              <a:gsLst>
                <a:gs pos="0">
                  <a:schemeClr val="accent3"/>
                </a:gs>
                <a:gs pos="61000">
                  <a:schemeClr val="accent3">
                    <a:lumMod val="60000"/>
                    <a:lumOff val="40000"/>
                  </a:schemeClr>
                </a:gs>
                <a:gs pos="100000">
                  <a:schemeClr val="accent3">
                    <a:lumMod val="75000"/>
                  </a:schemeClr>
                </a:gs>
              </a:gsLst>
              <a:lin ang="1957664" scaled="1"/>
            </a:gradFill>
            <a:ln w="9525" cap="flat">
              <a:noFill/>
              <a:prstDash val="solid"/>
              <a:miter/>
            </a:ln>
          </p:spPr>
          <p:txBody>
            <a:bodyPr rtlCol="0" anchor="ctr">
              <a:noAutofit/>
            </a:bodyPr>
            <a:lstStyle/>
            <a:p>
              <a:endParaRPr lang="zh-CN" altLang="en-US"/>
            </a:p>
          </p:txBody>
        </p:sp>
      </p:grpSp>
      <p:sp>
        <p:nvSpPr>
          <p:cNvPr id="25" name="任意多边形: 形状 24">
            <a:extLst>
              <a:ext uri="{FF2B5EF4-FFF2-40B4-BE49-F238E27FC236}">
                <a16:creationId xmlns:a16="http://schemas.microsoft.com/office/drawing/2014/main" id="{E772A904-686C-BDBD-91C0-513E9B519D97}"/>
              </a:ext>
            </a:extLst>
          </p:cNvPr>
          <p:cNvSpPr/>
          <p:nvPr/>
        </p:nvSpPr>
        <p:spPr>
          <a:xfrm>
            <a:off x="4254148" y="4459608"/>
            <a:ext cx="3683705" cy="1263720"/>
          </a:xfrm>
          <a:custGeom>
            <a:avLst/>
            <a:gdLst>
              <a:gd name="connsiteX0" fmla="*/ 631861 w 3683705"/>
              <a:gd name="connsiteY0" fmla="*/ 0 h 1263720"/>
              <a:gd name="connsiteX1" fmla="*/ 985140 w 3683705"/>
              <a:gd name="connsiteY1" fmla="*/ 107912 h 1263720"/>
              <a:gd name="connsiteX2" fmla="*/ 1035191 w 3683705"/>
              <a:gd name="connsiteY2" fmla="*/ 149208 h 1263720"/>
              <a:gd name="connsiteX3" fmla="*/ 1085242 w 3683705"/>
              <a:gd name="connsiteY3" fmla="*/ 107912 h 1263720"/>
              <a:gd name="connsiteX4" fmla="*/ 1438522 w 3683705"/>
              <a:gd name="connsiteY4" fmla="*/ 0 h 1263720"/>
              <a:gd name="connsiteX5" fmla="*/ 1791801 w 3683705"/>
              <a:gd name="connsiteY5" fmla="*/ 107912 h 1263720"/>
              <a:gd name="connsiteX6" fmla="*/ 1841852 w 3683705"/>
              <a:gd name="connsiteY6" fmla="*/ 149208 h 1263720"/>
              <a:gd name="connsiteX7" fmla="*/ 1891903 w 3683705"/>
              <a:gd name="connsiteY7" fmla="*/ 107912 h 1263720"/>
              <a:gd name="connsiteX8" fmla="*/ 2245183 w 3683705"/>
              <a:gd name="connsiteY8" fmla="*/ 0 h 1263720"/>
              <a:gd name="connsiteX9" fmla="*/ 2598463 w 3683705"/>
              <a:gd name="connsiteY9" fmla="*/ 107912 h 1263720"/>
              <a:gd name="connsiteX10" fmla="*/ 2648514 w 3683705"/>
              <a:gd name="connsiteY10" fmla="*/ 149208 h 1263720"/>
              <a:gd name="connsiteX11" fmla="*/ 2698565 w 3683705"/>
              <a:gd name="connsiteY11" fmla="*/ 107912 h 1263720"/>
              <a:gd name="connsiteX12" fmla="*/ 3051844 w 3683705"/>
              <a:gd name="connsiteY12" fmla="*/ 0 h 1263720"/>
              <a:gd name="connsiteX13" fmla="*/ 3683705 w 3683705"/>
              <a:gd name="connsiteY13" fmla="*/ 631860 h 1263720"/>
              <a:gd name="connsiteX14" fmla="*/ 3051844 w 3683705"/>
              <a:gd name="connsiteY14" fmla="*/ 1263720 h 1263720"/>
              <a:gd name="connsiteX15" fmla="*/ 2698565 w 3683705"/>
              <a:gd name="connsiteY15" fmla="*/ 1155809 h 1263720"/>
              <a:gd name="connsiteX16" fmla="*/ 2648514 w 3683705"/>
              <a:gd name="connsiteY16" fmla="*/ 1114513 h 1263720"/>
              <a:gd name="connsiteX17" fmla="*/ 2598463 w 3683705"/>
              <a:gd name="connsiteY17" fmla="*/ 1155809 h 1263720"/>
              <a:gd name="connsiteX18" fmla="*/ 2245183 w 3683705"/>
              <a:gd name="connsiteY18" fmla="*/ 1263720 h 1263720"/>
              <a:gd name="connsiteX19" fmla="*/ 1891903 w 3683705"/>
              <a:gd name="connsiteY19" fmla="*/ 1155809 h 1263720"/>
              <a:gd name="connsiteX20" fmla="*/ 1841852 w 3683705"/>
              <a:gd name="connsiteY20" fmla="*/ 1114513 h 1263720"/>
              <a:gd name="connsiteX21" fmla="*/ 1791801 w 3683705"/>
              <a:gd name="connsiteY21" fmla="*/ 1155809 h 1263720"/>
              <a:gd name="connsiteX22" fmla="*/ 1438522 w 3683705"/>
              <a:gd name="connsiteY22" fmla="*/ 1263720 h 1263720"/>
              <a:gd name="connsiteX23" fmla="*/ 1085242 w 3683705"/>
              <a:gd name="connsiteY23" fmla="*/ 1155809 h 1263720"/>
              <a:gd name="connsiteX24" fmla="*/ 1035191 w 3683705"/>
              <a:gd name="connsiteY24" fmla="*/ 1114513 h 1263720"/>
              <a:gd name="connsiteX25" fmla="*/ 985140 w 3683705"/>
              <a:gd name="connsiteY25" fmla="*/ 1155809 h 1263720"/>
              <a:gd name="connsiteX26" fmla="*/ 631861 w 3683705"/>
              <a:gd name="connsiteY26" fmla="*/ 1263720 h 1263720"/>
              <a:gd name="connsiteX27" fmla="*/ 0 w 3683705"/>
              <a:gd name="connsiteY27" fmla="*/ 631860 h 1263720"/>
              <a:gd name="connsiteX28" fmla="*/ 631861 w 3683705"/>
              <a:gd name="connsiteY28" fmla="*/ 0 h 1263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83705" h="1263720">
                <a:moveTo>
                  <a:pt x="631861" y="0"/>
                </a:moveTo>
                <a:cubicBezTo>
                  <a:pt x="762723" y="0"/>
                  <a:pt x="884295" y="39782"/>
                  <a:pt x="985140" y="107912"/>
                </a:cubicBezTo>
                <a:lnTo>
                  <a:pt x="1035191" y="149208"/>
                </a:lnTo>
                <a:lnTo>
                  <a:pt x="1085242" y="107912"/>
                </a:lnTo>
                <a:cubicBezTo>
                  <a:pt x="1186088" y="39782"/>
                  <a:pt x="1307659" y="0"/>
                  <a:pt x="1438522" y="0"/>
                </a:cubicBezTo>
                <a:cubicBezTo>
                  <a:pt x="1569384" y="0"/>
                  <a:pt x="1690956" y="39782"/>
                  <a:pt x="1791801" y="107912"/>
                </a:cubicBezTo>
                <a:lnTo>
                  <a:pt x="1841852" y="149208"/>
                </a:lnTo>
                <a:lnTo>
                  <a:pt x="1891903" y="107912"/>
                </a:lnTo>
                <a:cubicBezTo>
                  <a:pt x="1992749" y="39782"/>
                  <a:pt x="2114320" y="0"/>
                  <a:pt x="2245183" y="0"/>
                </a:cubicBezTo>
                <a:cubicBezTo>
                  <a:pt x="2376045" y="0"/>
                  <a:pt x="2497617" y="39782"/>
                  <a:pt x="2598463" y="107912"/>
                </a:cubicBezTo>
                <a:lnTo>
                  <a:pt x="2648514" y="149208"/>
                </a:lnTo>
                <a:lnTo>
                  <a:pt x="2698565" y="107912"/>
                </a:lnTo>
                <a:cubicBezTo>
                  <a:pt x="2799411" y="39782"/>
                  <a:pt x="2920982" y="0"/>
                  <a:pt x="3051844" y="0"/>
                </a:cubicBezTo>
                <a:cubicBezTo>
                  <a:pt x="3400811" y="0"/>
                  <a:pt x="3683705" y="282893"/>
                  <a:pt x="3683705" y="631860"/>
                </a:cubicBezTo>
                <a:cubicBezTo>
                  <a:pt x="3683705" y="980827"/>
                  <a:pt x="3400811" y="1263720"/>
                  <a:pt x="3051844" y="1263720"/>
                </a:cubicBezTo>
                <a:cubicBezTo>
                  <a:pt x="2920982" y="1263720"/>
                  <a:pt x="2799411" y="1223938"/>
                  <a:pt x="2698565" y="1155809"/>
                </a:cubicBezTo>
                <a:lnTo>
                  <a:pt x="2648514" y="1114513"/>
                </a:lnTo>
                <a:lnTo>
                  <a:pt x="2598463" y="1155809"/>
                </a:lnTo>
                <a:cubicBezTo>
                  <a:pt x="2497617" y="1223938"/>
                  <a:pt x="2376045" y="1263720"/>
                  <a:pt x="2245183" y="1263720"/>
                </a:cubicBezTo>
                <a:cubicBezTo>
                  <a:pt x="2114320" y="1263720"/>
                  <a:pt x="1992749" y="1223938"/>
                  <a:pt x="1891903" y="1155809"/>
                </a:cubicBezTo>
                <a:lnTo>
                  <a:pt x="1841852" y="1114513"/>
                </a:lnTo>
                <a:lnTo>
                  <a:pt x="1791801" y="1155809"/>
                </a:lnTo>
                <a:cubicBezTo>
                  <a:pt x="1690956" y="1223938"/>
                  <a:pt x="1569384" y="1263720"/>
                  <a:pt x="1438522" y="1263720"/>
                </a:cubicBezTo>
                <a:cubicBezTo>
                  <a:pt x="1307659" y="1263720"/>
                  <a:pt x="1186088" y="1223938"/>
                  <a:pt x="1085242" y="1155809"/>
                </a:cubicBezTo>
                <a:lnTo>
                  <a:pt x="1035191" y="1114513"/>
                </a:lnTo>
                <a:lnTo>
                  <a:pt x="985140" y="1155809"/>
                </a:lnTo>
                <a:cubicBezTo>
                  <a:pt x="884295" y="1223938"/>
                  <a:pt x="762723" y="1263720"/>
                  <a:pt x="631861" y="1263720"/>
                </a:cubicBezTo>
                <a:cubicBezTo>
                  <a:pt x="282894" y="1263720"/>
                  <a:pt x="0" y="980827"/>
                  <a:pt x="0" y="631860"/>
                </a:cubicBezTo>
                <a:cubicBezTo>
                  <a:pt x="0" y="282893"/>
                  <a:pt x="282894" y="0"/>
                  <a:pt x="631861" y="0"/>
                </a:cubicBezTo>
                <a:close/>
              </a:path>
            </a:pathLst>
          </a:custGeom>
          <a:solidFill>
            <a:schemeClr val="accent1"/>
          </a:solidFill>
          <a:ln w="25400">
            <a:gradFill>
              <a:gsLst>
                <a:gs pos="0">
                  <a:schemeClr val="accent3"/>
                </a:gs>
                <a:gs pos="100000">
                  <a:schemeClr val="accent3">
                    <a:lumMod val="75000"/>
                  </a:schemeClr>
                </a:gs>
              </a:gsLst>
              <a:lin ang="5400000" scaled="1"/>
            </a:gradFill>
          </a:ln>
          <a:effectLst>
            <a:innerShdw blurRad="228600">
              <a:prstClr val="black">
                <a:alpha val="61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33" name="组合 32">
            <a:extLst>
              <a:ext uri="{FF2B5EF4-FFF2-40B4-BE49-F238E27FC236}">
                <a16:creationId xmlns:a16="http://schemas.microsoft.com/office/drawing/2014/main" id="{4BBD2A2A-69C9-C714-D23F-0D9CC748F850}"/>
              </a:ext>
            </a:extLst>
          </p:cNvPr>
          <p:cNvGrpSpPr/>
          <p:nvPr/>
        </p:nvGrpSpPr>
        <p:grpSpPr>
          <a:xfrm>
            <a:off x="5805005" y="1833742"/>
            <a:ext cx="152862" cy="240448"/>
            <a:chOff x="-1393064" y="3306038"/>
            <a:chExt cx="2045018" cy="3477191"/>
          </a:xfrm>
        </p:grpSpPr>
        <p:sp>
          <p:nvSpPr>
            <p:cNvPr id="34" name="任意多边形: 形状 33">
              <a:extLst>
                <a:ext uri="{FF2B5EF4-FFF2-40B4-BE49-F238E27FC236}">
                  <a16:creationId xmlns:a16="http://schemas.microsoft.com/office/drawing/2014/main" id="{AAF482AE-EEEF-0C73-9A6B-02CE843F1BFD}"/>
                </a:ext>
              </a:extLst>
            </p:cNvPr>
            <p:cNvSpPr/>
            <p:nvPr/>
          </p:nvSpPr>
          <p:spPr>
            <a:xfrm>
              <a:off x="-1393064" y="3306038"/>
              <a:ext cx="2045018" cy="3477191"/>
            </a:xfrm>
            <a:custGeom>
              <a:avLst/>
              <a:gdLst>
                <a:gd name="connsiteX0" fmla="*/ 37719 w 63245"/>
                <a:gd name="connsiteY0" fmla="*/ 56960 h 107537"/>
                <a:gd name="connsiteX1" fmla="*/ 63246 w 63245"/>
                <a:gd name="connsiteY1" fmla="*/ 52102 h 107537"/>
                <a:gd name="connsiteX2" fmla="*/ 37719 w 63245"/>
                <a:gd name="connsiteY2" fmla="*/ 50578 h 107537"/>
                <a:gd name="connsiteX3" fmla="*/ 48578 w 63245"/>
                <a:gd name="connsiteY3" fmla="*/ 35147 h 107537"/>
                <a:gd name="connsiteX4" fmla="*/ 34957 w 63245"/>
                <a:gd name="connsiteY4" fmla="*/ 47530 h 107537"/>
                <a:gd name="connsiteX5" fmla="*/ 31623 w 63245"/>
                <a:gd name="connsiteY5" fmla="*/ 0 h 107537"/>
                <a:gd name="connsiteX6" fmla="*/ 28289 w 63245"/>
                <a:gd name="connsiteY6" fmla="*/ 47530 h 107537"/>
                <a:gd name="connsiteX7" fmla="*/ 14669 w 63245"/>
                <a:gd name="connsiteY7" fmla="*/ 35147 h 107537"/>
                <a:gd name="connsiteX8" fmla="*/ 25527 w 63245"/>
                <a:gd name="connsiteY8" fmla="*/ 50578 h 107537"/>
                <a:gd name="connsiteX9" fmla="*/ 0 w 63245"/>
                <a:gd name="connsiteY9" fmla="*/ 52102 h 107537"/>
                <a:gd name="connsiteX10" fmla="*/ 25527 w 63245"/>
                <a:gd name="connsiteY10" fmla="*/ 56960 h 107537"/>
                <a:gd name="connsiteX11" fmla="*/ 14669 w 63245"/>
                <a:gd name="connsiteY11" fmla="*/ 69056 h 107537"/>
                <a:gd name="connsiteX12" fmla="*/ 28289 w 63245"/>
                <a:gd name="connsiteY12" fmla="*/ 60008 h 107537"/>
                <a:gd name="connsiteX13" fmla="*/ 31623 w 63245"/>
                <a:gd name="connsiteY13" fmla="*/ 107537 h 107537"/>
                <a:gd name="connsiteX14" fmla="*/ 34957 w 63245"/>
                <a:gd name="connsiteY14" fmla="*/ 60008 h 107537"/>
                <a:gd name="connsiteX15" fmla="*/ 48578 w 63245"/>
                <a:gd name="connsiteY15" fmla="*/ 69056 h 107537"/>
                <a:gd name="connsiteX16" fmla="*/ 37719 w 63245"/>
                <a:gd name="connsiteY16" fmla="*/ 56960 h 10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245" h="107537">
                  <a:moveTo>
                    <a:pt x="37719" y="56960"/>
                  </a:moveTo>
                  <a:lnTo>
                    <a:pt x="63246" y="52102"/>
                  </a:lnTo>
                  <a:lnTo>
                    <a:pt x="37719" y="50578"/>
                  </a:lnTo>
                  <a:lnTo>
                    <a:pt x="48578" y="35147"/>
                  </a:lnTo>
                  <a:lnTo>
                    <a:pt x="34957" y="47530"/>
                  </a:lnTo>
                  <a:lnTo>
                    <a:pt x="31623" y="0"/>
                  </a:lnTo>
                  <a:lnTo>
                    <a:pt x="28289" y="47530"/>
                  </a:lnTo>
                  <a:lnTo>
                    <a:pt x="14669" y="35147"/>
                  </a:lnTo>
                  <a:lnTo>
                    <a:pt x="25527" y="50578"/>
                  </a:lnTo>
                  <a:lnTo>
                    <a:pt x="0" y="52102"/>
                  </a:lnTo>
                  <a:lnTo>
                    <a:pt x="25527" y="56960"/>
                  </a:lnTo>
                  <a:lnTo>
                    <a:pt x="14669" y="69056"/>
                  </a:lnTo>
                  <a:lnTo>
                    <a:pt x="28289" y="60008"/>
                  </a:lnTo>
                  <a:lnTo>
                    <a:pt x="31623" y="107537"/>
                  </a:lnTo>
                  <a:lnTo>
                    <a:pt x="34957" y="60008"/>
                  </a:lnTo>
                  <a:lnTo>
                    <a:pt x="48578" y="69056"/>
                  </a:lnTo>
                  <a:lnTo>
                    <a:pt x="37719" y="56960"/>
                  </a:lnTo>
                  <a:close/>
                </a:path>
              </a:pathLst>
            </a:custGeom>
            <a:solidFill>
              <a:schemeClr val="bg1"/>
            </a:solidFill>
            <a:ln w="9525" cap="flat">
              <a:noFill/>
              <a:prstDash val="solid"/>
              <a:miter/>
            </a:ln>
          </p:spPr>
          <p:txBody>
            <a:bodyPr rtlCol="0" anchor="ctr">
              <a:noAutofit/>
            </a:bodyPr>
            <a:lstStyle/>
            <a:p>
              <a:endParaRPr lang="zh-CN" altLang="en-US"/>
            </a:p>
          </p:txBody>
        </p:sp>
        <p:sp>
          <p:nvSpPr>
            <p:cNvPr id="35" name="任意多边形: 形状 34">
              <a:extLst>
                <a:ext uri="{FF2B5EF4-FFF2-40B4-BE49-F238E27FC236}">
                  <a16:creationId xmlns:a16="http://schemas.microsoft.com/office/drawing/2014/main" id="{7EBD81AA-DB7B-BADD-5D94-2CDB3486ADAC}"/>
                </a:ext>
              </a:extLst>
            </p:cNvPr>
            <p:cNvSpPr/>
            <p:nvPr/>
          </p:nvSpPr>
          <p:spPr>
            <a:xfrm>
              <a:off x="-1393064" y="3306038"/>
              <a:ext cx="2045018" cy="3477191"/>
            </a:xfrm>
            <a:custGeom>
              <a:avLst/>
              <a:gdLst>
                <a:gd name="connsiteX0" fmla="*/ 37719 w 63245"/>
                <a:gd name="connsiteY0" fmla="*/ 56960 h 107537"/>
                <a:gd name="connsiteX1" fmla="*/ 63246 w 63245"/>
                <a:gd name="connsiteY1" fmla="*/ 55150 h 107537"/>
                <a:gd name="connsiteX2" fmla="*/ 37719 w 63245"/>
                <a:gd name="connsiteY2" fmla="*/ 50578 h 107537"/>
                <a:gd name="connsiteX3" fmla="*/ 48578 w 63245"/>
                <a:gd name="connsiteY3" fmla="*/ 38195 h 107537"/>
                <a:gd name="connsiteX4" fmla="*/ 34957 w 63245"/>
                <a:gd name="connsiteY4" fmla="*/ 47530 h 107537"/>
                <a:gd name="connsiteX5" fmla="*/ 31623 w 63245"/>
                <a:gd name="connsiteY5" fmla="*/ 0 h 107537"/>
                <a:gd name="connsiteX6" fmla="*/ 28289 w 63245"/>
                <a:gd name="connsiteY6" fmla="*/ 47530 h 107537"/>
                <a:gd name="connsiteX7" fmla="*/ 14669 w 63245"/>
                <a:gd name="connsiteY7" fmla="*/ 38195 h 107537"/>
                <a:gd name="connsiteX8" fmla="*/ 25527 w 63245"/>
                <a:gd name="connsiteY8" fmla="*/ 50578 h 107537"/>
                <a:gd name="connsiteX9" fmla="*/ 0 w 63245"/>
                <a:gd name="connsiteY9" fmla="*/ 55150 h 107537"/>
                <a:gd name="connsiteX10" fmla="*/ 25527 w 63245"/>
                <a:gd name="connsiteY10" fmla="*/ 56960 h 107537"/>
                <a:gd name="connsiteX11" fmla="*/ 14669 w 63245"/>
                <a:gd name="connsiteY11" fmla="*/ 72104 h 107537"/>
                <a:gd name="connsiteX12" fmla="*/ 28289 w 63245"/>
                <a:gd name="connsiteY12" fmla="*/ 60008 h 107537"/>
                <a:gd name="connsiteX13" fmla="*/ 31623 w 63245"/>
                <a:gd name="connsiteY13" fmla="*/ 107537 h 107537"/>
                <a:gd name="connsiteX14" fmla="*/ 34957 w 63245"/>
                <a:gd name="connsiteY14" fmla="*/ 60008 h 107537"/>
                <a:gd name="connsiteX15" fmla="*/ 48578 w 63245"/>
                <a:gd name="connsiteY15" fmla="*/ 72104 h 107537"/>
                <a:gd name="connsiteX16" fmla="*/ 37719 w 63245"/>
                <a:gd name="connsiteY16" fmla="*/ 56960 h 10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245" h="107537">
                  <a:moveTo>
                    <a:pt x="37719" y="56960"/>
                  </a:moveTo>
                  <a:lnTo>
                    <a:pt x="63246" y="55150"/>
                  </a:lnTo>
                  <a:lnTo>
                    <a:pt x="37719" y="50578"/>
                  </a:lnTo>
                  <a:lnTo>
                    <a:pt x="48578" y="38195"/>
                  </a:lnTo>
                  <a:lnTo>
                    <a:pt x="34957" y="47530"/>
                  </a:lnTo>
                  <a:lnTo>
                    <a:pt x="31623" y="0"/>
                  </a:lnTo>
                  <a:lnTo>
                    <a:pt x="28289" y="47530"/>
                  </a:lnTo>
                  <a:lnTo>
                    <a:pt x="14669" y="38195"/>
                  </a:lnTo>
                  <a:lnTo>
                    <a:pt x="25527" y="50578"/>
                  </a:lnTo>
                  <a:lnTo>
                    <a:pt x="0" y="55150"/>
                  </a:lnTo>
                  <a:lnTo>
                    <a:pt x="25527" y="56960"/>
                  </a:lnTo>
                  <a:lnTo>
                    <a:pt x="14669" y="72104"/>
                  </a:lnTo>
                  <a:lnTo>
                    <a:pt x="28289" y="60008"/>
                  </a:lnTo>
                  <a:lnTo>
                    <a:pt x="31623" y="107537"/>
                  </a:lnTo>
                  <a:lnTo>
                    <a:pt x="34957" y="60008"/>
                  </a:lnTo>
                  <a:lnTo>
                    <a:pt x="48578" y="72104"/>
                  </a:lnTo>
                  <a:lnTo>
                    <a:pt x="37719" y="56960"/>
                  </a:lnTo>
                  <a:close/>
                </a:path>
              </a:pathLst>
            </a:custGeom>
            <a:solidFill>
              <a:schemeClr val="accent2"/>
            </a:solidFill>
            <a:ln w="9525" cap="flat">
              <a:noFill/>
              <a:prstDash val="solid"/>
              <a:miter/>
            </a:ln>
          </p:spPr>
          <p:txBody>
            <a:bodyPr rtlCol="0" anchor="ctr">
              <a:noAutofit/>
            </a:bodyPr>
            <a:lstStyle/>
            <a:p>
              <a:endParaRPr lang="zh-CN" altLang="en-US"/>
            </a:p>
          </p:txBody>
        </p:sp>
        <p:sp>
          <p:nvSpPr>
            <p:cNvPr id="36" name="任意多边形: 形状 35">
              <a:extLst>
                <a:ext uri="{FF2B5EF4-FFF2-40B4-BE49-F238E27FC236}">
                  <a16:creationId xmlns:a16="http://schemas.microsoft.com/office/drawing/2014/main" id="{59FB485C-0811-FD71-52D9-A0D3C23D8086}"/>
                </a:ext>
              </a:extLst>
            </p:cNvPr>
            <p:cNvSpPr/>
            <p:nvPr/>
          </p:nvSpPr>
          <p:spPr>
            <a:xfrm>
              <a:off x="-1393064" y="3306038"/>
              <a:ext cx="2045018" cy="3477191"/>
            </a:xfrm>
            <a:custGeom>
              <a:avLst/>
              <a:gdLst>
                <a:gd name="connsiteX0" fmla="*/ 37719 w 63245"/>
                <a:gd name="connsiteY0" fmla="*/ 56960 h 107537"/>
                <a:gd name="connsiteX1" fmla="*/ 63246 w 63245"/>
                <a:gd name="connsiteY1" fmla="*/ 53816 h 107537"/>
                <a:gd name="connsiteX2" fmla="*/ 37719 w 63245"/>
                <a:gd name="connsiteY2" fmla="*/ 50578 h 107537"/>
                <a:gd name="connsiteX3" fmla="*/ 48578 w 63245"/>
                <a:gd name="connsiteY3" fmla="*/ 36862 h 107537"/>
                <a:gd name="connsiteX4" fmla="*/ 34957 w 63245"/>
                <a:gd name="connsiteY4" fmla="*/ 47530 h 107537"/>
                <a:gd name="connsiteX5" fmla="*/ 31623 w 63245"/>
                <a:gd name="connsiteY5" fmla="*/ 0 h 107537"/>
                <a:gd name="connsiteX6" fmla="*/ 28289 w 63245"/>
                <a:gd name="connsiteY6" fmla="*/ 47530 h 107537"/>
                <a:gd name="connsiteX7" fmla="*/ 14669 w 63245"/>
                <a:gd name="connsiteY7" fmla="*/ 36862 h 107537"/>
                <a:gd name="connsiteX8" fmla="*/ 25527 w 63245"/>
                <a:gd name="connsiteY8" fmla="*/ 50578 h 107537"/>
                <a:gd name="connsiteX9" fmla="*/ 0 w 63245"/>
                <a:gd name="connsiteY9" fmla="*/ 53816 h 107537"/>
                <a:gd name="connsiteX10" fmla="*/ 25527 w 63245"/>
                <a:gd name="connsiteY10" fmla="*/ 56960 h 107537"/>
                <a:gd name="connsiteX11" fmla="*/ 14669 w 63245"/>
                <a:gd name="connsiteY11" fmla="*/ 70771 h 107537"/>
                <a:gd name="connsiteX12" fmla="*/ 28289 w 63245"/>
                <a:gd name="connsiteY12" fmla="*/ 60008 h 107537"/>
                <a:gd name="connsiteX13" fmla="*/ 31623 w 63245"/>
                <a:gd name="connsiteY13" fmla="*/ 107537 h 107537"/>
                <a:gd name="connsiteX14" fmla="*/ 34957 w 63245"/>
                <a:gd name="connsiteY14" fmla="*/ 60008 h 107537"/>
                <a:gd name="connsiteX15" fmla="*/ 48578 w 63245"/>
                <a:gd name="connsiteY15" fmla="*/ 70771 h 107537"/>
                <a:gd name="connsiteX16" fmla="*/ 37719 w 63245"/>
                <a:gd name="connsiteY16" fmla="*/ 56960 h 10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245" h="107537">
                  <a:moveTo>
                    <a:pt x="37719" y="56960"/>
                  </a:moveTo>
                  <a:lnTo>
                    <a:pt x="63246" y="53816"/>
                  </a:lnTo>
                  <a:lnTo>
                    <a:pt x="37719" y="50578"/>
                  </a:lnTo>
                  <a:lnTo>
                    <a:pt x="48578" y="36862"/>
                  </a:lnTo>
                  <a:lnTo>
                    <a:pt x="34957" y="47530"/>
                  </a:lnTo>
                  <a:lnTo>
                    <a:pt x="31623" y="0"/>
                  </a:lnTo>
                  <a:lnTo>
                    <a:pt x="28289" y="47530"/>
                  </a:lnTo>
                  <a:lnTo>
                    <a:pt x="14669" y="36862"/>
                  </a:lnTo>
                  <a:lnTo>
                    <a:pt x="25527" y="50578"/>
                  </a:lnTo>
                  <a:lnTo>
                    <a:pt x="0" y="53816"/>
                  </a:lnTo>
                  <a:lnTo>
                    <a:pt x="25527" y="56960"/>
                  </a:lnTo>
                  <a:lnTo>
                    <a:pt x="14669" y="70771"/>
                  </a:lnTo>
                  <a:lnTo>
                    <a:pt x="28289" y="60008"/>
                  </a:lnTo>
                  <a:lnTo>
                    <a:pt x="31623" y="107537"/>
                  </a:lnTo>
                  <a:lnTo>
                    <a:pt x="34957" y="60008"/>
                  </a:lnTo>
                  <a:lnTo>
                    <a:pt x="48578" y="70771"/>
                  </a:lnTo>
                  <a:lnTo>
                    <a:pt x="37719" y="56960"/>
                  </a:lnTo>
                  <a:close/>
                </a:path>
              </a:pathLst>
            </a:custGeom>
            <a:gradFill>
              <a:gsLst>
                <a:gs pos="0">
                  <a:schemeClr val="accent3"/>
                </a:gs>
                <a:gs pos="61000">
                  <a:schemeClr val="accent3">
                    <a:lumMod val="60000"/>
                    <a:lumOff val="40000"/>
                  </a:schemeClr>
                </a:gs>
                <a:gs pos="100000">
                  <a:schemeClr val="accent3">
                    <a:lumMod val="75000"/>
                  </a:schemeClr>
                </a:gs>
              </a:gsLst>
              <a:lin ang="1957664" scaled="1"/>
            </a:gradFill>
            <a:ln w="9525" cap="flat">
              <a:noFill/>
              <a:prstDash val="solid"/>
              <a:miter/>
            </a:ln>
          </p:spPr>
          <p:txBody>
            <a:bodyPr rtlCol="0" anchor="ctr">
              <a:noAutofit/>
            </a:bodyPr>
            <a:lstStyle/>
            <a:p>
              <a:endParaRPr lang="zh-CN" altLang="en-US"/>
            </a:p>
          </p:txBody>
        </p:sp>
      </p:grpSp>
      <p:sp>
        <p:nvSpPr>
          <p:cNvPr id="37" name="文本框 36">
            <a:extLst>
              <a:ext uri="{FF2B5EF4-FFF2-40B4-BE49-F238E27FC236}">
                <a16:creationId xmlns:a16="http://schemas.microsoft.com/office/drawing/2014/main" id="{83AF3F7D-EBC6-F532-BCBA-2825CD4CA7D0}"/>
              </a:ext>
            </a:extLst>
          </p:cNvPr>
          <p:cNvSpPr txBox="1"/>
          <p:nvPr/>
        </p:nvSpPr>
        <p:spPr>
          <a:xfrm>
            <a:off x="4525768" y="4639266"/>
            <a:ext cx="3163679" cy="923330"/>
          </a:xfrm>
          <a:prstGeom prst="rect">
            <a:avLst/>
          </a:prstGeom>
          <a:noFill/>
        </p:spPr>
        <p:txBody>
          <a:bodyPr wrap="square" rtlCol="0">
            <a:noAutofit/>
          </a:bodyPr>
          <a:lstStyle/>
          <a:p>
            <a:pPr algn="dist"/>
            <a:r>
              <a:rPr lang="zh-CN" altLang="en-US" sz="5400" dirty="0">
                <a:solidFill>
                  <a:schemeClr val="bg1"/>
                </a:solidFill>
                <a:latin typeface="+mj-ea"/>
                <a:ea typeface="+mj-ea"/>
              </a:rPr>
              <a:t>活动概述</a:t>
            </a:r>
          </a:p>
        </p:txBody>
      </p:sp>
      <p:sp>
        <p:nvSpPr>
          <p:cNvPr id="58" name="任意多边形: 形状 57">
            <a:extLst>
              <a:ext uri="{FF2B5EF4-FFF2-40B4-BE49-F238E27FC236}">
                <a16:creationId xmlns:a16="http://schemas.microsoft.com/office/drawing/2014/main" id="{C4C18704-3236-FA20-B81D-3923806B7EA7}"/>
              </a:ext>
            </a:extLst>
          </p:cNvPr>
          <p:cNvSpPr/>
          <p:nvPr/>
        </p:nvSpPr>
        <p:spPr>
          <a:xfrm rot="10800000">
            <a:off x="9227219" y="0"/>
            <a:ext cx="2964781" cy="3343275"/>
          </a:xfrm>
          <a:custGeom>
            <a:avLst/>
            <a:gdLst>
              <a:gd name="connsiteX0" fmla="*/ 5102 w 2964781"/>
              <a:gd name="connsiteY0" fmla="*/ 73512 h 3343275"/>
              <a:gd name="connsiteX1" fmla="*/ 0 w 2964781"/>
              <a:gd name="connsiteY1" fmla="*/ 73049 h 3343275"/>
              <a:gd name="connsiteX2" fmla="*/ 0 w 2964781"/>
              <a:gd name="connsiteY2" fmla="*/ 866 h 3343275"/>
              <a:gd name="connsiteX3" fmla="*/ 1102 w 2964781"/>
              <a:gd name="connsiteY3" fmla="*/ 332 h 3343275"/>
              <a:gd name="connsiteX4" fmla="*/ 5102 w 2964781"/>
              <a:gd name="connsiteY4" fmla="*/ 73512 h 3343275"/>
              <a:gd name="connsiteX5" fmla="*/ 2534715 w 2964781"/>
              <a:gd name="connsiteY5" fmla="*/ 3343275 h 3343275"/>
              <a:gd name="connsiteX6" fmla="*/ 0 w 2964781"/>
              <a:gd name="connsiteY6" fmla="*/ 3343275 h 3343275"/>
              <a:gd name="connsiteX7" fmla="*/ 0 w 2964781"/>
              <a:gd name="connsiteY7" fmla="*/ 1448920 h 3343275"/>
              <a:gd name="connsiteX8" fmla="*/ 64663 w 2964781"/>
              <a:gd name="connsiteY8" fmla="*/ 1442902 h 3343275"/>
              <a:gd name="connsiteX9" fmla="*/ 1891668 w 2964781"/>
              <a:gd name="connsiteY9" fmla="*/ 865758 h 3343275"/>
              <a:gd name="connsiteX10" fmla="*/ 1288587 w 2964781"/>
              <a:gd name="connsiteY10" fmla="*/ 1765326 h 3343275"/>
              <a:gd name="connsiteX11" fmla="*/ 1960988 w 2964781"/>
              <a:gd name="connsiteY11" fmla="*/ 2367505 h 3343275"/>
              <a:gd name="connsiteX12" fmla="*/ 1838759 w 2964781"/>
              <a:gd name="connsiteY12" fmla="*/ 2736152 h 3343275"/>
              <a:gd name="connsiteX13" fmla="*/ 2949098 w 2964781"/>
              <a:gd name="connsiteY13" fmla="*/ 2852426 h 3343275"/>
              <a:gd name="connsiteX14" fmla="*/ 2576602 w 2964781"/>
              <a:gd name="connsiteY14" fmla="*/ 3317344 h 334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64781" h="3343275">
                <a:moveTo>
                  <a:pt x="5102" y="73512"/>
                </a:moveTo>
                <a:lnTo>
                  <a:pt x="0" y="73049"/>
                </a:lnTo>
                <a:lnTo>
                  <a:pt x="0" y="866"/>
                </a:lnTo>
                <a:lnTo>
                  <a:pt x="1102" y="332"/>
                </a:lnTo>
                <a:cubicBezTo>
                  <a:pt x="47386" y="-5329"/>
                  <a:pt x="87652" y="63193"/>
                  <a:pt x="5102" y="73512"/>
                </a:cubicBezTo>
                <a:close/>
                <a:moveTo>
                  <a:pt x="2534715" y="3343275"/>
                </a:moveTo>
                <a:lnTo>
                  <a:pt x="0" y="3343275"/>
                </a:lnTo>
                <a:lnTo>
                  <a:pt x="0" y="1448920"/>
                </a:lnTo>
                <a:lnTo>
                  <a:pt x="64663" y="1442902"/>
                </a:lnTo>
                <a:cubicBezTo>
                  <a:pt x="560248" y="1357424"/>
                  <a:pt x="1682463" y="692903"/>
                  <a:pt x="1891668" y="865758"/>
                </a:cubicBezTo>
                <a:cubicBezTo>
                  <a:pt x="2130760" y="1063306"/>
                  <a:pt x="1277034" y="1515035"/>
                  <a:pt x="1288587" y="1765326"/>
                </a:cubicBezTo>
                <a:cubicBezTo>
                  <a:pt x="1300140" y="2015617"/>
                  <a:pt x="1853065" y="2111811"/>
                  <a:pt x="1960988" y="2367505"/>
                </a:cubicBezTo>
                <a:cubicBezTo>
                  <a:pt x="2068911" y="2623199"/>
                  <a:pt x="1674074" y="2655332"/>
                  <a:pt x="1838759" y="2736152"/>
                </a:cubicBezTo>
                <a:cubicBezTo>
                  <a:pt x="2003444" y="2816972"/>
                  <a:pt x="2796861" y="2553284"/>
                  <a:pt x="2949098" y="2852426"/>
                </a:cubicBezTo>
                <a:cubicBezTo>
                  <a:pt x="3025216" y="3001997"/>
                  <a:pt x="2811866" y="3167301"/>
                  <a:pt x="2576602" y="3317344"/>
                </a:cubicBezTo>
                <a:close/>
              </a:path>
            </a:pathLst>
          </a:custGeom>
          <a:solidFill>
            <a:schemeClr val="accent1"/>
          </a:solidFill>
          <a:ln>
            <a:noFill/>
          </a:ln>
          <a:effectLst>
            <a:outerShdw blurRad="469900" dist="304800" dir="10800000" algn="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6" name="任意多边形: 形状 55">
            <a:extLst>
              <a:ext uri="{FF2B5EF4-FFF2-40B4-BE49-F238E27FC236}">
                <a16:creationId xmlns:a16="http://schemas.microsoft.com/office/drawing/2014/main" id="{C9E1B4EF-370A-3331-1CE2-890DCC0AD817}"/>
              </a:ext>
            </a:extLst>
          </p:cNvPr>
          <p:cNvSpPr/>
          <p:nvPr/>
        </p:nvSpPr>
        <p:spPr>
          <a:xfrm rot="9900000">
            <a:off x="9732582" y="-351014"/>
            <a:ext cx="2685407" cy="2742378"/>
          </a:xfrm>
          <a:custGeom>
            <a:avLst/>
            <a:gdLst>
              <a:gd name="connsiteX0" fmla="*/ 2518398 w 2685407"/>
              <a:gd name="connsiteY0" fmla="*/ 2742378 h 2742378"/>
              <a:gd name="connsiteX1" fmla="*/ 0 w 2685407"/>
              <a:gd name="connsiteY1" fmla="*/ 2067575 h 2742378"/>
              <a:gd name="connsiteX2" fmla="*/ 554005 w 2685407"/>
              <a:gd name="connsiteY2" fmla="*/ 0 h 2742378"/>
              <a:gd name="connsiteX3" fmla="*/ 556756 w 2685407"/>
              <a:gd name="connsiteY3" fmla="*/ 253 h 2742378"/>
              <a:gd name="connsiteX4" fmla="*/ 1444510 w 2685407"/>
              <a:gd name="connsiteY4" fmla="*/ 414802 h 2742378"/>
              <a:gd name="connsiteX5" fmla="*/ 764273 w 2685407"/>
              <a:gd name="connsiteY5" fmla="*/ 991092 h 2742378"/>
              <a:gd name="connsiteX6" fmla="*/ 1396893 w 2685407"/>
              <a:gd name="connsiteY6" fmla="*/ 1227054 h 2742378"/>
              <a:gd name="connsiteX7" fmla="*/ 1025250 w 2685407"/>
              <a:gd name="connsiteY7" fmla="*/ 1836976 h 2742378"/>
              <a:gd name="connsiteX8" fmla="*/ 2194389 w 2685407"/>
              <a:gd name="connsiteY8" fmla="*/ 1947000 h 2742378"/>
              <a:gd name="connsiteX9" fmla="*/ 1974567 w 2685407"/>
              <a:gd name="connsiteY9" fmla="*/ 2377964 h 2742378"/>
              <a:gd name="connsiteX10" fmla="*/ 2683517 w 2685407"/>
              <a:gd name="connsiteY10" fmla="*/ 2606024 h 2742378"/>
              <a:gd name="connsiteX11" fmla="*/ 2563774 w 2685407"/>
              <a:gd name="connsiteY11" fmla="*/ 2720981 h 2742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85407" h="2742378">
                <a:moveTo>
                  <a:pt x="2518398" y="2742378"/>
                </a:moveTo>
                <a:lnTo>
                  <a:pt x="0" y="2067575"/>
                </a:lnTo>
                <a:lnTo>
                  <a:pt x="554005" y="0"/>
                </a:lnTo>
                <a:lnTo>
                  <a:pt x="556756" y="253"/>
                </a:lnTo>
                <a:cubicBezTo>
                  <a:pt x="1035362" y="53217"/>
                  <a:pt x="1520234" y="161110"/>
                  <a:pt x="1444510" y="414802"/>
                </a:cubicBezTo>
                <a:cubicBezTo>
                  <a:pt x="1323352" y="820709"/>
                  <a:pt x="633312" y="774693"/>
                  <a:pt x="764273" y="991092"/>
                </a:cubicBezTo>
                <a:cubicBezTo>
                  <a:pt x="895234" y="1207491"/>
                  <a:pt x="1353397" y="947177"/>
                  <a:pt x="1396893" y="1227054"/>
                </a:cubicBezTo>
                <a:cubicBezTo>
                  <a:pt x="1440389" y="1506931"/>
                  <a:pt x="892334" y="1716985"/>
                  <a:pt x="1025250" y="1836976"/>
                </a:cubicBezTo>
                <a:cubicBezTo>
                  <a:pt x="1158166" y="1956967"/>
                  <a:pt x="2072746" y="1771491"/>
                  <a:pt x="2194389" y="1947000"/>
                </a:cubicBezTo>
                <a:cubicBezTo>
                  <a:pt x="2316032" y="2122509"/>
                  <a:pt x="1893046" y="2268127"/>
                  <a:pt x="1974567" y="2377964"/>
                </a:cubicBezTo>
                <a:cubicBezTo>
                  <a:pt x="2056088" y="2487801"/>
                  <a:pt x="2725472" y="2387806"/>
                  <a:pt x="2683517" y="2606024"/>
                </a:cubicBezTo>
                <a:cubicBezTo>
                  <a:pt x="2675650" y="2646940"/>
                  <a:pt x="2631191" y="2685088"/>
                  <a:pt x="2563774" y="2720981"/>
                </a:cubicBezTo>
                <a:close/>
              </a:path>
            </a:pathLst>
          </a:custGeom>
          <a:gradFill flip="none" rotWithShape="1">
            <a:gsLst>
              <a:gs pos="22000">
                <a:schemeClr val="accent3"/>
              </a:gs>
              <a:gs pos="94000">
                <a:schemeClr val="accent3">
                  <a:lumMod val="75000"/>
                </a:schemeClr>
              </a:gs>
            </a:gsLst>
            <a:lin ang="0" scaled="1"/>
            <a:tileRect/>
          </a:gradFill>
          <a:ln>
            <a:noFill/>
          </a:ln>
          <a:effectLst>
            <a:outerShdw blurRad="419100" dist="266700" algn="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4" name="任意多边形: 形状 53">
            <a:extLst>
              <a:ext uri="{FF2B5EF4-FFF2-40B4-BE49-F238E27FC236}">
                <a16:creationId xmlns:a16="http://schemas.microsoft.com/office/drawing/2014/main" id="{C614C2A9-6D7C-5E98-CDDF-3C54F4A6F451}"/>
              </a:ext>
            </a:extLst>
          </p:cNvPr>
          <p:cNvSpPr/>
          <p:nvPr/>
        </p:nvSpPr>
        <p:spPr>
          <a:xfrm rot="5661988" flipH="1">
            <a:off x="-266664" y="3989865"/>
            <a:ext cx="3168484" cy="2759777"/>
          </a:xfrm>
          <a:custGeom>
            <a:avLst/>
            <a:gdLst>
              <a:gd name="connsiteX0" fmla="*/ 3168299 w 3168484"/>
              <a:gd name="connsiteY0" fmla="*/ 2072002 h 2759777"/>
              <a:gd name="connsiteX1" fmla="*/ 3152801 w 3168484"/>
              <a:gd name="connsiteY1" fmla="*/ 2015236 h 2759777"/>
              <a:gd name="connsiteX2" fmla="*/ 2042462 w 3168484"/>
              <a:gd name="connsiteY2" fmla="*/ 1898962 h 2759777"/>
              <a:gd name="connsiteX3" fmla="*/ 2164691 w 3168484"/>
              <a:gd name="connsiteY3" fmla="*/ 1530315 h 2759777"/>
              <a:gd name="connsiteX4" fmla="*/ 1492290 w 3168484"/>
              <a:gd name="connsiteY4" fmla="*/ 928136 h 2759777"/>
              <a:gd name="connsiteX5" fmla="*/ 2095371 w 3168484"/>
              <a:gd name="connsiteY5" fmla="*/ 28568 h 2759777"/>
              <a:gd name="connsiteX6" fmla="*/ 172322 w 3168484"/>
              <a:gd name="connsiteY6" fmla="*/ 614650 h 2759777"/>
              <a:gd name="connsiteX7" fmla="*/ 150365 w 3168484"/>
              <a:gd name="connsiteY7" fmla="*/ 611099 h 2759777"/>
              <a:gd name="connsiteX8" fmla="*/ 0 w 3168484"/>
              <a:gd name="connsiteY8" fmla="*/ 2580334 h 2759777"/>
              <a:gd name="connsiteX9" fmla="*/ 2350059 w 3168484"/>
              <a:gd name="connsiteY9" fmla="*/ 2759777 h 2759777"/>
              <a:gd name="connsiteX10" fmla="*/ 2378828 w 3168484"/>
              <a:gd name="connsiteY10" fmla="*/ 2736035 h 2759777"/>
              <a:gd name="connsiteX11" fmla="*/ 3168299 w 3168484"/>
              <a:gd name="connsiteY11" fmla="*/ 2072002 h 275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484" h="2759777">
                <a:moveTo>
                  <a:pt x="3168299" y="2072002"/>
                </a:moveTo>
                <a:cubicBezTo>
                  <a:pt x="3167307" y="2052874"/>
                  <a:pt x="3162316" y="2033932"/>
                  <a:pt x="3152801" y="2015236"/>
                </a:cubicBezTo>
                <a:cubicBezTo>
                  <a:pt x="3000564" y="1716094"/>
                  <a:pt x="2207147" y="1979782"/>
                  <a:pt x="2042462" y="1898962"/>
                </a:cubicBezTo>
                <a:cubicBezTo>
                  <a:pt x="1877777" y="1818142"/>
                  <a:pt x="2272614" y="1786009"/>
                  <a:pt x="2164691" y="1530315"/>
                </a:cubicBezTo>
                <a:cubicBezTo>
                  <a:pt x="2056768" y="1274621"/>
                  <a:pt x="1503843" y="1178427"/>
                  <a:pt x="1492290" y="928136"/>
                </a:cubicBezTo>
                <a:cubicBezTo>
                  <a:pt x="1480737" y="677845"/>
                  <a:pt x="2334463" y="226116"/>
                  <a:pt x="2095371" y="28568"/>
                </a:cubicBezTo>
                <a:cubicBezTo>
                  <a:pt x="1871222" y="-156634"/>
                  <a:pt x="598976" y="619437"/>
                  <a:pt x="172322" y="614650"/>
                </a:cubicBezTo>
                <a:lnTo>
                  <a:pt x="150365" y="611099"/>
                </a:lnTo>
                <a:lnTo>
                  <a:pt x="0" y="2580334"/>
                </a:lnTo>
                <a:lnTo>
                  <a:pt x="2350059" y="2759777"/>
                </a:lnTo>
                <a:lnTo>
                  <a:pt x="2378828" y="2736035"/>
                </a:lnTo>
                <a:cubicBezTo>
                  <a:pt x="2616039" y="2557744"/>
                  <a:pt x="3180197" y="2301532"/>
                  <a:pt x="3168299" y="2072002"/>
                </a:cubicBezTo>
                <a:close/>
              </a:path>
            </a:pathLst>
          </a:custGeom>
          <a:solidFill>
            <a:schemeClr val="accent1"/>
          </a:solidFill>
          <a:ln>
            <a:noFill/>
          </a:ln>
          <a:effectLst>
            <a:outerShdw blurRad="469900" dist="304800" dir="10800000" algn="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2" name="任意多边形: 形状 51">
            <a:extLst>
              <a:ext uri="{FF2B5EF4-FFF2-40B4-BE49-F238E27FC236}">
                <a16:creationId xmlns:a16="http://schemas.microsoft.com/office/drawing/2014/main" id="{5DCC25A1-7693-8856-D4E4-85F8B2C99E08}"/>
              </a:ext>
            </a:extLst>
          </p:cNvPr>
          <p:cNvSpPr/>
          <p:nvPr/>
        </p:nvSpPr>
        <p:spPr>
          <a:xfrm rot="5679705" flipH="1">
            <a:off x="557092" y="4367974"/>
            <a:ext cx="2043533" cy="3187226"/>
          </a:xfrm>
          <a:custGeom>
            <a:avLst/>
            <a:gdLst>
              <a:gd name="connsiteX0" fmla="*/ 809861 w 2043533"/>
              <a:gd name="connsiteY0" fmla="*/ 328029 h 3187226"/>
              <a:gd name="connsiteX1" fmla="*/ 332014 w 2043533"/>
              <a:gd name="connsiteY1" fmla="*/ 15404 h 3187226"/>
              <a:gd name="connsiteX2" fmla="*/ 252326 w 2043533"/>
              <a:gd name="connsiteY2" fmla="*/ 0 h 3187226"/>
              <a:gd name="connsiteX3" fmla="*/ 187130 w 2043533"/>
              <a:gd name="connsiteY3" fmla="*/ 799535 h 3187226"/>
              <a:gd name="connsiteX4" fmla="*/ 197735 w 2043533"/>
              <a:gd name="connsiteY4" fmla="*/ 793496 h 3187226"/>
              <a:gd name="connsiteX5" fmla="*/ 802636 w 2043533"/>
              <a:gd name="connsiteY5" fmla="*/ 365001 h 3187226"/>
              <a:gd name="connsiteX6" fmla="*/ 809861 w 2043533"/>
              <a:gd name="connsiteY6" fmla="*/ 328029 h 3187226"/>
              <a:gd name="connsiteX7" fmla="*/ 2041643 w 2043533"/>
              <a:gd name="connsiteY7" fmla="*/ 2556223 h 3187226"/>
              <a:gd name="connsiteX8" fmla="*/ 1332693 w 2043533"/>
              <a:gd name="connsiteY8" fmla="*/ 2328163 h 3187226"/>
              <a:gd name="connsiteX9" fmla="*/ 1552515 w 2043533"/>
              <a:gd name="connsiteY9" fmla="*/ 1897199 h 3187226"/>
              <a:gd name="connsiteX10" fmla="*/ 383376 w 2043533"/>
              <a:gd name="connsiteY10" fmla="*/ 1787175 h 3187226"/>
              <a:gd name="connsiteX11" fmla="*/ 755019 w 2043533"/>
              <a:gd name="connsiteY11" fmla="*/ 1177253 h 3187226"/>
              <a:gd name="connsiteX12" fmla="*/ 185398 w 2043533"/>
              <a:gd name="connsiteY12" fmla="*/ 1002081 h 3187226"/>
              <a:gd name="connsiteX13" fmla="*/ 171449 w 2043533"/>
              <a:gd name="connsiteY13" fmla="*/ 991835 h 3187226"/>
              <a:gd name="connsiteX14" fmla="*/ 0 w 2043533"/>
              <a:gd name="connsiteY14" fmla="*/ 3094393 h 3187226"/>
              <a:gd name="connsiteX15" fmla="*/ 1138446 w 2043533"/>
              <a:gd name="connsiteY15" fmla="*/ 3187226 h 3187226"/>
              <a:gd name="connsiteX16" fmla="*/ 1024955 w 2043533"/>
              <a:gd name="connsiteY16" fmla="*/ 3164475 h 3187226"/>
              <a:gd name="connsiteX17" fmla="*/ 861507 w 2043533"/>
              <a:gd name="connsiteY17" fmla="*/ 3052257 h 3187226"/>
              <a:gd name="connsiteX18" fmla="*/ 2041643 w 2043533"/>
              <a:gd name="connsiteY18" fmla="*/ 2556223 h 3187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43533" h="3187226">
                <a:moveTo>
                  <a:pt x="809861" y="328029"/>
                </a:moveTo>
                <a:cubicBezTo>
                  <a:pt x="823564" y="172459"/>
                  <a:pt x="612390" y="76569"/>
                  <a:pt x="332014" y="15404"/>
                </a:cubicBezTo>
                <a:lnTo>
                  <a:pt x="252326" y="0"/>
                </a:lnTo>
                <a:lnTo>
                  <a:pt x="187130" y="799535"/>
                </a:lnTo>
                <a:lnTo>
                  <a:pt x="197735" y="793496"/>
                </a:lnTo>
                <a:cubicBezTo>
                  <a:pt x="367158" y="709519"/>
                  <a:pt x="719340" y="644062"/>
                  <a:pt x="802636" y="365001"/>
                </a:cubicBezTo>
                <a:cubicBezTo>
                  <a:pt x="806422" y="352316"/>
                  <a:pt x="808807" y="339996"/>
                  <a:pt x="809861" y="328029"/>
                </a:cubicBezTo>
                <a:close/>
                <a:moveTo>
                  <a:pt x="2041643" y="2556223"/>
                </a:moveTo>
                <a:cubicBezTo>
                  <a:pt x="2083598" y="2338005"/>
                  <a:pt x="1414214" y="2438000"/>
                  <a:pt x="1332693" y="2328163"/>
                </a:cubicBezTo>
                <a:cubicBezTo>
                  <a:pt x="1251172" y="2218326"/>
                  <a:pt x="1674158" y="2072708"/>
                  <a:pt x="1552515" y="1897199"/>
                </a:cubicBezTo>
                <a:cubicBezTo>
                  <a:pt x="1430872" y="1721690"/>
                  <a:pt x="516292" y="1907166"/>
                  <a:pt x="383376" y="1787175"/>
                </a:cubicBezTo>
                <a:cubicBezTo>
                  <a:pt x="250460" y="1667184"/>
                  <a:pt x="798515" y="1457130"/>
                  <a:pt x="755019" y="1177253"/>
                </a:cubicBezTo>
                <a:cubicBezTo>
                  <a:pt x="716960" y="932361"/>
                  <a:pt x="361422" y="1101052"/>
                  <a:pt x="185398" y="1002081"/>
                </a:cubicBezTo>
                <a:lnTo>
                  <a:pt x="171449" y="991835"/>
                </a:lnTo>
                <a:lnTo>
                  <a:pt x="0" y="3094393"/>
                </a:lnTo>
                <a:lnTo>
                  <a:pt x="1138446" y="3187226"/>
                </a:lnTo>
                <a:lnTo>
                  <a:pt x="1024955" y="3164475"/>
                </a:lnTo>
                <a:cubicBezTo>
                  <a:pt x="914939" y="3138219"/>
                  <a:pt x="840736" y="3104121"/>
                  <a:pt x="861507" y="3052257"/>
                </a:cubicBezTo>
                <a:cubicBezTo>
                  <a:pt x="916895" y="2913953"/>
                  <a:pt x="1999688" y="2774441"/>
                  <a:pt x="2041643" y="2556223"/>
                </a:cubicBezTo>
                <a:close/>
              </a:path>
            </a:pathLst>
          </a:custGeom>
          <a:gradFill flip="none" rotWithShape="1">
            <a:gsLst>
              <a:gs pos="22000">
                <a:schemeClr val="accent3"/>
              </a:gs>
              <a:gs pos="94000">
                <a:schemeClr val="accent3">
                  <a:lumMod val="75000"/>
                </a:schemeClr>
              </a:gs>
            </a:gsLst>
            <a:lin ang="0" scaled="1"/>
            <a:tileRect/>
          </a:gradFill>
          <a:ln>
            <a:noFill/>
          </a:ln>
          <a:effectLst>
            <a:outerShdw blurRad="419100" dist="266700" algn="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extLst>
      <p:ext uri="{BB962C8B-B14F-4D97-AF65-F5344CB8AC3E}">
        <p14:creationId xmlns:p14="http://schemas.microsoft.com/office/powerpoint/2010/main" val="21968406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5" name="任意多边形: 形状 74">
            <a:extLst>
              <a:ext uri="{FF2B5EF4-FFF2-40B4-BE49-F238E27FC236}">
                <a16:creationId xmlns:a16="http://schemas.microsoft.com/office/drawing/2014/main" id="{1FA15D3B-A28A-056E-EF71-DCB62D3374E4}"/>
              </a:ext>
            </a:extLst>
          </p:cNvPr>
          <p:cNvSpPr/>
          <p:nvPr/>
        </p:nvSpPr>
        <p:spPr>
          <a:xfrm>
            <a:off x="4938854" y="5679226"/>
            <a:ext cx="2937501" cy="1178775"/>
          </a:xfrm>
          <a:custGeom>
            <a:avLst/>
            <a:gdLst>
              <a:gd name="connsiteX0" fmla="*/ 1204455 w 2937501"/>
              <a:gd name="connsiteY0" fmla="*/ 1341 h 1178775"/>
              <a:gd name="connsiteX1" fmla="*/ 1291028 w 2937501"/>
              <a:gd name="connsiteY1" fmla="*/ 44683 h 1178775"/>
              <a:gd name="connsiteX2" fmla="*/ 1360297 w 2937501"/>
              <a:gd name="connsiteY2" fmla="*/ 76074 h 1178775"/>
              <a:gd name="connsiteX3" fmla="*/ 1505062 w 2937501"/>
              <a:gd name="connsiteY3" fmla="*/ 268575 h 1178775"/>
              <a:gd name="connsiteX4" fmla="*/ 1610651 w 2937501"/>
              <a:gd name="connsiteY4" fmla="*/ 375721 h 1178775"/>
              <a:gd name="connsiteX5" fmla="*/ 1751524 w 2937501"/>
              <a:gd name="connsiteY5" fmla="*/ 459777 h 1178775"/>
              <a:gd name="connsiteX6" fmla="*/ 1846995 w 2937501"/>
              <a:gd name="connsiteY6" fmla="*/ 603244 h 1178775"/>
              <a:gd name="connsiteX7" fmla="*/ 1954401 w 2937501"/>
              <a:gd name="connsiteY7" fmla="*/ 810791 h 1178775"/>
              <a:gd name="connsiteX8" fmla="*/ 2137560 w 2937501"/>
              <a:gd name="connsiteY8" fmla="*/ 909635 h 1178775"/>
              <a:gd name="connsiteX9" fmla="*/ 2306193 w 2937501"/>
              <a:gd name="connsiteY9" fmla="*/ 883692 h 1178775"/>
              <a:gd name="connsiteX10" fmla="*/ 2571074 w 2937501"/>
              <a:gd name="connsiteY10" fmla="*/ 931428 h 1178775"/>
              <a:gd name="connsiteX11" fmla="*/ 2689896 w 2937501"/>
              <a:gd name="connsiteY11" fmla="*/ 1083456 h 1178775"/>
              <a:gd name="connsiteX12" fmla="*/ 2882395 w 2937501"/>
              <a:gd name="connsiteY12" fmla="*/ 1138975 h 1178775"/>
              <a:gd name="connsiteX13" fmla="*/ 2928664 w 2937501"/>
              <a:gd name="connsiteY13" fmla="*/ 1170152 h 1178775"/>
              <a:gd name="connsiteX14" fmla="*/ 2937501 w 2937501"/>
              <a:gd name="connsiteY14" fmla="*/ 1178775 h 1178775"/>
              <a:gd name="connsiteX15" fmla="*/ 0 w 2937501"/>
              <a:gd name="connsiteY15" fmla="*/ 1178775 h 1178775"/>
              <a:gd name="connsiteX16" fmla="*/ 62091 w 2937501"/>
              <a:gd name="connsiteY16" fmla="*/ 1093833 h 1178775"/>
              <a:gd name="connsiteX17" fmla="*/ 147964 w 2937501"/>
              <a:gd name="connsiteY17" fmla="*/ 976310 h 1178775"/>
              <a:gd name="connsiteX18" fmla="*/ 253034 w 2937501"/>
              <a:gd name="connsiteY18" fmla="*/ 764611 h 1178775"/>
              <a:gd name="connsiteX19" fmla="*/ 386643 w 2937501"/>
              <a:gd name="connsiteY19" fmla="*/ 664212 h 1178775"/>
              <a:gd name="connsiteX20" fmla="*/ 473553 w 2937501"/>
              <a:gd name="connsiteY20" fmla="*/ 534493 h 1178775"/>
              <a:gd name="connsiteX21" fmla="*/ 675133 w 2937501"/>
              <a:gd name="connsiteY21" fmla="*/ 284659 h 1178775"/>
              <a:gd name="connsiteX22" fmla="*/ 910440 w 2937501"/>
              <a:gd name="connsiteY22" fmla="*/ 136263 h 1178775"/>
              <a:gd name="connsiteX23" fmla="*/ 979967 w 2937501"/>
              <a:gd name="connsiteY23" fmla="*/ 127701 h 1178775"/>
              <a:gd name="connsiteX24" fmla="*/ 1031855 w 2937501"/>
              <a:gd name="connsiteY24" fmla="*/ 87489 h 1178775"/>
              <a:gd name="connsiteX25" fmla="*/ 1170911 w 2937501"/>
              <a:gd name="connsiteY25" fmla="*/ 2655 h 1178775"/>
              <a:gd name="connsiteX26" fmla="*/ 1204455 w 2937501"/>
              <a:gd name="connsiteY26" fmla="*/ 1341 h 117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937501" h="1178775">
                <a:moveTo>
                  <a:pt x="1204455" y="1341"/>
                </a:moveTo>
                <a:cubicBezTo>
                  <a:pt x="1237181" y="7325"/>
                  <a:pt x="1267096" y="31841"/>
                  <a:pt x="1291028" y="44683"/>
                </a:cubicBezTo>
                <a:cubicBezTo>
                  <a:pt x="1317750" y="58952"/>
                  <a:pt x="1342137" y="56617"/>
                  <a:pt x="1360297" y="76074"/>
                </a:cubicBezTo>
                <a:cubicBezTo>
                  <a:pt x="1414000" y="132632"/>
                  <a:pt x="1441759" y="206309"/>
                  <a:pt x="1505062" y="268575"/>
                </a:cubicBezTo>
                <a:cubicBezTo>
                  <a:pt x="1545533" y="308008"/>
                  <a:pt x="1558765" y="353409"/>
                  <a:pt x="1610651" y="375721"/>
                </a:cubicBezTo>
                <a:cubicBezTo>
                  <a:pt x="1667727" y="400366"/>
                  <a:pt x="1708458" y="414896"/>
                  <a:pt x="1751524" y="459777"/>
                </a:cubicBezTo>
                <a:cubicBezTo>
                  <a:pt x="1789699" y="503050"/>
                  <a:pt x="1821817" y="551305"/>
                  <a:pt x="1846995" y="603244"/>
                </a:cubicBezTo>
                <a:cubicBezTo>
                  <a:pt x="1880722" y="673290"/>
                  <a:pt x="1898104" y="755531"/>
                  <a:pt x="1954401" y="810791"/>
                </a:cubicBezTo>
                <a:cubicBezTo>
                  <a:pt x="2003847" y="861769"/>
                  <a:pt x="2067800" y="896301"/>
                  <a:pt x="2137560" y="909635"/>
                </a:cubicBezTo>
                <a:cubicBezTo>
                  <a:pt x="2192042" y="915861"/>
                  <a:pt x="2252749" y="885767"/>
                  <a:pt x="2306193" y="883692"/>
                </a:cubicBezTo>
                <a:cubicBezTo>
                  <a:pt x="2359637" y="881617"/>
                  <a:pt x="2523858" y="904187"/>
                  <a:pt x="2571074" y="931428"/>
                </a:cubicBezTo>
                <a:cubicBezTo>
                  <a:pt x="2645532" y="974754"/>
                  <a:pt x="2623999" y="1028196"/>
                  <a:pt x="2689896" y="1083456"/>
                </a:cubicBezTo>
                <a:cubicBezTo>
                  <a:pt x="2721805" y="1110437"/>
                  <a:pt x="2845037" y="1120815"/>
                  <a:pt x="2882395" y="1138975"/>
                </a:cubicBezTo>
                <a:cubicBezTo>
                  <a:pt x="2899518" y="1147407"/>
                  <a:pt x="2914630" y="1158141"/>
                  <a:pt x="2928664" y="1170152"/>
                </a:cubicBezTo>
                <a:lnTo>
                  <a:pt x="2937501" y="1178775"/>
                </a:lnTo>
                <a:lnTo>
                  <a:pt x="0" y="1178775"/>
                </a:lnTo>
                <a:lnTo>
                  <a:pt x="62091" y="1093833"/>
                </a:lnTo>
                <a:cubicBezTo>
                  <a:pt x="97226" y="1059847"/>
                  <a:pt x="126272" y="1020102"/>
                  <a:pt x="147964" y="976310"/>
                </a:cubicBezTo>
                <a:cubicBezTo>
                  <a:pt x="176761" y="917419"/>
                  <a:pt x="204521" y="810012"/>
                  <a:pt x="253034" y="764611"/>
                </a:cubicBezTo>
                <a:cubicBezTo>
                  <a:pt x="301549" y="719210"/>
                  <a:pt x="337869" y="716098"/>
                  <a:pt x="386643" y="664212"/>
                </a:cubicBezTo>
                <a:cubicBezTo>
                  <a:pt x="419504" y="623714"/>
                  <a:pt x="448595" y="580284"/>
                  <a:pt x="473553" y="534493"/>
                </a:cubicBezTo>
                <a:cubicBezTo>
                  <a:pt x="531407" y="428386"/>
                  <a:pt x="591078" y="371309"/>
                  <a:pt x="675133" y="284659"/>
                </a:cubicBezTo>
                <a:cubicBezTo>
                  <a:pt x="741029" y="216687"/>
                  <a:pt x="815746" y="144305"/>
                  <a:pt x="910440" y="136263"/>
                </a:cubicBezTo>
                <a:cubicBezTo>
                  <a:pt x="933903" y="136703"/>
                  <a:pt x="957314" y="133824"/>
                  <a:pt x="979967" y="127701"/>
                </a:cubicBezTo>
                <a:cubicBezTo>
                  <a:pt x="999843" y="117999"/>
                  <a:pt x="1017508" y="104326"/>
                  <a:pt x="1031855" y="87489"/>
                </a:cubicBezTo>
                <a:cubicBezTo>
                  <a:pt x="1069096" y="46447"/>
                  <a:pt x="1117372" y="16975"/>
                  <a:pt x="1170911" y="2655"/>
                </a:cubicBezTo>
                <a:cubicBezTo>
                  <a:pt x="1182326" y="-589"/>
                  <a:pt x="1193547" y="-653"/>
                  <a:pt x="1204455" y="1341"/>
                </a:cubicBezTo>
                <a:close/>
              </a:path>
            </a:pathLst>
          </a:custGeom>
          <a:solidFill>
            <a:schemeClr val="accent2">
              <a:lumMod val="50000"/>
            </a:schemeClr>
          </a:solidFill>
          <a:ln w="17204" cap="flat">
            <a:noFill/>
            <a:prstDash val="solid"/>
            <a:miter/>
          </a:ln>
          <a:effectLst>
            <a:outerShdw blurRad="152400" dist="38100" dir="16200000" rotWithShape="0">
              <a:schemeClr val="tx1">
                <a:alpha val="26000"/>
              </a:schemeClr>
            </a:outerShdw>
          </a:effectLst>
        </p:spPr>
        <p:txBody>
          <a:bodyPr wrap="square" rtlCol="0" anchor="ctr">
            <a:noAutofit/>
          </a:bodyPr>
          <a:lstStyle/>
          <a:p>
            <a:endParaRPr lang="zh-CN" altLang="en-US"/>
          </a:p>
        </p:txBody>
      </p:sp>
      <p:sp>
        <p:nvSpPr>
          <p:cNvPr id="71" name="任意多边形: 形状 70">
            <a:extLst>
              <a:ext uri="{FF2B5EF4-FFF2-40B4-BE49-F238E27FC236}">
                <a16:creationId xmlns:a16="http://schemas.microsoft.com/office/drawing/2014/main" id="{A95E32C7-913A-ACCD-412B-E4EFD17235CB}"/>
              </a:ext>
            </a:extLst>
          </p:cNvPr>
          <p:cNvSpPr/>
          <p:nvPr/>
        </p:nvSpPr>
        <p:spPr>
          <a:xfrm>
            <a:off x="651720" y="5443910"/>
            <a:ext cx="6358871" cy="1414091"/>
          </a:xfrm>
          <a:custGeom>
            <a:avLst/>
            <a:gdLst>
              <a:gd name="connsiteX0" fmla="*/ 3062571 w 6358871"/>
              <a:gd name="connsiteY0" fmla="*/ 39 h 1414091"/>
              <a:gd name="connsiteX1" fmla="*/ 3462638 w 6358871"/>
              <a:gd name="connsiteY1" fmla="*/ 154084 h 1414091"/>
              <a:gd name="connsiteX2" fmla="*/ 3805089 w 6358871"/>
              <a:gd name="connsiteY2" fmla="*/ 364634 h 1414091"/>
              <a:gd name="connsiteX3" fmla="*/ 4149027 w 6358871"/>
              <a:gd name="connsiteY3" fmla="*/ 424448 h 1414091"/>
              <a:gd name="connsiteX4" fmla="*/ 5059011 w 6358871"/>
              <a:gd name="connsiteY4" fmla="*/ 1040305 h 1414091"/>
              <a:gd name="connsiteX5" fmla="*/ 5420033 w 6358871"/>
              <a:gd name="connsiteY5" fmla="*/ 1104903 h 1414091"/>
              <a:gd name="connsiteX6" fmla="*/ 6208377 w 6358871"/>
              <a:gd name="connsiteY6" fmla="*/ 1337106 h 1414091"/>
              <a:gd name="connsiteX7" fmla="*/ 6358871 w 6358871"/>
              <a:gd name="connsiteY7" fmla="*/ 1414091 h 1414091"/>
              <a:gd name="connsiteX8" fmla="*/ 0 w 6358871"/>
              <a:gd name="connsiteY8" fmla="*/ 1414091 h 1414091"/>
              <a:gd name="connsiteX9" fmla="*/ 64866 w 6358871"/>
              <a:gd name="connsiteY9" fmla="*/ 1224054 h 1414091"/>
              <a:gd name="connsiteX10" fmla="*/ 1011250 w 6358871"/>
              <a:gd name="connsiteY10" fmla="*/ 858945 h 1414091"/>
              <a:gd name="connsiteX11" fmla="*/ 1164277 w 6358871"/>
              <a:gd name="connsiteY11" fmla="*/ 823533 h 1414091"/>
              <a:gd name="connsiteX12" fmla="*/ 1303932 w 6358871"/>
              <a:gd name="connsiteY12" fmla="*/ 735008 h 1414091"/>
              <a:gd name="connsiteX13" fmla="*/ 2245859 w 6358871"/>
              <a:gd name="connsiteY13" fmla="*/ 211028 h 1414091"/>
              <a:gd name="connsiteX14" fmla="*/ 2502882 w 6358871"/>
              <a:gd name="connsiteY14" fmla="*/ 191408 h 1414091"/>
              <a:gd name="connsiteX15" fmla="*/ 2993161 w 6358871"/>
              <a:gd name="connsiteY15" fmla="*/ 3828 h 1414091"/>
              <a:gd name="connsiteX16" fmla="*/ 3062571 w 6358871"/>
              <a:gd name="connsiteY16" fmla="*/ 39 h 1414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58871" h="1414091">
                <a:moveTo>
                  <a:pt x="3062571" y="39"/>
                </a:moveTo>
                <a:cubicBezTo>
                  <a:pt x="3221330" y="1988"/>
                  <a:pt x="3357340" y="76204"/>
                  <a:pt x="3462638" y="154084"/>
                </a:cubicBezTo>
                <a:cubicBezTo>
                  <a:pt x="3582979" y="243088"/>
                  <a:pt x="3636463" y="319174"/>
                  <a:pt x="3805089" y="364634"/>
                </a:cubicBezTo>
                <a:cubicBezTo>
                  <a:pt x="3921715" y="395737"/>
                  <a:pt x="4027943" y="396694"/>
                  <a:pt x="4149027" y="424448"/>
                </a:cubicBezTo>
                <a:cubicBezTo>
                  <a:pt x="4565763" y="523503"/>
                  <a:pt x="4649704" y="929287"/>
                  <a:pt x="5059011" y="1040305"/>
                </a:cubicBezTo>
                <a:cubicBezTo>
                  <a:pt x="5176454" y="1068058"/>
                  <a:pt x="5297168" y="1089687"/>
                  <a:pt x="5420033" y="1104903"/>
                </a:cubicBezTo>
                <a:cubicBezTo>
                  <a:pt x="5680029" y="1138400"/>
                  <a:pt x="5961753" y="1222979"/>
                  <a:pt x="6208377" y="1337106"/>
                </a:cubicBezTo>
                <a:lnTo>
                  <a:pt x="6358871" y="1414091"/>
                </a:lnTo>
                <a:lnTo>
                  <a:pt x="0" y="1414091"/>
                </a:lnTo>
                <a:lnTo>
                  <a:pt x="64866" y="1224054"/>
                </a:lnTo>
                <a:cubicBezTo>
                  <a:pt x="440002" y="1238411"/>
                  <a:pt x="659141" y="936942"/>
                  <a:pt x="1011250" y="858945"/>
                </a:cubicBezTo>
                <a:cubicBezTo>
                  <a:pt x="1063792" y="850092"/>
                  <a:pt x="1114996" y="838224"/>
                  <a:pt x="1164277" y="823533"/>
                </a:cubicBezTo>
                <a:cubicBezTo>
                  <a:pt x="1219409" y="800230"/>
                  <a:pt x="1266872" y="770131"/>
                  <a:pt x="1303932" y="735008"/>
                </a:cubicBezTo>
                <a:cubicBezTo>
                  <a:pt x="1560954" y="514888"/>
                  <a:pt x="1823923" y="244525"/>
                  <a:pt x="2245859" y="211028"/>
                </a:cubicBezTo>
                <a:cubicBezTo>
                  <a:pt x="2332229" y="209065"/>
                  <a:pt x="2418198" y="202511"/>
                  <a:pt x="2502882" y="191408"/>
                </a:cubicBezTo>
                <a:cubicBezTo>
                  <a:pt x="2686366" y="155042"/>
                  <a:pt x="2804477" y="26797"/>
                  <a:pt x="2993161" y="3828"/>
                </a:cubicBezTo>
                <a:cubicBezTo>
                  <a:pt x="3016747" y="957"/>
                  <a:pt x="3039891" y="-240"/>
                  <a:pt x="3062571" y="39"/>
                </a:cubicBezTo>
                <a:close/>
              </a:path>
            </a:pathLst>
          </a:custGeom>
          <a:solidFill>
            <a:schemeClr val="accent2">
              <a:lumMod val="75000"/>
            </a:schemeClr>
          </a:solidFill>
          <a:ln w="29432" cap="flat">
            <a:noFill/>
            <a:prstDash val="solid"/>
            <a:miter/>
          </a:ln>
          <a:effectLst>
            <a:outerShdw blurRad="152400" dist="38100" dir="16200000" rotWithShape="0">
              <a:schemeClr val="tx1">
                <a:alpha val="26000"/>
              </a:schemeClr>
            </a:outerShdw>
          </a:effectLst>
        </p:spPr>
        <p:txBody>
          <a:bodyPr wrap="square" rtlCol="0" anchor="ctr">
            <a:noAutofit/>
          </a:bodyPr>
          <a:lstStyle/>
          <a:p>
            <a:endParaRPr lang="zh-CN" altLang="en-US" dirty="0"/>
          </a:p>
        </p:txBody>
      </p:sp>
      <p:grpSp>
        <p:nvGrpSpPr>
          <p:cNvPr id="24" name="组合 23">
            <a:extLst>
              <a:ext uri="{FF2B5EF4-FFF2-40B4-BE49-F238E27FC236}">
                <a16:creationId xmlns:a16="http://schemas.microsoft.com/office/drawing/2014/main" id="{83E6AA47-FD91-86D6-A231-90E27C025C9B}"/>
              </a:ext>
            </a:extLst>
          </p:cNvPr>
          <p:cNvGrpSpPr/>
          <p:nvPr/>
        </p:nvGrpSpPr>
        <p:grpSpPr>
          <a:xfrm>
            <a:off x="4052472" y="5168378"/>
            <a:ext cx="369196" cy="580737"/>
            <a:chOff x="-1393064" y="3306038"/>
            <a:chExt cx="2045018" cy="3477191"/>
          </a:xfrm>
        </p:grpSpPr>
        <p:sp>
          <p:nvSpPr>
            <p:cNvPr id="25" name="任意多边形: 形状 24">
              <a:extLst>
                <a:ext uri="{FF2B5EF4-FFF2-40B4-BE49-F238E27FC236}">
                  <a16:creationId xmlns:a16="http://schemas.microsoft.com/office/drawing/2014/main" id="{6DC74DC1-2186-E1AD-F51D-C31751F35227}"/>
                </a:ext>
              </a:extLst>
            </p:cNvPr>
            <p:cNvSpPr/>
            <p:nvPr/>
          </p:nvSpPr>
          <p:spPr>
            <a:xfrm>
              <a:off x="-1393064" y="3306038"/>
              <a:ext cx="2045018" cy="3477191"/>
            </a:xfrm>
            <a:custGeom>
              <a:avLst/>
              <a:gdLst>
                <a:gd name="connsiteX0" fmla="*/ 37719 w 63245"/>
                <a:gd name="connsiteY0" fmla="*/ 56960 h 107537"/>
                <a:gd name="connsiteX1" fmla="*/ 63246 w 63245"/>
                <a:gd name="connsiteY1" fmla="*/ 52102 h 107537"/>
                <a:gd name="connsiteX2" fmla="*/ 37719 w 63245"/>
                <a:gd name="connsiteY2" fmla="*/ 50578 h 107537"/>
                <a:gd name="connsiteX3" fmla="*/ 48578 w 63245"/>
                <a:gd name="connsiteY3" fmla="*/ 35147 h 107537"/>
                <a:gd name="connsiteX4" fmla="*/ 34957 w 63245"/>
                <a:gd name="connsiteY4" fmla="*/ 47530 h 107537"/>
                <a:gd name="connsiteX5" fmla="*/ 31623 w 63245"/>
                <a:gd name="connsiteY5" fmla="*/ 0 h 107537"/>
                <a:gd name="connsiteX6" fmla="*/ 28289 w 63245"/>
                <a:gd name="connsiteY6" fmla="*/ 47530 h 107537"/>
                <a:gd name="connsiteX7" fmla="*/ 14669 w 63245"/>
                <a:gd name="connsiteY7" fmla="*/ 35147 h 107537"/>
                <a:gd name="connsiteX8" fmla="*/ 25527 w 63245"/>
                <a:gd name="connsiteY8" fmla="*/ 50578 h 107537"/>
                <a:gd name="connsiteX9" fmla="*/ 0 w 63245"/>
                <a:gd name="connsiteY9" fmla="*/ 52102 h 107537"/>
                <a:gd name="connsiteX10" fmla="*/ 25527 w 63245"/>
                <a:gd name="connsiteY10" fmla="*/ 56960 h 107537"/>
                <a:gd name="connsiteX11" fmla="*/ 14669 w 63245"/>
                <a:gd name="connsiteY11" fmla="*/ 69056 h 107537"/>
                <a:gd name="connsiteX12" fmla="*/ 28289 w 63245"/>
                <a:gd name="connsiteY12" fmla="*/ 60008 h 107537"/>
                <a:gd name="connsiteX13" fmla="*/ 31623 w 63245"/>
                <a:gd name="connsiteY13" fmla="*/ 107537 h 107537"/>
                <a:gd name="connsiteX14" fmla="*/ 34957 w 63245"/>
                <a:gd name="connsiteY14" fmla="*/ 60008 h 107537"/>
                <a:gd name="connsiteX15" fmla="*/ 48578 w 63245"/>
                <a:gd name="connsiteY15" fmla="*/ 69056 h 107537"/>
                <a:gd name="connsiteX16" fmla="*/ 37719 w 63245"/>
                <a:gd name="connsiteY16" fmla="*/ 56960 h 10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245" h="107537">
                  <a:moveTo>
                    <a:pt x="37719" y="56960"/>
                  </a:moveTo>
                  <a:lnTo>
                    <a:pt x="63246" y="52102"/>
                  </a:lnTo>
                  <a:lnTo>
                    <a:pt x="37719" y="50578"/>
                  </a:lnTo>
                  <a:lnTo>
                    <a:pt x="48578" y="35147"/>
                  </a:lnTo>
                  <a:lnTo>
                    <a:pt x="34957" y="47530"/>
                  </a:lnTo>
                  <a:lnTo>
                    <a:pt x="31623" y="0"/>
                  </a:lnTo>
                  <a:lnTo>
                    <a:pt x="28289" y="47530"/>
                  </a:lnTo>
                  <a:lnTo>
                    <a:pt x="14669" y="35147"/>
                  </a:lnTo>
                  <a:lnTo>
                    <a:pt x="25527" y="50578"/>
                  </a:lnTo>
                  <a:lnTo>
                    <a:pt x="0" y="52102"/>
                  </a:lnTo>
                  <a:lnTo>
                    <a:pt x="25527" y="56960"/>
                  </a:lnTo>
                  <a:lnTo>
                    <a:pt x="14669" y="69056"/>
                  </a:lnTo>
                  <a:lnTo>
                    <a:pt x="28289" y="60008"/>
                  </a:lnTo>
                  <a:lnTo>
                    <a:pt x="31623" y="107537"/>
                  </a:lnTo>
                  <a:lnTo>
                    <a:pt x="34957" y="60008"/>
                  </a:lnTo>
                  <a:lnTo>
                    <a:pt x="48578" y="69056"/>
                  </a:lnTo>
                  <a:lnTo>
                    <a:pt x="37719" y="56960"/>
                  </a:lnTo>
                  <a:close/>
                </a:path>
              </a:pathLst>
            </a:custGeom>
            <a:solidFill>
              <a:schemeClr val="bg1"/>
            </a:solidFill>
            <a:ln w="9525" cap="flat">
              <a:noFill/>
              <a:prstDash val="solid"/>
              <a:miter/>
            </a:ln>
          </p:spPr>
          <p:txBody>
            <a:bodyPr rtlCol="0" anchor="ctr">
              <a:noAutofit/>
            </a:bodyPr>
            <a:lstStyle/>
            <a:p>
              <a:endParaRPr lang="zh-CN" altLang="en-US"/>
            </a:p>
          </p:txBody>
        </p:sp>
        <p:sp>
          <p:nvSpPr>
            <p:cNvPr id="26" name="任意多边形: 形状 25">
              <a:extLst>
                <a:ext uri="{FF2B5EF4-FFF2-40B4-BE49-F238E27FC236}">
                  <a16:creationId xmlns:a16="http://schemas.microsoft.com/office/drawing/2014/main" id="{AC787F0C-19F7-046D-D364-C557B1559D36}"/>
                </a:ext>
              </a:extLst>
            </p:cNvPr>
            <p:cNvSpPr/>
            <p:nvPr/>
          </p:nvSpPr>
          <p:spPr>
            <a:xfrm>
              <a:off x="-1393064" y="3306038"/>
              <a:ext cx="2045018" cy="3477191"/>
            </a:xfrm>
            <a:custGeom>
              <a:avLst/>
              <a:gdLst>
                <a:gd name="connsiteX0" fmla="*/ 37719 w 63245"/>
                <a:gd name="connsiteY0" fmla="*/ 56960 h 107537"/>
                <a:gd name="connsiteX1" fmla="*/ 63246 w 63245"/>
                <a:gd name="connsiteY1" fmla="*/ 55150 h 107537"/>
                <a:gd name="connsiteX2" fmla="*/ 37719 w 63245"/>
                <a:gd name="connsiteY2" fmla="*/ 50578 h 107537"/>
                <a:gd name="connsiteX3" fmla="*/ 48578 w 63245"/>
                <a:gd name="connsiteY3" fmla="*/ 38195 h 107537"/>
                <a:gd name="connsiteX4" fmla="*/ 34957 w 63245"/>
                <a:gd name="connsiteY4" fmla="*/ 47530 h 107537"/>
                <a:gd name="connsiteX5" fmla="*/ 31623 w 63245"/>
                <a:gd name="connsiteY5" fmla="*/ 0 h 107537"/>
                <a:gd name="connsiteX6" fmla="*/ 28289 w 63245"/>
                <a:gd name="connsiteY6" fmla="*/ 47530 h 107537"/>
                <a:gd name="connsiteX7" fmla="*/ 14669 w 63245"/>
                <a:gd name="connsiteY7" fmla="*/ 38195 h 107537"/>
                <a:gd name="connsiteX8" fmla="*/ 25527 w 63245"/>
                <a:gd name="connsiteY8" fmla="*/ 50578 h 107537"/>
                <a:gd name="connsiteX9" fmla="*/ 0 w 63245"/>
                <a:gd name="connsiteY9" fmla="*/ 55150 h 107537"/>
                <a:gd name="connsiteX10" fmla="*/ 25527 w 63245"/>
                <a:gd name="connsiteY10" fmla="*/ 56960 h 107537"/>
                <a:gd name="connsiteX11" fmla="*/ 14669 w 63245"/>
                <a:gd name="connsiteY11" fmla="*/ 72104 h 107537"/>
                <a:gd name="connsiteX12" fmla="*/ 28289 w 63245"/>
                <a:gd name="connsiteY12" fmla="*/ 60008 h 107537"/>
                <a:gd name="connsiteX13" fmla="*/ 31623 w 63245"/>
                <a:gd name="connsiteY13" fmla="*/ 107537 h 107537"/>
                <a:gd name="connsiteX14" fmla="*/ 34957 w 63245"/>
                <a:gd name="connsiteY14" fmla="*/ 60008 h 107537"/>
                <a:gd name="connsiteX15" fmla="*/ 48578 w 63245"/>
                <a:gd name="connsiteY15" fmla="*/ 72104 h 107537"/>
                <a:gd name="connsiteX16" fmla="*/ 37719 w 63245"/>
                <a:gd name="connsiteY16" fmla="*/ 56960 h 10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245" h="107537">
                  <a:moveTo>
                    <a:pt x="37719" y="56960"/>
                  </a:moveTo>
                  <a:lnTo>
                    <a:pt x="63246" y="55150"/>
                  </a:lnTo>
                  <a:lnTo>
                    <a:pt x="37719" y="50578"/>
                  </a:lnTo>
                  <a:lnTo>
                    <a:pt x="48578" y="38195"/>
                  </a:lnTo>
                  <a:lnTo>
                    <a:pt x="34957" y="47530"/>
                  </a:lnTo>
                  <a:lnTo>
                    <a:pt x="31623" y="0"/>
                  </a:lnTo>
                  <a:lnTo>
                    <a:pt x="28289" y="47530"/>
                  </a:lnTo>
                  <a:lnTo>
                    <a:pt x="14669" y="38195"/>
                  </a:lnTo>
                  <a:lnTo>
                    <a:pt x="25527" y="50578"/>
                  </a:lnTo>
                  <a:lnTo>
                    <a:pt x="0" y="55150"/>
                  </a:lnTo>
                  <a:lnTo>
                    <a:pt x="25527" y="56960"/>
                  </a:lnTo>
                  <a:lnTo>
                    <a:pt x="14669" y="72104"/>
                  </a:lnTo>
                  <a:lnTo>
                    <a:pt x="28289" y="60008"/>
                  </a:lnTo>
                  <a:lnTo>
                    <a:pt x="31623" y="107537"/>
                  </a:lnTo>
                  <a:lnTo>
                    <a:pt x="34957" y="60008"/>
                  </a:lnTo>
                  <a:lnTo>
                    <a:pt x="48578" y="72104"/>
                  </a:lnTo>
                  <a:lnTo>
                    <a:pt x="37719" y="56960"/>
                  </a:lnTo>
                  <a:close/>
                </a:path>
              </a:pathLst>
            </a:custGeom>
            <a:solidFill>
              <a:schemeClr val="accent2"/>
            </a:solidFill>
            <a:ln w="9525" cap="flat">
              <a:noFill/>
              <a:prstDash val="solid"/>
              <a:miter/>
            </a:ln>
          </p:spPr>
          <p:txBody>
            <a:bodyPr rtlCol="0" anchor="ctr">
              <a:noAutofit/>
            </a:bodyPr>
            <a:lstStyle/>
            <a:p>
              <a:endParaRPr lang="zh-CN" altLang="en-US"/>
            </a:p>
          </p:txBody>
        </p:sp>
        <p:sp>
          <p:nvSpPr>
            <p:cNvPr id="27" name="任意多边形: 形状 26">
              <a:extLst>
                <a:ext uri="{FF2B5EF4-FFF2-40B4-BE49-F238E27FC236}">
                  <a16:creationId xmlns:a16="http://schemas.microsoft.com/office/drawing/2014/main" id="{CA7DEEC2-C47B-4072-4C18-ECCF006B913C}"/>
                </a:ext>
              </a:extLst>
            </p:cNvPr>
            <p:cNvSpPr/>
            <p:nvPr/>
          </p:nvSpPr>
          <p:spPr>
            <a:xfrm>
              <a:off x="-1393064" y="3306038"/>
              <a:ext cx="2045018" cy="3477191"/>
            </a:xfrm>
            <a:custGeom>
              <a:avLst/>
              <a:gdLst>
                <a:gd name="connsiteX0" fmla="*/ 37719 w 63245"/>
                <a:gd name="connsiteY0" fmla="*/ 56960 h 107537"/>
                <a:gd name="connsiteX1" fmla="*/ 63246 w 63245"/>
                <a:gd name="connsiteY1" fmla="*/ 53816 h 107537"/>
                <a:gd name="connsiteX2" fmla="*/ 37719 w 63245"/>
                <a:gd name="connsiteY2" fmla="*/ 50578 h 107537"/>
                <a:gd name="connsiteX3" fmla="*/ 48578 w 63245"/>
                <a:gd name="connsiteY3" fmla="*/ 36862 h 107537"/>
                <a:gd name="connsiteX4" fmla="*/ 34957 w 63245"/>
                <a:gd name="connsiteY4" fmla="*/ 47530 h 107537"/>
                <a:gd name="connsiteX5" fmla="*/ 31623 w 63245"/>
                <a:gd name="connsiteY5" fmla="*/ 0 h 107537"/>
                <a:gd name="connsiteX6" fmla="*/ 28289 w 63245"/>
                <a:gd name="connsiteY6" fmla="*/ 47530 h 107537"/>
                <a:gd name="connsiteX7" fmla="*/ 14669 w 63245"/>
                <a:gd name="connsiteY7" fmla="*/ 36862 h 107537"/>
                <a:gd name="connsiteX8" fmla="*/ 25527 w 63245"/>
                <a:gd name="connsiteY8" fmla="*/ 50578 h 107537"/>
                <a:gd name="connsiteX9" fmla="*/ 0 w 63245"/>
                <a:gd name="connsiteY9" fmla="*/ 53816 h 107537"/>
                <a:gd name="connsiteX10" fmla="*/ 25527 w 63245"/>
                <a:gd name="connsiteY10" fmla="*/ 56960 h 107537"/>
                <a:gd name="connsiteX11" fmla="*/ 14669 w 63245"/>
                <a:gd name="connsiteY11" fmla="*/ 70771 h 107537"/>
                <a:gd name="connsiteX12" fmla="*/ 28289 w 63245"/>
                <a:gd name="connsiteY12" fmla="*/ 60008 h 107537"/>
                <a:gd name="connsiteX13" fmla="*/ 31623 w 63245"/>
                <a:gd name="connsiteY13" fmla="*/ 107537 h 107537"/>
                <a:gd name="connsiteX14" fmla="*/ 34957 w 63245"/>
                <a:gd name="connsiteY14" fmla="*/ 60008 h 107537"/>
                <a:gd name="connsiteX15" fmla="*/ 48578 w 63245"/>
                <a:gd name="connsiteY15" fmla="*/ 70771 h 107537"/>
                <a:gd name="connsiteX16" fmla="*/ 37719 w 63245"/>
                <a:gd name="connsiteY16" fmla="*/ 56960 h 10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245" h="107537">
                  <a:moveTo>
                    <a:pt x="37719" y="56960"/>
                  </a:moveTo>
                  <a:lnTo>
                    <a:pt x="63246" y="53816"/>
                  </a:lnTo>
                  <a:lnTo>
                    <a:pt x="37719" y="50578"/>
                  </a:lnTo>
                  <a:lnTo>
                    <a:pt x="48578" y="36862"/>
                  </a:lnTo>
                  <a:lnTo>
                    <a:pt x="34957" y="47530"/>
                  </a:lnTo>
                  <a:lnTo>
                    <a:pt x="31623" y="0"/>
                  </a:lnTo>
                  <a:lnTo>
                    <a:pt x="28289" y="47530"/>
                  </a:lnTo>
                  <a:lnTo>
                    <a:pt x="14669" y="36862"/>
                  </a:lnTo>
                  <a:lnTo>
                    <a:pt x="25527" y="50578"/>
                  </a:lnTo>
                  <a:lnTo>
                    <a:pt x="0" y="53816"/>
                  </a:lnTo>
                  <a:lnTo>
                    <a:pt x="25527" y="56960"/>
                  </a:lnTo>
                  <a:lnTo>
                    <a:pt x="14669" y="70771"/>
                  </a:lnTo>
                  <a:lnTo>
                    <a:pt x="28289" y="60008"/>
                  </a:lnTo>
                  <a:lnTo>
                    <a:pt x="31623" y="107537"/>
                  </a:lnTo>
                  <a:lnTo>
                    <a:pt x="34957" y="60008"/>
                  </a:lnTo>
                  <a:lnTo>
                    <a:pt x="48578" y="70771"/>
                  </a:lnTo>
                  <a:lnTo>
                    <a:pt x="37719" y="56960"/>
                  </a:lnTo>
                  <a:close/>
                </a:path>
              </a:pathLst>
            </a:custGeom>
            <a:gradFill>
              <a:gsLst>
                <a:gs pos="0">
                  <a:schemeClr val="accent3"/>
                </a:gs>
                <a:gs pos="61000">
                  <a:schemeClr val="accent3">
                    <a:lumMod val="60000"/>
                    <a:lumOff val="40000"/>
                  </a:schemeClr>
                </a:gs>
                <a:gs pos="100000">
                  <a:schemeClr val="accent3">
                    <a:lumMod val="75000"/>
                  </a:schemeClr>
                </a:gs>
              </a:gsLst>
              <a:lin ang="1957664" scaled="1"/>
            </a:gradFill>
            <a:ln w="9525" cap="flat">
              <a:noFill/>
              <a:prstDash val="solid"/>
              <a:miter/>
            </a:ln>
          </p:spPr>
          <p:txBody>
            <a:bodyPr rtlCol="0" anchor="ctr">
              <a:noAutofit/>
            </a:bodyPr>
            <a:lstStyle/>
            <a:p>
              <a:endParaRPr lang="zh-CN" altLang="en-US"/>
            </a:p>
          </p:txBody>
        </p:sp>
      </p:grpSp>
      <p:grpSp>
        <p:nvGrpSpPr>
          <p:cNvPr id="32" name="组合 31">
            <a:extLst>
              <a:ext uri="{FF2B5EF4-FFF2-40B4-BE49-F238E27FC236}">
                <a16:creationId xmlns:a16="http://schemas.microsoft.com/office/drawing/2014/main" id="{7BF80E62-5025-F838-FBDC-37046109E8D8}"/>
              </a:ext>
            </a:extLst>
          </p:cNvPr>
          <p:cNvGrpSpPr/>
          <p:nvPr/>
        </p:nvGrpSpPr>
        <p:grpSpPr>
          <a:xfrm>
            <a:off x="4413817" y="5848151"/>
            <a:ext cx="154365" cy="242813"/>
            <a:chOff x="-1393064" y="3306038"/>
            <a:chExt cx="2045018" cy="3477191"/>
          </a:xfrm>
        </p:grpSpPr>
        <p:sp>
          <p:nvSpPr>
            <p:cNvPr id="33" name="任意多边形: 形状 32">
              <a:extLst>
                <a:ext uri="{FF2B5EF4-FFF2-40B4-BE49-F238E27FC236}">
                  <a16:creationId xmlns:a16="http://schemas.microsoft.com/office/drawing/2014/main" id="{A341A57B-5C9D-C04B-906A-D24F724AEDAD}"/>
                </a:ext>
              </a:extLst>
            </p:cNvPr>
            <p:cNvSpPr/>
            <p:nvPr/>
          </p:nvSpPr>
          <p:spPr>
            <a:xfrm>
              <a:off x="-1393064" y="3306038"/>
              <a:ext cx="2045018" cy="3477191"/>
            </a:xfrm>
            <a:custGeom>
              <a:avLst/>
              <a:gdLst>
                <a:gd name="connsiteX0" fmla="*/ 37719 w 63245"/>
                <a:gd name="connsiteY0" fmla="*/ 56960 h 107537"/>
                <a:gd name="connsiteX1" fmla="*/ 63246 w 63245"/>
                <a:gd name="connsiteY1" fmla="*/ 52102 h 107537"/>
                <a:gd name="connsiteX2" fmla="*/ 37719 w 63245"/>
                <a:gd name="connsiteY2" fmla="*/ 50578 h 107537"/>
                <a:gd name="connsiteX3" fmla="*/ 48578 w 63245"/>
                <a:gd name="connsiteY3" fmla="*/ 35147 h 107537"/>
                <a:gd name="connsiteX4" fmla="*/ 34957 w 63245"/>
                <a:gd name="connsiteY4" fmla="*/ 47530 h 107537"/>
                <a:gd name="connsiteX5" fmla="*/ 31623 w 63245"/>
                <a:gd name="connsiteY5" fmla="*/ 0 h 107537"/>
                <a:gd name="connsiteX6" fmla="*/ 28289 w 63245"/>
                <a:gd name="connsiteY6" fmla="*/ 47530 h 107537"/>
                <a:gd name="connsiteX7" fmla="*/ 14669 w 63245"/>
                <a:gd name="connsiteY7" fmla="*/ 35147 h 107537"/>
                <a:gd name="connsiteX8" fmla="*/ 25527 w 63245"/>
                <a:gd name="connsiteY8" fmla="*/ 50578 h 107537"/>
                <a:gd name="connsiteX9" fmla="*/ 0 w 63245"/>
                <a:gd name="connsiteY9" fmla="*/ 52102 h 107537"/>
                <a:gd name="connsiteX10" fmla="*/ 25527 w 63245"/>
                <a:gd name="connsiteY10" fmla="*/ 56960 h 107537"/>
                <a:gd name="connsiteX11" fmla="*/ 14669 w 63245"/>
                <a:gd name="connsiteY11" fmla="*/ 69056 h 107537"/>
                <a:gd name="connsiteX12" fmla="*/ 28289 w 63245"/>
                <a:gd name="connsiteY12" fmla="*/ 60008 h 107537"/>
                <a:gd name="connsiteX13" fmla="*/ 31623 w 63245"/>
                <a:gd name="connsiteY13" fmla="*/ 107537 h 107537"/>
                <a:gd name="connsiteX14" fmla="*/ 34957 w 63245"/>
                <a:gd name="connsiteY14" fmla="*/ 60008 h 107537"/>
                <a:gd name="connsiteX15" fmla="*/ 48578 w 63245"/>
                <a:gd name="connsiteY15" fmla="*/ 69056 h 107537"/>
                <a:gd name="connsiteX16" fmla="*/ 37719 w 63245"/>
                <a:gd name="connsiteY16" fmla="*/ 56960 h 10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245" h="107537">
                  <a:moveTo>
                    <a:pt x="37719" y="56960"/>
                  </a:moveTo>
                  <a:lnTo>
                    <a:pt x="63246" y="52102"/>
                  </a:lnTo>
                  <a:lnTo>
                    <a:pt x="37719" y="50578"/>
                  </a:lnTo>
                  <a:lnTo>
                    <a:pt x="48578" y="35147"/>
                  </a:lnTo>
                  <a:lnTo>
                    <a:pt x="34957" y="47530"/>
                  </a:lnTo>
                  <a:lnTo>
                    <a:pt x="31623" y="0"/>
                  </a:lnTo>
                  <a:lnTo>
                    <a:pt x="28289" y="47530"/>
                  </a:lnTo>
                  <a:lnTo>
                    <a:pt x="14669" y="35147"/>
                  </a:lnTo>
                  <a:lnTo>
                    <a:pt x="25527" y="50578"/>
                  </a:lnTo>
                  <a:lnTo>
                    <a:pt x="0" y="52102"/>
                  </a:lnTo>
                  <a:lnTo>
                    <a:pt x="25527" y="56960"/>
                  </a:lnTo>
                  <a:lnTo>
                    <a:pt x="14669" y="69056"/>
                  </a:lnTo>
                  <a:lnTo>
                    <a:pt x="28289" y="60008"/>
                  </a:lnTo>
                  <a:lnTo>
                    <a:pt x="31623" y="107537"/>
                  </a:lnTo>
                  <a:lnTo>
                    <a:pt x="34957" y="60008"/>
                  </a:lnTo>
                  <a:lnTo>
                    <a:pt x="48578" y="69056"/>
                  </a:lnTo>
                  <a:lnTo>
                    <a:pt x="37719" y="56960"/>
                  </a:lnTo>
                  <a:close/>
                </a:path>
              </a:pathLst>
            </a:custGeom>
            <a:solidFill>
              <a:schemeClr val="bg1"/>
            </a:solidFill>
            <a:ln w="9525" cap="flat">
              <a:noFill/>
              <a:prstDash val="solid"/>
              <a:miter/>
            </a:ln>
          </p:spPr>
          <p:txBody>
            <a:bodyPr rtlCol="0" anchor="ctr">
              <a:noAutofit/>
            </a:bodyPr>
            <a:lstStyle/>
            <a:p>
              <a:endParaRPr lang="zh-CN" altLang="en-US"/>
            </a:p>
          </p:txBody>
        </p:sp>
        <p:sp>
          <p:nvSpPr>
            <p:cNvPr id="34" name="任意多边形: 形状 33">
              <a:extLst>
                <a:ext uri="{FF2B5EF4-FFF2-40B4-BE49-F238E27FC236}">
                  <a16:creationId xmlns:a16="http://schemas.microsoft.com/office/drawing/2014/main" id="{F67B909D-3D03-3ECA-3503-B596D0FB67B5}"/>
                </a:ext>
              </a:extLst>
            </p:cNvPr>
            <p:cNvSpPr/>
            <p:nvPr/>
          </p:nvSpPr>
          <p:spPr>
            <a:xfrm>
              <a:off x="-1393064" y="3306038"/>
              <a:ext cx="2045018" cy="3477191"/>
            </a:xfrm>
            <a:custGeom>
              <a:avLst/>
              <a:gdLst>
                <a:gd name="connsiteX0" fmla="*/ 37719 w 63245"/>
                <a:gd name="connsiteY0" fmla="*/ 56960 h 107537"/>
                <a:gd name="connsiteX1" fmla="*/ 63246 w 63245"/>
                <a:gd name="connsiteY1" fmla="*/ 55150 h 107537"/>
                <a:gd name="connsiteX2" fmla="*/ 37719 w 63245"/>
                <a:gd name="connsiteY2" fmla="*/ 50578 h 107537"/>
                <a:gd name="connsiteX3" fmla="*/ 48578 w 63245"/>
                <a:gd name="connsiteY3" fmla="*/ 38195 h 107537"/>
                <a:gd name="connsiteX4" fmla="*/ 34957 w 63245"/>
                <a:gd name="connsiteY4" fmla="*/ 47530 h 107537"/>
                <a:gd name="connsiteX5" fmla="*/ 31623 w 63245"/>
                <a:gd name="connsiteY5" fmla="*/ 0 h 107537"/>
                <a:gd name="connsiteX6" fmla="*/ 28289 w 63245"/>
                <a:gd name="connsiteY6" fmla="*/ 47530 h 107537"/>
                <a:gd name="connsiteX7" fmla="*/ 14669 w 63245"/>
                <a:gd name="connsiteY7" fmla="*/ 38195 h 107537"/>
                <a:gd name="connsiteX8" fmla="*/ 25527 w 63245"/>
                <a:gd name="connsiteY8" fmla="*/ 50578 h 107537"/>
                <a:gd name="connsiteX9" fmla="*/ 0 w 63245"/>
                <a:gd name="connsiteY9" fmla="*/ 55150 h 107537"/>
                <a:gd name="connsiteX10" fmla="*/ 25527 w 63245"/>
                <a:gd name="connsiteY10" fmla="*/ 56960 h 107537"/>
                <a:gd name="connsiteX11" fmla="*/ 14669 w 63245"/>
                <a:gd name="connsiteY11" fmla="*/ 72104 h 107537"/>
                <a:gd name="connsiteX12" fmla="*/ 28289 w 63245"/>
                <a:gd name="connsiteY12" fmla="*/ 60008 h 107537"/>
                <a:gd name="connsiteX13" fmla="*/ 31623 w 63245"/>
                <a:gd name="connsiteY13" fmla="*/ 107537 h 107537"/>
                <a:gd name="connsiteX14" fmla="*/ 34957 w 63245"/>
                <a:gd name="connsiteY14" fmla="*/ 60008 h 107537"/>
                <a:gd name="connsiteX15" fmla="*/ 48578 w 63245"/>
                <a:gd name="connsiteY15" fmla="*/ 72104 h 107537"/>
                <a:gd name="connsiteX16" fmla="*/ 37719 w 63245"/>
                <a:gd name="connsiteY16" fmla="*/ 56960 h 10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245" h="107537">
                  <a:moveTo>
                    <a:pt x="37719" y="56960"/>
                  </a:moveTo>
                  <a:lnTo>
                    <a:pt x="63246" y="55150"/>
                  </a:lnTo>
                  <a:lnTo>
                    <a:pt x="37719" y="50578"/>
                  </a:lnTo>
                  <a:lnTo>
                    <a:pt x="48578" y="38195"/>
                  </a:lnTo>
                  <a:lnTo>
                    <a:pt x="34957" y="47530"/>
                  </a:lnTo>
                  <a:lnTo>
                    <a:pt x="31623" y="0"/>
                  </a:lnTo>
                  <a:lnTo>
                    <a:pt x="28289" y="47530"/>
                  </a:lnTo>
                  <a:lnTo>
                    <a:pt x="14669" y="38195"/>
                  </a:lnTo>
                  <a:lnTo>
                    <a:pt x="25527" y="50578"/>
                  </a:lnTo>
                  <a:lnTo>
                    <a:pt x="0" y="55150"/>
                  </a:lnTo>
                  <a:lnTo>
                    <a:pt x="25527" y="56960"/>
                  </a:lnTo>
                  <a:lnTo>
                    <a:pt x="14669" y="72104"/>
                  </a:lnTo>
                  <a:lnTo>
                    <a:pt x="28289" y="60008"/>
                  </a:lnTo>
                  <a:lnTo>
                    <a:pt x="31623" y="107537"/>
                  </a:lnTo>
                  <a:lnTo>
                    <a:pt x="34957" y="60008"/>
                  </a:lnTo>
                  <a:lnTo>
                    <a:pt x="48578" y="72104"/>
                  </a:lnTo>
                  <a:lnTo>
                    <a:pt x="37719" y="56960"/>
                  </a:lnTo>
                  <a:close/>
                </a:path>
              </a:pathLst>
            </a:custGeom>
            <a:solidFill>
              <a:schemeClr val="accent2"/>
            </a:solidFill>
            <a:ln w="9525" cap="flat">
              <a:noFill/>
              <a:prstDash val="solid"/>
              <a:miter/>
            </a:ln>
          </p:spPr>
          <p:txBody>
            <a:bodyPr rtlCol="0" anchor="ctr">
              <a:noAutofit/>
            </a:bodyPr>
            <a:lstStyle/>
            <a:p>
              <a:endParaRPr lang="zh-CN" altLang="en-US"/>
            </a:p>
          </p:txBody>
        </p:sp>
        <p:sp>
          <p:nvSpPr>
            <p:cNvPr id="35" name="任意多边形: 形状 34">
              <a:extLst>
                <a:ext uri="{FF2B5EF4-FFF2-40B4-BE49-F238E27FC236}">
                  <a16:creationId xmlns:a16="http://schemas.microsoft.com/office/drawing/2014/main" id="{8F3B619F-EB70-C7C8-DC24-4BC8A89C7C8F}"/>
                </a:ext>
              </a:extLst>
            </p:cNvPr>
            <p:cNvSpPr/>
            <p:nvPr/>
          </p:nvSpPr>
          <p:spPr>
            <a:xfrm>
              <a:off x="-1393064" y="3306038"/>
              <a:ext cx="2045018" cy="3477191"/>
            </a:xfrm>
            <a:custGeom>
              <a:avLst/>
              <a:gdLst>
                <a:gd name="connsiteX0" fmla="*/ 37719 w 63245"/>
                <a:gd name="connsiteY0" fmla="*/ 56960 h 107537"/>
                <a:gd name="connsiteX1" fmla="*/ 63246 w 63245"/>
                <a:gd name="connsiteY1" fmla="*/ 53816 h 107537"/>
                <a:gd name="connsiteX2" fmla="*/ 37719 w 63245"/>
                <a:gd name="connsiteY2" fmla="*/ 50578 h 107537"/>
                <a:gd name="connsiteX3" fmla="*/ 48578 w 63245"/>
                <a:gd name="connsiteY3" fmla="*/ 36862 h 107537"/>
                <a:gd name="connsiteX4" fmla="*/ 34957 w 63245"/>
                <a:gd name="connsiteY4" fmla="*/ 47530 h 107537"/>
                <a:gd name="connsiteX5" fmla="*/ 31623 w 63245"/>
                <a:gd name="connsiteY5" fmla="*/ 0 h 107537"/>
                <a:gd name="connsiteX6" fmla="*/ 28289 w 63245"/>
                <a:gd name="connsiteY6" fmla="*/ 47530 h 107537"/>
                <a:gd name="connsiteX7" fmla="*/ 14669 w 63245"/>
                <a:gd name="connsiteY7" fmla="*/ 36862 h 107537"/>
                <a:gd name="connsiteX8" fmla="*/ 25527 w 63245"/>
                <a:gd name="connsiteY8" fmla="*/ 50578 h 107537"/>
                <a:gd name="connsiteX9" fmla="*/ 0 w 63245"/>
                <a:gd name="connsiteY9" fmla="*/ 53816 h 107537"/>
                <a:gd name="connsiteX10" fmla="*/ 25527 w 63245"/>
                <a:gd name="connsiteY10" fmla="*/ 56960 h 107537"/>
                <a:gd name="connsiteX11" fmla="*/ 14669 w 63245"/>
                <a:gd name="connsiteY11" fmla="*/ 70771 h 107537"/>
                <a:gd name="connsiteX12" fmla="*/ 28289 w 63245"/>
                <a:gd name="connsiteY12" fmla="*/ 60008 h 107537"/>
                <a:gd name="connsiteX13" fmla="*/ 31623 w 63245"/>
                <a:gd name="connsiteY13" fmla="*/ 107537 h 107537"/>
                <a:gd name="connsiteX14" fmla="*/ 34957 w 63245"/>
                <a:gd name="connsiteY14" fmla="*/ 60008 h 107537"/>
                <a:gd name="connsiteX15" fmla="*/ 48578 w 63245"/>
                <a:gd name="connsiteY15" fmla="*/ 70771 h 107537"/>
                <a:gd name="connsiteX16" fmla="*/ 37719 w 63245"/>
                <a:gd name="connsiteY16" fmla="*/ 56960 h 10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245" h="107537">
                  <a:moveTo>
                    <a:pt x="37719" y="56960"/>
                  </a:moveTo>
                  <a:lnTo>
                    <a:pt x="63246" y="53816"/>
                  </a:lnTo>
                  <a:lnTo>
                    <a:pt x="37719" y="50578"/>
                  </a:lnTo>
                  <a:lnTo>
                    <a:pt x="48578" y="36862"/>
                  </a:lnTo>
                  <a:lnTo>
                    <a:pt x="34957" y="47530"/>
                  </a:lnTo>
                  <a:lnTo>
                    <a:pt x="31623" y="0"/>
                  </a:lnTo>
                  <a:lnTo>
                    <a:pt x="28289" y="47530"/>
                  </a:lnTo>
                  <a:lnTo>
                    <a:pt x="14669" y="36862"/>
                  </a:lnTo>
                  <a:lnTo>
                    <a:pt x="25527" y="50578"/>
                  </a:lnTo>
                  <a:lnTo>
                    <a:pt x="0" y="53816"/>
                  </a:lnTo>
                  <a:lnTo>
                    <a:pt x="25527" y="56960"/>
                  </a:lnTo>
                  <a:lnTo>
                    <a:pt x="14669" y="70771"/>
                  </a:lnTo>
                  <a:lnTo>
                    <a:pt x="28289" y="60008"/>
                  </a:lnTo>
                  <a:lnTo>
                    <a:pt x="31623" y="107537"/>
                  </a:lnTo>
                  <a:lnTo>
                    <a:pt x="34957" y="60008"/>
                  </a:lnTo>
                  <a:lnTo>
                    <a:pt x="48578" y="70771"/>
                  </a:lnTo>
                  <a:lnTo>
                    <a:pt x="37719" y="56960"/>
                  </a:lnTo>
                  <a:close/>
                </a:path>
              </a:pathLst>
            </a:custGeom>
            <a:gradFill>
              <a:gsLst>
                <a:gs pos="0">
                  <a:schemeClr val="accent3"/>
                </a:gs>
                <a:gs pos="61000">
                  <a:schemeClr val="accent3">
                    <a:lumMod val="60000"/>
                    <a:lumOff val="40000"/>
                  </a:schemeClr>
                </a:gs>
                <a:gs pos="100000">
                  <a:schemeClr val="accent3">
                    <a:lumMod val="75000"/>
                  </a:schemeClr>
                </a:gs>
              </a:gsLst>
              <a:lin ang="1957664" scaled="1"/>
            </a:gradFill>
            <a:ln w="9525" cap="flat">
              <a:noFill/>
              <a:prstDash val="solid"/>
              <a:miter/>
            </a:ln>
          </p:spPr>
          <p:txBody>
            <a:bodyPr rtlCol="0" anchor="ctr">
              <a:noAutofit/>
            </a:bodyPr>
            <a:lstStyle/>
            <a:p>
              <a:endParaRPr lang="zh-CN" altLang="en-US"/>
            </a:p>
          </p:txBody>
        </p:sp>
      </p:grpSp>
      <p:grpSp>
        <p:nvGrpSpPr>
          <p:cNvPr id="36" name="组合 35">
            <a:extLst>
              <a:ext uri="{FF2B5EF4-FFF2-40B4-BE49-F238E27FC236}">
                <a16:creationId xmlns:a16="http://schemas.microsoft.com/office/drawing/2014/main" id="{FC69DEA1-311C-B205-AAE0-AA0AFF35FA5B}"/>
              </a:ext>
            </a:extLst>
          </p:cNvPr>
          <p:cNvGrpSpPr/>
          <p:nvPr/>
        </p:nvGrpSpPr>
        <p:grpSpPr>
          <a:xfrm>
            <a:off x="8993329" y="5961584"/>
            <a:ext cx="190300" cy="299337"/>
            <a:chOff x="-1393064" y="3306038"/>
            <a:chExt cx="2045018" cy="3477191"/>
          </a:xfrm>
        </p:grpSpPr>
        <p:sp>
          <p:nvSpPr>
            <p:cNvPr id="37" name="任意多边形: 形状 36">
              <a:extLst>
                <a:ext uri="{FF2B5EF4-FFF2-40B4-BE49-F238E27FC236}">
                  <a16:creationId xmlns:a16="http://schemas.microsoft.com/office/drawing/2014/main" id="{59BF363F-107A-BDF8-42A1-2516F52F6EAC}"/>
                </a:ext>
              </a:extLst>
            </p:cNvPr>
            <p:cNvSpPr/>
            <p:nvPr/>
          </p:nvSpPr>
          <p:spPr>
            <a:xfrm>
              <a:off x="-1393064" y="3306038"/>
              <a:ext cx="2045018" cy="3477191"/>
            </a:xfrm>
            <a:custGeom>
              <a:avLst/>
              <a:gdLst>
                <a:gd name="connsiteX0" fmla="*/ 37719 w 63245"/>
                <a:gd name="connsiteY0" fmla="*/ 56960 h 107537"/>
                <a:gd name="connsiteX1" fmla="*/ 63246 w 63245"/>
                <a:gd name="connsiteY1" fmla="*/ 52102 h 107537"/>
                <a:gd name="connsiteX2" fmla="*/ 37719 w 63245"/>
                <a:gd name="connsiteY2" fmla="*/ 50578 h 107537"/>
                <a:gd name="connsiteX3" fmla="*/ 48578 w 63245"/>
                <a:gd name="connsiteY3" fmla="*/ 35147 h 107537"/>
                <a:gd name="connsiteX4" fmla="*/ 34957 w 63245"/>
                <a:gd name="connsiteY4" fmla="*/ 47530 h 107537"/>
                <a:gd name="connsiteX5" fmla="*/ 31623 w 63245"/>
                <a:gd name="connsiteY5" fmla="*/ 0 h 107537"/>
                <a:gd name="connsiteX6" fmla="*/ 28289 w 63245"/>
                <a:gd name="connsiteY6" fmla="*/ 47530 h 107537"/>
                <a:gd name="connsiteX7" fmla="*/ 14669 w 63245"/>
                <a:gd name="connsiteY7" fmla="*/ 35147 h 107537"/>
                <a:gd name="connsiteX8" fmla="*/ 25527 w 63245"/>
                <a:gd name="connsiteY8" fmla="*/ 50578 h 107537"/>
                <a:gd name="connsiteX9" fmla="*/ 0 w 63245"/>
                <a:gd name="connsiteY9" fmla="*/ 52102 h 107537"/>
                <a:gd name="connsiteX10" fmla="*/ 25527 w 63245"/>
                <a:gd name="connsiteY10" fmla="*/ 56960 h 107537"/>
                <a:gd name="connsiteX11" fmla="*/ 14669 w 63245"/>
                <a:gd name="connsiteY11" fmla="*/ 69056 h 107537"/>
                <a:gd name="connsiteX12" fmla="*/ 28289 w 63245"/>
                <a:gd name="connsiteY12" fmla="*/ 60008 h 107537"/>
                <a:gd name="connsiteX13" fmla="*/ 31623 w 63245"/>
                <a:gd name="connsiteY13" fmla="*/ 107537 h 107537"/>
                <a:gd name="connsiteX14" fmla="*/ 34957 w 63245"/>
                <a:gd name="connsiteY14" fmla="*/ 60008 h 107537"/>
                <a:gd name="connsiteX15" fmla="*/ 48578 w 63245"/>
                <a:gd name="connsiteY15" fmla="*/ 69056 h 107537"/>
                <a:gd name="connsiteX16" fmla="*/ 37719 w 63245"/>
                <a:gd name="connsiteY16" fmla="*/ 56960 h 10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245" h="107537">
                  <a:moveTo>
                    <a:pt x="37719" y="56960"/>
                  </a:moveTo>
                  <a:lnTo>
                    <a:pt x="63246" y="52102"/>
                  </a:lnTo>
                  <a:lnTo>
                    <a:pt x="37719" y="50578"/>
                  </a:lnTo>
                  <a:lnTo>
                    <a:pt x="48578" y="35147"/>
                  </a:lnTo>
                  <a:lnTo>
                    <a:pt x="34957" y="47530"/>
                  </a:lnTo>
                  <a:lnTo>
                    <a:pt x="31623" y="0"/>
                  </a:lnTo>
                  <a:lnTo>
                    <a:pt x="28289" y="47530"/>
                  </a:lnTo>
                  <a:lnTo>
                    <a:pt x="14669" y="35147"/>
                  </a:lnTo>
                  <a:lnTo>
                    <a:pt x="25527" y="50578"/>
                  </a:lnTo>
                  <a:lnTo>
                    <a:pt x="0" y="52102"/>
                  </a:lnTo>
                  <a:lnTo>
                    <a:pt x="25527" y="56960"/>
                  </a:lnTo>
                  <a:lnTo>
                    <a:pt x="14669" y="69056"/>
                  </a:lnTo>
                  <a:lnTo>
                    <a:pt x="28289" y="60008"/>
                  </a:lnTo>
                  <a:lnTo>
                    <a:pt x="31623" y="107537"/>
                  </a:lnTo>
                  <a:lnTo>
                    <a:pt x="34957" y="60008"/>
                  </a:lnTo>
                  <a:lnTo>
                    <a:pt x="48578" y="69056"/>
                  </a:lnTo>
                  <a:lnTo>
                    <a:pt x="37719" y="56960"/>
                  </a:lnTo>
                  <a:close/>
                </a:path>
              </a:pathLst>
            </a:custGeom>
            <a:solidFill>
              <a:schemeClr val="bg1"/>
            </a:solidFill>
            <a:ln w="9525" cap="flat">
              <a:noFill/>
              <a:prstDash val="solid"/>
              <a:miter/>
            </a:ln>
          </p:spPr>
          <p:txBody>
            <a:bodyPr rtlCol="0" anchor="ctr">
              <a:noAutofit/>
            </a:bodyPr>
            <a:lstStyle/>
            <a:p>
              <a:endParaRPr lang="zh-CN" altLang="en-US"/>
            </a:p>
          </p:txBody>
        </p:sp>
        <p:sp>
          <p:nvSpPr>
            <p:cNvPr id="38" name="任意多边形: 形状 37">
              <a:extLst>
                <a:ext uri="{FF2B5EF4-FFF2-40B4-BE49-F238E27FC236}">
                  <a16:creationId xmlns:a16="http://schemas.microsoft.com/office/drawing/2014/main" id="{B5AB1DF2-F048-1A23-CD17-C33341C883B2}"/>
                </a:ext>
              </a:extLst>
            </p:cNvPr>
            <p:cNvSpPr/>
            <p:nvPr/>
          </p:nvSpPr>
          <p:spPr>
            <a:xfrm>
              <a:off x="-1393064" y="3306038"/>
              <a:ext cx="2045018" cy="3477191"/>
            </a:xfrm>
            <a:custGeom>
              <a:avLst/>
              <a:gdLst>
                <a:gd name="connsiteX0" fmla="*/ 37719 w 63245"/>
                <a:gd name="connsiteY0" fmla="*/ 56960 h 107537"/>
                <a:gd name="connsiteX1" fmla="*/ 63246 w 63245"/>
                <a:gd name="connsiteY1" fmla="*/ 55150 h 107537"/>
                <a:gd name="connsiteX2" fmla="*/ 37719 w 63245"/>
                <a:gd name="connsiteY2" fmla="*/ 50578 h 107537"/>
                <a:gd name="connsiteX3" fmla="*/ 48578 w 63245"/>
                <a:gd name="connsiteY3" fmla="*/ 38195 h 107537"/>
                <a:gd name="connsiteX4" fmla="*/ 34957 w 63245"/>
                <a:gd name="connsiteY4" fmla="*/ 47530 h 107537"/>
                <a:gd name="connsiteX5" fmla="*/ 31623 w 63245"/>
                <a:gd name="connsiteY5" fmla="*/ 0 h 107537"/>
                <a:gd name="connsiteX6" fmla="*/ 28289 w 63245"/>
                <a:gd name="connsiteY6" fmla="*/ 47530 h 107537"/>
                <a:gd name="connsiteX7" fmla="*/ 14669 w 63245"/>
                <a:gd name="connsiteY7" fmla="*/ 38195 h 107537"/>
                <a:gd name="connsiteX8" fmla="*/ 25527 w 63245"/>
                <a:gd name="connsiteY8" fmla="*/ 50578 h 107537"/>
                <a:gd name="connsiteX9" fmla="*/ 0 w 63245"/>
                <a:gd name="connsiteY9" fmla="*/ 55150 h 107537"/>
                <a:gd name="connsiteX10" fmla="*/ 25527 w 63245"/>
                <a:gd name="connsiteY10" fmla="*/ 56960 h 107537"/>
                <a:gd name="connsiteX11" fmla="*/ 14669 w 63245"/>
                <a:gd name="connsiteY11" fmla="*/ 72104 h 107537"/>
                <a:gd name="connsiteX12" fmla="*/ 28289 w 63245"/>
                <a:gd name="connsiteY12" fmla="*/ 60008 h 107537"/>
                <a:gd name="connsiteX13" fmla="*/ 31623 w 63245"/>
                <a:gd name="connsiteY13" fmla="*/ 107537 h 107537"/>
                <a:gd name="connsiteX14" fmla="*/ 34957 w 63245"/>
                <a:gd name="connsiteY14" fmla="*/ 60008 h 107537"/>
                <a:gd name="connsiteX15" fmla="*/ 48578 w 63245"/>
                <a:gd name="connsiteY15" fmla="*/ 72104 h 107537"/>
                <a:gd name="connsiteX16" fmla="*/ 37719 w 63245"/>
                <a:gd name="connsiteY16" fmla="*/ 56960 h 10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245" h="107537">
                  <a:moveTo>
                    <a:pt x="37719" y="56960"/>
                  </a:moveTo>
                  <a:lnTo>
                    <a:pt x="63246" y="55150"/>
                  </a:lnTo>
                  <a:lnTo>
                    <a:pt x="37719" y="50578"/>
                  </a:lnTo>
                  <a:lnTo>
                    <a:pt x="48578" y="38195"/>
                  </a:lnTo>
                  <a:lnTo>
                    <a:pt x="34957" y="47530"/>
                  </a:lnTo>
                  <a:lnTo>
                    <a:pt x="31623" y="0"/>
                  </a:lnTo>
                  <a:lnTo>
                    <a:pt x="28289" y="47530"/>
                  </a:lnTo>
                  <a:lnTo>
                    <a:pt x="14669" y="38195"/>
                  </a:lnTo>
                  <a:lnTo>
                    <a:pt x="25527" y="50578"/>
                  </a:lnTo>
                  <a:lnTo>
                    <a:pt x="0" y="55150"/>
                  </a:lnTo>
                  <a:lnTo>
                    <a:pt x="25527" y="56960"/>
                  </a:lnTo>
                  <a:lnTo>
                    <a:pt x="14669" y="72104"/>
                  </a:lnTo>
                  <a:lnTo>
                    <a:pt x="28289" y="60008"/>
                  </a:lnTo>
                  <a:lnTo>
                    <a:pt x="31623" y="107537"/>
                  </a:lnTo>
                  <a:lnTo>
                    <a:pt x="34957" y="60008"/>
                  </a:lnTo>
                  <a:lnTo>
                    <a:pt x="48578" y="72104"/>
                  </a:lnTo>
                  <a:lnTo>
                    <a:pt x="37719" y="56960"/>
                  </a:lnTo>
                  <a:close/>
                </a:path>
              </a:pathLst>
            </a:custGeom>
            <a:solidFill>
              <a:schemeClr val="accent2"/>
            </a:solidFill>
            <a:ln w="9525" cap="flat">
              <a:noFill/>
              <a:prstDash val="solid"/>
              <a:miter/>
            </a:ln>
          </p:spPr>
          <p:txBody>
            <a:bodyPr rtlCol="0" anchor="ctr">
              <a:noAutofit/>
            </a:bodyPr>
            <a:lstStyle/>
            <a:p>
              <a:endParaRPr lang="zh-CN" altLang="en-US"/>
            </a:p>
          </p:txBody>
        </p:sp>
        <p:sp>
          <p:nvSpPr>
            <p:cNvPr id="39" name="任意多边形: 形状 38">
              <a:extLst>
                <a:ext uri="{FF2B5EF4-FFF2-40B4-BE49-F238E27FC236}">
                  <a16:creationId xmlns:a16="http://schemas.microsoft.com/office/drawing/2014/main" id="{B64CB816-F482-D016-8931-C0AF8F2CECFD}"/>
                </a:ext>
              </a:extLst>
            </p:cNvPr>
            <p:cNvSpPr/>
            <p:nvPr/>
          </p:nvSpPr>
          <p:spPr>
            <a:xfrm>
              <a:off x="-1393064" y="3306038"/>
              <a:ext cx="2045018" cy="3477191"/>
            </a:xfrm>
            <a:custGeom>
              <a:avLst/>
              <a:gdLst>
                <a:gd name="connsiteX0" fmla="*/ 37719 w 63245"/>
                <a:gd name="connsiteY0" fmla="*/ 56960 h 107537"/>
                <a:gd name="connsiteX1" fmla="*/ 63246 w 63245"/>
                <a:gd name="connsiteY1" fmla="*/ 53816 h 107537"/>
                <a:gd name="connsiteX2" fmla="*/ 37719 w 63245"/>
                <a:gd name="connsiteY2" fmla="*/ 50578 h 107537"/>
                <a:gd name="connsiteX3" fmla="*/ 48578 w 63245"/>
                <a:gd name="connsiteY3" fmla="*/ 36862 h 107537"/>
                <a:gd name="connsiteX4" fmla="*/ 34957 w 63245"/>
                <a:gd name="connsiteY4" fmla="*/ 47530 h 107537"/>
                <a:gd name="connsiteX5" fmla="*/ 31623 w 63245"/>
                <a:gd name="connsiteY5" fmla="*/ 0 h 107537"/>
                <a:gd name="connsiteX6" fmla="*/ 28289 w 63245"/>
                <a:gd name="connsiteY6" fmla="*/ 47530 h 107537"/>
                <a:gd name="connsiteX7" fmla="*/ 14669 w 63245"/>
                <a:gd name="connsiteY7" fmla="*/ 36862 h 107537"/>
                <a:gd name="connsiteX8" fmla="*/ 25527 w 63245"/>
                <a:gd name="connsiteY8" fmla="*/ 50578 h 107537"/>
                <a:gd name="connsiteX9" fmla="*/ 0 w 63245"/>
                <a:gd name="connsiteY9" fmla="*/ 53816 h 107537"/>
                <a:gd name="connsiteX10" fmla="*/ 25527 w 63245"/>
                <a:gd name="connsiteY10" fmla="*/ 56960 h 107537"/>
                <a:gd name="connsiteX11" fmla="*/ 14669 w 63245"/>
                <a:gd name="connsiteY11" fmla="*/ 70771 h 107537"/>
                <a:gd name="connsiteX12" fmla="*/ 28289 w 63245"/>
                <a:gd name="connsiteY12" fmla="*/ 60008 h 107537"/>
                <a:gd name="connsiteX13" fmla="*/ 31623 w 63245"/>
                <a:gd name="connsiteY13" fmla="*/ 107537 h 107537"/>
                <a:gd name="connsiteX14" fmla="*/ 34957 w 63245"/>
                <a:gd name="connsiteY14" fmla="*/ 60008 h 107537"/>
                <a:gd name="connsiteX15" fmla="*/ 48578 w 63245"/>
                <a:gd name="connsiteY15" fmla="*/ 70771 h 107537"/>
                <a:gd name="connsiteX16" fmla="*/ 37719 w 63245"/>
                <a:gd name="connsiteY16" fmla="*/ 56960 h 10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245" h="107537">
                  <a:moveTo>
                    <a:pt x="37719" y="56960"/>
                  </a:moveTo>
                  <a:lnTo>
                    <a:pt x="63246" y="53816"/>
                  </a:lnTo>
                  <a:lnTo>
                    <a:pt x="37719" y="50578"/>
                  </a:lnTo>
                  <a:lnTo>
                    <a:pt x="48578" y="36862"/>
                  </a:lnTo>
                  <a:lnTo>
                    <a:pt x="34957" y="47530"/>
                  </a:lnTo>
                  <a:lnTo>
                    <a:pt x="31623" y="0"/>
                  </a:lnTo>
                  <a:lnTo>
                    <a:pt x="28289" y="47530"/>
                  </a:lnTo>
                  <a:lnTo>
                    <a:pt x="14669" y="36862"/>
                  </a:lnTo>
                  <a:lnTo>
                    <a:pt x="25527" y="50578"/>
                  </a:lnTo>
                  <a:lnTo>
                    <a:pt x="0" y="53816"/>
                  </a:lnTo>
                  <a:lnTo>
                    <a:pt x="25527" y="56960"/>
                  </a:lnTo>
                  <a:lnTo>
                    <a:pt x="14669" y="70771"/>
                  </a:lnTo>
                  <a:lnTo>
                    <a:pt x="28289" y="60008"/>
                  </a:lnTo>
                  <a:lnTo>
                    <a:pt x="31623" y="107537"/>
                  </a:lnTo>
                  <a:lnTo>
                    <a:pt x="34957" y="60008"/>
                  </a:lnTo>
                  <a:lnTo>
                    <a:pt x="48578" y="70771"/>
                  </a:lnTo>
                  <a:lnTo>
                    <a:pt x="37719" y="56960"/>
                  </a:lnTo>
                  <a:close/>
                </a:path>
              </a:pathLst>
            </a:custGeom>
            <a:gradFill>
              <a:gsLst>
                <a:gs pos="0">
                  <a:schemeClr val="accent3"/>
                </a:gs>
                <a:gs pos="61000">
                  <a:schemeClr val="accent3">
                    <a:lumMod val="60000"/>
                    <a:lumOff val="40000"/>
                  </a:schemeClr>
                </a:gs>
                <a:gs pos="100000">
                  <a:schemeClr val="accent3">
                    <a:lumMod val="75000"/>
                  </a:schemeClr>
                </a:gs>
              </a:gsLst>
              <a:lin ang="1957664" scaled="1"/>
            </a:gradFill>
            <a:ln w="9525" cap="flat">
              <a:noFill/>
              <a:prstDash val="solid"/>
              <a:miter/>
            </a:ln>
          </p:spPr>
          <p:txBody>
            <a:bodyPr rtlCol="0" anchor="ctr">
              <a:noAutofit/>
            </a:bodyPr>
            <a:lstStyle/>
            <a:p>
              <a:endParaRPr lang="zh-CN" altLang="en-US"/>
            </a:p>
          </p:txBody>
        </p:sp>
      </p:grpSp>
      <p:grpSp>
        <p:nvGrpSpPr>
          <p:cNvPr id="40" name="组合 39">
            <a:extLst>
              <a:ext uri="{FF2B5EF4-FFF2-40B4-BE49-F238E27FC236}">
                <a16:creationId xmlns:a16="http://schemas.microsoft.com/office/drawing/2014/main" id="{D18091AE-7C67-294E-40E5-B118D2F1527B}"/>
              </a:ext>
            </a:extLst>
          </p:cNvPr>
          <p:cNvGrpSpPr/>
          <p:nvPr/>
        </p:nvGrpSpPr>
        <p:grpSpPr>
          <a:xfrm>
            <a:off x="9714612" y="5776014"/>
            <a:ext cx="145618" cy="229053"/>
            <a:chOff x="-1393064" y="3306038"/>
            <a:chExt cx="2045018" cy="3477191"/>
          </a:xfrm>
        </p:grpSpPr>
        <p:sp>
          <p:nvSpPr>
            <p:cNvPr id="41" name="任意多边形: 形状 40">
              <a:extLst>
                <a:ext uri="{FF2B5EF4-FFF2-40B4-BE49-F238E27FC236}">
                  <a16:creationId xmlns:a16="http://schemas.microsoft.com/office/drawing/2014/main" id="{5DE80008-E966-9A7D-3CC4-D26B561489EF}"/>
                </a:ext>
              </a:extLst>
            </p:cNvPr>
            <p:cNvSpPr/>
            <p:nvPr/>
          </p:nvSpPr>
          <p:spPr>
            <a:xfrm>
              <a:off x="-1393064" y="3306038"/>
              <a:ext cx="2045018" cy="3477191"/>
            </a:xfrm>
            <a:custGeom>
              <a:avLst/>
              <a:gdLst>
                <a:gd name="connsiteX0" fmla="*/ 37719 w 63245"/>
                <a:gd name="connsiteY0" fmla="*/ 56960 h 107537"/>
                <a:gd name="connsiteX1" fmla="*/ 63246 w 63245"/>
                <a:gd name="connsiteY1" fmla="*/ 52102 h 107537"/>
                <a:gd name="connsiteX2" fmla="*/ 37719 w 63245"/>
                <a:gd name="connsiteY2" fmla="*/ 50578 h 107537"/>
                <a:gd name="connsiteX3" fmla="*/ 48578 w 63245"/>
                <a:gd name="connsiteY3" fmla="*/ 35147 h 107537"/>
                <a:gd name="connsiteX4" fmla="*/ 34957 w 63245"/>
                <a:gd name="connsiteY4" fmla="*/ 47530 h 107537"/>
                <a:gd name="connsiteX5" fmla="*/ 31623 w 63245"/>
                <a:gd name="connsiteY5" fmla="*/ 0 h 107537"/>
                <a:gd name="connsiteX6" fmla="*/ 28289 w 63245"/>
                <a:gd name="connsiteY6" fmla="*/ 47530 h 107537"/>
                <a:gd name="connsiteX7" fmla="*/ 14669 w 63245"/>
                <a:gd name="connsiteY7" fmla="*/ 35147 h 107537"/>
                <a:gd name="connsiteX8" fmla="*/ 25527 w 63245"/>
                <a:gd name="connsiteY8" fmla="*/ 50578 h 107537"/>
                <a:gd name="connsiteX9" fmla="*/ 0 w 63245"/>
                <a:gd name="connsiteY9" fmla="*/ 52102 h 107537"/>
                <a:gd name="connsiteX10" fmla="*/ 25527 w 63245"/>
                <a:gd name="connsiteY10" fmla="*/ 56960 h 107537"/>
                <a:gd name="connsiteX11" fmla="*/ 14669 w 63245"/>
                <a:gd name="connsiteY11" fmla="*/ 69056 h 107537"/>
                <a:gd name="connsiteX12" fmla="*/ 28289 w 63245"/>
                <a:gd name="connsiteY12" fmla="*/ 60008 h 107537"/>
                <a:gd name="connsiteX13" fmla="*/ 31623 w 63245"/>
                <a:gd name="connsiteY13" fmla="*/ 107537 h 107537"/>
                <a:gd name="connsiteX14" fmla="*/ 34957 w 63245"/>
                <a:gd name="connsiteY14" fmla="*/ 60008 h 107537"/>
                <a:gd name="connsiteX15" fmla="*/ 48578 w 63245"/>
                <a:gd name="connsiteY15" fmla="*/ 69056 h 107537"/>
                <a:gd name="connsiteX16" fmla="*/ 37719 w 63245"/>
                <a:gd name="connsiteY16" fmla="*/ 56960 h 10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245" h="107537">
                  <a:moveTo>
                    <a:pt x="37719" y="56960"/>
                  </a:moveTo>
                  <a:lnTo>
                    <a:pt x="63246" y="52102"/>
                  </a:lnTo>
                  <a:lnTo>
                    <a:pt x="37719" y="50578"/>
                  </a:lnTo>
                  <a:lnTo>
                    <a:pt x="48578" y="35147"/>
                  </a:lnTo>
                  <a:lnTo>
                    <a:pt x="34957" y="47530"/>
                  </a:lnTo>
                  <a:lnTo>
                    <a:pt x="31623" y="0"/>
                  </a:lnTo>
                  <a:lnTo>
                    <a:pt x="28289" y="47530"/>
                  </a:lnTo>
                  <a:lnTo>
                    <a:pt x="14669" y="35147"/>
                  </a:lnTo>
                  <a:lnTo>
                    <a:pt x="25527" y="50578"/>
                  </a:lnTo>
                  <a:lnTo>
                    <a:pt x="0" y="52102"/>
                  </a:lnTo>
                  <a:lnTo>
                    <a:pt x="25527" y="56960"/>
                  </a:lnTo>
                  <a:lnTo>
                    <a:pt x="14669" y="69056"/>
                  </a:lnTo>
                  <a:lnTo>
                    <a:pt x="28289" y="60008"/>
                  </a:lnTo>
                  <a:lnTo>
                    <a:pt x="31623" y="107537"/>
                  </a:lnTo>
                  <a:lnTo>
                    <a:pt x="34957" y="60008"/>
                  </a:lnTo>
                  <a:lnTo>
                    <a:pt x="48578" y="69056"/>
                  </a:lnTo>
                  <a:lnTo>
                    <a:pt x="37719" y="56960"/>
                  </a:lnTo>
                  <a:close/>
                </a:path>
              </a:pathLst>
            </a:custGeom>
            <a:solidFill>
              <a:schemeClr val="bg1"/>
            </a:solidFill>
            <a:ln w="9525" cap="flat">
              <a:noFill/>
              <a:prstDash val="solid"/>
              <a:miter/>
            </a:ln>
          </p:spPr>
          <p:txBody>
            <a:bodyPr rtlCol="0" anchor="ctr">
              <a:noAutofit/>
            </a:bodyPr>
            <a:lstStyle/>
            <a:p>
              <a:endParaRPr lang="zh-CN" altLang="en-US"/>
            </a:p>
          </p:txBody>
        </p:sp>
        <p:sp>
          <p:nvSpPr>
            <p:cNvPr id="42" name="任意多边形: 形状 41">
              <a:extLst>
                <a:ext uri="{FF2B5EF4-FFF2-40B4-BE49-F238E27FC236}">
                  <a16:creationId xmlns:a16="http://schemas.microsoft.com/office/drawing/2014/main" id="{4075A600-148A-FB1D-2BCF-CDDC4F27DF42}"/>
                </a:ext>
              </a:extLst>
            </p:cNvPr>
            <p:cNvSpPr/>
            <p:nvPr/>
          </p:nvSpPr>
          <p:spPr>
            <a:xfrm>
              <a:off x="-1393064" y="3306038"/>
              <a:ext cx="2045018" cy="3477191"/>
            </a:xfrm>
            <a:custGeom>
              <a:avLst/>
              <a:gdLst>
                <a:gd name="connsiteX0" fmla="*/ 37719 w 63245"/>
                <a:gd name="connsiteY0" fmla="*/ 56960 h 107537"/>
                <a:gd name="connsiteX1" fmla="*/ 63246 w 63245"/>
                <a:gd name="connsiteY1" fmla="*/ 55150 h 107537"/>
                <a:gd name="connsiteX2" fmla="*/ 37719 w 63245"/>
                <a:gd name="connsiteY2" fmla="*/ 50578 h 107537"/>
                <a:gd name="connsiteX3" fmla="*/ 48578 w 63245"/>
                <a:gd name="connsiteY3" fmla="*/ 38195 h 107537"/>
                <a:gd name="connsiteX4" fmla="*/ 34957 w 63245"/>
                <a:gd name="connsiteY4" fmla="*/ 47530 h 107537"/>
                <a:gd name="connsiteX5" fmla="*/ 31623 w 63245"/>
                <a:gd name="connsiteY5" fmla="*/ 0 h 107537"/>
                <a:gd name="connsiteX6" fmla="*/ 28289 w 63245"/>
                <a:gd name="connsiteY6" fmla="*/ 47530 h 107537"/>
                <a:gd name="connsiteX7" fmla="*/ 14669 w 63245"/>
                <a:gd name="connsiteY7" fmla="*/ 38195 h 107537"/>
                <a:gd name="connsiteX8" fmla="*/ 25527 w 63245"/>
                <a:gd name="connsiteY8" fmla="*/ 50578 h 107537"/>
                <a:gd name="connsiteX9" fmla="*/ 0 w 63245"/>
                <a:gd name="connsiteY9" fmla="*/ 55150 h 107537"/>
                <a:gd name="connsiteX10" fmla="*/ 25527 w 63245"/>
                <a:gd name="connsiteY10" fmla="*/ 56960 h 107537"/>
                <a:gd name="connsiteX11" fmla="*/ 14669 w 63245"/>
                <a:gd name="connsiteY11" fmla="*/ 72104 h 107537"/>
                <a:gd name="connsiteX12" fmla="*/ 28289 w 63245"/>
                <a:gd name="connsiteY12" fmla="*/ 60008 h 107537"/>
                <a:gd name="connsiteX13" fmla="*/ 31623 w 63245"/>
                <a:gd name="connsiteY13" fmla="*/ 107537 h 107537"/>
                <a:gd name="connsiteX14" fmla="*/ 34957 w 63245"/>
                <a:gd name="connsiteY14" fmla="*/ 60008 h 107537"/>
                <a:gd name="connsiteX15" fmla="*/ 48578 w 63245"/>
                <a:gd name="connsiteY15" fmla="*/ 72104 h 107537"/>
                <a:gd name="connsiteX16" fmla="*/ 37719 w 63245"/>
                <a:gd name="connsiteY16" fmla="*/ 56960 h 10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245" h="107537">
                  <a:moveTo>
                    <a:pt x="37719" y="56960"/>
                  </a:moveTo>
                  <a:lnTo>
                    <a:pt x="63246" y="55150"/>
                  </a:lnTo>
                  <a:lnTo>
                    <a:pt x="37719" y="50578"/>
                  </a:lnTo>
                  <a:lnTo>
                    <a:pt x="48578" y="38195"/>
                  </a:lnTo>
                  <a:lnTo>
                    <a:pt x="34957" y="47530"/>
                  </a:lnTo>
                  <a:lnTo>
                    <a:pt x="31623" y="0"/>
                  </a:lnTo>
                  <a:lnTo>
                    <a:pt x="28289" y="47530"/>
                  </a:lnTo>
                  <a:lnTo>
                    <a:pt x="14669" y="38195"/>
                  </a:lnTo>
                  <a:lnTo>
                    <a:pt x="25527" y="50578"/>
                  </a:lnTo>
                  <a:lnTo>
                    <a:pt x="0" y="55150"/>
                  </a:lnTo>
                  <a:lnTo>
                    <a:pt x="25527" y="56960"/>
                  </a:lnTo>
                  <a:lnTo>
                    <a:pt x="14669" y="72104"/>
                  </a:lnTo>
                  <a:lnTo>
                    <a:pt x="28289" y="60008"/>
                  </a:lnTo>
                  <a:lnTo>
                    <a:pt x="31623" y="107537"/>
                  </a:lnTo>
                  <a:lnTo>
                    <a:pt x="34957" y="60008"/>
                  </a:lnTo>
                  <a:lnTo>
                    <a:pt x="48578" y="72104"/>
                  </a:lnTo>
                  <a:lnTo>
                    <a:pt x="37719" y="56960"/>
                  </a:lnTo>
                  <a:close/>
                </a:path>
              </a:pathLst>
            </a:custGeom>
            <a:solidFill>
              <a:schemeClr val="accent2"/>
            </a:solidFill>
            <a:ln w="9525" cap="flat">
              <a:noFill/>
              <a:prstDash val="solid"/>
              <a:miter/>
            </a:ln>
          </p:spPr>
          <p:txBody>
            <a:bodyPr rtlCol="0" anchor="ctr">
              <a:noAutofit/>
            </a:bodyPr>
            <a:lstStyle/>
            <a:p>
              <a:endParaRPr lang="zh-CN" altLang="en-US"/>
            </a:p>
          </p:txBody>
        </p:sp>
        <p:sp>
          <p:nvSpPr>
            <p:cNvPr id="43" name="任意多边形: 形状 42">
              <a:extLst>
                <a:ext uri="{FF2B5EF4-FFF2-40B4-BE49-F238E27FC236}">
                  <a16:creationId xmlns:a16="http://schemas.microsoft.com/office/drawing/2014/main" id="{F0970B67-F5DD-803F-D71A-FF5C6BA490FE}"/>
                </a:ext>
              </a:extLst>
            </p:cNvPr>
            <p:cNvSpPr/>
            <p:nvPr/>
          </p:nvSpPr>
          <p:spPr>
            <a:xfrm>
              <a:off x="-1393064" y="3306038"/>
              <a:ext cx="2045018" cy="3477191"/>
            </a:xfrm>
            <a:custGeom>
              <a:avLst/>
              <a:gdLst>
                <a:gd name="connsiteX0" fmla="*/ 37719 w 63245"/>
                <a:gd name="connsiteY0" fmla="*/ 56960 h 107537"/>
                <a:gd name="connsiteX1" fmla="*/ 63246 w 63245"/>
                <a:gd name="connsiteY1" fmla="*/ 53816 h 107537"/>
                <a:gd name="connsiteX2" fmla="*/ 37719 w 63245"/>
                <a:gd name="connsiteY2" fmla="*/ 50578 h 107537"/>
                <a:gd name="connsiteX3" fmla="*/ 48578 w 63245"/>
                <a:gd name="connsiteY3" fmla="*/ 36862 h 107537"/>
                <a:gd name="connsiteX4" fmla="*/ 34957 w 63245"/>
                <a:gd name="connsiteY4" fmla="*/ 47530 h 107537"/>
                <a:gd name="connsiteX5" fmla="*/ 31623 w 63245"/>
                <a:gd name="connsiteY5" fmla="*/ 0 h 107537"/>
                <a:gd name="connsiteX6" fmla="*/ 28289 w 63245"/>
                <a:gd name="connsiteY6" fmla="*/ 47530 h 107537"/>
                <a:gd name="connsiteX7" fmla="*/ 14669 w 63245"/>
                <a:gd name="connsiteY7" fmla="*/ 36862 h 107537"/>
                <a:gd name="connsiteX8" fmla="*/ 25527 w 63245"/>
                <a:gd name="connsiteY8" fmla="*/ 50578 h 107537"/>
                <a:gd name="connsiteX9" fmla="*/ 0 w 63245"/>
                <a:gd name="connsiteY9" fmla="*/ 53816 h 107537"/>
                <a:gd name="connsiteX10" fmla="*/ 25527 w 63245"/>
                <a:gd name="connsiteY10" fmla="*/ 56960 h 107537"/>
                <a:gd name="connsiteX11" fmla="*/ 14669 w 63245"/>
                <a:gd name="connsiteY11" fmla="*/ 70771 h 107537"/>
                <a:gd name="connsiteX12" fmla="*/ 28289 w 63245"/>
                <a:gd name="connsiteY12" fmla="*/ 60008 h 107537"/>
                <a:gd name="connsiteX13" fmla="*/ 31623 w 63245"/>
                <a:gd name="connsiteY13" fmla="*/ 107537 h 107537"/>
                <a:gd name="connsiteX14" fmla="*/ 34957 w 63245"/>
                <a:gd name="connsiteY14" fmla="*/ 60008 h 107537"/>
                <a:gd name="connsiteX15" fmla="*/ 48578 w 63245"/>
                <a:gd name="connsiteY15" fmla="*/ 70771 h 107537"/>
                <a:gd name="connsiteX16" fmla="*/ 37719 w 63245"/>
                <a:gd name="connsiteY16" fmla="*/ 56960 h 10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245" h="107537">
                  <a:moveTo>
                    <a:pt x="37719" y="56960"/>
                  </a:moveTo>
                  <a:lnTo>
                    <a:pt x="63246" y="53816"/>
                  </a:lnTo>
                  <a:lnTo>
                    <a:pt x="37719" y="50578"/>
                  </a:lnTo>
                  <a:lnTo>
                    <a:pt x="48578" y="36862"/>
                  </a:lnTo>
                  <a:lnTo>
                    <a:pt x="34957" y="47530"/>
                  </a:lnTo>
                  <a:lnTo>
                    <a:pt x="31623" y="0"/>
                  </a:lnTo>
                  <a:lnTo>
                    <a:pt x="28289" y="47530"/>
                  </a:lnTo>
                  <a:lnTo>
                    <a:pt x="14669" y="36862"/>
                  </a:lnTo>
                  <a:lnTo>
                    <a:pt x="25527" y="50578"/>
                  </a:lnTo>
                  <a:lnTo>
                    <a:pt x="0" y="53816"/>
                  </a:lnTo>
                  <a:lnTo>
                    <a:pt x="25527" y="56960"/>
                  </a:lnTo>
                  <a:lnTo>
                    <a:pt x="14669" y="70771"/>
                  </a:lnTo>
                  <a:lnTo>
                    <a:pt x="28289" y="60008"/>
                  </a:lnTo>
                  <a:lnTo>
                    <a:pt x="31623" y="107537"/>
                  </a:lnTo>
                  <a:lnTo>
                    <a:pt x="34957" y="60008"/>
                  </a:lnTo>
                  <a:lnTo>
                    <a:pt x="48578" y="70771"/>
                  </a:lnTo>
                  <a:lnTo>
                    <a:pt x="37719" y="56960"/>
                  </a:lnTo>
                  <a:close/>
                </a:path>
              </a:pathLst>
            </a:custGeom>
            <a:gradFill>
              <a:gsLst>
                <a:gs pos="0">
                  <a:schemeClr val="accent3"/>
                </a:gs>
                <a:gs pos="61000">
                  <a:schemeClr val="accent3">
                    <a:lumMod val="60000"/>
                    <a:lumOff val="40000"/>
                  </a:schemeClr>
                </a:gs>
                <a:gs pos="100000">
                  <a:schemeClr val="accent3">
                    <a:lumMod val="75000"/>
                  </a:schemeClr>
                </a:gs>
              </a:gsLst>
              <a:lin ang="1957664" scaled="1"/>
            </a:gradFill>
            <a:ln w="9525" cap="flat">
              <a:noFill/>
              <a:prstDash val="solid"/>
              <a:miter/>
            </a:ln>
          </p:spPr>
          <p:txBody>
            <a:bodyPr rtlCol="0" anchor="ctr">
              <a:noAutofit/>
            </a:bodyPr>
            <a:lstStyle/>
            <a:p>
              <a:endParaRPr lang="zh-CN" altLang="en-US"/>
            </a:p>
          </p:txBody>
        </p:sp>
      </p:grpSp>
      <p:sp>
        <p:nvSpPr>
          <p:cNvPr id="2" name="矩形: 圆角 1">
            <a:extLst>
              <a:ext uri="{FF2B5EF4-FFF2-40B4-BE49-F238E27FC236}">
                <a16:creationId xmlns:a16="http://schemas.microsoft.com/office/drawing/2014/main" id="{6E3897EA-4FA9-2611-6E92-40743195356E}"/>
              </a:ext>
            </a:extLst>
          </p:cNvPr>
          <p:cNvSpPr/>
          <p:nvPr/>
        </p:nvSpPr>
        <p:spPr>
          <a:xfrm>
            <a:off x="4768766" y="594641"/>
            <a:ext cx="2567940" cy="720778"/>
          </a:xfrm>
          <a:prstGeom prst="roundRect">
            <a:avLst>
              <a:gd name="adj" fmla="val 50000"/>
            </a:avLst>
          </a:prstGeom>
          <a:gradFill flip="none" rotWithShape="1">
            <a:gsLst>
              <a:gs pos="0">
                <a:schemeClr val="accent3"/>
              </a:gs>
              <a:gs pos="84000">
                <a:schemeClr val="accent3">
                  <a:lumMod val="7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ndParaRPr>
          </a:p>
        </p:txBody>
      </p:sp>
      <p:sp>
        <p:nvSpPr>
          <p:cNvPr id="4" name="矩形: 圆角 3">
            <a:extLst>
              <a:ext uri="{FF2B5EF4-FFF2-40B4-BE49-F238E27FC236}">
                <a16:creationId xmlns:a16="http://schemas.microsoft.com/office/drawing/2014/main" id="{FDB689B3-B8AA-6351-2CBD-0E0B26C48437}"/>
              </a:ext>
            </a:extLst>
          </p:cNvPr>
          <p:cNvSpPr/>
          <p:nvPr/>
        </p:nvSpPr>
        <p:spPr>
          <a:xfrm>
            <a:off x="4831080" y="641315"/>
            <a:ext cx="2453640" cy="627430"/>
          </a:xfrm>
          <a:prstGeom prst="roundRect">
            <a:avLst>
              <a:gd name="adj" fmla="val 50000"/>
            </a:avLst>
          </a:prstGeom>
          <a:noFill/>
          <a:ln w="3175"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ndParaRPr>
          </a:p>
        </p:txBody>
      </p:sp>
      <p:sp>
        <p:nvSpPr>
          <p:cNvPr id="3" name="文本框 2">
            <a:extLst>
              <a:ext uri="{FF2B5EF4-FFF2-40B4-BE49-F238E27FC236}">
                <a16:creationId xmlns:a16="http://schemas.microsoft.com/office/drawing/2014/main" id="{899C55D3-F0A7-ADED-C1F3-54DA357CED5D}"/>
              </a:ext>
            </a:extLst>
          </p:cNvPr>
          <p:cNvSpPr txBox="1"/>
          <p:nvPr/>
        </p:nvSpPr>
        <p:spPr>
          <a:xfrm>
            <a:off x="5139666" y="677883"/>
            <a:ext cx="1826141" cy="584775"/>
          </a:xfrm>
          <a:prstGeom prst="rect">
            <a:avLst/>
          </a:prstGeom>
          <a:noFill/>
        </p:spPr>
        <p:txBody>
          <a:bodyPr wrap="none" rtlCol="0">
            <a:noAutofit/>
          </a:bodyPr>
          <a:lstStyle/>
          <a:p>
            <a:r>
              <a:rPr lang="zh-CN" altLang="en-US" sz="3200" dirty="0">
                <a:solidFill>
                  <a:schemeClr val="accent2"/>
                </a:solidFill>
                <a:effectLst>
                  <a:outerShdw dist="25400" algn="l" rotWithShape="0">
                    <a:schemeClr val="bg1"/>
                  </a:outerShdw>
                </a:effectLst>
                <a:latin typeface="+mj-ea"/>
                <a:ea typeface="+mj-ea"/>
              </a:rPr>
              <a:t>活动背景</a:t>
            </a:r>
          </a:p>
        </p:txBody>
      </p:sp>
      <p:sp>
        <p:nvSpPr>
          <p:cNvPr id="6" name="文本框 5">
            <a:extLst>
              <a:ext uri="{FF2B5EF4-FFF2-40B4-BE49-F238E27FC236}">
                <a16:creationId xmlns:a16="http://schemas.microsoft.com/office/drawing/2014/main" id="{A8B8F9C1-DF42-43BC-5BFA-CC927683291A}"/>
              </a:ext>
            </a:extLst>
          </p:cNvPr>
          <p:cNvSpPr txBox="1"/>
          <p:nvPr/>
        </p:nvSpPr>
        <p:spPr>
          <a:xfrm>
            <a:off x="1038131" y="2939854"/>
            <a:ext cx="4876531" cy="1839799"/>
          </a:xfrm>
          <a:prstGeom prst="rect">
            <a:avLst/>
          </a:prstGeom>
          <a:noFill/>
        </p:spPr>
        <p:txBody>
          <a:bodyPr wrap="square">
            <a:noAutofit/>
          </a:bodyPr>
          <a:lstStyle/>
          <a:p>
            <a:pPr algn="just">
              <a:lnSpc>
                <a:spcPct val="120000"/>
              </a:lnSpc>
            </a:pPr>
            <a:r>
              <a:rPr lang="zh-CN" altLang="en-US" sz="1600" dirty="0">
                <a:solidFill>
                  <a:schemeClr val="bg1"/>
                </a:solidFill>
              </a:rPr>
              <a:t>中秋是中国传统在节日之一，象征着团圆的美好，但在大学里的我们，大多数都会因时间及路途遥远的关系未能回到家乡与亲人共度这美好的节日，经过班委会的精心组织和策划，班内同学的大力支持下，我们将在这每逢佳节倍思亲的夜晚，举办迎中秋欢乐晚会，让班内的每一个同学感受节日的快乐，班集体的温暖。</a:t>
            </a:r>
          </a:p>
        </p:txBody>
      </p:sp>
      <p:sp>
        <p:nvSpPr>
          <p:cNvPr id="21" name="矩形 20">
            <a:extLst>
              <a:ext uri="{FF2B5EF4-FFF2-40B4-BE49-F238E27FC236}">
                <a16:creationId xmlns:a16="http://schemas.microsoft.com/office/drawing/2014/main" id="{DBA755A0-6A3C-8378-3F4C-3EB437251824}"/>
              </a:ext>
            </a:extLst>
          </p:cNvPr>
          <p:cNvSpPr/>
          <p:nvPr/>
        </p:nvSpPr>
        <p:spPr>
          <a:xfrm>
            <a:off x="6428018" y="2158062"/>
            <a:ext cx="5018683" cy="2544194"/>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2" name="缺角矩形 21">
            <a:extLst>
              <a:ext uri="{FF2B5EF4-FFF2-40B4-BE49-F238E27FC236}">
                <a16:creationId xmlns:a16="http://schemas.microsoft.com/office/drawing/2014/main" id="{6556CDAB-ECA6-875C-A864-93FD58ACAEA5}"/>
              </a:ext>
            </a:extLst>
          </p:cNvPr>
          <p:cNvSpPr/>
          <p:nvPr/>
        </p:nvSpPr>
        <p:spPr>
          <a:xfrm>
            <a:off x="6299070" y="2046757"/>
            <a:ext cx="5275765" cy="2734699"/>
          </a:xfrm>
          <a:prstGeom prst="plaque">
            <a:avLst>
              <a:gd name="adj" fmla="val 11735"/>
            </a:avLst>
          </a:prstGeom>
          <a:blipFill>
            <a:blip r:embed="rId2"/>
            <a:srcRect/>
            <a:stretch>
              <a:fillRect l="-13169" t="-40614" r="-5605" b="-12142"/>
            </a:stretch>
          </a:blipFill>
          <a:ln w="22225">
            <a:solidFill>
              <a:schemeClr val="bg1"/>
            </a:solidFill>
          </a:ln>
          <a:effectLst>
            <a:outerShdw blurRad="228600" dist="228600" dir="5400000" algn="t"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blipFill>
                <a:blip r:embed="rId3"/>
                <a:tile tx="0" ty="0" sx="100000" sy="100000" flip="none" algn="tl"/>
              </a:blipFill>
            </a:endParaRPr>
          </a:p>
        </p:txBody>
      </p:sp>
      <p:sp>
        <p:nvSpPr>
          <p:cNvPr id="44" name="文本框 43">
            <a:extLst>
              <a:ext uri="{FF2B5EF4-FFF2-40B4-BE49-F238E27FC236}">
                <a16:creationId xmlns:a16="http://schemas.microsoft.com/office/drawing/2014/main" id="{773D10E6-72FA-7A17-EF3F-BDEEC1C858DB}"/>
              </a:ext>
            </a:extLst>
          </p:cNvPr>
          <p:cNvSpPr txBox="1"/>
          <p:nvPr/>
        </p:nvSpPr>
        <p:spPr>
          <a:xfrm>
            <a:off x="1060681" y="2072126"/>
            <a:ext cx="3570208" cy="830997"/>
          </a:xfrm>
          <a:prstGeom prst="rect">
            <a:avLst/>
          </a:prstGeom>
          <a:noFill/>
        </p:spPr>
        <p:txBody>
          <a:bodyPr wrap="none" rtlCol="0">
            <a:noAutofit/>
          </a:bodyPr>
          <a:lstStyle/>
          <a:p>
            <a:r>
              <a:rPr lang="zh-CN" altLang="en-US" sz="2400" dirty="0">
                <a:solidFill>
                  <a:schemeClr val="accent3"/>
                </a:solidFill>
                <a:latin typeface="+mj-ea"/>
                <a:ea typeface="+mj-ea"/>
              </a:rPr>
              <a:t>让未能回到家乡同学</a:t>
            </a:r>
            <a:endParaRPr lang="en-US" altLang="zh-CN" sz="2400" dirty="0">
              <a:solidFill>
                <a:schemeClr val="accent3"/>
              </a:solidFill>
              <a:latin typeface="+mj-ea"/>
              <a:ea typeface="+mj-ea"/>
            </a:endParaRPr>
          </a:p>
          <a:p>
            <a:r>
              <a:rPr lang="zh-CN" altLang="en-US" sz="2400" dirty="0">
                <a:solidFill>
                  <a:schemeClr val="accent3"/>
                </a:solidFill>
                <a:latin typeface="+mj-ea"/>
                <a:ea typeface="+mj-ea"/>
              </a:rPr>
              <a:t>与亲人共度这美好的节日</a:t>
            </a:r>
          </a:p>
        </p:txBody>
      </p:sp>
      <p:grpSp>
        <p:nvGrpSpPr>
          <p:cNvPr id="87" name="组合 86">
            <a:extLst>
              <a:ext uri="{FF2B5EF4-FFF2-40B4-BE49-F238E27FC236}">
                <a16:creationId xmlns:a16="http://schemas.microsoft.com/office/drawing/2014/main" id="{FC305C16-3E1C-8AD9-2FC0-49B140032664}"/>
              </a:ext>
            </a:extLst>
          </p:cNvPr>
          <p:cNvGrpSpPr/>
          <p:nvPr/>
        </p:nvGrpSpPr>
        <p:grpSpPr>
          <a:xfrm>
            <a:off x="-49908" y="-206674"/>
            <a:ext cx="12291817" cy="1902408"/>
            <a:chOff x="-49908" y="-206674"/>
            <a:chExt cx="12291817" cy="1902408"/>
          </a:xfrm>
        </p:grpSpPr>
        <p:sp>
          <p:nvSpPr>
            <p:cNvPr id="80" name="任意多边形: 形状 79">
              <a:extLst>
                <a:ext uri="{FF2B5EF4-FFF2-40B4-BE49-F238E27FC236}">
                  <a16:creationId xmlns:a16="http://schemas.microsoft.com/office/drawing/2014/main" id="{28F44305-2007-65F3-5FAA-8CF7AE9D36A9}"/>
                </a:ext>
              </a:extLst>
            </p:cNvPr>
            <p:cNvSpPr/>
            <p:nvPr/>
          </p:nvSpPr>
          <p:spPr>
            <a:xfrm rot="21425827">
              <a:off x="-49908" y="-135820"/>
              <a:ext cx="5503100" cy="1831554"/>
            </a:xfrm>
            <a:custGeom>
              <a:avLst/>
              <a:gdLst>
                <a:gd name="connsiteX0" fmla="*/ 92875 w 5503100"/>
                <a:gd name="connsiteY0" fmla="*/ 0 h 1831554"/>
                <a:gd name="connsiteX1" fmla="*/ 5503100 w 5503100"/>
                <a:gd name="connsiteY1" fmla="*/ 274344 h 1831554"/>
                <a:gd name="connsiteX2" fmla="*/ 5494974 w 5503100"/>
                <a:gd name="connsiteY2" fmla="*/ 279586 h 1831554"/>
                <a:gd name="connsiteX3" fmla="*/ 5094596 w 5503100"/>
                <a:gd name="connsiteY3" fmla="*/ 455105 h 1831554"/>
                <a:gd name="connsiteX4" fmla="*/ 3798231 w 5503100"/>
                <a:gd name="connsiteY4" fmla="*/ 455105 h 1831554"/>
                <a:gd name="connsiteX5" fmla="*/ 3277371 w 5503100"/>
                <a:gd name="connsiteY5" fmla="*/ 825494 h 1831554"/>
                <a:gd name="connsiteX6" fmla="*/ 1714788 w 5503100"/>
                <a:gd name="connsiteY6" fmla="*/ 883368 h 1831554"/>
                <a:gd name="connsiteX7" fmla="*/ 1066606 w 5503100"/>
                <a:gd name="connsiteY7" fmla="*/ 1462102 h 1831554"/>
                <a:gd name="connsiteX8" fmla="*/ 81387 w 5503100"/>
                <a:gd name="connsiteY8" fmla="*/ 1823520 h 1831554"/>
                <a:gd name="connsiteX9" fmla="*/ 0 w 5503100"/>
                <a:gd name="connsiteY9" fmla="*/ 1831554 h 1831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03100" h="1831554">
                  <a:moveTo>
                    <a:pt x="92875" y="0"/>
                  </a:moveTo>
                  <a:lnTo>
                    <a:pt x="5503100" y="274344"/>
                  </a:lnTo>
                  <a:lnTo>
                    <a:pt x="5494974" y="279586"/>
                  </a:lnTo>
                  <a:cubicBezTo>
                    <a:pt x="5368772" y="354912"/>
                    <a:pt x="5232769" y="417487"/>
                    <a:pt x="5094596" y="455105"/>
                  </a:cubicBezTo>
                  <a:cubicBezTo>
                    <a:pt x="4726136" y="555419"/>
                    <a:pt x="4101102" y="393373"/>
                    <a:pt x="3798231" y="455105"/>
                  </a:cubicBezTo>
                  <a:cubicBezTo>
                    <a:pt x="3495360" y="516836"/>
                    <a:pt x="3624612" y="754117"/>
                    <a:pt x="3277371" y="825494"/>
                  </a:cubicBezTo>
                  <a:cubicBezTo>
                    <a:pt x="2930131" y="896871"/>
                    <a:pt x="2083249" y="777267"/>
                    <a:pt x="1714788" y="883368"/>
                  </a:cubicBezTo>
                  <a:cubicBezTo>
                    <a:pt x="1346327" y="989469"/>
                    <a:pt x="1425421" y="1313560"/>
                    <a:pt x="1066606" y="1462102"/>
                  </a:cubicBezTo>
                  <a:cubicBezTo>
                    <a:pt x="819921" y="1564225"/>
                    <a:pt x="460171" y="1771205"/>
                    <a:pt x="81387" y="1823520"/>
                  </a:cubicBezTo>
                  <a:lnTo>
                    <a:pt x="0" y="1831554"/>
                  </a:lnTo>
                  <a:close/>
                </a:path>
              </a:pathLst>
            </a:custGeom>
            <a:solidFill>
              <a:schemeClr val="accent2">
                <a:lumMod val="75000"/>
              </a:schemeClr>
            </a:solidFill>
            <a:ln>
              <a:noFill/>
            </a:ln>
            <a:effectLst>
              <a:outerShdw blurRad="381000" dist="114300" dir="5400000" algn="t"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8" name="任意多边形: 形状 77">
              <a:extLst>
                <a:ext uri="{FF2B5EF4-FFF2-40B4-BE49-F238E27FC236}">
                  <a16:creationId xmlns:a16="http://schemas.microsoft.com/office/drawing/2014/main" id="{A5E04480-3712-A80D-7044-8A7278E843F5}"/>
                </a:ext>
              </a:extLst>
            </p:cNvPr>
            <p:cNvSpPr/>
            <p:nvPr/>
          </p:nvSpPr>
          <p:spPr>
            <a:xfrm>
              <a:off x="0" y="0"/>
              <a:ext cx="5311762" cy="1493033"/>
            </a:xfrm>
            <a:custGeom>
              <a:avLst/>
              <a:gdLst>
                <a:gd name="connsiteX0" fmla="*/ 0 w 5311762"/>
                <a:gd name="connsiteY0" fmla="*/ 0 h 1493033"/>
                <a:gd name="connsiteX1" fmla="*/ 5311762 w 5311762"/>
                <a:gd name="connsiteY1" fmla="*/ 0 h 1493033"/>
                <a:gd name="connsiteX2" fmla="*/ 5271607 w 5311762"/>
                <a:gd name="connsiteY2" fmla="*/ 21952 h 1493033"/>
                <a:gd name="connsiteX3" fmla="*/ 5000415 w 5311762"/>
                <a:gd name="connsiteY3" fmla="*/ 126848 h 1493033"/>
                <a:gd name="connsiteX4" fmla="*/ 3704050 w 5311762"/>
                <a:gd name="connsiteY4" fmla="*/ 126848 h 1493033"/>
                <a:gd name="connsiteX5" fmla="*/ 3183190 w 5311762"/>
                <a:gd name="connsiteY5" fmla="*/ 497237 h 1493033"/>
                <a:gd name="connsiteX6" fmla="*/ 1620607 w 5311762"/>
                <a:gd name="connsiteY6" fmla="*/ 555111 h 1493033"/>
                <a:gd name="connsiteX7" fmla="*/ 972425 w 5311762"/>
                <a:gd name="connsiteY7" fmla="*/ 1133845 h 1493033"/>
                <a:gd name="connsiteX8" fmla="*/ 89968 w 5311762"/>
                <a:gd name="connsiteY8" fmla="*/ 1477355 h 1493033"/>
                <a:gd name="connsiteX9" fmla="*/ 0 w 5311762"/>
                <a:gd name="connsiteY9" fmla="*/ 1493033 h 149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11762" h="1493033">
                  <a:moveTo>
                    <a:pt x="0" y="0"/>
                  </a:moveTo>
                  <a:lnTo>
                    <a:pt x="5311762" y="0"/>
                  </a:lnTo>
                  <a:lnTo>
                    <a:pt x="5271607" y="21952"/>
                  </a:lnTo>
                  <a:cubicBezTo>
                    <a:pt x="5183681" y="65599"/>
                    <a:pt x="5092531" y="101770"/>
                    <a:pt x="5000415" y="126848"/>
                  </a:cubicBezTo>
                  <a:cubicBezTo>
                    <a:pt x="4631954" y="227162"/>
                    <a:pt x="4006921" y="65116"/>
                    <a:pt x="3704050" y="126848"/>
                  </a:cubicBezTo>
                  <a:cubicBezTo>
                    <a:pt x="3401179" y="188579"/>
                    <a:pt x="3530431" y="425860"/>
                    <a:pt x="3183190" y="497237"/>
                  </a:cubicBezTo>
                  <a:cubicBezTo>
                    <a:pt x="2835950" y="568614"/>
                    <a:pt x="1989068" y="449010"/>
                    <a:pt x="1620607" y="555111"/>
                  </a:cubicBezTo>
                  <a:cubicBezTo>
                    <a:pt x="1252146" y="661212"/>
                    <a:pt x="1331240" y="985303"/>
                    <a:pt x="972425" y="1133845"/>
                  </a:cubicBezTo>
                  <a:cubicBezTo>
                    <a:pt x="748166" y="1226684"/>
                    <a:pt x="430465" y="1406182"/>
                    <a:pt x="89968" y="1477355"/>
                  </a:cubicBezTo>
                  <a:lnTo>
                    <a:pt x="0" y="1493033"/>
                  </a:lnTo>
                  <a:close/>
                </a:path>
              </a:pathLst>
            </a:custGeom>
            <a:solidFill>
              <a:schemeClr val="accent2"/>
            </a:solidFill>
            <a:ln>
              <a:noFill/>
            </a:ln>
            <a:effectLst>
              <a:outerShdw blurRad="381000" dist="114300" dir="5400000" algn="t"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4" name="任意多边形: 形状 73">
              <a:extLst>
                <a:ext uri="{FF2B5EF4-FFF2-40B4-BE49-F238E27FC236}">
                  <a16:creationId xmlns:a16="http://schemas.microsoft.com/office/drawing/2014/main" id="{77E94AB2-9437-DD4E-7674-181EEC2D3D03}"/>
                </a:ext>
              </a:extLst>
            </p:cNvPr>
            <p:cNvSpPr/>
            <p:nvPr/>
          </p:nvSpPr>
          <p:spPr>
            <a:xfrm rot="278957">
              <a:off x="-30566" y="-206673"/>
              <a:ext cx="5043902" cy="1369818"/>
            </a:xfrm>
            <a:custGeom>
              <a:avLst/>
              <a:gdLst>
                <a:gd name="connsiteX0" fmla="*/ 4446388 w 5043902"/>
                <a:gd name="connsiteY0" fmla="*/ 48592 h 1369818"/>
                <a:gd name="connsiteX1" fmla="*/ 5043902 w 5043902"/>
                <a:gd name="connsiteY1" fmla="*/ 0 h 1369818"/>
                <a:gd name="connsiteX2" fmla="*/ 4973459 w 5043902"/>
                <a:gd name="connsiteY2" fmla="*/ 23359 h 1369818"/>
                <a:gd name="connsiteX3" fmla="*/ 4481218 w 5043902"/>
                <a:gd name="connsiteY3" fmla="*/ 51165 h 1369818"/>
                <a:gd name="connsiteX4" fmla="*/ 0 w 5043902"/>
                <a:gd name="connsiteY4" fmla="*/ 410190 h 1369818"/>
                <a:gd name="connsiteX5" fmla="*/ 3490862 w 5043902"/>
                <a:gd name="connsiteY5" fmla="*/ 126299 h 1369818"/>
                <a:gd name="connsiteX6" fmla="*/ 3470751 w 5043902"/>
                <a:gd name="connsiteY6" fmla="*/ 148860 h 1369818"/>
                <a:gd name="connsiteX7" fmla="*/ 3156234 w 5043902"/>
                <a:gd name="connsiteY7" fmla="*/ 393748 h 1369818"/>
                <a:gd name="connsiteX8" fmla="*/ 1593651 w 5043902"/>
                <a:gd name="connsiteY8" fmla="*/ 451622 h 1369818"/>
                <a:gd name="connsiteX9" fmla="*/ 945469 w 5043902"/>
                <a:gd name="connsiteY9" fmla="*/ 1030356 h 1369818"/>
                <a:gd name="connsiteX10" fmla="*/ 264010 w 5043902"/>
                <a:gd name="connsiteY10" fmla="*/ 1319723 h 1369818"/>
                <a:gd name="connsiteX11" fmla="*/ 78041 w 5043902"/>
                <a:gd name="connsiteY11" fmla="*/ 1369818 h 1369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43902" h="1369818">
                  <a:moveTo>
                    <a:pt x="4446388" y="48592"/>
                  </a:moveTo>
                  <a:lnTo>
                    <a:pt x="5043902" y="0"/>
                  </a:lnTo>
                  <a:lnTo>
                    <a:pt x="4973459" y="23359"/>
                  </a:lnTo>
                  <a:cubicBezTo>
                    <a:pt x="4835286" y="60977"/>
                    <a:pt x="4661033" y="61700"/>
                    <a:pt x="4481218" y="51165"/>
                  </a:cubicBezTo>
                  <a:close/>
                  <a:moveTo>
                    <a:pt x="0" y="410190"/>
                  </a:moveTo>
                  <a:lnTo>
                    <a:pt x="3490862" y="126299"/>
                  </a:lnTo>
                  <a:lnTo>
                    <a:pt x="3470751" y="148860"/>
                  </a:lnTo>
                  <a:cubicBezTo>
                    <a:pt x="3404155" y="239721"/>
                    <a:pt x="3373260" y="349137"/>
                    <a:pt x="3156234" y="393748"/>
                  </a:cubicBezTo>
                  <a:cubicBezTo>
                    <a:pt x="2808994" y="465125"/>
                    <a:pt x="1962112" y="345521"/>
                    <a:pt x="1593651" y="451622"/>
                  </a:cubicBezTo>
                  <a:cubicBezTo>
                    <a:pt x="1225190" y="557723"/>
                    <a:pt x="1304284" y="881814"/>
                    <a:pt x="945469" y="1030356"/>
                  </a:cubicBezTo>
                  <a:cubicBezTo>
                    <a:pt x="766062" y="1104627"/>
                    <a:pt x="526851" y="1234360"/>
                    <a:pt x="264010" y="1319723"/>
                  </a:cubicBezTo>
                  <a:lnTo>
                    <a:pt x="78041" y="1369818"/>
                  </a:lnTo>
                  <a:close/>
                </a:path>
              </a:pathLst>
            </a:custGeom>
            <a:solidFill>
              <a:schemeClr val="accent2"/>
            </a:solidFill>
            <a:ln>
              <a:noFill/>
            </a:ln>
            <a:effectLst>
              <a:outerShdw blurRad="381000" dist="114300" dir="5400000" algn="t"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6" name="任意多边形: 形状 85">
              <a:extLst>
                <a:ext uri="{FF2B5EF4-FFF2-40B4-BE49-F238E27FC236}">
                  <a16:creationId xmlns:a16="http://schemas.microsoft.com/office/drawing/2014/main" id="{46BABADF-E191-ABC9-212D-6405365EBE03}"/>
                </a:ext>
              </a:extLst>
            </p:cNvPr>
            <p:cNvSpPr/>
            <p:nvPr/>
          </p:nvSpPr>
          <p:spPr>
            <a:xfrm rot="174173" flipH="1">
              <a:off x="6738809" y="-135820"/>
              <a:ext cx="5503100" cy="1831554"/>
            </a:xfrm>
            <a:custGeom>
              <a:avLst/>
              <a:gdLst>
                <a:gd name="connsiteX0" fmla="*/ 5503100 w 5503100"/>
                <a:gd name="connsiteY0" fmla="*/ 274344 h 1831554"/>
                <a:gd name="connsiteX1" fmla="*/ 92875 w 5503100"/>
                <a:gd name="connsiteY1" fmla="*/ 0 h 1831554"/>
                <a:gd name="connsiteX2" fmla="*/ 0 w 5503100"/>
                <a:gd name="connsiteY2" fmla="*/ 1831554 h 1831554"/>
                <a:gd name="connsiteX3" fmla="*/ 81387 w 5503100"/>
                <a:gd name="connsiteY3" fmla="*/ 1823520 h 1831554"/>
                <a:gd name="connsiteX4" fmla="*/ 1066606 w 5503100"/>
                <a:gd name="connsiteY4" fmla="*/ 1462102 h 1831554"/>
                <a:gd name="connsiteX5" fmla="*/ 1714788 w 5503100"/>
                <a:gd name="connsiteY5" fmla="*/ 883368 h 1831554"/>
                <a:gd name="connsiteX6" fmla="*/ 3277371 w 5503100"/>
                <a:gd name="connsiteY6" fmla="*/ 825494 h 1831554"/>
                <a:gd name="connsiteX7" fmla="*/ 3798231 w 5503100"/>
                <a:gd name="connsiteY7" fmla="*/ 455105 h 1831554"/>
                <a:gd name="connsiteX8" fmla="*/ 5094596 w 5503100"/>
                <a:gd name="connsiteY8" fmla="*/ 455105 h 1831554"/>
                <a:gd name="connsiteX9" fmla="*/ 5494974 w 5503100"/>
                <a:gd name="connsiteY9" fmla="*/ 279586 h 1831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03100" h="1831554">
                  <a:moveTo>
                    <a:pt x="5503100" y="274344"/>
                  </a:moveTo>
                  <a:lnTo>
                    <a:pt x="92875" y="0"/>
                  </a:lnTo>
                  <a:lnTo>
                    <a:pt x="0" y="1831554"/>
                  </a:lnTo>
                  <a:lnTo>
                    <a:pt x="81387" y="1823520"/>
                  </a:lnTo>
                  <a:cubicBezTo>
                    <a:pt x="460171" y="1771205"/>
                    <a:pt x="819921" y="1564225"/>
                    <a:pt x="1066606" y="1462102"/>
                  </a:cubicBezTo>
                  <a:cubicBezTo>
                    <a:pt x="1425421" y="1313560"/>
                    <a:pt x="1346327" y="989469"/>
                    <a:pt x="1714788" y="883368"/>
                  </a:cubicBezTo>
                  <a:cubicBezTo>
                    <a:pt x="2083249" y="777267"/>
                    <a:pt x="2930131" y="896871"/>
                    <a:pt x="3277371" y="825494"/>
                  </a:cubicBezTo>
                  <a:cubicBezTo>
                    <a:pt x="3624612" y="754117"/>
                    <a:pt x="3495360" y="516836"/>
                    <a:pt x="3798231" y="455105"/>
                  </a:cubicBezTo>
                  <a:cubicBezTo>
                    <a:pt x="4101102" y="393373"/>
                    <a:pt x="4726135" y="555419"/>
                    <a:pt x="5094596" y="455105"/>
                  </a:cubicBezTo>
                  <a:cubicBezTo>
                    <a:pt x="5232769" y="417487"/>
                    <a:pt x="5368771" y="354912"/>
                    <a:pt x="5494974" y="279586"/>
                  </a:cubicBezTo>
                  <a:close/>
                </a:path>
              </a:pathLst>
            </a:custGeom>
            <a:solidFill>
              <a:schemeClr val="accent2">
                <a:lumMod val="75000"/>
              </a:schemeClr>
            </a:solidFill>
            <a:ln>
              <a:noFill/>
            </a:ln>
            <a:effectLst>
              <a:outerShdw blurRad="381000" dist="114300" dir="5400000" algn="t"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4" name="任意多边形: 形状 83">
              <a:extLst>
                <a:ext uri="{FF2B5EF4-FFF2-40B4-BE49-F238E27FC236}">
                  <a16:creationId xmlns:a16="http://schemas.microsoft.com/office/drawing/2014/main" id="{10309CC6-D4E8-2151-C73A-94A97F77C607}"/>
                </a:ext>
              </a:extLst>
            </p:cNvPr>
            <p:cNvSpPr/>
            <p:nvPr/>
          </p:nvSpPr>
          <p:spPr>
            <a:xfrm flipH="1">
              <a:off x="6880238" y="0"/>
              <a:ext cx="5311762" cy="1493033"/>
            </a:xfrm>
            <a:custGeom>
              <a:avLst/>
              <a:gdLst>
                <a:gd name="connsiteX0" fmla="*/ 5311762 w 5311762"/>
                <a:gd name="connsiteY0" fmla="*/ 0 h 1493033"/>
                <a:gd name="connsiteX1" fmla="*/ 0 w 5311762"/>
                <a:gd name="connsiteY1" fmla="*/ 0 h 1493033"/>
                <a:gd name="connsiteX2" fmla="*/ 0 w 5311762"/>
                <a:gd name="connsiteY2" fmla="*/ 1493033 h 1493033"/>
                <a:gd name="connsiteX3" fmla="*/ 89968 w 5311762"/>
                <a:gd name="connsiteY3" fmla="*/ 1477355 h 1493033"/>
                <a:gd name="connsiteX4" fmla="*/ 972425 w 5311762"/>
                <a:gd name="connsiteY4" fmla="*/ 1133845 h 1493033"/>
                <a:gd name="connsiteX5" fmla="*/ 1620607 w 5311762"/>
                <a:gd name="connsiteY5" fmla="*/ 555111 h 1493033"/>
                <a:gd name="connsiteX6" fmla="*/ 3183190 w 5311762"/>
                <a:gd name="connsiteY6" fmla="*/ 497237 h 1493033"/>
                <a:gd name="connsiteX7" fmla="*/ 3704050 w 5311762"/>
                <a:gd name="connsiteY7" fmla="*/ 126848 h 1493033"/>
                <a:gd name="connsiteX8" fmla="*/ 5000415 w 5311762"/>
                <a:gd name="connsiteY8" fmla="*/ 126848 h 1493033"/>
                <a:gd name="connsiteX9" fmla="*/ 5271606 w 5311762"/>
                <a:gd name="connsiteY9" fmla="*/ 21952 h 149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11762" h="1493033">
                  <a:moveTo>
                    <a:pt x="5311762" y="0"/>
                  </a:moveTo>
                  <a:lnTo>
                    <a:pt x="0" y="0"/>
                  </a:lnTo>
                  <a:lnTo>
                    <a:pt x="0" y="1493033"/>
                  </a:lnTo>
                  <a:lnTo>
                    <a:pt x="89968" y="1477355"/>
                  </a:lnTo>
                  <a:cubicBezTo>
                    <a:pt x="430464" y="1406182"/>
                    <a:pt x="748166" y="1226684"/>
                    <a:pt x="972425" y="1133845"/>
                  </a:cubicBezTo>
                  <a:cubicBezTo>
                    <a:pt x="1331240" y="985303"/>
                    <a:pt x="1252146" y="661212"/>
                    <a:pt x="1620607" y="555111"/>
                  </a:cubicBezTo>
                  <a:cubicBezTo>
                    <a:pt x="1989068" y="449010"/>
                    <a:pt x="2835950" y="568614"/>
                    <a:pt x="3183190" y="497237"/>
                  </a:cubicBezTo>
                  <a:cubicBezTo>
                    <a:pt x="3530431" y="425860"/>
                    <a:pt x="3401179" y="188579"/>
                    <a:pt x="3704050" y="126848"/>
                  </a:cubicBezTo>
                  <a:cubicBezTo>
                    <a:pt x="4006921" y="65116"/>
                    <a:pt x="4631954" y="227162"/>
                    <a:pt x="5000415" y="126848"/>
                  </a:cubicBezTo>
                  <a:cubicBezTo>
                    <a:pt x="5092530" y="101770"/>
                    <a:pt x="5183681" y="65599"/>
                    <a:pt x="5271606" y="21952"/>
                  </a:cubicBezTo>
                  <a:close/>
                </a:path>
              </a:pathLst>
            </a:custGeom>
            <a:solidFill>
              <a:schemeClr val="accent2"/>
            </a:solidFill>
            <a:ln>
              <a:noFill/>
            </a:ln>
            <a:effectLst>
              <a:outerShdw blurRad="381000" dist="114300" dir="5400000" algn="t"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2" name="任意多边形: 形状 81">
              <a:extLst>
                <a:ext uri="{FF2B5EF4-FFF2-40B4-BE49-F238E27FC236}">
                  <a16:creationId xmlns:a16="http://schemas.microsoft.com/office/drawing/2014/main" id="{CBC7AD98-4943-69EE-150E-33A25FF27D96}"/>
                </a:ext>
              </a:extLst>
            </p:cNvPr>
            <p:cNvSpPr/>
            <p:nvPr/>
          </p:nvSpPr>
          <p:spPr>
            <a:xfrm rot="21321043" flipH="1">
              <a:off x="7178664" y="-206674"/>
              <a:ext cx="5043902" cy="1369818"/>
            </a:xfrm>
            <a:custGeom>
              <a:avLst/>
              <a:gdLst>
                <a:gd name="connsiteX0" fmla="*/ 3490862 w 5043902"/>
                <a:gd name="connsiteY0" fmla="*/ 126299 h 1369818"/>
                <a:gd name="connsiteX1" fmla="*/ 0 w 5043902"/>
                <a:gd name="connsiteY1" fmla="*/ 410190 h 1369818"/>
                <a:gd name="connsiteX2" fmla="*/ 78041 w 5043902"/>
                <a:gd name="connsiteY2" fmla="*/ 1369818 h 1369818"/>
                <a:gd name="connsiteX3" fmla="*/ 264009 w 5043902"/>
                <a:gd name="connsiteY3" fmla="*/ 1319723 h 1369818"/>
                <a:gd name="connsiteX4" fmla="*/ 945469 w 5043902"/>
                <a:gd name="connsiteY4" fmla="*/ 1030356 h 1369818"/>
                <a:gd name="connsiteX5" fmla="*/ 1593651 w 5043902"/>
                <a:gd name="connsiteY5" fmla="*/ 451622 h 1369818"/>
                <a:gd name="connsiteX6" fmla="*/ 3156234 w 5043902"/>
                <a:gd name="connsiteY6" fmla="*/ 393748 h 1369818"/>
                <a:gd name="connsiteX7" fmla="*/ 3470751 w 5043902"/>
                <a:gd name="connsiteY7" fmla="*/ 148860 h 1369818"/>
                <a:gd name="connsiteX8" fmla="*/ 5043902 w 5043902"/>
                <a:gd name="connsiteY8" fmla="*/ 0 h 1369818"/>
                <a:gd name="connsiteX9" fmla="*/ 4446388 w 5043902"/>
                <a:gd name="connsiteY9" fmla="*/ 48592 h 1369818"/>
                <a:gd name="connsiteX10" fmla="*/ 4481219 w 5043902"/>
                <a:gd name="connsiteY10" fmla="*/ 51165 h 1369818"/>
                <a:gd name="connsiteX11" fmla="*/ 4973459 w 5043902"/>
                <a:gd name="connsiteY11" fmla="*/ 23359 h 1369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43902" h="1369818">
                  <a:moveTo>
                    <a:pt x="3490862" y="126299"/>
                  </a:moveTo>
                  <a:lnTo>
                    <a:pt x="0" y="410190"/>
                  </a:lnTo>
                  <a:lnTo>
                    <a:pt x="78041" y="1369818"/>
                  </a:lnTo>
                  <a:lnTo>
                    <a:pt x="264009" y="1319723"/>
                  </a:lnTo>
                  <a:cubicBezTo>
                    <a:pt x="526851" y="1234360"/>
                    <a:pt x="766061" y="1104627"/>
                    <a:pt x="945469" y="1030356"/>
                  </a:cubicBezTo>
                  <a:cubicBezTo>
                    <a:pt x="1304284" y="881814"/>
                    <a:pt x="1225190" y="557723"/>
                    <a:pt x="1593651" y="451622"/>
                  </a:cubicBezTo>
                  <a:cubicBezTo>
                    <a:pt x="1962112" y="345521"/>
                    <a:pt x="2808994" y="465125"/>
                    <a:pt x="3156234" y="393748"/>
                  </a:cubicBezTo>
                  <a:cubicBezTo>
                    <a:pt x="3373259" y="349138"/>
                    <a:pt x="3404155" y="239721"/>
                    <a:pt x="3470751" y="148860"/>
                  </a:cubicBezTo>
                  <a:close/>
                  <a:moveTo>
                    <a:pt x="5043902" y="0"/>
                  </a:moveTo>
                  <a:lnTo>
                    <a:pt x="4446388" y="48592"/>
                  </a:lnTo>
                  <a:lnTo>
                    <a:pt x="4481219" y="51165"/>
                  </a:lnTo>
                  <a:cubicBezTo>
                    <a:pt x="4661033" y="61700"/>
                    <a:pt x="4835286" y="60977"/>
                    <a:pt x="4973459" y="23359"/>
                  </a:cubicBezTo>
                  <a:close/>
                </a:path>
              </a:pathLst>
            </a:custGeom>
            <a:solidFill>
              <a:schemeClr val="accent2"/>
            </a:solidFill>
            <a:ln>
              <a:noFill/>
            </a:ln>
            <a:effectLst>
              <a:outerShdw blurRad="381000" dist="114300" dir="5400000" algn="t"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Tree>
    <p:extLst>
      <p:ext uri="{BB962C8B-B14F-4D97-AF65-F5344CB8AC3E}">
        <p14:creationId xmlns:p14="http://schemas.microsoft.com/office/powerpoint/2010/main" val="14151135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FB84D00B-4CD4-9CBD-1307-3737F87F9CCE}"/>
              </a:ext>
            </a:extLst>
          </p:cNvPr>
          <p:cNvGrpSpPr/>
          <p:nvPr/>
        </p:nvGrpSpPr>
        <p:grpSpPr>
          <a:xfrm rot="5400000">
            <a:off x="593859" y="2537475"/>
            <a:ext cx="3908085" cy="2924488"/>
            <a:chOff x="2330099" y="3018382"/>
            <a:chExt cx="2293793" cy="1158795"/>
          </a:xfrm>
        </p:grpSpPr>
        <p:sp>
          <p:nvSpPr>
            <p:cNvPr id="8" name="矩形 7">
              <a:extLst>
                <a:ext uri="{FF2B5EF4-FFF2-40B4-BE49-F238E27FC236}">
                  <a16:creationId xmlns:a16="http://schemas.microsoft.com/office/drawing/2014/main" id="{ECFC134A-CA0E-A0D7-7A41-88E5F9F59BA3}"/>
                </a:ext>
              </a:extLst>
            </p:cNvPr>
            <p:cNvSpPr/>
            <p:nvPr/>
          </p:nvSpPr>
          <p:spPr>
            <a:xfrm>
              <a:off x="2386163" y="3065546"/>
              <a:ext cx="2182019" cy="1078071"/>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 name="缺角矩形 8">
              <a:extLst>
                <a:ext uri="{FF2B5EF4-FFF2-40B4-BE49-F238E27FC236}">
                  <a16:creationId xmlns:a16="http://schemas.microsoft.com/office/drawing/2014/main" id="{E2205903-DAF6-95EB-D4F9-FC8EFB3E2AB3}"/>
                </a:ext>
              </a:extLst>
            </p:cNvPr>
            <p:cNvSpPr/>
            <p:nvPr/>
          </p:nvSpPr>
          <p:spPr>
            <a:xfrm>
              <a:off x="2330099" y="3018382"/>
              <a:ext cx="2293793" cy="1158795"/>
            </a:xfrm>
            <a:prstGeom prst="plaque">
              <a:avLst>
                <a:gd name="adj" fmla="val 11735"/>
              </a:avLst>
            </a:prstGeom>
            <a:pattFill prst="dkHorz">
              <a:fgClr>
                <a:schemeClr val="accent2">
                  <a:lumMod val="75000"/>
                </a:schemeClr>
              </a:fgClr>
              <a:bgClr>
                <a:schemeClr val="accent2"/>
              </a:bgClr>
            </a:pattFill>
            <a:ln w="22225">
              <a:solidFill>
                <a:schemeClr val="bg1"/>
              </a:solidFill>
            </a:ln>
            <a:effectLst>
              <a:outerShdw blurRad="228600" dist="228600" dir="5400000" algn="t"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blipFill>
                  <a:blip r:embed="rId2"/>
                  <a:tile tx="0" ty="0" sx="100000" sy="100000" flip="none" algn="tl"/>
                </a:blipFill>
              </a:endParaRPr>
            </a:p>
          </p:txBody>
        </p:sp>
      </p:grpSp>
      <p:grpSp>
        <p:nvGrpSpPr>
          <p:cNvPr id="10" name="组合 9">
            <a:extLst>
              <a:ext uri="{FF2B5EF4-FFF2-40B4-BE49-F238E27FC236}">
                <a16:creationId xmlns:a16="http://schemas.microsoft.com/office/drawing/2014/main" id="{8E67F3E8-AADF-DC91-67E5-CB2B6BD84727}"/>
              </a:ext>
            </a:extLst>
          </p:cNvPr>
          <p:cNvGrpSpPr/>
          <p:nvPr/>
        </p:nvGrpSpPr>
        <p:grpSpPr>
          <a:xfrm rot="5400000">
            <a:off x="4102007" y="2537475"/>
            <a:ext cx="3908085" cy="2924488"/>
            <a:chOff x="2330099" y="3018382"/>
            <a:chExt cx="2293793" cy="1158795"/>
          </a:xfrm>
        </p:grpSpPr>
        <p:sp>
          <p:nvSpPr>
            <p:cNvPr id="11" name="矩形 10">
              <a:extLst>
                <a:ext uri="{FF2B5EF4-FFF2-40B4-BE49-F238E27FC236}">
                  <a16:creationId xmlns:a16="http://schemas.microsoft.com/office/drawing/2014/main" id="{6993283C-1D84-CD52-94B0-86E3CBE0CF69}"/>
                </a:ext>
              </a:extLst>
            </p:cNvPr>
            <p:cNvSpPr/>
            <p:nvPr/>
          </p:nvSpPr>
          <p:spPr>
            <a:xfrm>
              <a:off x="2386163" y="3065546"/>
              <a:ext cx="2182019" cy="1078071"/>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 name="缺角矩形 11">
              <a:extLst>
                <a:ext uri="{FF2B5EF4-FFF2-40B4-BE49-F238E27FC236}">
                  <a16:creationId xmlns:a16="http://schemas.microsoft.com/office/drawing/2014/main" id="{608EE9D4-377A-34AA-9EA7-2B87D042E3B6}"/>
                </a:ext>
              </a:extLst>
            </p:cNvPr>
            <p:cNvSpPr/>
            <p:nvPr/>
          </p:nvSpPr>
          <p:spPr>
            <a:xfrm>
              <a:off x="2330099" y="3018382"/>
              <a:ext cx="2293793" cy="1158795"/>
            </a:xfrm>
            <a:prstGeom prst="plaque">
              <a:avLst>
                <a:gd name="adj" fmla="val 11735"/>
              </a:avLst>
            </a:prstGeom>
            <a:pattFill prst="dkHorz">
              <a:fgClr>
                <a:schemeClr val="accent2">
                  <a:lumMod val="75000"/>
                </a:schemeClr>
              </a:fgClr>
              <a:bgClr>
                <a:schemeClr val="accent2"/>
              </a:bgClr>
            </a:pattFill>
            <a:ln w="22225">
              <a:solidFill>
                <a:schemeClr val="bg1"/>
              </a:solidFill>
            </a:ln>
            <a:effectLst>
              <a:outerShdw blurRad="228600" dist="228600" dir="5400000" algn="t"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blipFill>
                  <a:blip r:embed="rId2"/>
                  <a:tile tx="0" ty="0" sx="100000" sy="100000" flip="none" algn="tl"/>
                </a:blipFill>
              </a:endParaRPr>
            </a:p>
          </p:txBody>
        </p:sp>
      </p:grpSp>
      <p:grpSp>
        <p:nvGrpSpPr>
          <p:cNvPr id="13" name="组合 12">
            <a:extLst>
              <a:ext uri="{FF2B5EF4-FFF2-40B4-BE49-F238E27FC236}">
                <a16:creationId xmlns:a16="http://schemas.microsoft.com/office/drawing/2014/main" id="{367FAC45-D751-FCA5-E4BA-99D8BA1B978A}"/>
              </a:ext>
            </a:extLst>
          </p:cNvPr>
          <p:cNvGrpSpPr/>
          <p:nvPr/>
        </p:nvGrpSpPr>
        <p:grpSpPr>
          <a:xfrm rot="5400000">
            <a:off x="7603528" y="2537475"/>
            <a:ext cx="3908085" cy="2924488"/>
            <a:chOff x="2330099" y="3018382"/>
            <a:chExt cx="2293793" cy="1158795"/>
          </a:xfrm>
        </p:grpSpPr>
        <p:sp>
          <p:nvSpPr>
            <p:cNvPr id="14" name="矩形 13">
              <a:extLst>
                <a:ext uri="{FF2B5EF4-FFF2-40B4-BE49-F238E27FC236}">
                  <a16:creationId xmlns:a16="http://schemas.microsoft.com/office/drawing/2014/main" id="{25A53E44-C7C8-F281-6161-213ADD9AE2BB}"/>
                </a:ext>
              </a:extLst>
            </p:cNvPr>
            <p:cNvSpPr/>
            <p:nvPr/>
          </p:nvSpPr>
          <p:spPr>
            <a:xfrm>
              <a:off x="2386163" y="3065546"/>
              <a:ext cx="2182019" cy="1078071"/>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 name="缺角矩形 14">
              <a:extLst>
                <a:ext uri="{FF2B5EF4-FFF2-40B4-BE49-F238E27FC236}">
                  <a16:creationId xmlns:a16="http://schemas.microsoft.com/office/drawing/2014/main" id="{638DD2C9-34D6-69B8-A92B-E1ECF5B639C1}"/>
                </a:ext>
              </a:extLst>
            </p:cNvPr>
            <p:cNvSpPr/>
            <p:nvPr/>
          </p:nvSpPr>
          <p:spPr>
            <a:xfrm>
              <a:off x="2330099" y="3018382"/>
              <a:ext cx="2293793" cy="1158795"/>
            </a:xfrm>
            <a:prstGeom prst="plaque">
              <a:avLst>
                <a:gd name="adj" fmla="val 11735"/>
              </a:avLst>
            </a:prstGeom>
            <a:pattFill prst="dkHorz">
              <a:fgClr>
                <a:schemeClr val="accent2">
                  <a:lumMod val="75000"/>
                </a:schemeClr>
              </a:fgClr>
              <a:bgClr>
                <a:schemeClr val="accent2"/>
              </a:bgClr>
            </a:pattFill>
            <a:ln w="22225">
              <a:solidFill>
                <a:schemeClr val="bg1"/>
              </a:solidFill>
            </a:ln>
            <a:effectLst>
              <a:outerShdw blurRad="228600" dist="228600" dir="5400000" algn="t"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blipFill>
                  <a:blip r:embed="rId2"/>
                  <a:tile tx="0" ty="0" sx="100000" sy="100000" flip="none" algn="tl"/>
                </a:blipFill>
              </a:endParaRPr>
            </a:p>
          </p:txBody>
        </p:sp>
      </p:grpSp>
      <p:sp>
        <p:nvSpPr>
          <p:cNvPr id="2" name="矩形: 圆角 1">
            <a:extLst>
              <a:ext uri="{FF2B5EF4-FFF2-40B4-BE49-F238E27FC236}">
                <a16:creationId xmlns:a16="http://schemas.microsoft.com/office/drawing/2014/main" id="{E9E2AEA4-8DA7-1668-9750-22EE146F889D}"/>
              </a:ext>
            </a:extLst>
          </p:cNvPr>
          <p:cNvSpPr/>
          <p:nvPr/>
        </p:nvSpPr>
        <p:spPr>
          <a:xfrm>
            <a:off x="4768766" y="594641"/>
            <a:ext cx="2567940" cy="720778"/>
          </a:xfrm>
          <a:prstGeom prst="roundRect">
            <a:avLst>
              <a:gd name="adj" fmla="val 50000"/>
            </a:avLst>
          </a:prstGeom>
          <a:gradFill flip="none" rotWithShape="1">
            <a:gsLst>
              <a:gs pos="0">
                <a:schemeClr val="accent3"/>
              </a:gs>
              <a:gs pos="84000">
                <a:schemeClr val="accent3">
                  <a:lumMod val="7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ndParaRPr>
          </a:p>
        </p:txBody>
      </p:sp>
      <p:sp>
        <p:nvSpPr>
          <p:cNvPr id="3" name="矩形: 圆角 2">
            <a:extLst>
              <a:ext uri="{FF2B5EF4-FFF2-40B4-BE49-F238E27FC236}">
                <a16:creationId xmlns:a16="http://schemas.microsoft.com/office/drawing/2014/main" id="{CAEC6BDA-CAC0-AF00-582A-95D880C2768A}"/>
              </a:ext>
            </a:extLst>
          </p:cNvPr>
          <p:cNvSpPr/>
          <p:nvPr/>
        </p:nvSpPr>
        <p:spPr>
          <a:xfrm>
            <a:off x="4831080" y="641315"/>
            <a:ext cx="2453640" cy="627430"/>
          </a:xfrm>
          <a:prstGeom prst="roundRect">
            <a:avLst>
              <a:gd name="adj" fmla="val 50000"/>
            </a:avLst>
          </a:prstGeom>
          <a:noFill/>
          <a:ln w="3175"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ndParaRPr>
          </a:p>
        </p:txBody>
      </p:sp>
      <p:grpSp>
        <p:nvGrpSpPr>
          <p:cNvPr id="22" name="组合 21">
            <a:extLst>
              <a:ext uri="{FF2B5EF4-FFF2-40B4-BE49-F238E27FC236}">
                <a16:creationId xmlns:a16="http://schemas.microsoft.com/office/drawing/2014/main" id="{A56DB54F-CE91-569E-4E8E-1AAEB6B4DC40}"/>
              </a:ext>
            </a:extLst>
          </p:cNvPr>
          <p:cNvGrpSpPr/>
          <p:nvPr/>
        </p:nvGrpSpPr>
        <p:grpSpPr>
          <a:xfrm>
            <a:off x="1584960" y="2476078"/>
            <a:ext cx="1935480" cy="556583"/>
            <a:chOff x="1584960" y="2476078"/>
            <a:chExt cx="1935480" cy="556583"/>
          </a:xfrm>
        </p:grpSpPr>
        <p:sp>
          <p:nvSpPr>
            <p:cNvPr id="20" name="缺角矩形 19">
              <a:extLst>
                <a:ext uri="{FF2B5EF4-FFF2-40B4-BE49-F238E27FC236}">
                  <a16:creationId xmlns:a16="http://schemas.microsoft.com/office/drawing/2014/main" id="{198E4222-F68B-9E59-7A6B-3C7258BF18F1}"/>
                </a:ext>
              </a:extLst>
            </p:cNvPr>
            <p:cNvSpPr/>
            <p:nvPr/>
          </p:nvSpPr>
          <p:spPr>
            <a:xfrm>
              <a:off x="1584960" y="2476078"/>
              <a:ext cx="1935480" cy="556583"/>
            </a:xfrm>
            <a:prstGeom prst="plaque">
              <a:avLst>
                <a:gd name="adj" fmla="val 18493"/>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1" name="缺角矩形 20">
              <a:extLst>
                <a:ext uri="{FF2B5EF4-FFF2-40B4-BE49-F238E27FC236}">
                  <a16:creationId xmlns:a16="http://schemas.microsoft.com/office/drawing/2014/main" id="{31CB9AC6-CC65-277F-29A2-6D16119283D8}"/>
                </a:ext>
              </a:extLst>
            </p:cNvPr>
            <p:cNvSpPr/>
            <p:nvPr/>
          </p:nvSpPr>
          <p:spPr>
            <a:xfrm>
              <a:off x="1630680" y="2521548"/>
              <a:ext cx="1832609" cy="465644"/>
            </a:xfrm>
            <a:prstGeom prst="plaque">
              <a:avLst>
                <a:gd name="adj" fmla="val 18493"/>
              </a:avLst>
            </a:prstGeom>
            <a:solidFill>
              <a:schemeClr val="accent3">
                <a:lumMod val="75000"/>
              </a:schemeClr>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n>
                  <a:solidFill>
                    <a:schemeClr val="tx1"/>
                  </a:solidFill>
                </a:ln>
                <a:noFill/>
              </a:endParaRPr>
            </a:p>
          </p:txBody>
        </p:sp>
      </p:grpSp>
      <p:sp>
        <p:nvSpPr>
          <p:cNvPr id="4" name="文本框 3">
            <a:extLst>
              <a:ext uri="{FF2B5EF4-FFF2-40B4-BE49-F238E27FC236}">
                <a16:creationId xmlns:a16="http://schemas.microsoft.com/office/drawing/2014/main" id="{A37840CC-E2F6-C4A2-A9EC-DA423130CBD3}"/>
              </a:ext>
            </a:extLst>
          </p:cNvPr>
          <p:cNvSpPr txBox="1"/>
          <p:nvPr/>
        </p:nvSpPr>
        <p:spPr>
          <a:xfrm>
            <a:off x="5139666" y="677883"/>
            <a:ext cx="1826141" cy="584775"/>
          </a:xfrm>
          <a:prstGeom prst="rect">
            <a:avLst/>
          </a:prstGeom>
          <a:noFill/>
        </p:spPr>
        <p:txBody>
          <a:bodyPr wrap="none" rtlCol="0">
            <a:noAutofit/>
          </a:bodyPr>
          <a:lstStyle/>
          <a:p>
            <a:r>
              <a:rPr lang="zh-CN" altLang="en-US" sz="3200" dirty="0">
                <a:solidFill>
                  <a:schemeClr val="accent2"/>
                </a:solidFill>
                <a:effectLst>
                  <a:outerShdw dist="25400" algn="l" rotWithShape="0">
                    <a:schemeClr val="bg1"/>
                  </a:outerShdw>
                </a:effectLst>
                <a:latin typeface="+mj-ea"/>
                <a:ea typeface="+mj-ea"/>
              </a:rPr>
              <a:t>活动主题</a:t>
            </a:r>
          </a:p>
        </p:txBody>
      </p:sp>
      <p:sp>
        <p:nvSpPr>
          <p:cNvPr id="17" name="文本框 16">
            <a:extLst>
              <a:ext uri="{FF2B5EF4-FFF2-40B4-BE49-F238E27FC236}">
                <a16:creationId xmlns:a16="http://schemas.microsoft.com/office/drawing/2014/main" id="{BFCD00AC-0245-3C67-15F2-F03D0B96CABB}"/>
              </a:ext>
            </a:extLst>
          </p:cNvPr>
          <p:cNvSpPr txBox="1"/>
          <p:nvPr/>
        </p:nvSpPr>
        <p:spPr>
          <a:xfrm>
            <a:off x="1840015" y="2525527"/>
            <a:ext cx="1415772" cy="461665"/>
          </a:xfrm>
          <a:prstGeom prst="rect">
            <a:avLst/>
          </a:prstGeom>
          <a:noFill/>
        </p:spPr>
        <p:txBody>
          <a:bodyPr wrap="none">
            <a:noAutofit/>
          </a:bodyPr>
          <a:lstStyle/>
          <a:p>
            <a:r>
              <a:rPr lang="zh-CN" altLang="en-US" sz="2400" dirty="0">
                <a:solidFill>
                  <a:schemeClr val="accent2"/>
                </a:solidFill>
                <a:latin typeface="+mj-ea"/>
                <a:ea typeface="+mj-ea"/>
              </a:rPr>
              <a:t>喜从天降</a:t>
            </a:r>
          </a:p>
        </p:txBody>
      </p:sp>
      <p:sp>
        <p:nvSpPr>
          <p:cNvPr id="18" name="文本框 17">
            <a:extLst>
              <a:ext uri="{FF2B5EF4-FFF2-40B4-BE49-F238E27FC236}">
                <a16:creationId xmlns:a16="http://schemas.microsoft.com/office/drawing/2014/main" id="{55E3D46E-03D2-4BED-402A-68F127CACECB}"/>
              </a:ext>
            </a:extLst>
          </p:cNvPr>
          <p:cNvSpPr txBox="1"/>
          <p:nvPr/>
        </p:nvSpPr>
        <p:spPr>
          <a:xfrm>
            <a:off x="1263222" y="3373724"/>
            <a:ext cx="2536618" cy="1839799"/>
          </a:xfrm>
          <a:prstGeom prst="rect">
            <a:avLst/>
          </a:prstGeom>
          <a:noFill/>
        </p:spPr>
        <p:txBody>
          <a:bodyPr wrap="square">
            <a:noAutofit/>
          </a:bodyPr>
          <a:lstStyle/>
          <a:p>
            <a:pPr algn="just">
              <a:lnSpc>
                <a:spcPct val="120000"/>
              </a:lnSpc>
            </a:pPr>
            <a:r>
              <a:rPr lang="zh-CN" altLang="en-US" sz="1600" dirty="0">
                <a:solidFill>
                  <a:schemeClr val="bg1"/>
                </a:solidFill>
              </a:rPr>
              <a:t>准备心形可爆气球，内置心形彩色花瓣或彩纸和中奖卡，在店内空</a:t>
            </a:r>
            <a:r>
              <a:rPr kumimoji="0" lang="zh-CN" altLang="en-US" sz="1600" b="0" i="0" u="none" strike="noStrike" kern="1200" cap="none" spc="0" normalizeH="0" baseline="0" noProof="0" dirty="0">
                <a:ln>
                  <a:noFill/>
                </a:ln>
                <a:solidFill>
                  <a:prstClr val="white"/>
                </a:solidFill>
                <a:effectLst/>
                <a:uLnTx/>
                <a:uFillTx/>
                <a:latin typeface="Arial"/>
                <a:ea typeface="思源宋体 CN"/>
                <a:cs typeface="+mn-cs"/>
              </a:rPr>
              <a:t>地或店门口或人流聚集区放飞气球，最好和模特秀在同一位置进行</a:t>
            </a:r>
            <a:endParaRPr lang="zh-CN" altLang="en-US" sz="1600" dirty="0">
              <a:solidFill>
                <a:schemeClr val="bg1"/>
              </a:solidFill>
            </a:endParaRPr>
          </a:p>
        </p:txBody>
      </p:sp>
      <p:grpSp>
        <p:nvGrpSpPr>
          <p:cNvPr id="23" name="组合 22">
            <a:extLst>
              <a:ext uri="{FF2B5EF4-FFF2-40B4-BE49-F238E27FC236}">
                <a16:creationId xmlns:a16="http://schemas.microsoft.com/office/drawing/2014/main" id="{B9388BF4-A4C4-259B-30D3-D16E3276A622}"/>
              </a:ext>
            </a:extLst>
          </p:cNvPr>
          <p:cNvGrpSpPr/>
          <p:nvPr/>
        </p:nvGrpSpPr>
        <p:grpSpPr>
          <a:xfrm>
            <a:off x="5149758" y="2476078"/>
            <a:ext cx="1935480" cy="556583"/>
            <a:chOff x="1584960" y="2476078"/>
            <a:chExt cx="1935480" cy="556583"/>
          </a:xfrm>
        </p:grpSpPr>
        <p:sp>
          <p:nvSpPr>
            <p:cNvPr id="24" name="缺角矩形 23">
              <a:extLst>
                <a:ext uri="{FF2B5EF4-FFF2-40B4-BE49-F238E27FC236}">
                  <a16:creationId xmlns:a16="http://schemas.microsoft.com/office/drawing/2014/main" id="{DB5EDC7F-9196-42D0-43E8-F917ACA45551}"/>
                </a:ext>
              </a:extLst>
            </p:cNvPr>
            <p:cNvSpPr/>
            <p:nvPr/>
          </p:nvSpPr>
          <p:spPr>
            <a:xfrm>
              <a:off x="1584960" y="2476078"/>
              <a:ext cx="1935480" cy="556583"/>
            </a:xfrm>
            <a:prstGeom prst="plaque">
              <a:avLst>
                <a:gd name="adj" fmla="val 18493"/>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5" name="缺角矩形 24">
              <a:extLst>
                <a:ext uri="{FF2B5EF4-FFF2-40B4-BE49-F238E27FC236}">
                  <a16:creationId xmlns:a16="http://schemas.microsoft.com/office/drawing/2014/main" id="{7CAEF503-CE0F-3549-8955-418003E8A9AF}"/>
                </a:ext>
              </a:extLst>
            </p:cNvPr>
            <p:cNvSpPr/>
            <p:nvPr/>
          </p:nvSpPr>
          <p:spPr>
            <a:xfrm>
              <a:off x="1630680" y="2521548"/>
              <a:ext cx="1832609" cy="465644"/>
            </a:xfrm>
            <a:prstGeom prst="plaque">
              <a:avLst>
                <a:gd name="adj" fmla="val 18493"/>
              </a:avLst>
            </a:prstGeom>
            <a:solidFill>
              <a:schemeClr val="accent3">
                <a:lumMod val="75000"/>
              </a:schemeClr>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n>
                  <a:solidFill>
                    <a:schemeClr val="tx1"/>
                  </a:solidFill>
                </a:ln>
                <a:noFill/>
              </a:endParaRPr>
            </a:p>
          </p:txBody>
        </p:sp>
      </p:grpSp>
      <p:sp>
        <p:nvSpPr>
          <p:cNvPr id="26" name="文本框 25">
            <a:extLst>
              <a:ext uri="{FF2B5EF4-FFF2-40B4-BE49-F238E27FC236}">
                <a16:creationId xmlns:a16="http://schemas.microsoft.com/office/drawing/2014/main" id="{4A1E6757-F7D1-3A09-0323-738F9C7499BD}"/>
              </a:ext>
            </a:extLst>
          </p:cNvPr>
          <p:cNvSpPr txBox="1"/>
          <p:nvPr/>
        </p:nvSpPr>
        <p:spPr>
          <a:xfrm>
            <a:off x="5423212" y="2525527"/>
            <a:ext cx="1415772" cy="461665"/>
          </a:xfrm>
          <a:prstGeom prst="rect">
            <a:avLst/>
          </a:prstGeom>
          <a:noFill/>
        </p:spPr>
        <p:txBody>
          <a:bodyPr wrap="none">
            <a:noAutofit/>
          </a:bodyPr>
          <a:lstStyle/>
          <a:p>
            <a:r>
              <a:rPr lang="zh-CN" altLang="en-US" sz="2400" dirty="0">
                <a:solidFill>
                  <a:schemeClr val="accent2"/>
                </a:solidFill>
                <a:latin typeface="+mj-ea"/>
                <a:ea typeface="+mj-ea"/>
              </a:rPr>
              <a:t>与你同行</a:t>
            </a:r>
          </a:p>
        </p:txBody>
      </p:sp>
      <p:grpSp>
        <p:nvGrpSpPr>
          <p:cNvPr id="27" name="组合 26">
            <a:extLst>
              <a:ext uri="{FF2B5EF4-FFF2-40B4-BE49-F238E27FC236}">
                <a16:creationId xmlns:a16="http://schemas.microsoft.com/office/drawing/2014/main" id="{F766ACFC-F06A-8325-383D-42C09BC78965}"/>
              </a:ext>
            </a:extLst>
          </p:cNvPr>
          <p:cNvGrpSpPr/>
          <p:nvPr/>
        </p:nvGrpSpPr>
        <p:grpSpPr>
          <a:xfrm>
            <a:off x="8651782" y="2476078"/>
            <a:ext cx="1935480" cy="556583"/>
            <a:chOff x="1584960" y="2476078"/>
            <a:chExt cx="1935480" cy="556583"/>
          </a:xfrm>
        </p:grpSpPr>
        <p:sp>
          <p:nvSpPr>
            <p:cNvPr id="28" name="缺角矩形 27">
              <a:extLst>
                <a:ext uri="{FF2B5EF4-FFF2-40B4-BE49-F238E27FC236}">
                  <a16:creationId xmlns:a16="http://schemas.microsoft.com/office/drawing/2014/main" id="{B78CF0F0-5C15-296B-53E0-CE057EDC659F}"/>
                </a:ext>
              </a:extLst>
            </p:cNvPr>
            <p:cNvSpPr/>
            <p:nvPr/>
          </p:nvSpPr>
          <p:spPr>
            <a:xfrm>
              <a:off x="1584960" y="2476078"/>
              <a:ext cx="1935480" cy="556583"/>
            </a:xfrm>
            <a:prstGeom prst="plaque">
              <a:avLst>
                <a:gd name="adj" fmla="val 18493"/>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9" name="缺角矩形 28">
              <a:extLst>
                <a:ext uri="{FF2B5EF4-FFF2-40B4-BE49-F238E27FC236}">
                  <a16:creationId xmlns:a16="http://schemas.microsoft.com/office/drawing/2014/main" id="{C9F942BC-3E30-01C3-69E7-94CA7F440DA3}"/>
                </a:ext>
              </a:extLst>
            </p:cNvPr>
            <p:cNvSpPr/>
            <p:nvPr/>
          </p:nvSpPr>
          <p:spPr>
            <a:xfrm>
              <a:off x="1630680" y="2521548"/>
              <a:ext cx="1832609" cy="465644"/>
            </a:xfrm>
            <a:prstGeom prst="plaque">
              <a:avLst>
                <a:gd name="adj" fmla="val 18493"/>
              </a:avLst>
            </a:prstGeom>
            <a:solidFill>
              <a:schemeClr val="accent3">
                <a:lumMod val="75000"/>
              </a:schemeClr>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n>
                  <a:solidFill>
                    <a:schemeClr val="tx1"/>
                  </a:solidFill>
                </a:ln>
                <a:noFill/>
              </a:endParaRPr>
            </a:p>
          </p:txBody>
        </p:sp>
      </p:grpSp>
      <p:sp>
        <p:nvSpPr>
          <p:cNvPr id="30" name="文本框 29">
            <a:extLst>
              <a:ext uri="{FF2B5EF4-FFF2-40B4-BE49-F238E27FC236}">
                <a16:creationId xmlns:a16="http://schemas.microsoft.com/office/drawing/2014/main" id="{91E9E1EA-328C-444C-5B34-5719B240ABB9}"/>
              </a:ext>
            </a:extLst>
          </p:cNvPr>
          <p:cNvSpPr txBox="1"/>
          <p:nvPr/>
        </p:nvSpPr>
        <p:spPr>
          <a:xfrm>
            <a:off x="8906837" y="2525527"/>
            <a:ext cx="1415772" cy="461665"/>
          </a:xfrm>
          <a:prstGeom prst="rect">
            <a:avLst/>
          </a:prstGeom>
          <a:noFill/>
        </p:spPr>
        <p:txBody>
          <a:bodyPr wrap="none">
            <a:noAutofit/>
          </a:bodyPr>
          <a:lstStyle/>
          <a:p>
            <a:r>
              <a:rPr lang="zh-CN" altLang="en-US" sz="2400" dirty="0">
                <a:solidFill>
                  <a:schemeClr val="accent2"/>
                </a:solidFill>
                <a:latin typeface="+mj-ea"/>
                <a:ea typeface="+mj-ea"/>
              </a:rPr>
              <a:t>同一首歌</a:t>
            </a:r>
          </a:p>
        </p:txBody>
      </p:sp>
      <p:sp>
        <p:nvSpPr>
          <p:cNvPr id="33" name="文本框 32">
            <a:extLst>
              <a:ext uri="{FF2B5EF4-FFF2-40B4-BE49-F238E27FC236}">
                <a16:creationId xmlns:a16="http://schemas.microsoft.com/office/drawing/2014/main" id="{F77D5BE1-C40A-1A02-1E96-00302A9A0252}"/>
              </a:ext>
            </a:extLst>
          </p:cNvPr>
          <p:cNvSpPr txBox="1"/>
          <p:nvPr/>
        </p:nvSpPr>
        <p:spPr>
          <a:xfrm>
            <a:off x="4800088" y="3373724"/>
            <a:ext cx="2536618" cy="2135265"/>
          </a:xfrm>
          <a:prstGeom prst="rect">
            <a:avLst/>
          </a:prstGeom>
          <a:noFill/>
        </p:spPr>
        <p:txBody>
          <a:bodyPr wrap="square">
            <a:noAutofit/>
          </a:bodyPr>
          <a:lstStyle/>
          <a:p>
            <a:pPr algn="just">
              <a:lnSpc>
                <a:spcPct val="120000"/>
              </a:lnSpc>
            </a:pPr>
            <a:r>
              <a:rPr lang="zh-CN" altLang="en-US" sz="1600" dirty="0">
                <a:solidFill>
                  <a:schemeClr val="bg1"/>
                </a:solidFill>
              </a:rPr>
              <a:t>有效的利用活动的过程及其宣传策略，以别于以往的操作，让大家感受到</a:t>
            </a:r>
            <a:r>
              <a:rPr lang="en-US" altLang="zh-CN" sz="1600" dirty="0">
                <a:solidFill>
                  <a:schemeClr val="bg1"/>
                </a:solidFill>
              </a:rPr>
              <a:t>xx</a:t>
            </a:r>
            <a:r>
              <a:rPr lang="zh-CN" altLang="en-US" sz="1600" dirty="0">
                <a:solidFill>
                  <a:schemeClr val="bg1"/>
                </a:solidFill>
              </a:rPr>
              <a:t>公司的发展和进步。同时包装</a:t>
            </a:r>
            <a:r>
              <a:rPr lang="en-US" altLang="zh-CN" sz="1600" dirty="0">
                <a:solidFill>
                  <a:schemeClr val="bg1"/>
                </a:solidFill>
              </a:rPr>
              <a:t>xx</a:t>
            </a:r>
            <a:r>
              <a:rPr lang="zh-CN" altLang="en-US" sz="1600" dirty="0">
                <a:solidFill>
                  <a:schemeClr val="bg1"/>
                </a:solidFill>
              </a:rPr>
              <a:t>公司，促进其外部形象和内部文化的形成策划方案</a:t>
            </a:r>
          </a:p>
        </p:txBody>
      </p:sp>
      <p:sp>
        <p:nvSpPr>
          <p:cNvPr id="36" name="文本框 35">
            <a:extLst>
              <a:ext uri="{FF2B5EF4-FFF2-40B4-BE49-F238E27FC236}">
                <a16:creationId xmlns:a16="http://schemas.microsoft.com/office/drawing/2014/main" id="{B83A4848-7B9E-EDC4-4185-E7BAB433966F}"/>
              </a:ext>
            </a:extLst>
          </p:cNvPr>
          <p:cNvSpPr txBox="1"/>
          <p:nvPr/>
        </p:nvSpPr>
        <p:spPr>
          <a:xfrm>
            <a:off x="8289261" y="3373724"/>
            <a:ext cx="2536618" cy="1544334"/>
          </a:xfrm>
          <a:prstGeom prst="rect">
            <a:avLst/>
          </a:prstGeom>
          <a:noFill/>
        </p:spPr>
        <p:txBody>
          <a:bodyPr wrap="square">
            <a:noAutofit/>
          </a:bodyPr>
          <a:lstStyle/>
          <a:p>
            <a:pPr algn="just">
              <a:lnSpc>
                <a:spcPct val="120000"/>
              </a:lnSpc>
            </a:pPr>
            <a:r>
              <a:rPr lang="zh-CN" altLang="en-US" sz="1600" dirty="0">
                <a:solidFill>
                  <a:schemeClr val="bg1"/>
                </a:solidFill>
              </a:rPr>
              <a:t>游戏有两人完成，一人将眼睛蒙住，一人在终点指导他完成路程，在</a:t>
            </a:r>
            <a:r>
              <a:rPr lang="en-US" altLang="zh-CN" sz="1600" dirty="0">
                <a:solidFill>
                  <a:schemeClr val="bg1"/>
                </a:solidFill>
              </a:rPr>
              <a:t>t</a:t>
            </a:r>
            <a:r>
              <a:rPr lang="zh-CN" altLang="en-US" sz="1600" dirty="0">
                <a:solidFill>
                  <a:schemeClr val="bg1"/>
                </a:solidFill>
              </a:rPr>
              <a:t>台上设置障碍若干，时间最短的小组获得胜利。</a:t>
            </a:r>
          </a:p>
        </p:txBody>
      </p:sp>
    </p:spTree>
    <p:extLst>
      <p:ext uri="{BB962C8B-B14F-4D97-AF65-F5344CB8AC3E}">
        <p14:creationId xmlns:p14="http://schemas.microsoft.com/office/powerpoint/2010/main" val="2754401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CE58EA0-EB91-BDF5-5EA3-563B6692DD89}"/>
              </a:ext>
            </a:extLst>
          </p:cNvPr>
          <p:cNvSpPr/>
          <p:nvPr/>
        </p:nvSpPr>
        <p:spPr>
          <a:xfrm>
            <a:off x="4768766" y="594641"/>
            <a:ext cx="2567940" cy="720778"/>
          </a:xfrm>
          <a:prstGeom prst="roundRect">
            <a:avLst>
              <a:gd name="adj" fmla="val 50000"/>
            </a:avLst>
          </a:prstGeom>
          <a:gradFill flip="none" rotWithShape="1">
            <a:gsLst>
              <a:gs pos="0">
                <a:schemeClr val="accent3"/>
              </a:gs>
              <a:gs pos="84000">
                <a:schemeClr val="accent3">
                  <a:lumMod val="7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ndParaRPr>
          </a:p>
        </p:txBody>
      </p:sp>
      <p:sp>
        <p:nvSpPr>
          <p:cNvPr id="3" name="矩形: 圆角 2">
            <a:extLst>
              <a:ext uri="{FF2B5EF4-FFF2-40B4-BE49-F238E27FC236}">
                <a16:creationId xmlns:a16="http://schemas.microsoft.com/office/drawing/2014/main" id="{785F7F1C-C50B-1B07-D0F7-00662B7F371A}"/>
              </a:ext>
            </a:extLst>
          </p:cNvPr>
          <p:cNvSpPr/>
          <p:nvPr/>
        </p:nvSpPr>
        <p:spPr>
          <a:xfrm>
            <a:off x="4831080" y="641315"/>
            <a:ext cx="2453640" cy="627430"/>
          </a:xfrm>
          <a:prstGeom prst="roundRect">
            <a:avLst>
              <a:gd name="adj" fmla="val 50000"/>
            </a:avLst>
          </a:prstGeom>
          <a:noFill/>
          <a:ln w="3175"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ndParaRPr>
          </a:p>
        </p:txBody>
      </p:sp>
      <p:sp>
        <p:nvSpPr>
          <p:cNvPr id="4" name="文本框 3">
            <a:extLst>
              <a:ext uri="{FF2B5EF4-FFF2-40B4-BE49-F238E27FC236}">
                <a16:creationId xmlns:a16="http://schemas.microsoft.com/office/drawing/2014/main" id="{C6193422-1590-BC28-3DD0-5404DDF5D61D}"/>
              </a:ext>
            </a:extLst>
          </p:cNvPr>
          <p:cNvSpPr txBox="1"/>
          <p:nvPr/>
        </p:nvSpPr>
        <p:spPr>
          <a:xfrm>
            <a:off x="5139666" y="677883"/>
            <a:ext cx="1826141" cy="584775"/>
          </a:xfrm>
          <a:prstGeom prst="rect">
            <a:avLst/>
          </a:prstGeom>
          <a:noFill/>
        </p:spPr>
        <p:txBody>
          <a:bodyPr wrap="none" rtlCol="0">
            <a:noAutofit/>
          </a:bodyPr>
          <a:lstStyle/>
          <a:p>
            <a:r>
              <a:rPr lang="zh-CN" altLang="en-US" sz="3200" dirty="0">
                <a:solidFill>
                  <a:schemeClr val="accent2"/>
                </a:solidFill>
                <a:effectLst>
                  <a:outerShdw dist="25400" algn="l" rotWithShape="0">
                    <a:schemeClr val="bg1"/>
                  </a:outerShdw>
                </a:effectLst>
                <a:latin typeface="+mj-ea"/>
                <a:ea typeface="+mj-ea"/>
              </a:rPr>
              <a:t>活动目的</a:t>
            </a:r>
          </a:p>
        </p:txBody>
      </p:sp>
      <p:grpSp>
        <p:nvGrpSpPr>
          <p:cNvPr id="5" name="组合 4">
            <a:extLst>
              <a:ext uri="{FF2B5EF4-FFF2-40B4-BE49-F238E27FC236}">
                <a16:creationId xmlns:a16="http://schemas.microsoft.com/office/drawing/2014/main" id="{52BC3C18-DFD5-E8AC-8655-13B04CF308ED}"/>
              </a:ext>
            </a:extLst>
          </p:cNvPr>
          <p:cNvGrpSpPr/>
          <p:nvPr/>
        </p:nvGrpSpPr>
        <p:grpSpPr>
          <a:xfrm rot="5400000">
            <a:off x="3966601" y="-1076275"/>
            <a:ext cx="4371638" cy="10141145"/>
            <a:chOff x="2330099" y="3018382"/>
            <a:chExt cx="2293793" cy="1158795"/>
          </a:xfrm>
        </p:grpSpPr>
        <p:sp>
          <p:nvSpPr>
            <p:cNvPr id="6" name="矩形 5">
              <a:extLst>
                <a:ext uri="{FF2B5EF4-FFF2-40B4-BE49-F238E27FC236}">
                  <a16:creationId xmlns:a16="http://schemas.microsoft.com/office/drawing/2014/main" id="{785740A2-576C-ADDB-0545-F173A1449A6C}"/>
                </a:ext>
              </a:extLst>
            </p:cNvPr>
            <p:cNvSpPr/>
            <p:nvPr/>
          </p:nvSpPr>
          <p:spPr>
            <a:xfrm>
              <a:off x="2386163" y="3065546"/>
              <a:ext cx="2182019" cy="1078071"/>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 name="缺角矩形 6">
              <a:extLst>
                <a:ext uri="{FF2B5EF4-FFF2-40B4-BE49-F238E27FC236}">
                  <a16:creationId xmlns:a16="http://schemas.microsoft.com/office/drawing/2014/main" id="{0E39547F-9522-A584-5654-281A4682DE4A}"/>
                </a:ext>
              </a:extLst>
            </p:cNvPr>
            <p:cNvSpPr/>
            <p:nvPr/>
          </p:nvSpPr>
          <p:spPr>
            <a:xfrm>
              <a:off x="2330099" y="3018382"/>
              <a:ext cx="2293793" cy="1158795"/>
            </a:xfrm>
            <a:prstGeom prst="plaque">
              <a:avLst>
                <a:gd name="adj" fmla="val 11735"/>
              </a:avLst>
            </a:prstGeom>
            <a:pattFill prst="dkHorz">
              <a:fgClr>
                <a:schemeClr val="accent2">
                  <a:lumMod val="75000"/>
                </a:schemeClr>
              </a:fgClr>
              <a:bgClr>
                <a:schemeClr val="accent2"/>
              </a:bgClr>
            </a:pattFill>
            <a:ln w="22225">
              <a:solidFill>
                <a:schemeClr val="bg1"/>
              </a:solidFill>
            </a:ln>
            <a:effectLst>
              <a:outerShdw blurRad="228600" dist="228600" dir="5400000" algn="t"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blipFill>
                  <a:blip r:embed="rId2"/>
                  <a:tile tx="0" ty="0" sx="100000" sy="100000" flip="none" algn="tl"/>
                </a:blipFill>
              </a:endParaRPr>
            </a:p>
          </p:txBody>
        </p:sp>
      </p:grpSp>
      <p:sp>
        <p:nvSpPr>
          <p:cNvPr id="12" name="文本框 11">
            <a:extLst>
              <a:ext uri="{FF2B5EF4-FFF2-40B4-BE49-F238E27FC236}">
                <a16:creationId xmlns:a16="http://schemas.microsoft.com/office/drawing/2014/main" id="{FDDC2ACF-36ED-772F-5010-7158878DB98C}"/>
              </a:ext>
            </a:extLst>
          </p:cNvPr>
          <p:cNvSpPr txBox="1"/>
          <p:nvPr/>
        </p:nvSpPr>
        <p:spPr>
          <a:xfrm>
            <a:off x="1920965" y="3257674"/>
            <a:ext cx="4175035" cy="2135265"/>
          </a:xfrm>
          <a:prstGeom prst="rect">
            <a:avLst/>
          </a:prstGeom>
          <a:noFill/>
        </p:spPr>
        <p:txBody>
          <a:bodyPr wrap="square">
            <a:noAutofit/>
          </a:bodyPr>
          <a:lstStyle>
            <a:defPPr>
              <a:defRPr lang="zh-CN"/>
            </a:defPPr>
            <a:lvl1pPr algn="just">
              <a:lnSpc>
                <a:spcPct val="120000"/>
              </a:lnSpc>
              <a:defRPr sz="1600">
                <a:solidFill>
                  <a:schemeClr val="bg1"/>
                </a:solidFill>
              </a:defRPr>
            </a:lvl1pPr>
          </a:lstStyle>
          <a:p>
            <a:r>
              <a:rPr lang="zh-CN" altLang="en-US" dirty="0"/>
              <a:t>在晚会中，各位同学课随意组合参加被精心挑选的节目，并且，晚会中还穿插了几个富有情感交流性的节目，可以让同学们在温暖、柔和的气氛中表达出自己对班集体的实看法以及其人生观、价值观，使积极向上的乐观精神在同学们之中得以保持和弘扬，同时也丰富同学们的课余生活</a:t>
            </a:r>
          </a:p>
        </p:txBody>
      </p:sp>
      <p:sp>
        <p:nvSpPr>
          <p:cNvPr id="14" name="文本框 13">
            <a:extLst>
              <a:ext uri="{FF2B5EF4-FFF2-40B4-BE49-F238E27FC236}">
                <a16:creationId xmlns:a16="http://schemas.microsoft.com/office/drawing/2014/main" id="{D2D69BC7-ECAF-29DC-2DF8-BA53002D8052}"/>
              </a:ext>
            </a:extLst>
          </p:cNvPr>
          <p:cNvSpPr txBox="1"/>
          <p:nvPr/>
        </p:nvSpPr>
        <p:spPr>
          <a:xfrm>
            <a:off x="1919838" y="2426677"/>
            <a:ext cx="2954655" cy="830997"/>
          </a:xfrm>
          <a:prstGeom prst="rect">
            <a:avLst/>
          </a:prstGeom>
          <a:noFill/>
        </p:spPr>
        <p:txBody>
          <a:bodyPr wrap="none" rtlCol="0">
            <a:noAutofit/>
          </a:bodyPr>
          <a:lstStyle>
            <a:defPPr>
              <a:defRPr lang="zh-CN"/>
            </a:defPPr>
            <a:lvl1pPr>
              <a:defRPr sz="2400">
                <a:solidFill>
                  <a:schemeClr val="accent3"/>
                </a:solidFill>
                <a:latin typeface="+mj-ea"/>
                <a:ea typeface="+mj-ea"/>
              </a:defRPr>
            </a:lvl1pPr>
          </a:lstStyle>
          <a:p>
            <a:r>
              <a:rPr lang="zh-CN" altLang="en-US" dirty="0"/>
              <a:t>增进同学之间的友谊</a:t>
            </a:r>
            <a:endParaRPr lang="en-US" altLang="zh-CN" dirty="0"/>
          </a:p>
          <a:p>
            <a:r>
              <a:rPr lang="zh-CN" altLang="en-US" dirty="0"/>
              <a:t>增强班级的团结</a:t>
            </a:r>
          </a:p>
        </p:txBody>
      </p:sp>
      <p:sp>
        <p:nvSpPr>
          <p:cNvPr id="24" name="等腰三角形 23">
            <a:extLst>
              <a:ext uri="{FF2B5EF4-FFF2-40B4-BE49-F238E27FC236}">
                <a16:creationId xmlns:a16="http://schemas.microsoft.com/office/drawing/2014/main" id="{707C867E-BECB-1A7A-6139-8EB08B50C90A}"/>
              </a:ext>
            </a:extLst>
          </p:cNvPr>
          <p:cNvSpPr/>
          <p:nvPr/>
        </p:nvSpPr>
        <p:spPr>
          <a:xfrm>
            <a:off x="7566922" y="3006528"/>
            <a:ext cx="1792224" cy="1545020"/>
          </a:xfrm>
          <a:prstGeom prst="triangle">
            <a:avLst/>
          </a:prstGeom>
          <a:solidFill>
            <a:schemeClr val="accent1"/>
          </a:solidFill>
          <a:ln w="19050">
            <a:gradFill>
              <a:gsLst>
                <a:gs pos="0">
                  <a:schemeClr val="accent3"/>
                </a:gs>
                <a:gs pos="100000">
                  <a:schemeClr val="accent3">
                    <a:lumMod val="75000"/>
                  </a:schemeClr>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0" name="椭圆 19">
            <a:extLst>
              <a:ext uri="{FF2B5EF4-FFF2-40B4-BE49-F238E27FC236}">
                <a16:creationId xmlns:a16="http://schemas.microsoft.com/office/drawing/2014/main" id="{69558C40-EB9A-65E4-046A-71B54E30ED84}"/>
              </a:ext>
            </a:extLst>
          </p:cNvPr>
          <p:cNvSpPr/>
          <p:nvPr/>
        </p:nvSpPr>
        <p:spPr>
          <a:xfrm>
            <a:off x="6965807" y="3885213"/>
            <a:ext cx="1290850" cy="1290850"/>
          </a:xfrm>
          <a:prstGeom prst="ellipse">
            <a:avLst/>
          </a:prstGeom>
          <a:solidFill>
            <a:schemeClr val="accent1"/>
          </a:solidFill>
          <a:ln w="12700">
            <a:gradFill>
              <a:gsLst>
                <a:gs pos="0">
                  <a:schemeClr val="accent3"/>
                </a:gs>
                <a:gs pos="100000">
                  <a:schemeClr val="accent3">
                    <a:lumMod val="75000"/>
                  </a:schemeClr>
                </a:gs>
              </a:gsLst>
              <a:lin ang="5400000" scaled="1"/>
            </a:gradFill>
          </a:ln>
          <a:effectLst>
            <a:innerShdw blurRad="482600">
              <a:prstClr val="black">
                <a:alpha val="19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 name="文本框 14">
            <a:extLst>
              <a:ext uri="{FF2B5EF4-FFF2-40B4-BE49-F238E27FC236}">
                <a16:creationId xmlns:a16="http://schemas.microsoft.com/office/drawing/2014/main" id="{DAEC07C1-0337-924E-3271-C4BA06FD7207}"/>
              </a:ext>
            </a:extLst>
          </p:cNvPr>
          <p:cNvSpPr txBox="1"/>
          <p:nvPr/>
        </p:nvSpPr>
        <p:spPr>
          <a:xfrm>
            <a:off x="7116403" y="4238250"/>
            <a:ext cx="1032787" cy="584775"/>
          </a:xfrm>
          <a:prstGeom prst="rect">
            <a:avLst/>
          </a:prstGeom>
          <a:noFill/>
        </p:spPr>
        <p:txBody>
          <a:bodyPr wrap="square">
            <a:noAutofit/>
          </a:bodyPr>
          <a:lstStyle>
            <a:defPPr>
              <a:defRPr lang="zh-CN"/>
            </a:defPPr>
            <a:lvl1pPr algn="just">
              <a:lnSpc>
                <a:spcPct val="120000"/>
              </a:lnSpc>
              <a:defRPr sz="1600">
                <a:solidFill>
                  <a:schemeClr val="bg1"/>
                </a:solidFill>
              </a:defRPr>
            </a:lvl1pPr>
          </a:lstStyle>
          <a:p>
            <a:pPr>
              <a:lnSpc>
                <a:spcPct val="100000"/>
              </a:lnSpc>
            </a:pPr>
            <a:r>
              <a:rPr lang="zh-CN" altLang="en-US" dirty="0"/>
              <a:t>佳节浓浓</a:t>
            </a:r>
            <a:endParaRPr lang="en-US" altLang="zh-CN" dirty="0"/>
          </a:p>
          <a:p>
            <a:pPr>
              <a:lnSpc>
                <a:spcPct val="100000"/>
              </a:lnSpc>
            </a:pPr>
            <a:r>
              <a:rPr lang="zh-CN" altLang="en-US" dirty="0"/>
              <a:t>欢乐气氛</a:t>
            </a:r>
          </a:p>
        </p:txBody>
      </p:sp>
      <p:sp>
        <p:nvSpPr>
          <p:cNvPr id="19" name="椭圆 18">
            <a:extLst>
              <a:ext uri="{FF2B5EF4-FFF2-40B4-BE49-F238E27FC236}">
                <a16:creationId xmlns:a16="http://schemas.microsoft.com/office/drawing/2014/main" id="{76FFD5AF-AE09-3A23-8850-46565D96C313}"/>
              </a:ext>
            </a:extLst>
          </p:cNvPr>
          <p:cNvSpPr/>
          <p:nvPr/>
        </p:nvSpPr>
        <p:spPr>
          <a:xfrm>
            <a:off x="8652055" y="3885213"/>
            <a:ext cx="1290850" cy="1290850"/>
          </a:xfrm>
          <a:prstGeom prst="ellipse">
            <a:avLst/>
          </a:prstGeom>
          <a:solidFill>
            <a:schemeClr val="accent1"/>
          </a:solidFill>
          <a:ln w="12700">
            <a:gradFill>
              <a:gsLst>
                <a:gs pos="0">
                  <a:schemeClr val="accent3"/>
                </a:gs>
                <a:gs pos="100000">
                  <a:schemeClr val="accent3">
                    <a:lumMod val="75000"/>
                  </a:schemeClr>
                </a:gs>
              </a:gsLst>
              <a:lin ang="5400000" scaled="1"/>
            </a:gradFill>
          </a:ln>
          <a:effectLst>
            <a:innerShdw blurRad="482600">
              <a:prstClr val="black">
                <a:alpha val="19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6" name="文本框 15">
            <a:extLst>
              <a:ext uri="{FF2B5EF4-FFF2-40B4-BE49-F238E27FC236}">
                <a16:creationId xmlns:a16="http://schemas.microsoft.com/office/drawing/2014/main" id="{2CB69B2E-D9C2-C320-E67D-99DEB1D3D9B4}"/>
              </a:ext>
            </a:extLst>
          </p:cNvPr>
          <p:cNvSpPr txBox="1"/>
          <p:nvPr/>
        </p:nvSpPr>
        <p:spPr>
          <a:xfrm>
            <a:off x="8902365" y="4238249"/>
            <a:ext cx="800838" cy="584775"/>
          </a:xfrm>
          <a:prstGeom prst="rect">
            <a:avLst/>
          </a:prstGeom>
          <a:noFill/>
        </p:spPr>
        <p:txBody>
          <a:bodyPr wrap="square">
            <a:noAutofit/>
          </a:bodyPr>
          <a:lstStyle>
            <a:defPPr>
              <a:defRPr lang="zh-CN"/>
            </a:defPPr>
            <a:lvl1pPr algn="just">
              <a:lnSpc>
                <a:spcPct val="100000"/>
              </a:lnSpc>
              <a:defRPr sz="1600">
                <a:solidFill>
                  <a:schemeClr val="bg1"/>
                </a:solidFill>
              </a:defRPr>
            </a:lvl1pPr>
          </a:lstStyle>
          <a:p>
            <a:r>
              <a:rPr lang="zh-CN" altLang="en-US" dirty="0"/>
              <a:t>班集体</a:t>
            </a:r>
            <a:endParaRPr lang="en-US" altLang="zh-CN" dirty="0"/>
          </a:p>
          <a:p>
            <a:r>
              <a:rPr lang="zh-CN" altLang="en-US" dirty="0"/>
              <a:t>的温暖</a:t>
            </a:r>
          </a:p>
        </p:txBody>
      </p:sp>
      <p:sp>
        <p:nvSpPr>
          <p:cNvPr id="18" name="椭圆 17">
            <a:extLst>
              <a:ext uri="{FF2B5EF4-FFF2-40B4-BE49-F238E27FC236}">
                <a16:creationId xmlns:a16="http://schemas.microsoft.com/office/drawing/2014/main" id="{50028A27-3659-8C4A-02D4-768AD3EA27D3}"/>
              </a:ext>
            </a:extLst>
          </p:cNvPr>
          <p:cNvSpPr/>
          <p:nvPr/>
        </p:nvSpPr>
        <p:spPr>
          <a:xfrm>
            <a:off x="7809599" y="2577559"/>
            <a:ext cx="1290850" cy="1290850"/>
          </a:xfrm>
          <a:prstGeom prst="ellipse">
            <a:avLst/>
          </a:prstGeom>
          <a:solidFill>
            <a:schemeClr val="accent1"/>
          </a:solidFill>
          <a:ln w="12700">
            <a:gradFill>
              <a:gsLst>
                <a:gs pos="0">
                  <a:schemeClr val="accent3"/>
                </a:gs>
                <a:gs pos="100000">
                  <a:schemeClr val="accent3">
                    <a:lumMod val="75000"/>
                  </a:schemeClr>
                </a:gs>
              </a:gsLst>
              <a:lin ang="5400000" scaled="1"/>
            </a:gradFill>
          </a:ln>
          <a:effectLst>
            <a:innerShdw blurRad="482600">
              <a:prstClr val="black">
                <a:alpha val="19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7" name="文本框 16">
            <a:extLst>
              <a:ext uri="{FF2B5EF4-FFF2-40B4-BE49-F238E27FC236}">
                <a16:creationId xmlns:a16="http://schemas.microsoft.com/office/drawing/2014/main" id="{77426858-9BF2-EF65-C59D-6289B6F45534}"/>
              </a:ext>
            </a:extLst>
          </p:cNvPr>
          <p:cNvSpPr txBox="1"/>
          <p:nvPr/>
        </p:nvSpPr>
        <p:spPr>
          <a:xfrm>
            <a:off x="7989154" y="2930595"/>
            <a:ext cx="1004495" cy="584775"/>
          </a:xfrm>
          <a:prstGeom prst="rect">
            <a:avLst/>
          </a:prstGeom>
          <a:noFill/>
        </p:spPr>
        <p:txBody>
          <a:bodyPr wrap="square">
            <a:noAutofit/>
          </a:bodyPr>
          <a:lstStyle>
            <a:defPPr>
              <a:defRPr lang="zh-CN"/>
            </a:defPPr>
            <a:lvl1pPr algn="just">
              <a:lnSpc>
                <a:spcPct val="100000"/>
              </a:lnSpc>
              <a:defRPr sz="1600">
                <a:solidFill>
                  <a:schemeClr val="bg1"/>
                </a:solidFill>
              </a:defRPr>
            </a:lvl1pPr>
          </a:lstStyle>
          <a:p>
            <a:r>
              <a:rPr lang="zh-CN" altLang="en-US" dirty="0"/>
              <a:t>同学之间</a:t>
            </a:r>
            <a:endParaRPr lang="en-US" altLang="zh-CN" dirty="0"/>
          </a:p>
          <a:p>
            <a:r>
              <a:rPr lang="zh-CN" altLang="en-US" dirty="0"/>
              <a:t>的关怀</a:t>
            </a:r>
          </a:p>
        </p:txBody>
      </p:sp>
    </p:spTree>
    <p:extLst>
      <p:ext uri="{BB962C8B-B14F-4D97-AF65-F5344CB8AC3E}">
        <p14:creationId xmlns:p14="http://schemas.microsoft.com/office/powerpoint/2010/main" val="14681639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B7EF020B-8CA9-DFBB-8861-DE3D1BC65655}"/>
              </a:ext>
            </a:extLst>
          </p:cNvPr>
          <p:cNvSpPr/>
          <p:nvPr/>
        </p:nvSpPr>
        <p:spPr>
          <a:xfrm>
            <a:off x="4768766" y="594641"/>
            <a:ext cx="2567940" cy="720778"/>
          </a:xfrm>
          <a:prstGeom prst="roundRect">
            <a:avLst>
              <a:gd name="adj" fmla="val 50000"/>
            </a:avLst>
          </a:prstGeom>
          <a:gradFill flip="none" rotWithShape="1">
            <a:gsLst>
              <a:gs pos="0">
                <a:schemeClr val="accent3"/>
              </a:gs>
              <a:gs pos="84000">
                <a:schemeClr val="accent3">
                  <a:lumMod val="7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ndParaRPr>
          </a:p>
        </p:txBody>
      </p:sp>
      <p:sp>
        <p:nvSpPr>
          <p:cNvPr id="5" name="矩形: 圆角 4">
            <a:extLst>
              <a:ext uri="{FF2B5EF4-FFF2-40B4-BE49-F238E27FC236}">
                <a16:creationId xmlns:a16="http://schemas.microsoft.com/office/drawing/2014/main" id="{EAD5F844-3800-B61C-3EE5-DDB31A9A2DD5}"/>
              </a:ext>
            </a:extLst>
          </p:cNvPr>
          <p:cNvSpPr/>
          <p:nvPr/>
        </p:nvSpPr>
        <p:spPr>
          <a:xfrm>
            <a:off x="4831080" y="641315"/>
            <a:ext cx="2453640" cy="627430"/>
          </a:xfrm>
          <a:prstGeom prst="roundRect">
            <a:avLst>
              <a:gd name="adj" fmla="val 50000"/>
            </a:avLst>
          </a:prstGeom>
          <a:noFill/>
          <a:ln w="3175"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ndParaRPr>
          </a:p>
        </p:txBody>
      </p:sp>
      <p:sp>
        <p:nvSpPr>
          <p:cNvPr id="6" name="文本框 5">
            <a:extLst>
              <a:ext uri="{FF2B5EF4-FFF2-40B4-BE49-F238E27FC236}">
                <a16:creationId xmlns:a16="http://schemas.microsoft.com/office/drawing/2014/main" id="{9AED3617-A616-DF01-3490-7D1612E3D234}"/>
              </a:ext>
            </a:extLst>
          </p:cNvPr>
          <p:cNvSpPr txBox="1"/>
          <p:nvPr/>
        </p:nvSpPr>
        <p:spPr>
          <a:xfrm>
            <a:off x="5139666" y="677883"/>
            <a:ext cx="1826141" cy="584775"/>
          </a:xfrm>
          <a:prstGeom prst="rect">
            <a:avLst/>
          </a:prstGeom>
          <a:noFill/>
        </p:spPr>
        <p:txBody>
          <a:bodyPr wrap="none" rtlCol="0">
            <a:noAutofit/>
          </a:bodyPr>
          <a:lstStyle/>
          <a:p>
            <a:r>
              <a:rPr lang="zh-CN" altLang="en-US" sz="3200" dirty="0">
                <a:solidFill>
                  <a:schemeClr val="accent2"/>
                </a:solidFill>
                <a:effectLst>
                  <a:outerShdw dist="25400" algn="l" rotWithShape="0">
                    <a:schemeClr val="bg1"/>
                  </a:outerShdw>
                </a:effectLst>
                <a:latin typeface="+mj-ea"/>
                <a:ea typeface="+mj-ea"/>
              </a:rPr>
              <a:t>活动亮点</a:t>
            </a:r>
          </a:p>
        </p:txBody>
      </p:sp>
      <p:sp>
        <p:nvSpPr>
          <p:cNvPr id="8" name="矩形 7">
            <a:extLst>
              <a:ext uri="{FF2B5EF4-FFF2-40B4-BE49-F238E27FC236}">
                <a16:creationId xmlns:a16="http://schemas.microsoft.com/office/drawing/2014/main" id="{9C2EEF9F-34D3-D64B-CF9D-CF7855435F6D}"/>
              </a:ext>
            </a:extLst>
          </p:cNvPr>
          <p:cNvSpPr/>
          <p:nvPr/>
        </p:nvSpPr>
        <p:spPr>
          <a:xfrm>
            <a:off x="1173480" y="2118360"/>
            <a:ext cx="4503420" cy="3665220"/>
          </a:xfrm>
          <a:prstGeom prst="rect">
            <a:avLst/>
          </a:prstGeom>
          <a:no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 name="缺角矩形 1">
            <a:extLst>
              <a:ext uri="{FF2B5EF4-FFF2-40B4-BE49-F238E27FC236}">
                <a16:creationId xmlns:a16="http://schemas.microsoft.com/office/drawing/2014/main" id="{273E2616-89A1-F8DA-8BC8-087FB4C68EBA}"/>
              </a:ext>
            </a:extLst>
          </p:cNvPr>
          <p:cNvSpPr/>
          <p:nvPr/>
        </p:nvSpPr>
        <p:spPr>
          <a:xfrm>
            <a:off x="1041722" y="1993392"/>
            <a:ext cx="4777927" cy="3900146"/>
          </a:xfrm>
          <a:prstGeom prst="plaque">
            <a:avLst>
              <a:gd name="adj" fmla="val 9132"/>
            </a:avLst>
          </a:prstGeom>
          <a:pattFill prst="dkHorz">
            <a:fgClr>
              <a:schemeClr val="accent2">
                <a:lumMod val="75000"/>
              </a:schemeClr>
            </a:fgClr>
            <a:bgClr>
              <a:schemeClr val="accent2"/>
            </a:bgClr>
          </a:pattFill>
          <a:ln w="22225">
            <a:solidFill>
              <a:schemeClr val="bg1"/>
            </a:solidFill>
          </a:ln>
          <a:effectLst>
            <a:outerShdw blurRad="228600" dist="228600" dir="5400000" algn="t"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blipFill>
                <a:blip r:embed="rId2"/>
                <a:tile tx="0" ty="0" sx="100000" sy="100000" flip="none" algn="tl"/>
              </a:blipFill>
            </a:endParaRPr>
          </a:p>
        </p:txBody>
      </p:sp>
      <p:sp>
        <p:nvSpPr>
          <p:cNvPr id="17" name="任意多边形: 形状 16">
            <a:extLst>
              <a:ext uri="{FF2B5EF4-FFF2-40B4-BE49-F238E27FC236}">
                <a16:creationId xmlns:a16="http://schemas.microsoft.com/office/drawing/2014/main" id="{B1E318E0-6AD1-070D-BF08-1A0D4B4F0C6C}"/>
              </a:ext>
            </a:extLst>
          </p:cNvPr>
          <p:cNvSpPr/>
          <p:nvPr/>
        </p:nvSpPr>
        <p:spPr>
          <a:xfrm>
            <a:off x="1237811" y="4459535"/>
            <a:ext cx="4385750" cy="1234048"/>
          </a:xfrm>
          <a:custGeom>
            <a:avLst/>
            <a:gdLst>
              <a:gd name="connsiteX0" fmla="*/ 0 w 4777927"/>
              <a:gd name="connsiteY0" fmla="*/ 0 h 1344398"/>
              <a:gd name="connsiteX1" fmla="*/ 4777927 w 4777927"/>
              <a:gd name="connsiteY1" fmla="*/ 0 h 1344398"/>
              <a:gd name="connsiteX2" fmla="*/ 4777927 w 4777927"/>
              <a:gd name="connsiteY2" fmla="*/ 988237 h 1344398"/>
              <a:gd name="connsiteX3" fmla="*/ 4421766 w 4777927"/>
              <a:gd name="connsiteY3" fmla="*/ 1344398 h 1344398"/>
              <a:gd name="connsiteX4" fmla="*/ 356161 w 4777927"/>
              <a:gd name="connsiteY4" fmla="*/ 1344398 h 1344398"/>
              <a:gd name="connsiteX5" fmla="*/ 0 w 4777927"/>
              <a:gd name="connsiteY5" fmla="*/ 988237 h 1344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77927" h="1344398">
                <a:moveTo>
                  <a:pt x="0" y="0"/>
                </a:moveTo>
                <a:lnTo>
                  <a:pt x="4777927" y="0"/>
                </a:lnTo>
                <a:lnTo>
                  <a:pt x="4777927" y="988237"/>
                </a:lnTo>
                <a:cubicBezTo>
                  <a:pt x="4581225" y="988237"/>
                  <a:pt x="4421766" y="1147696"/>
                  <a:pt x="4421766" y="1344398"/>
                </a:cubicBezTo>
                <a:lnTo>
                  <a:pt x="356161" y="1344398"/>
                </a:lnTo>
                <a:cubicBezTo>
                  <a:pt x="356161" y="1147696"/>
                  <a:pt x="196702" y="988237"/>
                  <a:pt x="0" y="988237"/>
                </a:cubicBezTo>
                <a:close/>
              </a:path>
            </a:pathLst>
          </a:custGeom>
          <a:blipFill>
            <a:blip r:embed="rId3"/>
            <a:srcRect/>
            <a:stretch>
              <a:fillRect l="-3128" t="-83468" r="-3128" b="-68274"/>
            </a:stretch>
          </a:blipFill>
          <a:ln w="22225">
            <a:noFill/>
          </a:ln>
          <a:effectLst>
            <a:outerShdw blurRad="228600" dist="228600" dir="5400000" algn="t"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blipFill>
                <a:blip r:embed="rId2"/>
                <a:tile tx="0" ty="0" sx="100000" sy="100000" flip="none" algn="tl"/>
              </a:blipFill>
            </a:endParaRPr>
          </a:p>
        </p:txBody>
      </p:sp>
      <p:grpSp>
        <p:nvGrpSpPr>
          <p:cNvPr id="10" name="组合 9">
            <a:extLst>
              <a:ext uri="{FF2B5EF4-FFF2-40B4-BE49-F238E27FC236}">
                <a16:creationId xmlns:a16="http://schemas.microsoft.com/office/drawing/2014/main" id="{34B08872-4F91-E732-1FE5-F0A303481CAB}"/>
              </a:ext>
            </a:extLst>
          </p:cNvPr>
          <p:cNvGrpSpPr/>
          <p:nvPr/>
        </p:nvGrpSpPr>
        <p:grpSpPr>
          <a:xfrm>
            <a:off x="6352862" y="1993392"/>
            <a:ext cx="4777927" cy="3900146"/>
            <a:chOff x="1041722" y="1993392"/>
            <a:chExt cx="4777927" cy="3900146"/>
          </a:xfrm>
        </p:grpSpPr>
        <p:sp>
          <p:nvSpPr>
            <p:cNvPr id="11" name="矩形 10">
              <a:extLst>
                <a:ext uri="{FF2B5EF4-FFF2-40B4-BE49-F238E27FC236}">
                  <a16:creationId xmlns:a16="http://schemas.microsoft.com/office/drawing/2014/main" id="{AC303848-E03D-D651-441D-23D544A141C0}"/>
                </a:ext>
              </a:extLst>
            </p:cNvPr>
            <p:cNvSpPr/>
            <p:nvPr/>
          </p:nvSpPr>
          <p:spPr>
            <a:xfrm>
              <a:off x="1173480" y="2118360"/>
              <a:ext cx="4503420" cy="3665220"/>
            </a:xfrm>
            <a:prstGeom prst="rect">
              <a:avLst/>
            </a:prstGeom>
            <a:no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 name="缺角矩形 11">
              <a:extLst>
                <a:ext uri="{FF2B5EF4-FFF2-40B4-BE49-F238E27FC236}">
                  <a16:creationId xmlns:a16="http://schemas.microsoft.com/office/drawing/2014/main" id="{948196EA-3C93-189A-07EF-D9442DE3C552}"/>
                </a:ext>
              </a:extLst>
            </p:cNvPr>
            <p:cNvSpPr/>
            <p:nvPr/>
          </p:nvSpPr>
          <p:spPr>
            <a:xfrm>
              <a:off x="1041722" y="1993392"/>
              <a:ext cx="4777927" cy="3900146"/>
            </a:xfrm>
            <a:prstGeom prst="plaque">
              <a:avLst>
                <a:gd name="adj" fmla="val 9132"/>
              </a:avLst>
            </a:prstGeom>
            <a:pattFill prst="dkHorz">
              <a:fgClr>
                <a:schemeClr val="accent2">
                  <a:lumMod val="75000"/>
                </a:schemeClr>
              </a:fgClr>
              <a:bgClr>
                <a:schemeClr val="accent2"/>
              </a:bgClr>
            </a:pattFill>
            <a:ln w="22225">
              <a:solidFill>
                <a:schemeClr val="bg1"/>
              </a:solidFill>
            </a:ln>
            <a:effectLst>
              <a:outerShdw blurRad="228600" dist="228600" dir="5400000" algn="t"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blipFill>
                  <a:blip r:embed="rId2"/>
                  <a:tile tx="0" ty="0" sx="100000" sy="100000" flip="none" algn="tl"/>
                </a:blipFill>
              </a:endParaRPr>
            </a:p>
          </p:txBody>
        </p:sp>
      </p:grpSp>
      <p:grpSp>
        <p:nvGrpSpPr>
          <p:cNvPr id="21" name="组合 20">
            <a:extLst>
              <a:ext uri="{FF2B5EF4-FFF2-40B4-BE49-F238E27FC236}">
                <a16:creationId xmlns:a16="http://schemas.microsoft.com/office/drawing/2014/main" id="{DC203FA2-FC29-858A-10E0-B99C6DB6AE17}"/>
              </a:ext>
            </a:extLst>
          </p:cNvPr>
          <p:cNvGrpSpPr/>
          <p:nvPr/>
        </p:nvGrpSpPr>
        <p:grpSpPr>
          <a:xfrm>
            <a:off x="2389931" y="2273299"/>
            <a:ext cx="2059088" cy="683261"/>
            <a:chOff x="2389931" y="2273299"/>
            <a:chExt cx="2059088" cy="683261"/>
          </a:xfrm>
        </p:grpSpPr>
        <p:sp>
          <p:nvSpPr>
            <p:cNvPr id="19" name="缺角矩形 18">
              <a:extLst>
                <a:ext uri="{FF2B5EF4-FFF2-40B4-BE49-F238E27FC236}">
                  <a16:creationId xmlns:a16="http://schemas.microsoft.com/office/drawing/2014/main" id="{EC94AFAA-AE02-6DB1-E6E5-803FE7E2607A}"/>
                </a:ext>
              </a:extLst>
            </p:cNvPr>
            <p:cNvSpPr/>
            <p:nvPr/>
          </p:nvSpPr>
          <p:spPr>
            <a:xfrm>
              <a:off x="2457450" y="2341966"/>
              <a:ext cx="1935480" cy="556583"/>
            </a:xfrm>
            <a:prstGeom prst="plaque">
              <a:avLst>
                <a:gd name="adj" fmla="val 18493"/>
              </a:avLst>
            </a:prstGeom>
            <a:solidFill>
              <a:schemeClr val="accent1"/>
            </a:solidFill>
            <a:ln w="9525">
              <a:gradFill>
                <a:gsLst>
                  <a:gs pos="0">
                    <a:schemeClr val="accent3"/>
                  </a:gs>
                  <a:gs pos="100000">
                    <a:schemeClr val="accent3">
                      <a:lumMod val="75000"/>
                    </a:schemeClr>
                  </a:gs>
                </a:gsLst>
                <a:lin ang="5400000" scaled="1"/>
              </a:gradFill>
            </a:ln>
            <a:effectLst>
              <a:innerShdw blurRad="228600">
                <a:prstClr val="black">
                  <a:alpha val="61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0" name="缺角矩形 19">
              <a:extLst>
                <a:ext uri="{FF2B5EF4-FFF2-40B4-BE49-F238E27FC236}">
                  <a16:creationId xmlns:a16="http://schemas.microsoft.com/office/drawing/2014/main" id="{9F99E28E-94C4-BCAA-E7B0-3E6F22E2D460}"/>
                </a:ext>
              </a:extLst>
            </p:cNvPr>
            <p:cNvSpPr/>
            <p:nvPr/>
          </p:nvSpPr>
          <p:spPr>
            <a:xfrm>
              <a:off x="2389931" y="2273299"/>
              <a:ext cx="2059088" cy="683261"/>
            </a:xfrm>
            <a:prstGeom prst="plaque">
              <a:avLst>
                <a:gd name="adj" fmla="val 18493"/>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n>
                  <a:solidFill>
                    <a:schemeClr val="tx1"/>
                  </a:solidFill>
                </a:ln>
                <a:noFill/>
              </a:endParaRPr>
            </a:p>
          </p:txBody>
        </p:sp>
      </p:grpSp>
      <p:sp>
        <p:nvSpPr>
          <p:cNvPr id="23" name="文本框 22">
            <a:extLst>
              <a:ext uri="{FF2B5EF4-FFF2-40B4-BE49-F238E27FC236}">
                <a16:creationId xmlns:a16="http://schemas.microsoft.com/office/drawing/2014/main" id="{7E7A35A7-E71E-124D-36FA-1A596ED658D0}"/>
              </a:ext>
            </a:extLst>
          </p:cNvPr>
          <p:cNvSpPr txBox="1"/>
          <p:nvPr/>
        </p:nvSpPr>
        <p:spPr>
          <a:xfrm>
            <a:off x="1373860" y="3274864"/>
            <a:ext cx="4113647" cy="657937"/>
          </a:xfrm>
          <a:prstGeom prst="rect">
            <a:avLst/>
          </a:prstGeom>
          <a:noFill/>
        </p:spPr>
        <p:txBody>
          <a:bodyPr wrap="square">
            <a:noAutofit/>
          </a:bodyPr>
          <a:lstStyle/>
          <a:p>
            <a:pPr>
              <a:lnSpc>
                <a:spcPct val="120000"/>
              </a:lnSpc>
            </a:pPr>
            <a:r>
              <a:rPr lang="zh-CN" altLang="en-US" sz="1600" dirty="0">
                <a:solidFill>
                  <a:schemeClr val="bg1"/>
                </a:solidFill>
              </a:rPr>
              <a:t>在排好的已贴好谜题的灯笼上，选择自己感爱好也会解的谜语，猜中就有精美奖品</a:t>
            </a:r>
          </a:p>
        </p:txBody>
      </p:sp>
      <p:sp>
        <p:nvSpPr>
          <p:cNvPr id="25" name="文本框 24">
            <a:extLst>
              <a:ext uri="{FF2B5EF4-FFF2-40B4-BE49-F238E27FC236}">
                <a16:creationId xmlns:a16="http://schemas.microsoft.com/office/drawing/2014/main" id="{5B34D808-D964-D7A0-7A98-DDDD4C367A90}"/>
              </a:ext>
            </a:extLst>
          </p:cNvPr>
          <p:cNvSpPr txBox="1"/>
          <p:nvPr/>
        </p:nvSpPr>
        <p:spPr>
          <a:xfrm>
            <a:off x="2859588" y="2384096"/>
            <a:ext cx="1142193" cy="461665"/>
          </a:xfrm>
          <a:prstGeom prst="rect">
            <a:avLst/>
          </a:prstGeom>
          <a:noFill/>
        </p:spPr>
        <p:txBody>
          <a:bodyPr wrap="square">
            <a:noAutofit/>
          </a:bodyPr>
          <a:lstStyle/>
          <a:p>
            <a:r>
              <a:rPr lang="zh-CN" altLang="en-US" sz="2400" dirty="0">
                <a:solidFill>
                  <a:schemeClr val="bg1"/>
                </a:solidFill>
                <a:latin typeface="+mj-ea"/>
                <a:ea typeface="+mj-ea"/>
              </a:rPr>
              <a:t>猜灯谜</a:t>
            </a:r>
          </a:p>
        </p:txBody>
      </p:sp>
      <p:grpSp>
        <p:nvGrpSpPr>
          <p:cNvPr id="28" name="组合 27">
            <a:extLst>
              <a:ext uri="{FF2B5EF4-FFF2-40B4-BE49-F238E27FC236}">
                <a16:creationId xmlns:a16="http://schemas.microsoft.com/office/drawing/2014/main" id="{69880C77-0D38-FAB7-63CA-6E43E9A88FED}"/>
              </a:ext>
            </a:extLst>
          </p:cNvPr>
          <p:cNvGrpSpPr/>
          <p:nvPr/>
        </p:nvGrpSpPr>
        <p:grpSpPr>
          <a:xfrm>
            <a:off x="7701071" y="2273299"/>
            <a:ext cx="2059088" cy="683261"/>
            <a:chOff x="2389931" y="2273299"/>
            <a:chExt cx="2059088" cy="683261"/>
          </a:xfrm>
        </p:grpSpPr>
        <p:sp>
          <p:nvSpPr>
            <p:cNvPr id="29" name="缺角矩形 28">
              <a:extLst>
                <a:ext uri="{FF2B5EF4-FFF2-40B4-BE49-F238E27FC236}">
                  <a16:creationId xmlns:a16="http://schemas.microsoft.com/office/drawing/2014/main" id="{29CB8AF5-93FA-DF06-8360-2310D7BCE4B7}"/>
                </a:ext>
              </a:extLst>
            </p:cNvPr>
            <p:cNvSpPr/>
            <p:nvPr/>
          </p:nvSpPr>
          <p:spPr>
            <a:xfrm>
              <a:off x="2457450" y="2341966"/>
              <a:ext cx="1935480" cy="556583"/>
            </a:xfrm>
            <a:prstGeom prst="plaque">
              <a:avLst>
                <a:gd name="adj" fmla="val 18493"/>
              </a:avLst>
            </a:prstGeom>
            <a:solidFill>
              <a:schemeClr val="accent1"/>
            </a:solidFill>
            <a:ln w="9525">
              <a:gradFill>
                <a:gsLst>
                  <a:gs pos="0">
                    <a:schemeClr val="accent3"/>
                  </a:gs>
                  <a:gs pos="100000">
                    <a:schemeClr val="accent3">
                      <a:lumMod val="75000"/>
                    </a:schemeClr>
                  </a:gs>
                </a:gsLst>
                <a:lin ang="5400000" scaled="1"/>
              </a:gradFill>
            </a:ln>
            <a:effectLst>
              <a:innerShdw blurRad="228600">
                <a:prstClr val="black">
                  <a:alpha val="61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0" name="缺角矩形 29">
              <a:extLst>
                <a:ext uri="{FF2B5EF4-FFF2-40B4-BE49-F238E27FC236}">
                  <a16:creationId xmlns:a16="http://schemas.microsoft.com/office/drawing/2014/main" id="{CF9B3CD6-AD06-24DA-2A71-2FC5A6C9F6BC}"/>
                </a:ext>
              </a:extLst>
            </p:cNvPr>
            <p:cNvSpPr/>
            <p:nvPr/>
          </p:nvSpPr>
          <p:spPr>
            <a:xfrm>
              <a:off x="2389931" y="2273299"/>
              <a:ext cx="2059088" cy="683261"/>
            </a:xfrm>
            <a:prstGeom prst="plaque">
              <a:avLst>
                <a:gd name="adj" fmla="val 18493"/>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n>
                  <a:solidFill>
                    <a:schemeClr val="tx1"/>
                  </a:solidFill>
                </a:ln>
                <a:noFill/>
              </a:endParaRPr>
            </a:p>
          </p:txBody>
        </p:sp>
      </p:grpSp>
      <p:sp>
        <p:nvSpPr>
          <p:cNvPr id="31" name="文本框 30">
            <a:extLst>
              <a:ext uri="{FF2B5EF4-FFF2-40B4-BE49-F238E27FC236}">
                <a16:creationId xmlns:a16="http://schemas.microsoft.com/office/drawing/2014/main" id="{8C2C2B13-7DCB-09AF-D0A7-CA8C51DBA819}"/>
              </a:ext>
            </a:extLst>
          </p:cNvPr>
          <p:cNvSpPr txBox="1"/>
          <p:nvPr/>
        </p:nvSpPr>
        <p:spPr>
          <a:xfrm>
            <a:off x="8170728" y="2384096"/>
            <a:ext cx="1142193" cy="461665"/>
          </a:xfrm>
          <a:prstGeom prst="rect">
            <a:avLst/>
          </a:prstGeom>
          <a:noFill/>
        </p:spPr>
        <p:txBody>
          <a:bodyPr wrap="square">
            <a:noAutofit/>
          </a:bodyPr>
          <a:lstStyle/>
          <a:p>
            <a:r>
              <a:rPr lang="zh-CN" altLang="en-US" sz="2400" dirty="0">
                <a:solidFill>
                  <a:schemeClr val="bg1"/>
                </a:solidFill>
                <a:latin typeface="+mj-ea"/>
                <a:ea typeface="+mj-ea"/>
              </a:rPr>
              <a:t>许愿船</a:t>
            </a:r>
          </a:p>
        </p:txBody>
      </p:sp>
      <p:sp>
        <p:nvSpPr>
          <p:cNvPr id="32" name="文本框 31">
            <a:extLst>
              <a:ext uri="{FF2B5EF4-FFF2-40B4-BE49-F238E27FC236}">
                <a16:creationId xmlns:a16="http://schemas.microsoft.com/office/drawing/2014/main" id="{DD7DF0F9-A8F7-067E-E566-7562C89080EC}"/>
              </a:ext>
            </a:extLst>
          </p:cNvPr>
          <p:cNvSpPr txBox="1"/>
          <p:nvPr/>
        </p:nvSpPr>
        <p:spPr>
          <a:xfrm>
            <a:off x="6673791" y="3274864"/>
            <a:ext cx="4113647" cy="953403"/>
          </a:xfrm>
          <a:prstGeom prst="rect">
            <a:avLst/>
          </a:prstGeom>
          <a:noFill/>
        </p:spPr>
        <p:txBody>
          <a:bodyPr wrap="square">
            <a:noAutofit/>
          </a:bodyPr>
          <a:lstStyle/>
          <a:p>
            <a:pPr algn="just">
              <a:lnSpc>
                <a:spcPct val="120000"/>
              </a:lnSpc>
            </a:pPr>
            <a:r>
              <a:rPr lang="zh-CN" altLang="en-US" sz="1600" dirty="0">
                <a:solidFill>
                  <a:schemeClr val="bg1"/>
                </a:solidFill>
              </a:rPr>
              <a:t>让许愿船带着你五彩的梦，翱翔大海。扬起许愿船，冉起希望，让我们心想事成，美梦成真！</a:t>
            </a:r>
          </a:p>
        </p:txBody>
      </p:sp>
      <p:sp>
        <p:nvSpPr>
          <p:cNvPr id="36" name="任意多边形: 形状 35">
            <a:extLst>
              <a:ext uri="{FF2B5EF4-FFF2-40B4-BE49-F238E27FC236}">
                <a16:creationId xmlns:a16="http://schemas.microsoft.com/office/drawing/2014/main" id="{94734FAD-6A9B-264D-85C6-832AAA30FA5B}"/>
              </a:ext>
            </a:extLst>
          </p:cNvPr>
          <p:cNvSpPr/>
          <p:nvPr/>
        </p:nvSpPr>
        <p:spPr>
          <a:xfrm>
            <a:off x="6568439" y="4459535"/>
            <a:ext cx="4385750" cy="1234048"/>
          </a:xfrm>
          <a:custGeom>
            <a:avLst/>
            <a:gdLst>
              <a:gd name="connsiteX0" fmla="*/ 0 w 4777927"/>
              <a:gd name="connsiteY0" fmla="*/ 0 h 1344398"/>
              <a:gd name="connsiteX1" fmla="*/ 4777927 w 4777927"/>
              <a:gd name="connsiteY1" fmla="*/ 0 h 1344398"/>
              <a:gd name="connsiteX2" fmla="*/ 4777927 w 4777927"/>
              <a:gd name="connsiteY2" fmla="*/ 988237 h 1344398"/>
              <a:gd name="connsiteX3" fmla="*/ 4421766 w 4777927"/>
              <a:gd name="connsiteY3" fmla="*/ 1344398 h 1344398"/>
              <a:gd name="connsiteX4" fmla="*/ 356161 w 4777927"/>
              <a:gd name="connsiteY4" fmla="*/ 1344398 h 1344398"/>
              <a:gd name="connsiteX5" fmla="*/ 0 w 4777927"/>
              <a:gd name="connsiteY5" fmla="*/ 988237 h 1344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77927" h="1344398">
                <a:moveTo>
                  <a:pt x="0" y="0"/>
                </a:moveTo>
                <a:lnTo>
                  <a:pt x="4777927" y="0"/>
                </a:lnTo>
                <a:lnTo>
                  <a:pt x="4777927" y="988237"/>
                </a:lnTo>
                <a:cubicBezTo>
                  <a:pt x="4581225" y="988237"/>
                  <a:pt x="4421766" y="1147696"/>
                  <a:pt x="4421766" y="1344398"/>
                </a:cubicBezTo>
                <a:lnTo>
                  <a:pt x="356161" y="1344398"/>
                </a:lnTo>
                <a:cubicBezTo>
                  <a:pt x="356161" y="1147696"/>
                  <a:pt x="196702" y="988237"/>
                  <a:pt x="0" y="988237"/>
                </a:cubicBezTo>
                <a:close/>
              </a:path>
            </a:pathLst>
          </a:custGeom>
          <a:blipFill>
            <a:blip r:embed="rId3"/>
            <a:srcRect/>
            <a:stretch>
              <a:fillRect l="-3128" t="-83468" r="-3128" b="-68274"/>
            </a:stretch>
          </a:blipFill>
          <a:ln w="22225">
            <a:noFill/>
          </a:ln>
          <a:effectLst>
            <a:outerShdw blurRad="228600" dist="228600" dir="5400000" algn="t"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blipFill>
                <a:blip r:embed="rId2"/>
                <a:tile tx="0" ty="0" sx="100000" sy="100000" flip="none" algn="tl"/>
              </a:blipFill>
            </a:endParaRPr>
          </a:p>
        </p:txBody>
      </p:sp>
    </p:spTree>
    <p:extLst>
      <p:ext uri="{BB962C8B-B14F-4D97-AF65-F5344CB8AC3E}">
        <p14:creationId xmlns:p14="http://schemas.microsoft.com/office/powerpoint/2010/main" val="4820588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 name="图形 30">
            <a:extLst>
              <a:ext uri="{FF2B5EF4-FFF2-40B4-BE49-F238E27FC236}">
                <a16:creationId xmlns:a16="http://schemas.microsoft.com/office/drawing/2014/main" id="{1EE555C5-FA0C-831E-B395-D19C21B30D0E}"/>
              </a:ext>
            </a:extLst>
          </p:cNvPr>
          <p:cNvSpPr/>
          <p:nvPr/>
        </p:nvSpPr>
        <p:spPr>
          <a:xfrm rot="747646" flipH="1">
            <a:off x="4771860" y="1468751"/>
            <a:ext cx="789262" cy="603514"/>
          </a:xfrm>
          <a:custGeom>
            <a:avLst/>
            <a:gdLst>
              <a:gd name="connsiteX0" fmla="*/ 1663608 w 1663701"/>
              <a:gd name="connsiteY0" fmla="*/ 89499 h 1475579"/>
              <a:gd name="connsiteX1" fmla="*/ 1292475 w 1663701"/>
              <a:gd name="connsiteY1" fmla="*/ 106648 h 1475579"/>
              <a:gd name="connsiteX2" fmla="*/ 1066212 w 1663701"/>
              <a:gd name="connsiteY2" fmla="*/ 375399 h 1475579"/>
              <a:gd name="connsiteX3" fmla="*/ 814609 w 1663701"/>
              <a:gd name="connsiteY3" fmla="*/ 499793 h 1475579"/>
              <a:gd name="connsiteX4" fmla="*/ 715043 w 1663701"/>
              <a:gd name="connsiteY4" fmla="*/ 490578 h 1475579"/>
              <a:gd name="connsiteX5" fmla="*/ 428374 w 1663701"/>
              <a:gd name="connsiteY5" fmla="*/ 573252 h 1475579"/>
              <a:gd name="connsiteX6" fmla="*/ 235129 w 1663701"/>
              <a:gd name="connsiteY6" fmla="*/ 803610 h 1475579"/>
              <a:gd name="connsiteX7" fmla="*/ -93 w 1663701"/>
              <a:gd name="connsiteY7" fmla="*/ 976379 h 1475579"/>
              <a:gd name="connsiteX8" fmla="*/ 106640 w 1663701"/>
              <a:gd name="connsiteY8" fmla="*/ 1475489 h 1475579"/>
              <a:gd name="connsiteX9" fmla="*/ 1655162 w 1663701"/>
              <a:gd name="connsiteY9" fmla="*/ 1449894 h 1475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63701" h="1475579">
                <a:moveTo>
                  <a:pt x="1663608" y="89499"/>
                </a:moveTo>
                <a:cubicBezTo>
                  <a:pt x="1569673" y="-89669"/>
                  <a:pt x="1366190" y="44963"/>
                  <a:pt x="1292475" y="106648"/>
                </a:cubicBezTo>
                <a:cubicBezTo>
                  <a:pt x="1218760" y="168333"/>
                  <a:pt x="1135063" y="308595"/>
                  <a:pt x="1066212" y="375399"/>
                </a:cubicBezTo>
                <a:cubicBezTo>
                  <a:pt x="997360" y="442203"/>
                  <a:pt x="910591" y="499537"/>
                  <a:pt x="814609" y="499793"/>
                </a:cubicBezTo>
                <a:cubicBezTo>
                  <a:pt x="781335" y="499793"/>
                  <a:pt x="748316" y="493138"/>
                  <a:pt x="715043" y="490578"/>
                </a:cubicBezTo>
                <a:cubicBezTo>
                  <a:pt x="612840" y="484564"/>
                  <a:pt x="511687" y="513742"/>
                  <a:pt x="428374" y="573252"/>
                </a:cubicBezTo>
                <a:cubicBezTo>
                  <a:pt x="345880" y="632838"/>
                  <a:pt x="279460" y="712004"/>
                  <a:pt x="235129" y="803610"/>
                </a:cubicBezTo>
                <a:cubicBezTo>
                  <a:pt x="194176" y="885771"/>
                  <a:pt x="93842" y="908040"/>
                  <a:pt x="-93" y="976379"/>
                </a:cubicBezTo>
                <a:lnTo>
                  <a:pt x="106640" y="1475489"/>
                </a:lnTo>
                <a:lnTo>
                  <a:pt x="1655162" y="1449894"/>
                </a:lnTo>
                <a:close/>
              </a:path>
            </a:pathLst>
          </a:custGeom>
          <a:gradFill>
            <a:gsLst>
              <a:gs pos="64000">
                <a:schemeClr val="bg1">
                  <a:lumMod val="95000"/>
                </a:schemeClr>
              </a:gs>
              <a:gs pos="0">
                <a:schemeClr val="accent2">
                  <a:lumMod val="40000"/>
                  <a:lumOff val="60000"/>
                </a:schemeClr>
              </a:gs>
              <a:gs pos="100000">
                <a:schemeClr val="bg1"/>
              </a:gs>
            </a:gsLst>
            <a:lin ang="1867874" scaled="1"/>
          </a:gradFill>
          <a:ln w="53181" cap="flat">
            <a:noFill/>
            <a:prstDash val="solid"/>
            <a:miter/>
          </a:ln>
          <a:effectLst>
            <a:outerShdw blurRad="177800" dist="76200" dir="16200000" rotWithShape="0">
              <a:prstClr val="black">
                <a:alpha val="32000"/>
              </a:prstClr>
            </a:outerShdw>
          </a:effectLst>
        </p:spPr>
        <p:txBody>
          <a:bodyPr rtlCol="0" anchor="ctr">
            <a:noAutofit/>
          </a:bodyPr>
          <a:lstStyle/>
          <a:p>
            <a:endParaRPr lang="zh-CN" altLang="en-US"/>
          </a:p>
        </p:txBody>
      </p:sp>
      <p:sp>
        <p:nvSpPr>
          <p:cNvPr id="9" name="任意多边形: 形状 8">
            <a:extLst>
              <a:ext uri="{FF2B5EF4-FFF2-40B4-BE49-F238E27FC236}">
                <a16:creationId xmlns:a16="http://schemas.microsoft.com/office/drawing/2014/main" id="{BCA473AD-8573-BF9A-C64F-626A29AE123D}"/>
              </a:ext>
            </a:extLst>
          </p:cNvPr>
          <p:cNvSpPr/>
          <p:nvPr/>
        </p:nvSpPr>
        <p:spPr>
          <a:xfrm rot="19889523">
            <a:off x="4695265" y="1322167"/>
            <a:ext cx="1155462" cy="1243416"/>
          </a:xfrm>
          <a:custGeom>
            <a:avLst/>
            <a:gdLst>
              <a:gd name="connsiteX0" fmla="*/ 874850 w 5224614"/>
              <a:gd name="connsiteY0" fmla="*/ 183728 h 5716581"/>
              <a:gd name="connsiteX1" fmla="*/ 806270 w 5224614"/>
              <a:gd name="connsiteY1" fmla="*/ 229448 h 5716581"/>
              <a:gd name="connsiteX2" fmla="*/ 1263470 w 5224614"/>
              <a:gd name="connsiteY2" fmla="*/ 755228 h 5716581"/>
              <a:gd name="connsiteX3" fmla="*/ 2840810 w 5224614"/>
              <a:gd name="connsiteY3" fmla="*/ 1090508 h 5716581"/>
              <a:gd name="connsiteX4" fmla="*/ 2375990 w 5224614"/>
              <a:gd name="connsiteY4" fmla="*/ 1639148 h 5716581"/>
              <a:gd name="connsiteX5" fmla="*/ 3229430 w 5224614"/>
              <a:gd name="connsiteY5" fmla="*/ 1844888 h 5716581"/>
              <a:gd name="connsiteX6" fmla="*/ 2688410 w 5224614"/>
              <a:gd name="connsiteY6" fmla="*/ 2225888 h 5716581"/>
              <a:gd name="connsiteX7" fmla="*/ 4235270 w 5224614"/>
              <a:gd name="connsiteY7" fmla="*/ 2576408 h 5716581"/>
              <a:gd name="connsiteX8" fmla="*/ 3922850 w 5224614"/>
              <a:gd name="connsiteY8" fmla="*/ 2972648 h 5716581"/>
              <a:gd name="connsiteX9" fmla="*/ 4608650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840810 w 5224614"/>
              <a:gd name="connsiteY3" fmla="*/ 1090508 h 5716581"/>
              <a:gd name="connsiteX4" fmla="*/ 2375990 w 5224614"/>
              <a:gd name="connsiteY4" fmla="*/ 1639148 h 5716581"/>
              <a:gd name="connsiteX5" fmla="*/ 3229430 w 5224614"/>
              <a:gd name="connsiteY5" fmla="*/ 1844888 h 5716581"/>
              <a:gd name="connsiteX6" fmla="*/ 2688410 w 5224614"/>
              <a:gd name="connsiteY6" fmla="*/ 2225888 h 5716581"/>
              <a:gd name="connsiteX7" fmla="*/ 4235270 w 5224614"/>
              <a:gd name="connsiteY7" fmla="*/ 2576408 h 5716581"/>
              <a:gd name="connsiteX8" fmla="*/ 3922850 w 5224614"/>
              <a:gd name="connsiteY8" fmla="*/ 2972648 h 5716581"/>
              <a:gd name="connsiteX9" fmla="*/ 4608650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596970 w 5224614"/>
              <a:gd name="connsiteY3" fmla="*/ 1029548 h 5716581"/>
              <a:gd name="connsiteX4" fmla="*/ 2375990 w 5224614"/>
              <a:gd name="connsiteY4" fmla="*/ 1639148 h 5716581"/>
              <a:gd name="connsiteX5" fmla="*/ 3229430 w 5224614"/>
              <a:gd name="connsiteY5" fmla="*/ 1844888 h 5716581"/>
              <a:gd name="connsiteX6" fmla="*/ 2688410 w 5224614"/>
              <a:gd name="connsiteY6" fmla="*/ 2225888 h 5716581"/>
              <a:gd name="connsiteX7" fmla="*/ 4235270 w 5224614"/>
              <a:gd name="connsiteY7" fmla="*/ 2576408 h 5716581"/>
              <a:gd name="connsiteX8" fmla="*/ 3922850 w 5224614"/>
              <a:gd name="connsiteY8" fmla="*/ 2972648 h 5716581"/>
              <a:gd name="connsiteX9" fmla="*/ 4608650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596970 w 5224614"/>
              <a:gd name="connsiteY3" fmla="*/ 1029548 h 5716581"/>
              <a:gd name="connsiteX4" fmla="*/ 2375990 w 5224614"/>
              <a:gd name="connsiteY4" fmla="*/ 1639148 h 5716581"/>
              <a:gd name="connsiteX5" fmla="*/ 3229430 w 5224614"/>
              <a:gd name="connsiteY5" fmla="*/ 1844888 h 5716581"/>
              <a:gd name="connsiteX6" fmla="*/ 2688410 w 5224614"/>
              <a:gd name="connsiteY6" fmla="*/ 2225888 h 5716581"/>
              <a:gd name="connsiteX7" fmla="*/ 4235270 w 5224614"/>
              <a:gd name="connsiteY7" fmla="*/ 2576408 h 5716581"/>
              <a:gd name="connsiteX8" fmla="*/ 3922850 w 5224614"/>
              <a:gd name="connsiteY8" fmla="*/ 2972648 h 5716581"/>
              <a:gd name="connsiteX9" fmla="*/ 4608650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617290 w 5224614"/>
              <a:gd name="connsiteY3" fmla="*/ 1090508 h 5716581"/>
              <a:gd name="connsiteX4" fmla="*/ 2375990 w 5224614"/>
              <a:gd name="connsiteY4" fmla="*/ 1639148 h 5716581"/>
              <a:gd name="connsiteX5" fmla="*/ 3229430 w 5224614"/>
              <a:gd name="connsiteY5" fmla="*/ 1844888 h 5716581"/>
              <a:gd name="connsiteX6" fmla="*/ 2688410 w 5224614"/>
              <a:gd name="connsiteY6" fmla="*/ 2225888 h 5716581"/>
              <a:gd name="connsiteX7" fmla="*/ 4235270 w 5224614"/>
              <a:gd name="connsiteY7" fmla="*/ 2576408 h 5716581"/>
              <a:gd name="connsiteX8" fmla="*/ 3922850 w 5224614"/>
              <a:gd name="connsiteY8" fmla="*/ 2972648 h 5716581"/>
              <a:gd name="connsiteX9" fmla="*/ 4608650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617290 w 5224614"/>
              <a:gd name="connsiteY3" fmla="*/ 1090508 h 5716581"/>
              <a:gd name="connsiteX4" fmla="*/ 2375990 w 5224614"/>
              <a:gd name="connsiteY4" fmla="*/ 1639148 h 5716581"/>
              <a:gd name="connsiteX5" fmla="*/ 3229430 w 5224614"/>
              <a:gd name="connsiteY5" fmla="*/ 1844888 h 5716581"/>
              <a:gd name="connsiteX6" fmla="*/ 2688410 w 5224614"/>
              <a:gd name="connsiteY6" fmla="*/ 2225888 h 5716581"/>
              <a:gd name="connsiteX7" fmla="*/ 4235270 w 5224614"/>
              <a:gd name="connsiteY7" fmla="*/ 2576408 h 5716581"/>
              <a:gd name="connsiteX8" fmla="*/ 3922850 w 5224614"/>
              <a:gd name="connsiteY8" fmla="*/ 2972648 h 5716581"/>
              <a:gd name="connsiteX9" fmla="*/ 4608650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617290 w 5224614"/>
              <a:gd name="connsiteY3" fmla="*/ 1090508 h 5716581"/>
              <a:gd name="connsiteX4" fmla="*/ 2203270 w 5224614"/>
              <a:gd name="connsiteY4" fmla="*/ 1689948 h 5716581"/>
              <a:gd name="connsiteX5" fmla="*/ 3229430 w 5224614"/>
              <a:gd name="connsiteY5" fmla="*/ 1844888 h 5716581"/>
              <a:gd name="connsiteX6" fmla="*/ 2688410 w 5224614"/>
              <a:gd name="connsiteY6" fmla="*/ 2225888 h 5716581"/>
              <a:gd name="connsiteX7" fmla="*/ 4235270 w 5224614"/>
              <a:gd name="connsiteY7" fmla="*/ 2576408 h 5716581"/>
              <a:gd name="connsiteX8" fmla="*/ 3922850 w 5224614"/>
              <a:gd name="connsiteY8" fmla="*/ 2972648 h 5716581"/>
              <a:gd name="connsiteX9" fmla="*/ 4608650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617290 w 5224614"/>
              <a:gd name="connsiteY3" fmla="*/ 1090508 h 5716581"/>
              <a:gd name="connsiteX4" fmla="*/ 2203270 w 5224614"/>
              <a:gd name="connsiteY4" fmla="*/ 1689948 h 5716581"/>
              <a:gd name="connsiteX5" fmla="*/ 3229430 w 5224614"/>
              <a:gd name="connsiteY5" fmla="*/ 1844888 h 5716581"/>
              <a:gd name="connsiteX6" fmla="*/ 2688410 w 5224614"/>
              <a:gd name="connsiteY6" fmla="*/ 2225888 h 5716581"/>
              <a:gd name="connsiteX7" fmla="*/ 4235270 w 5224614"/>
              <a:gd name="connsiteY7" fmla="*/ 2576408 h 5716581"/>
              <a:gd name="connsiteX8" fmla="*/ 3922850 w 5224614"/>
              <a:gd name="connsiteY8" fmla="*/ 2972648 h 5716581"/>
              <a:gd name="connsiteX9" fmla="*/ 4608650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617290 w 5224614"/>
              <a:gd name="connsiteY3" fmla="*/ 1090508 h 5716581"/>
              <a:gd name="connsiteX4" fmla="*/ 2203270 w 5224614"/>
              <a:gd name="connsiteY4" fmla="*/ 1689948 h 5716581"/>
              <a:gd name="connsiteX5" fmla="*/ 3229430 w 5224614"/>
              <a:gd name="connsiteY5" fmla="*/ 1844888 h 5716581"/>
              <a:gd name="connsiteX6" fmla="*/ 2688410 w 5224614"/>
              <a:gd name="connsiteY6" fmla="*/ 2225888 h 5716581"/>
              <a:gd name="connsiteX7" fmla="*/ 4235270 w 5224614"/>
              <a:gd name="connsiteY7" fmla="*/ 2576408 h 5716581"/>
              <a:gd name="connsiteX8" fmla="*/ 3922850 w 5224614"/>
              <a:gd name="connsiteY8" fmla="*/ 2972648 h 5716581"/>
              <a:gd name="connsiteX9" fmla="*/ 4608650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617290 w 5224614"/>
              <a:gd name="connsiteY3" fmla="*/ 1090508 h 5716581"/>
              <a:gd name="connsiteX4" fmla="*/ 2203270 w 5224614"/>
              <a:gd name="connsiteY4" fmla="*/ 1689948 h 5716581"/>
              <a:gd name="connsiteX5" fmla="*/ 3229430 w 5224614"/>
              <a:gd name="connsiteY5" fmla="*/ 1844888 h 5716581"/>
              <a:gd name="connsiteX6" fmla="*/ 2718890 w 5224614"/>
              <a:gd name="connsiteY6" fmla="*/ 2327488 h 5716581"/>
              <a:gd name="connsiteX7" fmla="*/ 4235270 w 5224614"/>
              <a:gd name="connsiteY7" fmla="*/ 2576408 h 5716581"/>
              <a:gd name="connsiteX8" fmla="*/ 3922850 w 5224614"/>
              <a:gd name="connsiteY8" fmla="*/ 2972648 h 5716581"/>
              <a:gd name="connsiteX9" fmla="*/ 4608650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605715 w 5224614"/>
              <a:gd name="connsiteY3" fmla="*/ 951612 h 5716581"/>
              <a:gd name="connsiteX4" fmla="*/ 2203270 w 5224614"/>
              <a:gd name="connsiteY4" fmla="*/ 1689948 h 5716581"/>
              <a:gd name="connsiteX5" fmla="*/ 3229430 w 5224614"/>
              <a:gd name="connsiteY5" fmla="*/ 1844888 h 5716581"/>
              <a:gd name="connsiteX6" fmla="*/ 2718890 w 5224614"/>
              <a:gd name="connsiteY6" fmla="*/ 2327488 h 5716581"/>
              <a:gd name="connsiteX7" fmla="*/ 4235270 w 5224614"/>
              <a:gd name="connsiteY7" fmla="*/ 2576408 h 5716581"/>
              <a:gd name="connsiteX8" fmla="*/ 3922850 w 5224614"/>
              <a:gd name="connsiteY8" fmla="*/ 2972648 h 5716581"/>
              <a:gd name="connsiteX9" fmla="*/ 4608650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605715 w 5224614"/>
              <a:gd name="connsiteY3" fmla="*/ 951612 h 5716581"/>
              <a:gd name="connsiteX4" fmla="*/ 2203270 w 5224614"/>
              <a:gd name="connsiteY4" fmla="*/ 1689948 h 5716581"/>
              <a:gd name="connsiteX5" fmla="*/ 3229430 w 5224614"/>
              <a:gd name="connsiteY5" fmla="*/ 1844888 h 5716581"/>
              <a:gd name="connsiteX6" fmla="*/ 2718890 w 5224614"/>
              <a:gd name="connsiteY6" fmla="*/ 2327488 h 5716581"/>
              <a:gd name="connsiteX7" fmla="*/ 4235270 w 5224614"/>
              <a:gd name="connsiteY7" fmla="*/ 2576408 h 5716581"/>
              <a:gd name="connsiteX8" fmla="*/ 3922850 w 5224614"/>
              <a:gd name="connsiteY8" fmla="*/ 2972648 h 5716581"/>
              <a:gd name="connsiteX9" fmla="*/ 4608650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825634 w 5224614"/>
              <a:gd name="connsiteY3" fmla="*/ 1021060 h 5716581"/>
              <a:gd name="connsiteX4" fmla="*/ 2203270 w 5224614"/>
              <a:gd name="connsiteY4" fmla="*/ 1689948 h 5716581"/>
              <a:gd name="connsiteX5" fmla="*/ 3229430 w 5224614"/>
              <a:gd name="connsiteY5" fmla="*/ 1844888 h 5716581"/>
              <a:gd name="connsiteX6" fmla="*/ 2718890 w 5224614"/>
              <a:gd name="connsiteY6" fmla="*/ 2327488 h 5716581"/>
              <a:gd name="connsiteX7" fmla="*/ 4235270 w 5224614"/>
              <a:gd name="connsiteY7" fmla="*/ 2576408 h 5716581"/>
              <a:gd name="connsiteX8" fmla="*/ 3922850 w 5224614"/>
              <a:gd name="connsiteY8" fmla="*/ 2972648 h 5716581"/>
              <a:gd name="connsiteX9" fmla="*/ 4608650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825634 w 5224614"/>
              <a:gd name="connsiteY3" fmla="*/ 1021060 h 5716581"/>
              <a:gd name="connsiteX4" fmla="*/ 2203270 w 5224614"/>
              <a:gd name="connsiteY4" fmla="*/ 1689948 h 5716581"/>
              <a:gd name="connsiteX5" fmla="*/ 3229430 w 5224614"/>
              <a:gd name="connsiteY5" fmla="*/ 1844888 h 5716581"/>
              <a:gd name="connsiteX6" fmla="*/ 2718890 w 5224614"/>
              <a:gd name="connsiteY6" fmla="*/ 2327488 h 5716581"/>
              <a:gd name="connsiteX7" fmla="*/ 4235270 w 5224614"/>
              <a:gd name="connsiteY7" fmla="*/ 2576408 h 5716581"/>
              <a:gd name="connsiteX8" fmla="*/ 3922850 w 5224614"/>
              <a:gd name="connsiteY8" fmla="*/ 2972648 h 5716581"/>
              <a:gd name="connsiteX9" fmla="*/ 4608650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883507 w 5224614"/>
              <a:gd name="connsiteY3" fmla="*/ 1113658 h 5716581"/>
              <a:gd name="connsiteX4" fmla="*/ 2203270 w 5224614"/>
              <a:gd name="connsiteY4" fmla="*/ 1689948 h 5716581"/>
              <a:gd name="connsiteX5" fmla="*/ 3229430 w 5224614"/>
              <a:gd name="connsiteY5" fmla="*/ 1844888 h 5716581"/>
              <a:gd name="connsiteX6" fmla="*/ 2718890 w 5224614"/>
              <a:gd name="connsiteY6" fmla="*/ 2327488 h 5716581"/>
              <a:gd name="connsiteX7" fmla="*/ 4235270 w 5224614"/>
              <a:gd name="connsiteY7" fmla="*/ 2576408 h 5716581"/>
              <a:gd name="connsiteX8" fmla="*/ 3922850 w 5224614"/>
              <a:gd name="connsiteY8" fmla="*/ 2972648 h 5716581"/>
              <a:gd name="connsiteX9" fmla="*/ 4608650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883507 w 5224614"/>
              <a:gd name="connsiteY3" fmla="*/ 1113658 h 5716581"/>
              <a:gd name="connsiteX4" fmla="*/ 2203270 w 5224614"/>
              <a:gd name="connsiteY4" fmla="*/ 1689948 h 5716581"/>
              <a:gd name="connsiteX5" fmla="*/ 3229430 w 5224614"/>
              <a:gd name="connsiteY5" fmla="*/ 1844888 h 5716581"/>
              <a:gd name="connsiteX6" fmla="*/ 2718890 w 5224614"/>
              <a:gd name="connsiteY6" fmla="*/ 2327488 h 5716581"/>
              <a:gd name="connsiteX7" fmla="*/ 4235270 w 5224614"/>
              <a:gd name="connsiteY7" fmla="*/ 2576408 h 5716581"/>
              <a:gd name="connsiteX8" fmla="*/ 3922850 w 5224614"/>
              <a:gd name="connsiteY8" fmla="*/ 2972648 h 5716581"/>
              <a:gd name="connsiteX9" fmla="*/ 4608650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883507 w 5224614"/>
              <a:gd name="connsiteY3" fmla="*/ 1113658 h 5716581"/>
              <a:gd name="connsiteX4" fmla="*/ 2203270 w 5224614"/>
              <a:gd name="connsiteY4" fmla="*/ 1689948 h 5716581"/>
              <a:gd name="connsiteX5" fmla="*/ 2835890 w 5224614"/>
              <a:gd name="connsiteY5" fmla="*/ 1925910 h 5716581"/>
              <a:gd name="connsiteX6" fmla="*/ 2718890 w 5224614"/>
              <a:gd name="connsiteY6" fmla="*/ 2327488 h 5716581"/>
              <a:gd name="connsiteX7" fmla="*/ 4235270 w 5224614"/>
              <a:gd name="connsiteY7" fmla="*/ 2576408 h 5716581"/>
              <a:gd name="connsiteX8" fmla="*/ 3922850 w 5224614"/>
              <a:gd name="connsiteY8" fmla="*/ 2972648 h 5716581"/>
              <a:gd name="connsiteX9" fmla="*/ 4608650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883507 w 5224614"/>
              <a:gd name="connsiteY3" fmla="*/ 1113658 h 5716581"/>
              <a:gd name="connsiteX4" fmla="*/ 2203270 w 5224614"/>
              <a:gd name="connsiteY4" fmla="*/ 1689948 h 5716581"/>
              <a:gd name="connsiteX5" fmla="*/ 2835890 w 5224614"/>
              <a:gd name="connsiteY5" fmla="*/ 1925910 h 5716581"/>
              <a:gd name="connsiteX6" fmla="*/ 2718890 w 5224614"/>
              <a:gd name="connsiteY6" fmla="*/ 2327488 h 5716581"/>
              <a:gd name="connsiteX7" fmla="*/ 4235270 w 5224614"/>
              <a:gd name="connsiteY7" fmla="*/ 2576408 h 5716581"/>
              <a:gd name="connsiteX8" fmla="*/ 3922850 w 5224614"/>
              <a:gd name="connsiteY8" fmla="*/ 2972648 h 5716581"/>
              <a:gd name="connsiteX9" fmla="*/ 4608650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883507 w 5224614"/>
              <a:gd name="connsiteY3" fmla="*/ 1113658 h 5716581"/>
              <a:gd name="connsiteX4" fmla="*/ 2203270 w 5224614"/>
              <a:gd name="connsiteY4" fmla="*/ 1689948 h 5716581"/>
              <a:gd name="connsiteX5" fmla="*/ 2835890 w 5224614"/>
              <a:gd name="connsiteY5" fmla="*/ 1925910 h 5716581"/>
              <a:gd name="connsiteX6" fmla="*/ 2533695 w 5224614"/>
              <a:gd name="connsiteY6" fmla="*/ 2431660 h 5716581"/>
              <a:gd name="connsiteX7" fmla="*/ 4235270 w 5224614"/>
              <a:gd name="connsiteY7" fmla="*/ 2576408 h 5716581"/>
              <a:gd name="connsiteX8" fmla="*/ 3922850 w 5224614"/>
              <a:gd name="connsiteY8" fmla="*/ 2972648 h 5716581"/>
              <a:gd name="connsiteX9" fmla="*/ 4608650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883507 w 5224614"/>
              <a:gd name="connsiteY3" fmla="*/ 1113658 h 5716581"/>
              <a:gd name="connsiteX4" fmla="*/ 2203270 w 5224614"/>
              <a:gd name="connsiteY4" fmla="*/ 1689948 h 5716581"/>
              <a:gd name="connsiteX5" fmla="*/ 2835890 w 5224614"/>
              <a:gd name="connsiteY5" fmla="*/ 1925910 h 5716581"/>
              <a:gd name="connsiteX6" fmla="*/ 2464247 w 5224614"/>
              <a:gd name="connsiteY6" fmla="*/ 2535832 h 5716581"/>
              <a:gd name="connsiteX7" fmla="*/ 4235270 w 5224614"/>
              <a:gd name="connsiteY7" fmla="*/ 2576408 h 5716581"/>
              <a:gd name="connsiteX8" fmla="*/ 3922850 w 5224614"/>
              <a:gd name="connsiteY8" fmla="*/ 2972648 h 5716581"/>
              <a:gd name="connsiteX9" fmla="*/ 4608650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883507 w 5224614"/>
              <a:gd name="connsiteY3" fmla="*/ 1113658 h 5716581"/>
              <a:gd name="connsiteX4" fmla="*/ 2203270 w 5224614"/>
              <a:gd name="connsiteY4" fmla="*/ 1689948 h 5716581"/>
              <a:gd name="connsiteX5" fmla="*/ 2835890 w 5224614"/>
              <a:gd name="connsiteY5" fmla="*/ 1925910 h 5716581"/>
              <a:gd name="connsiteX6" fmla="*/ 2464247 w 5224614"/>
              <a:gd name="connsiteY6" fmla="*/ 2535832 h 5716581"/>
              <a:gd name="connsiteX7" fmla="*/ 4235270 w 5224614"/>
              <a:gd name="connsiteY7" fmla="*/ 2576408 h 5716581"/>
              <a:gd name="connsiteX8" fmla="*/ 3922850 w 5224614"/>
              <a:gd name="connsiteY8" fmla="*/ 2972648 h 5716581"/>
              <a:gd name="connsiteX9" fmla="*/ 4608650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883507 w 5224614"/>
              <a:gd name="connsiteY3" fmla="*/ 1113658 h 5716581"/>
              <a:gd name="connsiteX4" fmla="*/ 2203270 w 5224614"/>
              <a:gd name="connsiteY4" fmla="*/ 1689948 h 5716581"/>
              <a:gd name="connsiteX5" fmla="*/ 2835890 w 5224614"/>
              <a:gd name="connsiteY5" fmla="*/ 1925910 h 5716581"/>
              <a:gd name="connsiteX6" fmla="*/ 2464247 w 5224614"/>
              <a:gd name="connsiteY6" fmla="*/ 2535832 h 5716581"/>
              <a:gd name="connsiteX7" fmla="*/ 4235270 w 5224614"/>
              <a:gd name="connsiteY7" fmla="*/ 2576408 h 5716581"/>
              <a:gd name="connsiteX8" fmla="*/ 3922850 w 5224614"/>
              <a:gd name="connsiteY8" fmla="*/ 2972648 h 5716581"/>
              <a:gd name="connsiteX9" fmla="*/ 4608650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883507 w 5224614"/>
              <a:gd name="connsiteY3" fmla="*/ 1113658 h 5716581"/>
              <a:gd name="connsiteX4" fmla="*/ 2203270 w 5224614"/>
              <a:gd name="connsiteY4" fmla="*/ 1689948 h 5716581"/>
              <a:gd name="connsiteX5" fmla="*/ 2835890 w 5224614"/>
              <a:gd name="connsiteY5" fmla="*/ 1925910 h 5716581"/>
              <a:gd name="connsiteX6" fmla="*/ 2464247 w 5224614"/>
              <a:gd name="connsiteY6" fmla="*/ 2535832 h 5716581"/>
              <a:gd name="connsiteX7" fmla="*/ 4235270 w 5224614"/>
              <a:gd name="connsiteY7" fmla="*/ 2576408 h 5716581"/>
              <a:gd name="connsiteX8" fmla="*/ 3922850 w 5224614"/>
              <a:gd name="connsiteY8" fmla="*/ 2972648 h 5716581"/>
              <a:gd name="connsiteX9" fmla="*/ 4608650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883507 w 5224614"/>
              <a:gd name="connsiteY3" fmla="*/ 1113658 h 5716581"/>
              <a:gd name="connsiteX4" fmla="*/ 2203270 w 5224614"/>
              <a:gd name="connsiteY4" fmla="*/ 1689948 h 5716581"/>
              <a:gd name="connsiteX5" fmla="*/ 2835890 w 5224614"/>
              <a:gd name="connsiteY5" fmla="*/ 1925910 h 5716581"/>
              <a:gd name="connsiteX6" fmla="*/ 2464247 w 5224614"/>
              <a:gd name="connsiteY6" fmla="*/ 2535832 h 5716581"/>
              <a:gd name="connsiteX7" fmla="*/ 4235270 w 5224614"/>
              <a:gd name="connsiteY7" fmla="*/ 2576408 h 5716581"/>
              <a:gd name="connsiteX8" fmla="*/ 3922850 w 5224614"/>
              <a:gd name="connsiteY8" fmla="*/ 2972648 h 5716581"/>
              <a:gd name="connsiteX9" fmla="*/ 4608650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883507 w 5224614"/>
              <a:gd name="connsiteY3" fmla="*/ 1113658 h 5716581"/>
              <a:gd name="connsiteX4" fmla="*/ 2203270 w 5224614"/>
              <a:gd name="connsiteY4" fmla="*/ 1689948 h 5716581"/>
              <a:gd name="connsiteX5" fmla="*/ 2835890 w 5224614"/>
              <a:gd name="connsiteY5" fmla="*/ 1925910 h 5716581"/>
              <a:gd name="connsiteX6" fmla="*/ 2464247 w 5224614"/>
              <a:gd name="connsiteY6" fmla="*/ 2535832 h 5716581"/>
              <a:gd name="connsiteX7" fmla="*/ 4235270 w 5224614"/>
              <a:gd name="connsiteY7" fmla="*/ 2576408 h 5716581"/>
              <a:gd name="connsiteX8" fmla="*/ 3922850 w 5224614"/>
              <a:gd name="connsiteY8" fmla="*/ 2972648 h 5716581"/>
              <a:gd name="connsiteX9" fmla="*/ 4608650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883507 w 5224614"/>
              <a:gd name="connsiteY3" fmla="*/ 1113658 h 5716581"/>
              <a:gd name="connsiteX4" fmla="*/ 2203270 w 5224614"/>
              <a:gd name="connsiteY4" fmla="*/ 1689948 h 5716581"/>
              <a:gd name="connsiteX5" fmla="*/ 2835890 w 5224614"/>
              <a:gd name="connsiteY5" fmla="*/ 1925910 h 5716581"/>
              <a:gd name="connsiteX6" fmla="*/ 2464247 w 5224614"/>
              <a:gd name="connsiteY6" fmla="*/ 2535832 h 5716581"/>
              <a:gd name="connsiteX7" fmla="*/ 3633386 w 5224614"/>
              <a:gd name="connsiteY7" fmla="*/ 2645856 h 5716581"/>
              <a:gd name="connsiteX8" fmla="*/ 3922850 w 5224614"/>
              <a:gd name="connsiteY8" fmla="*/ 2972648 h 5716581"/>
              <a:gd name="connsiteX9" fmla="*/ 4608650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883507 w 5224614"/>
              <a:gd name="connsiteY3" fmla="*/ 1113658 h 5716581"/>
              <a:gd name="connsiteX4" fmla="*/ 2203270 w 5224614"/>
              <a:gd name="connsiteY4" fmla="*/ 1689948 h 5716581"/>
              <a:gd name="connsiteX5" fmla="*/ 2835890 w 5224614"/>
              <a:gd name="connsiteY5" fmla="*/ 1925910 h 5716581"/>
              <a:gd name="connsiteX6" fmla="*/ 2464247 w 5224614"/>
              <a:gd name="connsiteY6" fmla="*/ 2535832 h 5716581"/>
              <a:gd name="connsiteX7" fmla="*/ 3633386 w 5224614"/>
              <a:gd name="connsiteY7" fmla="*/ 2645856 h 5716581"/>
              <a:gd name="connsiteX8" fmla="*/ 3922850 w 5224614"/>
              <a:gd name="connsiteY8" fmla="*/ 2972648 h 5716581"/>
              <a:gd name="connsiteX9" fmla="*/ 4608650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883507 w 5224614"/>
              <a:gd name="connsiteY3" fmla="*/ 1113658 h 5716581"/>
              <a:gd name="connsiteX4" fmla="*/ 2203270 w 5224614"/>
              <a:gd name="connsiteY4" fmla="*/ 1689948 h 5716581"/>
              <a:gd name="connsiteX5" fmla="*/ 2835890 w 5224614"/>
              <a:gd name="connsiteY5" fmla="*/ 1925910 h 5716581"/>
              <a:gd name="connsiteX6" fmla="*/ 2464247 w 5224614"/>
              <a:gd name="connsiteY6" fmla="*/ 2535832 h 5716581"/>
              <a:gd name="connsiteX7" fmla="*/ 3633386 w 5224614"/>
              <a:gd name="connsiteY7" fmla="*/ 2645856 h 5716581"/>
              <a:gd name="connsiteX8" fmla="*/ 3378840 w 5224614"/>
              <a:gd name="connsiteY8" fmla="*/ 3215716 h 5716581"/>
              <a:gd name="connsiteX9" fmla="*/ 4608650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883507 w 5224614"/>
              <a:gd name="connsiteY3" fmla="*/ 1113658 h 5716581"/>
              <a:gd name="connsiteX4" fmla="*/ 2203270 w 5224614"/>
              <a:gd name="connsiteY4" fmla="*/ 1689948 h 5716581"/>
              <a:gd name="connsiteX5" fmla="*/ 2835890 w 5224614"/>
              <a:gd name="connsiteY5" fmla="*/ 1925910 h 5716581"/>
              <a:gd name="connsiteX6" fmla="*/ 2464247 w 5224614"/>
              <a:gd name="connsiteY6" fmla="*/ 2535832 h 5716581"/>
              <a:gd name="connsiteX7" fmla="*/ 3633386 w 5224614"/>
              <a:gd name="connsiteY7" fmla="*/ 2645856 h 5716581"/>
              <a:gd name="connsiteX8" fmla="*/ 3274668 w 5224614"/>
              <a:gd name="connsiteY8" fmla="*/ 3319888 h 5716581"/>
              <a:gd name="connsiteX9" fmla="*/ 4608650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883507 w 5224614"/>
              <a:gd name="connsiteY3" fmla="*/ 1113658 h 5716581"/>
              <a:gd name="connsiteX4" fmla="*/ 2203270 w 5224614"/>
              <a:gd name="connsiteY4" fmla="*/ 1689948 h 5716581"/>
              <a:gd name="connsiteX5" fmla="*/ 2835890 w 5224614"/>
              <a:gd name="connsiteY5" fmla="*/ 1925910 h 5716581"/>
              <a:gd name="connsiteX6" fmla="*/ 2464247 w 5224614"/>
              <a:gd name="connsiteY6" fmla="*/ 2535832 h 5716581"/>
              <a:gd name="connsiteX7" fmla="*/ 3633386 w 5224614"/>
              <a:gd name="connsiteY7" fmla="*/ 2645856 h 5716581"/>
              <a:gd name="connsiteX8" fmla="*/ 3413564 w 5224614"/>
              <a:gd name="connsiteY8" fmla="*/ 3076820 h 5716581"/>
              <a:gd name="connsiteX9" fmla="*/ 4608650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883507 w 5224614"/>
              <a:gd name="connsiteY3" fmla="*/ 1113658 h 5716581"/>
              <a:gd name="connsiteX4" fmla="*/ 2203270 w 5224614"/>
              <a:gd name="connsiteY4" fmla="*/ 1689948 h 5716581"/>
              <a:gd name="connsiteX5" fmla="*/ 2835890 w 5224614"/>
              <a:gd name="connsiteY5" fmla="*/ 1925910 h 5716581"/>
              <a:gd name="connsiteX6" fmla="*/ 2464247 w 5224614"/>
              <a:gd name="connsiteY6" fmla="*/ 2535832 h 5716581"/>
              <a:gd name="connsiteX7" fmla="*/ 3633386 w 5224614"/>
              <a:gd name="connsiteY7" fmla="*/ 2645856 h 5716581"/>
              <a:gd name="connsiteX8" fmla="*/ 3413564 w 5224614"/>
              <a:gd name="connsiteY8" fmla="*/ 3076820 h 5716581"/>
              <a:gd name="connsiteX9" fmla="*/ 4122514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883507 w 5224614"/>
              <a:gd name="connsiteY3" fmla="*/ 1113658 h 5716581"/>
              <a:gd name="connsiteX4" fmla="*/ 2203270 w 5224614"/>
              <a:gd name="connsiteY4" fmla="*/ 1689948 h 5716581"/>
              <a:gd name="connsiteX5" fmla="*/ 2835890 w 5224614"/>
              <a:gd name="connsiteY5" fmla="*/ 1925910 h 5716581"/>
              <a:gd name="connsiteX6" fmla="*/ 2464247 w 5224614"/>
              <a:gd name="connsiteY6" fmla="*/ 2535832 h 5716581"/>
              <a:gd name="connsiteX7" fmla="*/ 3633386 w 5224614"/>
              <a:gd name="connsiteY7" fmla="*/ 2645856 h 5716581"/>
              <a:gd name="connsiteX8" fmla="*/ 3413564 w 5224614"/>
              <a:gd name="connsiteY8" fmla="*/ 3076820 h 5716581"/>
              <a:gd name="connsiteX9" fmla="*/ 4122514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883507 w 5224614"/>
              <a:gd name="connsiteY3" fmla="*/ 1113658 h 5716581"/>
              <a:gd name="connsiteX4" fmla="*/ 2203270 w 5224614"/>
              <a:gd name="connsiteY4" fmla="*/ 1689948 h 5716581"/>
              <a:gd name="connsiteX5" fmla="*/ 2835890 w 5224614"/>
              <a:gd name="connsiteY5" fmla="*/ 1925910 h 5716581"/>
              <a:gd name="connsiteX6" fmla="*/ 2464247 w 5224614"/>
              <a:gd name="connsiteY6" fmla="*/ 2535832 h 5716581"/>
              <a:gd name="connsiteX7" fmla="*/ 3633386 w 5224614"/>
              <a:gd name="connsiteY7" fmla="*/ 2645856 h 5716581"/>
              <a:gd name="connsiteX8" fmla="*/ 3413564 w 5224614"/>
              <a:gd name="connsiteY8" fmla="*/ 3076820 h 5716581"/>
              <a:gd name="connsiteX9" fmla="*/ 4122514 w 5224614"/>
              <a:gd name="connsiteY9" fmla="*/ 3323168 h 5716581"/>
              <a:gd name="connsiteX10" fmla="*/ 3046550 w 5224614"/>
              <a:gd name="connsiteY10" fmla="*/ 3986108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883507 w 5224614"/>
              <a:gd name="connsiteY3" fmla="*/ 1113658 h 5716581"/>
              <a:gd name="connsiteX4" fmla="*/ 2203270 w 5224614"/>
              <a:gd name="connsiteY4" fmla="*/ 1689948 h 5716581"/>
              <a:gd name="connsiteX5" fmla="*/ 2835890 w 5224614"/>
              <a:gd name="connsiteY5" fmla="*/ 1925910 h 5716581"/>
              <a:gd name="connsiteX6" fmla="*/ 2464247 w 5224614"/>
              <a:gd name="connsiteY6" fmla="*/ 2535832 h 5716581"/>
              <a:gd name="connsiteX7" fmla="*/ 3633386 w 5224614"/>
              <a:gd name="connsiteY7" fmla="*/ 2645856 h 5716581"/>
              <a:gd name="connsiteX8" fmla="*/ 3413564 w 5224614"/>
              <a:gd name="connsiteY8" fmla="*/ 3076820 h 5716581"/>
              <a:gd name="connsiteX9" fmla="*/ 4122514 w 5224614"/>
              <a:gd name="connsiteY9" fmla="*/ 3323168 h 5716581"/>
              <a:gd name="connsiteX10" fmla="*/ 2942378 w 5224614"/>
              <a:gd name="connsiteY10" fmla="*/ 3800914 h 5716581"/>
              <a:gd name="connsiteX11" fmla="*/ 3564710 w 5224614"/>
              <a:gd name="connsiteY11" fmla="*/ 4268048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883507 w 5224614"/>
              <a:gd name="connsiteY3" fmla="*/ 1113658 h 5716581"/>
              <a:gd name="connsiteX4" fmla="*/ 2203270 w 5224614"/>
              <a:gd name="connsiteY4" fmla="*/ 1689948 h 5716581"/>
              <a:gd name="connsiteX5" fmla="*/ 2835890 w 5224614"/>
              <a:gd name="connsiteY5" fmla="*/ 1925910 h 5716581"/>
              <a:gd name="connsiteX6" fmla="*/ 2464247 w 5224614"/>
              <a:gd name="connsiteY6" fmla="*/ 2535832 h 5716581"/>
              <a:gd name="connsiteX7" fmla="*/ 3633386 w 5224614"/>
              <a:gd name="connsiteY7" fmla="*/ 2645856 h 5716581"/>
              <a:gd name="connsiteX8" fmla="*/ 3413564 w 5224614"/>
              <a:gd name="connsiteY8" fmla="*/ 3076820 h 5716581"/>
              <a:gd name="connsiteX9" fmla="*/ 4122514 w 5224614"/>
              <a:gd name="connsiteY9" fmla="*/ 3323168 h 5716581"/>
              <a:gd name="connsiteX10" fmla="*/ 2942378 w 5224614"/>
              <a:gd name="connsiteY10" fmla="*/ 3800914 h 5716581"/>
              <a:gd name="connsiteX11" fmla="*/ 3657308 w 5224614"/>
              <a:gd name="connsiteY11" fmla="*/ 3886083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24614"/>
              <a:gd name="connsiteY0" fmla="*/ 183728 h 5716581"/>
              <a:gd name="connsiteX1" fmla="*/ 806270 w 5224614"/>
              <a:gd name="connsiteY1" fmla="*/ 229448 h 5716581"/>
              <a:gd name="connsiteX2" fmla="*/ 1263470 w 5224614"/>
              <a:gd name="connsiteY2" fmla="*/ 643468 h 5716581"/>
              <a:gd name="connsiteX3" fmla="*/ 2883507 w 5224614"/>
              <a:gd name="connsiteY3" fmla="*/ 1113658 h 5716581"/>
              <a:gd name="connsiteX4" fmla="*/ 2203270 w 5224614"/>
              <a:gd name="connsiteY4" fmla="*/ 1689948 h 5716581"/>
              <a:gd name="connsiteX5" fmla="*/ 2835890 w 5224614"/>
              <a:gd name="connsiteY5" fmla="*/ 1925910 h 5716581"/>
              <a:gd name="connsiteX6" fmla="*/ 2464247 w 5224614"/>
              <a:gd name="connsiteY6" fmla="*/ 2535832 h 5716581"/>
              <a:gd name="connsiteX7" fmla="*/ 3633386 w 5224614"/>
              <a:gd name="connsiteY7" fmla="*/ 2645856 h 5716581"/>
              <a:gd name="connsiteX8" fmla="*/ 3413564 w 5224614"/>
              <a:gd name="connsiteY8" fmla="*/ 3076820 h 5716581"/>
              <a:gd name="connsiteX9" fmla="*/ 4122514 w 5224614"/>
              <a:gd name="connsiteY9" fmla="*/ 3323168 h 5716581"/>
              <a:gd name="connsiteX10" fmla="*/ 2942378 w 5224614"/>
              <a:gd name="connsiteY10" fmla="*/ 3800914 h 5716581"/>
              <a:gd name="connsiteX11" fmla="*/ 3680458 w 5224614"/>
              <a:gd name="connsiteY11" fmla="*/ 4024979 h 5716581"/>
              <a:gd name="connsiteX12" fmla="*/ 3717110 w 5224614"/>
              <a:gd name="connsiteY12" fmla="*/ 4671908 h 5716581"/>
              <a:gd name="connsiteX13" fmla="*/ 4692470 w 5224614"/>
              <a:gd name="connsiteY13" fmla="*/ 4908128 h 5716581"/>
              <a:gd name="connsiteX14" fmla="*/ 4951550 w 5224614"/>
              <a:gd name="connsiteY14" fmla="*/ 5700608 h 5716581"/>
              <a:gd name="connsiteX15" fmla="*/ 745310 w 5224614"/>
              <a:gd name="connsiteY15" fmla="*/ 4100408 h 5716581"/>
              <a:gd name="connsiteX16" fmla="*/ 13790 w 5224614"/>
              <a:gd name="connsiteY16" fmla="*/ 328508 h 5716581"/>
              <a:gd name="connsiteX17" fmla="*/ 874850 w 5224614"/>
              <a:gd name="connsiteY17" fmla="*/ 183728 h 5716581"/>
              <a:gd name="connsiteX0" fmla="*/ 874850 w 5216287"/>
              <a:gd name="connsiteY0" fmla="*/ 183728 h 5717982"/>
              <a:gd name="connsiteX1" fmla="*/ 806270 w 5216287"/>
              <a:gd name="connsiteY1" fmla="*/ 229448 h 5717982"/>
              <a:gd name="connsiteX2" fmla="*/ 1263470 w 5216287"/>
              <a:gd name="connsiteY2" fmla="*/ 643468 h 5717982"/>
              <a:gd name="connsiteX3" fmla="*/ 2883507 w 5216287"/>
              <a:gd name="connsiteY3" fmla="*/ 1113658 h 5717982"/>
              <a:gd name="connsiteX4" fmla="*/ 2203270 w 5216287"/>
              <a:gd name="connsiteY4" fmla="*/ 1689948 h 5717982"/>
              <a:gd name="connsiteX5" fmla="*/ 2835890 w 5216287"/>
              <a:gd name="connsiteY5" fmla="*/ 1925910 h 5717982"/>
              <a:gd name="connsiteX6" fmla="*/ 2464247 w 5216287"/>
              <a:gd name="connsiteY6" fmla="*/ 2535832 h 5717982"/>
              <a:gd name="connsiteX7" fmla="*/ 3633386 w 5216287"/>
              <a:gd name="connsiteY7" fmla="*/ 2645856 h 5717982"/>
              <a:gd name="connsiteX8" fmla="*/ 3413564 w 5216287"/>
              <a:gd name="connsiteY8" fmla="*/ 3076820 h 5717982"/>
              <a:gd name="connsiteX9" fmla="*/ 4122514 w 5216287"/>
              <a:gd name="connsiteY9" fmla="*/ 3323168 h 5717982"/>
              <a:gd name="connsiteX10" fmla="*/ 2942378 w 5216287"/>
              <a:gd name="connsiteY10" fmla="*/ 3800914 h 5717982"/>
              <a:gd name="connsiteX11" fmla="*/ 3680458 w 5216287"/>
              <a:gd name="connsiteY11" fmla="*/ 4024979 h 5717982"/>
              <a:gd name="connsiteX12" fmla="*/ 3983328 w 5216287"/>
              <a:gd name="connsiteY12" fmla="*/ 4243645 h 5717982"/>
              <a:gd name="connsiteX13" fmla="*/ 4692470 w 5216287"/>
              <a:gd name="connsiteY13" fmla="*/ 4908128 h 5717982"/>
              <a:gd name="connsiteX14" fmla="*/ 4951550 w 5216287"/>
              <a:gd name="connsiteY14" fmla="*/ 5700608 h 5717982"/>
              <a:gd name="connsiteX15" fmla="*/ 745310 w 5216287"/>
              <a:gd name="connsiteY15" fmla="*/ 4100408 h 5717982"/>
              <a:gd name="connsiteX16" fmla="*/ 13790 w 5216287"/>
              <a:gd name="connsiteY16" fmla="*/ 328508 h 5717982"/>
              <a:gd name="connsiteX17" fmla="*/ 874850 w 5216287"/>
              <a:gd name="connsiteY17" fmla="*/ 183728 h 5717982"/>
              <a:gd name="connsiteX0" fmla="*/ 874850 w 5274822"/>
              <a:gd name="connsiteY0" fmla="*/ 183728 h 5701102"/>
              <a:gd name="connsiteX1" fmla="*/ 806270 w 5274822"/>
              <a:gd name="connsiteY1" fmla="*/ 229448 h 5701102"/>
              <a:gd name="connsiteX2" fmla="*/ 1263470 w 5274822"/>
              <a:gd name="connsiteY2" fmla="*/ 643468 h 5701102"/>
              <a:gd name="connsiteX3" fmla="*/ 2883507 w 5274822"/>
              <a:gd name="connsiteY3" fmla="*/ 1113658 h 5701102"/>
              <a:gd name="connsiteX4" fmla="*/ 2203270 w 5274822"/>
              <a:gd name="connsiteY4" fmla="*/ 1689948 h 5701102"/>
              <a:gd name="connsiteX5" fmla="*/ 2835890 w 5274822"/>
              <a:gd name="connsiteY5" fmla="*/ 1925910 h 5701102"/>
              <a:gd name="connsiteX6" fmla="*/ 2464247 w 5274822"/>
              <a:gd name="connsiteY6" fmla="*/ 2535832 h 5701102"/>
              <a:gd name="connsiteX7" fmla="*/ 3633386 w 5274822"/>
              <a:gd name="connsiteY7" fmla="*/ 2645856 h 5701102"/>
              <a:gd name="connsiteX8" fmla="*/ 3413564 w 5274822"/>
              <a:gd name="connsiteY8" fmla="*/ 3076820 h 5701102"/>
              <a:gd name="connsiteX9" fmla="*/ 4122514 w 5274822"/>
              <a:gd name="connsiteY9" fmla="*/ 3323168 h 5701102"/>
              <a:gd name="connsiteX10" fmla="*/ 2942378 w 5274822"/>
              <a:gd name="connsiteY10" fmla="*/ 3800914 h 5701102"/>
              <a:gd name="connsiteX11" fmla="*/ 3680458 w 5274822"/>
              <a:gd name="connsiteY11" fmla="*/ 4024979 h 5701102"/>
              <a:gd name="connsiteX12" fmla="*/ 3983328 w 5274822"/>
              <a:gd name="connsiteY12" fmla="*/ 4243645 h 5701102"/>
              <a:gd name="connsiteX13" fmla="*/ 4877665 w 5274822"/>
              <a:gd name="connsiteY13" fmla="*/ 4271520 h 5701102"/>
              <a:gd name="connsiteX14" fmla="*/ 4951550 w 5274822"/>
              <a:gd name="connsiteY14" fmla="*/ 5700608 h 5701102"/>
              <a:gd name="connsiteX15" fmla="*/ 745310 w 5274822"/>
              <a:gd name="connsiteY15" fmla="*/ 4100408 h 5701102"/>
              <a:gd name="connsiteX16" fmla="*/ 13790 w 5274822"/>
              <a:gd name="connsiteY16" fmla="*/ 328508 h 5701102"/>
              <a:gd name="connsiteX17" fmla="*/ 874850 w 5274822"/>
              <a:gd name="connsiteY17" fmla="*/ 183728 h 5701102"/>
              <a:gd name="connsiteX0" fmla="*/ 874850 w 5297828"/>
              <a:gd name="connsiteY0" fmla="*/ 183728 h 5701102"/>
              <a:gd name="connsiteX1" fmla="*/ 806270 w 5297828"/>
              <a:gd name="connsiteY1" fmla="*/ 229448 h 5701102"/>
              <a:gd name="connsiteX2" fmla="*/ 1263470 w 5297828"/>
              <a:gd name="connsiteY2" fmla="*/ 643468 h 5701102"/>
              <a:gd name="connsiteX3" fmla="*/ 2883507 w 5297828"/>
              <a:gd name="connsiteY3" fmla="*/ 1113658 h 5701102"/>
              <a:gd name="connsiteX4" fmla="*/ 2203270 w 5297828"/>
              <a:gd name="connsiteY4" fmla="*/ 1689948 h 5701102"/>
              <a:gd name="connsiteX5" fmla="*/ 2835890 w 5297828"/>
              <a:gd name="connsiteY5" fmla="*/ 1925910 h 5701102"/>
              <a:gd name="connsiteX6" fmla="*/ 2464247 w 5297828"/>
              <a:gd name="connsiteY6" fmla="*/ 2535832 h 5701102"/>
              <a:gd name="connsiteX7" fmla="*/ 3633386 w 5297828"/>
              <a:gd name="connsiteY7" fmla="*/ 2645856 h 5701102"/>
              <a:gd name="connsiteX8" fmla="*/ 3413564 w 5297828"/>
              <a:gd name="connsiteY8" fmla="*/ 3076820 h 5701102"/>
              <a:gd name="connsiteX9" fmla="*/ 4122514 w 5297828"/>
              <a:gd name="connsiteY9" fmla="*/ 3323168 h 5701102"/>
              <a:gd name="connsiteX10" fmla="*/ 2942378 w 5297828"/>
              <a:gd name="connsiteY10" fmla="*/ 3800914 h 5701102"/>
              <a:gd name="connsiteX11" fmla="*/ 3680458 w 5297828"/>
              <a:gd name="connsiteY11" fmla="*/ 4024979 h 5701102"/>
              <a:gd name="connsiteX12" fmla="*/ 3983328 w 5297828"/>
              <a:gd name="connsiteY12" fmla="*/ 4243645 h 5701102"/>
              <a:gd name="connsiteX13" fmla="*/ 4877665 w 5297828"/>
              <a:gd name="connsiteY13" fmla="*/ 4271520 h 5701102"/>
              <a:gd name="connsiteX14" fmla="*/ 4951550 w 5297828"/>
              <a:gd name="connsiteY14" fmla="*/ 5700608 h 5701102"/>
              <a:gd name="connsiteX15" fmla="*/ 745310 w 5297828"/>
              <a:gd name="connsiteY15" fmla="*/ 4100408 h 5701102"/>
              <a:gd name="connsiteX16" fmla="*/ 13790 w 5297828"/>
              <a:gd name="connsiteY16" fmla="*/ 328508 h 5701102"/>
              <a:gd name="connsiteX17" fmla="*/ 874850 w 5297828"/>
              <a:gd name="connsiteY17" fmla="*/ 183728 h 5701102"/>
              <a:gd name="connsiteX0" fmla="*/ 874850 w 5297828"/>
              <a:gd name="connsiteY0" fmla="*/ 183728 h 5701102"/>
              <a:gd name="connsiteX1" fmla="*/ 806270 w 5297828"/>
              <a:gd name="connsiteY1" fmla="*/ 229448 h 5701102"/>
              <a:gd name="connsiteX2" fmla="*/ 1263470 w 5297828"/>
              <a:gd name="connsiteY2" fmla="*/ 643468 h 5701102"/>
              <a:gd name="connsiteX3" fmla="*/ 2883507 w 5297828"/>
              <a:gd name="connsiteY3" fmla="*/ 1113658 h 5701102"/>
              <a:gd name="connsiteX4" fmla="*/ 2203270 w 5297828"/>
              <a:gd name="connsiteY4" fmla="*/ 1689948 h 5701102"/>
              <a:gd name="connsiteX5" fmla="*/ 2835890 w 5297828"/>
              <a:gd name="connsiteY5" fmla="*/ 1925910 h 5701102"/>
              <a:gd name="connsiteX6" fmla="*/ 2464247 w 5297828"/>
              <a:gd name="connsiteY6" fmla="*/ 2535832 h 5701102"/>
              <a:gd name="connsiteX7" fmla="*/ 3633386 w 5297828"/>
              <a:gd name="connsiteY7" fmla="*/ 2645856 h 5701102"/>
              <a:gd name="connsiteX8" fmla="*/ 3413564 w 5297828"/>
              <a:gd name="connsiteY8" fmla="*/ 3076820 h 5701102"/>
              <a:gd name="connsiteX9" fmla="*/ 4122514 w 5297828"/>
              <a:gd name="connsiteY9" fmla="*/ 3323168 h 5701102"/>
              <a:gd name="connsiteX10" fmla="*/ 2942378 w 5297828"/>
              <a:gd name="connsiteY10" fmla="*/ 3800914 h 5701102"/>
              <a:gd name="connsiteX11" fmla="*/ 3680458 w 5297828"/>
              <a:gd name="connsiteY11" fmla="*/ 4024979 h 5701102"/>
              <a:gd name="connsiteX12" fmla="*/ 3983328 w 5297828"/>
              <a:gd name="connsiteY12" fmla="*/ 4243645 h 5701102"/>
              <a:gd name="connsiteX13" fmla="*/ 4877665 w 5297828"/>
              <a:gd name="connsiteY13" fmla="*/ 4271520 h 5701102"/>
              <a:gd name="connsiteX14" fmla="*/ 4951550 w 5297828"/>
              <a:gd name="connsiteY14" fmla="*/ 5700608 h 5701102"/>
              <a:gd name="connsiteX15" fmla="*/ 745310 w 5297828"/>
              <a:gd name="connsiteY15" fmla="*/ 4100408 h 5701102"/>
              <a:gd name="connsiteX16" fmla="*/ 13790 w 5297828"/>
              <a:gd name="connsiteY16" fmla="*/ 328508 h 5701102"/>
              <a:gd name="connsiteX17" fmla="*/ 874850 w 5297828"/>
              <a:gd name="connsiteY17" fmla="*/ 183728 h 5701102"/>
              <a:gd name="connsiteX0" fmla="*/ 874850 w 5297828"/>
              <a:gd name="connsiteY0" fmla="*/ 183728 h 5701102"/>
              <a:gd name="connsiteX1" fmla="*/ 806270 w 5297828"/>
              <a:gd name="connsiteY1" fmla="*/ 229448 h 5701102"/>
              <a:gd name="connsiteX2" fmla="*/ 1263470 w 5297828"/>
              <a:gd name="connsiteY2" fmla="*/ 643468 h 5701102"/>
              <a:gd name="connsiteX3" fmla="*/ 2883507 w 5297828"/>
              <a:gd name="connsiteY3" fmla="*/ 1113658 h 5701102"/>
              <a:gd name="connsiteX4" fmla="*/ 2203270 w 5297828"/>
              <a:gd name="connsiteY4" fmla="*/ 1689948 h 5701102"/>
              <a:gd name="connsiteX5" fmla="*/ 2835890 w 5297828"/>
              <a:gd name="connsiteY5" fmla="*/ 1925910 h 5701102"/>
              <a:gd name="connsiteX6" fmla="*/ 2464247 w 5297828"/>
              <a:gd name="connsiteY6" fmla="*/ 2535832 h 5701102"/>
              <a:gd name="connsiteX7" fmla="*/ 3633386 w 5297828"/>
              <a:gd name="connsiteY7" fmla="*/ 2645856 h 5701102"/>
              <a:gd name="connsiteX8" fmla="*/ 3413564 w 5297828"/>
              <a:gd name="connsiteY8" fmla="*/ 3076820 h 5701102"/>
              <a:gd name="connsiteX9" fmla="*/ 4122514 w 5297828"/>
              <a:gd name="connsiteY9" fmla="*/ 3304880 h 5701102"/>
              <a:gd name="connsiteX10" fmla="*/ 2942378 w 5297828"/>
              <a:gd name="connsiteY10" fmla="*/ 3800914 h 5701102"/>
              <a:gd name="connsiteX11" fmla="*/ 3680458 w 5297828"/>
              <a:gd name="connsiteY11" fmla="*/ 4024979 h 5701102"/>
              <a:gd name="connsiteX12" fmla="*/ 3983328 w 5297828"/>
              <a:gd name="connsiteY12" fmla="*/ 4243645 h 5701102"/>
              <a:gd name="connsiteX13" fmla="*/ 4877665 w 5297828"/>
              <a:gd name="connsiteY13" fmla="*/ 4271520 h 5701102"/>
              <a:gd name="connsiteX14" fmla="*/ 4951550 w 5297828"/>
              <a:gd name="connsiteY14" fmla="*/ 5700608 h 5701102"/>
              <a:gd name="connsiteX15" fmla="*/ 745310 w 5297828"/>
              <a:gd name="connsiteY15" fmla="*/ 4100408 h 5701102"/>
              <a:gd name="connsiteX16" fmla="*/ 13790 w 5297828"/>
              <a:gd name="connsiteY16" fmla="*/ 328508 h 5701102"/>
              <a:gd name="connsiteX17" fmla="*/ 874850 w 5297828"/>
              <a:gd name="connsiteY17" fmla="*/ 183728 h 5701102"/>
              <a:gd name="connsiteX0" fmla="*/ 874850 w 5297828"/>
              <a:gd name="connsiteY0" fmla="*/ 183728 h 5701102"/>
              <a:gd name="connsiteX1" fmla="*/ 806270 w 5297828"/>
              <a:gd name="connsiteY1" fmla="*/ 229448 h 5701102"/>
              <a:gd name="connsiteX2" fmla="*/ 1263470 w 5297828"/>
              <a:gd name="connsiteY2" fmla="*/ 643468 h 5701102"/>
              <a:gd name="connsiteX3" fmla="*/ 2883507 w 5297828"/>
              <a:gd name="connsiteY3" fmla="*/ 1113658 h 5701102"/>
              <a:gd name="connsiteX4" fmla="*/ 2203270 w 5297828"/>
              <a:gd name="connsiteY4" fmla="*/ 1689948 h 5701102"/>
              <a:gd name="connsiteX5" fmla="*/ 2835890 w 5297828"/>
              <a:gd name="connsiteY5" fmla="*/ 1925910 h 5701102"/>
              <a:gd name="connsiteX6" fmla="*/ 2464247 w 5297828"/>
              <a:gd name="connsiteY6" fmla="*/ 2535832 h 5701102"/>
              <a:gd name="connsiteX7" fmla="*/ 3633386 w 5297828"/>
              <a:gd name="connsiteY7" fmla="*/ 2645856 h 5701102"/>
              <a:gd name="connsiteX8" fmla="*/ 3413564 w 5297828"/>
              <a:gd name="connsiteY8" fmla="*/ 3076820 h 5701102"/>
              <a:gd name="connsiteX9" fmla="*/ 4122514 w 5297828"/>
              <a:gd name="connsiteY9" fmla="*/ 3304880 h 5701102"/>
              <a:gd name="connsiteX10" fmla="*/ 2942378 w 5297828"/>
              <a:gd name="connsiteY10" fmla="*/ 3800914 h 5701102"/>
              <a:gd name="connsiteX11" fmla="*/ 3680458 w 5297828"/>
              <a:gd name="connsiteY11" fmla="*/ 4024979 h 5701102"/>
              <a:gd name="connsiteX12" fmla="*/ 3983328 w 5297828"/>
              <a:gd name="connsiteY12" fmla="*/ 4243645 h 5701102"/>
              <a:gd name="connsiteX13" fmla="*/ 4877665 w 5297828"/>
              <a:gd name="connsiteY13" fmla="*/ 4271520 h 5701102"/>
              <a:gd name="connsiteX14" fmla="*/ 4951550 w 5297828"/>
              <a:gd name="connsiteY14" fmla="*/ 5700608 h 5701102"/>
              <a:gd name="connsiteX15" fmla="*/ 745310 w 5297828"/>
              <a:gd name="connsiteY15" fmla="*/ 4100408 h 5701102"/>
              <a:gd name="connsiteX16" fmla="*/ 13790 w 5297828"/>
              <a:gd name="connsiteY16" fmla="*/ 328508 h 5701102"/>
              <a:gd name="connsiteX17" fmla="*/ 874850 w 5297828"/>
              <a:gd name="connsiteY17" fmla="*/ 183728 h 5701102"/>
              <a:gd name="connsiteX0" fmla="*/ 874850 w 5297828"/>
              <a:gd name="connsiteY0" fmla="*/ 183728 h 5701102"/>
              <a:gd name="connsiteX1" fmla="*/ 806270 w 5297828"/>
              <a:gd name="connsiteY1" fmla="*/ 229448 h 5701102"/>
              <a:gd name="connsiteX2" fmla="*/ 1263470 w 5297828"/>
              <a:gd name="connsiteY2" fmla="*/ 643468 h 5701102"/>
              <a:gd name="connsiteX3" fmla="*/ 2883507 w 5297828"/>
              <a:gd name="connsiteY3" fmla="*/ 1113658 h 5701102"/>
              <a:gd name="connsiteX4" fmla="*/ 2203270 w 5297828"/>
              <a:gd name="connsiteY4" fmla="*/ 1689948 h 5701102"/>
              <a:gd name="connsiteX5" fmla="*/ 2835890 w 5297828"/>
              <a:gd name="connsiteY5" fmla="*/ 1925910 h 5701102"/>
              <a:gd name="connsiteX6" fmla="*/ 2464247 w 5297828"/>
              <a:gd name="connsiteY6" fmla="*/ 2535832 h 5701102"/>
              <a:gd name="connsiteX7" fmla="*/ 3633386 w 5297828"/>
              <a:gd name="connsiteY7" fmla="*/ 2645856 h 5701102"/>
              <a:gd name="connsiteX8" fmla="*/ 3413564 w 5297828"/>
              <a:gd name="connsiteY8" fmla="*/ 3076820 h 5701102"/>
              <a:gd name="connsiteX9" fmla="*/ 4122514 w 5297828"/>
              <a:gd name="connsiteY9" fmla="*/ 3304880 h 5701102"/>
              <a:gd name="connsiteX10" fmla="*/ 2942378 w 5297828"/>
              <a:gd name="connsiteY10" fmla="*/ 3800914 h 5701102"/>
              <a:gd name="connsiteX11" fmla="*/ 3680458 w 5297828"/>
              <a:gd name="connsiteY11" fmla="*/ 4024979 h 5701102"/>
              <a:gd name="connsiteX12" fmla="*/ 3983328 w 5297828"/>
              <a:gd name="connsiteY12" fmla="*/ 4243645 h 5701102"/>
              <a:gd name="connsiteX13" fmla="*/ 4877665 w 5297828"/>
              <a:gd name="connsiteY13" fmla="*/ 4271520 h 5701102"/>
              <a:gd name="connsiteX14" fmla="*/ 4951550 w 5297828"/>
              <a:gd name="connsiteY14" fmla="*/ 5700608 h 5701102"/>
              <a:gd name="connsiteX15" fmla="*/ 745310 w 5297828"/>
              <a:gd name="connsiteY15" fmla="*/ 4100408 h 5701102"/>
              <a:gd name="connsiteX16" fmla="*/ 13790 w 5297828"/>
              <a:gd name="connsiteY16" fmla="*/ 328508 h 5701102"/>
              <a:gd name="connsiteX17" fmla="*/ 874850 w 5297828"/>
              <a:gd name="connsiteY17" fmla="*/ 183728 h 5701102"/>
              <a:gd name="connsiteX0" fmla="*/ 874850 w 5297828"/>
              <a:gd name="connsiteY0" fmla="*/ 183728 h 5701102"/>
              <a:gd name="connsiteX1" fmla="*/ 806270 w 5297828"/>
              <a:gd name="connsiteY1" fmla="*/ 229448 h 5701102"/>
              <a:gd name="connsiteX2" fmla="*/ 1263470 w 5297828"/>
              <a:gd name="connsiteY2" fmla="*/ 643468 h 5701102"/>
              <a:gd name="connsiteX3" fmla="*/ 2883507 w 5297828"/>
              <a:gd name="connsiteY3" fmla="*/ 1113658 h 5701102"/>
              <a:gd name="connsiteX4" fmla="*/ 2203270 w 5297828"/>
              <a:gd name="connsiteY4" fmla="*/ 1689948 h 5701102"/>
              <a:gd name="connsiteX5" fmla="*/ 2835890 w 5297828"/>
              <a:gd name="connsiteY5" fmla="*/ 1925910 h 5701102"/>
              <a:gd name="connsiteX6" fmla="*/ 2464247 w 5297828"/>
              <a:gd name="connsiteY6" fmla="*/ 2535832 h 5701102"/>
              <a:gd name="connsiteX7" fmla="*/ 3633386 w 5297828"/>
              <a:gd name="connsiteY7" fmla="*/ 2645856 h 5701102"/>
              <a:gd name="connsiteX8" fmla="*/ 3413564 w 5297828"/>
              <a:gd name="connsiteY8" fmla="*/ 3076820 h 5701102"/>
              <a:gd name="connsiteX9" fmla="*/ 4122514 w 5297828"/>
              <a:gd name="connsiteY9" fmla="*/ 3304880 h 5701102"/>
              <a:gd name="connsiteX10" fmla="*/ 2942378 w 5297828"/>
              <a:gd name="connsiteY10" fmla="*/ 3800914 h 5701102"/>
              <a:gd name="connsiteX11" fmla="*/ 3680458 w 5297828"/>
              <a:gd name="connsiteY11" fmla="*/ 4024979 h 5701102"/>
              <a:gd name="connsiteX12" fmla="*/ 3983328 w 5297828"/>
              <a:gd name="connsiteY12" fmla="*/ 4243645 h 5701102"/>
              <a:gd name="connsiteX13" fmla="*/ 4877665 w 5297828"/>
              <a:gd name="connsiteY13" fmla="*/ 4271520 h 5701102"/>
              <a:gd name="connsiteX14" fmla="*/ 4951550 w 5297828"/>
              <a:gd name="connsiteY14" fmla="*/ 5700608 h 5701102"/>
              <a:gd name="connsiteX15" fmla="*/ 745310 w 5297828"/>
              <a:gd name="connsiteY15" fmla="*/ 4100408 h 5701102"/>
              <a:gd name="connsiteX16" fmla="*/ 13790 w 5297828"/>
              <a:gd name="connsiteY16" fmla="*/ 328508 h 5701102"/>
              <a:gd name="connsiteX17" fmla="*/ 874850 w 5297828"/>
              <a:gd name="connsiteY17" fmla="*/ 183728 h 5701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297828" h="5701102">
                <a:moveTo>
                  <a:pt x="874850" y="183728"/>
                </a:moveTo>
                <a:cubicBezTo>
                  <a:pt x="1006930" y="167218"/>
                  <a:pt x="741500" y="152825"/>
                  <a:pt x="806270" y="229448"/>
                </a:cubicBezTo>
                <a:cubicBezTo>
                  <a:pt x="871040" y="306071"/>
                  <a:pt x="836241" y="611846"/>
                  <a:pt x="1263470" y="643468"/>
                </a:cubicBezTo>
                <a:cubicBezTo>
                  <a:pt x="1690699" y="675090"/>
                  <a:pt x="3004665" y="707751"/>
                  <a:pt x="2883507" y="1113658"/>
                </a:cubicBezTo>
                <a:cubicBezTo>
                  <a:pt x="2762349" y="1519565"/>
                  <a:pt x="2072309" y="1473549"/>
                  <a:pt x="2203270" y="1689948"/>
                </a:cubicBezTo>
                <a:cubicBezTo>
                  <a:pt x="2334231" y="1906347"/>
                  <a:pt x="2792394" y="1646033"/>
                  <a:pt x="2835890" y="1925910"/>
                </a:cubicBezTo>
                <a:cubicBezTo>
                  <a:pt x="2879386" y="2205787"/>
                  <a:pt x="2331331" y="2415841"/>
                  <a:pt x="2464247" y="2535832"/>
                </a:cubicBezTo>
                <a:cubicBezTo>
                  <a:pt x="2597163" y="2655823"/>
                  <a:pt x="3511743" y="2470347"/>
                  <a:pt x="3633386" y="2645856"/>
                </a:cubicBezTo>
                <a:cubicBezTo>
                  <a:pt x="3755029" y="2821365"/>
                  <a:pt x="3332043" y="2966983"/>
                  <a:pt x="3413564" y="3076820"/>
                </a:cubicBezTo>
                <a:cubicBezTo>
                  <a:pt x="3495085" y="3186657"/>
                  <a:pt x="4164469" y="3086662"/>
                  <a:pt x="4122514" y="3304880"/>
                </a:cubicBezTo>
                <a:cubicBezTo>
                  <a:pt x="4080559" y="3523098"/>
                  <a:pt x="2997766" y="3662610"/>
                  <a:pt x="2942378" y="3800914"/>
                </a:cubicBezTo>
                <a:cubicBezTo>
                  <a:pt x="2886990" y="3939218"/>
                  <a:pt x="3506966" y="3951191"/>
                  <a:pt x="3680458" y="4024979"/>
                </a:cubicBezTo>
                <a:cubicBezTo>
                  <a:pt x="3853950" y="4098767"/>
                  <a:pt x="3783794" y="4202555"/>
                  <a:pt x="3983328" y="4243645"/>
                </a:cubicBezTo>
                <a:cubicBezTo>
                  <a:pt x="4182862" y="4284735"/>
                  <a:pt x="4623698" y="4028693"/>
                  <a:pt x="4877665" y="4271520"/>
                </a:cubicBezTo>
                <a:cubicBezTo>
                  <a:pt x="5131632" y="4514347"/>
                  <a:pt x="5640276" y="5729127"/>
                  <a:pt x="4951550" y="5700608"/>
                </a:cubicBezTo>
                <a:cubicBezTo>
                  <a:pt x="4262824" y="5672089"/>
                  <a:pt x="1568270" y="4995758"/>
                  <a:pt x="745310" y="4100408"/>
                </a:cubicBezTo>
                <a:cubicBezTo>
                  <a:pt x="-77650" y="3205058"/>
                  <a:pt x="-14150" y="981288"/>
                  <a:pt x="13790" y="328508"/>
                </a:cubicBezTo>
                <a:cubicBezTo>
                  <a:pt x="41730" y="-324272"/>
                  <a:pt x="742770" y="200238"/>
                  <a:pt x="874850" y="183728"/>
                </a:cubicBezTo>
                <a:close/>
              </a:path>
            </a:pathLst>
          </a:custGeom>
          <a:gradFill flip="none" rotWithShape="1">
            <a:gsLst>
              <a:gs pos="22000">
                <a:schemeClr val="accent3"/>
              </a:gs>
              <a:gs pos="94000">
                <a:schemeClr val="accent3">
                  <a:lumMod val="75000"/>
                </a:schemeClr>
              </a:gs>
            </a:gsLst>
            <a:lin ang="0" scaled="1"/>
            <a:tileRect/>
          </a:gradFill>
          <a:ln>
            <a:noFill/>
          </a:ln>
          <a:effectLst>
            <a:outerShdw blurRad="419100" dist="266700" algn="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 name="椭圆 11">
            <a:extLst>
              <a:ext uri="{FF2B5EF4-FFF2-40B4-BE49-F238E27FC236}">
                <a16:creationId xmlns:a16="http://schemas.microsoft.com/office/drawing/2014/main" id="{CC26D399-DD8F-6DE1-FBDB-14DD2B602CC2}"/>
              </a:ext>
            </a:extLst>
          </p:cNvPr>
          <p:cNvSpPr/>
          <p:nvPr/>
        </p:nvSpPr>
        <p:spPr>
          <a:xfrm>
            <a:off x="6478670" y="766731"/>
            <a:ext cx="882098" cy="882098"/>
          </a:xfrm>
          <a:prstGeom prst="ellipse">
            <a:avLst/>
          </a:prstGeom>
          <a:gradFill flip="none" rotWithShape="1">
            <a:gsLst>
              <a:gs pos="55000">
                <a:schemeClr val="accent3">
                  <a:lumMod val="75000"/>
                </a:schemeClr>
              </a:gs>
              <a:gs pos="100000">
                <a:schemeClr val="accent3"/>
              </a:gs>
            </a:gsLst>
            <a:lin ang="2700000" scaled="1"/>
            <a:tileRect/>
          </a:gradFill>
          <a:ln>
            <a:noFill/>
          </a:ln>
          <a:effectLst>
            <a:outerShdw blurRad="609600" sx="102000" sy="102000" algn="ctr" rotWithShape="0">
              <a:schemeClr val="accent3">
                <a:lumMod val="20000"/>
                <a:lumOff val="80000"/>
                <a:alpha val="4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 name="图形 34">
            <a:extLst>
              <a:ext uri="{FF2B5EF4-FFF2-40B4-BE49-F238E27FC236}">
                <a16:creationId xmlns:a16="http://schemas.microsoft.com/office/drawing/2014/main" id="{91C3B026-25A7-F79D-239E-4CA6230BA314}"/>
              </a:ext>
            </a:extLst>
          </p:cNvPr>
          <p:cNvSpPr/>
          <p:nvPr/>
        </p:nvSpPr>
        <p:spPr>
          <a:xfrm>
            <a:off x="4738885" y="2908074"/>
            <a:ext cx="2910233" cy="1347864"/>
          </a:xfrm>
          <a:custGeom>
            <a:avLst/>
            <a:gdLst>
              <a:gd name="connsiteX0" fmla="*/ 2086240 w 2225660"/>
              <a:gd name="connsiteY0" fmla="*/ 854505 h 1030807"/>
              <a:gd name="connsiteX1" fmla="*/ 1974088 w 2225660"/>
              <a:gd name="connsiteY1" fmla="*/ 757364 h 1030807"/>
              <a:gd name="connsiteX2" fmla="*/ 1846062 w 2225660"/>
              <a:gd name="connsiteY2" fmla="*/ 720440 h 1030807"/>
              <a:gd name="connsiteX3" fmla="*/ 1767037 w 2225660"/>
              <a:gd name="connsiteY3" fmla="*/ 619330 h 1030807"/>
              <a:gd name="connsiteX4" fmla="*/ 1590872 w 2225660"/>
              <a:gd name="connsiteY4" fmla="*/ 587582 h 1030807"/>
              <a:gd name="connsiteX5" fmla="*/ 1478719 w 2225660"/>
              <a:gd name="connsiteY5" fmla="*/ 604836 h 1030807"/>
              <a:gd name="connsiteX6" fmla="*/ 1356905 w 2225660"/>
              <a:gd name="connsiteY6" fmla="*/ 539098 h 1030807"/>
              <a:gd name="connsiteX7" fmla="*/ 1285472 w 2225660"/>
              <a:gd name="connsiteY7" fmla="*/ 401064 h 1030807"/>
              <a:gd name="connsiteX8" fmla="*/ 1221977 w 2225660"/>
              <a:gd name="connsiteY8" fmla="*/ 305648 h 1030807"/>
              <a:gd name="connsiteX9" fmla="*/ 1128286 w 2225660"/>
              <a:gd name="connsiteY9" fmla="*/ 249745 h 1030807"/>
              <a:gd name="connsiteX10" fmla="*/ 1058062 w 2225660"/>
              <a:gd name="connsiteY10" fmla="*/ 178485 h 1030807"/>
              <a:gd name="connsiteX11" fmla="*/ 961783 w 2225660"/>
              <a:gd name="connsiteY11" fmla="*/ 50458 h 1030807"/>
              <a:gd name="connsiteX12" fmla="*/ 915714 w 2225660"/>
              <a:gd name="connsiteY12" fmla="*/ 29581 h 1030807"/>
              <a:gd name="connsiteX13" fmla="*/ 835827 w 2225660"/>
              <a:gd name="connsiteY13" fmla="*/ 1629 h 1030807"/>
              <a:gd name="connsiteX14" fmla="*/ 743345 w 2225660"/>
              <a:gd name="connsiteY14" fmla="*/ 58050 h 1030807"/>
              <a:gd name="connsiteX15" fmla="*/ 708836 w 2225660"/>
              <a:gd name="connsiteY15" fmla="*/ 84794 h 1030807"/>
              <a:gd name="connsiteX16" fmla="*/ 662595 w 2225660"/>
              <a:gd name="connsiteY16" fmla="*/ 90488 h 1030807"/>
              <a:gd name="connsiteX17" fmla="*/ 506099 w 2225660"/>
              <a:gd name="connsiteY17" fmla="*/ 189182 h 1030807"/>
              <a:gd name="connsiteX18" fmla="*/ 372034 w 2225660"/>
              <a:gd name="connsiteY18" fmla="*/ 355340 h 1030807"/>
              <a:gd name="connsiteX19" fmla="*/ 314232 w 2225660"/>
              <a:gd name="connsiteY19" fmla="*/ 441612 h 1030807"/>
              <a:gd name="connsiteX20" fmla="*/ 225373 w 2225660"/>
              <a:gd name="connsiteY20" fmla="*/ 508385 h 1030807"/>
              <a:gd name="connsiteX21" fmla="*/ 155494 w 2225660"/>
              <a:gd name="connsiteY21" fmla="*/ 649180 h 1030807"/>
              <a:gd name="connsiteX22" fmla="*/ 98382 w 2225660"/>
              <a:gd name="connsiteY22" fmla="*/ 727341 h 1030807"/>
              <a:gd name="connsiteX23" fmla="*/ 33679 w 2225660"/>
              <a:gd name="connsiteY23" fmla="*/ 815856 h 1030807"/>
              <a:gd name="connsiteX24" fmla="*/ 1241 w 2225660"/>
              <a:gd name="connsiteY24" fmla="*/ 1014279 h 1030807"/>
              <a:gd name="connsiteX25" fmla="*/ 2225655 w 2225660"/>
              <a:gd name="connsiteY25" fmla="*/ 1030670 h 1030807"/>
              <a:gd name="connsiteX26" fmla="*/ 2086240 w 2225660"/>
              <a:gd name="connsiteY26" fmla="*/ 854505 h 103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225660" h="1030807">
                <a:moveTo>
                  <a:pt x="2086240" y="854505"/>
                </a:moveTo>
                <a:cubicBezTo>
                  <a:pt x="2043795" y="826726"/>
                  <a:pt x="2019639" y="779794"/>
                  <a:pt x="1974088" y="757364"/>
                </a:cubicBezTo>
                <a:cubicBezTo>
                  <a:pt x="1949242" y="745286"/>
                  <a:pt x="1867284" y="738384"/>
                  <a:pt x="1846062" y="720440"/>
                </a:cubicBezTo>
                <a:cubicBezTo>
                  <a:pt x="1802236" y="683688"/>
                  <a:pt x="1816557" y="648145"/>
                  <a:pt x="1767037" y="619330"/>
                </a:cubicBezTo>
                <a:cubicBezTo>
                  <a:pt x="1735635" y="601213"/>
                  <a:pt x="1626416" y="586202"/>
                  <a:pt x="1590872" y="587582"/>
                </a:cubicBezTo>
                <a:cubicBezTo>
                  <a:pt x="1555328" y="588962"/>
                  <a:pt x="1514953" y="608977"/>
                  <a:pt x="1478719" y="604836"/>
                </a:cubicBezTo>
                <a:cubicBezTo>
                  <a:pt x="1432323" y="595968"/>
                  <a:pt x="1389790" y="573002"/>
                  <a:pt x="1356905" y="539098"/>
                </a:cubicBezTo>
                <a:cubicBezTo>
                  <a:pt x="1319463" y="502346"/>
                  <a:pt x="1307903" y="447650"/>
                  <a:pt x="1285472" y="401064"/>
                </a:cubicBezTo>
                <a:cubicBezTo>
                  <a:pt x="1268727" y="366521"/>
                  <a:pt x="1247366" y="334428"/>
                  <a:pt x="1221977" y="305648"/>
                </a:cubicBezTo>
                <a:cubicBezTo>
                  <a:pt x="1193335" y="275799"/>
                  <a:pt x="1166246" y="266136"/>
                  <a:pt x="1128286" y="249745"/>
                </a:cubicBezTo>
                <a:cubicBezTo>
                  <a:pt x="1093778" y="234906"/>
                  <a:pt x="1084978" y="204711"/>
                  <a:pt x="1058062" y="178485"/>
                </a:cubicBezTo>
                <a:cubicBezTo>
                  <a:pt x="1015961" y="137074"/>
                  <a:pt x="997499" y="88073"/>
                  <a:pt x="961783" y="50458"/>
                </a:cubicBezTo>
                <a:cubicBezTo>
                  <a:pt x="949705" y="37518"/>
                  <a:pt x="933486" y="39071"/>
                  <a:pt x="915714" y="29581"/>
                </a:cubicBezTo>
                <a:cubicBezTo>
                  <a:pt x="894492" y="18193"/>
                  <a:pt x="866195" y="-6998"/>
                  <a:pt x="835827" y="1629"/>
                </a:cubicBezTo>
                <a:cubicBezTo>
                  <a:pt x="800220" y="11153"/>
                  <a:pt x="768113" y="30754"/>
                  <a:pt x="743345" y="58050"/>
                </a:cubicBezTo>
                <a:cubicBezTo>
                  <a:pt x="733803" y="69248"/>
                  <a:pt x="722055" y="78341"/>
                  <a:pt x="708836" y="84794"/>
                </a:cubicBezTo>
                <a:cubicBezTo>
                  <a:pt x="693770" y="88866"/>
                  <a:pt x="678200" y="90781"/>
                  <a:pt x="662595" y="90488"/>
                </a:cubicBezTo>
                <a:cubicBezTo>
                  <a:pt x="599617" y="95837"/>
                  <a:pt x="549925" y="143976"/>
                  <a:pt x="506099" y="189182"/>
                </a:cubicBezTo>
                <a:cubicBezTo>
                  <a:pt x="450196" y="246811"/>
                  <a:pt x="410511" y="284771"/>
                  <a:pt x="372034" y="355340"/>
                </a:cubicBezTo>
                <a:cubicBezTo>
                  <a:pt x="355435" y="385794"/>
                  <a:pt x="336087" y="414678"/>
                  <a:pt x="314232" y="441612"/>
                </a:cubicBezTo>
                <a:cubicBezTo>
                  <a:pt x="281794" y="476120"/>
                  <a:pt x="257639" y="478190"/>
                  <a:pt x="225373" y="508385"/>
                </a:cubicBezTo>
                <a:cubicBezTo>
                  <a:pt x="193108" y="538580"/>
                  <a:pt x="174646" y="610013"/>
                  <a:pt x="155494" y="649180"/>
                </a:cubicBezTo>
                <a:cubicBezTo>
                  <a:pt x="141067" y="678305"/>
                  <a:pt x="121749" y="704738"/>
                  <a:pt x="98382" y="727341"/>
                </a:cubicBezTo>
                <a:cubicBezTo>
                  <a:pt x="73525" y="754292"/>
                  <a:pt x="51818" y="783987"/>
                  <a:pt x="33679" y="815856"/>
                </a:cubicBezTo>
                <a:cubicBezTo>
                  <a:pt x="7163" y="878454"/>
                  <a:pt x="-3960" y="946504"/>
                  <a:pt x="1241" y="1014279"/>
                </a:cubicBezTo>
                <a:lnTo>
                  <a:pt x="2225655" y="1030670"/>
                </a:lnTo>
                <a:cubicBezTo>
                  <a:pt x="2209263" y="951646"/>
                  <a:pt x="2153877" y="898848"/>
                  <a:pt x="2086240" y="854505"/>
                </a:cubicBezTo>
                <a:close/>
              </a:path>
            </a:pathLst>
          </a:custGeom>
          <a:solidFill>
            <a:schemeClr val="accent2">
              <a:lumMod val="50000"/>
            </a:schemeClr>
          </a:solidFill>
          <a:ln w="17204" cap="flat">
            <a:noFill/>
            <a:prstDash val="solid"/>
            <a:miter/>
          </a:ln>
          <a:effectLst>
            <a:outerShdw blurRad="152400" dist="38100" dir="16200000" rotWithShape="0">
              <a:schemeClr val="tx1">
                <a:alpha val="26000"/>
              </a:schemeClr>
            </a:outerShdw>
          </a:effectLst>
        </p:spPr>
        <p:txBody>
          <a:bodyPr rtlCol="0" anchor="ctr">
            <a:noAutofit/>
          </a:bodyPr>
          <a:lstStyle/>
          <a:p>
            <a:endParaRPr lang="zh-CN" altLang="en-US"/>
          </a:p>
        </p:txBody>
      </p:sp>
      <p:sp>
        <p:nvSpPr>
          <p:cNvPr id="10" name="图形 1556">
            <a:extLst>
              <a:ext uri="{FF2B5EF4-FFF2-40B4-BE49-F238E27FC236}">
                <a16:creationId xmlns:a16="http://schemas.microsoft.com/office/drawing/2014/main" id="{86B902B0-ABEC-5CC2-B563-407EC8090A9E}"/>
              </a:ext>
            </a:extLst>
          </p:cNvPr>
          <p:cNvSpPr/>
          <p:nvPr/>
        </p:nvSpPr>
        <p:spPr>
          <a:xfrm rot="488093">
            <a:off x="5792063" y="3518701"/>
            <a:ext cx="2368898" cy="886674"/>
          </a:xfrm>
          <a:custGeom>
            <a:avLst/>
            <a:gdLst>
              <a:gd name="connsiteX0" fmla="*/ 2059699 w 2059781"/>
              <a:gd name="connsiteY0" fmla="*/ 583500 h 770973"/>
              <a:gd name="connsiteX1" fmla="*/ 1873962 w 2059781"/>
              <a:gd name="connsiteY1" fmla="*/ 450150 h 770973"/>
              <a:gd name="connsiteX2" fmla="*/ 1762043 w 2059781"/>
              <a:gd name="connsiteY2" fmla="*/ 388238 h 770973"/>
              <a:gd name="connsiteX3" fmla="*/ 1654887 w 2059781"/>
              <a:gd name="connsiteY3" fmla="*/ 283463 h 770973"/>
              <a:gd name="connsiteX4" fmla="*/ 1538206 w 2059781"/>
              <a:gd name="connsiteY4" fmla="*/ 240600 h 770973"/>
              <a:gd name="connsiteX5" fmla="*/ 1426287 w 2059781"/>
              <a:gd name="connsiteY5" fmla="*/ 200119 h 770973"/>
              <a:gd name="connsiteX6" fmla="*/ 1348468 w 2059781"/>
              <a:gd name="connsiteY6" fmla="*/ 187451 h 770973"/>
              <a:gd name="connsiteX7" fmla="*/ 1235787 w 2059781"/>
              <a:gd name="connsiteY7" fmla="*/ 128681 h 770973"/>
              <a:gd name="connsiteX8" fmla="*/ 1114343 w 2059781"/>
              <a:gd name="connsiteY8" fmla="*/ 57244 h 770973"/>
              <a:gd name="connsiteX9" fmla="*/ 988137 w 2059781"/>
              <a:gd name="connsiteY9" fmla="*/ 52481 h 770973"/>
              <a:gd name="connsiteX10" fmla="*/ 852406 w 2059781"/>
              <a:gd name="connsiteY10" fmla="*/ 2475 h 770973"/>
              <a:gd name="connsiteX11" fmla="*/ 690481 w 2059781"/>
              <a:gd name="connsiteY11" fmla="*/ 38194 h 770973"/>
              <a:gd name="connsiteX12" fmla="*/ 589039 w 2059781"/>
              <a:gd name="connsiteY12" fmla="*/ 81914 h 770973"/>
              <a:gd name="connsiteX13" fmla="*/ 509029 w 2059781"/>
              <a:gd name="connsiteY13" fmla="*/ 144207 h 770973"/>
              <a:gd name="connsiteX14" fmla="*/ 451117 w 2059781"/>
              <a:gd name="connsiteY14" fmla="*/ 189356 h 770973"/>
              <a:gd name="connsiteX15" fmla="*/ 379680 w 2059781"/>
              <a:gd name="connsiteY15" fmla="*/ 192975 h 770973"/>
              <a:gd name="connsiteX16" fmla="*/ 327292 w 2059781"/>
              <a:gd name="connsiteY16" fmla="*/ 227456 h 770973"/>
              <a:gd name="connsiteX17" fmla="*/ 229852 w 2059781"/>
              <a:gd name="connsiteY17" fmla="*/ 339470 h 770973"/>
              <a:gd name="connsiteX18" fmla="*/ 197371 w 2059781"/>
              <a:gd name="connsiteY18" fmla="*/ 374331 h 770973"/>
              <a:gd name="connsiteX19" fmla="*/ 160986 w 2059781"/>
              <a:gd name="connsiteY19" fmla="*/ 391095 h 770973"/>
              <a:gd name="connsiteX20" fmla="*/ 99931 w 2059781"/>
              <a:gd name="connsiteY20" fmla="*/ 447769 h 770973"/>
              <a:gd name="connsiteX21" fmla="*/ -82 w 2059781"/>
              <a:gd name="connsiteY21" fmla="*/ 490536 h 770973"/>
              <a:gd name="connsiteX22" fmla="*/ 18968 w 2059781"/>
              <a:gd name="connsiteY22" fmla="*/ 556068 h 770973"/>
              <a:gd name="connsiteX23" fmla="*/ 424162 w 2059781"/>
              <a:gd name="connsiteY23" fmla="*/ 770857 h 770973"/>
              <a:gd name="connsiteX24" fmla="*/ 627330 w 2059781"/>
              <a:gd name="connsiteY24" fmla="*/ 770857 h 770973"/>
              <a:gd name="connsiteX25" fmla="*/ 846405 w 2059781"/>
              <a:gd name="connsiteY25" fmla="*/ 688275 h 770973"/>
              <a:gd name="connsiteX26" fmla="*/ 1174065 w 2059781"/>
              <a:gd name="connsiteY26" fmla="*/ 659700 h 770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59781" h="770973">
                <a:moveTo>
                  <a:pt x="2059699" y="583500"/>
                </a:moveTo>
                <a:cubicBezTo>
                  <a:pt x="1983499" y="551687"/>
                  <a:pt x="1935874" y="512063"/>
                  <a:pt x="1873962" y="450150"/>
                </a:cubicBezTo>
                <a:cubicBezTo>
                  <a:pt x="1848435" y="424623"/>
                  <a:pt x="1796619" y="412907"/>
                  <a:pt x="1762043" y="388238"/>
                </a:cubicBezTo>
                <a:cubicBezTo>
                  <a:pt x="1727467" y="363568"/>
                  <a:pt x="1688605" y="303275"/>
                  <a:pt x="1654887" y="283463"/>
                </a:cubicBezTo>
                <a:cubicBezTo>
                  <a:pt x="1628884" y="268223"/>
                  <a:pt x="1564209" y="251078"/>
                  <a:pt x="1538206" y="240600"/>
                </a:cubicBezTo>
                <a:cubicBezTo>
                  <a:pt x="1494772" y="223169"/>
                  <a:pt x="1469816" y="203072"/>
                  <a:pt x="1426287" y="200119"/>
                </a:cubicBezTo>
                <a:cubicBezTo>
                  <a:pt x="1399950" y="198871"/>
                  <a:pt x="1373842" y="194623"/>
                  <a:pt x="1348468" y="187451"/>
                </a:cubicBezTo>
                <a:cubicBezTo>
                  <a:pt x="1309510" y="177259"/>
                  <a:pt x="1281126" y="171734"/>
                  <a:pt x="1235787" y="128681"/>
                </a:cubicBezTo>
                <a:cubicBezTo>
                  <a:pt x="1212070" y="106202"/>
                  <a:pt x="1161968" y="64388"/>
                  <a:pt x="1114343" y="57244"/>
                </a:cubicBezTo>
                <a:cubicBezTo>
                  <a:pt x="1072471" y="52319"/>
                  <a:pt x="1030266" y="50729"/>
                  <a:pt x="988137" y="52481"/>
                </a:cubicBezTo>
                <a:cubicBezTo>
                  <a:pt x="917842" y="53529"/>
                  <a:pt x="910699" y="14381"/>
                  <a:pt x="852406" y="2475"/>
                </a:cubicBezTo>
                <a:cubicBezTo>
                  <a:pt x="812496" y="-5716"/>
                  <a:pt x="747631" y="5333"/>
                  <a:pt x="690481" y="38194"/>
                </a:cubicBezTo>
                <a:cubicBezTo>
                  <a:pt x="653619" y="59435"/>
                  <a:pt x="620091" y="59816"/>
                  <a:pt x="589039" y="81914"/>
                </a:cubicBezTo>
                <a:cubicBezTo>
                  <a:pt x="558597" y="97325"/>
                  <a:pt x="531432" y="118470"/>
                  <a:pt x="509029" y="144207"/>
                </a:cubicBezTo>
                <a:cubicBezTo>
                  <a:pt x="490932" y="164972"/>
                  <a:pt x="477883" y="182783"/>
                  <a:pt x="451117" y="189356"/>
                </a:cubicBezTo>
                <a:cubicBezTo>
                  <a:pt x="426352" y="195547"/>
                  <a:pt x="421780" y="183355"/>
                  <a:pt x="379680" y="192975"/>
                </a:cubicBezTo>
                <a:cubicBezTo>
                  <a:pt x="359153" y="198947"/>
                  <a:pt x="340894" y="210958"/>
                  <a:pt x="327292" y="227456"/>
                </a:cubicBezTo>
                <a:cubicBezTo>
                  <a:pt x="292898" y="263079"/>
                  <a:pt x="260370" y="300474"/>
                  <a:pt x="229852" y="339470"/>
                </a:cubicBezTo>
                <a:cubicBezTo>
                  <a:pt x="221127" y="352881"/>
                  <a:pt x="210135" y="364673"/>
                  <a:pt x="197371" y="374331"/>
                </a:cubicBezTo>
                <a:cubicBezTo>
                  <a:pt x="185665" y="380799"/>
                  <a:pt x="173511" y="386399"/>
                  <a:pt x="160986" y="391095"/>
                </a:cubicBezTo>
                <a:cubicBezTo>
                  <a:pt x="131839" y="404621"/>
                  <a:pt x="124219" y="426719"/>
                  <a:pt x="99931" y="447769"/>
                </a:cubicBezTo>
                <a:cubicBezTo>
                  <a:pt x="75642" y="468819"/>
                  <a:pt x="35637" y="479868"/>
                  <a:pt x="-82" y="490536"/>
                </a:cubicBezTo>
                <a:lnTo>
                  <a:pt x="18968" y="556068"/>
                </a:lnTo>
                <a:lnTo>
                  <a:pt x="424162" y="770857"/>
                </a:lnTo>
                <a:lnTo>
                  <a:pt x="627330" y="770857"/>
                </a:lnTo>
                <a:lnTo>
                  <a:pt x="846405" y="688275"/>
                </a:lnTo>
                <a:lnTo>
                  <a:pt x="1174065" y="659700"/>
                </a:lnTo>
                <a:close/>
              </a:path>
            </a:pathLst>
          </a:custGeom>
          <a:solidFill>
            <a:schemeClr val="accent2"/>
          </a:solidFill>
          <a:ln w="9525" cap="flat">
            <a:noFill/>
            <a:prstDash val="solid"/>
            <a:miter/>
          </a:ln>
          <a:effectLst>
            <a:outerShdw blurRad="152400" dist="38100" dir="16200000" rotWithShape="0">
              <a:schemeClr val="tx1">
                <a:alpha val="26000"/>
              </a:schemeClr>
            </a:outerShdw>
          </a:effectLst>
        </p:spPr>
        <p:txBody>
          <a:bodyPr rtlCol="0" anchor="ctr">
            <a:noAutofit/>
          </a:bodyPr>
          <a:lstStyle/>
          <a:p>
            <a:endParaRPr lang="zh-CN" altLang="en-US"/>
          </a:p>
        </p:txBody>
      </p:sp>
      <p:sp>
        <p:nvSpPr>
          <p:cNvPr id="24" name="图形 1565">
            <a:extLst>
              <a:ext uri="{FF2B5EF4-FFF2-40B4-BE49-F238E27FC236}">
                <a16:creationId xmlns:a16="http://schemas.microsoft.com/office/drawing/2014/main" id="{5540226A-719D-0879-7CC6-841E7E3DFE3C}"/>
              </a:ext>
            </a:extLst>
          </p:cNvPr>
          <p:cNvSpPr/>
          <p:nvPr/>
        </p:nvSpPr>
        <p:spPr>
          <a:xfrm>
            <a:off x="4119320" y="3192339"/>
            <a:ext cx="2074682" cy="1244506"/>
          </a:xfrm>
          <a:custGeom>
            <a:avLst/>
            <a:gdLst>
              <a:gd name="connsiteX0" fmla="*/ 273306 w 2955888"/>
              <a:gd name="connsiteY0" fmla="*/ 754124 h 1997326"/>
              <a:gd name="connsiteX1" fmla="*/ 648947 w 2955888"/>
              <a:gd name="connsiteY1" fmla="*/ 529153 h 1997326"/>
              <a:gd name="connsiteX2" fmla="*/ 709687 w 2955888"/>
              <a:gd name="connsiteY2" fmla="*/ 507333 h 1997326"/>
              <a:gd name="connsiteX3" fmla="*/ 765119 w 2955888"/>
              <a:gd name="connsiteY3" fmla="*/ 452786 h 1997326"/>
              <a:gd name="connsiteX4" fmla="*/ 1138991 w 2955888"/>
              <a:gd name="connsiteY4" fmla="*/ 129923 h 1997326"/>
              <a:gd name="connsiteX5" fmla="*/ 1241009 w 2955888"/>
              <a:gd name="connsiteY5" fmla="*/ 117834 h 1997326"/>
              <a:gd name="connsiteX6" fmla="*/ 1435612 w 2955888"/>
              <a:gd name="connsiteY6" fmla="*/ 2252 h 1997326"/>
              <a:gd name="connsiteX7" fmla="*/ 1621958 w 2955888"/>
              <a:gd name="connsiteY7" fmla="*/ 94836 h 1997326"/>
              <a:gd name="connsiteX8" fmla="*/ 1757884 w 2955888"/>
              <a:gd name="connsiteY8" fmla="*/ 224571 h 1997326"/>
              <a:gd name="connsiteX9" fmla="*/ 1894401 w 2955888"/>
              <a:gd name="connsiteY9" fmla="*/ 261427 h 1997326"/>
              <a:gd name="connsiteX10" fmla="*/ 2255594 w 2955888"/>
              <a:gd name="connsiteY10" fmla="*/ 640902 h 1997326"/>
              <a:gd name="connsiteX11" fmla="*/ 2398892 w 2955888"/>
              <a:gd name="connsiteY11" fmla="*/ 680706 h 1997326"/>
              <a:gd name="connsiteX12" fmla="*/ 2941124 w 2955888"/>
              <a:gd name="connsiteY12" fmla="*/ 1076103 h 1997326"/>
              <a:gd name="connsiteX13" fmla="*/ 2955867 w 2955888"/>
              <a:gd name="connsiteY13" fmla="*/ 1997220 h 1997326"/>
              <a:gd name="connsiteX14" fmla="*/ -22 w 2955888"/>
              <a:gd name="connsiteY14" fmla="*/ 1997220 h 199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55888" h="1997326">
                <a:moveTo>
                  <a:pt x="273306" y="754124"/>
                </a:moveTo>
                <a:cubicBezTo>
                  <a:pt x="422206" y="762970"/>
                  <a:pt x="509187" y="577213"/>
                  <a:pt x="648947" y="529153"/>
                </a:cubicBezTo>
                <a:cubicBezTo>
                  <a:pt x="669802" y="523698"/>
                  <a:pt x="690126" y="516385"/>
                  <a:pt x="709687" y="507333"/>
                </a:cubicBezTo>
                <a:cubicBezTo>
                  <a:pt x="731570" y="492974"/>
                  <a:pt x="750409" y="474428"/>
                  <a:pt x="765119" y="452786"/>
                </a:cubicBezTo>
                <a:cubicBezTo>
                  <a:pt x="867137" y="317154"/>
                  <a:pt x="971515" y="150563"/>
                  <a:pt x="1138991" y="129923"/>
                </a:cubicBezTo>
                <a:cubicBezTo>
                  <a:pt x="1173273" y="128714"/>
                  <a:pt x="1207396" y="124675"/>
                  <a:pt x="1241009" y="117834"/>
                </a:cubicBezTo>
                <a:cubicBezTo>
                  <a:pt x="1313838" y="95426"/>
                  <a:pt x="1360719" y="16405"/>
                  <a:pt x="1435612" y="2252"/>
                </a:cubicBezTo>
                <a:cubicBezTo>
                  <a:pt x="1510504" y="-11901"/>
                  <a:pt x="1574192" y="39993"/>
                  <a:pt x="1621958" y="94836"/>
                </a:cubicBezTo>
                <a:cubicBezTo>
                  <a:pt x="1669724" y="149678"/>
                  <a:pt x="1690953" y="196560"/>
                  <a:pt x="1757884" y="224571"/>
                </a:cubicBezTo>
                <a:cubicBezTo>
                  <a:pt x="1804176" y="243736"/>
                  <a:pt x="1846340" y="244326"/>
                  <a:pt x="1894401" y="261427"/>
                </a:cubicBezTo>
                <a:cubicBezTo>
                  <a:pt x="2059813" y="322462"/>
                  <a:pt x="2093131" y="572496"/>
                  <a:pt x="2255594" y="640902"/>
                </a:cubicBezTo>
                <a:cubicBezTo>
                  <a:pt x="2302210" y="658003"/>
                  <a:pt x="2350124" y="671330"/>
                  <a:pt x="2398892" y="680706"/>
                </a:cubicBezTo>
                <a:cubicBezTo>
                  <a:pt x="2605288" y="721986"/>
                  <a:pt x="2846182" y="889167"/>
                  <a:pt x="2941124" y="1076103"/>
                </a:cubicBezTo>
                <a:lnTo>
                  <a:pt x="2955867" y="1997220"/>
                </a:lnTo>
                <a:lnTo>
                  <a:pt x="-22" y="1997220"/>
                </a:lnTo>
                <a:close/>
              </a:path>
            </a:pathLst>
          </a:custGeom>
          <a:solidFill>
            <a:schemeClr val="accent2">
              <a:lumMod val="75000"/>
            </a:schemeClr>
          </a:solidFill>
          <a:ln w="29432" cap="flat">
            <a:noFill/>
            <a:prstDash val="solid"/>
            <a:miter/>
          </a:ln>
          <a:effectLst>
            <a:outerShdw blurRad="152400" dist="38100" dir="16200000" rotWithShape="0">
              <a:schemeClr val="tx1">
                <a:alpha val="26000"/>
              </a:schemeClr>
            </a:outerShdw>
          </a:effectLst>
        </p:spPr>
        <p:txBody>
          <a:bodyPr rtlCol="0" anchor="ctr">
            <a:noAutofit/>
          </a:bodyPr>
          <a:lstStyle/>
          <a:p>
            <a:endParaRPr lang="zh-CN" altLang="en-US"/>
          </a:p>
        </p:txBody>
      </p:sp>
      <p:sp>
        <p:nvSpPr>
          <p:cNvPr id="6" name="任意多边形: 形状 5">
            <a:extLst>
              <a:ext uri="{FF2B5EF4-FFF2-40B4-BE49-F238E27FC236}">
                <a16:creationId xmlns:a16="http://schemas.microsoft.com/office/drawing/2014/main" id="{02FFB651-3F63-1033-F591-361BCF8795EB}"/>
              </a:ext>
            </a:extLst>
          </p:cNvPr>
          <p:cNvSpPr/>
          <p:nvPr/>
        </p:nvSpPr>
        <p:spPr>
          <a:xfrm>
            <a:off x="0" y="0"/>
            <a:ext cx="12192000" cy="6858000"/>
          </a:xfrm>
          <a:custGeom>
            <a:avLst/>
            <a:gdLst/>
            <a:ahLst/>
            <a:cxnLst/>
            <a:rect l="l" t="t" r="r" b="b"/>
            <a:pathLst>
              <a:path w="12192000" h="6858000">
                <a:moveTo>
                  <a:pt x="6071274" y="835970"/>
                </a:moveTo>
                <a:cubicBezTo>
                  <a:pt x="5778101" y="835970"/>
                  <a:pt x="5548615" y="872616"/>
                  <a:pt x="5382816" y="945910"/>
                </a:cubicBezTo>
                <a:cubicBezTo>
                  <a:pt x="5217017" y="1019203"/>
                  <a:pt x="5088576" y="1124517"/>
                  <a:pt x="4997493" y="1261853"/>
                </a:cubicBezTo>
                <a:cubicBezTo>
                  <a:pt x="4906410" y="1399189"/>
                  <a:pt x="4843791" y="1590250"/>
                  <a:pt x="4809635" y="1835034"/>
                </a:cubicBezTo>
                <a:lnTo>
                  <a:pt x="5680614" y="1905481"/>
                </a:lnTo>
                <a:cubicBezTo>
                  <a:pt x="5704808" y="1729009"/>
                  <a:pt x="5752128" y="1605904"/>
                  <a:pt x="5822575" y="1536169"/>
                </a:cubicBezTo>
                <a:cubicBezTo>
                  <a:pt x="5893022" y="1466434"/>
                  <a:pt x="5983749" y="1431566"/>
                  <a:pt x="6094757" y="1431566"/>
                </a:cubicBezTo>
                <a:cubicBezTo>
                  <a:pt x="6201494" y="1431566"/>
                  <a:pt x="6290086" y="1465366"/>
                  <a:pt x="6360533" y="1532967"/>
                </a:cubicBezTo>
                <a:cubicBezTo>
                  <a:pt x="6430980" y="1600567"/>
                  <a:pt x="6466203" y="1682044"/>
                  <a:pt x="6466203" y="1777396"/>
                </a:cubicBezTo>
                <a:cubicBezTo>
                  <a:pt x="6466203" y="1865633"/>
                  <a:pt x="6430624" y="1958850"/>
                  <a:pt x="6359466" y="2057049"/>
                </a:cubicBezTo>
                <a:cubicBezTo>
                  <a:pt x="6288307" y="2155247"/>
                  <a:pt x="6125354" y="2298987"/>
                  <a:pt x="5870607" y="2488269"/>
                </a:cubicBezTo>
                <a:cubicBezTo>
                  <a:pt x="5453619" y="2797097"/>
                  <a:pt x="5169341" y="3065008"/>
                  <a:pt x="5017773" y="3292003"/>
                </a:cubicBezTo>
                <a:cubicBezTo>
                  <a:pt x="4866206" y="3518999"/>
                  <a:pt x="4775479" y="3761293"/>
                  <a:pt x="4745592" y="4018887"/>
                </a:cubicBezTo>
                <a:lnTo>
                  <a:pt x="7354261" y="4018887"/>
                </a:lnTo>
                <a:lnTo>
                  <a:pt x="7354261" y="3310149"/>
                </a:lnTo>
                <a:lnTo>
                  <a:pt x="5996557" y="3310149"/>
                </a:lnTo>
                <a:cubicBezTo>
                  <a:pt x="6076255" y="3231875"/>
                  <a:pt x="6145634" y="3168544"/>
                  <a:pt x="6204696" y="3120156"/>
                </a:cubicBezTo>
                <a:cubicBezTo>
                  <a:pt x="6263757" y="3071768"/>
                  <a:pt x="6380813" y="2987090"/>
                  <a:pt x="6555863" y="2866120"/>
                </a:cubicBezTo>
                <a:cubicBezTo>
                  <a:pt x="6850459" y="2658337"/>
                  <a:pt x="7053616" y="2467633"/>
                  <a:pt x="7165335" y="2294006"/>
                </a:cubicBezTo>
                <a:cubicBezTo>
                  <a:pt x="7277054" y="2120380"/>
                  <a:pt x="7332913" y="1938214"/>
                  <a:pt x="7332913" y="1747510"/>
                </a:cubicBezTo>
                <a:cubicBezTo>
                  <a:pt x="7332913" y="1568190"/>
                  <a:pt x="7284169" y="1406305"/>
                  <a:pt x="7186682" y="1261853"/>
                </a:cubicBezTo>
                <a:cubicBezTo>
                  <a:pt x="7089195" y="1117402"/>
                  <a:pt x="6955417" y="1010308"/>
                  <a:pt x="6785349" y="940573"/>
                </a:cubicBezTo>
                <a:cubicBezTo>
                  <a:pt x="6615280" y="870837"/>
                  <a:pt x="6377255" y="835970"/>
                  <a:pt x="6071274" y="835970"/>
                </a:cubicBezTo>
                <a:close/>
                <a:moveTo>
                  <a:pt x="0" y="0"/>
                </a:moveTo>
                <a:lnTo>
                  <a:pt x="12192000" y="0"/>
                </a:lnTo>
                <a:lnTo>
                  <a:pt x="12192000" y="6858000"/>
                </a:lnTo>
                <a:lnTo>
                  <a:pt x="0" y="6858000"/>
                </a:lnTo>
                <a:close/>
              </a:path>
            </a:pathLst>
          </a:custGeom>
          <a:gradFill>
            <a:gsLst>
              <a:gs pos="0">
                <a:schemeClr val="accent2">
                  <a:lumMod val="60000"/>
                  <a:lumOff val="40000"/>
                </a:schemeClr>
              </a:gs>
              <a:gs pos="35000">
                <a:schemeClr val="accent2"/>
              </a:gs>
              <a:gs pos="100000">
                <a:schemeClr val="accent2">
                  <a:lumMod val="75000"/>
                </a:schemeClr>
              </a:gs>
            </a:gsLst>
            <a:path path="circle">
              <a:fillToRect l="50000" t="-80000" r="50000" b="180000"/>
            </a:path>
          </a:gradFill>
          <a:ln>
            <a:noFill/>
          </a:ln>
          <a:effectLst>
            <a:outerShdw blurRad="508000" dist="152400" dir="8100000" algn="tr"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 name="任意多边形: 形状 2">
            <a:extLst>
              <a:ext uri="{FF2B5EF4-FFF2-40B4-BE49-F238E27FC236}">
                <a16:creationId xmlns:a16="http://schemas.microsoft.com/office/drawing/2014/main" id="{3BEED1D7-D02D-62C6-7947-08B08C6ECC15}"/>
              </a:ext>
            </a:extLst>
          </p:cNvPr>
          <p:cNvSpPr/>
          <p:nvPr/>
        </p:nvSpPr>
        <p:spPr>
          <a:xfrm>
            <a:off x="4254148" y="4459608"/>
            <a:ext cx="3683705" cy="1263720"/>
          </a:xfrm>
          <a:custGeom>
            <a:avLst/>
            <a:gdLst>
              <a:gd name="connsiteX0" fmla="*/ 631861 w 3683705"/>
              <a:gd name="connsiteY0" fmla="*/ 0 h 1263720"/>
              <a:gd name="connsiteX1" fmla="*/ 985140 w 3683705"/>
              <a:gd name="connsiteY1" fmla="*/ 107912 h 1263720"/>
              <a:gd name="connsiteX2" fmla="*/ 1035191 w 3683705"/>
              <a:gd name="connsiteY2" fmla="*/ 149208 h 1263720"/>
              <a:gd name="connsiteX3" fmla="*/ 1085242 w 3683705"/>
              <a:gd name="connsiteY3" fmla="*/ 107912 h 1263720"/>
              <a:gd name="connsiteX4" fmla="*/ 1438522 w 3683705"/>
              <a:gd name="connsiteY4" fmla="*/ 0 h 1263720"/>
              <a:gd name="connsiteX5" fmla="*/ 1791801 w 3683705"/>
              <a:gd name="connsiteY5" fmla="*/ 107912 h 1263720"/>
              <a:gd name="connsiteX6" fmla="*/ 1841852 w 3683705"/>
              <a:gd name="connsiteY6" fmla="*/ 149208 h 1263720"/>
              <a:gd name="connsiteX7" fmla="*/ 1891903 w 3683705"/>
              <a:gd name="connsiteY7" fmla="*/ 107912 h 1263720"/>
              <a:gd name="connsiteX8" fmla="*/ 2245183 w 3683705"/>
              <a:gd name="connsiteY8" fmla="*/ 0 h 1263720"/>
              <a:gd name="connsiteX9" fmla="*/ 2598463 w 3683705"/>
              <a:gd name="connsiteY9" fmla="*/ 107912 h 1263720"/>
              <a:gd name="connsiteX10" fmla="*/ 2648514 w 3683705"/>
              <a:gd name="connsiteY10" fmla="*/ 149208 h 1263720"/>
              <a:gd name="connsiteX11" fmla="*/ 2698565 w 3683705"/>
              <a:gd name="connsiteY11" fmla="*/ 107912 h 1263720"/>
              <a:gd name="connsiteX12" fmla="*/ 3051844 w 3683705"/>
              <a:gd name="connsiteY12" fmla="*/ 0 h 1263720"/>
              <a:gd name="connsiteX13" fmla="*/ 3683705 w 3683705"/>
              <a:gd name="connsiteY13" fmla="*/ 631860 h 1263720"/>
              <a:gd name="connsiteX14" fmla="*/ 3051844 w 3683705"/>
              <a:gd name="connsiteY14" fmla="*/ 1263720 h 1263720"/>
              <a:gd name="connsiteX15" fmla="*/ 2698565 w 3683705"/>
              <a:gd name="connsiteY15" fmla="*/ 1155809 h 1263720"/>
              <a:gd name="connsiteX16" fmla="*/ 2648514 w 3683705"/>
              <a:gd name="connsiteY16" fmla="*/ 1114513 h 1263720"/>
              <a:gd name="connsiteX17" fmla="*/ 2598463 w 3683705"/>
              <a:gd name="connsiteY17" fmla="*/ 1155809 h 1263720"/>
              <a:gd name="connsiteX18" fmla="*/ 2245183 w 3683705"/>
              <a:gd name="connsiteY18" fmla="*/ 1263720 h 1263720"/>
              <a:gd name="connsiteX19" fmla="*/ 1891903 w 3683705"/>
              <a:gd name="connsiteY19" fmla="*/ 1155809 h 1263720"/>
              <a:gd name="connsiteX20" fmla="*/ 1841852 w 3683705"/>
              <a:gd name="connsiteY20" fmla="*/ 1114513 h 1263720"/>
              <a:gd name="connsiteX21" fmla="*/ 1791801 w 3683705"/>
              <a:gd name="connsiteY21" fmla="*/ 1155809 h 1263720"/>
              <a:gd name="connsiteX22" fmla="*/ 1438522 w 3683705"/>
              <a:gd name="connsiteY22" fmla="*/ 1263720 h 1263720"/>
              <a:gd name="connsiteX23" fmla="*/ 1085242 w 3683705"/>
              <a:gd name="connsiteY23" fmla="*/ 1155809 h 1263720"/>
              <a:gd name="connsiteX24" fmla="*/ 1035191 w 3683705"/>
              <a:gd name="connsiteY24" fmla="*/ 1114513 h 1263720"/>
              <a:gd name="connsiteX25" fmla="*/ 985140 w 3683705"/>
              <a:gd name="connsiteY25" fmla="*/ 1155809 h 1263720"/>
              <a:gd name="connsiteX26" fmla="*/ 631861 w 3683705"/>
              <a:gd name="connsiteY26" fmla="*/ 1263720 h 1263720"/>
              <a:gd name="connsiteX27" fmla="*/ 0 w 3683705"/>
              <a:gd name="connsiteY27" fmla="*/ 631860 h 1263720"/>
              <a:gd name="connsiteX28" fmla="*/ 631861 w 3683705"/>
              <a:gd name="connsiteY28" fmla="*/ 0 h 1263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83705" h="1263720">
                <a:moveTo>
                  <a:pt x="631861" y="0"/>
                </a:moveTo>
                <a:cubicBezTo>
                  <a:pt x="762723" y="0"/>
                  <a:pt x="884295" y="39782"/>
                  <a:pt x="985140" y="107912"/>
                </a:cubicBezTo>
                <a:lnTo>
                  <a:pt x="1035191" y="149208"/>
                </a:lnTo>
                <a:lnTo>
                  <a:pt x="1085242" y="107912"/>
                </a:lnTo>
                <a:cubicBezTo>
                  <a:pt x="1186088" y="39782"/>
                  <a:pt x="1307659" y="0"/>
                  <a:pt x="1438522" y="0"/>
                </a:cubicBezTo>
                <a:cubicBezTo>
                  <a:pt x="1569384" y="0"/>
                  <a:pt x="1690956" y="39782"/>
                  <a:pt x="1791801" y="107912"/>
                </a:cubicBezTo>
                <a:lnTo>
                  <a:pt x="1841852" y="149208"/>
                </a:lnTo>
                <a:lnTo>
                  <a:pt x="1891903" y="107912"/>
                </a:lnTo>
                <a:cubicBezTo>
                  <a:pt x="1992749" y="39782"/>
                  <a:pt x="2114320" y="0"/>
                  <a:pt x="2245183" y="0"/>
                </a:cubicBezTo>
                <a:cubicBezTo>
                  <a:pt x="2376045" y="0"/>
                  <a:pt x="2497617" y="39782"/>
                  <a:pt x="2598463" y="107912"/>
                </a:cubicBezTo>
                <a:lnTo>
                  <a:pt x="2648514" y="149208"/>
                </a:lnTo>
                <a:lnTo>
                  <a:pt x="2698565" y="107912"/>
                </a:lnTo>
                <a:cubicBezTo>
                  <a:pt x="2799411" y="39782"/>
                  <a:pt x="2920982" y="0"/>
                  <a:pt x="3051844" y="0"/>
                </a:cubicBezTo>
                <a:cubicBezTo>
                  <a:pt x="3400811" y="0"/>
                  <a:pt x="3683705" y="282893"/>
                  <a:pt x="3683705" y="631860"/>
                </a:cubicBezTo>
                <a:cubicBezTo>
                  <a:pt x="3683705" y="980827"/>
                  <a:pt x="3400811" y="1263720"/>
                  <a:pt x="3051844" y="1263720"/>
                </a:cubicBezTo>
                <a:cubicBezTo>
                  <a:pt x="2920982" y="1263720"/>
                  <a:pt x="2799411" y="1223938"/>
                  <a:pt x="2698565" y="1155809"/>
                </a:cubicBezTo>
                <a:lnTo>
                  <a:pt x="2648514" y="1114513"/>
                </a:lnTo>
                <a:lnTo>
                  <a:pt x="2598463" y="1155809"/>
                </a:lnTo>
                <a:cubicBezTo>
                  <a:pt x="2497617" y="1223938"/>
                  <a:pt x="2376045" y="1263720"/>
                  <a:pt x="2245183" y="1263720"/>
                </a:cubicBezTo>
                <a:cubicBezTo>
                  <a:pt x="2114320" y="1263720"/>
                  <a:pt x="1992749" y="1223938"/>
                  <a:pt x="1891903" y="1155809"/>
                </a:cubicBezTo>
                <a:lnTo>
                  <a:pt x="1841852" y="1114513"/>
                </a:lnTo>
                <a:lnTo>
                  <a:pt x="1791801" y="1155809"/>
                </a:lnTo>
                <a:cubicBezTo>
                  <a:pt x="1690956" y="1223938"/>
                  <a:pt x="1569384" y="1263720"/>
                  <a:pt x="1438522" y="1263720"/>
                </a:cubicBezTo>
                <a:cubicBezTo>
                  <a:pt x="1307659" y="1263720"/>
                  <a:pt x="1186088" y="1223938"/>
                  <a:pt x="1085242" y="1155809"/>
                </a:cubicBezTo>
                <a:lnTo>
                  <a:pt x="1035191" y="1114513"/>
                </a:lnTo>
                <a:lnTo>
                  <a:pt x="985140" y="1155809"/>
                </a:lnTo>
                <a:cubicBezTo>
                  <a:pt x="884295" y="1223938"/>
                  <a:pt x="762723" y="1263720"/>
                  <a:pt x="631861" y="1263720"/>
                </a:cubicBezTo>
                <a:cubicBezTo>
                  <a:pt x="282894" y="1263720"/>
                  <a:pt x="0" y="980827"/>
                  <a:pt x="0" y="631860"/>
                </a:cubicBezTo>
                <a:cubicBezTo>
                  <a:pt x="0" y="282893"/>
                  <a:pt x="282894" y="0"/>
                  <a:pt x="631861" y="0"/>
                </a:cubicBezTo>
                <a:close/>
              </a:path>
            </a:pathLst>
          </a:custGeom>
          <a:solidFill>
            <a:schemeClr val="accent1"/>
          </a:solidFill>
          <a:ln w="25400">
            <a:gradFill>
              <a:gsLst>
                <a:gs pos="0">
                  <a:schemeClr val="accent3"/>
                </a:gs>
                <a:gs pos="100000">
                  <a:schemeClr val="accent3">
                    <a:lumMod val="75000"/>
                  </a:schemeClr>
                </a:gs>
              </a:gsLst>
              <a:lin ang="5400000" scaled="1"/>
            </a:gradFill>
          </a:ln>
          <a:effectLst>
            <a:innerShdw blurRad="228600">
              <a:prstClr val="black">
                <a:alpha val="61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baseline="30000" dirty="0"/>
          </a:p>
        </p:txBody>
      </p:sp>
      <p:sp>
        <p:nvSpPr>
          <p:cNvPr id="2" name="文本框 1">
            <a:extLst>
              <a:ext uri="{FF2B5EF4-FFF2-40B4-BE49-F238E27FC236}">
                <a16:creationId xmlns:a16="http://schemas.microsoft.com/office/drawing/2014/main" id="{6F5225AA-4247-1781-EE8C-F83EC4DF72EF}"/>
              </a:ext>
            </a:extLst>
          </p:cNvPr>
          <p:cNvSpPr txBox="1"/>
          <p:nvPr/>
        </p:nvSpPr>
        <p:spPr>
          <a:xfrm>
            <a:off x="4618673" y="4629803"/>
            <a:ext cx="2968185" cy="923330"/>
          </a:xfrm>
          <a:prstGeom prst="rect">
            <a:avLst/>
          </a:prstGeom>
          <a:noFill/>
        </p:spPr>
        <p:txBody>
          <a:bodyPr wrap="square" rtlCol="0">
            <a:noAutofit/>
          </a:bodyPr>
          <a:lstStyle>
            <a:defPPr>
              <a:defRPr lang="zh-CN"/>
            </a:defPPr>
            <a:lvl1pPr algn="dist">
              <a:defRPr sz="5400">
                <a:solidFill>
                  <a:schemeClr val="bg1"/>
                </a:solidFill>
                <a:latin typeface="+mj-ea"/>
                <a:ea typeface="+mj-ea"/>
              </a:defRPr>
            </a:lvl1pPr>
          </a:lstStyle>
          <a:p>
            <a:r>
              <a:rPr lang="zh-CN" altLang="en-US" dirty="0"/>
              <a:t>活动安排</a:t>
            </a:r>
          </a:p>
        </p:txBody>
      </p:sp>
      <p:sp>
        <p:nvSpPr>
          <p:cNvPr id="14" name="图形 13">
            <a:extLst>
              <a:ext uri="{FF2B5EF4-FFF2-40B4-BE49-F238E27FC236}">
                <a16:creationId xmlns:a16="http://schemas.microsoft.com/office/drawing/2014/main" id="{F2C5B411-586D-2943-B924-A84F33319874}"/>
              </a:ext>
            </a:extLst>
          </p:cNvPr>
          <p:cNvSpPr/>
          <p:nvPr/>
        </p:nvSpPr>
        <p:spPr>
          <a:xfrm rot="21004422" flipH="1">
            <a:off x="4691251" y="796548"/>
            <a:ext cx="999198" cy="676138"/>
          </a:xfrm>
          <a:custGeom>
            <a:avLst/>
            <a:gdLst>
              <a:gd name="connsiteX0" fmla="*/ 2705310 w 2717114"/>
              <a:gd name="connsiteY0" fmla="*/ 593706 h 1838617"/>
              <a:gd name="connsiteX1" fmla="*/ 2557778 w 2717114"/>
              <a:gd name="connsiteY1" fmla="*/ 529811 h 1838617"/>
              <a:gd name="connsiteX2" fmla="*/ 2307908 w 2717114"/>
              <a:gd name="connsiteY2" fmla="*/ 425915 h 1838617"/>
              <a:gd name="connsiteX3" fmla="*/ 2307908 w 2717114"/>
              <a:gd name="connsiteY3" fmla="*/ 425915 h 1838617"/>
              <a:gd name="connsiteX4" fmla="*/ 2215441 w 2717114"/>
              <a:gd name="connsiteY4" fmla="*/ 432668 h 1838617"/>
              <a:gd name="connsiteX5" fmla="*/ 2032585 w 2717114"/>
              <a:gd name="connsiteY5" fmla="*/ 531369 h 1838617"/>
              <a:gd name="connsiteX6" fmla="*/ 1938040 w 2717114"/>
              <a:gd name="connsiteY6" fmla="*/ 541239 h 1838617"/>
              <a:gd name="connsiteX7" fmla="*/ 2027390 w 2717114"/>
              <a:gd name="connsiteY7" fmla="*/ 430590 h 1838617"/>
              <a:gd name="connsiteX8" fmla="*/ 2131285 w 2717114"/>
              <a:gd name="connsiteY8" fmla="*/ 233188 h 1838617"/>
              <a:gd name="connsiteX9" fmla="*/ 2473103 w 2717114"/>
              <a:gd name="connsiteY9" fmla="*/ 198903 h 1838617"/>
              <a:gd name="connsiteX10" fmla="*/ 2552064 w 2717114"/>
              <a:gd name="connsiteY10" fmla="*/ 163058 h 1838617"/>
              <a:gd name="connsiteX11" fmla="*/ 2561934 w 2717114"/>
              <a:gd name="connsiteY11" fmla="*/ 126175 h 1838617"/>
              <a:gd name="connsiteX12" fmla="*/ 2462194 w 2717114"/>
              <a:gd name="connsiteY12" fmla="*/ 109552 h 1838617"/>
              <a:gd name="connsiteX13" fmla="*/ 2254402 w 2717114"/>
              <a:gd name="connsiteY13" fmla="*/ 118903 h 1838617"/>
              <a:gd name="connsiteX14" fmla="*/ 2076221 w 2717114"/>
              <a:gd name="connsiteY14" fmla="*/ 118903 h 1838617"/>
              <a:gd name="connsiteX15" fmla="*/ 2029987 w 2717114"/>
              <a:gd name="connsiteY15" fmla="*/ 152149 h 1838617"/>
              <a:gd name="connsiteX16" fmla="*/ 1704793 w 2717114"/>
              <a:gd name="connsiteY16" fmla="*/ 307993 h 1838617"/>
              <a:gd name="connsiteX17" fmla="*/ 1704793 w 2717114"/>
              <a:gd name="connsiteY17" fmla="*/ 307993 h 1838617"/>
              <a:gd name="connsiteX18" fmla="*/ 1594144 w 2717114"/>
              <a:gd name="connsiteY18" fmla="*/ 256045 h 1838617"/>
              <a:gd name="connsiteX19" fmla="*/ 1625313 w 2717114"/>
              <a:gd name="connsiteY19" fmla="*/ 204097 h 1838617"/>
              <a:gd name="connsiteX20" fmla="*/ 1617521 w 2717114"/>
              <a:gd name="connsiteY20" fmla="*/ 117344 h 1838617"/>
              <a:gd name="connsiteX21" fmla="*/ 1471547 w 2717114"/>
              <a:gd name="connsiteY21" fmla="*/ 69552 h 1838617"/>
              <a:gd name="connsiteX22" fmla="*/ 1464794 w 2717114"/>
              <a:gd name="connsiteY22" fmla="*/ 121500 h 1838617"/>
              <a:gd name="connsiteX23" fmla="*/ 1470509 w 2717114"/>
              <a:gd name="connsiteY23" fmla="*/ 251370 h 1838617"/>
              <a:gd name="connsiteX24" fmla="*/ 1386353 w 2717114"/>
              <a:gd name="connsiteY24" fmla="*/ 265915 h 1838617"/>
              <a:gd name="connsiteX25" fmla="*/ 1101678 w 2717114"/>
              <a:gd name="connsiteY25" fmla="*/ 472148 h 1838617"/>
              <a:gd name="connsiteX26" fmla="*/ 826355 w 2717114"/>
              <a:gd name="connsiteY26" fmla="*/ 790589 h 1838617"/>
              <a:gd name="connsiteX27" fmla="*/ 514667 w 2717114"/>
              <a:gd name="connsiteY27" fmla="*/ 720459 h 1838617"/>
              <a:gd name="connsiteX28" fmla="*/ 441940 w 2717114"/>
              <a:gd name="connsiteY28" fmla="*/ 679940 h 1838617"/>
              <a:gd name="connsiteX29" fmla="*/ 660641 w 2717114"/>
              <a:gd name="connsiteY29" fmla="*/ 448252 h 1838617"/>
              <a:gd name="connsiteX30" fmla="*/ 769212 w 2717114"/>
              <a:gd name="connsiteY30" fmla="*/ 76306 h 1838617"/>
              <a:gd name="connsiteX31" fmla="*/ 478823 w 2717114"/>
              <a:gd name="connsiteY31" fmla="*/ 408772 h 1838617"/>
              <a:gd name="connsiteX32" fmla="*/ 467914 w 2717114"/>
              <a:gd name="connsiteY32" fmla="*/ 434226 h 1838617"/>
              <a:gd name="connsiteX33" fmla="*/ 481421 w 2717114"/>
              <a:gd name="connsiteY33" fmla="*/ 235266 h 1838617"/>
              <a:gd name="connsiteX34" fmla="*/ 481421 w 2717114"/>
              <a:gd name="connsiteY34" fmla="*/ -58 h 1838617"/>
              <a:gd name="connsiteX35" fmla="*/ 325577 w 2717114"/>
              <a:gd name="connsiteY35" fmla="*/ 402019 h 1838617"/>
              <a:gd name="connsiteX36" fmla="*/ 317785 w 2717114"/>
              <a:gd name="connsiteY36" fmla="*/ 658641 h 1838617"/>
              <a:gd name="connsiteX37" fmla="*/ 288694 w 2717114"/>
              <a:gd name="connsiteY37" fmla="*/ 662278 h 1838617"/>
              <a:gd name="connsiteX38" fmla="*/ 65318 w 2717114"/>
              <a:gd name="connsiteY38" fmla="*/ 811888 h 1838617"/>
              <a:gd name="connsiteX39" fmla="*/ 28955 w 2717114"/>
              <a:gd name="connsiteY39" fmla="*/ 901757 h 1838617"/>
              <a:gd name="connsiteX40" fmla="*/ 5059 w 2717114"/>
              <a:gd name="connsiteY40" fmla="*/ 940199 h 1838617"/>
              <a:gd name="connsiteX41" fmla="*/ 25318 w 2717114"/>
              <a:gd name="connsiteY41" fmla="*/ 981757 h 1838617"/>
              <a:gd name="connsiteX42" fmla="*/ 103759 w 2717114"/>
              <a:gd name="connsiteY42" fmla="*/ 1043575 h 1838617"/>
              <a:gd name="connsiteX43" fmla="*/ 328694 w 2717114"/>
              <a:gd name="connsiteY43" fmla="*/ 1006692 h 1838617"/>
              <a:gd name="connsiteX44" fmla="*/ 386876 w 2717114"/>
              <a:gd name="connsiteY44" fmla="*/ 1040978 h 1838617"/>
              <a:gd name="connsiteX45" fmla="*/ 409213 w 2717114"/>
              <a:gd name="connsiteY45" fmla="*/ 1132406 h 1838617"/>
              <a:gd name="connsiteX46" fmla="*/ 174409 w 2717114"/>
              <a:gd name="connsiteY46" fmla="*/ 1295522 h 1838617"/>
              <a:gd name="connsiteX47" fmla="*/ 88695 w 2717114"/>
              <a:gd name="connsiteY47" fmla="*/ 1399418 h 1838617"/>
              <a:gd name="connsiteX48" fmla="*/ 36747 w 2717114"/>
              <a:gd name="connsiteY48" fmla="*/ 1526691 h 1838617"/>
              <a:gd name="connsiteX49" fmla="*/ 3500 w 2717114"/>
              <a:gd name="connsiteY49" fmla="*/ 1608249 h 1838617"/>
              <a:gd name="connsiteX50" fmla="*/ 101682 w 2717114"/>
              <a:gd name="connsiteY50" fmla="*/ 1623833 h 1838617"/>
              <a:gd name="connsiteX51" fmla="*/ 152591 w 2717114"/>
              <a:gd name="connsiteY51" fmla="*/ 1563054 h 1838617"/>
              <a:gd name="connsiteX52" fmla="*/ 167136 w 2717114"/>
              <a:gd name="connsiteY52" fmla="*/ 1518898 h 1838617"/>
              <a:gd name="connsiteX53" fmla="*/ 244538 w 2717114"/>
              <a:gd name="connsiteY53" fmla="*/ 1392145 h 1838617"/>
              <a:gd name="connsiteX54" fmla="*/ 514667 w 2717114"/>
              <a:gd name="connsiteY54" fmla="*/ 1278379 h 1838617"/>
              <a:gd name="connsiteX55" fmla="*/ 551031 w 2717114"/>
              <a:gd name="connsiteY55" fmla="*/ 1306431 h 1838617"/>
              <a:gd name="connsiteX56" fmla="*/ 494408 w 2717114"/>
              <a:gd name="connsiteY56" fmla="*/ 1454483 h 1838617"/>
              <a:gd name="connsiteX57" fmla="*/ 315187 w 2717114"/>
              <a:gd name="connsiteY57" fmla="*/ 1686171 h 1838617"/>
              <a:gd name="connsiteX58" fmla="*/ 249214 w 2717114"/>
              <a:gd name="connsiteY58" fmla="*/ 1730846 h 1838617"/>
              <a:gd name="connsiteX59" fmla="*/ 177525 w 2717114"/>
              <a:gd name="connsiteY59" fmla="*/ 1757339 h 1838617"/>
              <a:gd name="connsiteX60" fmla="*/ 149536 w 2717114"/>
              <a:gd name="connsiteY60" fmla="*/ 1792336 h 1838617"/>
              <a:gd name="connsiteX61" fmla="*/ 151551 w 2717114"/>
              <a:gd name="connsiteY61" fmla="*/ 1800456 h 1838617"/>
              <a:gd name="connsiteX62" fmla="*/ 177006 w 2717114"/>
              <a:gd name="connsiteY62" fmla="*/ 1838378 h 1838617"/>
              <a:gd name="connsiteX63" fmla="*/ 304278 w 2717114"/>
              <a:gd name="connsiteY63" fmla="*/ 1830066 h 1838617"/>
              <a:gd name="connsiteX64" fmla="*/ 346876 w 2717114"/>
              <a:gd name="connsiteY64" fmla="*/ 1806690 h 1838617"/>
              <a:gd name="connsiteX65" fmla="*/ 392590 w 2717114"/>
              <a:gd name="connsiteY65" fmla="*/ 1746430 h 1838617"/>
              <a:gd name="connsiteX66" fmla="*/ 462200 w 2717114"/>
              <a:gd name="connsiteY66" fmla="*/ 1687729 h 1838617"/>
              <a:gd name="connsiteX67" fmla="*/ 665836 w 2717114"/>
              <a:gd name="connsiteY67" fmla="*/ 1526171 h 1838617"/>
              <a:gd name="connsiteX68" fmla="*/ 758303 w 2717114"/>
              <a:gd name="connsiteY68" fmla="*/ 1460717 h 1838617"/>
              <a:gd name="connsiteX69" fmla="*/ 791550 w 2717114"/>
              <a:gd name="connsiteY69" fmla="*/ 1408769 h 1838617"/>
              <a:gd name="connsiteX70" fmla="*/ 811290 w 2717114"/>
              <a:gd name="connsiteY70" fmla="*/ 1369808 h 1838617"/>
              <a:gd name="connsiteX71" fmla="*/ 884017 w 2717114"/>
              <a:gd name="connsiteY71" fmla="*/ 1359938 h 1838617"/>
              <a:gd name="connsiteX72" fmla="*/ 1436742 w 2717114"/>
              <a:gd name="connsiteY72" fmla="*/ 874225 h 1838617"/>
              <a:gd name="connsiteX73" fmla="*/ 1529210 w 2717114"/>
              <a:gd name="connsiteY73" fmla="*/ 949030 h 1838617"/>
              <a:gd name="connsiteX74" fmla="*/ 1692846 w 2717114"/>
              <a:gd name="connsiteY74" fmla="*/ 968251 h 1838617"/>
              <a:gd name="connsiteX75" fmla="*/ 2049208 w 2717114"/>
              <a:gd name="connsiteY75" fmla="*/ 784874 h 1838617"/>
              <a:gd name="connsiteX76" fmla="*/ 2212844 w 2717114"/>
              <a:gd name="connsiteY76" fmla="*/ 617603 h 1838617"/>
              <a:gd name="connsiteX77" fmla="*/ 2342194 w 2717114"/>
              <a:gd name="connsiteY77" fmla="*/ 546434 h 1838617"/>
              <a:gd name="connsiteX78" fmla="*/ 2531284 w 2717114"/>
              <a:gd name="connsiteY78" fmla="*/ 627992 h 1838617"/>
              <a:gd name="connsiteX79" fmla="*/ 2631544 w 2717114"/>
              <a:gd name="connsiteY79" fmla="*/ 658122 h 1838617"/>
              <a:gd name="connsiteX80" fmla="*/ 2696998 w 2717114"/>
              <a:gd name="connsiteY80" fmla="*/ 636823 h 1838617"/>
              <a:gd name="connsiteX81" fmla="*/ 2705310 w 2717114"/>
              <a:gd name="connsiteY81" fmla="*/ 593706 h 1838617"/>
              <a:gd name="connsiteX82" fmla="*/ 288175 w 2717114"/>
              <a:gd name="connsiteY82" fmla="*/ 774485 h 1838617"/>
              <a:gd name="connsiteX83" fmla="*/ 267395 w 2717114"/>
              <a:gd name="connsiteY83" fmla="*/ 818641 h 1838617"/>
              <a:gd name="connsiteX84" fmla="*/ 215448 w 2717114"/>
              <a:gd name="connsiteY84" fmla="*/ 867472 h 1838617"/>
              <a:gd name="connsiteX85" fmla="*/ 181162 w 2717114"/>
              <a:gd name="connsiteY85" fmla="*/ 867472 h 1838617"/>
              <a:gd name="connsiteX86" fmla="*/ 153629 w 2717114"/>
              <a:gd name="connsiteY86" fmla="*/ 880459 h 1838617"/>
              <a:gd name="connsiteX87" fmla="*/ 205577 w 2717114"/>
              <a:gd name="connsiteY87" fmla="*/ 800979 h 1838617"/>
              <a:gd name="connsiteX88" fmla="*/ 244538 w 2717114"/>
              <a:gd name="connsiteY88" fmla="*/ 795784 h 1838617"/>
              <a:gd name="connsiteX89" fmla="*/ 268954 w 2717114"/>
              <a:gd name="connsiteY89" fmla="*/ 788511 h 1838617"/>
              <a:gd name="connsiteX90" fmla="*/ 287135 w 2717114"/>
              <a:gd name="connsiteY90" fmla="*/ 744875 h 1838617"/>
              <a:gd name="connsiteX91" fmla="*/ 288175 w 2717114"/>
              <a:gd name="connsiteY91" fmla="*/ 774485 h 1838617"/>
              <a:gd name="connsiteX92" fmla="*/ 547914 w 2717114"/>
              <a:gd name="connsiteY92" fmla="*/ 379162 h 1838617"/>
              <a:gd name="connsiteX93" fmla="*/ 716745 w 2717114"/>
              <a:gd name="connsiteY93" fmla="*/ 164617 h 1838617"/>
              <a:gd name="connsiteX94" fmla="*/ 536485 w 2717114"/>
              <a:gd name="connsiteY94" fmla="*/ 524096 h 1838617"/>
              <a:gd name="connsiteX95" fmla="*/ 437784 w 2717114"/>
              <a:gd name="connsiteY95" fmla="*/ 617603 h 1838617"/>
              <a:gd name="connsiteX96" fmla="*/ 547395 w 2717114"/>
              <a:gd name="connsiteY96" fmla="*/ 379162 h 1838617"/>
              <a:gd name="connsiteX97" fmla="*/ 446615 w 2717114"/>
              <a:gd name="connsiteY97" fmla="*/ 93968 h 1838617"/>
              <a:gd name="connsiteX98" fmla="*/ 441421 w 2717114"/>
              <a:gd name="connsiteY98" fmla="*/ 159422 h 1838617"/>
              <a:gd name="connsiteX99" fmla="*/ 441421 w 2717114"/>
              <a:gd name="connsiteY99" fmla="*/ 233708 h 1838617"/>
              <a:gd name="connsiteX100" fmla="*/ 431551 w 2717114"/>
              <a:gd name="connsiteY100" fmla="*/ 337604 h 1838617"/>
              <a:gd name="connsiteX101" fmla="*/ 370772 w 2717114"/>
              <a:gd name="connsiteY101" fmla="*/ 489810 h 1838617"/>
              <a:gd name="connsiteX102" fmla="*/ 366616 w 2717114"/>
              <a:gd name="connsiteY102" fmla="*/ 333967 h 1838617"/>
              <a:gd name="connsiteX103" fmla="*/ 446096 w 2717114"/>
              <a:gd name="connsiteY103" fmla="*/ 93968 h 1838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2717114" h="1838617">
                <a:moveTo>
                  <a:pt x="2705310" y="593706"/>
                </a:moveTo>
                <a:cubicBezTo>
                  <a:pt x="2658037" y="568252"/>
                  <a:pt x="2601414" y="549551"/>
                  <a:pt x="2557778" y="529811"/>
                </a:cubicBezTo>
                <a:cubicBezTo>
                  <a:pt x="2477778" y="493966"/>
                  <a:pt x="2381155" y="451889"/>
                  <a:pt x="2307908" y="425915"/>
                </a:cubicBezTo>
                <a:lnTo>
                  <a:pt x="2307908" y="425915"/>
                </a:lnTo>
                <a:cubicBezTo>
                  <a:pt x="2278039" y="411759"/>
                  <a:pt x="2242922" y="414320"/>
                  <a:pt x="2215441" y="432668"/>
                </a:cubicBezTo>
                <a:cubicBezTo>
                  <a:pt x="2164273" y="481120"/>
                  <a:pt x="2101156" y="515177"/>
                  <a:pt x="2032585" y="531369"/>
                </a:cubicBezTo>
                <a:cubicBezTo>
                  <a:pt x="2001780" y="539675"/>
                  <a:pt x="1969878" y="543010"/>
                  <a:pt x="1938040" y="541239"/>
                </a:cubicBezTo>
                <a:cubicBezTo>
                  <a:pt x="1976626" y="512429"/>
                  <a:pt x="2007338" y="474377"/>
                  <a:pt x="2027390" y="430590"/>
                </a:cubicBezTo>
                <a:cubicBezTo>
                  <a:pt x="2065831" y="354227"/>
                  <a:pt x="2082455" y="274746"/>
                  <a:pt x="2131285" y="233188"/>
                </a:cubicBezTo>
                <a:cubicBezTo>
                  <a:pt x="2202974" y="175006"/>
                  <a:pt x="2353103" y="212409"/>
                  <a:pt x="2473103" y="198903"/>
                </a:cubicBezTo>
                <a:cubicBezTo>
                  <a:pt x="2520375" y="193708"/>
                  <a:pt x="2536479" y="185396"/>
                  <a:pt x="2552064" y="163058"/>
                </a:cubicBezTo>
                <a:cubicBezTo>
                  <a:pt x="2559907" y="152461"/>
                  <a:pt x="2563440" y="139277"/>
                  <a:pt x="2561934" y="126175"/>
                </a:cubicBezTo>
                <a:cubicBezTo>
                  <a:pt x="2556739" y="102279"/>
                  <a:pt x="2509986" y="107994"/>
                  <a:pt x="2462194" y="109552"/>
                </a:cubicBezTo>
                <a:cubicBezTo>
                  <a:pt x="2434661" y="109552"/>
                  <a:pt x="2321415" y="116825"/>
                  <a:pt x="2254402" y="118903"/>
                </a:cubicBezTo>
                <a:cubicBezTo>
                  <a:pt x="2187389" y="120981"/>
                  <a:pt x="2109987" y="110072"/>
                  <a:pt x="2076221" y="118903"/>
                </a:cubicBezTo>
                <a:cubicBezTo>
                  <a:pt x="2058039" y="123059"/>
                  <a:pt x="2049727" y="131370"/>
                  <a:pt x="2029987" y="152149"/>
                </a:cubicBezTo>
                <a:cubicBezTo>
                  <a:pt x="1974403" y="211890"/>
                  <a:pt x="1802975" y="318383"/>
                  <a:pt x="1704793" y="307993"/>
                </a:cubicBezTo>
                <a:lnTo>
                  <a:pt x="1704793" y="307993"/>
                </a:lnTo>
                <a:cubicBezTo>
                  <a:pt x="1672466" y="282289"/>
                  <a:pt x="1634570" y="264497"/>
                  <a:pt x="1594144" y="256045"/>
                </a:cubicBezTo>
                <a:cubicBezTo>
                  <a:pt x="1594144" y="237863"/>
                  <a:pt x="1616482" y="219682"/>
                  <a:pt x="1625313" y="204097"/>
                </a:cubicBezTo>
                <a:cubicBezTo>
                  <a:pt x="1642596" y="176736"/>
                  <a:pt x="1639402" y="141188"/>
                  <a:pt x="1617521" y="117344"/>
                </a:cubicBezTo>
                <a:cubicBezTo>
                  <a:pt x="1578991" y="79500"/>
                  <a:pt x="1524997" y="61822"/>
                  <a:pt x="1471547" y="69552"/>
                </a:cubicBezTo>
                <a:cubicBezTo>
                  <a:pt x="1493885" y="92929"/>
                  <a:pt x="1464794" y="121500"/>
                  <a:pt x="1464794" y="121500"/>
                </a:cubicBezTo>
                <a:cubicBezTo>
                  <a:pt x="1392067" y="199422"/>
                  <a:pt x="1442457" y="237344"/>
                  <a:pt x="1470509" y="251370"/>
                </a:cubicBezTo>
                <a:cubicBezTo>
                  <a:pt x="1442155" y="254289"/>
                  <a:pt x="1414041" y="259146"/>
                  <a:pt x="1386353" y="265915"/>
                </a:cubicBezTo>
                <a:cubicBezTo>
                  <a:pt x="1270379" y="299489"/>
                  <a:pt x="1169720" y="372409"/>
                  <a:pt x="1101678" y="472148"/>
                </a:cubicBezTo>
                <a:cubicBezTo>
                  <a:pt x="1019601" y="584356"/>
                  <a:pt x="972848" y="744875"/>
                  <a:pt x="826355" y="790589"/>
                </a:cubicBezTo>
                <a:cubicBezTo>
                  <a:pt x="717784" y="824875"/>
                  <a:pt x="596745" y="774485"/>
                  <a:pt x="514667" y="720459"/>
                </a:cubicBezTo>
                <a:cubicBezTo>
                  <a:pt x="491831" y="704568"/>
                  <a:pt x="467468" y="690994"/>
                  <a:pt x="441940" y="679940"/>
                </a:cubicBezTo>
                <a:cubicBezTo>
                  <a:pt x="548953" y="627992"/>
                  <a:pt x="660641" y="448252"/>
                  <a:pt x="660641" y="448252"/>
                </a:cubicBezTo>
                <a:cubicBezTo>
                  <a:pt x="727970" y="335562"/>
                  <a:pt x="765347" y="207521"/>
                  <a:pt x="769212" y="76306"/>
                </a:cubicBezTo>
                <a:cubicBezTo>
                  <a:pt x="640308" y="154368"/>
                  <a:pt x="538839" y="270539"/>
                  <a:pt x="478823" y="408772"/>
                </a:cubicBezTo>
                <a:cubicBezTo>
                  <a:pt x="475187" y="417603"/>
                  <a:pt x="471551" y="426434"/>
                  <a:pt x="467914" y="434226"/>
                </a:cubicBezTo>
                <a:cubicBezTo>
                  <a:pt x="476792" y="368273"/>
                  <a:pt x="481301" y="301811"/>
                  <a:pt x="481421" y="235266"/>
                </a:cubicBezTo>
                <a:cubicBezTo>
                  <a:pt x="481421" y="163578"/>
                  <a:pt x="481421" y="-58"/>
                  <a:pt x="481421" y="-58"/>
                </a:cubicBezTo>
                <a:cubicBezTo>
                  <a:pt x="306876" y="117344"/>
                  <a:pt x="325577" y="402019"/>
                  <a:pt x="325577" y="402019"/>
                </a:cubicBezTo>
                <a:cubicBezTo>
                  <a:pt x="336896" y="487416"/>
                  <a:pt x="334263" y="574086"/>
                  <a:pt x="317785" y="658641"/>
                </a:cubicBezTo>
                <a:cubicBezTo>
                  <a:pt x="308029" y="659306"/>
                  <a:pt x="298315" y="660517"/>
                  <a:pt x="288694" y="662278"/>
                </a:cubicBezTo>
                <a:cubicBezTo>
                  <a:pt x="194305" y="672771"/>
                  <a:pt x="110954" y="728599"/>
                  <a:pt x="65318" y="811888"/>
                </a:cubicBezTo>
                <a:cubicBezTo>
                  <a:pt x="65318" y="811888"/>
                  <a:pt x="38825" y="885654"/>
                  <a:pt x="28955" y="901757"/>
                </a:cubicBezTo>
                <a:cubicBezTo>
                  <a:pt x="28955" y="901757"/>
                  <a:pt x="4539" y="925134"/>
                  <a:pt x="5059" y="940199"/>
                </a:cubicBezTo>
                <a:cubicBezTo>
                  <a:pt x="5059" y="940199"/>
                  <a:pt x="903" y="954225"/>
                  <a:pt x="25318" y="981757"/>
                </a:cubicBezTo>
                <a:cubicBezTo>
                  <a:pt x="45339" y="1009128"/>
                  <a:pt x="72466" y="1030505"/>
                  <a:pt x="103759" y="1043575"/>
                </a:cubicBezTo>
                <a:cubicBezTo>
                  <a:pt x="180113" y="1070536"/>
                  <a:pt x="264949" y="1056624"/>
                  <a:pt x="328694" y="1006692"/>
                </a:cubicBezTo>
                <a:cubicBezTo>
                  <a:pt x="328694" y="1006692"/>
                  <a:pt x="380642" y="972406"/>
                  <a:pt x="386876" y="1040978"/>
                </a:cubicBezTo>
                <a:cubicBezTo>
                  <a:pt x="390564" y="1072250"/>
                  <a:pt x="398065" y="1102957"/>
                  <a:pt x="409213" y="1132406"/>
                </a:cubicBezTo>
                <a:cubicBezTo>
                  <a:pt x="334419" y="1191611"/>
                  <a:pt x="255998" y="1246089"/>
                  <a:pt x="174409" y="1295522"/>
                </a:cubicBezTo>
                <a:cubicBezTo>
                  <a:pt x="132783" y="1316915"/>
                  <a:pt x="101786" y="1354483"/>
                  <a:pt x="88695" y="1399418"/>
                </a:cubicBezTo>
                <a:cubicBezTo>
                  <a:pt x="76747" y="1437340"/>
                  <a:pt x="59604" y="1476301"/>
                  <a:pt x="36747" y="1526691"/>
                </a:cubicBezTo>
                <a:cubicBezTo>
                  <a:pt x="25318" y="1564612"/>
                  <a:pt x="-11565" y="1581755"/>
                  <a:pt x="3500" y="1608249"/>
                </a:cubicBezTo>
                <a:cubicBezTo>
                  <a:pt x="11292" y="1625391"/>
                  <a:pt x="76747" y="1632664"/>
                  <a:pt x="101682" y="1623833"/>
                </a:cubicBezTo>
                <a:cubicBezTo>
                  <a:pt x="125391" y="1610332"/>
                  <a:pt x="143458" y="1588763"/>
                  <a:pt x="152591" y="1563054"/>
                </a:cubicBezTo>
                <a:lnTo>
                  <a:pt x="167136" y="1518898"/>
                </a:lnTo>
                <a:cubicBezTo>
                  <a:pt x="182866" y="1471267"/>
                  <a:pt x="209349" y="1427896"/>
                  <a:pt x="244538" y="1392145"/>
                </a:cubicBezTo>
                <a:cubicBezTo>
                  <a:pt x="331240" y="1346727"/>
                  <a:pt x="421597" y="1308671"/>
                  <a:pt x="514667" y="1278379"/>
                </a:cubicBezTo>
                <a:cubicBezTo>
                  <a:pt x="525971" y="1288743"/>
                  <a:pt x="538137" y="1298125"/>
                  <a:pt x="551031" y="1306431"/>
                </a:cubicBezTo>
                <a:cubicBezTo>
                  <a:pt x="543426" y="1359387"/>
                  <a:pt x="524080" y="1409969"/>
                  <a:pt x="494408" y="1454483"/>
                </a:cubicBezTo>
                <a:cubicBezTo>
                  <a:pt x="436226" y="1528249"/>
                  <a:pt x="355187" y="1643054"/>
                  <a:pt x="315187" y="1686171"/>
                </a:cubicBezTo>
                <a:cubicBezTo>
                  <a:pt x="294523" y="1702934"/>
                  <a:pt x="272450" y="1717880"/>
                  <a:pt x="249214" y="1730846"/>
                </a:cubicBezTo>
                <a:cubicBezTo>
                  <a:pt x="225915" y="1741220"/>
                  <a:pt x="201972" y="1750071"/>
                  <a:pt x="177525" y="1757339"/>
                </a:cubicBezTo>
                <a:cubicBezTo>
                  <a:pt x="160134" y="1759277"/>
                  <a:pt x="147604" y="1774944"/>
                  <a:pt x="149536" y="1792336"/>
                </a:cubicBezTo>
                <a:cubicBezTo>
                  <a:pt x="149848" y="1795121"/>
                  <a:pt x="150523" y="1797853"/>
                  <a:pt x="151551" y="1800456"/>
                </a:cubicBezTo>
                <a:cubicBezTo>
                  <a:pt x="151551" y="1803573"/>
                  <a:pt x="157785" y="1841495"/>
                  <a:pt x="177006" y="1838378"/>
                </a:cubicBezTo>
                <a:cubicBezTo>
                  <a:pt x="177006" y="1838378"/>
                  <a:pt x="263759" y="1834742"/>
                  <a:pt x="304278" y="1830066"/>
                </a:cubicBezTo>
                <a:cubicBezTo>
                  <a:pt x="321785" y="1831089"/>
                  <a:pt x="338335" y="1822009"/>
                  <a:pt x="346876" y="1806690"/>
                </a:cubicBezTo>
                <a:cubicBezTo>
                  <a:pt x="360460" y="1785401"/>
                  <a:pt x="375748" y="1765251"/>
                  <a:pt x="392590" y="1746430"/>
                </a:cubicBezTo>
                <a:cubicBezTo>
                  <a:pt x="414117" y="1724960"/>
                  <a:pt x="437400" y="1705324"/>
                  <a:pt x="462200" y="1687729"/>
                </a:cubicBezTo>
                <a:cubicBezTo>
                  <a:pt x="462200" y="1687729"/>
                  <a:pt x="613369" y="1563054"/>
                  <a:pt x="665836" y="1526171"/>
                </a:cubicBezTo>
                <a:cubicBezTo>
                  <a:pt x="698189" y="1506602"/>
                  <a:pt x="729093" y="1484727"/>
                  <a:pt x="758303" y="1460717"/>
                </a:cubicBezTo>
                <a:cubicBezTo>
                  <a:pt x="774386" y="1447163"/>
                  <a:pt x="785981" y="1429049"/>
                  <a:pt x="791550" y="1408769"/>
                </a:cubicBezTo>
                <a:lnTo>
                  <a:pt x="811290" y="1369808"/>
                </a:lnTo>
                <a:cubicBezTo>
                  <a:pt x="835684" y="1367761"/>
                  <a:pt x="859960" y="1364468"/>
                  <a:pt x="884017" y="1359938"/>
                </a:cubicBezTo>
                <a:cubicBezTo>
                  <a:pt x="1283496" y="1293964"/>
                  <a:pt x="1299600" y="916822"/>
                  <a:pt x="1436742" y="874225"/>
                </a:cubicBezTo>
                <a:cubicBezTo>
                  <a:pt x="1461537" y="905809"/>
                  <a:pt x="1493147" y="931378"/>
                  <a:pt x="1529210" y="949030"/>
                </a:cubicBezTo>
                <a:cubicBezTo>
                  <a:pt x="1580430" y="972287"/>
                  <a:pt x="1637630" y="979004"/>
                  <a:pt x="1692846" y="968251"/>
                </a:cubicBezTo>
                <a:cubicBezTo>
                  <a:pt x="1866871" y="949550"/>
                  <a:pt x="1931286" y="898640"/>
                  <a:pt x="2049208" y="784874"/>
                </a:cubicBezTo>
                <a:cubicBezTo>
                  <a:pt x="2049208" y="784874"/>
                  <a:pt x="2175961" y="663836"/>
                  <a:pt x="2212844" y="617603"/>
                </a:cubicBezTo>
                <a:cubicBezTo>
                  <a:pt x="2246922" y="580257"/>
                  <a:pt x="2292428" y="555234"/>
                  <a:pt x="2342194" y="546434"/>
                </a:cubicBezTo>
                <a:cubicBezTo>
                  <a:pt x="2410246" y="560049"/>
                  <a:pt x="2474661" y="587841"/>
                  <a:pt x="2531284" y="627992"/>
                </a:cubicBezTo>
                <a:cubicBezTo>
                  <a:pt x="2561726" y="646137"/>
                  <a:pt x="2596167" y="656491"/>
                  <a:pt x="2631544" y="658122"/>
                </a:cubicBezTo>
                <a:cubicBezTo>
                  <a:pt x="2655180" y="659062"/>
                  <a:pt x="2678401" y="651504"/>
                  <a:pt x="2696998" y="636823"/>
                </a:cubicBezTo>
                <a:cubicBezTo>
                  <a:pt x="2718297" y="617603"/>
                  <a:pt x="2725050" y="604616"/>
                  <a:pt x="2705310" y="593706"/>
                </a:cubicBezTo>
                <a:close/>
                <a:moveTo>
                  <a:pt x="288175" y="774485"/>
                </a:moveTo>
                <a:cubicBezTo>
                  <a:pt x="284112" y="790386"/>
                  <a:pt x="277063" y="805373"/>
                  <a:pt x="267395" y="818641"/>
                </a:cubicBezTo>
                <a:cubicBezTo>
                  <a:pt x="259603" y="833186"/>
                  <a:pt x="258564" y="857602"/>
                  <a:pt x="215448" y="867472"/>
                </a:cubicBezTo>
                <a:cubicBezTo>
                  <a:pt x="204180" y="870204"/>
                  <a:pt x="192429" y="870204"/>
                  <a:pt x="181162" y="867472"/>
                </a:cubicBezTo>
                <a:cubicBezTo>
                  <a:pt x="169998" y="863908"/>
                  <a:pt x="157978" y="869581"/>
                  <a:pt x="153629" y="880459"/>
                </a:cubicBezTo>
                <a:cubicBezTo>
                  <a:pt x="153629" y="880459"/>
                  <a:pt x="158825" y="815004"/>
                  <a:pt x="205577" y="800979"/>
                </a:cubicBezTo>
                <a:cubicBezTo>
                  <a:pt x="218211" y="797223"/>
                  <a:pt x="231359" y="795472"/>
                  <a:pt x="244538" y="795784"/>
                </a:cubicBezTo>
                <a:cubicBezTo>
                  <a:pt x="253183" y="795586"/>
                  <a:pt x="261614" y="793077"/>
                  <a:pt x="268954" y="788511"/>
                </a:cubicBezTo>
                <a:cubicBezTo>
                  <a:pt x="280808" y="777119"/>
                  <a:pt x="287395" y="761316"/>
                  <a:pt x="287135" y="744875"/>
                </a:cubicBezTo>
                <a:cubicBezTo>
                  <a:pt x="289323" y="754594"/>
                  <a:pt x="289676" y="764636"/>
                  <a:pt x="288175" y="774485"/>
                </a:cubicBezTo>
                <a:close/>
                <a:moveTo>
                  <a:pt x="547914" y="379162"/>
                </a:moveTo>
                <a:cubicBezTo>
                  <a:pt x="625316" y="213967"/>
                  <a:pt x="716745" y="164617"/>
                  <a:pt x="716745" y="164617"/>
                </a:cubicBezTo>
                <a:cubicBezTo>
                  <a:pt x="698563" y="355266"/>
                  <a:pt x="536485" y="524096"/>
                  <a:pt x="536485" y="524096"/>
                </a:cubicBezTo>
                <a:cubicBezTo>
                  <a:pt x="493888" y="568252"/>
                  <a:pt x="437784" y="617603"/>
                  <a:pt x="437784" y="617603"/>
                </a:cubicBezTo>
                <a:cubicBezTo>
                  <a:pt x="478371" y="540049"/>
                  <a:pt x="514953" y="460460"/>
                  <a:pt x="547395" y="379162"/>
                </a:cubicBezTo>
                <a:close/>
                <a:moveTo>
                  <a:pt x="446615" y="93968"/>
                </a:moveTo>
                <a:cubicBezTo>
                  <a:pt x="446615" y="93968"/>
                  <a:pt x="442460" y="137084"/>
                  <a:pt x="441421" y="159422"/>
                </a:cubicBezTo>
                <a:cubicBezTo>
                  <a:pt x="440382" y="181760"/>
                  <a:pt x="441421" y="211370"/>
                  <a:pt x="441421" y="233708"/>
                </a:cubicBezTo>
                <a:cubicBezTo>
                  <a:pt x="439992" y="268492"/>
                  <a:pt x="436699" y="303172"/>
                  <a:pt x="431551" y="337604"/>
                </a:cubicBezTo>
                <a:cubicBezTo>
                  <a:pt x="420413" y="391520"/>
                  <a:pt x="399837" y="443047"/>
                  <a:pt x="370772" y="489810"/>
                </a:cubicBezTo>
                <a:cubicBezTo>
                  <a:pt x="370772" y="430590"/>
                  <a:pt x="366616" y="333967"/>
                  <a:pt x="366616" y="333967"/>
                </a:cubicBezTo>
                <a:cubicBezTo>
                  <a:pt x="371385" y="248341"/>
                  <a:pt x="398813" y="165516"/>
                  <a:pt x="446096" y="93968"/>
                </a:cubicBezTo>
                <a:close/>
              </a:path>
            </a:pathLst>
          </a:custGeom>
          <a:gradFill>
            <a:gsLst>
              <a:gs pos="0">
                <a:srgbClr val="FFFFFF"/>
              </a:gs>
              <a:gs pos="2000">
                <a:schemeClr val="bg1"/>
              </a:gs>
              <a:gs pos="59000">
                <a:schemeClr val="accent3">
                  <a:lumMod val="20000"/>
                  <a:lumOff val="80000"/>
                </a:schemeClr>
              </a:gs>
              <a:gs pos="100000">
                <a:schemeClr val="accent3">
                  <a:lumMod val="40000"/>
                  <a:lumOff val="60000"/>
                </a:schemeClr>
              </a:gs>
            </a:gsLst>
            <a:lin ang="1932801" scaled="1"/>
          </a:gradFill>
          <a:ln w="51838" cap="flat">
            <a:noFill/>
            <a:prstDash val="solid"/>
            <a:miter/>
          </a:ln>
          <a:effectLst>
            <a:outerShdw blurRad="114300" dist="114300" dir="5400000" algn="t" rotWithShape="0">
              <a:prstClr val="black">
                <a:alpha val="40000"/>
              </a:prstClr>
            </a:outerShdw>
          </a:effectLst>
        </p:spPr>
        <p:txBody>
          <a:bodyPr rtlCol="0" anchor="ctr">
            <a:noAutofit/>
          </a:bodyPr>
          <a:lstStyle/>
          <a:p>
            <a:endParaRPr lang="zh-CN" altLang="en-US"/>
          </a:p>
        </p:txBody>
      </p:sp>
      <p:sp>
        <p:nvSpPr>
          <p:cNvPr id="15" name="任意多边形: 形状 14">
            <a:extLst>
              <a:ext uri="{FF2B5EF4-FFF2-40B4-BE49-F238E27FC236}">
                <a16:creationId xmlns:a16="http://schemas.microsoft.com/office/drawing/2014/main" id="{1646AB5C-3611-BCD8-DD36-5562295C04FA}"/>
              </a:ext>
            </a:extLst>
          </p:cNvPr>
          <p:cNvSpPr/>
          <p:nvPr/>
        </p:nvSpPr>
        <p:spPr>
          <a:xfrm>
            <a:off x="6711242" y="2213086"/>
            <a:ext cx="875616" cy="278016"/>
          </a:xfrm>
          <a:custGeom>
            <a:avLst/>
            <a:gdLst>
              <a:gd name="connsiteX0" fmla="*/ 328454 w 331810"/>
              <a:gd name="connsiteY0" fmla="*/ 101956 h 105353"/>
              <a:gd name="connsiteX1" fmla="*/ 59277 w 331810"/>
              <a:gd name="connsiteY1" fmla="*/ 101956 h 105353"/>
              <a:gd name="connsiteX2" fmla="*/ 23654 w 331810"/>
              <a:gd name="connsiteY2" fmla="*/ 92431 h 105353"/>
              <a:gd name="connsiteX3" fmla="*/ 20225 w 331810"/>
              <a:gd name="connsiteY3" fmla="*/ 85287 h 105353"/>
              <a:gd name="connsiteX4" fmla="*/ 45466 w 331810"/>
              <a:gd name="connsiteY4" fmla="*/ 69094 h 105353"/>
              <a:gd name="connsiteX5" fmla="*/ 102616 w 331810"/>
              <a:gd name="connsiteY5" fmla="*/ 69094 h 105353"/>
              <a:gd name="connsiteX6" fmla="*/ 127571 w 331810"/>
              <a:gd name="connsiteY6" fmla="*/ 66713 h 105353"/>
              <a:gd name="connsiteX7" fmla="*/ 145002 w 331810"/>
              <a:gd name="connsiteY7" fmla="*/ 57855 h 105353"/>
              <a:gd name="connsiteX8" fmla="*/ 140335 w 331810"/>
              <a:gd name="connsiteY8" fmla="*/ 30804 h 105353"/>
              <a:gd name="connsiteX9" fmla="*/ 109283 w 331810"/>
              <a:gd name="connsiteY9" fmla="*/ 24803 h 105353"/>
              <a:gd name="connsiteX10" fmla="*/ 99758 w 331810"/>
              <a:gd name="connsiteY10" fmla="*/ 24041 h 105353"/>
              <a:gd name="connsiteX11" fmla="*/ 53276 w 331810"/>
              <a:gd name="connsiteY11" fmla="*/ 24041 h 105353"/>
              <a:gd name="connsiteX12" fmla="*/ 42894 w 331810"/>
              <a:gd name="connsiteY12" fmla="*/ 22708 h 105353"/>
              <a:gd name="connsiteX13" fmla="*/ 36893 w 331810"/>
              <a:gd name="connsiteY13" fmla="*/ 13183 h 105353"/>
              <a:gd name="connsiteX14" fmla="*/ 45656 w 331810"/>
              <a:gd name="connsiteY14" fmla="*/ 3658 h 105353"/>
              <a:gd name="connsiteX15" fmla="*/ 84804 w 331810"/>
              <a:gd name="connsiteY15" fmla="*/ 2038 h 105353"/>
              <a:gd name="connsiteX16" fmla="*/ 84804 w 331810"/>
              <a:gd name="connsiteY16" fmla="*/ -152 h 105353"/>
              <a:gd name="connsiteX17" fmla="*/ 42132 w 331810"/>
              <a:gd name="connsiteY17" fmla="*/ 895 h 105353"/>
              <a:gd name="connsiteX18" fmla="*/ 29169 w 331810"/>
              <a:gd name="connsiteY18" fmla="*/ 15145 h 105353"/>
              <a:gd name="connsiteX19" fmla="*/ 32607 w 331810"/>
              <a:gd name="connsiteY19" fmla="*/ 23565 h 105353"/>
              <a:gd name="connsiteX20" fmla="*/ 58229 w 331810"/>
              <a:gd name="connsiteY20" fmla="*/ 28232 h 105353"/>
              <a:gd name="connsiteX21" fmla="*/ 88614 w 331810"/>
              <a:gd name="connsiteY21" fmla="*/ 28708 h 105353"/>
              <a:gd name="connsiteX22" fmla="*/ 107664 w 331810"/>
              <a:gd name="connsiteY22" fmla="*/ 53950 h 105353"/>
              <a:gd name="connsiteX23" fmla="*/ 90614 w 331810"/>
              <a:gd name="connsiteY23" fmla="*/ 60617 h 105353"/>
              <a:gd name="connsiteX24" fmla="*/ 33464 w 331810"/>
              <a:gd name="connsiteY24" fmla="*/ 60617 h 105353"/>
              <a:gd name="connsiteX25" fmla="*/ 4889 w 331810"/>
              <a:gd name="connsiteY25" fmla="*/ 71476 h 105353"/>
              <a:gd name="connsiteX26" fmla="*/ -64 w 331810"/>
              <a:gd name="connsiteY26" fmla="*/ 84906 h 105353"/>
              <a:gd name="connsiteX27" fmla="*/ 28511 w 331810"/>
              <a:gd name="connsiteY27" fmla="*/ 103956 h 105353"/>
              <a:gd name="connsiteX28" fmla="*/ 56420 w 331810"/>
              <a:gd name="connsiteY28" fmla="*/ 105194 h 105353"/>
              <a:gd name="connsiteX29" fmla="*/ 331692 w 331810"/>
              <a:gd name="connsiteY29" fmla="*/ 105194 h 105353"/>
              <a:gd name="connsiteX30" fmla="*/ 138906 w 331810"/>
              <a:gd name="connsiteY30" fmla="*/ 33185 h 105353"/>
              <a:gd name="connsiteX31" fmla="*/ 143097 w 331810"/>
              <a:gd name="connsiteY31" fmla="*/ 56617 h 105353"/>
              <a:gd name="connsiteX32" fmla="*/ 122809 w 331810"/>
              <a:gd name="connsiteY32" fmla="*/ 65094 h 105353"/>
              <a:gd name="connsiteX33" fmla="*/ 131477 w 331810"/>
              <a:gd name="connsiteY33" fmla="*/ 58712 h 105353"/>
              <a:gd name="connsiteX34" fmla="*/ 130334 w 331810"/>
              <a:gd name="connsiteY34" fmla="*/ 34709 h 105353"/>
              <a:gd name="connsiteX35" fmla="*/ 120809 w 331810"/>
              <a:gd name="connsiteY35" fmla="*/ 28042 h 105353"/>
              <a:gd name="connsiteX36" fmla="*/ 138906 w 331810"/>
              <a:gd name="connsiteY36" fmla="*/ 33185 h 105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31810" h="105353">
                <a:moveTo>
                  <a:pt x="328454" y="101956"/>
                </a:moveTo>
                <a:lnTo>
                  <a:pt x="59277" y="101956"/>
                </a:lnTo>
                <a:cubicBezTo>
                  <a:pt x="45466" y="101956"/>
                  <a:pt x="30035" y="100241"/>
                  <a:pt x="23654" y="92431"/>
                </a:cubicBezTo>
                <a:cubicBezTo>
                  <a:pt x="21530" y="90659"/>
                  <a:pt x="20272" y="88049"/>
                  <a:pt x="20225" y="85287"/>
                </a:cubicBezTo>
                <a:cubicBezTo>
                  <a:pt x="19653" y="73666"/>
                  <a:pt x="34131" y="69475"/>
                  <a:pt x="45466" y="69094"/>
                </a:cubicBezTo>
                <a:cubicBezTo>
                  <a:pt x="77375" y="67951"/>
                  <a:pt x="69945" y="69094"/>
                  <a:pt x="102616" y="69094"/>
                </a:cubicBezTo>
                <a:cubicBezTo>
                  <a:pt x="110988" y="69066"/>
                  <a:pt x="119342" y="68266"/>
                  <a:pt x="127571" y="66713"/>
                </a:cubicBezTo>
                <a:cubicBezTo>
                  <a:pt x="134296" y="66075"/>
                  <a:pt x="140525" y="62903"/>
                  <a:pt x="145002" y="57855"/>
                </a:cubicBezTo>
                <a:cubicBezTo>
                  <a:pt x="150069" y="48873"/>
                  <a:pt x="148117" y="37567"/>
                  <a:pt x="140335" y="30804"/>
                </a:cubicBezTo>
                <a:cubicBezTo>
                  <a:pt x="133096" y="24803"/>
                  <a:pt x="117856" y="24803"/>
                  <a:pt x="109283" y="24803"/>
                </a:cubicBezTo>
                <a:cubicBezTo>
                  <a:pt x="106131" y="24317"/>
                  <a:pt x="102949" y="24060"/>
                  <a:pt x="99758" y="24041"/>
                </a:cubicBezTo>
                <a:cubicBezTo>
                  <a:pt x="61658" y="24041"/>
                  <a:pt x="59563" y="24041"/>
                  <a:pt x="53276" y="24041"/>
                </a:cubicBezTo>
                <a:cubicBezTo>
                  <a:pt x="49762" y="24317"/>
                  <a:pt x="46228" y="23860"/>
                  <a:pt x="42894" y="22708"/>
                </a:cubicBezTo>
                <a:cubicBezTo>
                  <a:pt x="39027" y="21184"/>
                  <a:pt x="36598" y="17326"/>
                  <a:pt x="36893" y="13183"/>
                </a:cubicBezTo>
                <a:cubicBezTo>
                  <a:pt x="37170" y="8325"/>
                  <a:pt x="40837" y="4334"/>
                  <a:pt x="45656" y="3658"/>
                </a:cubicBezTo>
                <a:cubicBezTo>
                  <a:pt x="49466" y="3181"/>
                  <a:pt x="77851" y="2229"/>
                  <a:pt x="84804" y="2038"/>
                </a:cubicBezTo>
                <a:lnTo>
                  <a:pt x="84804" y="-152"/>
                </a:lnTo>
                <a:cubicBezTo>
                  <a:pt x="80613" y="-152"/>
                  <a:pt x="51752" y="-152"/>
                  <a:pt x="42132" y="895"/>
                </a:cubicBezTo>
                <a:cubicBezTo>
                  <a:pt x="34617" y="1248"/>
                  <a:pt x="28816" y="7630"/>
                  <a:pt x="29169" y="15145"/>
                </a:cubicBezTo>
                <a:cubicBezTo>
                  <a:pt x="29311" y="18259"/>
                  <a:pt x="30531" y="21231"/>
                  <a:pt x="32607" y="23565"/>
                </a:cubicBezTo>
                <a:cubicBezTo>
                  <a:pt x="37655" y="28994"/>
                  <a:pt x="50609" y="27946"/>
                  <a:pt x="58229" y="28232"/>
                </a:cubicBezTo>
                <a:cubicBezTo>
                  <a:pt x="65849" y="28518"/>
                  <a:pt x="72136" y="28232"/>
                  <a:pt x="88614" y="28708"/>
                </a:cubicBezTo>
                <a:cubicBezTo>
                  <a:pt x="109188" y="28708"/>
                  <a:pt x="112236" y="46425"/>
                  <a:pt x="107664" y="53950"/>
                </a:cubicBezTo>
                <a:cubicBezTo>
                  <a:pt x="103168" y="58474"/>
                  <a:pt x="96987" y="60893"/>
                  <a:pt x="90614" y="60617"/>
                </a:cubicBezTo>
                <a:cubicBezTo>
                  <a:pt x="58420" y="60617"/>
                  <a:pt x="65849" y="59379"/>
                  <a:pt x="33464" y="60617"/>
                </a:cubicBezTo>
                <a:cubicBezTo>
                  <a:pt x="22873" y="60303"/>
                  <a:pt x="12595" y="64208"/>
                  <a:pt x="4889" y="71476"/>
                </a:cubicBezTo>
                <a:cubicBezTo>
                  <a:pt x="1346" y="75009"/>
                  <a:pt x="-464" y="79915"/>
                  <a:pt x="-64" y="84906"/>
                </a:cubicBezTo>
                <a:cubicBezTo>
                  <a:pt x="698" y="99765"/>
                  <a:pt x="17462" y="103003"/>
                  <a:pt x="28511" y="103956"/>
                </a:cubicBezTo>
                <a:cubicBezTo>
                  <a:pt x="37789" y="104842"/>
                  <a:pt x="47104" y="105261"/>
                  <a:pt x="56420" y="105194"/>
                </a:cubicBezTo>
                <a:cubicBezTo>
                  <a:pt x="69183" y="105194"/>
                  <a:pt x="277876" y="105194"/>
                  <a:pt x="331692" y="105194"/>
                </a:cubicBezTo>
                <a:close/>
                <a:moveTo>
                  <a:pt x="138906" y="33185"/>
                </a:moveTo>
                <a:cubicBezTo>
                  <a:pt x="145612" y="39052"/>
                  <a:pt x="147355" y="48787"/>
                  <a:pt x="143097" y="56617"/>
                </a:cubicBezTo>
                <a:cubicBezTo>
                  <a:pt x="137735" y="62036"/>
                  <a:pt x="130429" y="65084"/>
                  <a:pt x="122809" y="65094"/>
                </a:cubicBezTo>
                <a:cubicBezTo>
                  <a:pt x="126209" y="63770"/>
                  <a:pt x="129200" y="61570"/>
                  <a:pt x="131477" y="58712"/>
                </a:cubicBezTo>
                <a:cubicBezTo>
                  <a:pt x="136449" y="51340"/>
                  <a:pt x="135982" y="41577"/>
                  <a:pt x="130334" y="34709"/>
                </a:cubicBezTo>
                <a:cubicBezTo>
                  <a:pt x="127705" y="31794"/>
                  <a:pt x="124447" y="29518"/>
                  <a:pt x="120809" y="28042"/>
                </a:cubicBezTo>
                <a:cubicBezTo>
                  <a:pt x="127200" y="28051"/>
                  <a:pt x="133467" y="29832"/>
                  <a:pt x="138906" y="33185"/>
                </a:cubicBezTo>
                <a:close/>
              </a:path>
            </a:pathLst>
          </a:custGeom>
          <a:gradFill>
            <a:gsLst>
              <a:gs pos="0">
                <a:schemeClr val="accent3"/>
              </a:gs>
              <a:gs pos="57000">
                <a:schemeClr val="accent3">
                  <a:lumMod val="40000"/>
                  <a:lumOff val="60000"/>
                </a:schemeClr>
              </a:gs>
              <a:gs pos="90000">
                <a:schemeClr val="accent3">
                  <a:lumMod val="75000"/>
                </a:schemeClr>
              </a:gs>
              <a:gs pos="100000">
                <a:schemeClr val="accent3">
                  <a:lumMod val="75000"/>
                </a:schemeClr>
              </a:gs>
            </a:gsLst>
            <a:lin ang="0" scaled="1"/>
          </a:gradFill>
          <a:ln w="9525" cap="flat">
            <a:noFill/>
            <a:prstDash val="solid"/>
            <a:miter/>
          </a:ln>
        </p:spPr>
        <p:txBody>
          <a:bodyPr rtlCol="0" anchor="ctr">
            <a:noAutofit/>
          </a:bodyPr>
          <a:lstStyle/>
          <a:p>
            <a:endParaRPr lang="zh-CN" altLang="en-US"/>
          </a:p>
        </p:txBody>
      </p:sp>
      <p:grpSp>
        <p:nvGrpSpPr>
          <p:cNvPr id="16" name="组合 15">
            <a:extLst>
              <a:ext uri="{FF2B5EF4-FFF2-40B4-BE49-F238E27FC236}">
                <a16:creationId xmlns:a16="http://schemas.microsoft.com/office/drawing/2014/main" id="{4AFDEC89-1377-2E6C-167E-F4E7F7BAD951}"/>
              </a:ext>
            </a:extLst>
          </p:cNvPr>
          <p:cNvGrpSpPr/>
          <p:nvPr/>
        </p:nvGrpSpPr>
        <p:grpSpPr>
          <a:xfrm>
            <a:off x="5395826" y="1505107"/>
            <a:ext cx="78016" cy="122717"/>
            <a:chOff x="-1393064" y="3306038"/>
            <a:chExt cx="2045018" cy="3477191"/>
          </a:xfrm>
        </p:grpSpPr>
        <p:sp>
          <p:nvSpPr>
            <p:cNvPr id="17" name="任意多边形: 形状 16">
              <a:extLst>
                <a:ext uri="{FF2B5EF4-FFF2-40B4-BE49-F238E27FC236}">
                  <a16:creationId xmlns:a16="http://schemas.microsoft.com/office/drawing/2014/main" id="{2D4F593A-6410-4C06-BE54-47D778ABC709}"/>
                </a:ext>
              </a:extLst>
            </p:cNvPr>
            <p:cNvSpPr/>
            <p:nvPr/>
          </p:nvSpPr>
          <p:spPr>
            <a:xfrm>
              <a:off x="-1393064" y="3306038"/>
              <a:ext cx="2045018" cy="3477191"/>
            </a:xfrm>
            <a:custGeom>
              <a:avLst/>
              <a:gdLst>
                <a:gd name="connsiteX0" fmla="*/ 37719 w 63245"/>
                <a:gd name="connsiteY0" fmla="*/ 56960 h 107537"/>
                <a:gd name="connsiteX1" fmla="*/ 63246 w 63245"/>
                <a:gd name="connsiteY1" fmla="*/ 52102 h 107537"/>
                <a:gd name="connsiteX2" fmla="*/ 37719 w 63245"/>
                <a:gd name="connsiteY2" fmla="*/ 50578 h 107537"/>
                <a:gd name="connsiteX3" fmla="*/ 48578 w 63245"/>
                <a:gd name="connsiteY3" fmla="*/ 35147 h 107537"/>
                <a:gd name="connsiteX4" fmla="*/ 34957 w 63245"/>
                <a:gd name="connsiteY4" fmla="*/ 47530 h 107537"/>
                <a:gd name="connsiteX5" fmla="*/ 31623 w 63245"/>
                <a:gd name="connsiteY5" fmla="*/ 0 h 107537"/>
                <a:gd name="connsiteX6" fmla="*/ 28289 w 63245"/>
                <a:gd name="connsiteY6" fmla="*/ 47530 h 107537"/>
                <a:gd name="connsiteX7" fmla="*/ 14669 w 63245"/>
                <a:gd name="connsiteY7" fmla="*/ 35147 h 107537"/>
                <a:gd name="connsiteX8" fmla="*/ 25527 w 63245"/>
                <a:gd name="connsiteY8" fmla="*/ 50578 h 107537"/>
                <a:gd name="connsiteX9" fmla="*/ 0 w 63245"/>
                <a:gd name="connsiteY9" fmla="*/ 52102 h 107537"/>
                <a:gd name="connsiteX10" fmla="*/ 25527 w 63245"/>
                <a:gd name="connsiteY10" fmla="*/ 56960 h 107537"/>
                <a:gd name="connsiteX11" fmla="*/ 14669 w 63245"/>
                <a:gd name="connsiteY11" fmla="*/ 69056 h 107537"/>
                <a:gd name="connsiteX12" fmla="*/ 28289 w 63245"/>
                <a:gd name="connsiteY12" fmla="*/ 60008 h 107537"/>
                <a:gd name="connsiteX13" fmla="*/ 31623 w 63245"/>
                <a:gd name="connsiteY13" fmla="*/ 107537 h 107537"/>
                <a:gd name="connsiteX14" fmla="*/ 34957 w 63245"/>
                <a:gd name="connsiteY14" fmla="*/ 60008 h 107537"/>
                <a:gd name="connsiteX15" fmla="*/ 48578 w 63245"/>
                <a:gd name="connsiteY15" fmla="*/ 69056 h 107537"/>
                <a:gd name="connsiteX16" fmla="*/ 37719 w 63245"/>
                <a:gd name="connsiteY16" fmla="*/ 56960 h 10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245" h="107537">
                  <a:moveTo>
                    <a:pt x="37719" y="56960"/>
                  </a:moveTo>
                  <a:lnTo>
                    <a:pt x="63246" y="52102"/>
                  </a:lnTo>
                  <a:lnTo>
                    <a:pt x="37719" y="50578"/>
                  </a:lnTo>
                  <a:lnTo>
                    <a:pt x="48578" y="35147"/>
                  </a:lnTo>
                  <a:lnTo>
                    <a:pt x="34957" y="47530"/>
                  </a:lnTo>
                  <a:lnTo>
                    <a:pt x="31623" y="0"/>
                  </a:lnTo>
                  <a:lnTo>
                    <a:pt x="28289" y="47530"/>
                  </a:lnTo>
                  <a:lnTo>
                    <a:pt x="14669" y="35147"/>
                  </a:lnTo>
                  <a:lnTo>
                    <a:pt x="25527" y="50578"/>
                  </a:lnTo>
                  <a:lnTo>
                    <a:pt x="0" y="52102"/>
                  </a:lnTo>
                  <a:lnTo>
                    <a:pt x="25527" y="56960"/>
                  </a:lnTo>
                  <a:lnTo>
                    <a:pt x="14669" y="69056"/>
                  </a:lnTo>
                  <a:lnTo>
                    <a:pt x="28289" y="60008"/>
                  </a:lnTo>
                  <a:lnTo>
                    <a:pt x="31623" y="107537"/>
                  </a:lnTo>
                  <a:lnTo>
                    <a:pt x="34957" y="60008"/>
                  </a:lnTo>
                  <a:lnTo>
                    <a:pt x="48578" y="69056"/>
                  </a:lnTo>
                  <a:lnTo>
                    <a:pt x="37719" y="56960"/>
                  </a:lnTo>
                  <a:close/>
                </a:path>
              </a:pathLst>
            </a:custGeom>
            <a:solidFill>
              <a:schemeClr val="bg1"/>
            </a:solidFill>
            <a:ln w="9525" cap="flat">
              <a:noFill/>
              <a:prstDash val="solid"/>
              <a:miter/>
            </a:ln>
          </p:spPr>
          <p:txBody>
            <a:bodyPr rtlCol="0" anchor="ctr">
              <a:noAutofit/>
            </a:bodyPr>
            <a:lstStyle/>
            <a:p>
              <a:endParaRPr lang="zh-CN" altLang="en-US"/>
            </a:p>
          </p:txBody>
        </p:sp>
        <p:sp>
          <p:nvSpPr>
            <p:cNvPr id="18" name="任意多边形: 形状 17">
              <a:extLst>
                <a:ext uri="{FF2B5EF4-FFF2-40B4-BE49-F238E27FC236}">
                  <a16:creationId xmlns:a16="http://schemas.microsoft.com/office/drawing/2014/main" id="{ACE9B660-8E22-757C-CF81-9580780509FC}"/>
                </a:ext>
              </a:extLst>
            </p:cNvPr>
            <p:cNvSpPr/>
            <p:nvPr/>
          </p:nvSpPr>
          <p:spPr>
            <a:xfrm>
              <a:off x="-1393064" y="3306038"/>
              <a:ext cx="2045018" cy="3477191"/>
            </a:xfrm>
            <a:custGeom>
              <a:avLst/>
              <a:gdLst>
                <a:gd name="connsiteX0" fmla="*/ 37719 w 63245"/>
                <a:gd name="connsiteY0" fmla="*/ 56960 h 107537"/>
                <a:gd name="connsiteX1" fmla="*/ 63246 w 63245"/>
                <a:gd name="connsiteY1" fmla="*/ 55150 h 107537"/>
                <a:gd name="connsiteX2" fmla="*/ 37719 w 63245"/>
                <a:gd name="connsiteY2" fmla="*/ 50578 h 107537"/>
                <a:gd name="connsiteX3" fmla="*/ 48578 w 63245"/>
                <a:gd name="connsiteY3" fmla="*/ 38195 h 107537"/>
                <a:gd name="connsiteX4" fmla="*/ 34957 w 63245"/>
                <a:gd name="connsiteY4" fmla="*/ 47530 h 107537"/>
                <a:gd name="connsiteX5" fmla="*/ 31623 w 63245"/>
                <a:gd name="connsiteY5" fmla="*/ 0 h 107537"/>
                <a:gd name="connsiteX6" fmla="*/ 28289 w 63245"/>
                <a:gd name="connsiteY6" fmla="*/ 47530 h 107537"/>
                <a:gd name="connsiteX7" fmla="*/ 14669 w 63245"/>
                <a:gd name="connsiteY7" fmla="*/ 38195 h 107537"/>
                <a:gd name="connsiteX8" fmla="*/ 25527 w 63245"/>
                <a:gd name="connsiteY8" fmla="*/ 50578 h 107537"/>
                <a:gd name="connsiteX9" fmla="*/ 0 w 63245"/>
                <a:gd name="connsiteY9" fmla="*/ 55150 h 107537"/>
                <a:gd name="connsiteX10" fmla="*/ 25527 w 63245"/>
                <a:gd name="connsiteY10" fmla="*/ 56960 h 107537"/>
                <a:gd name="connsiteX11" fmla="*/ 14669 w 63245"/>
                <a:gd name="connsiteY11" fmla="*/ 72104 h 107537"/>
                <a:gd name="connsiteX12" fmla="*/ 28289 w 63245"/>
                <a:gd name="connsiteY12" fmla="*/ 60008 h 107537"/>
                <a:gd name="connsiteX13" fmla="*/ 31623 w 63245"/>
                <a:gd name="connsiteY13" fmla="*/ 107537 h 107537"/>
                <a:gd name="connsiteX14" fmla="*/ 34957 w 63245"/>
                <a:gd name="connsiteY14" fmla="*/ 60008 h 107537"/>
                <a:gd name="connsiteX15" fmla="*/ 48578 w 63245"/>
                <a:gd name="connsiteY15" fmla="*/ 72104 h 107537"/>
                <a:gd name="connsiteX16" fmla="*/ 37719 w 63245"/>
                <a:gd name="connsiteY16" fmla="*/ 56960 h 10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245" h="107537">
                  <a:moveTo>
                    <a:pt x="37719" y="56960"/>
                  </a:moveTo>
                  <a:lnTo>
                    <a:pt x="63246" y="55150"/>
                  </a:lnTo>
                  <a:lnTo>
                    <a:pt x="37719" y="50578"/>
                  </a:lnTo>
                  <a:lnTo>
                    <a:pt x="48578" y="38195"/>
                  </a:lnTo>
                  <a:lnTo>
                    <a:pt x="34957" y="47530"/>
                  </a:lnTo>
                  <a:lnTo>
                    <a:pt x="31623" y="0"/>
                  </a:lnTo>
                  <a:lnTo>
                    <a:pt x="28289" y="47530"/>
                  </a:lnTo>
                  <a:lnTo>
                    <a:pt x="14669" y="38195"/>
                  </a:lnTo>
                  <a:lnTo>
                    <a:pt x="25527" y="50578"/>
                  </a:lnTo>
                  <a:lnTo>
                    <a:pt x="0" y="55150"/>
                  </a:lnTo>
                  <a:lnTo>
                    <a:pt x="25527" y="56960"/>
                  </a:lnTo>
                  <a:lnTo>
                    <a:pt x="14669" y="72104"/>
                  </a:lnTo>
                  <a:lnTo>
                    <a:pt x="28289" y="60008"/>
                  </a:lnTo>
                  <a:lnTo>
                    <a:pt x="31623" y="107537"/>
                  </a:lnTo>
                  <a:lnTo>
                    <a:pt x="34957" y="60008"/>
                  </a:lnTo>
                  <a:lnTo>
                    <a:pt x="48578" y="72104"/>
                  </a:lnTo>
                  <a:lnTo>
                    <a:pt x="37719" y="56960"/>
                  </a:lnTo>
                  <a:close/>
                </a:path>
              </a:pathLst>
            </a:custGeom>
            <a:solidFill>
              <a:schemeClr val="accent2"/>
            </a:solidFill>
            <a:ln w="9525" cap="flat">
              <a:noFill/>
              <a:prstDash val="solid"/>
              <a:miter/>
            </a:ln>
          </p:spPr>
          <p:txBody>
            <a:bodyPr rtlCol="0" anchor="ctr">
              <a:noAutofit/>
            </a:bodyPr>
            <a:lstStyle/>
            <a:p>
              <a:endParaRPr lang="zh-CN" altLang="en-US"/>
            </a:p>
          </p:txBody>
        </p:sp>
        <p:sp>
          <p:nvSpPr>
            <p:cNvPr id="19" name="任意多边形: 形状 18">
              <a:extLst>
                <a:ext uri="{FF2B5EF4-FFF2-40B4-BE49-F238E27FC236}">
                  <a16:creationId xmlns:a16="http://schemas.microsoft.com/office/drawing/2014/main" id="{DE10335C-5DDF-5630-CF7A-91F86A6B90E6}"/>
                </a:ext>
              </a:extLst>
            </p:cNvPr>
            <p:cNvSpPr/>
            <p:nvPr/>
          </p:nvSpPr>
          <p:spPr>
            <a:xfrm>
              <a:off x="-1393064" y="3306038"/>
              <a:ext cx="2045018" cy="3477191"/>
            </a:xfrm>
            <a:custGeom>
              <a:avLst/>
              <a:gdLst>
                <a:gd name="connsiteX0" fmla="*/ 37719 w 63245"/>
                <a:gd name="connsiteY0" fmla="*/ 56960 h 107537"/>
                <a:gd name="connsiteX1" fmla="*/ 63246 w 63245"/>
                <a:gd name="connsiteY1" fmla="*/ 53816 h 107537"/>
                <a:gd name="connsiteX2" fmla="*/ 37719 w 63245"/>
                <a:gd name="connsiteY2" fmla="*/ 50578 h 107537"/>
                <a:gd name="connsiteX3" fmla="*/ 48578 w 63245"/>
                <a:gd name="connsiteY3" fmla="*/ 36862 h 107537"/>
                <a:gd name="connsiteX4" fmla="*/ 34957 w 63245"/>
                <a:gd name="connsiteY4" fmla="*/ 47530 h 107537"/>
                <a:gd name="connsiteX5" fmla="*/ 31623 w 63245"/>
                <a:gd name="connsiteY5" fmla="*/ 0 h 107537"/>
                <a:gd name="connsiteX6" fmla="*/ 28289 w 63245"/>
                <a:gd name="connsiteY6" fmla="*/ 47530 h 107537"/>
                <a:gd name="connsiteX7" fmla="*/ 14669 w 63245"/>
                <a:gd name="connsiteY7" fmla="*/ 36862 h 107537"/>
                <a:gd name="connsiteX8" fmla="*/ 25527 w 63245"/>
                <a:gd name="connsiteY8" fmla="*/ 50578 h 107537"/>
                <a:gd name="connsiteX9" fmla="*/ 0 w 63245"/>
                <a:gd name="connsiteY9" fmla="*/ 53816 h 107537"/>
                <a:gd name="connsiteX10" fmla="*/ 25527 w 63245"/>
                <a:gd name="connsiteY10" fmla="*/ 56960 h 107537"/>
                <a:gd name="connsiteX11" fmla="*/ 14669 w 63245"/>
                <a:gd name="connsiteY11" fmla="*/ 70771 h 107537"/>
                <a:gd name="connsiteX12" fmla="*/ 28289 w 63245"/>
                <a:gd name="connsiteY12" fmla="*/ 60008 h 107537"/>
                <a:gd name="connsiteX13" fmla="*/ 31623 w 63245"/>
                <a:gd name="connsiteY13" fmla="*/ 107537 h 107537"/>
                <a:gd name="connsiteX14" fmla="*/ 34957 w 63245"/>
                <a:gd name="connsiteY14" fmla="*/ 60008 h 107537"/>
                <a:gd name="connsiteX15" fmla="*/ 48578 w 63245"/>
                <a:gd name="connsiteY15" fmla="*/ 70771 h 107537"/>
                <a:gd name="connsiteX16" fmla="*/ 37719 w 63245"/>
                <a:gd name="connsiteY16" fmla="*/ 56960 h 10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245" h="107537">
                  <a:moveTo>
                    <a:pt x="37719" y="56960"/>
                  </a:moveTo>
                  <a:lnTo>
                    <a:pt x="63246" y="53816"/>
                  </a:lnTo>
                  <a:lnTo>
                    <a:pt x="37719" y="50578"/>
                  </a:lnTo>
                  <a:lnTo>
                    <a:pt x="48578" y="36862"/>
                  </a:lnTo>
                  <a:lnTo>
                    <a:pt x="34957" y="47530"/>
                  </a:lnTo>
                  <a:lnTo>
                    <a:pt x="31623" y="0"/>
                  </a:lnTo>
                  <a:lnTo>
                    <a:pt x="28289" y="47530"/>
                  </a:lnTo>
                  <a:lnTo>
                    <a:pt x="14669" y="36862"/>
                  </a:lnTo>
                  <a:lnTo>
                    <a:pt x="25527" y="50578"/>
                  </a:lnTo>
                  <a:lnTo>
                    <a:pt x="0" y="53816"/>
                  </a:lnTo>
                  <a:lnTo>
                    <a:pt x="25527" y="56960"/>
                  </a:lnTo>
                  <a:lnTo>
                    <a:pt x="14669" y="70771"/>
                  </a:lnTo>
                  <a:lnTo>
                    <a:pt x="28289" y="60008"/>
                  </a:lnTo>
                  <a:lnTo>
                    <a:pt x="31623" y="107537"/>
                  </a:lnTo>
                  <a:lnTo>
                    <a:pt x="34957" y="60008"/>
                  </a:lnTo>
                  <a:lnTo>
                    <a:pt x="48578" y="70771"/>
                  </a:lnTo>
                  <a:lnTo>
                    <a:pt x="37719" y="56960"/>
                  </a:lnTo>
                  <a:close/>
                </a:path>
              </a:pathLst>
            </a:custGeom>
            <a:gradFill>
              <a:gsLst>
                <a:gs pos="0">
                  <a:schemeClr val="accent3"/>
                </a:gs>
                <a:gs pos="61000">
                  <a:schemeClr val="accent3">
                    <a:lumMod val="60000"/>
                    <a:lumOff val="40000"/>
                  </a:schemeClr>
                </a:gs>
                <a:gs pos="100000">
                  <a:schemeClr val="accent3">
                    <a:lumMod val="75000"/>
                  </a:schemeClr>
                </a:gs>
              </a:gsLst>
              <a:lin ang="1957664" scaled="1"/>
            </a:gradFill>
            <a:ln w="9525" cap="flat">
              <a:noFill/>
              <a:prstDash val="solid"/>
              <a:miter/>
            </a:ln>
          </p:spPr>
          <p:txBody>
            <a:bodyPr rtlCol="0" anchor="ctr">
              <a:noAutofit/>
            </a:bodyPr>
            <a:lstStyle/>
            <a:p>
              <a:endParaRPr lang="zh-CN" altLang="en-US"/>
            </a:p>
          </p:txBody>
        </p:sp>
      </p:grpSp>
      <p:grpSp>
        <p:nvGrpSpPr>
          <p:cNvPr id="20" name="组合 19">
            <a:extLst>
              <a:ext uri="{FF2B5EF4-FFF2-40B4-BE49-F238E27FC236}">
                <a16:creationId xmlns:a16="http://schemas.microsoft.com/office/drawing/2014/main" id="{144DBAE3-4D09-5461-9820-0E83BF4C0D34}"/>
              </a:ext>
            </a:extLst>
          </p:cNvPr>
          <p:cNvGrpSpPr/>
          <p:nvPr/>
        </p:nvGrpSpPr>
        <p:grpSpPr>
          <a:xfrm>
            <a:off x="5835845" y="1235498"/>
            <a:ext cx="152862" cy="240448"/>
            <a:chOff x="-1393064" y="3306038"/>
            <a:chExt cx="2045018" cy="3477191"/>
          </a:xfrm>
        </p:grpSpPr>
        <p:sp>
          <p:nvSpPr>
            <p:cNvPr id="21" name="任意多边形: 形状 20">
              <a:extLst>
                <a:ext uri="{FF2B5EF4-FFF2-40B4-BE49-F238E27FC236}">
                  <a16:creationId xmlns:a16="http://schemas.microsoft.com/office/drawing/2014/main" id="{C1DFE602-1CCD-501D-DFC1-1CBB4BAB1937}"/>
                </a:ext>
              </a:extLst>
            </p:cNvPr>
            <p:cNvSpPr/>
            <p:nvPr/>
          </p:nvSpPr>
          <p:spPr>
            <a:xfrm>
              <a:off x="-1393064" y="3306038"/>
              <a:ext cx="2045018" cy="3477191"/>
            </a:xfrm>
            <a:custGeom>
              <a:avLst/>
              <a:gdLst>
                <a:gd name="connsiteX0" fmla="*/ 37719 w 63245"/>
                <a:gd name="connsiteY0" fmla="*/ 56960 h 107537"/>
                <a:gd name="connsiteX1" fmla="*/ 63246 w 63245"/>
                <a:gd name="connsiteY1" fmla="*/ 52102 h 107537"/>
                <a:gd name="connsiteX2" fmla="*/ 37719 w 63245"/>
                <a:gd name="connsiteY2" fmla="*/ 50578 h 107537"/>
                <a:gd name="connsiteX3" fmla="*/ 48578 w 63245"/>
                <a:gd name="connsiteY3" fmla="*/ 35147 h 107537"/>
                <a:gd name="connsiteX4" fmla="*/ 34957 w 63245"/>
                <a:gd name="connsiteY4" fmla="*/ 47530 h 107537"/>
                <a:gd name="connsiteX5" fmla="*/ 31623 w 63245"/>
                <a:gd name="connsiteY5" fmla="*/ 0 h 107537"/>
                <a:gd name="connsiteX6" fmla="*/ 28289 w 63245"/>
                <a:gd name="connsiteY6" fmla="*/ 47530 h 107537"/>
                <a:gd name="connsiteX7" fmla="*/ 14669 w 63245"/>
                <a:gd name="connsiteY7" fmla="*/ 35147 h 107537"/>
                <a:gd name="connsiteX8" fmla="*/ 25527 w 63245"/>
                <a:gd name="connsiteY8" fmla="*/ 50578 h 107537"/>
                <a:gd name="connsiteX9" fmla="*/ 0 w 63245"/>
                <a:gd name="connsiteY9" fmla="*/ 52102 h 107537"/>
                <a:gd name="connsiteX10" fmla="*/ 25527 w 63245"/>
                <a:gd name="connsiteY10" fmla="*/ 56960 h 107537"/>
                <a:gd name="connsiteX11" fmla="*/ 14669 w 63245"/>
                <a:gd name="connsiteY11" fmla="*/ 69056 h 107537"/>
                <a:gd name="connsiteX12" fmla="*/ 28289 w 63245"/>
                <a:gd name="connsiteY12" fmla="*/ 60008 h 107537"/>
                <a:gd name="connsiteX13" fmla="*/ 31623 w 63245"/>
                <a:gd name="connsiteY13" fmla="*/ 107537 h 107537"/>
                <a:gd name="connsiteX14" fmla="*/ 34957 w 63245"/>
                <a:gd name="connsiteY14" fmla="*/ 60008 h 107537"/>
                <a:gd name="connsiteX15" fmla="*/ 48578 w 63245"/>
                <a:gd name="connsiteY15" fmla="*/ 69056 h 107537"/>
                <a:gd name="connsiteX16" fmla="*/ 37719 w 63245"/>
                <a:gd name="connsiteY16" fmla="*/ 56960 h 10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245" h="107537">
                  <a:moveTo>
                    <a:pt x="37719" y="56960"/>
                  </a:moveTo>
                  <a:lnTo>
                    <a:pt x="63246" y="52102"/>
                  </a:lnTo>
                  <a:lnTo>
                    <a:pt x="37719" y="50578"/>
                  </a:lnTo>
                  <a:lnTo>
                    <a:pt x="48578" y="35147"/>
                  </a:lnTo>
                  <a:lnTo>
                    <a:pt x="34957" y="47530"/>
                  </a:lnTo>
                  <a:lnTo>
                    <a:pt x="31623" y="0"/>
                  </a:lnTo>
                  <a:lnTo>
                    <a:pt x="28289" y="47530"/>
                  </a:lnTo>
                  <a:lnTo>
                    <a:pt x="14669" y="35147"/>
                  </a:lnTo>
                  <a:lnTo>
                    <a:pt x="25527" y="50578"/>
                  </a:lnTo>
                  <a:lnTo>
                    <a:pt x="0" y="52102"/>
                  </a:lnTo>
                  <a:lnTo>
                    <a:pt x="25527" y="56960"/>
                  </a:lnTo>
                  <a:lnTo>
                    <a:pt x="14669" y="69056"/>
                  </a:lnTo>
                  <a:lnTo>
                    <a:pt x="28289" y="60008"/>
                  </a:lnTo>
                  <a:lnTo>
                    <a:pt x="31623" y="107537"/>
                  </a:lnTo>
                  <a:lnTo>
                    <a:pt x="34957" y="60008"/>
                  </a:lnTo>
                  <a:lnTo>
                    <a:pt x="48578" y="69056"/>
                  </a:lnTo>
                  <a:lnTo>
                    <a:pt x="37719" y="56960"/>
                  </a:lnTo>
                  <a:close/>
                </a:path>
              </a:pathLst>
            </a:custGeom>
            <a:solidFill>
              <a:schemeClr val="bg1"/>
            </a:solidFill>
            <a:ln w="9525" cap="flat">
              <a:noFill/>
              <a:prstDash val="solid"/>
              <a:miter/>
            </a:ln>
          </p:spPr>
          <p:txBody>
            <a:bodyPr rtlCol="0" anchor="ctr">
              <a:noAutofit/>
            </a:bodyPr>
            <a:lstStyle/>
            <a:p>
              <a:endParaRPr lang="zh-CN" altLang="en-US"/>
            </a:p>
          </p:txBody>
        </p:sp>
        <p:sp>
          <p:nvSpPr>
            <p:cNvPr id="22" name="任意多边形: 形状 21">
              <a:extLst>
                <a:ext uri="{FF2B5EF4-FFF2-40B4-BE49-F238E27FC236}">
                  <a16:creationId xmlns:a16="http://schemas.microsoft.com/office/drawing/2014/main" id="{EE7EAC33-96A9-B66D-1455-492F6D6FD65C}"/>
                </a:ext>
              </a:extLst>
            </p:cNvPr>
            <p:cNvSpPr/>
            <p:nvPr/>
          </p:nvSpPr>
          <p:spPr>
            <a:xfrm>
              <a:off x="-1393064" y="3306038"/>
              <a:ext cx="2045018" cy="3477191"/>
            </a:xfrm>
            <a:custGeom>
              <a:avLst/>
              <a:gdLst>
                <a:gd name="connsiteX0" fmla="*/ 37719 w 63245"/>
                <a:gd name="connsiteY0" fmla="*/ 56960 h 107537"/>
                <a:gd name="connsiteX1" fmla="*/ 63246 w 63245"/>
                <a:gd name="connsiteY1" fmla="*/ 55150 h 107537"/>
                <a:gd name="connsiteX2" fmla="*/ 37719 w 63245"/>
                <a:gd name="connsiteY2" fmla="*/ 50578 h 107537"/>
                <a:gd name="connsiteX3" fmla="*/ 48578 w 63245"/>
                <a:gd name="connsiteY3" fmla="*/ 38195 h 107537"/>
                <a:gd name="connsiteX4" fmla="*/ 34957 w 63245"/>
                <a:gd name="connsiteY4" fmla="*/ 47530 h 107537"/>
                <a:gd name="connsiteX5" fmla="*/ 31623 w 63245"/>
                <a:gd name="connsiteY5" fmla="*/ 0 h 107537"/>
                <a:gd name="connsiteX6" fmla="*/ 28289 w 63245"/>
                <a:gd name="connsiteY6" fmla="*/ 47530 h 107537"/>
                <a:gd name="connsiteX7" fmla="*/ 14669 w 63245"/>
                <a:gd name="connsiteY7" fmla="*/ 38195 h 107537"/>
                <a:gd name="connsiteX8" fmla="*/ 25527 w 63245"/>
                <a:gd name="connsiteY8" fmla="*/ 50578 h 107537"/>
                <a:gd name="connsiteX9" fmla="*/ 0 w 63245"/>
                <a:gd name="connsiteY9" fmla="*/ 55150 h 107537"/>
                <a:gd name="connsiteX10" fmla="*/ 25527 w 63245"/>
                <a:gd name="connsiteY10" fmla="*/ 56960 h 107537"/>
                <a:gd name="connsiteX11" fmla="*/ 14669 w 63245"/>
                <a:gd name="connsiteY11" fmla="*/ 72104 h 107537"/>
                <a:gd name="connsiteX12" fmla="*/ 28289 w 63245"/>
                <a:gd name="connsiteY12" fmla="*/ 60008 h 107537"/>
                <a:gd name="connsiteX13" fmla="*/ 31623 w 63245"/>
                <a:gd name="connsiteY13" fmla="*/ 107537 h 107537"/>
                <a:gd name="connsiteX14" fmla="*/ 34957 w 63245"/>
                <a:gd name="connsiteY14" fmla="*/ 60008 h 107537"/>
                <a:gd name="connsiteX15" fmla="*/ 48578 w 63245"/>
                <a:gd name="connsiteY15" fmla="*/ 72104 h 107537"/>
                <a:gd name="connsiteX16" fmla="*/ 37719 w 63245"/>
                <a:gd name="connsiteY16" fmla="*/ 56960 h 10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245" h="107537">
                  <a:moveTo>
                    <a:pt x="37719" y="56960"/>
                  </a:moveTo>
                  <a:lnTo>
                    <a:pt x="63246" y="55150"/>
                  </a:lnTo>
                  <a:lnTo>
                    <a:pt x="37719" y="50578"/>
                  </a:lnTo>
                  <a:lnTo>
                    <a:pt x="48578" y="38195"/>
                  </a:lnTo>
                  <a:lnTo>
                    <a:pt x="34957" y="47530"/>
                  </a:lnTo>
                  <a:lnTo>
                    <a:pt x="31623" y="0"/>
                  </a:lnTo>
                  <a:lnTo>
                    <a:pt x="28289" y="47530"/>
                  </a:lnTo>
                  <a:lnTo>
                    <a:pt x="14669" y="38195"/>
                  </a:lnTo>
                  <a:lnTo>
                    <a:pt x="25527" y="50578"/>
                  </a:lnTo>
                  <a:lnTo>
                    <a:pt x="0" y="55150"/>
                  </a:lnTo>
                  <a:lnTo>
                    <a:pt x="25527" y="56960"/>
                  </a:lnTo>
                  <a:lnTo>
                    <a:pt x="14669" y="72104"/>
                  </a:lnTo>
                  <a:lnTo>
                    <a:pt x="28289" y="60008"/>
                  </a:lnTo>
                  <a:lnTo>
                    <a:pt x="31623" y="107537"/>
                  </a:lnTo>
                  <a:lnTo>
                    <a:pt x="34957" y="60008"/>
                  </a:lnTo>
                  <a:lnTo>
                    <a:pt x="48578" y="72104"/>
                  </a:lnTo>
                  <a:lnTo>
                    <a:pt x="37719" y="56960"/>
                  </a:lnTo>
                  <a:close/>
                </a:path>
              </a:pathLst>
            </a:custGeom>
            <a:solidFill>
              <a:schemeClr val="accent2"/>
            </a:solidFill>
            <a:ln w="9525" cap="flat">
              <a:noFill/>
              <a:prstDash val="solid"/>
              <a:miter/>
            </a:ln>
          </p:spPr>
          <p:txBody>
            <a:bodyPr rtlCol="0" anchor="ctr">
              <a:noAutofit/>
            </a:bodyPr>
            <a:lstStyle/>
            <a:p>
              <a:endParaRPr lang="zh-CN" altLang="en-US"/>
            </a:p>
          </p:txBody>
        </p:sp>
        <p:sp>
          <p:nvSpPr>
            <p:cNvPr id="23" name="任意多边形: 形状 22">
              <a:extLst>
                <a:ext uri="{FF2B5EF4-FFF2-40B4-BE49-F238E27FC236}">
                  <a16:creationId xmlns:a16="http://schemas.microsoft.com/office/drawing/2014/main" id="{DE2B4088-63E4-87C3-3103-AC1D5B99DCF3}"/>
                </a:ext>
              </a:extLst>
            </p:cNvPr>
            <p:cNvSpPr/>
            <p:nvPr/>
          </p:nvSpPr>
          <p:spPr>
            <a:xfrm>
              <a:off x="-1393064" y="3306038"/>
              <a:ext cx="2045018" cy="3477191"/>
            </a:xfrm>
            <a:custGeom>
              <a:avLst/>
              <a:gdLst>
                <a:gd name="connsiteX0" fmla="*/ 37719 w 63245"/>
                <a:gd name="connsiteY0" fmla="*/ 56960 h 107537"/>
                <a:gd name="connsiteX1" fmla="*/ 63246 w 63245"/>
                <a:gd name="connsiteY1" fmla="*/ 53816 h 107537"/>
                <a:gd name="connsiteX2" fmla="*/ 37719 w 63245"/>
                <a:gd name="connsiteY2" fmla="*/ 50578 h 107537"/>
                <a:gd name="connsiteX3" fmla="*/ 48578 w 63245"/>
                <a:gd name="connsiteY3" fmla="*/ 36862 h 107537"/>
                <a:gd name="connsiteX4" fmla="*/ 34957 w 63245"/>
                <a:gd name="connsiteY4" fmla="*/ 47530 h 107537"/>
                <a:gd name="connsiteX5" fmla="*/ 31623 w 63245"/>
                <a:gd name="connsiteY5" fmla="*/ 0 h 107537"/>
                <a:gd name="connsiteX6" fmla="*/ 28289 w 63245"/>
                <a:gd name="connsiteY6" fmla="*/ 47530 h 107537"/>
                <a:gd name="connsiteX7" fmla="*/ 14669 w 63245"/>
                <a:gd name="connsiteY7" fmla="*/ 36862 h 107537"/>
                <a:gd name="connsiteX8" fmla="*/ 25527 w 63245"/>
                <a:gd name="connsiteY8" fmla="*/ 50578 h 107537"/>
                <a:gd name="connsiteX9" fmla="*/ 0 w 63245"/>
                <a:gd name="connsiteY9" fmla="*/ 53816 h 107537"/>
                <a:gd name="connsiteX10" fmla="*/ 25527 w 63245"/>
                <a:gd name="connsiteY10" fmla="*/ 56960 h 107537"/>
                <a:gd name="connsiteX11" fmla="*/ 14669 w 63245"/>
                <a:gd name="connsiteY11" fmla="*/ 70771 h 107537"/>
                <a:gd name="connsiteX12" fmla="*/ 28289 w 63245"/>
                <a:gd name="connsiteY12" fmla="*/ 60008 h 107537"/>
                <a:gd name="connsiteX13" fmla="*/ 31623 w 63245"/>
                <a:gd name="connsiteY13" fmla="*/ 107537 h 107537"/>
                <a:gd name="connsiteX14" fmla="*/ 34957 w 63245"/>
                <a:gd name="connsiteY14" fmla="*/ 60008 h 107537"/>
                <a:gd name="connsiteX15" fmla="*/ 48578 w 63245"/>
                <a:gd name="connsiteY15" fmla="*/ 70771 h 107537"/>
                <a:gd name="connsiteX16" fmla="*/ 37719 w 63245"/>
                <a:gd name="connsiteY16" fmla="*/ 56960 h 10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245" h="107537">
                  <a:moveTo>
                    <a:pt x="37719" y="56960"/>
                  </a:moveTo>
                  <a:lnTo>
                    <a:pt x="63246" y="53816"/>
                  </a:lnTo>
                  <a:lnTo>
                    <a:pt x="37719" y="50578"/>
                  </a:lnTo>
                  <a:lnTo>
                    <a:pt x="48578" y="36862"/>
                  </a:lnTo>
                  <a:lnTo>
                    <a:pt x="34957" y="47530"/>
                  </a:lnTo>
                  <a:lnTo>
                    <a:pt x="31623" y="0"/>
                  </a:lnTo>
                  <a:lnTo>
                    <a:pt x="28289" y="47530"/>
                  </a:lnTo>
                  <a:lnTo>
                    <a:pt x="14669" y="36862"/>
                  </a:lnTo>
                  <a:lnTo>
                    <a:pt x="25527" y="50578"/>
                  </a:lnTo>
                  <a:lnTo>
                    <a:pt x="0" y="53816"/>
                  </a:lnTo>
                  <a:lnTo>
                    <a:pt x="25527" y="56960"/>
                  </a:lnTo>
                  <a:lnTo>
                    <a:pt x="14669" y="70771"/>
                  </a:lnTo>
                  <a:lnTo>
                    <a:pt x="28289" y="60008"/>
                  </a:lnTo>
                  <a:lnTo>
                    <a:pt x="31623" y="107537"/>
                  </a:lnTo>
                  <a:lnTo>
                    <a:pt x="34957" y="60008"/>
                  </a:lnTo>
                  <a:lnTo>
                    <a:pt x="48578" y="70771"/>
                  </a:lnTo>
                  <a:lnTo>
                    <a:pt x="37719" y="56960"/>
                  </a:lnTo>
                  <a:close/>
                </a:path>
              </a:pathLst>
            </a:custGeom>
            <a:gradFill>
              <a:gsLst>
                <a:gs pos="0">
                  <a:schemeClr val="accent3"/>
                </a:gs>
                <a:gs pos="61000">
                  <a:schemeClr val="accent3">
                    <a:lumMod val="60000"/>
                    <a:lumOff val="40000"/>
                  </a:schemeClr>
                </a:gs>
                <a:gs pos="100000">
                  <a:schemeClr val="accent3">
                    <a:lumMod val="75000"/>
                  </a:schemeClr>
                </a:gs>
              </a:gsLst>
              <a:lin ang="1957664" scaled="1"/>
            </a:gradFill>
            <a:ln w="9525" cap="flat">
              <a:noFill/>
              <a:prstDash val="solid"/>
              <a:miter/>
            </a:ln>
          </p:spPr>
          <p:txBody>
            <a:bodyPr rtlCol="0" anchor="ctr">
              <a:noAutofit/>
            </a:bodyPr>
            <a:lstStyle/>
            <a:p>
              <a:endParaRPr lang="zh-CN" altLang="en-US"/>
            </a:p>
          </p:txBody>
        </p:sp>
      </p:grpSp>
      <p:grpSp>
        <p:nvGrpSpPr>
          <p:cNvPr id="25" name="组合 24">
            <a:extLst>
              <a:ext uri="{FF2B5EF4-FFF2-40B4-BE49-F238E27FC236}">
                <a16:creationId xmlns:a16="http://schemas.microsoft.com/office/drawing/2014/main" id="{EA0D9330-1C1D-5367-D0C9-FF103A234E3A}"/>
              </a:ext>
            </a:extLst>
          </p:cNvPr>
          <p:cNvGrpSpPr/>
          <p:nvPr/>
        </p:nvGrpSpPr>
        <p:grpSpPr>
          <a:xfrm>
            <a:off x="8899464" y="4137977"/>
            <a:ext cx="2301652" cy="533322"/>
            <a:chOff x="5867685" y="3376712"/>
            <a:chExt cx="460057" cy="106601"/>
          </a:xfrm>
        </p:grpSpPr>
        <p:sp>
          <p:nvSpPr>
            <p:cNvPr id="26" name="任意多边形: 形状 25">
              <a:extLst>
                <a:ext uri="{FF2B5EF4-FFF2-40B4-BE49-F238E27FC236}">
                  <a16:creationId xmlns:a16="http://schemas.microsoft.com/office/drawing/2014/main" id="{3052FC8A-1377-86D6-3500-F090B7E9B877}"/>
                </a:ext>
              </a:extLst>
            </p:cNvPr>
            <p:cNvSpPr/>
            <p:nvPr/>
          </p:nvSpPr>
          <p:spPr>
            <a:xfrm>
              <a:off x="5867685" y="3376876"/>
              <a:ext cx="460057" cy="106437"/>
            </a:xfrm>
            <a:custGeom>
              <a:avLst/>
              <a:gdLst>
                <a:gd name="connsiteX0" fmla="*/ 149894 w 460057"/>
                <a:gd name="connsiteY0" fmla="*/ 106345 h 106437"/>
                <a:gd name="connsiteX1" fmla="*/ 134844 w 460057"/>
                <a:gd name="connsiteY1" fmla="*/ 79961 h 106437"/>
                <a:gd name="connsiteX2" fmla="*/ 162371 w 460057"/>
                <a:gd name="connsiteY2" fmla="*/ 74436 h 106437"/>
                <a:gd name="connsiteX3" fmla="*/ 202186 w 460057"/>
                <a:gd name="connsiteY3" fmla="*/ 73293 h 106437"/>
                <a:gd name="connsiteX4" fmla="*/ 204091 w 460057"/>
                <a:gd name="connsiteY4" fmla="*/ 57005 h 106437"/>
                <a:gd name="connsiteX5" fmla="*/ 175516 w 460057"/>
                <a:gd name="connsiteY5" fmla="*/ 57005 h 106437"/>
                <a:gd name="connsiteX6" fmla="*/ 141131 w 460057"/>
                <a:gd name="connsiteY6" fmla="*/ 57005 h 106437"/>
                <a:gd name="connsiteX7" fmla="*/ 53977 w 460057"/>
                <a:gd name="connsiteY7" fmla="*/ 52243 h 106437"/>
                <a:gd name="connsiteX8" fmla="*/ 49531 w 460057"/>
                <a:gd name="connsiteY8" fmla="*/ 35027 h 106437"/>
                <a:gd name="connsiteX9" fmla="*/ 53310 w 460057"/>
                <a:gd name="connsiteY9" fmla="*/ 31002 h 106437"/>
                <a:gd name="connsiteX10" fmla="*/ 149513 w 460057"/>
                <a:gd name="connsiteY10" fmla="*/ 13857 h 106437"/>
                <a:gd name="connsiteX11" fmla="*/ 133415 w 460057"/>
                <a:gd name="connsiteY11" fmla="*/ 4332 h 106437"/>
                <a:gd name="connsiteX12" fmla="*/ 88553 w 460057"/>
                <a:gd name="connsiteY12" fmla="*/ 2808 h 106437"/>
                <a:gd name="connsiteX13" fmla="*/ -30 w 460057"/>
                <a:gd name="connsiteY13" fmla="*/ 2808 h 106437"/>
                <a:gd name="connsiteX14" fmla="*/ 1875 w 460057"/>
                <a:gd name="connsiteY14" fmla="*/ 141 h 106437"/>
                <a:gd name="connsiteX15" fmla="*/ 90267 w 460057"/>
                <a:gd name="connsiteY15" fmla="*/ 141 h 106437"/>
                <a:gd name="connsiteX16" fmla="*/ 141416 w 460057"/>
                <a:gd name="connsiteY16" fmla="*/ 1284 h 106437"/>
                <a:gd name="connsiteX17" fmla="*/ 171325 w 460057"/>
                <a:gd name="connsiteY17" fmla="*/ 16048 h 106437"/>
                <a:gd name="connsiteX18" fmla="*/ 137702 w 460057"/>
                <a:gd name="connsiteY18" fmla="*/ 29859 h 106437"/>
                <a:gd name="connsiteX19" fmla="*/ 67598 w 460057"/>
                <a:gd name="connsiteY19" fmla="*/ 39384 h 106437"/>
                <a:gd name="connsiteX20" fmla="*/ 71598 w 460057"/>
                <a:gd name="connsiteY20" fmla="*/ 48909 h 106437"/>
                <a:gd name="connsiteX21" fmla="*/ 122081 w 460057"/>
                <a:gd name="connsiteY21" fmla="*/ 51671 h 106437"/>
                <a:gd name="connsiteX22" fmla="*/ 149036 w 460057"/>
                <a:gd name="connsiteY22" fmla="*/ 51671 h 106437"/>
                <a:gd name="connsiteX23" fmla="*/ 214568 w 460057"/>
                <a:gd name="connsiteY23" fmla="*/ 51671 h 106437"/>
                <a:gd name="connsiteX24" fmla="*/ 211806 w 460057"/>
                <a:gd name="connsiteY24" fmla="*/ 82342 h 106437"/>
                <a:gd name="connsiteX25" fmla="*/ 162657 w 460057"/>
                <a:gd name="connsiteY25" fmla="*/ 83580 h 106437"/>
                <a:gd name="connsiteX26" fmla="*/ 151799 w 460057"/>
                <a:gd name="connsiteY26" fmla="*/ 86723 h 106437"/>
                <a:gd name="connsiteX27" fmla="*/ 161324 w 460057"/>
                <a:gd name="connsiteY27" fmla="*/ 102059 h 106437"/>
                <a:gd name="connsiteX28" fmla="*/ 460028 w 460057"/>
                <a:gd name="connsiteY28" fmla="*/ 97296 h 106437"/>
                <a:gd name="connsiteX29" fmla="*/ 460028 w 460057"/>
                <a:gd name="connsiteY29" fmla="*/ 101201 h 106437"/>
                <a:gd name="connsiteX30" fmla="*/ 315343 w 460057"/>
                <a:gd name="connsiteY30" fmla="*/ 103392 h 106437"/>
                <a:gd name="connsiteX31" fmla="*/ 149894 w 460057"/>
                <a:gd name="connsiteY31" fmla="*/ 106345 h 106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60057" h="106437">
                  <a:moveTo>
                    <a:pt x="149894" y="106345"/>
                  </a:moveTo>
                  <a:cubicBezTo>
                    <a:pt x="129415" y="106345"/>
                    <a:pt x="122557" y="90533"/>
                    <a:pt x="134844" y="79961"/>
                  </a:cubicBezTo>
                  <a:cubicBezTo>
                    <a:pt x="143505" y="76129"/>
                    <a:pt x="152902" y="74243"/>
                    <a:pt x="162371" y="74436"/>
                  </a:cubicBezTo>
                  <a:cubicBezTo>
                    <a:pt x="174087" y="74436"/>
                    <a:pt x="189041" y="73007"/>
                    <a:pt x="202186" y="73293"/>
                  </a:cubicBezTo>
                  <a:cubicBezTo>
                    <a:pt x="212759" y="73293"/>
                    <a:pt x="213806" y="57767"/>
                    <a:pt x="204091" y="57005"/>
                  </a:cubicBezTo>
                  <a:cubicBezTo>
                    <a:pt x="192089" y="56148"/>
                    <a:pt x="183612" y="57005"/>
                    <a:pt x="175516" y="57005"/>
                  </a:cubicBezTo>
                  <a:cubicBezTo>
                    <a:pt x="158276" y="57005"/>
                    <a:pt x="147989" y="57005"/>
                    <a:pt x="141131" y="57005"/>
                  </a:cubicBezTo>
                  <a:cubicBezTo>
                    <a:pt x="66740" y="57005"/>
                    <a:pt x="64931" y="58053"/>
                    <a:pt x="53977" y="52243"/>
                  </a:cubicBezTo>
                  <a:cubicBezTo>
                    <a:pt x="47995" y="48717"/>
                    <a:pt x="46004" y="41009"/>
                    <a:pt x="49531" y="35027"/>
                  </a:cubicBezTo>
                  <a:cubicBezTo>
                    <a:pt x="50476" y="33422"/>
                    <a:pt x="51767" y="32047"/>
                    <a:pt x="53310" y="31002"/>
                  </a:cubicBezTo>
                  <a:cubicBezTo>
                    <a:pt x="69026" y="19286"/>
                    <a:pt x="148560" y="32621"/>
                    <a:pt x="149513" y="13857"/>
                  </a:cubicBezTo>
                  <a:cubicBezTo>
                    <a:pt x="149513" y="6713"/>
                    <a:pt x="142845" y="4808"/>
                    <a:pt x="133415" y="4332"/>
                  </a:cubicBezTo>
                  <a:cubicBezTo>
                    <a:pt x="123986" y="3856"/>
                    <a:pt x="103888" y="2808"/>
                    <a:pt x="88553" y="2808"/>
                  </a:cubicBezTo>
                  <a:lnTo>
                    <a:pt x="-30" y="2808"/>
                  </a:lnTo>
                  <a:lnTo>
                    <a:pt x="1875" y="141"/>
                  </a:lnTo>
                  <a:cubicBezTo>
                    <a:pt x="26640" y="-335"/>
                    <a:pt x="58073" y="141"/>
                    <a:pt x="90267" y="141"/>
                  </a:cubicBezTo>
                  <a:cubicBezTo>
                    <a:pt x="105793" y="141"/>
                    <a:pt x="132272" y="141"/>
                    <a:pt x="141416" y="1284"/>
                  </a:cubicBezTo>
                  <a:cubicBezTo>
                    <a:pt x="152751" y="2046"/>
                    <a:pt x="172849" y="3380"/>
                    <a:pt x="171325" y="16048"/>
                  </a:cubicBezTo>
                  <a:cubicBezTo>
                    <a:pt x="171325" y="26811"/>
                    <a:pt x="153037" y="28335"/>
                    <a:pt x="137702" y="29859"/>
                  </a:cubicBezTo>
                  <a:cubicBezTo>
                    <a:pt x="104555" y="33098"/>
                    <a:pt x="70169" y="28145"/>
                    <a:pt x="67598" y="39384"/>
                  </a:cubicBezTo>
                  <a:cubicBezTo>
                    <a:pt x="66295" y="43115"/>
                    <a:pt x="68022" y="47227"/>
                    <a:pt x="71598" y="48909"/>
                  </a:cubicBezTo>
                  <a:cubicBezTo>
                    <a:pt x="76551" y="51100"/>
                    <a:pt x="87410" y="52243"/>
                    <a:pt x="122081" y="51671"/>
                  </a:cubicBezTo>
                  <a:lnTo>
                    <a:pt x="149036" y="51671"/>
                  </a:lnTo>
                  <a:cubicBezTo>
                    <a:pt x="179135" y="51671"/>
                    <a:pt x="196661" y="50528"/>
                    <a:pt x="214568" y="51671"/>
                  </a:cubicBezTo>
                  <a:cubicBezTo>
                    <a:pt x="236190" y="53576"/>
                    <a:pt x="234857" y="82723"/>
                    <a:pt x="211806" y="82342"/>
                  </a:cubicBezTo>
                  <a:cubicBezTo>
                    <a:pt x="199138" y="82342"/>
                    <a:pt x="174754" y="83580"/>
                    <a:pt x="162657" y="83580"/>
                  </a:cubicBezTo>
                  <a:cubicBezTo>
                    <a:pt x="158781" y="83323"/>
                    <a:pt x="154938" y="84436"/>
                    <a:pt x="151799" y="86723"/>
                  </a:cubicBezTo>
                  <a:cubicBezTo>
                    <a:pt x="145988" y="91772"/>
                    <a:pt x="149132" y="101868"/>
                    <a:pt x="161324" y="102059"/>
                  </a:cubicBezTo>
                  <a:cubicBezTo>
                    <a:pt x="275624" y="102059"/>
                    <a:pt x="359063" y="96725"/>
                    <a:pt x="460028" y="97296"/>
                  </a:cubicBezTo>
                  <a:lnTo>
                    <a:pt x="460028" y="101201"/>
                  </a:lnTo>
                  <a:cubicBezTo>
                    <a:pt x="409450" y="101201"/>
                    <a:pt x="363730" y="102154"/>
                    <a:pt x="315343" y="103392"/>
                  </a:cubicBezTo>
                  <a:cubicBezTo>
                    <a:pt x="201233" y="106821"/>
                    <a:pt x="148941" y="106345"/>
                    <a:pt x="149894" y="106345"/>
                  </a:cubicBezTo>
                  <a:close/>
                </a:path>
              </a:pathLst>
            </a:custGeom>
            <a:gradFill>
              <a:gsLst>
                <a:gs pos="0">
                  <a:schemeClr val="accent3"/>
                </a:gs>
                <a:gs pos="57000">
                  <a:schemeClr val="accent3">
                    <a:lumMod val="40000"/>
                    <a:lumOff val="60000"/>
                  </a:schemeClr>
                </a:gs>
                <a:gs pos="90000">
                  <a:schemeClr val="accent3">
                    <a:lumMod val="75000"/>
                  </a:schemeClr>
                </a:gs>
                <a:gs pos="100000">
                  <a:schemeClr val="accent3">
                    <a:lumMod val="75000"/>
                  </a:schemeClr>
                </a:gs>
              </a:gsLst>
              <a:lin ang="0" scaled="1"/>
            </a:gradFill>
            <a:ln w="9525" cap="flat">
              <a:noFill/>
              <a:prstDash val="solid"/>
              <a:miter/>
            </a:ln>
          </p:spPr>
          <p:txBody>
            <a:bodyPr rtlCol="0" anchor="ctr">
              <a:noAutofit/>
            </a:bodyPr>
            <a:lstStyle/>
            <a:p>
              <a:endParaRPr lang="zh-CN" altLang="en-US"/>
            </a:p>
          </p:txBody>
        </p:sp>
        <p:sp>
          <p:nvSpPr>
            <p:cNvPr id="27" name="任意多边形: 形状 26">
              <a:extLst>
                <a:ext uri="{FF2B5EF4-FFF2-40B4-BE49-F238E27FC236}">
                  <a16:creationId xmlns:a16="http://schemas.microsoft.com/office/drawing/2014/main" id="{F220DB15-DCA8-19ED-6E1C-AFF0C4F807FB}"/>
                </a:ext>
              </a:extLst>
            </p:cNvPr>
            <p:cNvSpPr/>
            <p:nvPr/>
          </p:nvSpPr>
          <p:spPr>
            <a:xfrm>
              <a:off x="5987510" y="3376712"/>
              <a:ext cx="61726" cy="29903"/>
            </a:xfrm>
            <a:custGeom>
              <a:avLst/>
              <a:gdLst>
                <a:gd name="connsiteX0" fmla="*/ 42547 w 61726"/>
                <a:gd name="connsiteY0" fmla="*/ 29833 h 29903"/>
                <a:gd name="connsiteX1" fmla="*/ 9590 w 61726"/>
                <a:gd name="connsiteY1" fmla="*/ 29833 h 29903"/>
                <a:gd name="connsiteX2" fmla="*/ 9590 w 61726"/>
                <a:gd name="connsiteY2" fmla="*/ 27833 h 29903"/>
                <a:gd name="connsiteX3" fmla="*/ 38165 w 61726"/>
                <a:gd name="connsiteY3" fmla="*/ 27833 h 29903"/>
                <a:gd name="connsiteX4" fmla="*/ 58454 w 61726"/>
                <a:gd name="connsiteY4" fmla="*/ 15069 h 29903"/>
                <a:gd name="connsiteX5" fmla="*/ 27878 w 61726"/>
                <a:gd name="connsiteY5" fmla="*/ 1925 h 29903"/>
                <a:gd name="connsiteX6" fmla="*/ -30 w 61726"/>
                <a:gd name="connsiteY6" fmla="*/ 1925 h 29903"/>
                <a:gd name="connsiteX7" fmla="*/ -30 w 61726"/>
                <a:gd name="connsiteY7" fmla="*/ 115 h 29903"/>
                <a:gd name="connsiteX8" fmla="*/ 30736 w 61726"/>
                <a:gd name="connsiteY8" fmla="*/ 115 h 29903"/>
                <a:gd name="connsiteX9" fmla="*/ 52548 w 61726"/>
                <a:gd name="connsiteY9" fmla="*/ 2401 h 29903"/>
                <a:gd name="connsiteX10" fmla="*/ 61597 w 61726"/>
                <a:gd name="connsiteY10" fmla="*/ 16308 h 29903"/>
                <a:gd name="connsiteX11" fmla="*/ 42547 w 61726"/>
                <a:gd name="connsiteY11" fmla="*/ 29833 h 2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726" h="29903">
                  <a:moveTo>
                    <a:pt x="42547" y="29833"/>
                  </a:moveTo>
                  <a:lnTo>
                    <a:pt x="9590" y="29833"/>
                  </a:lnTo>
                  <a:lnTo>
                    <a:pt x="9590" y="27833"/>
                  </a:lnTo>
                  <a:lnTo>
                    <a:pt x="38165" y="27833"/>
                  </a:lnTo>
                  <a:cubicBezTo>
                    <a:pt x="49214" y="27833"/>
                    <a:pt x="58358" y="25833"/>
                    <a:pt x="58454" y="15069"/>
                  </a:cubicBezTo>
                  <a:cubicBezTo>
                    <a:pt x="58454" y="-266"/>
                    <a:pt x="38737" y="2115"/>
                    <a:pt x="27878" y="1925"/>
                  </a:cubicBezTo>
                  <a:cubicBezTo>
                    <a:pt x="25973" y="1925"/>
                    <a:pt x="-30" y="1925"/>
                    <a:pt x="-30" y="1925"/>
                  </a:cubicBezTo>
                  <a:lnTo>
                    <a:pt x="-30" y="115"/>
                  </a:lnTo>
                  <a:lnTo>
                    <a:pt x="30736" y="115"/>
                  </a:lnTo>
                  <a:cubicBezTo>
                    <a:pt x="38085" y="-463"/>
                    <a:pt x="45479" y="312"/>
                    <a:pt x="52548" y="2401"/>
                  </a:cubicBezTo>
                  <a:cubicBezTo>
                    <a:pt x="58552" y="4211"/>
                    <a:pt x="62374" y="10086"/>
                    <a:pt x="61597" y="16308"/>
                  </a:cubicBezTo>
                  <a:cubicBezTo>
                    <a:pt x="61597" y="27547"/>
                    <a:pt x="50357" y="29643"/>
                    <a:pt x="42547" y="29833"/>
                  </a:cubicBezTo>
                  <a:close/>
                </a:path>
              </a:pathLst>
            </a:custGeom>
            <a:gradFill>
              <a:gsLst>
                <a:gs pos="0">
                  <a:schemeClr val="accent3"/>
                </a:gs>
                <a:gs pos="57000">
                  <a:schemeClr val="accent3">
                    <a:lumMod val="40000"/>
                    <a:lumOff val="60000"/>
                  </a:schemeClr>
                </a:gs>
                <a:gs pos="90000">
                  <a:schemeClr val="accent3">
                    <a:lumMod val="75000"/>
                  </a:schemeClr>
                </a:gs>
                <a:gs pos="100000">
                  <a:schemeClr val="accent3">
                    <a:lumMod val="75000"/>
                  </a:schemeClr>
                </a:gs>
              </a:gsLst>
              <a:lin ang="0" scaled="1"/>
            </a:gradFill>
            <a:ln w="9525" cap="flat">
              <a:noFill/>
              <a:prstDash val="solid"/>
              <a:miter/>
            </a:ln>
          </p:spPr>
          <p:txBody>
            <a:bodyPr rtlCol="0" anchor="ctr">
              <a:noAutofit/>
            </a:bodyPr>
            <a:lstStyle/>
            <a:p>
              <a:endParaRPr lang="zh-CN" altLang="en-US"/>
            </a:p>
          </p:txBody>
        </p:sp>
      </p:grpSp>
      <p:sp>
        <p:nvSpPr>
          <p:cNvPr id="28" name="图形 54">
            <a:extLst>
              <a:ext uri="{FF2B5EF4-FFF2-40B4-BE49-F238E27FC236}">
                <a16:creationId xmlns:a16="http://schemas.microsoft.com/office/drawing/2014/main" id="{1BAD49A6-9ACD-64A9-F8C0-C5893478AC7A}"/>
              </a:ext>
            </a:extLst>
          </p:cNvPr>
          <p:cNvSpPr/>
          <p:nvPr/>
        </p:nvSpPr>
        <p:spPr>
          <a:xfrm>
            <a:off x="961104" y="2044318"/>
            <a:ext cx="2289138" cy="488060"/>
          </a:xfrm>
          <a:custGeom>
            <a:avLst/>
            <a:gdLst>
              <a:gd name="connsiteX0" fmla="*/ 223327 w 417004"/>
              <a:gd name="connsiteY0" fmla="*/ 85594 h 88908"/>
              <a:gd name="connsiteX1" fmla="*/ 228184 w 417004"/>
              <a:gd name="connsiteY1" fmla="*/ 54448 h 88908"/>
              <a:gd name="connsiteX2" fmla="*/ 257426 w 417004"/>
              <a:gd name="connsiteY2" fmla="*/ 54448 h 88908"/>
              <a:gd name="connsiteX3" fmla="*/ 268761 w 417004"/>
              <a:gd name="connsiteY3" fmla="*/ 54448 h 88908"/>
              <a:gd name="connsiteX4" fmla="*/ 305718 w 417004"/>
              <a:gd name="connsiteY4" fmla="*/ 51876 h 88908"/>
              <a:gd name="connsiteX5" fmla="*/ 331912 w 417004"/>
              <a:gd name="connsiteY5" fmla="*/ 28159 h 88908"/>
              <a:gd name="connsiteX6" fmla="*/ 326482 w 417004"/>
              <a:gd name="connsiteY6" fmla="*/ 9109 h 88908"/>
              <a:gd name="connsiteX7" fmla="*/ 295526 w 417004"/>
              <a:gd name="connsiteY7" fmla="*/ 346 h 88908"/>
              <a:gd name="connsiteX8" fmla="*/ 274000 w 417004"/>
              <a:gd name="connsiteY8" fmla="*/ 346 h 88908"/>
              <a:gd name="connsiteX9" fmla="*/ 261427 w 417004"/>
              <a:gd name="connsiteY9" fmla="*/ -131 h 88908"/>
              <a:gd name="connsiteX10" fmla="*/ -35 w 417004"/>
              <a:gd name="connsiteY10" fmla="*/ -131 h 88908"/>
              <a:gd name="connsiteX11" fmla="*/ -35 w 417004"/>
              <a:gd name="connsiteY11" fmla="*/ 11585 h 88908"/>
              <a:gd name="connsiteX12" fmla="*/ 239995 w 417004"/>
              <a:gd name="connsiteY12" fmla="*/ 11585 h 88908"/>
              <a:gd name="connsiteX13" fmla="*/ 273619 w 417004"/>
              <a:gd name="connsiteY13" fmla="*/ 29683 h 88908"/>
              <a:gd name="connsiteX14" fmla="*/ 235519 w 417004"/>
              <a:gd name="connsiteY14" fmla="*/ 48733 h 88908"/>
              <a:gd name="connsiteX15" fmla="*/ 223327 w 417004"/>
              <a:gd name="connsiteY15" fmla="*/ 48733 h 88908"/>
              <a:gd name="connsiteX16" fmla="*/ 178845 w 417004"/>
              <a:gd name="connsiteY16" fmla="*/ 72736 h 88908"/>
              <a:gd name="connsiteX17" fmla="*/ 218088 w 417004"/>
              <a:gd name="connsiteY17" fmla="*/ 88738 h 88908"/>
              <a:gd name="connsiteX18" fmla="*/ 416970 w 417004"/>
              <a:gd name="connsiteY18" fmla="*/ 88738 h 88908"/>
              <a:gd name="connsiteX19" fmla="*/ 416970 w 417004"/>
              <a:gd name="connsiteY19" fmla="*/ 85594 h 88908"/>
              <a:gd name="connsiteX20" fmla="*/ 294478 w 417004"/>
              <a:gd name="connsiteY20" fmla="*/ 5013 h 88908"/>
              <a:gd name="connsiteX21" fmla="*/ 321148 w 417004"/>
              <a:gd name="connsiteY21" fmla="*/ 11871 h 88908"/>
              <a:gd name="connsiteX22" fmla="*/ 326006 w 417004"/>
              <a:gd name="connsiteY22" fmla="*/ 28254 h 88908"/>
              <a:gd name="connsiteX23" fmla="*/ 304861 w 417004"/>
              <a:gd name="connsiteY23" fmla="*/ 45970 h 88908"/>
              <a:gd name="connsiteX24" fmla="*/ 298384 w 417004"/>
              <a:gd name="connsiteY24" fmla="*/ 46828 h 88908"/>
              <a:gd name="connsiteX25" fmla="*/ 301527 w 417004"/>
              <a:gd name="connsiteY25" fmla="*/ 43970 h 88908"/>
              <a:gd name="connsiteX26" fmla="*/ 300765 w 417004"/>
              <a:gd name="connsiteY26" fmla="*/ 10918 h 88908"/>
              <a:gd name="connsiteX27" fmla="*/ 292288 w 417004"/>
              <a:gd name="connsiteY27" fmla="*/ 5013 h 88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17004" h="88908">
                <a:moveTo>
                  <a:pt x="223327" y="85594"/>
                </a:moveTo>
                <a:cubicBezTo>
                  <a:pt x="188751" y="85594"/>
                  <a:pt x="193418" y="52638"/>
                  <a:pt x="228184" y="54448"/>
                </a:cubicBezTo>
                <a:lnTo>
                  <a:pt x="257426" y="54448"/>
                </a:lnTo>
                <a:lnTo>
                  <a:pt x="268761" y="54448"/>
                </a:lnTo>
                <a:cubicBezTo>
                  <a:pt x="281127" y="54533"/>
                  <a:pt x="293482" y="53667"/>
                  <a:pt x="305718" y="51876"/>
                </a:cubicBezTo>
                <a:cubicBezTo>
                  <a:pt x="332293" y="47685"/>
                  <a:pt x="331912" y="28159"/>
                  <a:pt x="331912" y="28159"/>
                </a:cubicBezTo>
                <a:cubicBezTo>
                  <a:pt x="332686" y="21339"/>
                  <a:pt x="330734" y="14490"/>
                  <a:pt x="326482" y="9109"/>
                </a:cubicBezTo>
                <a:cubicBezTo>
                  <a:pt x="321053" y="3203"/>
                  <a:pt x="311814" y="536"/>
                  <a:pt x="295526" y="346"/>
                </a:cubicBezTo>
                <a:cubicBezTo>
                  <a:pt x="287430" y="346"/>
                  <a:pt x="279810" y="346"/>
                  <a:pt x="274000" y="346"/>
                </a:cubicBezTo>
                <a:cubicBezTo>
                  <a:pt x="269824" y="-93"/>
                  <a:pt x="265623" y="-254"/>
                  <a:pt x="261427" y="-131"/>
                </a:cubicBezTo>
                <a:lnTo>
                  <a:pt x="-35" y="-131"/>
                </a:lnTo>
                <a:lnTo>
                  <a:pt x="-35" y="11585"/>
                </a:lnTo>
                <a:lnTo>
                  <a:pt x="239995" y="11585"/>
                </a:lnTo>
                <a:cubicBezTo>
                  <a:pt x="276095" y="11585"/>
                  <a:pt x="273619" y="29683"/>
                  <a:pt x="273619" y="29683"/>
                </a:cubicBezTo>
                <a:cubicBezTo>
                  <a:pt x="273619" y="29683"/>
                  <a:pt x="275047" y="48733"/>
                  <a:pt x="235519" y="48733"/>
                </a:cubicBezTo>
                <a:lnTo>
                  <a:pt x="223327" y="48733"/>
                </a:lnTo>
                <a:cubicBezTo>
                  <a:pt x="203610" y="47780"/>
                  <a:pt x="176940" y="49304"/>
                  <a:pt x="178845" y="72736"/>
                </a:cubicBezTo>
                <a:cubicBezTo>
                  <a:pt x="181131" y="84356"/>
                  <a:pt x="192656" y="88738"/>
                  <a:pt x="218088" y="88738"/>
                </a:cubicBezTo>
                <a:lnTo>
                  <a:pt x="416970" y="88738"/>
                </a:lnTo>
                <a:lnTo>
                  <a:pt x="416970" y="85594"/>
                </a:lnTo>
                <a:close/>
                <a:moveTo>
                  <a:pt x="294478" y="5013"/>
                </a:moveTo>
                <a:cubicBezTo>
                  <a:pt x="308766" y="5013"/>
                  <a:pt x="317053" y="7299"/>
                  <a:pt x="321148" y="11871"/>
                </a:cubicBezTo>
                <a:cubicBezTo>
                  <a:pt x="324691" y="16567"/>
                  <a:pt x="326416" y="22386"/>
                  <a:pt x="326006" y="28254"/>
                </a:cubicBezTo>
                <a:cubicBezTo>
                  <a:pt x="326006" y="28921"/>
                  <a:pt x="326006" y="42637"/>
                  <a:pt x="304861" y="45970"/>
                </a:cubicBezTo>
                <a:lnTo>
                  <a:pt x="298384" y="46828"/>
                </a:lnTo>
                <a:cubicBezTo>
                  <a:pt x="299520" y="45980"/>
                  <a:pt x="300573" y="45018"/>
                  <a:pt x="301527" y="43970"/>
                </a:cubicBezTo>
                <a:cubicBezTo>
                  <a:pt x="309654" y="34340"/>
                  <a:pt x="309327" y="20167"/>
                  <a:pt x="300765" y="10918"/>
                </a:cubicBezTo>
                <a:cubicBezTo>
                  <a:pt x="298291" y="8490"/>
                  <a:pt x="295425" y="6489"/>
                  <a:pt x="292288" y="5013"/>
                </a:cubicBezTo>
                <a:close/>
              </a:path>
            </a:pathLst>
          </a:custGeom>
          <a:gradFill>
            <a:gsLst>
              <a:gs pos="0">
                <a:schemeClr val="accent3"/>
              </a:gs>
              <a:gs pos="57000">
                <a:schemeClr val="accent3">
                  <a:lumMod val="40000"/>
                  <a:lumOff val="60000"/>
                </a:schemeClr>
              </a:gs>
              <a:gs pos="90000">
                <a:schemeClr val="accent3">
                  <a:lumMod val="75000"/>
                </a:schemeClr>
              </a:gs>
              <a:gs pos="100000">
                <a:schemeClr val="accent3">
                  <a:lumMod val="75000"/>
                </a:schemeClr>
              </a:gs>
            </a:gsLst>
            <a:lin ang="0" scaled="1"/>
          </a:gradFill>
          <a:ln w="9525" cap="flat">
            <a:noFill/>
            <a:prstDash val="solid"/>
            <a:miter/>
          </a:ln>
        </p:spPr>
        <p:txBody>
          <a:bodyPr rtlCol="0" anchor="ctr">
            <a:noAutofit/>
          </a:bodyPr>
          <a:lstStyle/>
          <a:p>
            <a:endParaRPr lang="zh-CN" altLang="en-US"/>
          </a:p>
        </p:txBody>
      </p:sp>
      <p:sp>
        <p:nvSpPr>
          <p:cNvPr id="29" name="任意多边形: 形状 28">
            <a:extLst>
              <a:ext uri="{FF2B5EF4-FFF2-40B4-BE49-F238E27FC236}">
                <a16:creationId xmlns:a16="http://schemas.microsoft.com/office/drawing/2014/main" id="{FC60A6B8-0971-FBE2-1063-1DE9E68479DE}"/>
              </a:ext>
            </a:extLst>
          </p:cNvPr>
          <p:cNvSpPr/>
          <p:nvPr/>
        </p:nvSpPr>
        <p:spPr>
          <a:xfrm rot="10800000">
            <a:off x="9227219" y="0"/>
            <a:ext cx="2964781" cy="3343275"/>
          </a:xfrm>
          <a:custGeom>
            <a:avLst/>
            <a:gdLst>
              <a:gd name="connsiteX0" fmla="*/ 5102 w 2964781"/>
              <a:gd name="connsiteY0" fmla="*/ 73512 h 3343275"/>
              <a:gd name="connsiteX1" fmla="*/ 0 w 2964781"/>
              <a:gd name="connsiteY1" fmla="*/ 73049 h 3343275"/>
              <a:gd name="connsiteX2" fmla="*/ 0 w 2964781"/>
              <a:gd name="connsiteY2" fmla="*/ 866 h 3343275"/>
              <a:gd name="connsiteX3" fmla="*/ 1102 w 2964781"/>
              <a:gd name="connsiteY3" fmla="*/ 332 h 3343275"/>
              <a:gd name="connsiteX4" fmla="*/ 5102 w 2964781"/>
              <a:gd name="connsiteY4" fmla="*/ 73512 h 3343275"/>
              <a:gd name="connsiteX5" fmla="*/ 2534715 w 2964781"/>
              <a:gd name="connsiteY5" fmla="*/ 3343275 h 3343275"/>
              <a:gd name="connsiteX6" fmla="*/ 0 w 2964781"/>
              <a:gd name="connsiteY6" fmla="*/ 3343275 h 3343275"/>
              <a:gd name="connsiteX7" fmla="*/ 0 w 2964781"/>
              <a:gd name="connsiteY7" fmla="*/ 1448920 h 3343275"/>
              <a:gd name="connsiteX8" fmla="*/ 64663 w 2964781"/>
              <a:gd name="connsiteY8" fmla="*/ 1442902 h 3343275"/>
              <a:gd name="connsiteX9" fmla="*/ 1891668 w 2964781"/>
              <a:gd name="connsiteY9" fmla="*/ 865758 h 3343275"/>
              <a:gd name="connsiteX10" fmla="*/ 1288587 w 2964781"/>
              <a:gd name="connsiteY10" fmla="*/ 1765326 h 3343275"/>
              <a:gd name="connsiteX11" fmla="*/ 1960988 w 2964781"/>
              <a:gd name="connsiteY11" fmla="*/ 2367505 h 3343275"/>
              <a:gd name="connsiteX12" fmla="*/ 1838759 w 2964781"/>
              <a:gd name="connsiteY12" fmla="*/ 2736152 h 3343275"/>
              <a:gd name="connsiteX13" fmla="*/ 2949098 w 2964781"/>
              <a:gd name="connsiteY13" fmla="*/ 2852426 h 3343275"/>
              <a:gd name="connsiteX14" fmla="*/ 2576602 w 2964781"/>
              <a:gd name="connsiteY14" fmla="*/ 3317344 h 334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64781" h="3343275">
                <a:moveTo>
                  <a:pt x="5102" y="73512"/>
                </a:moveTo>
                <a:lnTo>
                  <a:pt x="0" y="73049"/>
                </a:lnTo>
                <a:lnTo>
                  <a:pt x="0" y="866"/>
                </a:lnTo>
                <a:lnTo>
                  <a:pt x="1102" y="332"/>
                </a:lnTo>
                <a:cubicBezTo>
                  <a:pt x="47386" y="-5329"/>
                  <a:pt x="87652" y="63193"/>
                  <a:pt x="5102" y="73512"/>
                </a:cubicBezTo>
                <a:close/>
                <a:moveTo>
                  <a:pt x="2534715" y="3343275"/>
                </a:moveTo>
                <a:lnTo>
                  <a:pt x="0" y="3343275"/>
                </a:lnTo>
                <a:lnTo>
                  <a:pt x="0" y="1448920"/>
                </a:lnTo>
                <a:lnTo>
                  <a:pt x="64663" y="1442902"/>
                </a:lnTo>
                <a:cubicBezTo>
                  <a:pt x="560248" y="1357424"/>
                  <a:pt x="1682463" y="692903"/>
                  <a:pt x="1891668" y="865758"/>
                </a:cubicBezTo>
                <a:cubicBezTo>
                  <a:pt x="2130760" y="1063306"/>
                  <a:pt x="1277034" y="1515035"/>
                  <a:pt x="1288587" y="1765326"/>
                </a:cubicBezTo>
                <a:cubicBezTo>
                  <a:pt x="1300140" y="2015617"/>
                  <a:pt x="1853065" y="2111811"/>
                  <a:pt x="1960988" y="2367505"/>
                </a:cubicBezTo>
                <a:cubicBezTo>
                  <a:pt x="2068911" y="2623199"/>
                  <a:pt x="1674074" y="2655332"/>
                  <a:pt x="1838759" y="2736152"/>
                </a:cubicBezTo>
                <a:cubicBezTo>
                  <a:pt x="2003444" y="2816972"/>
                  <a:pt x="2796861" y="2553284"/>
                  <a:pt x="2949098" y="2852426"/>
                </a:cubicBezTo>
                <a:cubicBezTo>
                  <a:pt x="3025216" y="3001997"/>
                  <a:pt x="2811866" y="3167301"/>
                  <a:pt x="2576602" y="3317344"/>
                </a:cubicBezTo>
                <a:close/>
              </a:path>
            </a:pathLst>
          </a:custGeom>
          <a:solidFill>
            <a:schemeClr val="accent1"/>
          </a:solidFill>
          <a:ln>
            <a:noFill/>
          </a:ln>
          <a:effectLst>
            <a:outerShdw blurRad="469900" dist="304800" dir="10800000" algn="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0" name="任意多边形: 形状 29">
            <a:extLst>
              <a:ext uri="{FF2B5EF4-FFF2-40B4-BE49-F238E27FC236}">
                <a16:creationId xmlns:a16="http://schemas.microsoft.com/office/drawing/2014/main" id="{2E09E33A-7748-1D9D-AA68-66C6A9B840CD}"/>
              </a:ext>
            </a:extLst>
          </p:cNvPr>
          <p:cNvSpPr/>
          <p:nvPr/>
        </p:nvSpPr>
        <p:spPr>
          <a:xfrm rot="9900000">
            <a:off x="9732582" y="-351014"/>
            <a:ext cx="2685407" cy="2742378"/>
          </a:xfrm>
          <a:custGeom>
            <a:avLst/>
            <a:gdLst>
              <a:gd name="connsiteX0" fmla="*/ 2518398 w 2685407"/>
              <a:gd name="connsiteY0" fmla="*/ 2742378 h 2742378"/>
              <a:gd name="connsiteX1" fmla="*/ 0 w 2685407"/>
              <a:gd name="connsiteY1" fmla="*/ 2067575 h 2742378"/>
              <a:gd name="connsiteX2" fmla="*/ 554005 w 2685407"/>
              <a:gd name="connsiteY2" fmla="*/ 0 h 2742378"/>
              <a:gd name="connsiteX3" fmla="*/ 556756 w 2685407"/>
              <a:gd name="connsiteY3" fmla="*/ 253 h 2742378"/>
              <a:gd name="connsiteX4" fmla="*/ 1444510 w 2685407"/>
              <a:gd name="connsiteY4" fmla="*/ 414802 h 2742378"/>
              <a:gd name="connsiteX5" fmla="*/ 764273 w 2685407"/>
              <a:gd name="connsiteY5" fmla="*/ 991092 h 2742378"/>
              <a:gd name="connsiteX6" fmla="*/ 1396893 w 2685407"/>
              <a:gd name="connsiteY6" fmla="*/ 1227054 h 2742378"/>
              <a:gd name="connsiteX7" fmla="*/ 1025250 w 2685407"/>
              <a:gd name="connsiteY7" fmla="*/ 1836976 h 2742378"/>
              <a:gd name="connsiteX8" fmla="*/ 2194389 w 2685407"/>
              <a:gd name="connsiteY8" fmla="*/ 1947000 h 2742378"/>
              <a:gd name="connsiteX9" fmla="*/ 1974567 w 2685407"/>
              <a:gd name="connsiteY9" fmla="*/ 2377964 h 2742378"/>
              <a:gd name="connsiteX10" fmla="*/ 2683517 w 2685407"/>
              <a:gd name="connsiteY10" fmla="*/ 2606024 h 2742378"/>
              <a:gd name="connsiteX11" fmla="*/ 2563774 w 2685407"/>
              <a:gd name="connsiteY11" fmla="*/ 2720981 h 2742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85407" h="2742378">
                <a:moveTo>
                  <a:pt x="2518398" y="2742378"/>
                </a:moveTo>
                <a:lnTo>
                  <a:pt x="0" y="2067575"/>
                </a:lnTo>
                <a:lnTo>
                  <a:pt x="554005" y="0"/>
                </a:lnTo>
                <a:lnTo>
                  <a:pt x="556756" y="253"/>
                </a:lnTo>
                <a:cubicBezTo>
                  <a:pt x="1035362" y="53217"/>
                  <a:pt x="1520234" y="161110"/>
                  <a:pt x="1444510" y="414802"/>
                </a:cubicBezTo>
                <a:cubicBezTo>
                  <a:pt x="1323352" y="820709"/>
                  <a:pt x="633312" y="774693"/>
                  <a:pt x="764273" y="991092"/>
                </a:cubicBezTo>
                <a:cubicBezTo>
                  <a:pt x="895234" y="1207491"/>
                  <a:pt x="1353397" y="947177"/>
                  <a:pt x="1396893" y="1227054"/>
                </a:cubicBezTo>
                <a:cubicBezTo>
                  <a:pt x="1440389" y="1506931"/>
                  <a:pt x="892334" y="1716985"/>
                  <a:pt x="1025250" y="1836976"/>
                </a:cubicBezTo>
                <a:cubicBezTo>
                  <a:pt x="1158166" y="1956967"/>
                  <a:pt x="2072746" y="1771491"/>
                  <a:pt x="2194389" y="1947000"/>
                </a:cubicBezTo>
                <a:cubicBezTo>
                  <a:pt x="2316032" y="2122509"/>
                  <a:pt x="1893046" y="2268127"/>
                  <a:pt x="1974567" y="2377964"/>
                </a:cubicBezTo>
                <a:cubicBezTo>
                  <a:pt x="2056088" y="2487801"/>
                  <a:pt x="2725472" y="2387806"/>
                  <a:pt x="2683517" y="2606024"/>
                </a:cubicBezTo>
                <a:cubicBezTo>
                  <a:pt x="2675650" y="2646940"/>
                  <a:pt x="2631191" y="2685088"/>
                  <a:pt x="2563774" y="2720981"/>
                </a:cubicBezTo>
                <a:close/>
              </a:path>
            </a:pathLst>
          </a:custGeom>
          <a:gradFill flip="none" rotWithShape="1">
            <a:gsLst>
              <a:gs pos="22000">
                <a:schemeClr val="accent3"/>
              </a:gs>
              <a:gs pos="94000">
                <a:schemeClr val="accent3">
                  <a:lumMod val="75000"/>
                </a:schemeClr>
              </a:gs>
            </a:gsLst>
            <a:lin ang="0" scaled="1"/>
            <a:tileRect/>
          </a:gradFill>
          <a:ln>
            <a:noFill/>
          </a:ln>
          <a:effectLst>
            <a:outerShdw blurRad="419100" dist="266700" algn="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1" name="任意多边形: 形状 30">
            <a:extLst>
              <a:ext uri="{FF2B5EF4-FFF2-40B4-BE49-F238E27FC236}">
                <a16:creationId xmlns:a16="http://schemas.microsoft.com/office/drawing/2014/main" id="{AC4B77A2-CFCB-3152-EA18-70E98803882C}"/>
              </a:ext>
            </a:extLst>
          </p:cNvPr>
          <p:cNvSpPr/>
          <p:nvPr/>
        </p:nvSpPr>
        <p:spPr>
          <a:xfrm rot="5661988" flipH="1">
            <a:off x="-266664" y="3989865"/>
            <a:ext cx="3168484" cy="2759777"/>
          </a:xfrm>
          <a:custGeom>
            <a:avLst/>
            <a:gdLst>
              <a:gd name="connsiteX0" fmla="*/ 3168299 w 3168484"/>
              <a:gd name="connsiteY0" fmla="*/ 2072002 h 2759777"/>
              <a:gd name="connsiteX1" fmla="*/ 3152801 w 3168484"/>
              <a:gd name="connsiteY1" fmla="*/ 2015236 h 2759777"/>
              <a:gd name="connsiteX2" fmla="*/ 2042462 w 3168484"/>
              <a:gd name="connsiteY2" fmla="*/ 1898962 h 2759777"/>
              <a:gd name="connsiteX3" fmla="*/ 2164691 w 3168484"/>
              <a:gd name="connsiteY3" fmla="*/ 1530315 h 2759777"/>
              <a:gd name="connsiteX4" fmla="*/ 1492290 w 3168484"/>
              <a:gd name="connsiteY4" fmla="*/ 928136 h 2759777"/>
              <a:gd name="connsiteX5" fmla="*/ 2095371 w 3168484"/>
              <a:gd name="connsiteY5" fmla="*/ 28568 h 2759777"/>
              <a:gd name="connsiteX6" fmla="*/ 172322 w 3168484"/>
              <a:gd name="connsiteY6" fmla="*/ 614650 h 2759777"/>
              <a:gd name="connsiteX7" fmla="*/ 150365 w 3168484"/>
              <a:gd name="connsiteY7" fmla="*/ 611099 h 2759777"/>
              <a:gd name="connsiteX8" fmla="*/ 0 w 3168484"/>
              <a:gd name="connsiteY8" fmla="*/ 2580334 h 2759777"/>
              <a:gd name="connsiteX9" fmla="*/ 2350059 w 3168484"/>
              <a:gd name="connsiteY9" fmla="*/ 2759777 h 2759777"/>
              <a:gd name="connsiteX10" fmla="*/ 2378828 w 3168484"/>
              <a:gd name="connsiteY10" fmla="*/ 2736035 h 2759777"/>
              <a:gd name="connsiteX11" fmla="*/ 3168299 w 3168484"/>
              <a:gd name="connsiteY11" fmla="*/ 2072002 h 275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484" h="2759777">
                <a:moveTo>
                  <a:pt x="3168299" y="2072002"/>
                </a:moveTo>
                <a:cubicBezTo>
                  <a:pt x="3167307" y="2052874"/>
                  <a:pt x="3162316" y="2033932"/>
                  <a:pt x="3152801" y="2015236"/>
                </a:cubicBezTo>
                <a:cubicBezTo>
                  <a:pt x="3000564" y="1716094"/>
                  <a:pt x="2207147" y="1979782"/>
                  <a:pt x="2042462" y="1898962"/>
                </a:cubicBezTo>
                <a:cubicBezTo>
                  <a:pt x="1877777" y="1818142"/>
                  <a:pt x="2272614" y="1786009"/>
                  <a:pt x="2164691" y="1530315"/>
                </a:cubicBezTo>
                <a:cubicBezTo>
                  <a:pt x="2056768" y="1274621"/>
                  <a:pt x="1503843" y="1178427"/>
                  <a:pt x="1492290" y="928136"/>
                </a:cubicBezTo>
                <a:cubicBezTo>
                  <a:pt x="1480737" y="677845"/>
                  <a:pt x="2334463" y="226116"/>
                  <a:pt x="2095371" y="28568"/>
                </a:cubicBezTo>
                <a:cubicBezTo>
                  <a:pt x="1871222" y="-156634"/>
                  <a:pt x="598976" y="619437"/>
                  <a:pt x="172322" y="614650"/>
                </a:cubicBezTo>
                <a:lnTo>
                  <a:pt x="150365" y="611099"/>
                </a:lnTo>
                <a:lnTo>
                  <a:pt x="0" y="2580334"/>
                </a:lnTo>
                <a:lnTo>
                  <a:pt x="2350059" y="2759777"/>
                </a:lnTo>
                <a:lnTo>
                  <a:pt x="2378828" y="2736035"/>
                </a:lnTo>
                <a:cubicBezTo>
                  <a:pt x="2616039" y="2557744"/>
                  <a:pt x="3180197" y="2301532"/>
                  <a:pt x="3168299" y="2072002"/>
                </a:cubicBezTo>
                <a:close/>
              </a:path>
            </a:pathLst>
          </a:custGeom>
          <a:solidFill>
            <a:schemeClr val="accent1"/>
          </a:solidFill>
          <a:ln>
            <a:noFill/>
          </a:ln>
          <a:effectLst>
            <a:outerShdw blurRad="469900" dist="304800" dir="10800000" algn="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2" name="任意多边形: 形状 31">
            <a:extLst>
              <a:ext uri="{FF2B5EF4-FFF2-40B4-BE49-F238E27FC236}">
                <a16:creationId xmlns:a16="http://schemas.microsoft.com/office/drawing/2014/main" id="{5D2F2A19-475D-F385-1654-2BCF4D8575C0}"/>
              </a:ext>
            </a:extLst>
          </p:cNvPr>
          <p:cNvSpPr/>
          <p:nvPr/>
        </p:nvSpPr>
        <p:spPr>
          <a:xfrm rot="5679705" flipH="1">
            <a:off x="557092" y="4367974"/>
            <a:ext cx="2043533" cy="3187226"/>
          </a:xfrm>
          <a:custGeom>
            <a:avLst/>
            <a:gdLst>
              <a:gd name="connsiteX0" fmla="*/ 809861 w 2043533"/>
              <a:gd name="connsiteY0" fmla="*/ 328029 h 3187226"/>
              <a:gd name="connsiteX1" fmla="*/ 332014 w 2043533"/>
              <a:gd name="connsiteY1" fmla="*/ 15404 h 3187226"/>
              <a:gd name="connsiteX2" fmla="*/ 252326 w 2043533"/>
              <a:gd name="connsiteY2" fmla="*/ 0 h 3187226"/>
              <a:gd name="connsiteX3" fmla="*/ 187130 w 2043533"/>
              <a:gd name="connsiteY3" fmla="*/ 799535 h 3187226"/>
              <a:gd name="connsiteX4" fmla="*/ 197735 w 2043533"/>
              <a:gd name="connsiteY4" fmla="*/ 793496 h 3187226"/>
              <a:gd name="connsiteX5" fmla="*/ 802636 w 2043533"/>
              <a:gd name="connsiteY5" fmla="*/ 365001 h 3187226"/>
              <a:gd name="connsiteX6" fmla="*/ 809861 w 2043533"/>
              <a:gd name="connsiteY6" fmla="*/ 328029 h 3187226"/>
              <a:gd name="connsiteX7" fmla="*/ 2041643 w 2043533"/>
              <a:gd name="connsiteY7" fmla="*/ 2556223 h 3187226"/>
              <a:gd name="connsiteX8" fmla="*/ 1332693 w 2043533"/>
              <a:gd name="connsiteY8" fmla="*/ 2328163 h 3187226"/>
              <a:gd name="connsiteX9" fmla="*/ 1552515 w 2043533"/>
              <a:gd name="connsiteY9" fmla="*/ 1897199 h 3187226"/>
              <a:gd name="connsiteX10" fmla="*/ 383376 w 2043533"/>
              <a:gd name="connsiteY10" fmla="*/ 1787175 h 3187226"/>
              <a:gd name="connsiteX11" fmla="*/ 755019 w 2043533"/>
              <a:gd name="connsiteY11" fmla="*/ 1177253 h 3187226"/>
              <a:gd name="connsiteX12" fmla="*/ 185398 w 2043533"/>
              <a:gd name="connsiteY12" fmla="*/ 1002081 h 3187226"/>
              <a:gd name="connsiteX13" fmla="*/ 171449 w 2043533"/>
              <a:gd name="connsiteY13" fmla="*/ 991835 h 3187226"/>
              <a:gd name="connsiteX14" fmla="*/ 0 w 2043533"/>
              <a:gd name="connsiteY14" fmla="*/ 3094393 h 3187226"/>
              <a:gd name="connsiteX15" fmla="*/ 1138446 w 2043533"/>
              <a:gd name="connsiteY15" fmla="*/ 3187226 h 3187226"/>
              <a:gd name="connsiteX16" fmla="*/ 1024955 w 2043533"/>
              <a:gd name="connsiteY16" fmla="*/ 3164475 h 3187226"/>
              <a:gd name="connsiteX17" fmla="*/ 861507 w 2043533"/>
              <a:gd name="connsiteY17" fmla="*/ 3052257 h 3187226"/>
              <a:gd name="connsiteX18" fmla="*/ 2041643 w 2043533"/>
              <a:gd name="connsiteY18" fmla="*/ 2556223 h 3187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43533" h="3187226">
                <a:moveTo>
                  <a:pt x="809861" y="328029"/>
                </a:moveTo>
                <a:cubicBezTo>
                  <a:pt x="823564" y="172459"/>
                  <a:pt x="612390" y="76569"/>
                  <a:pt x="332014" y="15404"/>
                </a:cubicBezTo>
                <a:lnTo>
                  <a:pt x="252326" y="0"/>
                </a:lnTo>
                <a:lnTo>
                  <a:pt x="187130" y="799535"/>
                </a:lnTo>
                <a:lnTo>
                  <a:pt x="197735" y="793496"/>
                </a:lnTo>
                <a:cubicBezTo>
                  <a:pt x="367158" y="709519"/>
                  <a:pt x="719340" y="644062"/>
                  <a:pt x="802636" y="365001"/>
                </a:cubicBezTo>
                <a:cubicBezTo>
                  <a:pt x="806422" y="352316"/>
                  <a:pt x="808807" y="339996"/>
                  <a:pt x="809861" y="328029"/>
                </a:cubicBezTo>
                <a:close/>
                <a:moveTo>
                  <a:pt x="2041643" y="2556223"/>
                </a:moveTo>
                <a:cubicBezTo>
                  <a:pt x="2083598" y="2338005"/>
                  <a:pt x="1414214" y="2438000"/>
                  <a:pt x="1332693" y="2328163"/>
                </a:cubicBezTo>
                <a:cubicBezTo>
                  <a:pt x="1251172" y="2218326"/>
                  <a:pt x="1674158" y="2072708"/>
                  <a:pt x="1552515" y="1897199"/>
                </a:cubicBezTo>
                <a:cubicBezTo>
                  <a:pt x="1430872" y="1721690"/>
                  <a:pt x="516292" y="1907166"/>
                  <a:pt x="383376" y="1787175"/>
                </a:cubicBezTo>
                <a:cubicBezTo>
                  <a:pt x="250460" y="1667184"/>
                  <a:pt x="798515" y="1457130"/>
                  <a:pt x="755019" y="1177253"/>
                </a:cubicBezTo>
                <a:cubicBezTo>
                  <a:pt x="716960" y="932361"/>
                  <a:pt x="361422" y="1101052"/>
                  <a:pt x="185398" y="1002081"/>
                </a:cubicBezTo>
                <a:lnTo>
                  <a:pt x="171449" y="991835"/>
                </a:lnTo>
                <a:lnTo>
                  <a:pt x="0" y="3094393"/>
                </a:lnTo>
                <a:lnTo>
                  <a:pt x="1138446" y="3187226"/>
                </a:lnTo>
                <a:lnTo>
                  <a:pt x="1024955" y="3164475"/>
                </a:lnTo>
                <a:cubicBezTo>
                  <a:pt x="914939" y="3138219"/>
                  <a:pt x="840736" y="3104121"/>
                  <a:pt x="861507" y="3052257"/>
                </a:cubicBezTo>
                <a:cubicBezTo>
                  <a:pt x="916895" y="2913953"/>
                  <a:pt x="1999688" y="2774441"/>
                  <a:pt x="2041643" y="2556223"/>
                </a:cubicBezTo>
                <a:close/>
              </a:path>
            </a:pathLst>
          </a:custGeom>
          <a:gradFill flip="none" rotWithShape="1">
            <a:gsLst>
              <a:gs pos="22000">
                <a:schemeClr val="accent3"/>
              </a:gs>
              <a:gs pos="94000">
                <a:schemeClr val="accent3">
                  <a:lumMod val="75000"/>
                </a:schemeClr>
              </a:gs>
            </a:gsLst>
            <a:lin ang="0" scaled="1"/>
            <a:tileRect/>
          </a:gradFill>
          <a:ln>
            <a:noFill/>
          </a:ln>
          <a:effectLst>
            <a:outerShdw blurRad="419100" dist="266700" algn="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extLst>
      <p:ext uri="{BB962C8B-B14F-4D97-AF65-F5344CB8AC3E}">
        <p14:creationId xmlns:p14="http://schemas.microsoft.com/office/powerpoint/2010/main" val="7835750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D5512CD0-DE3B-71B3-2891-0956293CD753}"/>
              </a:ext>
            </a:extLst>
          </p:cNvPr>
          <p:cNvSpPr/>
          <p:nvPr/>
        </p:nvSpPr>
        <p:spPr>
          <a:xfrm>
            <a:off x="4768766" y="594641"/>
            <a:ext cx="2567940" cy="720778"/>
          </a:xfrm>
          <a:prstGeom prst="roundRect">
            <a:avLst>
              <a:gd name="adj" fmla="val 50000"/>
            </a:avLst>
          </a:prstGeom>
          <a:gradFill flip="none" rotWithShape="1">
            <a:gsLst>
              <a:gs pos="0">
                <a:schemeClr val="accent3"/>
              </a:gs>
              <a:gs pos="84000">
                <a:schemeClr val="accent3">
                  <a:lumMod val="7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ndParaRPr>
          </a:p>
        </p:txBody>
      </p:sp>
      <p:sp>
        <p:nvSpPr>
          <p:cNvPr id="3" name="矩形: 圆角 2">
            <a:extLst>
              <a:ext uri="{FF2B5EF4-FFF2-40B4-BE49-F238E27FC236}">
                <a16:creationId xmlns:a16="http://schemas.microsoft.com/office/drawing/2014/main" id="{41669642-33ED-E77F-4E9A-80940BEFAE48}"/>
              </a:ext>
            </a:extLst>
          </p:cNvPr>
          <p:cNvSpPr/>
          <p:nvPr/>
        </p:nvSpPr>
        <p:spPr>
          <a:xfrm>
            <a:off x="4831080" y="641315"/>
            <a:ext cx="2453640" cy="627430"/>
          </a:xfrm>
          <a:prstGeom prst="roundRect">
            <a:avLst>
              <a:gd name="adj" fmla="val 50000"/>
            </a:avLst>
          </a:prstGeom>
          <a:noFill/>
          <a:ln w="3175"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ndParaRPr>
          </a:p>
        </p:txBody>
      </p:sp>
      <p:sp>
        <p:nvSpPr>
          <p:cNvPr id="4" name="文本框 3">
            <a:extLst>
              <a:ext uri="{FF2B5EF4-FFF2-40B4-BE49-F238E27FC236}">
                <a16:creationId xmlns:a16="http://schemas.microsoft.com/office/drawing/2014/main" id="{83E395D4-1A1D-0CB4-F587-41237FE4C207}"/>
              </a:ext>
            </a:extLst>
          </p:cNvPr>
          <p:cNvSpPr txBox="1"/>
          <p:nvPr/>
        </p:nvSpPr>
        <p:spPr>
          <a:xfrm>
            <a:off x="5139666" y="677883"/>
            <a:ext cx="1833772" cy="584775"/>
          </a:xfrm>
          <a:prstGeom prst="rect">
            <a:avLst/>
          </a:prstGeom>
          <a:noFill/>
        </p:spPr>
        <p:txBody>
          <a:bodyPr wrap="none" rtlCol="0">
            <a:noAutofit/>
          </a:bodyPr>
          <a:lstStyle/>
          <a:p>
            <a:r>
              <a:rPr lang="zh-CN" altLang="en-US" sz="3200" dirty="0">
                <a:solidFill>
                  <a:schemeClr val="accent2"/>
                </a:solidFill>
                <a:effectLst>
                  <a:outerShdw dist="25400" algn="l" rotWithShape="0">
                    <a:schemeClr val="bg1"/>
                  </a:outerShdw>
                </a:effectLst>
                <a:latin typeface="+mj-ea"/>
                <a:ea typeface="+mj-ea"/>
              </a:rPr>
              <a:t>活动安排</a:t>
            </a:r>
          </a:p>
        </p:txBody>
      </p:sp>
      <p:grpSp>
        <p:nvGrpSpPr>
          <p:cNvPr id="12" name="组合 11">
            <a:extLst>
              <a:ext uri="{FF2B5EF4-FFF2-40B4-BE49-F238E27FC236}">
                <a16:creationId xmlns:a16="http://schemas.microsoft.com/office/drawing/2014/main" id="{BDC51AC9-1D93-732B-1C81-F6B9491814B1}"/>
              </a:ext>
            </a:extLst>
          </p:cNvPr>
          <p:cNvGrpSpPr/>
          <p:nvPr/>
        </p:nvGrpSpPr>
        <p:grpSpPr>
          <a:xfrm>
            <a:off x="478907" y="2486207"/>
            <a:ext cx="11730379" cy="2008903"/>
            <a:chOff x="478907" y="2387147"/>
            <a:chExt cx="11730379" cy="2008903"/>
          </a:xfrm>
        </p:grpSpPr>
        <p:sp>
          <p:nvSpPr>
            <p:cNvPr id="8" name="任意多边形: 形状 7">
              <a:extLst>
                <a:ext uri="{FF2B5EF4-FFF2-40B4-BE49-F238E27FC236}">
                  <a16:creationId xmlns:a16="http://schemas.microsoft.com/office/drawing/2014/main" id="{06E73DFD-B9D3-F144-00C2-405A2084DC86}"/>
                </a:ext>
              </a:extLst>
            </p:cNvPr>
            <p:cNvSpPr/>
            <p:nvPr/>
          </p:nvSpPr>
          <p:spPr>
            <a:xfrm>
              <a:off x="2174239" y="3041379"/>
              <a:ext cx="10035047" cy="856994"/>
            </a:xfrm>
            <a:custGeom>
              <a:avLst/>
              <a:gdLst>
                <a:gd name="connsiteX0" fmla="*/ 0 w 11358880"/>
                <a:gd name="connsiteY0" fmla="*/ 853440 h 1137920"/>
                <a:gd name="connsiteX1" fmla="*/ 0 w 11358880"/>
                <a:gd name="connsiteY1" fmla="*/ 853440 h 1137920"/>
                <a:gd name="connsiteX2" fmla="*/ 81280 w 11358880"/>
                <a:gd name="connsiteY2" fmla="*/ 802640 h 1137920"/>
                <a:gd name="connsiteX3" fmla="*/ 3677920 w 11358880"/>
                <a:gd name="connsiteY3" fmla="*/ 132080 h 1137920"/>
                <a:gd name="connsiteX4" fmla="*/ 3769360 w 11358880"/>
                <a:gd name="connsiteY4" fmla="*/ 132080 h 1137920"/>
                <a:gd name="connsiteX5" fmla="*/ 7741920 w 11358880"/>
                <a:gd name="connsiteY5" fmla="*/ 1137920 h 1137920"/>
                <a:gd name="connsiteX6" fmla="*/ 8056880 w 11358880"/>
                <a:gd name="connsiteY6" fmla="*/ 1117600 h 1137920"/>
                <a:gd name="connsiteX7" fmla="*/ 11358880 w 11358880"/>
                <a:gd name="connsiteY7" fmla="*/ 0 h 1137920"/>
                <a:gd name="connsiteX0" fmla="*/ 0 w 10035047"/>
                <a:gd name="connsiteY0" fmla="*/ 721360 h 1005840"/>
                <a:gd name="connsiteX1" fmla="*/ 0 w 10035047"/>
                <a:gd name="connsiteY1" fmla="*/ 721360 h 1005840"/>
                <a:gd name="connsiteX2" fmla="*/ 81280 w 10035047"/>
                <a:gd name="connsiteY2" fmla="*/ 670560 h 1005840"/>
                <a:gd name="connsiteX3" fmla="*/ 3677920 w 10035047"/>
                <a:gd name="connsiteY3" fmla="*/ 0 h 1005840"/>
                <a:gd name="connsiteX4" fmla="*/ 3769360 w 10035047"/>
                <a:gd name="connsiteY4" fmla="*/ 0 h 1005840"/>
                <a:gd name="connsiteX5" fmla="*/ 7741920 w 10035047"/>
                <a:gd name="connsiteY5" fmla="*/ 1005840 h 1005840"/>
                <a:gd name="connsiteX6" fmla="*/ 8056880 w 10035047"/>
                <a:gd name="connsiteY6" fmla="*/ 985520 h 1005840"/>
                <a:gd name="connsiteX7" fmla="*/ 10035047 w 10035047"/>
                <a:gd name="connsiteY7" fmla="*/ 250058 h 1005840"/>
                <a:gd name="connsiteX0" fmla="*/ 0 w 10035047"/>
                <a:gd name="connsiteY0" fmla="*/ 721360 h 1005840"/>
                <a:gd name="connsiteX1" fmla="*/ 0 w 10035047"/>
                <a:gd name="connsiteY1" fmla="*/ 721360 h 1005840"/>
                <a:gd name="connsiteX2" fmla="*/ 81280 w 10035047"/>
                <a:gd name="connsiteY2" fmla="*/ 670560 h 1005840"/>
                <a:gd name="connsiteX3" fmla="*/ 3677920 w 10035047"/>
                <a:gd name="connsiteY3" fmla="*/ 0 h 1005840"/>
                <a:gd name="connsiteX4" fmla="*/ 7741920 w 10035047"/>
                <a:gd name="connsiteY4" fmla="*/ 1005840 h 1005840"/>
                <a:gd name="connsiteX5" fmla="*/ 8056880 w 10035047"/>
                <a:gd name="connsiteY5" fmla="*/ 985520 h 1005840"/>
                <a:gd name="connsiteX6" fmla="*/ 10035047 w 10035047"/>
                <a:gd name="connsiteY6" fmla="*/ 250058 h 1005840"/>
                <a:gd name="connsiteX0" fmla="*/ 0 w 10035047"/>
                <a:gd name="connsiteY0" fmla="*/ 724988 h 1009468"/>
                <a:gd name="connsiteX1" fmla="*/ 0 w 10035047"/>
                <a:gd name="connsiteY1" fmla="*/ 724988 h 1009468"/>
                <a:gd name="connsiteX2" fmla="*/ 81280 w 10035047"/>
                <a:gd name="connsiteY2" fmla="*/ 674188 h 1009468"/>
                <a:gd name="connsiteX3" fmla="*/ 3677920 w 10035047"/>
                <a:gd name="connsiteY3" fmla="*/ 3628 h 1009468"/>
                <a:gd name="connsiteX4" fmla="*/ 7741920 w 10035047"/>
                <a:gd name="connsiteY4" fmla="*/ 1009468 h 1009468"/>
                <a:gd name="connsiteX5" fmla="*/ 8056880 w 10035047"/>
                <a:gd name="connsiteY5" fmla="*/ 989148 h 1009468"/>
                <a:gd name="connsiteX6" fmla="*/ 10035047 w 10035047"/>
                <a:gd name="connsiteY6" fmla="*/ 253686 h 1009468"/>
                <a:gd name="connsiteX0" fmla="*/ 0 w 10035047"/>
                <a:gd name="connsiteY0" fmla="*/ 724988 h 1009468"/>
                <a:gd name="connsiteX1" fmla="*/ 0 w 10035047"/>
                <a:gd name="connsiteY1" fmla="*/ 724988 h 1009468"/>
                <a:gd name="connsiteX2" fmla="*/ 81280 w 10035047"/>
                <a:gd name="connsiteY2" fmla="*/ 674188 h 1009468"/>
                <a:gd name="connsiteX3" fmla="*/ 3677920 w 10035047"/>
                <a:gd name="connsiteY3" fmla="*/ 3628 h 1009468"/>
                <a:gd name="connsiteX4" fmla="*/ 7741920 w 10035047"/>
                <a:gd name="connsiteY4" fmla="*/ 1009468 h 1009468"/>
                <a:gd name="connsiteX5" fmla="*/ 10035047 w 10035047"/>
                <a:gd name="connsiteY5" fmla="*/ 253686 h 1009468"/>
                <a:gd name="connsiteX0" fmla="*/ 0 w 10035047"/>
                <a:gd name="connsiteY0" fmla="*/ 724988 h 1044134"/>
                <a:gd name="connsiteX1" fmla="*/ 0 w 10035047"/>
                <a:gd name="connsiteY1" fmla="*/ 724988 h 1044134"/>
                <a:gd name="connsiteX2" fmla="*/ 81280 w 10035047"/>
                <a:gd name="connsiteY2" fmla="*/ 674188 h 1044134"/>
                <a:gd name="connsiteX3" fmla="*/ 3677920 w 10035047"/>
                <a:gd name="connsiteY3" fmla="*/ 3628 h 1044134"/>
                <a:gd name="connsiteX4" fmla="*/ 7741920 w 10035047"/>
                <a:gd name="connsiteY4" fmla="*/ 1009468 h 1044134"/>
                <a:gd name="connsiteX5" fmla="*/ 10035047 w 10035047"/>
                <a:gd name="connsiteY5" fmla="*/ 253686 h 1044134"/>
                <a:gd name="connsiteX0" fmla="*/ 0 w 10035047"/>
                <a:gd name="connsiteY0" fmla="*/ 724988 h 1011572"/>
                <a:gd name="connsiteX1" fmla="*/ 0 w 10035047"/>
                <a:gd name="connsiteY1" fmla="*/ 724988 h 1011572"/>
                <a:gd name="connsiteX2" fmla="*/ 81280 w 10035047"/>
                <a:gd name="connsiteY2" fmla="*/ 674188 h 1011572"/>
                <a:gd name="connsiteX3" fmla="*/ 3677920 w 10035047"/>
                <a:gd name="connsiteY3" fmla="*/ 3628 h 1011572"/>
                <a:gd name="connsiteX4" fmla="*/ 7741920 w 10035047"/>
                <a:gd name="connsiteY4" fmla="*/ 1009468 h 1011572"/>
                <a:gd name="connsiteX5" fmla="*/ 10035047 w 10035047"/>
                <a:gd name="connsiteY5" fmla="*/ 253686 h 1011572"/>
                <a:gd name="connsiteX0" fmla="*/ 0 w 10035047"/>
                <a:gd name="connsiteY0" fmla="*/ 721828 h 787885"/>
                <a:gd name="connsiteX1" fmla="*/ 0 w 10035047"/>
                <a:gd name="connsiteY1" fmla="*/ 721828 h 787885"/>
                <a:gd name="connsiteX2" fmla="*/ 81280 w 10035047"/>
                <a:gd name="connsiteY2" fmla="*/ 671028 h 787885"/>
                <a:gd name="connsiteX3" fmla="*/ 3677920 w 10035047"/>
                <a:gd name="connsiteY3" fmla="*/ 468 h 787885"/>
                <a:gd name="connsiteX4" fmla="*/ 7734300 w 10035047"/>
                <a:gd name="connsiteY4" fmla="*/ 785328 h 787885"/>
                <a:gd name="connsiteX5" fmla="*/ 10035047 w 10035047"/>
                <a:gd name="connsiteY5" fmla="*/ 250526 h 787885"/>
                <a:gd name="connsiteX0" fmla="*/ 0 w 10035047"/>
                <a:gd name="connsiteY0" fmla="*/ 722517 h 856994"/>
                <a:gd name="connsiteX1" fmla="*/ 0 w 10035047"/>
                <a:gd name="connsiteY1" fmla="*/ 722517 h 856994"/>
                <a:gd name="connsiteX2" fmla="*/ 81280 w 10035047"/>
                <a:gd name="connsiteY2" fmla="*/ 671717 h 856994"/>
                <a:gd name="connsiteX3" fmla="*/ 3677920 w 10035047"/>
                <a:gd name="connsiteY3" fmla="*/ 1157 h 856994"/>
                <a:gd name="connsiteX4" fmla="*/ 7757160 w 10035047"/>
                <a:gd name="connsiteY4" fmla="*/ 854597 h 856994"/>
                <a:gd name="connsiteX5" fmla="*/ 10035047 w 10035047"/>
                <a:gd name="connsiteY5" fmla="*/ 251215 h 85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35047" h="856994">
                  <a:moveTo>
                    <a:pt x="0" y="722517"/>
                  </a:moveTo>
                  <a:lnTo>
                    <a:pt x="0" y="722517"/>
                  </a:lnTo>
                  <a:lnTo>
                    <a:pt x="81280" y="671717"/>
                  </a:lnTo>
                  <a:cubicBezTo>
                    <a:pt x="694267" y="551490"/>
                    <a:pt x="2398607" y="-29323"/>
                    <a:pt x="3677920" y="1157"/>
                  </a:cubicBezTo>
                  <a:cubicBezTo>
                    <a:pt x="4957233" y="31637"/>
                    <a:pt x="6822187" y="908631"/>
                    <a:pt x="7757160" y="854597"/>
                  </a:cubicBezTo>
                  <a:cubicBezTo>
                    <a:pt x="8692133" y="800563"/>
                    <a:pt x="9270671" y="503142"/>
                    <a:pt x="10035047" y="251215"/>
                  </a:cubicBez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 name="任意多边形: 形状 8">
              <a:extLst>
                <a:ext uri="{FF2B5EF4-FFF2-40B4-BE49-F238E27FC236}">
                  <a16:creationId xmlns:a16="http://schemas.microsoft.com/office/drawing/2014/main" id="{65E5C780-5CE3-FF7D-407D-876735A08CEC}"/>
                </a:ext>
              </a:extLst>
            </p:cNvPr>
            <p:cNvSpPr/>
            <p:nvPr/>
          </p:nvSpPr>
          <p:spPr>
            <a:xfrm flipH="1">
              <a:off x="2174239" y="3004200"/>
              <a:ext cx="10027427" cy="755787"/>
            </a:xfrm>
            <a:custGeom>
              <a:avLst/>
              <a:gdLst>
                <a:gd name="connsiteX0" fmla="*/ 0 w 11358880"/>
                <a:gd name="connsiteY0" fmla="*/ 853440 h 1137920"/>
                <a:gd name="connsiteX1" fmla="*/ 0 w 11358880"/>
                <a:gd name="connsiteY1" fmla="*/ 853440 h 1137920"/>
                <a:gd name="connsiteX2" fmla="*/ 81280 w 11358880"/>
                <a:gd name="connsiteY2" fmla="*/ 802640 h 1137920"/>
                <a:gd name="connsiteX3" fmla="*/ 3677920 w 11358880"/>
                <a:gd name="connsiteY3" fmla="*/ 132080 h 1137920"/>
                <a:gd name="connsiteX4" fmla="*/ 3769360 w 11358880"/>
                <a:gd name="connsiteY4" fmla="*/ 132080 h 1137920"/>
                <a:gd name="connsiteX5" fmla="*/ 7741920 w 11358880"/>
                <a:gd name="connsiteY5" fmla="*/ 1137920 h 1137920"/>
                <a:gd name="connsiteX6" fmla="*/ 8056880 w 11358880"/>
                <a:gd name="connsiteY6" fmla="*/ 1117600 h 1137920"/>
                <a:gd name="connsiteX7" fmla="*/ 11358880 w 11358880"/>
                <a:gd name="connsiteY7" fmla="*/ 0 h 1137920"/>
                <a:gd name="connsiteX0" fmla="*/ 0 w 10035047"/>
                <a:gd name="connsiteY0" fmla="*/ 721360 h 1005840"/>
                <a:gd name="connsiteX1" fmla="*/ 0 w 10035047"/>
                <a:gd name="connsiteY1" fmla="*/ 721360 h 1005840"/>
                <a:gd name="connsiteX2" fmla="*/ 81280 w 10035047"/>
                <a:gd name="connsiteY2" fmla="*/ 670560 h 1005840"/>
                <a:gd name="connsiteX3" fmla="*/ 3677920 w 10035047"/>
                <a:gd name="connsiteY3" fmla="*/ 0 h 1005840"/>
                <a:gd name="connsiteX4" fmla="*/ 3769360 w 10035047"/>
                <a:gd name="connsiteY4" fmla="*/ 0 h 1005840"/>
                <a:gd name="connsiteX5" fmla="*/ 7741920 w 10035047"/>
                <a:gd name="connsiteY5" fmla="*/ 1005840 h 1005840"/>
                <a:gd name="connsiteX6" fmla="*/ 8056880 w 10035047"/>
                <a:gd name="connsiteY6" fmla="*/ 985520 h 1005840"/>
                <a:gd name="connsiteX7" fmla="*/ 10035047 w 10035047"/>
                <a:gd name="connsiteY7" fmla="*/ 250058 h 1005840"/>
                <a:gd name="connsiteX0" fmla="*/ 0 w 10035047"/>
                <a:gd name="connsiteY0" fmla="*/ 721360 h 1005840"/>
                <a:gd name="connsiteX1" fmla="*/ 0 w 10035047"/>
                <a:gd name="connsiteY1" fmla="*/ 721360 h 1005840"/>
                <a:gd name="connsiteX2" fmla="*/ 81280 w 10035047"/>
                <a:gd name="connsiteY2" fmla="*/ 670560 h 1005840"/>
                <a:gd name="connsiteX3" fmla="*/ 3677920 w 10035047"/>
                <a:gd name="connsiteY3" fmla="*/ 0 h 1005840"/>
                <a:gd name="connsiteX4" fmla="*/ 7741920 w 10035047"/>
                <a:gd name="connsiteY4" fmla="*/ 1005840 h 1005840"/>
                <a:gd name="connsiteX5" fmla="*/ 8056880 w 10035047"/>
                <a:gd name="connsiteY5" fmla="*/ 985520 h 1005840"/>
                <a:gd name="connsiteX6" fmla="*/ 10035047 w 10035047"/>
                <a:gd name="connsiteY6" fmla="*/ 250058 h 1005840"/>
                <a:gd name="connsiteX0" fmla="*/ 0 w 10035047"/>
                <a:gd name="connsiteY0" fmla="*/ 724988 h 1009468"/>
                <a:gd name="connsiteX1" fmla="*/ 0 w 10035047"/>
                <a:gd name="connsiteY1" fmla="*/ 724988 h 1009468"/>
                <a:gd name="connsiteX2" fmla="*/ 81280 w 10035047"/>
                <a:gd name="connsiteY2" fmla="*/ 674188 h 1009468"/>
                <a:gd name="connsiteX3" fmla="*/ 3677920 w 10035047"/>
                <a:gd name="connsiteY3" fmla="*/ 3628 h 1009468"/>
                <a:gd name="connsiteX4" fmla="*/ 7741920 w 10035047"/>
                <a:gd name="connsiteY4" fmla="*/ 1009468 h 1009468"/>
                <a:gd name="connsiteX5" fmla="*/ 8056880 w 10035047"/>
                <a:gd name="connsiteY5" fmla="*/ 989148 h 1009468"/>
                <a:gd name="connsiteX6" fmla="*/ 10035047 w 10035047"/>
                <a:gd name="connsiteY6" fmla="*/ 253686 h 1009468"/>
                <a:gd name="connsiteX0" fmla="*/ 0 w 10035047"/>
                <a:gd name="connsiteY0" fmla="*/ 724988 h 1009468"/>
                <a:gd name="connsiteX1" fmla="*/ 0 w 10035047"/>
                <a:gd name="connsiteY1" fmla="*/ 724988 h 1009468"/>
                <a:gd name="connsiteX2" fmla="*/ 81280 w 10035047"/>
                <a:gd name="connsiteY2" fmla="*/ 674188 h 1009468"/>
                <a:gd name="connsiteX3" fmla="*/ 3677920 w 10035047"/>
                <a:gd name="connsiteY3" fmla="*/ 3628 h 1009468"/>
                <a:gd name="connsiteX4" fmla="*/ 7741920 w 10035047"/>
                <a:gd name="connsiteY4" fmla="*/ 1009468 h 1009468"/>
                <a:gd name="connsiteX5" fmla="*/ 10035047 w 10035047"/>
                <a:gd name="connsiteY5" fmla="*/ 253686 h 1009468"/>
                <a:gd name="connsiteX0" fmla="*/ 0 w 10035047"/>
                <a:gd name="connsiteY0" fmla="*/ 724988 h 1044134"/>
                <a:gd name="connsiteX1" fmla="*/ 0 w 10035047"/>
                <a:gd name="connsiteY1" fmla="*/ 724988 h 1044134"/>
                <a:gd name="connsiteX2" fmla="*/ 81280 w 10035047"/>
                <a:gd name="connsiteY2" fmla="*/ 674188 h 1044134"/>
                <a:gd name="connsiteX3" fmla="*/ 3677920 w 10035047"/>
                <a:gd name="connsiteY3" fmla="*/ 3628 h 1044134"/>
                <a:gd name="connsiteX4" fmla="*/ 7741920 w 10035047"/>
                <a:gd name="connsiteY4" fmla="*/ 1009468 h 1044134"/>
                <a:gd name="connsiteX5" fmla="*/ 10035047 w 10035047"/>
                <a:gd name="connsiteY5" fmla="*/ 253686 h 1044134"/>
                <a:gd name="connsiteX0" fmla="*/ 0 w 10035047"/>
                <a:gd name="connsiteY0" fmla="*/ 724988 h 1011572"/>
                <a:gd name="connsiteX1" fmla="*/ 0 w 10035047"/>
                <a:gd name="connsiteY1" fmla="*/ 724988 h 1011572"/>
                <a:gd name="connsiteX2" fmla="*/ 81280 w 10035047"/>
                <a:gd name="connsiteY2" fmla="*/ 674188 h 1011572"/>
                <a:gd name="connsiteX3" fmla="*/ 3677920 w 10035047"/>
                <a:gd name="connsiteY3" fmla="*/ 3628 h 1011572"/>
                <a:gd name="connsiteX4" fmla="*/ 7741920 w 10035047"/>
                <a:gd name="connsiteY4" fmla="*/ 1009468 h 1011572"/>
                <a:gd name="connsiteX5" fmla="*/ 10035047 w 10035047"/>
                <a:gd name="connsiteY5" fmla="*/ 253686 h 1011572"/>
                <a:gd name="connsiteX0" fmla="*/ 0 w 10035047"/>
                <a:gd name="connsiteY0" fmla="*/ 573705 h 858558"/>
                <a:gd name="connsiteX1" fmla="*/ 0 w 10035047"/>
                <a:gd name="connsiteY1" fmla="*/ 573705 h 858558"/>
                <a:gd name="connsiteX2" fmla="*/ 81280 w 10035047"/>
                <a:gd name="connsiteY2" fmla="*/ 522905 h 858558"/>
                <a:gd name="connsiteX3" fmla="*/ 3563620 w 10035047"/>
                <a:gd name="connsiteY3" fmla="*/ 4745 h 858558"/>
                <a:gd name="connsiteX4" fmla="*/ 7741920 w 10035047"/>
                <a:gd name="connsiteY4" fmla="*/ 858185 h 858558"/>
                <a:gd name="connsiteX5" fmla="*/ 10035047 w 10035047"/>
                <a:gd name="connsiteY5" fmla="*/ 102403 h 858558"/>
                <a:gd name="connsiteX0" fmla="*/ 0 w 10035047"/>
                <a:gd name="connsiteY0" fmla="*/ 483334 h 767815"/>
                <a:gd name="connsiteX1" fmla="*/ 0 w 10035047"/>
                <a:gd name="connsiteY1" fmla="*/ 483334 h 767815"/>
                <a:gd name="connsiteX2" fmla="*/ 81280 w 10035047"/>
                <a:gd name="connsiteY2" fmla="*/ 432534 h 767815"/>
                <a:gd name="connsiteX3" fmla="*/ 3563620 w 10035047"/>
                <a:gd name="connsiteY3" fmla="*/ 5814 h 767815"/>
                <a:gd name="connsiteX4" fmla="*/ 7741920 w 10035047"/>
                <a:gd name="connsiteY4" fmla="*/ 767814 h 767815"/>
                <a:gd name="connsiteX5" fmla="*/ 10035047 w 10035047"/>
                <a:gd name="connsiteY5" fmla="*/ 12032 h 767815"/>
                <a:gd name="connsiteX0" fmla="*/ 0 w 10035047"/>
                <a:gd name="connsiteY0" fmla="*/ 477520 h 762001"/>
                <a:gd name="connsiteX1" fmla="*/ 0 w 10035047"/>
                <a:gd name="connsiteY1" fmla="*/ 477520 h 762001"/>
                <a:gd name="connsiteX2" fmla="*/ 3563620 w 10035047"/>
                <a:gd name="connsiteY2" fmla="*/ 0 h 762001"/>
                <a:gd name="connsiteX3" fmla="*/ 7741920 w 10035047"/>
                <a:gd name="connsiteY3" fmla="*/ 762000 h 762001"/>
                <a:gd name="connsiteX4" fmla="*/ 10035047 w 10035047"/>
                <a:gd name="connsiteY4" fmla="*/ 6218 h 762001"/>
                <a:gd name="connsiteX0" fmla="*/ 10160 w 10045207"/>
                <a:gd name="connsiteY0" fmla="*/ 479392 h 1038192"/>
                <a:gd name="connsiteX1" fmla="*/ 0 w 10045207"/>
                <a:gd name="connsiteY1" fmla="*/ 1038192 h 1038192"/>
                <a:gd name="connsiteX2" fmla="*/ 3573780 w 10045207"/>
                <a:gd name="connsiteY2" fmla="*/ 1872 h 1038192"/>
                <a:gd name="connsiteX3" fmla="*/ 7752080 w 10045207"/>
                <a:gd name="connsiteY3" fmla="*/ 763872 h 1038192"/>
                <a:gd name="connsiteX4" fmla="*/ 10045207 w 10045207"/>
                <a:gd name="connsiteY4" fmla="*/ 8090 h 1038192"/>
                <a:gd name="connsiteX0" fmla="*/ 10160 w 10045207"/>
                <a:gd name="connsiteY0" fmla="*/ 471302 h 1030102"/>
                <a:gd name="connsiteX1" fmla="*/ 0 w 10045207"/>
                <a:gd name="connsiteY1" fmla="*/ 1030102 h 1030102"/>
                <a:gd name="connsiteX2" fmla="*/ 3380740 w 10045207"/>
                <a:gd name="connsiteY2" fmla="*/ 14102 h 1030102"/>
                <a:gd name="connsiteX3" fmla="*/ 7752080 w 10045207"/>
                <a:gd name="connsiteY3" fmla="*/ 755782 h 1030102"/>
                <a:gd name="connsiteX4" fmla="*/ 10045207 w 10045207"/>
                <a:gd name="connsiteY4" fmla="*/ 0 h 1030102"/>
                <a:gd name="connsiteX0" fmla="*/ 91440 w 10126487"/>
                <a:gd name="connsiteY0" fmla="*/ 471302 h 755787"/>
                <a:gd name="connsiteX1" fmla="*/ 0 w 10126487"/>
                <a:gd name="connsiteY1" fmla="*/ 654182 h 755787"/>
                <a:gd name="connsiteX2" fmla="*/ 3462020 w 10126487"/>
                <a:gd name="connsiteY2" fmla="*/ 14102 h 755787"/>
                <a:gd name="connsiteX3" fmla="*/ 7833360 w 10126487"/>
                <a:gd name="connsiteY3" fmla="*/ 755782 h 755787"/>
                <a:gd name="connsiteX4" fmla="*/ 10126487 w 10126487"/>
                <a:gd name="connsiteY4" fmla="*/ 0 h 755787"/>
                <a:gd name="connsiteX0" fmla="*/ 0 w 10126487"/>
                <a:gd name="connsiteY0" fmla="*/ 654182 h 755787"/>
                <a:gd name="connsiteX1" fmla="*/ 3462020 w 10126487"/>
                <a:gd name="connsiteY1" fmla="*/ 14102 h 755787"/>
                <a:gd name="connsiteX2" fmla="*/ 7833360 w 10126487"/>
                <a:gd name="connsiteY2" fmla="*/ 755782 h 755787"/>
                <a:gd name="connsiteX3" fmla="*/ 10126487 w 10126487"/>
                <a:gd name="connsiteY3" fmla="*/ 0 h 755787"/>
                <a:gd name="connsiteX0" fmla="*/ 0 w 10027427"/>
                <a:gd name="connsiteY0" fmla="*/ 654182 h 755787"/>
                <a:gd name="connsiteX1" fmla="*/ 3362960 w 10027427"/>
                <a:gd name="connsiteY1" fmla="*/ 14102 h 755787"/>
                <a:gd name="connsiteX2" fmla="*/ 7734300 w 10027427"/>
                <a:gd name="connsiteY2" fmla="*/ 755782 h 755787"/>
                <a:gd name="connsiteX3" fmla="*/ 10027427 w 10027427"/>
                <a:gd name="connsiteY3" fmla="*/ 0 h 755787"/>
              </a:gdLst>
              <a:ahLst/>
              <a:cxnLst>
                <a:cxn ang="0">
                  <a:pos x="connsiteX0" y="connsiteY0"/>
                </a:cxn>
                <a:cxn ang="0">
                  <a:pos x="connsiteX1" y="connsiteY1"/>
                </a:cxn>
                <a:cxn ang="0">
                  <a:pos x="connsiteX2" y="connsiteY2"/>
                </a:cxn>
                <a:cxn ang="0">
                  <a:pos x="connsiteX3" y="connsiteY3"/>
                </a:cxn>
              </a:cxnLst>
              <a:rect l="l" t="t" r="r" b="b"/>
              <a:pathLst>
                <a:path w="10027427" h="755787">
                  <a:moveTo>
                    <a:pt x="0" y="654182"/>
                  </a:moveTo>
                  <a:cubicBezTo>
                    <a:pt x="1191260" y="308742"/>
                    <a:pt x="2073910" y="-2831"/>
                    <a:pt x="3362960" y="14102"/>
                  </a:cubicBezTo>
                  <a:cubicBezTo>
                    <a:pt x="4652010" y="31035"/>
                    <a:pt x="6623556" y="758132"/>
                    <a:pt x="7734300" y="755782"/>
                  </a:cubicBezTo>
                  <a:cubicBezTo>
                    <a:pt x="8845044" y="753432"/>
                    <a:pt x="9263051" y="251927"/>
                    <a:pt x="10027427" y="0"/>
                  </a:cubicBez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 name="任意多边形: 形状 9">
              <a:extLst>
                <a:ext uri="{FF2B5EF4-FFF2-40B4-BE49-F238E27FC236}">
                  <a16:creationId xmlns:a16="http://schemas.microsoft.com/office/drawing/2014/main" id="{2EFDFC7E-97B0-E7A9-0DD5-B8FC5604D0BB}"/>
                </a:ext>
              </a:extLst>
            </p:cNvPr>
            <p:cNvSpPr/>
            <p:nvPr/>
          </p:nvSpPr>
          <p:spPr>
            <a:xfrm>
              <a:off x="1027941" y="3077286"/>
              <a:ext cx="11172701" cy="832116"/>
            </a:xfrm>
            <a:custGeom>
              <a:avLst/>
              <a:gdLst>
                <a:gd name="connsiteX0" fmla="*/ 0 w 11358880"/>
                <a:gd name="connsiteY0" fmla="*/ 853440 h 1137920"/>
                <a:gd name="connsiteX1" fmla="*/ 0 w 11358880"/>
                <a:gd name="connsiteY1" fmla="*/ 853440 h 1137920"/>
                <a:gd name="connsiteX2" fmla="*/ 81280 w 11358880"/>
                <a:gd name="connsiteY2" fmla="*/ 802640 h 1137920"/>
                <a:gd name="connsiteX3" fmla="*/ 3677920 w 11358880"/>
                <a:gd name="connsiteY3" fmla="*/ 132080 h 1137920"/>
                <a:gd name="connsiteX4" fmla="*/ 3769360 w 11358880"/>
                <a:gd name="connsiteY4" fmla="*/ 132080 h 1137920"/>
                <a:gd name="connsiteX5" fmla="*/ 7741920 w 11358880"/>
                <a:gd name="connsiteY5" fmla="*/ 1137920 h 1137920"/>
                <a:gd name="connsiteX6" fmla="*/ 8056880 w 11358880"/>
                <a:gd name="connsiteY6" fmla="*/ 1117600 h 1137920"/>
                <a:gd name="connsiteX7" fmla="*/ 11358880 w 11358880"/>
                <a:gd name="connsiteY7" fmla="*/ 0 h 1137920"/>
                <a:gd name="connsiteX0" fmla="*/ 0 w 10035047"/>
                <a:gd name="connsiteY0" fmla="*/ 721360 h 1005840"/>
                <a:gd name="connsiteX1" fmla="*/ 0 w 10035047"/>
                <a:gd name="connsiteY1" fmla="*/ 721360 h 1005840"/>
                <a:gd name="connsiteX2" fmla="*/ 81280 w 10035047"/>
                <a:gd name="connsiteY2" fmla="*/ 670560 h 1005840"/>
                <a:gd name="connsiteX3" fmla="*/ 3677920 w 10035047"/>
                <a:gd name="connsiteY3" fmla="*/ 0 h 1005840"/>
                <a:gd name="connsiteX4" fmla="*/ 3769360 w 10035047"/>
                <a:gd name="connsiteY4" fmla="*/ 0 h 1005840"/>
                <a:gd name="connsiteX5" fmla="*/ 7741920 w 10035047"/>
                <a:gd name="connsiteY5" fmla="*/ 1005840 h 1005840"/>
                <a:gd name="connsiteX6" fmla="*/ 8056880 w 10035047"/>
                <a:gd name="connsiteY6" fmla="*/ 985520 h 1005840"/>
                <a:gd name="connsiteX7" fmla="*/ 10035047 w 10035047"/>
                <a:gd name="connsiteY7" fmla="*/ 250058 h 1005840"/>
                <a:gd name="connsiteX0" fmla="*/ 0 w 10035047"/>
                <a:gd name="connsiteY0" fmla="*/ 721360 h 1005840"/>
                <a:gd name="connsiteX1" fmla="*/ 0 w 10035047"/>
                <a:gd name="connsiteY1" fmla="*/ 721360 h 1005840"/>
                <a:gd name="connsiteX2" fmla="*/ 81280 w 10035047"/>
                <a:gd name="connsiteY2" fmla="*/ 670560 h 1005840"/>
                <a:gd name="connsiteX3" fmla="*/ 3677920 w 10035047"/>
                <a:gd name="connsiteY3" fmla="*/ 0 h 1005840"/>
                <a:gd name="connsiteX4" fmla="*/ 7741920 w 10035047"/>
                <a:gd name="connsiteY4" fmla="*/ 1005840 h 1005840"/>
                <a:gd name="connsiteX5" fmla="*/ 8056880 w 10035047"/>
                <a:gd name="connsiteY5" fmla="*/ 985520 h 1005840"/>
                <a:gd name="connsiteX6" fmla="*/ 10035047 w 10035047"/>
                <a:gd name="connsiteY6" fmla="*/ 250058 h 1005840"/>
                <a:gd name="connsiteX0" fmla="*/ 0 w 10035047"/>
                <a:gd name="connsiteY0" fmla="*/ 724988 h 1009468"/>
                <a:gd name="connsiteX1" fmla="*/ 0 w 10035047"/>
                <a:gd name="connsiteY1" fmla="*/ 724988 h 1009468"/>
                <a:gd name="connsiteX2" fmla="*/ 81280 w 10035047"/>
                <a:gd name="connsiteY2" fmla="*/ 674188 h 1009468"/>
                <a:gd name="connsiteX3" fmla="*/ 3677920 w 10035047"/>
                <a:gd name="connsiteY3" fmla="*/ 3628 h 1009468"/>
                <a:gd name="connsiteX4" fmla="*/ 7741920 w 10035047"/>
                <a:gd name="connsiteY4" fmla="*/ 1009468 h 1009468"/>
                <a:gd name="connsiteX5" fmla="*/ 8056880 w 10035047"/>
                <a:gd name="connsiteY5" fmla="*/ 989148 h 1009468"/>
                <a:gd name="connsiteX6" fmla="*/ 10035047 w 10035047"/>
                <a:gd name="connsiteY6" fmla="*/ 253686 h 1009468"/>
                <a:gd name="connsiteX0" fmla="*/ 0 w 10035047"/>
                <a:gd name="connsiteY0" fmla="*/ 724988 h 1009468"/>
                <a:gd name="connsiteX1" fmla="*/ 0 w 10035047"/>
                <a:gd name="connsiteY1" fmla="*/ 724988 h 1009468"/>
                <a:gd name="connsiteX2" fmla="*/ 81280 w 10035047"/>
                <a:gd name="connsiteY2" fmla="*/ 674188 h 1009468"/>
                <a:gd name="connsiteX3" fmla="*/ 3677920 w 10035047"/>
                <a:gd name="connsiteY3" fmla="*/ 3628 h 1009468"/>
                <a:gd name="connsiteX4" fmla="*/ 7741920 w 10035047"/>
                <a:gd name="connsiteY4" fmla="*/ 1009468 h 1009468"/>
                <a:gd name="connsiteX5" fmla="*/ 10035047 w 10035047"/>
                <a:gd name="connsiteY5" fmla="*/ 253686 h 1009468"/>
                <a:gd name="connsiteX0" fmla="*/ 0 w 10035047"/>
                <a:gd name="connsiteY0" fmla="*/ 724988 h 1044134"/>
                <a:gd name="connsiteX1" fmla="*/ 0 w 10035047"/>
                <a:gd name="connsiteY1" fmla="*/ 724988 h 1044134"/>
                <a:gd name="connsiteX2" fmla="*/ 81280 w 10035047"/>
                <a:gd name="connsiteY2" fmla="*/ 674188 h 1044134"/>
                <a:gd name="connsiteX3" fmla="*/ 3677920 w 10035047"/>
                <a:gd name="connsiteY3" fmla="*/ 3628 h 1044134"/>
                <a:gd name="connsiteX4" fmla="*/ 7741920 w 10035047"/>
                <a:gd name="connsiteY4" fmla="*/ 1009468 h 1044134"/>
                <a:gd name="connsiteX5" fmla="*/ 10035047 w 10035047"/>
                <a:gd name="connsiteY5" fmla="*/ 253686 h 1044134"/>
                <a:gd name="connsiteX0" fmla="*/ 0 w 10035047"/>
                <a:gd name="connsiteY0" fmla="*/ 724988 h 1011572"/>
                <a:gd name="connsiteX1" fmla="*/ 0 w 10035047"/>
                <a:gd name="connsiteY1" fmla="*/ 724988 h 1011572"/>
                <a:gd name="connsiteX2" fmla="*/ 81280 w 10035047"/>
                <a:gd name="connsiteY2" fmla="*/ 674188 h 1011572"/>
                <a:gd name="connsiteX3" fmla="*/ 3677920 w 10035047"/>
                <a:gd name="connsiteY3" fmla="*/ 3628 h 1011572"/>
                <a:gd name="connsiteX4" fmla="*/ 7741920 w 10035047"/>
                <a:gd name="connsiteY4" fmla="*/ 1009468 h 1011572"/>
                <a:gd name="connsiteX5" fmla="*/ 10035047 w 10035047"/>
                <a:gd name="connsiteY5" fmla="*/ 253686 h 1011572"/>
                <a:gd name="connsiteX0" fmla="*/ 0 w 10035047"/>
                <a:gd name="connsiteY0" fmla="*/ 721571 h 749400"/>
                <a:gd name="connsiteX1" fmla="*/ 0 w 10035047"/>
                <a:gd name="connsiteY1" fmla="*/ 721571 h 749400"/>
                <a:gd name="connsiteX2" fmla="*/ 81280 w 10035047"/>
                <a:gd name="connsiteY2" fmla="*/ 670771 h 749400"/>
                <a:gd name="connsiteX3" fmla="*/ 3677920 w 10035047"/>
                <a:gd name="connsiteY3" fmla="*/ 211 h 749400"/>
                <a:gd name="connsiteX4" fmla="*/ 6902582 w 10035047"/>
                <a:gd name="connsiteY4" fmla="*/ 746744 h 749400"/>
                <a:gd name="connsiteX5" fmla="*/ 10035047 w 10035047"/>
                <a:gd name="connsiteY5" fmla="*/ 250269 h 749400"/>
                <a:gd name="connsiteX0" fmla="*/ 0 w 11352056"/>
                <a:gd name="connsiteY0" fmla="*/ 1256049 h 1287968"/>
                <a:gd name="connsiteX1" fmla="*/ 0 w 11352056"/>
                <a:gd name="connsiteY1" fmla="*/ 1256049 h 1287968"/>
                <a:gd name="connsiteX2" fmla="*/ 81280 w 11352056"/>
                <a:gd name="connsiteY2" fmla="*/ 1205249 h 1287968"/>
                <a:gd name="connsiteX3" fmla="*/ 3677920 w 11352056"/>
                <a:gd name="connsiteY3" fmla="*/ 534689 h 1287968"/>
                <a:gd name="connsiteX4" fmla="*/ 6902582 w 11352056"/>
                <a:gd name="connsiteY4" fmla="*/ 1281222 h 1287968"/>
                <a:gd name="connsiteX5" fmla="*/ 11352056 w 11352056"/>
                <a:gd name="connsiteY5" fmla="*/ 0 h 1287968"/>
                <a:gd name="connsiteX0" fmla="*/ 0 w 11352056"/>
                <a:gd name="connsiteY0" fmla="*/ 1256049 h 1291736"/>
                <a:gd name="connsiteX1" fmla="*/ 0 w 11352056"/>
                <a:gd name="connsiteY1" fmla="*/ 1256049 h 1291736"/>
                <a:gd name="connsiteX2" fmla="*/ 81280 w 11352056"/>
                <a:gd name="connsiteY2" fmla="*/ 1205249 h 1291736"/>
                <a:gd name="connsiteX3" fmla="*/ 3677920 w 11352056"/>
                <a:gd name="connsiteY3" fmla="*/ 534689 h 1291736"/>
                <a:gd name="connsiteX4" fmla="*/ 6902582 w 11352056"/>
                <a:gd name="connsiteY4" fmla="*/ 1281222 h 1291736"/>
                <a:gd name="connsiteX5" fmla="*/ 8682554 w 11352056"/>
                <a:gd name="connsiteY5" fmla="*/ 906484 h 1291736"/>
                <a:gd name="connsiteX6" fmla="*/ 11352056 w 11352056"/>
                <a:gd name="connsiteY6" fmla="*/ 0 h 1291736"/>
                <a:gd name="connsiteX0" fmla="*/ 0 w 11352056"/>
                <a:gd name="connsiteY0" fmla="*/ 1256049 h 1281455"/>
                <a:gd name="connsiteX1" fmla="*/ 0 w 11352056"/>
                <a:gd name="connsiteY1" fmla="*/ 1256049 h 1281455"/>
                <a:gd name="connsiteX2" fmla="*/ 81280 w 11352056"/>
                <a:gd name="connsiteY2" fmla="*/ 1205249 h 1281455"/>
                <a:gd name="connsiteX3" fmla="*/ 3677920 w 11352056"/>
                <a:gd name="connsiteY3" fmla="*/ 534689 h 1281455"/>
                <a:gd name="connsiteX4" fmla="*/ 6902582 w 11352056"/>
                <a:gd name="connsiteY4" fmla="*/ 1281222 h 1281455"/>
                <a:gd name="connsiteX5" fmla="*/ 8737146 w 11352056"/>
                <a:gd name="connsiteY5" fmla="*/ 442460 h 1281455"/>
                <a:gd name="connsiteX6" fmla="*/ 11352056 w 11352056"/>
                <a:gd name="connsiteY6" fmla="*/ 0 h 1281455"/>
                <a:gd name="connsiteX0" fmla="*/ 0 w 11352056"/>
                <a:gd name="connsiteY0" fmla="*/ 1256049 h 1281392"/>
                <a:gd name="connsiteX1" fmla="*/ 0 w 11352056"/>
                <a:gd name="connsiteY1" fmla="*/ 1256049 h 1281392"/>
                <a:gd name="connsiteX2" fmla="*/ 81280 w 11352056"/>
                <a:gd name="connsiteY2" fmla="*/ 1205249 h 1281392"/>
                <a:gd name="connsiteX3" fmla="*/ 3677920 w 11352056"/>
                <a:gd name="connsiteY3" fmla="*/ 534689 h 1281392"/>
                <a:gd name="connsiteX4" fmla="*/ 6902582 w 11352056"/>
                <a:gd name="connsiteY4" fmla="*/ 1281222 h 1281392"/>
                <a:gd name="connsiteX5" fmla="*/ 8682555 w 11352056"/>
                <a:gd name="connsiteY5" fmla="*/ 456108 h 1281392"/>
                <a:gd name="connsiteX6" fmla="*/ 11352056 w 11352056"/>
                <a:gd name="connsiteY6" fmla="*/ 0 h 1281392"/>
                <a:gd name="connsiteX0" fmla="*/ 0 w 11702576"/>
                <a:gd name="connsiteY0" fmla="*/ 824980 h 900124"/>
                <a:gd name="connsiteX1" fmla="*/ 0 w 11702576"/>
                <a:gd name="connsiteY1" fmla="*/ 824980 h 900124"/>
                <a:gd name="connsiteX2" fmla="*/ 81280 w 11702576"/>
                <a:gd name="connsiteY2" fmla="*/ 774180 h 900124"/>
                <a:gd name="connsiteX3" fmla="*/ 3677920 w 11702576"/>
                <a:gd name="connsiteY3" fmla="*/ 103620 h 900124"/>
                <a:gd name="connsiteX4" fmla="*/ 6902582 w 11702576"/>
                <a:gd name="connsiteY4" fmla="*/ 850153 h 900124"/>
                <a:gd name="connsiteX5" fmla="*/ 8682555 w 11702576"/>
                <a:gd name="connsiteY5" fmla="*/ 25039 h 900124"/>
                <a:gd name="connsiteX6" fmla="*/ 11702576 w 11702576"/>
                <a:gd name="connsiteY6" fmla="*/ 887191 h 900124"/>
                <a:gd name="connsiteX0" fmla="*/ 0 w 12306400"/>
                <a:gd name="connsiteY0" fmla="*/ 799989 h 1018999"/>
                <a:gd name="connsiteX1" fmla="*/ 0 w 12306400"/>
                <a:gd name="connsiteY1" fmla="*/ 799989 h 1018999"/>
                <a:gd name="connsiteX2" fmla="*/ 81280 w 12306400"/>
                <a:gd name="connsiteY2" fmla="*/ 749189 h 1018999"/>
                <a:gd name="connsiteX3" fmla="*/ 3677920 w 12306400"/>
                <a:gd name="connsiteY3" fmla="*/ 78629 h 1018999"/>
                <a:gd name="connsiteX4" fmla="*/ 6902582 w 12306400"/>
                <a:gd name="connsiteY4" fmla="*/ 825162 h 1018999"/>
                <a:gd name="connsiteX5" fmla="*/ 8682555 w 12306400"/>
                <a:gd name="connsiteY5" fmla="*/ 48 h 1018999"/>
                <a:gd name="connsiteX6" fmla="*/ 12162278 w 12306400"/>
                <a:gd name="connsiteY6" fmla="*/ 975180 h 1018999"/>
                <a:gd name="connsiteX7" fmla="*/ 11702576 w 12306400"/>
                <a:gd name="connsiteY7" fmla="*/ 862200 h 1018999"/>
                <a:gd name="connsiteX0" fmla="*/ 0 w 12306400"/>
                <a:gd name="connsiteY0" fmla="*/ 721571 h 940581"/>
                <a:gd name="connsiteX1" fmla="*/ 0 w 12306400"/>
                <a:gd name="connsiteY1" fmla="*/ 721571 h 940581"/>
                <a:gd name="connsiteX2" fmla="*/ 81280 w 12306400"/>
                <a:gd name="connsiteY2" fmla="*/ 670771 h 940581"/>
                <a:gd name="connsiteX3" fmla="*/ 3677920 w 12306400"/>
                <a:gd name="connsiteY3" fmla="*/ 211 h 940581"/>
                <a:gd name="connsiteX4" fmla="*/ 6902582 w 12306400"/>
                <a:gd name="connsiteY4" fmla="*/ 746744 h 940581"/>
                <a:gd name="connsiteX5" fmla="*/ 9378591 w 12306400"/>
                <a:gd name="connsiteY5" fmla="*/ 215057 h 940581"/>
                <a:gd name="connsiteX6" fmla="*/ 12162278 w 12306400"/>
                <a:gd name="connsiteY6" fmla="*/ 896762 h 940581"/>
                <a:gd name="connsiteX7" fmla="*/ 11702576 w 12306400"/>
                <a:gd name="connsiteY7" fmla="*/ 783782 h 940581"/>
                <a:gd name="connsiteX0" fmla="*/ 0 w 12128014"/>
                <a:gd name="connsiteY0" fmla="*/ 721571 h 882719"/>
                <a:gd name="connsiteX1" fmla="*/ 0 w 12128014"/>
                <a:gd name="connsiteY1" fmla="*/ 721571 h 882719"/>
                <a:gd name="connsiteX2" fmla="*/ 81280 w 12128014"/>
                <a:gd name="connsiteY2" fmla="*/ 670771 h 882719"/>
                <a:gd name="connsiteX3" fmla="*/ 3677920 w 12128014"/>
                <a:gd name="connsiteY3" fmla="*/ 211 h 882719"/>
                <a:gd name="connsiteX4" fmla="*/ 6902582 w 12128014"/>
                <a:gd name="connsiteY4" fmla="*/ 746744 h 882719"/>
                <a:gd name="connsiteX5" fmla="*/ 9378591 w 12128014"/>
                <a:gd name="connsiteY5" fmla="*/ 215057 h 882719"/>
                <a:gd name="connsiteX6" fmla="*/ 11957561 w 12128014"/>
                <a:gd name="connsiteY6" fmla="*/ 828524 h 882719"/>
                <a:gd name="connsiteX7" fmla="*/ 11702576 w 12128014"/>
                <a:gd name="connsiteY7" fmla="*/ 783782 h 882719"/>
                <a:gd name="connsiteX0" fmla="*/ 0 w 11957561"/>
                <a:gd name="connsiteY0" fmla="*/ 721571 h 828524"/>
                <a:gd name="connsiteX1" fmla="*/ 0 w 11957561"/>
                <a:gd name="connsiteY1" fmla="*/ 721571 h 828524"/>
                <a:gd name="connsiteX2" fmla="*/ 81280 w 11957561"/>
                <a:gd name="connsiteY2" fmla="*/ 670771 h 828524"/>
                <a:gd name="connsiteX3" fmla="*/ 3677920 w 11957561"/>
                <a:gd name="connsiteY3" fmla="*/ 211 h 828524"/>
                <a:gd name="connsiteX4" fmla="*/ 6902582 w 11957561"/>
                <a:gd name="connsiteY4" fmla="*/ 746744 h 828524"/>
                <a:gd name="connsiteX5" fmla="*/ 9378591 w 11957561"/>
                <a:gd name="connsiteY5" fmla="*/ 215057 h 828524"/>
                <a:gd name="connsiteX6" fmla="*/ 11957561 w 11957561"/>
                <a:gd name="connsiteY6" fmla="*/ 828524 h 828524"/>
                <a:gd name="connsiteX0" fmla="*/ 0 w 11957561"/>
                <a:gd name="connsiteY0" fmla="*/ 721360 h 828313"/>
                <a:gd name="connsiteX1" fmla="*/ 0 w 11957561"/>
                <a:gd name="connsiteY1" fmla="*/ 721360 h 828313"/>
                <a:gd name="connsiteX2" fmla="*/ 3677920 w 11957561"/>
                <a:gd name="connsiteY2" fmla="*/ 0 h 828313"/>
                <a:gd name="connsiteX3" fmla="*/ 6902582 w 11957561"/>
                <a:gd name="connsiteY3" fmla="*/ 746533 h 828313"/>
                <a:gd name="connsiteX4" fmla="*/ 9378591 w 11957561"/>
                <a:gd name="connsiteY4" fmla="*/ 214846 h 828313"/>
                <a:gd name="connsiteX5" fmla="*/ 11957561 w 11957561"/>
                <a:gd name="connsiteY5" fmla="*/ 828313 h 828313"/>
                <a:gd name="connsiteX0" fmla="*/ 0 w 11957561"/>
                <a:gd name="connsiteY0" fmla="*/ 725163 h 832116"/>
                <a:gd name="connsiteX1" fmla="*/ 784860 w 11957561"/>
                <a:gd name="connsiteY1" fmla="*/ 481323 h 832116"/>
                <a:gd name="connsiteX2" fmla="*/ 3677920 w 11957561"/>
                <a:gd name="connsiteY2" fmla="*/ 3803 h 832116"/>
                <a:gd name="connsiteX3" fmla="*/ 6902582 w 11957561"/>
                <a:gd name="connsiteY3" fmla="*/ 750336 h 832116"/>
                <a:gd name="connsiteX4" fmla="*/ 9378591 w 11957561"/>
                <a:gd name="connsiteY4" fmla="*/ 218649 h 832116"/>
                <a:gd name="connsiteX5" fmla="*/ 11957561 w 11957561"/>
                <a:gd name="connsiteY5" fmla="*/ 832116 h 832116"/>
                <a:gd name="connsiteX0" fmla="*/ 0 w 11172701"/>
                <a:gd name="connsiteY0" fmla="*/ 481323 h 832116"/>
                <a:gd name="connsiteX1" fmla="*/ 2893060 w 11172701"/>
                <a:gd name="connsiteY1" fmla="*/ 3803 h 832116"/>
                <a:gd name="connsiteX2" fmla="*/ 6117722 w 11172701"/>
                <a:gd name="connsiteY2" fmla="*/ 750336 h 832116"/>
                <a:gd name="connsiteX3" fmla="*/ 8593731 w 11172701"/>
                <a:gd name="connsiteY3" fmla="*/ 218649 h 832116"/>
                <a:gd name="connsiteX4" fmla="*/ 11172701 w 11172701"/>
                <a:gd name="connsiteY4" fmla="*/ 832116 h 832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2701" h="832116">
                  <a:moveTo>
                    <a:pt x="0" y="481323"/>
                  </a:moveTo>
                  <a:cubicBezTo>
                    <a:pt x="964353" y="322150"/>
                    <a:pt x="1873440" y="-41033"/>
                    <a:pt x="2893060" y="3803"/>
                  </a:cubicBezTo>
                  <a:cubicBezTo>
                    <a:pt x="3912680" y="48639"/>
                    <a:pt x="5167610" y="714528"/>
                    <a:pt x="6117722" y="750336"/>
                  </a:cubicBezTo>
                  <a:cubicBezTo>
                    <a:pt x="7067834" y="786144"/>
                    <a:pt x="7808555" y="211426"/>
                    <a:pt x="8593731" y="218649"/>
                  </a:cubicBezTo>
                  <a:cubicBezTo>
                    <a:pt x="9378907" y="225872"/>
                    <a:pt x="10669364" y="688424"/>
                    <a:pt x="11172701" y="832116"/>
                  </a:cubicBezTo>
                </a:path>
              </a:pathLst>
            </a:cu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grpSp>
          <p:nvGrpSpPr>
            <p:cNvPr id="5" name="组合 4">
              <a:extLst>
                <a:ext uri="{FF2B5EF4-FFF2-40B4-BE49-F238E27FC236}">
                  <a16:creationId xmlns:a16="http://schemas.microsoft.com/office/drawing/2014/main" id="{AC9C57C2-478B-A16E-E36B-A33F2FECB0F1}"/>
                </a:ext>
              </a:extLst>
            </p:cNvPr>
            <p:cNvGrpSpPr/>
            <p:nvPr/>
          </p:nvGrpSpPr>
          <p:grpSpPr>
            <a:xfrm rot="5400000">
              <a:off x="517703" y="2348351"/>
              <a:ext cx="2008903" cy="2086496"/>
              <a:chOff x="2328844" y="3043230"/>
              <a:chExt cx="2294272" cy="1133946"/>
            </a:xfrm>
          </p:grpSpPr>
          <p:sp>
            <p:nvSpPr>
              <p:cNvPr id="6" name="矩形 5">
                <a:extLst>
                  <a:ext uri="{FF2B5EF4-FFF2-40B4-BE49-F238E27FC236}">
                    <a16:creationId xmlns:a16="http://schemas.microsoft.com/office/drawing/2014/main" id="{F2C716D1-7D0E-45F6-06A5-4583DA5E3566}"/>
                  </a:ext>
                </a:extLst>
              </p:cNvPr>
              <p:cNvSpPr/>
              <p:nvPr/>
            </p:nvSpPr>
            <p:spPr>
              <a:xfrm>
                <a:off x="2386163" y="3065546"/>
                <a:ext cx="2182019" cy="1078071"/>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 name="缺角矩形 6">
                <a:extLst>
                  <a:ext uri="{FF2B5EF4-FFF2-40B4-BE49-F238E27FC236}">
                    <a16:creationId xmlns:a16="http://schemas.microsoft.com/office/drawing/2014/main" id="{256B04D6-1D4F-EB19-8373-FF3204CA089E}"/>
                  </a:ext>
                </a:extLst>
              </p:cNvPr>
              <p:cNvSpPr/>
              <p:nvPr/>
            </p:nvSpPr>
            <p:spPr>
              <a:xfrm rot="16200000">
                <a:off x="2909007" y="2463067"/>
                <a:ext cx="1133946" cy="2294272"/>
              </a:xfrm>
              <a:prstGeom prst="plaque">
                <a:avLst>
                  <a:gd name="adj" fmla="val 11735"/>
                </a:avLst>
              </a:prstGeom>
              <a:blipFill>
                <a:blip r:embed="rId2"/>
                <a:srcRect/>
                <a:stretch>
                  <a:fillRect l="-39798" t="-7082" r="-25078" b="-7082"/>
                </a:stretch>
              </a:blipFill>
              <a:ln w="22225">
                <a:solidFill>
                  <a:schemeClr val="bg1"/>
                </a:solidFill>
              </a:ln>
              <a:effectLst>
                <a:outerShdw blurRad="228600" dist="228600" dir="5400000" algn="t"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blipFill>
                    <a:blip r:embed="rId3"/>
                    <a:tile tx="0" ty="0" sx="100000" sy="100000" flip="none" algn="tl"/>
                  </a:blipFill>
                </a:endParaRPr>
              </a:p>
            </p:txBody>
          </p:sp>
        </p:grpSp>
      </p:grpSp>
      <p:sp>
        <p:nvSpPr>
          <p:cNvPr id="11" name="文本框 10">
            <a:extLst>
              <a:ext uri="{FF2B5EF4-FFF2-40B4-BE49-F238E27FC236}">
                <a16:creationId xmlns:a16="http://schemas.microsoft.com/office/drawing/2014/main" id="{B65CB3C0-7AD3-7A6E-1C49-01BA4D20F346}"/>
              </a:ext>
            </a:extLst>
          </p:cNvPr>
          <p:cNvSpPr txBox="1"/>
          <p:nvPr/>
        </p:nvSpPr>
        <p:spPr>
          <a:xfrm>
            <a:off x="3770375" y="1939450"/>
            <a:ext cx="1895071" cy="461665"/>
          </a:xfrm>
          <a:prstGeom prst="rect">
            <a:avLst/>
          </a:prstGeom>
          <a:noFill/>
        </p:spPr>
        <p:txBody>
          <a:bodyPr wrap="none" rtlCol="0">
            <a:noAutofit/>
          </a:bodyPr>
          <a:lstStyle/>
          <a:p>
            <a:r>
              <a:rPr lang="en-US" altLang="zh-CN" sz="2400" dirty="0">
                <a:solidFill>
                  <a:schemeClr val="accent3"/>
                </a:solidFill>
              </a:rPr>
              <a:t>202X.XX.XX</a:t>
            </a:r>
            <a:endParaRPr lang="zh-CN" altLang="en-US" sz="2400" dirty="0">
              <a:solidFill>
                <a:schemeClr val="accent3"/>
              </a:solidFill>
            </a:endParaRPr>
          </a:p>
        </p:txBody>
      </p:sp>
      <p:sp>
        <p:nvSpPr>
          <p:cNvPr id="13" name="文本框 12">
            <a:extLst>
              <a:ext uri="{FF2B5EF4-FFF2-40B4-BE49-F238E27FC236}">
                <a16:creationId xmlns:a16="http://schemas.microsoft.com/office/drawing/2014/main" id="{5194CE79-6D57-ED1A-5306-8DB5CDBC9B6B}"/>
              </a:ext>
            </a:extLst>
          </p:cNvPr>
          <p:cNvSpPr txBox="1"/>
          <p:nvPr/>
        </p:nvSpPr>
        <p:spPr>
          <a:xfrm>
            <a:off x="6546682" y="1939450"/>
            <a:ext cx="1895071" cy="461665"/>
          </a:xfrm>
          <a:prstGeom prst="rect">
            <a:avLst/>
          </a:prstGeom>
          <a:noFill/>
        </p:spPr>
        <p:txBody>
          <a:bodyPr wrap="none" rtlCol="0">
            <a:noAutofit/>
          </a:bodyPr>
          <a:lstStyle>
            <a:defPPr>
              <a:defRPr lang="zh-CN"/>
            </a:defPPr>
            <a:lvl1pPr>
              <a:defRPr sz="2400">
                <a:solidFill>
                  <a:schemeClr val="accent3"/>
                </a:solidFill>
              </a:defRPr>
            </a:lvl1pPr>
          </a:lstStyle>
          <a:p>
            <a:r>
              <a:rPr lang="en-US" altLang="zh-CN" dirty="0"/>
              <a:t>202X.XX.XX</a:t>
            </a:r>
            <a:endParaRPr lang="zh-CN" altLang="en-US" dirty="0"/>
          </a:p>
        </p:txBody>
      </p:sp>
      <p:sp>
        <p:nvSpPr>
          <p:cNvPr id="14" name="文本框 13">
            <a:extLst>
              <a:ext uri="{FF2B5EF4-FFF2-40B4-BE49-F238E27FC236}">
                <a16:creationId xmlns:a16="http://schemas.microsoft.com/office/drawing/2014/main" id="{E964A824-A946-C19F-73CD-FD33A5A7E70E}"/>
              </a:ext>
            </a:extLst>
          </p:cNvPr>
          <p:cNvSpPr txBox="1"/>
          <p:nvPr/>
        </p:nvSpPr>
        <p:spPr>
          <a:xfrm>
            <a:off x="9322989" y="1939450"/>
            <a:ext cx="1895071" cy="461665"/>
          </a:xfrm>
          <a:prstGeom prst="rect">
            <a:avLst/>
          </a:prstGeom>
          <a:noFill/>
        </p:spPr>
        <p:txBody>
          <a:bodyPr wrap="none" rtlCol="0">
            <a:noAutofit/>
          </a:bodyPr>
          <a:lstStyle>
            <a:defPPr>
              <a:defRPr lang="zh-CN"/>
            </a:defPPr>
            <a:lvl1pPr>
              <a:defRPr sz="2400">
                <a:solidFill>
                  <a:schemeClr val="accent3"/>
                </a:solidFill>
              </a:defRPr>
            </a:lvl1pPr>
          </a:lstStyle>
          <a:p>
            <a:r>
              <a:rPr lang="en-US" altLang="zh-CN" dirty="0"/>
              <a:t>202X.XX.XX</a:t>
            </a:r>
            <a:endParaRPr lang="zh-CN" altLang="en-US" dirty="0"/>
          </a:p>
        </p:txBody>
      </p:sp>
      <p:sp>
        <p:nvSpPr>
          <p:cNvPr id="15" name="文本框 14">
            <a:extLst>
              <a:ext uri="{FF2B5EF4-FFF2-40B4-BE49-F238E27FC236}">
                <a16:creationId xmlns:a16="http://schemas.microsoft.com/office/drawing/2014/main" id="{6F66A6C9-4611-F293-4DE3-E47FB556B261}"/>
              </a:ext>
            </a:extLst>
          </p:cNvPr>
          <p:cNvSpPr txBox="1"/>
          <p:nvPr/>
        </p:nvSpPr>
        <p:spPr>
          <a:xfrm>
            <a:off x="3244595" y="4175718"/>
            <a:ext cx="1895071" cy="461665"/>
          </a:xfrm>
          <a:prstGeom prst="rect">
            <a:avLst/>
          </a:prstGeom>
          <a:noFill/>
        </p:spPr>
        <p:txBody>
          <a:bodyPr wrap="none" rtlCol="0">
            <a:noAutofit/>
          </a:bodyPr>
          <a:lstStyle>
            <a:defPPr>
              <a:defRPr lang="zh-CN"/>
            </a:defPPr>
            <a:lvl1pPr>
              <a:defRPr sz="2400">
                <a:solidFill>
                  <a:schemeClr val="accent3"/>
                </a:solidFill>
              </a:defRPr>
            </a:lvl1pPr>
          </a:lstStyle>
          <a:p>
            <a:r>
              <a:rPr lang="en-US" altLang="zh-CN" dirty="0"/>
              <a:t>202X.XX.XX</a:t>
            </a:r>
            <a:endParaRPr lang="zh-CN" altLang="en-US" dirty="0"/>
          </a:p>
        </p:txBody>
      </p:sp>
      <p:sp>
        <p:nvSpPr>
          <p:cNvPr id="16" name="文本框 15">
            <a:extLst>
              <a:ext uri="{FF2B5EF4-FFF2-40B4-BE49-F238E27FC236}">
                <a16:creationId xmlns:a16="http://schemas.microsoft.com/office/drawing/2014/main" id="{532A0ECC-43BF-2924-A56F-DFD7FCA4A041}"/>
              </a:ext>
            </a:extLst>
          </p:cNvPr>
          <p:cNvSpPr txBox="1"/>
          <p:nvPr/>
        </p:nvSpPr>
        <p:spPr>
          <a:xfrm>
            <a:off x="6020902" y="4175718"/>
            <a:ext cx="1895071" cy="461665"/>
          </a:xfrm>
          <a:prstGeom prst="rect">
            <a:avLst/>
          </a:prstGeom>
          <a:noFill/>
        </p:spPr>
        <p:txBody>
          <a:bodyPr wrap="none" rtlCol="0">
            <a:noAutofit/>
          </a:bodyPr>
          <a:lstStyle>
            <a:defPPr>
              <a:defRPr lang="zh-CN"/>
            </a:defPPr>
            <a:lvl1pPr>
              <a:defRPr sz="2400">
                <a:solidFill>
                  <a:schemeClr val="accent3"/>
                </a:solidFill>
              </a:defRPr>
            </a:lvl1pPr>
          </a:lstStyle>
          <a:p>
            <a:r>
              <a:rPr lang="en-US" altLang="zh-CN" dirty="0"/>
              <a:t>202X.XX.XX</a:t>
            </a:r>
            <a:endParaRPr lang="zh-CN" altLang="en-US" dirty="0"/>
          </a:p>
        </p:txBody>
      </p:sp>
      <p:sp>
        <p:nvSpPr>
          <p:cNvPr id="17" name="文本框 16">
            <a:extLst>
              <a:ext uri="{FF2B5EF4-FFF2-40B4-BE49-F238E27FC236}">
                <a16:creationId xmlns:a16="http://schemas.microsoft.com/office/drawing/2014/main" id="{7970E085-69A8-FDA2-BB9E-268C54505F7F}"/>
              </a:ext>
            </a:extLst>
          </p:cNvPr>
          <p:cNvSpPr txBox="1"/>
          <p:nvPr/>
        </p:nvSpPr>
        <p:spPr>
          <a:xfrm>
            <a:off x="8797209" y="4175718"/>
            <a:ext cx="1895071" cy="461665"/>
          </a:xfrm>
          <a:prstGeom prst="rect">
            <a:avLst/>
          </a:prstGeom>
          <a:noFill/>
        </p:spPr>
        <p:txBody>
          <a:bodyPr wrap="none" rtlCol="0">
            <a:noAutofit/>
          </a:bodyPr>
          <a:lstStyle>
            <a:defPPr>
              <a:defRPr lang="zh-CN"/>
            </a:defPPr>
            <a:lvl1pPr>
              <a:defRPr sz="2400">
                <a:solidFill>
                  <a:schemeClr val="accent3"/>
                </a:solidFill>
              </a:defRPr>
            </a:lvl1pPr>
          </a:lstStyle>
          <a:p>
            <a:r>
              <a:rPr lang="en-US" altLang="zh-CN" dirty="0"/>
              <a:t>202X.XX.XX</a:t>
            </a:r>
            <a:endParaRPr lang="zh-CN" altLang="en-US" dirty="0"/>
          </a:p>
        </p:txBody>
      </p:sp>
      <p:sp>
        <p:nvSpPr>
          <p:cNvPr id="19" name="文本框 18">
            <a:extLst>
              <a:ext uri="{FF2B5EF4-FFF2-40B4-BE49-F238E27FC236}">
                <a16:creationId xmlns:a16="http://schemas.microsoft.com/office/drawing/2014/main" id="{65735382-8F1C-0F29-074C-891222BD1FC3}"/>
              </a:ext>
            </a:extLst>
          </p:cNvPr>
          <p:cNvSpPr txBox="1"/>
          <p:nvPr/>
        </p:nvSpPr>
        <p:spPr>
          <a:xfrm>
            <a:off x="3770375" y="2496410"/>
            <a:ext cx="2465070" cy="338554"/>
          </a:xfrm>
          <a:prstGeom prst="rect">
            <a:avLst/>
          </a:prstGeom>
          <a:noFill/>
        </p:spPr>
        <p:txBody>
          <a:bodyPr wrap="square">
            <a:noAutofit/>
          </a:bodyPr>
          <a:lstStyle/>
          <a:p>
            <a:r>
              <a:rPr lang="zh-CN" altLang="en-US" sz="1600" dirty="0">
                <a:solidFill>
                  <a:schemeClr val="bg1"/>
                </a:solidFill>
              </a:rPr>
              <a:t>活动预热，相关物料</a:t>
            </a:r>
          </a:p>
        </p:txBody>
      </p:sp>
      <p:sp>
        <p:nvSpPr>
          <p:cNvPr id="23" name="文本框 22">
            <a:extLst>
              <a:ext uri="{FF2B5EF4-FFF2-40B4-BE49-F238E27FC236}">
                <a16:creationId xmlns:a16="http://schemas.microsoft.com/office/drawing/2014/main" id="{77E7228B-0E10-3131-63D5-D7B553BCDC61}"/>
              </a:ext>
            </a:extLst>
          </p:cNvPr>
          <p:cNvSpPr txBox="1"/>
          <p:nvPr/>
        </p:nvSpPr>
        <p:spPr>
          <a:xfrm>
            <a:off x="3172366" y="4648412"/>
            <a:ext cx="2320859" cy="369332"/>
          </a:xfrm>
          <a:prstGeom prst="rect">
            <a:avLst/>
          </a:prstGeom>
          <a:noFill/>
        </p:spPr>
        <p:txBody>
          <a:bodyPr wrap="square">
            <a:noAutofit/>
          </a:bodyPr>
          <a:lstStyle>
            <a:defPPr>
              <a:defRPr lang="zh-CN"/>
            </a:defPPr>
            <a:lvl1pPr>
              <a:defRPr sz="1600">
                <a:solidFill>
                  <a:schemeClr val="bg1"/>
                </a:solidFill>
              </a:defRPr>
            </a:lvl1pPr>
          </a:lstStyle>
          <a:p>
            <a:r>
              <a:rPr lang="zh-CN" altLang="en-US" dirty="0"/>
              <a:t>正式开始，商家配合</a:t>
            </a:r>
          </a:p>
        </p:txBody>
      </p:sp>
      <p:sp>
        <p:nvSpPr>
          <p:cNvPr id="25" name="文本框 24">
            <a:extLst>
              <a:ext uri="{FF2B5EF4-FFF2-40B4-BE49-F238E27FC236}">
                <a16:creationId xmlns:a16="http://schemas.microsoft.com/office/drawing/2014/main" id="{2CF309EB-E41A-46CA-CC5B-0F62134D4C16}"/>
              </a:ext>
            </a:extLst>
          </p:cNvPr>
          <p:cNvSpPr txBox="1"/>
          <p:nvPr/>
        </p:nvSpPr>
        <p:spPr>
          <a:xfrm>
            <a:off x="6546682" y="2496410"/>
            <a:ext cx="2258704" cy="338554"/>
          </a:xfrm>
          <a:prstGeom prst="rect">
            <a:avLst/>
          </a:prstGeom>
          <a:noFill/>
        </p:spPr>
        <p:txBody>
          <a:bodyPr wrap="square">
            <a:noAutofit/>
          </a:bodyPr>
          <a:lstStyle>
            <a:defPPr>
              <a:defRPr lang="zh-CN"/>
            </a:defPPr>
            <a:lvl1pPr>
              <a:defRPr sz="1600">
                <a:solidFill>
                  <a:schemeClr val="bg1"/>
                </a:solidFill>
              </a:defRPr>
            </a:lvl1pPr>
          </a:lstStyle>
          <a:p>
            <a:r>
              <a:rPr lang="zh-CN" altLang="en-US" dirty="0"/>
              <a:t>活动彩排，模拟流程</a:t>
            </a:r>
          </a:p>
        </p:txBody>
      </p:sp>
      <p:sp>
        <p:nvSpPr>
          <p:cNvPr id="27" name="文本框 26">
            <a:extLst>
              <a:ext uri="{FF2B5EF4-FFF2-40B4-BE49-F238E27FC236}">
                <a16:creationId xmlns:a16="http://schemas.microsoft.com/office/drawing/2014/main" id="{041ADBA2-A1A5-FCB3-A3D4-3ADA96858116}"/>
              </a:ext>
            </a:extLst>
          </p:cNvPr>
          <p:cNvSpPr txBox="1"/>
          <p:nvPr/>
        </p:nvSpPr>
        <p:spPr>
          <a:xfrm>
            <a:off x="5950625" y="4637383"/>
            <a:ext cx="2365982" cy="369332"/>
          </a:xfrm>
          <a:prstGeom prst="rect">
            <a:avLst/>
          </a:prstGeom>
          <a:noFill/>
        </p:spPr>
        <p:txBody>
          <a:bodyPr wrap="square">
            <a:noAutofit/>
          </a:bodyPr>
          <a:lstStyle>
            <a:defPPr>
              <a:defRPr lang="zh-CN"/>
            </a:defPPr>
            <a:lvl1pPr>
              <a:defRPr sz="1600">
                <a:solidFill>
                  <a:schemeClr val="bg1"/>
                </a:solidFill>
              </a:defRPr>
            </a:lvl1pPr>
          </a:lstStyle>
          <a:p>
            <a:r>
              <a:rPr lang="zh-CN" altLang="en-US" dirty="0"/>
              <a:t>素材收集，收取活动</a:t>
            </a:r>
          </a:p>
        </p:txBody>
      </p:sp>
      <p:sp>
        <p:nvSpPr>
          <p:cNvPr id="29" name="文本框 28">
            <a:extLst>
              <a:ext uri="{FF2B5EF4-FFF2-40B4-BE49-F238E27FC236}">
                <a16:creationId xmlns:a16="http://schemas.microsoft.com/office/drawing/2014/main" id="{0EA479F5-F7B2-4C5C-89E0-4F97662369DC}"/>
              </a:ext>
            </a:extLst>
          </p:cNvPr>
          <p:cNvSpPr txBox="1"/>
          <p:nvPr/>
        </p:nvSpPr>
        <p:spPr>
          <a:xfrm>
            <a:off x="9322989" y="2486208"/>
            <a:ext cx="2390111" cy="338554"/>
          </a:xfrm>
          <a:prstGeom prst="rect">
            <a:avLst/>
          </a:prstGeom>
          <a:noFill/>
        </p:spPr>
        <p:txBody>
          <a:bodyPr wrap="square">
            <a:noAutofit/>
          </a:bodyPr>
          <a:lstStyle>
            <a:defPPr>
              <a:defRPr lang="zh-CN"/>
            </a:defPPr>
            <a:lvl1pPr>
              <a:defRPr sz="1600">
                <a:solidFill>
                  <a:schemeClr val="bg1"/>
                </a:solidFill>
              </a:defRPr>
            </a:lvl1pPr>
          </a:lstStyle>
          <a:p>
            <a:r>
              <a:rPr lang="zh-CN" altLang="en-US" dirty="0"/>
              <a:t>活动宣传，根据收集</a:t>
            </a:r>
          </a:p>
        </p:txBody>
      </p:sp>
      <p:sp>
        <p:nvSpPr>
          <p:cNvPr id="31" name="文本框 30">
            <a:extLst>
              <a:ext uri="{FF2B5EF4-FFF2-40B4-BE49-F238E27FC236}">
                <a16:creationId xmlns:a16="http://schemas.microsoft.com/office/drawing/2014/main" id="{31E54F97-4AF4-9457-4E8A-6D15CB324F66}"/>
              </a:ext>
            </a:extLst>
          </p:cNvPr>
          <p:cNvSpPr txBox="1"/>
          <p:nvPr/>
        </p:nvSpPr>
        <p:spPr>
          <a:xfrm>
            <a:off x="8765180" y="4648624"/>
            <a:ext cx="2055220" cy="369332"/>
          </a:xfrm>
          <a:prstGeom prst="rect">
            <a:avLst/>
          </a:prstGeom>
          <a:noFill/>
        </p:spPr>
        <p:txBody>
          <a:bodyPr wrap="square">
            <a:noAutofit/>
          </a:bodyPr>
          <a:lstStyle>
            <a:defPPr>
              <a:defRPr lang="zh-CN"/>
            </a:defPPr>
            <a:lvl1pPr>
              <a:defRPr sz="1600">
                <a:solidFill>
                  <a:schemeClr val="bg1"/>
                </a:solidFill>
              </a:defRPr>
            </a:lvl1pPr>
          </a:lstStyle>
          <a:p>
            <a:r>
              <a:rPr lang="zh-CN" altLang="en-US" dirty="0"/>
              <a:t>素材进行推广宣传</a:t>
            </a:r>
          </a:p>
        </p:txBody>
      </p:sp>
      <p:sp>
        <p:nvSpPr>
          <p:cNvPr id="32" name="椭圆 31">
            <a:extLst>
              <a:ext uri="{FF2B5EF4-FFF2-40B4-BE49-F238E27FC236}">
                <a16:creationId xmlns:a16="http://schemas.microsoft.com/office/drawing/2014/main" id="{B87CEDCC-F092-12B0-DD22-C16B04C9BA62}"/>
              </a:ext>
            </a:extLst>
          </p:cNvPr>
          <p:cNvSpPr/>
          <p:nvPr/>
        </p:nvSpPr>
        <p:spPr>
          <a:xfrm>
            <a:off x="3347466" y="3615693"/>
            <a:ext cx="138684" cy="138680"/>
          </a:xfrm>
          <a:prstGeom prst="ellipse">
            <a:avLst/>
          </a:prstGeom>
          <a:solidFill>
            <a:schemeClr val="accent2"/>
          </a:solidFill>
          <a:ln w="9525">
            <a:solidFill>
              <a:schemeClr val="accent3"/>
            </a:solidFill>
          </a:ln>
          <a:effectLst>
            <a:outerShdw blurRad="63500" sx="102000" sy="102000" algn="c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3" name="椭圆 32">
            <a:extLst>
              <a:ext uri="{FF2B5EF4-FFF2-40B4-BE49-F238E27FC236}">
                <a16:creationId xmlns:a16="http://schemas.microsoft.com/office/drawing/2014/main" id="{E15C58DF-6E45-623D-004B-06FDD1F28A73}"/>
              </a:ext>
            </a:extLst>
          </p:cNvPr>
          <p:cNvSpPr/>
          <p:nvPr/>
        </p:nvSpPr>
        <p:spPr>
          <a:xfrm>
            <a:off x="6070633" y="3622654"/>
            <a:ext cx="138684" cy="138680"/>
          </a:xfrm>
          <a:prstGeom prst="ellipse">
            <a:avLst/>
          </a:prstGeom>
          <a:solidFill>
            <a:schemeClr val="accent2"/>
          </a:solidFill>
          <a:ln w="9525">
            <a:solidFill>
              <a:schemeClr val="accent3"/>
            </a:solidFill>
          </a:ln>
          <a:effectLst>
            <a:outerShdw blurRad="63500" sx="102000" sy="102000" algn="c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4" name="椭圆 33">
            <a:extLst>
              <a:ext uri="{FF2B5EF4-FFF2-40B4-BE49-F238E27FC236}">
                <a16:creationId xmlns:a16="http://schemas.microsoft.com/office/drawing/2014/main" id="{304CC837-F3ED-D214-11FA-78BCA05B3ABC}"/>
              </a:ext>
            </a:extLst>
          </p:cNvPr>
          <p:cNvSpPr/>
          <p:nvPr/>
        </p:nvSpPr>
        <p:spPr>
          <a:xfrm>
            <a:off x="8875247" y="3793453"/>
            <a:ext cx="138684" cy="138680"/>
          </a:xfrm>
          <a:prstGeom prst="ellipse">
            <a:avLst/>
          </a:prstGeom>
          <a:solidFill>
            <a:schemeClr val="accent2"/>
          </a:solidFill>
          <a:ln w="9525">
            <a:solidFill>
              <a:schemeClr val="accent3"/>
            </a:solidFill>
          </a:ln>
          <a:effectLst>
            <a:outerShdw blurRad="63500" sx="102000" sy="102000" algn="c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5" name="椭圆 34">
            <a:extLst>
              <a:ext uri="{FF2B5EF4-FFF2-40B4-BE49-F238E27FC236}">
                <a16:creationId xmlns:a16="http://schemas.microsoft.com/office/drawing/2014/main" id="{8FC6B526-074C-37BE-2878-ECB1EB44CA2F}"/>
              </a:ext>
            </a:extLst>
          </p:cNvPr>
          <p:cNvSpPr/>
          <p:nvPr/>
        </p:nvSpPr>
        <p:spPr>
          <a:xfrm>
            <a:off x="3823515" y="3082938"/>
            <a:ext cx="138684" cy="138680"/>
          </a:xfrm>
          <a:prstGeom prst="ellipse">
            <a:avLst/>
          </a:prstGeom>
          <a:solidFill>
            <a:schemeClr val="accent2"/>
          </a:solidFill>
          <a:ln w="9525">
            <a:solidFill>
              <a:schemeClr val="accent3"/>
            </a:solidFill>
          </a:ln>
          <a:effectLst>
            <a:outerShdw blurRad="63500" sx="102000" sy="102000" algn="c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6" name="椭圆 35">
            <a:extLst>
              <a:ext uri="{FF2B5EF4-FFF2-40B4-BE49-F238E27FC236}">
                <a16:creationId xmlns:a16="http://schemas.microsoft.com/office/drawing/2014/main" id="{6BD296D3-E9D8-3E28-1896-DBBF3A30CBB7}"/>
              </a:ext>
            </a:extLst>
          </p:cNvPr>
          <p:cNvSpPr/>
          <p:nvPr/>
        </p:nvSpPr>
        <p:spPr>
          <a:xfrm>
            <a:off x="6646408" y="3186914"/>
            <a:ext cx="138684" cy="138680"/>
          </a:xfrm>
          <a:prstGeom prst="ellipse">
            <a:avLst/>
          </a:prstGeom>
          <a:solidFill>
            <a:schemeClr val="accent2"/>
          </a:solidFill>
          <a:ln w="9525">
            <a:solidFill>
              <a:schemeClr val="accent3"/>
            </a:solidFill>
          </a:ln>
          <a:effectLst>
            <a:outerShdw blurRad="63500" sx="102000" sy="102000" algn="c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7" name="椭圆 36">
            <a:extLst>
              <a:ext uri="{FF2B5EF4-FFF2-40B4-BE49-F238E27FC236}">
                <a16:creationId xmlns:a16="http://schemas.microsoft.com/office/drawing/2014/main" id="{3A9F63D7-F6C0-1DD1-06B1-1BCA3DFA4E75}"/>
              </a:ext>
            </a:extLst>
          </p:cNvPr>
          <p:cNvSpPr/>
          <p:nvPr/>
        </p:nvSpPr>
        <p:spPr>
          <a:xfrm>
            <a:off x="9430095" y="3082938"/>
            <a:ext cx="138684" cy="138680"/>
          </a:xfrm>
          <a:prstGeom prst="ellipse">
            <a:avLst/>
          </a:prstGeom>
          <a:solidFill>
            <a:schemeClr val="accent2"/>
          </a:solidFill>
          <a:ln w="9525">
            <a:solidFill>
              <a:schemeClr val="accent3"/>
            </a:solidFill>
          </a:ln>
          <a:effectLst>
            <a:outerShdw blurRad="63500" sx="102000" sy="102000" algn="c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Tree>
    <p:extLst>
      <p:ext uri="{BB962C8B-B14F-4D97-AF65-F5344CB8AC3E}">
        <p14:creationId xmlns:p14="http://schemas.microsoft.com/office/powerpoint/2010/main" val="3668285870"/>
      </p:ext>
    </p:extLst>
  </p:cSld>
  <p:clrMapOvr>
    <a:masterClrMapping/>
  </p:clrMapOvr>
</p:sld>
</file>

<file path=ppt/theme/theme1.xml><?xml version="1.0" encoding="utf-8"?>
<a:theme xmlns:a="http://schemas.openxmlformats.org/drawingml/2006/main" name="Office 主题​​">
  <a:themeElements>
    <a:clrScheme name="自定义 9">
      <a:dk1>
        <a:sysClr val="windowText" lastClr="000000"/>
      </a:dk1>
      <a:lt1>
        <a:sysClr val="window" lastClr="FFFFFF"/>
      </a:lt1>
      <a:dk2>
        <a:srgbClr val="44546A"/>
      </a:dk2>
      <a:lt2>
        <a:srgbClr val="E7E6E6"/>
      </a:lt2>
      <a:accent1>
        <a:srgbClr val="004062"/>
      </a:accent1>
      <a:accent2>
        <a:srgbClr val="30717D"/>
      </a:accent2>
      <a:accent3>
        <a:srgbClr val="F7D897"/>
      </a:accent3>
      <a:accent4>
        <a:srgbClr val="FFC000"/>
      </a:accent4>
      <a:accent5>
        <a:srgbClr val="5B9BD5"/>
      </a:accent5>
      <a:accent6>
        <a:srgbClr val="70AD47"/>
      </a:accent6>
      <a:hlink>
        <a:srgbClr val="0563C1"/>
      </a:hlink>
      <a:folHlink>
        <a:srgbClr val="954F72"/>
      </a:folHlink>
    </a:clrScheme>
    <a:fontScheme name="自定义 6">
      <a:majorFont>
        <a:latin typeface="Arial Black"/>
        <a:ea typeface="思源宋体 CN SemiBold"/>
        <a:cs typeface=""/>
      </a:majorFont>
      <a:minorFont>
        <a:latin typeface="Arial"/>
        <a:ea typeface="思源宋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661</TotalTime>
  <Words>1086</Words>
  <Application>Microsoft Office PowerPoint</Application>
  <PresentationFormat>宽屏</PresentationFormat>
  <Paragraphs>211</Paragraphs>
  <Slides>21</Slides>
  <Notes>2</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21</vt:i4>
      </vt:variant>
    </vt:vector>
  </HeadingPairs>
  <TitlesOfParts>
    <vt:vector size="29" baseType="lpstr">
      <vt:lpstr>Arial</vt:lpstr>
      <vt:lpstr>Microsoft YaHei</vt:lpstr>
      <vt:lpstr>思源宋体 CN</vt:lpstr>
      <vt:lpstr>Arial Black</vt:lpstr>
      <vt:lpstr>Microsoft YaHei Light</vt:lpstr>
      <vt:lpstr>等线</vt:lpstr>
      <vt:lpstr>思源宋体 CN SemiBold</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刘 达鑫</dc:creator>
  <cp:lastModifiedBy>刘 达鑫</cp:lastModifiedBy>
  <cp:revision>68</cp:revision>
  <dcterms:created xsi:type="dcterms:W3CDTF">2022-08-11T08:03:58Z</dcterms:created>
  <dcterms:modified xsi:type="dcterms:W3CDTF">2022-08-15T05:03:21Z</dcterms:modified>
</cp:coreProperties>
</file>