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webp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313" r:id="rId2"/>
    <p:sldId id="314" r:id="rId3"/>
    <p:sldId id="322" r:id="rId4"/>
    <p:sldId id="2124" r:id="rId5"/>
    <p:sldId id="2090" r:id="rId6"/>
    <p:sldId id="2085" r:id="rId7"/>
    <p:sldId id="390" r:id="rId8"/>
    <p:sldId id="2087" r:id="rId9"/>
    <p:sldId id="2134" r:id="rId10"/>
    <p:sldId id="2135" r:id="rId11"/>
    <p:sldId id="386" r:id="rId12"/>
    <p:sldId id="388" r:id="rId13"/>
    <p:sldId id="391" r:id="rId14"/>
    <p:sldId id="2088" r:id="rId15"/>
    <p:sldId id="2140" r:id="rId16"/>
    <p:sldId id="2141" r:id="rId17"/>
    <p:sldId id="2126" r:id="rId18"/>
    <p:sldId id="389" r:id="rId19"/>
    <p:sldId id="393" r:id="rId20"/>
    <p:sldId id="2128" r:id="rId21"/>
    <p:sldId id="2086" r:id="rId22"/>
    <p:sldId id="392" r:id="rId23"/>
    <p:sldId id="2142" r:id="rId24"/>
    <p:sldId id="2143" r:id="rId25"/>
    <p:sldId id="383" r:id="rId26"/>
    <p:sldId id="2091" r:id="rId27"/>
    <p:sldId id="2129" r:id="rId28"/>
    <p:sldId id="394" r:id="rId29"/>
    <p:sldId id="2089" r:id="rId30"/>
    <p:sldId id="321" r:id="rId31"/>
    <p:sldId id="2130" r:id="rId32"/>
    <p:sldId id="332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919E7AD9-5B09-4FC1-A5A2-B1826DE164BA}">
          <p14:sldIdLst>
            <p14:sldId id="313"/>
            <p14:sldId id="314"/>
            <p14:sldId id="322"/>
            <p14:sldId id="2124"/>
            <p14:sldId id="2090"/>
            <p14:sldId id="2085"/>
            <p14:sldId id="390"/>
            <p14:sldId id="2087"/>
            <p14:sldId id="2134"/>
            <p14:sldId id="2135"/>
            <p14:sldId id="386"/>
            <p14:sldId id="388"/>
            <p14:sldId id="391"/>
            <p14:sldId id="2088"/>
            <p14:sldId id="2140"/>
            <p14:sldId id="2141"/>
            <p14:sldId id="2126"/>
            <p14:sldId id="389"/>
            <p14:sldId id="393"/>
            <p14:sldId id="2128"/>
            <p14:sldId id="2086"/>
            <p14:sldId id="392"/>
            <p14:sldId id="2142"/>
            <p14:sldId id="2143"/>
            <p14:sldId id="383"/>
            <p14:sldId id="2091"/>
            <p14:sldId id="2129"/>
            <p14:sldId id="394"/>
            <p14:sldId id="2089"/>
            <p14:sldId id="321"/>
          </p14:sldIdLst>
        </p14:section>
        <p14:section name="使用技巧" id="{AE1AD375-69A4-49E7-835D-BBC14F61132A}">
          <p14:sldIdLst>
            <p14:sldId id="2130"/>
            <p14:sldId id="3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3" pos="3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E5F"/>
    <a:srgbClr val="E73A1C"/>
    <a:srgbClr val="40EBFF"/>
    <a:srgbClr val="38287C"/>
    <a:srgbClr val="E1474D"/>
    <a:srgbClr val="C31F27"/>
    <a:srgbClr val="F7F7F7"/>
    <a:srgbClr val="5A668E"/>
    <a:srgbClr val="3C4258"/>
    <a:srgbClr val="191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68B7DD-8B9A-4394-B485-3F174FEEC996}" v="5" dt="2022-05-07T11:10:12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52" autoAdjust="0"/>
    <p:restoredTop sz="94807" autoAdjust="0"/>
  </p:normalViewPr>
  <p:slideViewPr>
    <p:cSldViewPr snapToGrid="0" showGuides="1">
      <p:cViewPr>
        <p:scale>
          <a:sx n="66" d="100"/>
          <a:sy n="66" d="100"/>
        </p:scale>
        <p:origin x="974" y="312"/>
      </p:cViewPr>
      <p:guideLst>
        <p:guide orient="horz" pos="709"/>
        <p:guide pos="325"/>
      </p:guideLst>
    </p:cSldViewPr>
  </p:slideViewPr>
  <p:outlineViewPr>
    <p:cViewPr>
      <p:scale>
        <a:sx n="33" d="100"/>
        <a:sy n="33" d="100"/>
      </p:scale>
      <p:origin x="0" y="-461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9" d="100"/>
          <a:sy n="59" d="100"/>
        </p:scale>
        <p:origin x="1560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张 鑫" userId="2f2870ad27165835" providerId="LiveId" clId="{0768B7DD-8B9A-4394-B485-3F174FEEC996}"/>
    <pc:docChg chg="undo custSel addSld delSld modSld modSection">
      <pc:chgData name="张 鑫" userId="2f2870ad27165835" providerId="LiveId" clId="{0768B7DD-8B9A-4394-B485-3F174FEEC996}" dt="2022-05-07T11:16:10.775" v="32" actId="47"/>
      <pc:docMkLst>
        <pc:docMk/>
      </pc:docMkLst>
      <pc:sldChg chg="modSp mod">
        <pc:chgData name="张 鑫" userId="2f2870ad27165835" providerId="LiveId" clId="{0768B7DD-8B9A-4394-B485-3F174FEEC996}" dt="2022-05-07T11:04:21.942" v="0" actId="14100"/>
        <pc:sldMkLst>
          <pc:docMk/>
          <pc:sldMk cId="2111965963" sldId="313"/>
        </pc:sldMkLst>
        <pc:spChg chg="mod">
          <ac:chgData name="张 鑫" userId="2f2870ad27165835" providerId="LiveId" clId="{0768B7DD-8B9A-4394-B485-3F174FEEC996}" dt="2022-05-07T11:04:21.942" v="0" actId="14100"/>
          <ac:spMkLst>
            <pc:docMk/>
            <pc:sldMk cId="2111965963" sldId="313"/>
            <ac:spMk id="12" creationId="{6278FF40-5619-4212-A470-E7E4AB3FD61F}"/>
          </ac:spMkLst>
        </pc:spChg>
      </pc:sldChg>
      <pc:sldChg chg="addSp delSp mod">
        <pc:chgData name="张 鑫" userId="2f2870ad27165835" providerId="LiveId" clId="{0768B7DD-8B9A-4394-B485-3F174FEEC996}" dt="2022-05-07T11:06:08.684" v="13" actId="478"/>
        <pc:sldMkLst>
          <pc:docMk/>
          <pc:sldMk cId="1566345746" sldId="314"/>
        </pc:sldMkLst>
        <pc:picChg chg="add del">
          <ac:chgData name="张 鑫" userId="2f2870ad27165835" providerId="LiveId" clId="{0768B7DD-8B9A-4394-B485-3F174FEEC996}" dt="2022-05-07T11:06:08.684" v="13" actId="478"/>
          <ac:picMkLst>
            <pc:docMk/>
            <pc:sldMk cId="1566345746" sldId="314"/>
            <ac:picMk id="61" creationId="{C0B90D7A-611D-42E1-A6C2-62FDE4103D9F}"/>
          </ac:picMkLst>
        </pc:picChg>
      </pc:sldChg>
      <pc:sldChg chg="delSp mod">
        <pc:chgData name="张 鑫" userId="2f2870ad27165835" providerId="LiveId" clId="{0768B7DD-8B9A-4394-B485-3F174FEEC996}" dt="2022-05-07T11:07:12.301" v="14" actId="478"/>
        <pc:sldMkLst>
          <pc:docMk/>
          <pc:sldMk cId="3951471142" sldId="321"/>
        </pc:sldMkLst>
        <pc:picChg chg="del">
          <ac:chgData name="张 鑫" userId="2f2870ad27165835" providerId="LiveId" clId="{0768B7DD-8B9A-4394-B485-3F174FEEC996}" dt="2022-05-07T11:07:12.301" v="14" actId="478"/>
          <ac:picMkLst>
            <pc:docMk/>
            <pc:sldMk cId="3951471142" sldId="321"/>
            <ac:picMk id="7" creationId="{788CE369-15A1-430A-AAAB-23F230D2B7A0}"/>
          </ac:picMkLst>
        </pc:picChg>
      </pc:sldChg>
      <pc:sldChg chg="del">
        <pc:chgData name="张 鑫" userId="2f2870ad27165835" providerId="LiveId" clId="{0768B7DD-8B9A-4394-B485-3F174FEEC996}" dt="2022-05-07T11:04:29.026" v="4" actId="47"/>
        <pc:sldMkLst>
          <pc:docMk/>
          <pc:sldMk cId="1261862962" sldId="323"/>
        </pc:sldMkLst>
      </pc:sldChg>
      <pc:sldChg chg="del">
        <pc:chgData name="张 鑫" userId="2f2870ad27165835" providerId="LiveId" clId="{0768B7DD-8B9A-4394-B485-3F174FEEC996}" dt="2022-05-07T11:04:28.498" v="3" actId="47"/>
        <pc:sldMkLst>
          <pc:docMk/>
          <pc:sldMk cId="2441676366" sldId="324"/>
        </pc:sldMkLst>
      </pc:sldChg>
      <pc:sldChg chg="del">
        <pc:chgData name="张 鑫" userId="2f2870ad27165835" providerId="LiveId" clId="{0768B7DD-8B9A-4394-B485-3F174FEEC996}" dt="2022-05-07T11:04:28.208" v="2" actId="47"/>
        <pc:sldMkLst>
          <pc:docMk/>
          <pc:sldMk cId="3354162023" sldId="325"/>
        </pc:sldMkLst>
      </pc:sldChg>
      <pc:sldChg chg="del">
        <pc:chgData name="张 鑫" userId="2f2870ad27165835" providerId="LiveId" clId="{0768B7DD-8B9A-4394-B485-3F174FEEC996}" dt="2022-05-07T11:04:27.788" v="1" actId="47"/>
        <pc:sldMkLst>
          <pc:docMk/>
          <pc:sldMk cId="2736115235" sldId="326"/>
        </pc:sldMkLst>
      </pc:sldChg>
      <pc:sldChg chg="modSp add mod">
        <pc:chgData name="张 鑫" userId="2f2870ad27165835" providerId="LiveId" clId="{0768B7DD-8B9A-4394-B485-3F174FEEC996}" dt="2022-05-07T11:15:52.693" v="31" actId="20577"/>
        <pc:sldMkLst>
          <pc:docMk/>
          <pc:sldMk cId="2004375331" sldId="332"/>
        </pc:sldMkLst>
        <pc:spChg chg="mod">
          <ac:chgData name="张 鑫" userId="2f2870ad27165835" providerId="LiveId" clId="{0768B7DD-8B9A-4394-B485-3F174FEEC996}" dt="2022-05-07T11:15:52.693" v="31" actId="20577"/>
          <ac:spMkLst>
            <pc:docMk/>
            <pc:sldMk cId="2004375331" sldId="332"/>
            <ac:spMk id="12" creationId="{841D10D6-C33F-4908-8EB4-3A7BC49CE116}"/>
          </ac:spMkLst>
        </pc:spChg>
      </pc:sldChg>
      <pc:sldChg chg="addSp delSp modSp del">
        <pc:chgData name="张 鑫" userId="2f2870ad27165835" providerId="LiveId" clId="{0768B7DD-8B9A-4394-B485-3F174FEEC996}" dt="2022-05-07T11:16:10.775" v="32" actId="47"/>
        <pc:sldMkLst>
          <pc:docMk/>
          <pc:sldMk cId="1379623400" sldId="2123"/>
        </pc:sldMkLst>
        <pc:picChg chg="add del mod">
          <ac:chgData name="张 鑫" userId="2f2870ad27165835" providerId="LiveId" clId="{0768B7DD-8B9A-4394-B485-3F174FEEC996}" dt="2022-05-07T11:10:01.375" v="16"/>
          <ac:picMkLst>
            <pc:docMk/>
            <pc:sldMk cId="1379623400" sldId="2123"/>
            <ac:picMk id="3" creationId="{AEA32517-2190-636D-17B2-44F993057983}"/>
          </ac:picMkLst>
        </pc:picChg>
      </pc:sldChg>
      <pc:sldChg chg="addSp delSp modSp mod">
        <pc:chgData name="张 鑫" userId="2f2870ad27165835" providerId="LiveId" clId="{0768B7DD-8B9A-4394-B485-3F174FEEC996}" dt="2022-05-07T11:04:55.437" v="11" actId="165"/>
        <pc:sldMkLst>
          <pc:docMk/>
          <pc:sldMk cId="2207290777" sldId="2130"/>
        </pc:sldMkLst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15" creationId="{13FBD6CB-112E-4379-B3B9-2BFDB3E3296C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16" creationId="{13FBD6CB-112E-4379-B3B9-2BFDB3E3296C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17" creationId="{13FBD6CB-112E-4379-B3B9-2BFDB3E3296C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19" creationId="{3E481EB5-7484-4C43-9E4E-B4642E42CFBB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20" creationId="{20C81C4B-D90B-4866-9932-6C6F29587C1B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21" creationId="{FFBBAFCB-5F5B-4631-BF79-9ECB894404E9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22" creationId="{3B4B86D7-E292-4EDC-987C-1B655E15916B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23" creationId="{3C8FE1C9-CA58-4FC8-A2A4-6DF55A4CCCEA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24" creationId="{0CBDBEF0-BA4A-4197-AE27-9711B72F9CCF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25" creationId="{DFCC8E09-C8F2-4CDA-89B0-2720E6989F3A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26" creationId="{499BC722-116D-45BB-9D8B-23D52D28A387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27" creationId="{C23E6A6A-FC52-4F73-82DB-3AA960BE869E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28" creationId="{B852CC1A-A1F0-45B2-BB99-C061A696BAE4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29" creationId="{B852CC1A-A1F0-45B2-BB99-C061A696BAE4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30" creationId="{6E45B5A2-4157-4B3C-B47B-41F0697A063F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31" creationId="{6E45B5A2-4157-4B3C-B47B-41F0697A063F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32" creationId="{0427D863-075B-4942-817A-889B007D77C0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33" creationId="{0427D863-075B-4942-817A-889B007D77C0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35" creationId="{5E13F53B-CD95-49E7-8C64-51ED4A3C9CC1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36" creationId="{012D7D0B-BEFA-4D65-987E-1988A0D36D7E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38" creationId="{7EF92841-D795-4CC5-81BD-52622D86ECA0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39" creationId="{0993D120-BB5F-4791-A3A6-FF0661B921F0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40" creationId="{1AC4F2D8-0FCE-4C75-B600-35FAE3024582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41" creationId="{1AC4F2D8-0FCE-4C75-B600-35FAE3024582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42" creationId="{B6A689E0-B71E-4546-B755-9941B701B739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43" creationId="{B6A689E0-B71E-4546-B755-9941B701B739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44" creationId="{B6A689E0-B71E-4546-B755-9941B701B739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45" creationId="{B6A689E0-B71E-4546-B755-9941B701B739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47" creationId="{B30D2D1F-5BCD-4AB7-9260-670156A472BC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48" creationId="{90EF5BF2-0FD6-474C-A789-924AA9BF705D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49" creationId="{39D52691-91EE-43C1-9144-93722C15B1DF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50" creationId="{D8248413-F273-49C3-8390-EBE96C6336AC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52" creationId="{DAEB96AE-56B9-49FD-8630-AB4146A05CF5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53" creationId="{EDBB2BB4-0BEB-493F-9E9B-C904D632A00F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54" creationId="{61124E7A-C5BA-441A-BFFE-9C93ECE53CD5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55" creationId="{01808FC6-9287-4E68-B523-9733F05EA714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57" creationId="{07E29988-E5D3-4FF4-8702-052AB48A0F07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58" creationId="{12650383-B80E-4969-AA8E-52F91592B96F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59" creationId="{C5024339-5A36-47C0-8594-90324DE601C5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60" creationId="{AA1FAE08-A275-4F0D-8FC6-06C4AED87D14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62" creationId="{CD3A9F55-8C74-4D9E-8923-443892DD3FBF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63" creationId="{D236A935-21AD-4BB5-99C1-BA5DA7E56E6E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64" creationId="{E74A67ED-2527-4C05-B994-61D541AD1A75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65" creationId="{508C9098-07BE-4D42-B785-87C88DD29F89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67" creationId="{C7450277-FBEF-49DB-B1DD-3A65768BAA63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68" creationId="{BD157332-B73D-4E2D-87D9-B6F924CDACE8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69" creationId="{E018F9A8-3E2A-4C9B-B9F3-2374D8F4C995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70" creationId="{FBE6DE72-E077-4E70-8080-F2F1506D7B41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71" creationId="{9AFED1FF-CBA8-4E22-AA9C-9858D64C822F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72" creationId="{9AFED1FF-CBA8-4E22-AA9C-9858D64C822F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73" creationId="{9AFED1FF-CBA8-4E22-AA9C-9858D64C822F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74" creationId="{9AFED1FF-CBA8-4E22-AA9C-9858D64C822F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75" creationId="{E8BA3072-4960-4E87-BAB0-E44FDE66E2A6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76" creationId="{76BB5821-F308-4734-918F-D0500CA371C0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78" creationId="{B7951409-C39B-4E44-A44E-3502EC01FDC1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79" creationId="{15FA7051-D8FC-496D-A591-B24449E45E13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80" creationId="{0A621739-F53A-4518-B808-6668412B1799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81" creationId="{43605F65-135F-4B63-A927-16B4978D7F39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82" creationId="{43605F65-135F-4B63-A927-16B4978D7F39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83" creationId="{BB86D2B4-5D04-499A-8F33-89FC6A2A4534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84" creationId="{BB86D2B4-5D04-499A-8F33-89FC6A2A4534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86" creationId="{D82D0D49-2430-4EBF-A186-B0119C6D0EF0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87" creationId="{454C15E9-47C4-4426-BACE-599A526BC776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88" creationId="{AE78AFD9-429F-4A21-8C0C-03F5C9217A8C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89" creationId="{5CBB2C81-0655-48A6-BAB0-47F263190C5B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90" creationId="{5CBB2C81-0655-48A6-BAB0-47F263190C5B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91" creationId="{A1CF632B-FE63-4A5E-B84D-0262A14E1C36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92" creationId="{A1CF632B-FE63-4A5E-B84D-0262A14E1C36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93" creationId="{963F6DAA-CD66-49C6-828C-9F2696A4BA8A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94" creationId="{963F6DAA-CD66-49C6-828C-9F2696A4BA8A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96" creationId="{54C33B07-50A2-47F0-A684-649A275D413F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97" creationId="{8E7894E3-244D-43B3-A2B0-DE770CFEC610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299" creationId="{9F2FAD86-C384-4A3C-A655-8371A68BCA99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00" creationId="{C2C250F7-D09D-4875-A352-72644CB6DF3D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01" creationId="{E5C0FFBB-8849-474B-8C77-0237B72EBD67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02" creationId="{9F2AF2FA-54E9-4B7F-B762-968B6F339FF6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03" creationId="{1F418A4D-10B8-4A46-A410-32DDC3444E74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04" creationId="{45597084-2B8B-4165-AFC3-37299EC60727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05" creationId="{80EE944B-4F31-4A1B-9C5B-6174D5EDA850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06" creationId="{5EC1D138-E6DC-4283-AB80-33352B1441DA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07" creationId="{34856969-D0A9-49C2-9D97-72FF8CD62FB7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09" creationId="{57666194-F24C-40D1-9A70-72D525A56CAC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10" creationId="{97039C3A-2D2B-4496-8F11-4F1EA71FDF39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12" creationId="{4590893C-1412-482F-B9DE-93EB994609FB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13" creationId="{4C7C967B-4135-4784-B2A1-92AD369902EA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15" creationId="{CD5D18E5-9EEA-4063-A48D-62E08C40D277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16" creationId="{6136EA6C-F3DD-4C3B-B646-428417D003DA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17" creationId="{344A8D7E-1808-4EC1-824C-DDA176AA3CB0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18" creationId="{77800F7F-73A3-4F18-8DC0-D43D2166BA83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19" creationId="{B96DF548-6908-49CB-A1EA-CB8CDFBB004C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20" creationId="{B96DF548-6908-49CB-A1EA-CB8CDFBB004C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21" creationId="{B96DF548-6908-49CB-A1EA-CB8CDFBB004C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22" creationId="{8E61003A-C087-4A71-8D15-E916858EF2E3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23" creationId="{A2DB6784-F25D-4C8E-8CE3-91A7288539C2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24" creationId="{A2DB6784-F25D-4C8E-8CE3-91A7288539C2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25" creationId="{A2DB6784-F25D-4C8E-8CE3-91A7288539C2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26" creationId="{C23E9A27-EEBA-4383-84AE-8AD078963BE7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27" creationId="{C23E9A27-EEBA-4383-84AE-8AD078963BE7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28" creationId="{C23E9A27-EEBA-4383-84AE-8AD078963BE7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29" creationId="{C23E9A27-EEBA-4383-84AE-8AD078963BE7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30" creationId="{C23E9A27-EEBA-4383-84AE-8AD078963BE7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31" creationId="{C23E9A27-EEBA-4383-84AE-8AD078963BE7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32" creationId="{C23E9A27-EEBA-4383-84AE-8AD078963BE7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33" creationId="{7F204BBA-4B2E-4D08-8483-009556E89B26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34" creationId="{7F204BBA-4B2E-4D08-8483-009556E89B26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35" creationId="{7648F845-6936-4278-AFB7-C0B8B4631856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36" creationId="{7648F845-6936-4278-AFB7-C0B8B4631856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37" creationId="{7648F845-6936-4278-AFB7-C0B8B4631856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38" creationId="{7648F845-6936-4278-AFB7-C0B8B4631856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39" creationId="{7648F845-6936-4278-AFB7-C0B8B4631856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40" creationId="{9E0FACE9-02B0-4650-A5E3-44AD3C97D31F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41" creationId="{36847B0E-4C37-4C73-8936-B4AD3DC2D998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42" creationId="{478B19EE-97B2-4D01-8B15-44B9C67DFFC9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43" creationId="{77CE21AF-B224-40FF-907D-64385EE57F8D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44" creationId="{689D837A-5D71-4D91-A0F4-4E28E96F4BBE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45" creationId="{BDBB1262-CE5F-43CF-B5F6-71584824E7E9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46" creationId="{5A6D111E-A41A-4623-A503-DC060FBC5764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47" creationId="{AB8A32AA-0859-48CB-9863-7C637032F2DA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48" creationId="{3938D09C-F440-4362-8EBB-F9829BDD71BE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49" creationId="{3938D09C-F440-4362-8EBB-F9829BDD71BE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50" creationId="{24DF34C2-A066-4122-AF45-D2BFB7644918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51" creationId="{24DF34C2-A066-4122-AF45-D2BFB7644918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52" creationId="{24DF34C2-A066-4122-AF45-D2BFB7644918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53" creationId="{5F48CC04-91DF-4F27-A8EE-6B405C2F6B06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54" creationId="{5F48CC04-91DF-4F27-A8EE-6B405C2F6B06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55" creationId="{1F82D566-949A-4E26-ABBE-5FDB67DE1D20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56" creationId="{1F82D566-949A-4E26-ABBE-5FDB67DE1D20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57" creationId="{23907F4F-490C-43AA-9E13-5BCB2C616D1A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58" creationId="{23907F4F-490C-43AA-9E13-5BCB2C616D1A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59" creationId="{82A569FC-74DB-4FEA-ABC9-ECE93DF0F70B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60" creationId="{82A569FC-74DB-4FEA-ABC9-ECE93DF0F70B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61" creationId="{78320F24-3347-4032-A325-E5DFD5BF8793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62" creationId="{78320F24-3347-4032-A325-E5DFD5BF8793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63" creationId="{78320F24-3347-4032-A325-E5DFD5BF8793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64" creationId="{78320F24-3347-4032-A325-E5DFD5BF8793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65" creationId="{78320F24-3347-4032-A325-E5DFD5BF8793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66" creationId="{78320F24-3347-4032-A325-E5DFD5BF8793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67" creationId="{78320F24-3347-4032-A325-E5DFD5BF8793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69" creationId="{547A08E3-2F2E-46A1-B006-6A7EBB573FC1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70" creationId="{EF397D6A-2549-4AE1-AEC3-6B801B4EBA7D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71" creationId="{464FC53A-ECE0-42FD-82B6-D44334A8728E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72" creationId="{464FC53A-ECE0-42FD-82B6-D44334A8728E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73" creationId="{464FC53A-ECE0-42FD-82B6-D44334A8728E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74" creationId="{464FC53A-ECE0-42FD-82B6-D44334A8728E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75" creationId="{6C5A65ED-9E31-4CF3-9007-AB51CCFE2E5C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76" creationId="{6C5A65ED-9E31-4CF3-9007-AB51CCFE2E5C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77" creationId="{6C5A65ED-9E31-4CF3-9007-AB51CCFE2E5C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78" creationId="{05E9FAF2-FC32-4F68-8CF3-9D52925E2D18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79" creationId="{05E9FAF2-FC32-4F68-8CF3-9D52925E2D18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80" creationId="{05E9FAF2-FC32-4F68-8CF3-9D52925E2D18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81" creationId="{05E9FAF2-FC32-4F68-8CF3-9D52925E2D18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82" creationId="{337B2016-06D7-47D7-A804-487F4AC8E604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83" creationId="{337B2016-06D7-47D7-A804-487F4AC8E604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84" creationId="{337B2016-06D7-47D7-A804-487F4AC8E604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85" creationId="{337B2016-06D7-47D7-A804-487F4AC8E604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86" creationId="{9C994BAC-489F-40E7-8D11-25A3D190EC88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87" creationId="{9C994BAC-489F-40E7-8D11-25A3D190EC88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88" creationId="{9C994BAC-489F-40E7-8D11-25A3D190EC88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89" creationId="{9C994BAC-489F-40E7-8D11-25A3D190EC88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90" creationId="{EE19C33E-E21B-475D-AB46-613187F22704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91" creationId="{EE19C33E-E21B-475D-AB46-613187F22704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92" creationId="{EE19C33E-E21B-475D-AB46-613187F22704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93" creationId="{EE19C33E-E21B-475D-AB46-613187F22704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94" creationId="{DB11B190-4B0A-4C96-A9D5-5862A3A58C1B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95" creationId="{DB11B190-4B0A-4C96-A9D5-5862A3A58C1B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96" creationId="{DB11B190-4B0A-4C96-A9D5-5862A3A58C1B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97" creationId="{DB11B190-4B0A-4C96-A9D5-5862A3A58C1B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98" creationId="{85E80BBD-2721-4821-8EC2-22032ED6DF69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399" creationId="{F4DBE7EF-101F-4FB4-A600-5F5CBFBADC1D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400" creationId="{F4DBE7EF-101F-4FB4-A600-5F5CBFBADC1D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401" creationId="{F4DBE7EF-101F-4FB4-A600-5F5CBFBADC1D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402" creationId="{F4DBE7EF-101F-4FB4-A600-5F5CBFBADC1D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403" creationId="{7A66ECA5-7E95-44AA-8AE3-6B7EDF9E331A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404" creationId="{7A66ECA5-7E95-44AA-8AE3-6B7EDF9E331A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405" creationId="{02806614-4371-45EE-8EEC-CE4A9F5D40B3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406" creationId="{02806614-4371-45EE-8EEC-CE4A9F5D40B3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408" creationId="{282EA2CD-9BEE-4BA3-BE6D-AE4022374E59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409" creationId="{38B3F0F0-C72B-42F2-94AC-63FF40328E95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410" creationId="{F9829306-D64F-4B51-9B59-53E6D254985E}"/>
          </ac:spMkLst>
        </pc:spChg>
        <pc:spChg chg="mod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411" creationId="{AF3A51E8-84DF-4E75-B88F-33DA74C5CEA6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412" creationId="{1A981080-7691-4EFE-B764-0DEC32F26FD8}"/>
          </ac:spMkLst>
        </pc:spChg>
        <pc:spChg chg="mod topLvl">
          <ac:chgData name="张 鑫" userId="2f2870ad27165835" providerId="LiveId" clId="{0768B7DD-8B9A-4394-B485-3F174FEEC996}" dt="2022-05-07T11:04:55.437" v="11" actId="165"/>
          <ac:spMkLst>
            <pc:docMk/>
            <pc:sldMk cId="2207290777" sldId="2130"/>
            <ac:spMk id="413" creationId="{1A981080-7691-4EFE-B764-0DEC32F26FD8}"/>
          </ac:spMkLst>
        </pc:spChg>
        <pc:spChg chg="mod">
          <ac:chgData name="张 鑫" userId="2f2870ad27165835" providerId="LiveId" clId="{0768B7DD-8B9A-4394-B485-3F174FEEC996}" dt="2022-05-07T11:04:45.075" v="7" actId="1076"/>
          <ac:spMkLst>
            <pc:docMk/>
            <pc:sldMk cId="2207290777" sldId="2130"/>
            <ac:spMk id="414" creationId="{95713ABD-8B69-453A-B4F3-F438C0711ADB}"/>
          </ac:spMkLst>
        </pc:spChg>
        <pc:spChg chg="del">
          <ac:chgData name="张 鑫" userId="2f2870ad27165835" providerId="LiveId" clId="{0768B7DD-8B9A-4394-B485-3F174FEEC996}" dt="2022-05-07T11:04:42.557" v="6" actId="478"/>
          <ac:spMkLst>
            <pc:docMk/>
            <pc:sldMk cId="2207290777" sldId="2130"/>
            <ac:spMk id="416" creationId="{884F1ED5-A998-434B-BC93-95DD6C8C4A66}"/>
          </ac:spMkLst>
        </pc:spChg>
        <pc:grpChg chg="add del mod">
          <ac:chgData name="张 鑫" userId="2f2870ad27165835" providerId="LiveId" clId="{0768B7DD-8B9A-4394-B485-3F174FEEC996}" dt="2022-05-07T11:04:55.437" v="11" actId="165"/>
          <ac:grpSpMkLst>
            <pc:docMk/>
            <pc:sldMk cId="2207290777" sldId="2130"/>
            <ac:grpSpMk id="2" creationId="{47A6665B-1573-B222-EACA-CDE55CC85472}"/>
          </ac:grpSpMkLst>
        </pc:grpChg>
        <pc:grpChg chg="mod topLvl">
          <ac:chgData name="张 鑫" userId="2f2870ad27165835" providerId="LiveId" clId="{0768B7DD-8B9A-4394-B485-3F174FEEC996}" dt="2022-05-07T11:04:55.437" v="11" actId="165"/>
          <ac:grpSpMkLst>
            <pc:docMk/>
            <pc:sldMk cId="2207290777" sldId="2130"/>
            <ac:grpSpMk id="218" creationId="{1FE1FE9F-44F5-4806-AE9E-C66284941B17}"/>
          </ac:grpSpMkLst>
        </pc:grpChg>
        <pc:grpChg chg="mod topLvl">
          <ac:chgData name="张 鑫" userId="2f2870ad27165835" providerId="LiveId" clId="{0768B7DD-8B9A-4394-B485-3F174FEEC996}" dt="2022-05-07T11:04:55.437" v="11" actId="165"/>
          <ac:grpSpMkLst>
            <pc:docMk/>
            <pc:sldMk cId="2207290777" sldId="2130"/>
            <ac:grpSpMk id="234" creationId="{9B184B8A-195A-4B32-A40B-0485A35FCA38}"/>
          </ac:grpSpMkLst>
        </pc:grpChg>
        <pc:grpChg chg="mod topLvl">
          <ac:chgData name="张 鑫" userId="2f2870ad27165835" providerId="LiveId" clId="{0768B7DD-8B9A-4394-B485-3F174FEEC996}" dt="2022-05-07T11:04:55.437" v="11" actId="165"/>
          <ac:grpSpMkLst>
            <pc:docMk/>
            <pc:sldMk cId="2207290777" sldId="2130"/>
            <ac:grpSpMk id="237" creationId="{36E5A90A-E8BF-49C1-B4A0-1CD09E90A4D2}"/>
          </ac:grpSpMkLst>
        </pc:grpChg>
        <pc:grpChg chg="mod topLvl">
          <ac:chgData name="张 鑫" userId="2f2870ad27165835" providerId="LiveId" clId="{0768B7DD-8B9A-4394-B485-3F174FEEC996}" dt="2022-05-07T11:04:55.437" v="11" actId="165"/>
          <ac:grpSpMkLst>
            <pc:docMk/>
            <pc:sldMk cId="2207290777" sldId="2130"/>
            <ac:grpSpMk id="246" creationId="{409F71AF-36CB-49B2-96E8-061A52719429}"/>
          </ac:grpSpMkLst>
        </pc:grpChg>
        <pc:grpChg chg="mod topLvl">
          <ac:chgData name="张 鑫" userId="2f2870ad27165835" providerId="LiveId" clId="{0768B7DD-8B9A-4394-B485-3F174FEEC996}" dt="2022-05-07T11:04:55.437" v="11" actId="165"/>
          <ac:grpSpMkLst>
            <pc:docMk/>
            <pc:sldMk cId="2207290777" sldId="2130"/>
            <ac:grpSpMk id="251" creationId="{49DAAC24-B299-477E-B3D9-EE6D526C8E22}"/>
          </ac:grpSpMkLst>
        </pc:grpChg>
        <pc:grpChg chg="mod topLvl">
          <ac:chgData name="张 鑫" userId="2f2870ad27165835" providerId="LiveId" clId="{0768B7DD-8B9A-4394-B485-3F174FEEC996}" dt="2022-05-07T11:04:55.437" v="11" actId="165"/>
          <ac:grpSpMkLst>
            <pc:docMk/>
            <pc:sldMk cId="2207290777" sldId="2130"/>
            <ac:grpSpMk id="256" creationId="{E5BA9AAE-3F87-437E-9364-67271B27F558}"/>
          </ac:grpSpMkLst>
        </pc:grpChg>
        <pc:grpChg chg="mod topLvl">
          <ac:chgData name="张 鑫" userId="2f2870ad27165835" providerId="LiveId" clId="{0768B7DD-8B9A-4394-B485-3F174FEEC996}" dt="2022-05-07T11:04:55.437" v="11" actId="165"/>
          <ac:grpSpMkLst>
            <pc:docMk/>
            <pc:sldMk cId="2207290777" sldId="2130"/>
            <ac:grpSpMk id="261" creationId="{D19F94E7-F856-4E66-B797-F547026CF0DA}"/>
          </ac:grpSpMkLst>
        </pc:grpChg>
        <pc:grpChg chg="mod topLvl">
          <ac:chgData name="张 鑫" userId="2f2870ad27165835" providerId="LiveId" clId="{0768B7DD-8B9A-4394-B485-3F174FEEC996}" dt="2022-05-07T11:04:55.437" v="11" actId="165"/>
          <ac:grpSpMkLst>
            <pc:docMk/>
            <pc:sldMk cId="2207290777" sldId="2130"/>
            <ac:grpSpMk id="266" creationId="{87A705FD-0DD4-4921-8C06-1D31AA8145E3}"/>
          </ac:grpSpMkLst>
        </pc:grpChg>
        <pc:grpChg chg="mod topLvl">
          <ac:chgData name="张 鑫" userId="2f2870ad27165835" providerId="LiveId" clId="{0768B7DD-8B9A-4394-B485-3F174FEEC996}" dt="2022-05-07T11:04:55.437" v="11" actId="165"/>
          <ac:grpSpMkLst>
            <pc:docMk/>
            <pc:sldMk cId="2207290777" sldId="2130"/>
            <ac:grpSpMk id="277" creationId="{906315D9-E96F-4131-8E00-F2271522E506}"/>
          </ac:grpSpMkLst>
        </pc:grpChg>
        <pc:grpChg chg="mod topLvl">
          <ac:chgData name="张 鑫" userId="2f2870ad27165835" providerId="LiveId" clId="{0768B7DD-8B9A-4394-B485-3F174FEEC996}" dt="2022-05-07T11:04:55.437" v="11" actId="165"/>
          <ac:grpSpMkLst>
            <pc:docMk/>
            <pc:sldMk cId="2207290777" sldId="2130"/>
            <ac:grpSpMk id="285" creationId="{D44D4CD2-B832-4859-AE56-7D23A433102D}"/>
          </ac:grpSpMkLst>
        </pc:grpChg>
        <pc:grpChg chg="mod topLvl">
          <ac:chgData name="张 鑫" userId="2f2870ad27165835" providerId="LiveId" clId="{0768B7DD-8B9A-4394-B485-3F174FEEC996}" dt="2022-05-07T11:04:55.437" v="11" actId="165"/>
          <ac:grpSpMkLst>
            <pc:docMk/>
            <pc:sldMk cId="2207290777" sldId="2130"/>
            <ac:grpSpMk id="295" creationId="{3BDFA25B-58DE-4AFC-BC6D-D65A40921A1B}"/>
          </ac:grpSpMkLst>
        </pc:grpChg>
        <pc:grpChg chg="mod topLvl">
          <ac:chgData name="张 鑫" userId="2f2870ad27165835" providerId="LiveId" clId="{0768B7DD-8B9A-4394-B485-3F174FEEC996}" dt="2022-05-07T11:04:55.437" v="11" actId="165"/>
          <ac:grpSpMkLst>
            <pc:docMk/>
            <pc:sldMk cId="2207290777" sldId="2130"/>
            <ac:grpSpMk id="298" creationId="{EF3E3938-0C92-4BF4-953D-2749FEF8E4BC}"/>
          </ac:grpSpMkLst>
        </pc:grpChg>
        <pc:grpChg chg="mod topLvl">
          <ac:chgData name="张 鑫" userId="2f2870ad27165835" providerId="LiveId" clId="{0768B7DD-8B9A-4394-B485-3F174FEEC996}" dt="2022-05-07T11:04:55.437" v="11" actId="165"/>
          <ac:grpSpMkLst>
            <pc:docMk/>
            <pc:sldMk cId="2207290777" sldId="2130"/>
            <ac:grpSpMk id="308" creationId="{6681C04C-6226-4843-82A4-C105C007F182}"/>
          </ac:grpSpMkLst>
        </pc:grpChg>
        <pc:grpChg chg="mod topLvl">
          <ac:chgData name="张 鑫" userId="2f2870ad27165835" providerId="LiveId" clId="{0768B7DD-8B9A-4394-B485-3F174FEEC996}" dt="2022-05-07T11:04:55.437" v="11" actId="165"/>
          <ac:grpSpMkLst>
            <pc:docMk/>
            <pc:sldMk cId="2207290777" sldId="2130"/>
            <ac:grpSpMk id="311" creationId="{B5083180-220B-4F01-9EFC-A53F8AA47FC4}"/>
          </ac:grpSpMkLst>
        </pc:grpChg>
        <pc:grpChg chg="mod topLvl">
          <ac:chgData name="张 鑫" userId="2f2870ad27165835" providerId="LiveId" clId="{0768B7DD-8B9A-4394-B485-3F174FEEC996}" dt="2022-05-07T11:04:55.437" v="11" actId="165"/>
          <ac:grpSpMkLst>
            <pc:docMk/>
            <pc:sldMk cId="2207290777" sldId="2130"/>
            <ac:grpSpMk id="314" creationId="{4F5F9AE7-E6B4-4883-A5CE-7FB56825F529}"/>
          </ac:grpSpMkLst>
        </pc:grpChg>
        <pc:grpChg chg="mod topLvl">
          <ac:chgData name="张 鑫" userId="2f2870ad27165835" providerId="LiveId" clId="{0768B7DD-8B9A-4394-B485-3F174FEEC996}" dt="2022-05-07T11:04:55.437" v="11" actId="165"/>
          <ac:grpSpMkLst>
            <pc:docMk/>
            <pc:sldMk cId="2207290777" sldId="2130"/>
            <ac:grpSpMk id="368" creationId="{D86C5DD3-AF30-40E1-B15D-AD9E4B82AE1A}"/>
          </ac:grpSpMkLst>
        </pc:grpChg>
        <pc:grpChg chg="mod topLvl">
          <ac:chgData name="张 鑫" userId="2f2870ad27165835" providerId="LiveId" clId="{0768B7DD-8B9A-4394-B485-3F174FEEC996}" dt="2022-05-07T11:04:55.437" v="11" actId="165"/>
          <ac:grpSpMkLst>
            <pc:docMk/>
            <pc:sldMk cId="2207290777" sldId="2130"/>
            <ac:grpSpMk id="407" creationId="{10774CD4-7491-4C7E-BB7A-739AC57C3258}"/>
          </ac:grpSpMkLst>
        </pc:grpChg>
      </pc:sldChg>
      <pc:sldMasterChg chg="delSldLayout">
        <pc:chgData name="张 鑫" userId="2f2870ad27165835" providerId="LiveId" clId="{0768B7DD-8B9A-4394-B485-3F174FEEC996}" dt="2022-05-07T11:16:10.775" v="32" actId="47"/>
        <pc:sldMasterMkLst>
          <pc:docMk/>
          <pc:sldMasterMk cId="1758996706" sldId="2147483660"/>
        </pc:sldMasterMkLst>
        <pc:sldLayoutChg chg="del">
          <pc:chgData name="张 鑫" userId="2f2870ad27165835" providerId="LiveId" clId="{0768B7DD-8B9A-4394-B485-3F174FEEC996}" dt="2022-05-07T11:16:10.775" v="32" actId="47"/>
          <pc:sldLayoutMkLst>
            <pc:docMk/>
            <pc:sldMasterMk cId="1758996706" sldId="2147483660"/>
            <pc:sldLayoutMk cId="131646591" sldId="2147483687"/>
          </pc:sldLayoutMkLst>
        </pc:sldLayoutChg>
        <pc:sldLayoutChg chg="del">
          <pc:chgData name="张 鑫" userId="2f2870ad27165835" providerId="LiveId" clId="{0768B7DD-8B9A-4394-B485-3F174FEEC996}" dt="2022-05-07T11:04:29.026" v="4" actId="47"/>
          <pc:sldLayoutMkLst>
            <pc:docMk/>
            <pc:sldMasterMk cId="1758996706" sldId="2147483660"/>
            <pc:sldLayoutMk cId="1919104318" sldId="2147483688"/>
          </pc:sldLayoutMkLst>
        </pc:sldLayoutChg>
        <pc:sldLayoutChg chg="del">
          <pc:chgData name="张 鑫" userId="2f2870ad27165835" providerId="LiveId" clId="{0768B7DD-8B9A-4394-B485-3F174FEEC996}" dt="2022-05-07T11:04:28.498" v="3" actId="47"/>
          <pc:sldLayoutMkLst>
            <pc:docMk/>
            <pc:sldMasterMk cId="1758996706" sldId="2147483660"/>
            <pc:sldLayoutMk cId="2710292594" sldId="2147483689"/>
          </pc:sldLayoutMkLst>
        </pc:sldLayoutChg>
        <pc:sldLayoutChg chg="del">
          <pc:chgData name="张 鑫" userId="2f2870ad27165835" providerId="LiveId" clId="{0768B7DD-8B9A-4394-B485-3F174FEEC996}" dt="2022-05-07T11:04:28.208" v="2" actId="47"/>
          <pc:sldLayoutMkLst>
            <pc:docMk/>
            <pc:sldMasterMk cId="1758996706" sldId="2147483660"/>
            <pc:sldLayoutMk cId="618526165" sldId="2147483690"/>
          </pc:sldLayoutMkLst>
        </pc:sldLayoutChg>
        <pc:sldLayoutChg chg="del">
          <pc:chgData name="张 鑫" userId="2f2870ad27165835" providerId="LiveId" clId="{0768B7DD-8B9A-4394-B485-3F174FEEC996}" dt="2022-05-07T11:04:27.788" v="1" actId="47"/>
          <pc:sldLayoutMkLst>
            <pc:docMk/>
            <pc:sldMasterMk cId="1758996706" sldId="2147483660"/>
            <pc:sldLayoutMk cId="1078225996" sldId="214748369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89A-4BFE-BF74-7110F4EAF7CA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4C-4592-AD2E-EAA0E48E5AD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4C-4592-AD2E-EAA0E48E5AD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4C-4592-AD2E-EAA0E48E5A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31969200"/>
        <c:axId val="531969528"/>
      </c:barChart>
      <c:catAx>
        <c:axId val="53196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31969528"/>
        <c:crosses val="autoZero"/>
        <c:auto val="1"/>
        <c:lblAlgn val="ctr"/>
        <c:lblOffset val="100"/>
        <c:noMultiLvlLbl val="0"/>
      </c:catAx>
      <c:valAx>
        <c:axId val="531969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31969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37-4CE1-A00A-F6EA0714EDA7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337-4CE1-A00A-F6EA0714EDA7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337-4CE1-A00A-F6EA0714ED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D3B-48D7-9C35-633F0D65EBE6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D3B-48D7-9C35-633F0D65EBE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3B-48D7-9C35-633F0D65EB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A2-44C4-8BCD-F3FA4EECEC55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A2-44C4-8BCD-F3FA4EECEC5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A2-44C4-8BCD-F3FA4EECEC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0D0-48C6-93A8-53498A5A28ED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0D0-48C6-93A8-53498A5A28E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D0-48C6-93A8-53498A5A28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Competitor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0</c:v>
                </c:pt>
                <c:pt idx="1">
                  <c:v>30</c:v>
                </c:pt>
                <c:pt idx="2">
                  <c:v>10</c:v>
                </c:pt>
                <c:pt idx="3">
                  <c:v>20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23-48D6-8B6C-D102B62179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Client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3">
                  <c:v>50</c:v>
                </c:pt>
                <c:pt idx="4">
                  <c:v>60</c:v>
                </c:pt>
                <c:pt idx="5">
                  <c:v>40</c:v>
                </c:pt>
                <c:pt idx="6">
                  <c:v>45</c:v>
                </c:pt>
                <c:pt idx="7">
                  <c:v>20</c:v>
                </c:pt>
                <c:pt idx="8">
                  <c:v>10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23-48D6-8B6C-D102B62179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Member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6">
                  <c:v>20</c:v>
                </c:pt>
                <c:pt idx="7">
                  <c:v>40</c:v>
                </c:pt>
                <c:pt idx="8">
                  <c:v>30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23-48D6-8B6C-D102B62179F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Chance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Sheet1!$E$2:$E$13</c:f>
              <c:numCache>
                <c:formatCode>General</c:formatCode>
                <c:ptCount val="12"/>
                <c:pt idx="7">
                  <c:v>0</c:v>
                </c:pt>
                <c:pt idx="8">
                  <c:v>30</c:v>
                </c:pt>
                <c:pt idx="9">
                  <c:v>50</c:v>
                </c:pt>
                <c:pt idx="10">
                  <c:v>30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923-48D6-8B6C-D102B62179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2715312"/>
        <c:axId val="1187920752"/>
      </c:areaChart>
      <c:catAx>
        <c:axId val="982715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+mn-ea"/>
                <a:cs typeface="+mn-cs"/>
              </a:defRPr>
            </a:pPr>
            <a:endParaRPr lang="zh-CN"/>
          </a:p>
        </c:txPr>
        <c:crossAx val="1187920752"/>
        <c:crosses val="autoZero"/>
        <c:auto val="1"/>
        <c:lblAlgn val="ctr"/>
        <c:lblOffset val="100"/>
        <c:noMultiLvlLbl val="0"/>
      </c:catAx>
      <c:valAx>
        <c:axId val="1187920752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+mn-ea"/>
                <a:cs typeface="+mn-cs"/>
              </a:defRPr>
            </a:pPr>
            <a:endParaRPr lang="zh-CN"/>
          </a:p>
        </c:txPr>
        <c:crossAx val="9827153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50" charset="0"/>
              <a:ea typeface="+mn-ea"/>
              <a:cs typeface="+mn-cs"/>
            </a:defRPr>
          </a:pPr>
          <a:endParaRPr lang="zh-CN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C2C-444B-AACA-DD4ABA17C508}"/>
              </c:ext>
            </c:extLst>
          </c:dPt>
          <c:cat>
            <c:strRef>
              <c:f>Sheet1!$A$2:$A$6</c:f>
              <c:strCache>
                <c:ptCount val="5"/>
                <c:pt idx="0">
                  <c:v>项目 1</c:v>
                </c:pt>
                <c:pt idx="1">
                  <c:v>项目 2</c:v>
                </c:pt>
                <c:pt idx="2">
                  <c:v>项目 3</c:v>
                </c:pt>
                <c:pt idx="3">
                  <c:v>项目 4</c:v>
                </c:pt>
                <c:pt idx="4">
                  <c:v>项目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2C-444B-AACA-DD4ABA17C5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89663896"/>
        <c:axId val="1689661600"/>
      </c:barChart>
      <c:catAx>
        <c:axId val="16896638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zh-CN"/>
          </a:p>
        </c:txPr>
        <c:crossAx val="1689661600"/>
        <c:crosses val="autoZero"/>
        <c:auto val="1"/>
        <c:lblAlgn val="ctr"/>
        <c:lblOffset val="100"/>
        <c:noMultiLvlLbl val="0"/>
      </c:catAx>
      <c:valAx>
        <c:axId val="1689661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89663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EB374D88-E239-4244-963D-97AA773410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2BC0650-0B4D-4277-8554-3C32DA9BB0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12120-AB16-4395-A9F5-EAD345B62637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2022/5/7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3F0E-72E1-4EA7-A6F8-B773515BB8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7307FEF-0D8D-4964-BF1C-630B01C9B5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C44CB-E0E3-4820-9ACA-A595B1CB14E2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2082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20B9016E-696B-4A8A-9C10-20CFE0976B6B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8FA9F8F-5968-4D98-A53D-33AC007877F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5662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对比内容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A9F8F-5968-4D98-A53D-33AC007877F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981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对比内容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A9F8F-5968-4D98-A53D-33AC007877F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637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一段内容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A9F8F-5968-4D98-A53D-33AC007877F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699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矩形 286">
            <a:extLst>
              <a:ext uri="{FF2B5EF4-FFF2-40B4-BE49-F238E27FC236}">
                <a16:creationId xmlns:a16="http://schemas.microsoft.com/office/drawing/2014/main" id="{5808B0F9-5709-4AFD-84C4-C69492F585BF}"/>
              </a:ext>
            </a:extLst>
          </p:cNvPr>
          <p:cNvSpPr/>
          <p:nvPr userDrawn="1"/>
        </p:nvSpPr>
        <p:spPr>
          <a:xfrm>
            <a:off x="8175812" y="0"/>
            <a:ext cx="401618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8" name="矩形: 圆角 287">
            <a:extLst>
              <a:ext uri="{FF2B5EF4-FFF2-40B4-BE49-F238E27FC236}">
                <a16:creationId xmlns:a16="http://schemas.microsoft.com/office/drawing/2014/main" id="{AD6ADEDB-F07B-4543-97F3-52179F58524A}"/>
              </a:ext>
            </a:extLst>
          </p:cNvPr>
          <p:cNvSpPr/>
          <p:nvPr userDrawn="1"/>
        </p:nvSpPr>
        <p:spPr>
          <a:xfrm>
            <a:off x="976819" y="549275"/>
            <a:ext cx="9910119" cy="5759451"/>
          </a:xfrm>
          <a:prstGeom prst="roundRect">
            <a:avLst>
              <a:gd name="adj" fmla="val 2425"/>
            </a:avLst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9" name="任意多边形: 形状 288">
            <a:extLst>
              <a:ext uri="{FF2B5EF4-FFF2-40B4-BE49-F238E27FC236}">
                <a16:creationId xmlns:a16="http://schemas.microsoft.com/office/drawing/2014/main" id="{7E84343A-FD1A-48B2-AA23-F1F2435BF096}"/>
              </a:ext>
            </a:extLst>
          </p:cNvPr>
          <p:cNvSpPr/>
          <p:nvPr userDrawn="1"/>
        </p:nvSpPr>
        <p:spPr>
          <a:xfrm rot="16200000">
            <a:off x="356984" y="2740618"/>
            <a:ext cx="1356360" cy="116690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6" name="文本框 295">
            <a:extLst>
              <a:ext uri="{FF2B5EF4-FFF2-40B4-BE49-F238E27FC236}">
                <a16:creationId xmlns:a16="http://schemas.microsoft.com/office/drawing/2014/main" id="{FE4A7AD0-0538-4925-89EF-7D03EABB8A64}"/>
              </a:ext>
            </a:extLst>
          </p:cNvPr>
          <p:cNvSpPr txBox="1"/>
          <p:nvPr userDrawn="1"/>
        </p:nvSpPr>
        <p:spPr>
          <a:xfrm rot="5400000">
            <a:off x="8194270" y="2769589"/>
            <a:ext cx="73831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9600" dirty="0">
                <a:solidFill>
                  <a:schemeClr val="accent1">
                    <a:lumMod val="20000"/>
                    <a:lumOff val="80000"/>
                    <a:alpha val="30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INTERNET</a:t>
            </a:r>
            <a:endParaRPr lang="zh-CN" altLang="en-US" sz="9600" dirty="0">
              <a:solidFill>
                <a:schemeClr val="accent1">
                  <a:lumMod val="20000"/>
                  <a:lumOff val="80000"/>
                  <a:alpha val="3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图片占位符 7">
            <a:extLst>
              <a:ext uri="{FF2B5EF4-FFF2-40B4-BE49-F238E27FC236}">
                <a16:creationId xmlns:a16="http://schemas.microsoft.com/office/drawing/2014/main" id="{9AF9C910-B946-4801-8D8E-C0D87595A2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9795" y="556125"/>
            <a:ext cx="3613150" cy="49672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00" name="文本占位符 299">
            <a:extLst>
              <a:ext uri="{FF2B5EF4-FFF2-40B4-BE49-F238E27FC236}">
                <a16:creationId xmlns:a16="http://schemas.microsoft.com/office/drawing/2014/main" id="{8B39021D-DBFD-4630-8677-DB62DD13B5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81138" y="2120022"/>
            <a:ext cx="4934576" cy="1222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Internet </a:t>
            </a:r>
          </a:p>
          <a:p>
            <a:pPr lvl="0"/>
            <a:r>
              <a:rPr lang="en-US" altLang="zh-CN" dirty="0"/>
              <a:t>General Template</a:t>
            </a:r>
          </a:p>
          <a:p>
            <a:pPr lvl="0"/>
            <a:endParaRPr lang="en-US" altLang="zh-CN" dirty="0"/>
          </a:p>
        </p:txBody>
      </p:sp>
      <p:sp>
        <p:nvSpPr>
          <p:cNvPr id="302" name="文本占位符 301">
            <a:extLst>
              <a:ext uri="{FF2B5EF4-FFF2-40B4-BE49-F238E27FC236}">
                <a16:creationId xmlns:a16="http://schemas.microsoft.com/office/drawing/2014/main" id="{142DB7AE-3778-45F9-8131-2008FC3E7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1138" y="3626017"/>
            <a:ext cx="3613150" cy="436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Enter Your Text Here</a:t>
            </a:r>
          </a:p>
        </p:txBody>
      </p:sp>
      <p:sp>
        <p:nvSpPr>
          <p:cNvPr id="303" name="文本占位符 301">
            <a:extLst>
              <a:ext uri="{FF2B5EF4-FFF2-40B4-BE49-F238E27FC236}">
                <a16:creationId xmlns:a16="http://schemas.microsoft.com/office/drawing/2014/main" id="{CFD19974-FAAB-4C19-ACD4-853C79986D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81138" y="4183142"/>
            <a:ext cx="2581576" cy="436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Enter Your Text Here</a:t>
            </a:r>
          </a:p>
        </p:txBody>
      </p:sp>
      <p:grpSp>
        <p:nvGrpSpPr>
          <p:cNvPr id="342" name="组合 341">
            <a:extLst>
              <a:ext uri="{FF2B5EF4-FFF2-40B4-BE49-F238E27FC236}">
                <a16:creationId xmlns:a16="http://schemas.microsoft.com/office/drawing/2014/main" id="{BCB38860-F17A-4CE9-B8EA-903DAB95576F}"/>
              </a:ext>
            </a:extLst>
          </p:cNvPr>
          <p:cNvGrpSpPr/>
          <p:nvPr userDrawn="1"/>
        </p:nvGrpSpPr>
        <p:grpSpPr>
          <a:xfrm>
            <a:off x="-345688" y="5685327"/>
            <a:ext cx="2307201" cy="1018955"/>
            <a:chOff x="7185473" y="-1581260"/>
            <a:chExt cx="3580504" cy="1581298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343" name="组合 342">
              <a:extLst>
                <a:ext uri="{FF2B5EF4-FFF2-40B4-BE49-F238E27FC236}">
                  <a16:creationId xmlns:a16="http://schemas.microsoft.com/office/drawing/2014/main" id="{53A4318D-CA36-4493-95DC-1E32D63C70E8}"/>
                </a:ext>
              </a:extLst>
            </p:cNvPr>
            <p:cNvGrpSpPr/>
            <p:nvPr/>
          </p:nvGrpSpPr>
          <p:grpSpPr>
            <a:xfrm>
              <a:off x="7185473" y="-1145302"/>
              <a:ext cx="3580504" cy="273424"/>
              <a:chOff x="5822576" y="-685800"/>
              <a:chExt cx="3580504" cy="273424"/>
            </a:xfrm>
            <a:grpFill/>
          </p:grpSpPr>
          <p:sp>
            <p:nvSpPr>
              <p:cNvPr id="371" name="椭圆 370">
                <a:extLst>
                  <a:ext uri="{FF2B5EF4-FFF2-40B4-BE49-F238E27FC236}">
                    <a16:creationId xmlns:a16="http://schemas.microsoft.com/office/drawing/2014/main" id="{A569EF88-E5E5-47DE-9888-4C2D31A92B15}"/>
                  </a:ext>
                </a:extLst>
              </p:cNvPr>
              <p:cNvSpPr/>
              <p:nvPr/>
            </p:nvSpPr>
            <p:spPr>
              <a:xfrm>
                <a:off x="582257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2" name="椭圆 371">
                <a:extLst>
                  <a:ext uri="{FF2B5EF4-FFF2-40B4-BE49-F238E27FC236}">
                    <a16:creationId xmlns:a16="http://schemas.microsoft.com/office/drawing/2014/main" id="{1323CE86-7DD8-462C-8A61-81F00391B4A6}"/>
                  </a:ext>
                </a:extLst>
              </p:cNvPr>
              <p:cNvSpPr/>
              <p:nvPr/>
            </p:nvSpPr>
            <p:spPr>
              <a:xfrm>
                <a:off x="629501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3" name="椭圆 372">
                <a:extLst>
                  <a:ext uri="{FF2B5EF4-FFF2-40B4-BE49-F238E27FC236}">
                    <a16:creationId xmlns:a16="http://schemas.microsoft.com/office/drawing/2014/main" id="{AD3C103C-5D2E-4FD8-A844-5EF0744E5DCC}"/>
                  </a:ext>
                </a:extLst>
              </p:cNvPr>
              <p:cNvSpPr/>
              <p:nvPr/>
            </p:nvSpPr>
            <p:spPr>
              <a:xfrm>
                <a:off x="676745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4" name="椭圆 373">
                <a:extLst>
                  <a:ext uri="{FF2B5EF4-FFF2-40B4-BE49-F238E27FC236}">
                    <a16:creationId xmlns:a16="http://schemas.microsoft.com/office/drawing/2014/main" id="{1F647650-1AA6-4F1A-AE30-C0FC8AF93F55}"/>
                  </a:ext>
                </a:extLst>
              </p:cNvPr>
              <p:cNvSpPr/>
              <p:nvPr/>
            </p:nvSpPr>
            <p:spPr>
              <a:xfrm>
                <a:off x="723989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5" name="椭圆 374">
                <a:extLst>
                  <a:ext uri="{FF2B5EF4-FFF2-40B4-BE49-F238E27FC236}">
                    <a16:creationId xmlns:a16="http://schemas.microsoft.com/office/drawing/2014/main" id="{E725CEE8-7C53-4BD4-9837-60B7486A641E}"/>
                  </a:ext>
                </a:extLst>
              </p:cNvPr>
              <p:cNvSpPr/>
              <p:nvPr/>
            </p:nvSpPr>
            <p:spPr>
              <a:xfrm>
                <a:off x="771233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6" name="椭圆 375">
                <a:extLst>
                  <a:ext uri="{FF2B5EF4-FFF2-40B4-BE49-F238E27FC236}">
                    <a16:creationId xmlns:a16="http://schemas.microsoft.com/office/drawing/2014/main" id="{989490C8-561C-4989-9DC4-46055ACBFC22}"/>
                  </a:ext>
                </a:extLst>
              </p:cNvPr>
              <p:cNvSpPr/>
              <p:nvPr/>
            </p:nvSpPr>
            <p:spPr>
              <a:xfrm>
                <a:off x="818477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7" name="椭圆 376">
                <a:extLst>
                  <a:ext uri="{FF2B5EF4-FFF2-40B4-BE49-F238E27FC236}">
                    <a16:creationId xmlns:a16="http://schemas.microsoft.com/office/drawing/2014/main" id="{31931561-52B5-4809-87E1-C3AC1B65EF83}"/>
                  </a:ext>
                </a:extLst>
              </p:cNvPr>
              <p:cNvSpPr/>
              <p:nvPr/>
            </p:nvSpPr>
            <p:spPr>
              <a:xfrm>
                <a:off x="865721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8" name="椭圆 377">
                <a:extLst>
                  <a:ext uri="{FF2B5EF4-FFF2-40B4-BE49-F238E27FC236}">
                    <a16:creationId xmlns:a16="http://schemas.microsoft.com/office/drawing/2014/main" id="{C9E26EF5-2DFD-4A5D-A0C6-BFC7011ACE76}"/>
                  </a:ext>
                </a:extLst>
              </p:cNvPr>
              <p:cNvSpPr/>
              <p:nvPr/>
            </p:nvSpPr>
            <p:spPr>
              <a:xfrm>
                <a:off x="912965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44" name="组合 343">
              <a:extLst>
                <a:ext uri="{FF2B5EF4-FFF2-40B4-BE49-F238E27FC236}">
                  <a16:creationId xmlns:a16="http://schemas.microsoft.com/office/drawing/2014/main" id="{111D5AA5-AA2F-4AAC-A661-287EAF0A7DA9}"/>
                </a:ext>
              </a:extLst>
            </p:cNvPr>
            <p:cNvGrpSpPr/>
            <p:nvPr/>
          </p:nvGrpSpPr>
          <p:grpSpPr>
            <a:xfrm>
              <a:off x="7185473" y="-1581260"/>
              <a:ext cx="3580504" cy="273424"/>
              <a:chOff x="5822576" y="-685800"/>
              <a:chExt cx="3580504" cy="273424"/>
            </a:xfrm>
            <a:grpFill/>
          </p:grpSpPr>
          <p:sp>
            <p:nvSpPr>
              <p:cNvPr id="363" name="椭圆 362">
                <a:extLst>
                  <a:ext uri="{FF2B5EF4-FFF2-40B4-BE49-F238E27FC236}">
                    <a16:creationId xmlns:a16="http://schemas.microsoft.com/office/drawing/2014/main" id="{94723D1C-DDAA-4964-902E-E41C27BAD65A}"/>
                  </a:ext>
                </a:extLst>
              </p:cNvPr>
              <p:cNvSpPr/>
              <p:nvPr/>
            </p:nvSpPr>
            <p:spPr>
              <a:xfrm>
                <a:off x="582257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4" name="椭圆 363">
                <a:extLst>
                  <a:ext uri="{FF2B5EF4-FFF2-40B4-BE49-F238E27FC236}">
                    <a16:creationId xmlns:a16="http://schemas.microsoft.com/office/drawing/2014/main" id="{0D7AB1A5-57BA-4309-9EE2-80BF3D001523}"/>
                  </a:ext>
                </a:extLst>
              </p:cNvPr>
              <p:cNvSpPr/>
              <p:nvPr/>
            </p:nvSpPr>
            <p:spPr>
              <a:xfrm>
                <a:off x="629501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5" name="椭圆 364">
                <a:extLst>
                  <a:ext uri="{FF2B5EF4-FFF2-40B4-BE49-F238E27FC236}">
                    <a16:creationId xmlns:a16="http://schemas.microsoft.com/office/drawing/2014/main" id="{8459A6C1-3832-42A7-980C-F12530B9D0DE}"/>
                  </a:ext>
                </a:extLst>
              </p:cNvPr>
              <p:cNvSpPr/>
              <p:nvPr/>
            </p:nvSpPr>
            <p:spPr>
              <a:xfrm>
                <a:off x="676745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6" name="椭圆 365">
                <a:extLst>
                  <a:ext uri="{FF2B5EF4-FFF2-40B4-BE49-F238E27FC236}">
                    <a16:creationId xmlns:a16="http://schemas.microsoft.com/office/drawing/2014/main" id="{206B8450-6B0C-4988-9B34-249A9A225AC3}"/>
                  </a:ext>
                </a:extLst>
              </p:cNvPr>
              <p:cNvSpPr/>
              <p:nvPr/>
            </p:nvSpPr>
            <p:spPr>
              <a:xfrm>
                <a:off x="723989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7" name="椭圆 366">
                <a:extLst>
                  <a:ext uri="{FF2B5EF4-FFF2-40B4-BE49-F238E27FC236}">
                    <a16:creationId xmlns:a16="http://schemas.microsoft.com/office/drawing/2014/main" id="{5A8012C8-17EE-4F84-90FD-1C1FC615471B}"/>
                  </a:ext>
                </a:extLst>
              </p:cNvPr>
              <p:cNvSpPr/>
              <p:nvPr/>
            </p:nvSpPr>
            <p:spPr>
              <a:xfrm>
                <a:off x="771233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8" name="椭圆 367">
                <a:extLst>
                  <a:ext uri="{FF2B5EF4-FFF2-40B4-BE49-F238E27FC236}">
                    <a16:creationId xmlns:a16="http://schemas.microsoft.com/office/drawing/2014/main" id="{E0D8BF4D-BF54-4FBE-A7B2-94EBBE8ECB3C}"/>
                  </a:ext>
                </a:extLst>
              </p:cNvPr>
              <p:cNvSpPr/>
              <p:nvPr/>
            </p:nvSpPr>
            <p:spPr>
              <a:xfrm>
                <a:off x="818477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9" name="椭圆 368">
                <a:extLst>
                  <a:ext uri="{FF2B5EF4-FFF2-40B4-BE49-F238E27FC236}">
                    <a16:creationId xmlns:a16="http://schemas.microsoft.com/office/drawing/2014/main" id="{80FAD8C4-9276-4868-8601-97AEAD57C548}"/>
                  </a:ext>
                </a:extLst>
              </p:cNvPr>
              <p:cNvSpPr/>
              <p:nvPr/>
            </p:nvSpPr>
            <p:spPr>
              <a:xfrm>
                <a:off x="865721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0" name="椭圆 369">
                <a:extLst>
                  <a:ext uri="{FF2B5EF4-FFF2-40B4-BE49-F238E27FC236}">
                    <a16:creationId xmlns:a16="http://schemas.microsoft.com/office/drawing/2014/main" id="{1ED33E0F-50D4-48EA-95F9-0D7FC8B1F92B}"/>
                  </a:ext>
                </a:extLst>
              </p:cNvPr>
              <p:cNvSpPr/>
              <p:nvPr/>
            </p:nvSpPr>
            <p:spPr>
              <a:xfrm>
                <a:off x="912965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45" name="组合 344">
              <a:extLst>
                <a:ext uri="{FF2B5EF4-FFF2-40B4-BE49-F238E27FC236}">
                  <a16:creationId xmlns:a16="http://schemas.microsoft.com/office/drawing/2014/main" id="{B14CFB75-32FF-4DE8-BCC6-0B83CE146EA8}"/>
                </a:ext>
              </a:extLst>
            </p:cNvPr>
            <p:cNvGrpSpPr/>
            <p:nvPr/>
          </p:nvGrpSpPr>
          <p:grpSpPr>
            <a:xfrm>
              <a:off x="7185473" y="-709344"/>
              <a:ext cx="3580504" cy="273424"/>
              <a:chOff x="5822576" y="-685800"/>
              <a:chExt cx="3580504" cy="273424"/>
            </a:xfrm>
            <a:grpFill/>
          </p:grpSpPr>
          <p:sp>
            <p:nvSpPr>
              <p:cNvPr id="355" name="椭圆 354">
                <a:extLst>
                  <a:ext uri="{FF2B5EF4-FFF2-40B4-BE49-F238E27FC236}">
                    <a16:creationId xmlns:a16="http://schemas.microsoft.com/office/drawing/2014/main" id="{41A5C4E3-E185-4283-B980-E2D05473EC67}"/>
                  </a:ext>
                </a:extLst>
              </p:cNvPr>
              <p:cNvSpPr/>
              <p:nvPr/>
            </p:nvSpPr>
            <p:spPr>
              <a:xfrm>
                <a:off x="582257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6" name="椭圆 355">
                <a:extLst>
                  <a:ext uri="{FF2B5EF4-FFF2-40B4-BE49-F238E27FC236}">
                    <a16:creationId xmlns:a16="http://schemas.microsoft.com/office/drawing/2014/main" id="{420F71C6-497C-4DCC-9E05-367EF23940BD}"/>
                  </a:ext>
                </a:extLst>
              </p:cNvPr>
              <p:cNvSpPr/>
              <p:nvPr/>
            </p:nvSpPr>
            <p:spPr>
              <a:xfrm>
                <a:off x="629501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7" name="椭圆 356">
                <a:extLst>
                  <a:ext uri="{FF2B5EF4-FFF2-40B4-BE49-F238E27FC236}">
                    <a16:creationId xmlns:a16="http://schemas.microsoft.com/office/drawing/2014/main" id="{027635C1-6A26-4214-9C08-915C90A985B1}"/>
                  </a:ext>
                </a:extLst>
              </p:cNvPr>
              <p:cNvSpPr/>
              <p:nvPr/>
            </p:nvSpPr>
            <p:spPr>
              <a:xfrm>
                <a:off x="676745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8" name="椭圆 357">
                <a:extLst>
                  <a:ext uri="{FF2B5EF4-FFF2-40B4-BE49-F238E27FC236}">
                    <a16:creationId xmlns:a16="http://schemas.microsoft.com/office/drawing/2014/main" id="{7B3F7C79-F2E4-4C92-8118-575ED1130444}"/>
                  </a:ext>
                </a:extLst>
              </p:cNvPr>
              <p:cNvSpPr/>
              <p:nvPr/>
            </p:nvSpPr>
            <p:spPr>
              <a:xfrm>
                <a:off x="723989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9" name="椭圆 358">
                <a:extLst>
                  <a:ext uri="{FF2B5EF4-FFF2-40B4-BE49-F238E27FC236}">
                    <a16:creationId xmlns:a16="http://schemas.microsoft.com/office/drawing/2014/main" id="{08CBC2D9-C8F4-4630-B619-AA4457556ACF}"/>
                  </a:ext>
                </a:extLst>
              </p:cNvPr>
              <p:cNvSpPr/>
              <p:nvPr/>
            </p:nvSpPr>
            <p:spPr>
              <a:xfrm>
                <a:off x="771233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0" name="椭圆 359">
                <a:extLst>
                  <a:ext uri="{FF2B5EF4-FFF2-40B4-BE49-F238E27FC236}">
                    <a16:creationId xmlns:a16="http://schemas.microsoft.com/office/drawing/2014/main" id="{03AFE009-73F8-4E31-B654-B4E6D423E42F}"/>
                  </a:ext>
                </a:extLst>
              </p:cNvPr>
              <p:cNvSpPr/>
              <p:nvPr/>
            </p:nvSpPr>
            <p:spPr>
              <a:xfrm>
                <a:off x="818477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1" name="椭圆 360">
                <a:extLst>
                  <a:ext uri="{FF2B5EF4-FFF2-40B4-BE49-F238E27FC236}">
                    <a16:creationId xmlns:a16="http://schemas.microsoft.com/office/drawing/2014/main" id="{D01C2601-F807-41A6-8997-43BBC458570E}"/>
                  </a:ext>
                </a:extLst>
              </p:cNvPr>
              <p:cNvSpPr/>
              <p:nvPr/>
            </p:nvSpPr>
            <p:spPr>
              <a:xfrm>
                <a:off x="865721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2" name="椭圆 361">
                <a:extLst>
                  <a:ext uri="{FF2B5EF4-FFF2-40B4-BE49-F238E27FC236}">
                    <a16:creationId xmlns:a16="http://schemas.microsoft.com/office/drawing/2014/main" id="{8CDEF7FD-E233-4259-9C98-D08DDF7990C5}"/>
                  </a:ext>
                </a:extLst>
              </p:cNvPr>
              <p:cNvSpPr/>
              <p:nvPr/>
            </p:nvSpPr>
            <p:spPr>
              <a:xfrm>
                <a:off x="912965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46" name="组合 345">
              <a:extLst>
                <a:ext uri="{FF2B5EF4-FFF2-40B4-BE49-F238E27FC236}">
                  <a16:creationId xmlns:a16="http://schemas.microsoft.com/office/drawing/2014/main" id="{893453FE-F8EB-42D6-8F10-9ABAE168B3C2}"/>
                </a:ext>
              </a:extLst>
            </p:cNvPr>
            <p:cNvGrpSpPr/>
            <p:nvPr/>
          </p:nvGrpSpPr>
          <p:grpSpPr>
            <a:xfrm>
              <a:off x="7185473" y="-273386"/>
              <a:ext cx="3580504" cy="273424"/>
              <a:chOff x="5822576" y="-685800"/>
              <a:chExt cx="3580504" cy="273424"/>
            </a:xfrm>
            <a:grpFill/>
          </p:grpSpPr>
          <p:sp>
            <p:nvSpPr>
              <p:cNvPr id="347" name="椭圆 346">
                <a:extLst>
                  <a:ext uri="{FF2B5EF4-FFF2-40B4-BE49-F238E27FC236}">
                    <a16:creationId xmlns:a16="http://schemas.microsoft.com/office/drawing/2014/main" id="{200CBE54-E672-4AEA-AA14-D5B9B9AAFA58}"/>
                  </a:ext>
                </a:extLst>
              </p:cNvPr>
              <p:cNvSpPr/>
              <p:nvPr/>
            </p:nvSpPr>
            <p:spPr>
              <a:xfrm>
                <a:off x="582257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8" name="椭圆 347">
                <a:extLst>
                  <a:ext uri="{FF2B5EF4-FFF2-40B4-BE49-F238E27FC236}">
                    <a16:creationId xmlns:a16="http://schemas.microsoft.com/office/drawing/2014/main" id="{57110BBC-C804-4EF4-9313-C9D39D691655}"/>
                  </a:ext>
                </a:extLst>
              </p:cNvPr>
              <p:cNvSpPr/>
              <p:nvPr/>
            </p:nvSpPr>
            <p:spPr>
              <a:xfrm>
                <a:off x="629501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9" name="椭圆 348">
                <a:extLst>
                  <a:ext uri="{FF2B5EF4-FFF2-40B4-BE49-F238E27FC236}">
                    <a16:creationId xmlns:a16="http://schemas.microsoft.com/office/drawing/2014/main" id="{F1F931B3-CF45-456A-B05B-6AE8AFFBD04C}"/>
                  </a:ext>
                </a:extLst>
              </p:cNvPr>
              <p:cNvSpPr/>
              <p:nvPr/>
            </p:nvSpPr>
            <p:spPr>
              <a:xfrm>
                <a:off x="676745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0" name="椭圆 349">
                <a:extLst>
                  <a:ext uri="{FF2B5EF4-FFF2-40B4-BE49-F238E27FC236}">
                    <a16:creationId xmlns:a16="http://schemas.microsoft.com/office/drawing/2014/main" id="{96300FCE-6797-4E12-8AC8-0BB174DD9C7F}"/>
                  </a:ext>
                </a:extLst>
              </p:cNvPr>
              <p:cNvSpPr/>
              <p:nvPr/>
            </p:nvSpPr>
            <p:spPr>
              <a:xfrm>
                <a:off x="723989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1" name="椭圆 350">
                <a:extLst>
                  <a:ext uri="{FF2B5EF4-FFF2-40B4-BE49-F238E27FC236}">
                    <a16:creationId xmlns:a16="http://schemas.microsoft.com/office/drawing/2014/main" id="{96F9BA50-8ACF-4786-B438-666D1352E422}"/>
                  </a:ext>
                </a:extLst>
              </p:cNvPr>
              <p:cNvSpPr/>
              <p:nvPr/>
            </p:nvSpPr>
            <p:spPr>
              <a:xfrm>
                <a:off x="771233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2" name="椭圆 351">
                <a:extLst>
                  <a:ext uri="{FF2B5EF4-FFF2-40B4-BE49-F238E27FC236}">
                    <a16:creationId xmlns:a16="http://schemas.microsoft.com/office/drawing/2014/main" id="{DD07C69E-B678-48BF-80B5-93EBE7DEFBDA}"/>
                  </a:ext>
                </a:extLst>
              </p:cNvPr>
              <p:cNvSpPr/>
              <p:nvPr/>
            </p:nvSpPr>
            <p:spPr>
              <a:xfrm>
                <a:off x="818477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3" name="椭圆 352">
                <a:extLst>
                  <a:ext uri="{FF2B5EF4-FFF2-40B4-BE49-F238E27FC236}">
                    <a16:creationId xmlns:a16="http://schemas.microsoft.com/office/drawing/2014/main" id="{D14F1126-BA0A-4397-B9C1-5DA20BED4FBF}"/>
                  </a:ext>
                </a:extLst>
              </p:cNvPr>
              <p:cNvSpPr/>
              <p:nvPr/>
            </p:nvSpPr>
            <p:spPr>
              <a:xfrm>
                <a:off x="865721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4" name="椭圆 353">
                <a:extLst>
                  <a:ext uri="{FF2B5EF4-FFF2-40B4-BE49-F238E27FC236}">
                    <a16:creationId xmlns:a16="http://schemas.microsoft.com/office/drawing/2014/main" id="{15CF3996-F63F-4B10-923C-D96B6365305E}"/>
                  </a:ext>
                </a:extLst>
              </p:cNvPr>
              <p:cNvSpPr/>
              <p:nvPr/>
            </p:nvSpPr>
            <p:spPr>
              <a:xfrm>
                <a:off x="912965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16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 descr="桌子上的笔记本电脑&#10;&#10;描述已自动生成">
            <a:extLst>
              <a:ext uri="{FF2B5EF4-FFF2-40B4-BE49-F238E27FC236}">
                <a16:creationId xmlns:a16="http://schemas.microsoft.com/office/drawing/2014/main" id="{8977D538-6C1B-4DE8-B06D-539848DE8A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667"/>
          <a:stretch/>
        </p:blipFill>
        <p:spPr>
          <a:xfrm>
            <a:off x="0" y="-1"/>
            <a:ext cx="12192000" cy="4251961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298CAB6D-9190-4B60-802B-4B9FE402BB11}"/>
              </a:ext>
            </a:extLst>
          </p:cNvPr>
          <p:cNvSpPr/>
          <p:nvPr userDrawn="1"/>
        </p:nvSpPr>
        <p:spPr>
          <a:xfrm>
            <a:off x="0" y="0"/>
            <a:ext cx="12192000" cy="425196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34180EAE-2D1E-4B46-9183-9AA13DA7FD8F}"/>
              </a:ext>
            </a:extLst>
          </p:cNvPr>
          <p:cNvSpPr txBox="1"/>
          <p:nvPr userDrawn="1"/>
        </p:nvSpPr>
        <p:spPr>
          <a:xfrm>
            <a:off x="5003393" y="542115"/>
            <a:ext cx="2185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Microsoft JhengHei UI" panose="020B0604030504040204" pitchFamily="34" charset="-120"/>
                <a:cs typeface="+mn-cs"/>
              </a:rPr>
              <a:t>Content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98E862F8-044B-4290-87BD-E9180F65669F}"/>
              </a:ext>
            </a:extLst>
          </p:cNvPr>
          <p:cNvSpPr/>
          <p:nvPr userDrawn="1"/>
        </p:nvSpPr>
        <p:spPr>
          <a:xfrm>
            <a:off x="5247640" y="-3"/>
            <a:ext cx="1696720" cy="219921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3B9A0187-7EE4-4078-A2EF-CC6858A9A053}"/>
              </a:ext>
            </a:extLst>
          </p:cNvPr>
          <p:cNvSpPr/>
          <p:nvPr userDrawn="1"/>
        </p:nvSpPr>
        <p:spPr>
          <a:xfrm>
            <a:off x="3646133" y="2246631"/>
            <a:ext cx="2129063" cy="2986404"/>
          </a:xfrm>
          <a:prstGeom prst="roundRect">
            <a:avLst>
              <a:gd name="adj" fmla="val 2425"/>
            </a:avLst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5" name="矩形: 圆角 74">
            <a:extLst>
              <a:ext uri="{FF2B5EF4-FFF2-40B4-BE49-F238E27FC236}">
                <a16:creationId xmlns:a16="http://schemas.microsoft.com/office/drawing/2014/main" id="{0E247750-CCE1-4CC9-89F4-D4447F53E0A3}"/>
              </a:ext>
            </a:extLst>
          </p:cNvPr>
          <p:cNvSpPr/>
          <p:nvPr userDrawn="1"/>
        </p:nvSpPr>
        <p:spPr>
          <a:xfrm>
            <a:off x="3786183" y="3484445"/>
            <a:ext cx="1829176" cy="53788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AC527BBD-1084-4177-8488-2C8CDBAEA129}"/>
              </a:ext>
            </a:extLst>
          </p:cNvPr>
          <p:cNvSpPr/>
          <p:nvPr userDrawn="1"/>
        </p:nvSpPr>
        <p:spPr>
          <a:xfrm>
            <a:off x="4082741" y="2246631"/>
            <a:ext cx="1236060" cy="158483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7" name="文本占位符 19">
            <a:extLst>
              <a:ext uri="{FF2B5EF4-FFF2-40B4-BE49-F238E27FC236}">
                <a16:creationId xmlns:a16="http://schemas.microsoft.com/office/drawing/2014/main" id="{ED2CFCC4-3523-4415-B208-E6A5980B30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909" y="2636838"/>
            <a:ext cx="593725" cy="763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78" name="文本占位符 19">
            <a:extLst>
              <a:ext uri="{FF2B5EF4-FFF2-40B4-BE49-F238E27FC236}">
                <a16:creationId xmlns:a16="http://schemas.microsoft.com/office/drawing/2014/main" id="{4A178A18-1682-44CC-82C6-6571F1404A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6062" y="3531216"/>
            <a:ext cx="1449418" cy="4443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79" name="文本占位符 19">
            <a:extLst>
              <a:ext uri="{FF2B5EF4-FFF2-40B4-BE49-F238E27FC236}">
                <a16:creationId xmlns:a16="http://schemas.microsoft.com/office/drawing/2014/main" id="{E11D9FBA-C23C-47B8-9869-F030A96E78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6239" y="4144606"/>
            <a:ext cx="2129064" cy="44434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20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sz="1200" dirty="0">
                <a:solidFill>
                  <a:srgbClr val="38287C"/>
                </a:solidFill>
              </a:rPr>
              <a:t>Enter your text here. Enter your text here. Enter your text here. </a:t>
            </a:r>
            <a:endParaRPr lang="zh-CN" altLang="en-US" dirty="0"/>
          </a:p>
        </p:txBody>
      </p:sp>
      <p:sp>
        <p:nvSpPr>
          <p:cNvPr id="80" name="矩形: 圆角 79">
            <a:extLst>
              <a:ext uri="{FF2B5EF4-FFF2-40B4-BE49-F238E27FC236}">
                <a16:creationId xmlns:a16="http://schemas.microsoft.com/office/drawing/2014/main" id="{0B8B410B-9AD4-4B44-A060-E7B622470F9B}"/>
              </a:ext>
            </a:extLst>
          </p:cNvPr>
          <p:cNvSpPr/>
          <p:nvPr userDrawn="1"/>
        </p:nvSpPr>
        <p:spPr>
          <a:xfrm>
            <a:off x="6467847" y="2246631"/>
            <a:ext cx="2129063" cy="2986404"/>
          </a:xfrm>
          <a:prstGeom prst="roundRect">
            <a:avLst>
              <a:gd name="adj" fmla="val 2425"/>
            </a:avLst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1" name="矩形: 圆角 80">
            <a:extLst>
              <a:ext uri="{FF2B5EF4-FFF2-40B4-BE49-F238E27FC236}">
                <a16:creationId xmlns:a16="http://schemas.microsoft.com/office/drawing/2014/main" id="{80CDD304-AD29-4B30-8058-02400F159132}"/>
              </a:ext>
            </a:extLst>
          </p:cNvPr>
          <p:cNvSpPr/>
          <p:nvPr userDrawn="1"/>
        </p:nvSpPr>
        <p:spPr>
          <a:xfrm>
            <a:off x="6622904" y="3484445"/>
            <a:ext cx="1829176" cy="53788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2" name="任意多边形: 形状 81">
            <a:extLst>
              <a:ext uri="{FF2B5EF4-FFF2-40B4-BE49-F238E27FC236}">
                <a16:creationId xmlns:a16="http://schemas.microsoft.com/office/drawing/2014/main" id="{1264B6D5-DAD7-402B-B0C1-6887F065C0FD}"/>
              </a:ext>
            </a:extLst>
          </p:cNvPr>
          <p:cNvSpPr/>
          <p:nvPr userDrawn="1"/>
        </p:nvSpPr>
        <p:spPr>
          <a:xfrm>
            <a:off x="6919462" y="2246631"/>
            <a:ext cx="1236060" cy="158483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3" name="文本占位符 19">
            <a:extLst>
              <a:ext uri="{FF2B5EF4-FFF2-40B4-BE49-F238E27FC236}">
                <a16:creationId xmlns:a16="http://schemas.microsoft.com/office/drawing/2014/main" id="{669F93F5-DF18-40B0-B6BE-23A5669DD2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40630" y="2636838"/>
            <a:ext cx="593725" cy="763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84" name="文本占位符 19">
            <a:extLst>
              <a:ext uri="{FF2B5EF4-FFF2-40B4-BE49-F238E27FC236}">
                <a16:creationId xmlns:a16="http://schemas.microsoft.com/office/drawing/2014/main" id="{608FBAF6-1996-4120-A5E1-501AEC5D6C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12783" y="3531216"/>
            <a:ext cx="1449418" cy="4443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85" name="文本占位符 19">
            <a:extLst>
              <a:ext uri="{FF2B5EF4-FFF2-40B4-BE49-F238E27FC236}">
                <a16:creationId xmlns:a16="http://schemas.microsoft.com/office/drawing/2014/main" id="{B6114DB2-681E-48D0-A557-91344FD798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72960" y="4144606"/>
            <a:ext cx="2129064" cy="44434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20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sz="1200" dirty="0">
                <a:solidFill>
                  <a:srgbClr val="38287C"/>
                </a:solidFill>
              </a:rPr>
              <a:t>Enter your text here. Enter your text here. Enter your text here. </a:t>
            </a:r>
            <a:endParaRPr lang="zh-CN" altLang="en-US" dirty="0"/>
          </a:p>
        </p:txBody>
      </p:sp>
      <p:sp>
        <p:nvSpPr>
          <p:cNvPr id="86" name="矩形: 圆角 85">
            <a:extLst>
              <a:ext uri="{FF2B5EF4-FFF2-40B4-BE49-F238E27FC236}">
                <a16:creationId xmlns:a16="http://schemas.microsoft.com/office/drawing/2014/main" id="{CCE6C5DA-9DB9-487B-A2CC-70459BC90373}"/>
              </a:ext>
            </a:extLst>
          </p:cNvPr>
          <p:cNvSpPr/>
          <p:nvPr userDrawn="1"/>
        </p:nvSpPr>
        <p:spPr>
          <a:xfrm>
            <a:off x="9289562" y="2246631"/>
            <a:ext cx="2129063" cy="2986404"/>
          </a:xfrm>
          <a:prstGeom prst="roundRect">
            <a:avLst>
              <a:gd name="adj" fmla="val 2425"/>
            </a:avLst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7" name="矩形: 圆角 86">
            <a:extLst>
              <a:ext uri="{FF2B5EF4-FFF2-40B4-BE49-F238E27FC236}">
                <a16:creationId xmlns:a16="http://schemas.microsoft.com/office/drawing/2014/main" id="{F922640E-147A-4677-B0A0-17DAB0CC3492}"/>
              </a:ext>
            </a:extLst>
          </p:cNvPr>
          <p:cNvSpPr/>
          <p:nvPr userDrawn="1"/>
        </p:nvSpPr>
        <p:spPr>
          <a:xfrm>
            <a:off x="9439505" y="3484445"/>
            <a:ext cx="1829176" cy="53788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8" name="任意多边形: 形状 87">
            <a:extLst>
              <a:ext uri="{FF2B5EF4-FFF2-40B4-BE49-F238E27FC236}">
                <a16:creationId xmlns:a16="http://schemas.microsoft.com/office/drawing/2014/main" id="{D5B03E57-98EE-4492-B8B0-20D3B3700AC9}"/>
              </a:ext>
            </a:extLst>
          </p:cNvPr>
          <p:cNvSpPr/>
          <p:nvPr userDrawn="1"/>
        </p:nvSpPr>
        <p:spPr>
          <a:xfrm>
            <a:off x="9736063" y="2246631"/>
            <a:ext cx="1236060" cy="158483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9" name="文本占位符 19">
            <a:extLst>
              <a:ext uri="{FF2B5EF4-FFF2-40B4-BE49-F238E27FC236}">
                <a16:creationId xmlns:a16="http://schemas.microsoft.com/office/drawing/2014/main" id="{5E0F657C-8F8A-4164-8823-9F4BB42FF9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57231" y="2636838"/>
            <a:ext cx="593725" cy="763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90" name="文本占位符 19">
            <a:extLst>
              <a:ext uri="{FF2B5EF4-FFF2-40B4-BE49-F238E27FC236}">
                <a16:creationId xmlns:a16="http://schemas.microsoft.com/office/drawing/2014/main" id="{6EB292D7-B9B8-4BD6-B1F3-1412C84313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29384" y="3531216"/>
            <a:ext cx="1449418" cy="4443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91" name="文本占位符 19">
            <a:extLst>
              <a:ext uri="{FF2B5EF4-FFF2-40B4-BE49-F238E27FC236}">
                <a16:creationId xmlns:a16="http://schemas.microsoft.com/office/drawing/2014/main" id="{F25DA7D3-B0FA-4297-AE46-33442AAE8C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89561" y="4144606"/>
            <a:ext cx="2129064" cy="44434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20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sz="1200" dirty="0">
                <a:solidFill>
                  <a:srgbClr val="38287C"/>
                </a:solidFill>
              </a:rPr>
              <a:t>Enter your text here. Enter your text here. Enter your text here. </a:t>
            </a:r>
            <a:endParaRPr lang="zh-CN" altLang="en-US" dirty="0"/>
          </a:p>
        </p:txBody>
      </p:sp>
      <p:sp>
        <p:nvSpPr>
          <p:cNvPr id="92" name="矩形: 圆角 91">
            <a:extLst>
              <a:ext uri="{FF2B5EF4-FFF2-40B4-BE49-F238E27FC236}">
                <a16:creationId xmlns:a16="http://schemas.microsoft.com/office/drawing/2014/main" id="{BB55A734-BBEC-4C7B-8EFB-126F8F0BA8AA}"/>
              </a:ext>
            </a:extLst>
          </p:cNvPr>
          <p:cNvSpPr/>
          <p:nvPr userDrawn="1"/>
        </p:nvSpPr>
        <p:spPr>
          <a:xfrm>
            <a:off x="739507" y="2246631"/>
            <a:ext cx="2129063" cy="2986404"/>
          </a:xfrm>
          <a:prstGeom prst="roundRect">
            <a:avLst>
              <a:gd name="adj" fmla="val 2425"/>
            </a:avLst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3" name="矩形: 圆角 92">
            <a:extLst>
              <a:ext uri="{FF2B5EF4-FFF2-40B4-BE49-F238E27FC236}">
                <a16:creationId xmlns:a16="http://schemas.microsoft.com/office/drawing/2014/main" id="{B2BF1A06-7BEC-4E80-8189-2C45428C6A8D}"/>
              </a:ext>
            </a:extLst>
          </p:cNvPr>
          <p:cNvSpPr/>
          <p:nvPr userDrawn="1"/>
        </p:nvSpPr>
        <p:spPr>
          <a:xfrm>
            <a:off x="879557" y="3484445"/>
            <a:ext cx="1829176" cy="53788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EE96BCF8-F6D3-495C-A397-FE2A2AD704C7}"/>
              </a:ext>
            </a:extLst>
          </p:cNvPr>
          <p:cNvSpPr/>
          <p:nvPr userDrawn="1"/>
        </p:nvSpPr>
        <p:spPr>
          <a:xfrm>
            <a:off x="1176115" y="2246631"/>
            <a:ext cx="1236060" cy="158483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5" name="文本占位符 19">
            <a:extLst>
              <a:ext uri="{FF2B5EF4-FFF2-40B4-BE49-F238E27FC236}">
                <a16:creationId xmlns:a16="http://schemas.microsoft.com/office/drawing/2014/main" id="{C8D71F78-FF65-44E2-9FBB-24002BE413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97283" y="2636838"/>
            <a:ext cx="593725" cy="763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96" name="文本占位符 19">
            <a:extLst>
              <a:ext uri="{FF2B5EF4-FFF2-40B4-BE49-F238E27FC236}">
                <a16:creationId xmlns:a16="http://schemas.microsoft.com/office/drawing/2014/main" id="{C9B1CF3F-6B22-4FCB-A9A5-1D72864DC2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9436" y="3531216"/>
            <a:ext cx="1449418" cy="4443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97" name="文本占位符 19">
            <a:extLst>
              <a:ext uri="{FF2B5EF4-FFF2-40B4-BE49-F238E27FC236}">
                <a16:creationId xmlns:a16="http://schemas.microsoft.com/office/drawing/2014/main" id="{44B03965-D667-4BCE-96D1-1CDC75AB307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9613" y="4144606"/>
            <a:ext cx="2129064" cy="44434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20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sz="1200" dirty="0">
                <a:solidFill>
                  <a:srgbClr val="38287C"/>
                </a:solidFill>
              </a:rPr>
              <a:t>Enter your text here. Enter your text here. Enter your text here.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2782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52A4F26C-35B1-4245-B4EE-D3D3447A6E5B}"/>
              </a:ext>
            </a:extLst>
          </p:cNvPr>
          <p:cNvSpPr/>
          <p:nvPr userDrawn="1"/>
        </p:nvSpPr>
        <p:spPr>
          <a:xfrm>
            <a:off x="2955403" y="0"/>
            <a:ext cx="6281194" cy="6858000"/>
          </a:xfrm>
          <a:prstGeom prst="roundRect">
            <a:avLst>
              <a:gd name="adj" fmla="val 2425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0D3A50A6-F67B-49A6-AFF7-6A793BC8ADBA}"/>
              </a:ext>
            </a:extLst>
          </p:cNvPr>
          <p:cNvSpPr/>
          <p:nvPr userDrawn="1"/>
        </p:nvSpPr>
        <p:spPr>
          <a:xfrm>
            <a:off x="3539613" y="0"/>
            <a:ext cx="5112774" cy="6858000"/>
          </a:xfrm>
          <a:prstGeom prst="roundRect">
            <a:avLst>
              <a:gd name="adj" fmla="val 2425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450208DB-A21C-4FBA-8F62-C08BFD6EA1D7}"/>
              </a:ext>
            </a:extLst>
          </p:cNvPr>
          <p:cNvSpPr/>
          <p:nvPr userDrawn="1"/>
        </p:nvSpPr>
        <p:spPr>
          <a:xfrm>
            <a:off x="4114291" y="0"/>
            <a:ext cx="3963420" cy="6858000"/>
          </a:xfrm>
          <a:prstGeom prst="roundRect">
            <a:avLst>
              <a:gd name="adj" fmla="val 2425"/>
            </a:avLst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C0430BBB-D865-403B-B76C-A26AAEB11973}"/>
              </a:ext>
            </a:extLst>
          </p:cNvPr>
          <p:cNvSpPr/>
          <p:nvPr userDrawn="1"/>
        </p:nvSpPr>
        <p:spPr>
          <a:xfrm>
            <a:off x="4393422" y="3456495"/>
            <a:ext cx="3405157" cy="1001310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6" name="文本占位符 55">
            <a:extLst>
              <a:ext uri="{FF2B5EF4-FFF2-40B4-BE49-F238E27FC236}">
                <a16:creationId xmlns:a16="http://schemas.microsoft.com/office/drawing/2014/main" id="{52634C12-03EE-4619-BAAD-BB70EF3628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0200" y="1127125"/>
            <a:ext cx="1387475" cy="2251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0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72" name="文本占位符 71">
            <a:extLst>
              <a:ext uri="{FF2B5EF4-FFF2-40B4-BE49-F238E27FC236}">
                <a16:creationId xmlns:a16="http://schemas.microsoft.com/office/drawing/2014/main" id="{D79CEDA1-C120-4D83-8D78-DBF0EADADC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1438" y="3662363"/>
            <a:ext cx="1889125" cy="5905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73" name="文本占位符 71">
            <a:extLst>
              <a:ext uri="{FF2B5EF4-FFF2-40B4-BE49-F238E27FC236}">
                <a16:creationId xmlns:a16="http://schemas.microsoft.com/office/drawing/2014/main" id="{3FB68D24-05FC-4DDE-AA21-45C9B21B2E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3262" y="4757493"/>
            <a:ext cx="3225478" cy="59055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80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>
                <a:solidFill>
                  <a:srgbClr val="38287C"/>
                </a:solidFill>
              </a:rPr>
              <a:t>Enter your text here. Enter your text here.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825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矩形 286">
            <a:extLst>
              <a:ext uri="{FF2B5EF4-FFF2-40B4-BE49-F238E27FC236}">
                <a16:creationId xmlns:a16="http://schemas.microsoft.com/office/drawing/2014/main" id="{5808B0F9-5709-4AFD-84C4-C69492F585BF}"/>
              </a:ext>
            </a:extLst>
          </p:cNvPr>
          <p:cNvSpPr/>
          <p:nvPr userDrawn="1"/>
        </p:nvSpPr>
        <p:spPr>
          <a:xfrm>
            <a:off x="8175812" y="0"/>
            <a:ext cx="401618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8" name="矩形: 圆角 287">
            <a:extLst>
              <a:ext uri="{FF2B5EF4-FFF2-40B4-BE49-F238E27FC236}">
                <a16:creationId xmlns:a16="http://schemas.microsoft.com/office/drawing/2014/main" id="{AD6ADEDB-F07B-4543-97F3-52179F58524A}"/>
              </a:ext>
            </a:extLst>
          </p:cNvPr>
          <p:cNvSpPr/>
          <p:nvPr userDrawn="1"/>
        </p:nvSpPr>
        <p:spPr>
          <a:xfrm>
            <a:off x="976819" y="549275"/>
            <a:ext cx="9910119" cy="5759451"/>
          </a:xfrm>
          <a:prstGeom prst="roundRect">
            <a:avLst>
              <a:gd name="adj" fmla="val 2425"/>
            </a:avLst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6" name="文本框 295">
            <a:extLst>
              <a:ext uri="{FF2B5EF4-FFF2-40B4-BE49-F238E27FC236}">
                <a16:creationId xmlns:a16="http://schemas.microsoft.com/office/drawing/2014/main" id="{FE4A7AD0-0538-4925-89EF-7D03EABB8A64}"/>
              </a:ext>
            </a:extLst>
          </p:cNvPr>
          <p:cNvSpPr txBox="1"/>
          <p:nvPr userDrawn="1"/>
        </p:nvSpPr>
        <p:spPr>
          <a:xfrm rot="5400000">
            <a:off x="8194270" y="2769589"/>
            <a:ext cx="73831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9600" dirty="0">
                <a:solidFill>
                  <a:schemeClr val="accent1">
                    <a:lumMod val="20000"/>
                    <a:lumOff val="80000"/>
                    <a:alpha val="30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INTERNET</a:t>
            </a:r>
            <a:endParaRPr lang="zh-CN" altLang="en-US" sz="9600" dirty="0">
              <a:solidFill>
                <a:schemeClr val="accent1">
                  <a:lumMod val="20000"/>
                  <a:lumOff val="80000"/>
                  <a:alpha val="3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图片占位符 7">
            <a:extLst>
              <a:ext uri="{FF2B5EF4-FFF2-40B4-BE49-F238E27FC236}">
                <a16:creationId xmlns:a16="http://schemas.microsoft.com/office/drawing/2014/main" id="{9AF9C910-B946-4801-8D8E-C0D87595A2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6818" y="556125"/>
            <a:ext cx="9910119" cy="354516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grpSp>
        <p:nvGrpSpPr>
          <p:cNvPr id="342" name="组合 341">
            <a:extLst>
              <a:ext uri="{FF2B5EF4-FFF2-40B4-BE49-F238E27FC236}">
                <a16:creationId xmlns:a16="http://schemas.microsoft.com/office/drawing/2014/main" id="{BCB38860-F17A-4CE9-B8EA-903DAB95576F}"/>
              </a:ext>
            </a:extLst>
          </p:cNvPr>
          <p:cNvGrpSpPr/>
          <p:nvPr userDrawn="1"/>
        </p:nvGrpSpPr>
        <p:grpSpPr>
          <a:xfrm>
            <a:off x="-345688" y="5685327"/>
            <a:ext cx="2307201" cy="1018955"/>
            <a:chOff x="7185473" y="-1581260"/>
            <a:chExt cx="3580504" cy="1581298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343" name="组合 342">
              <a:extLst>
                <a:ext uri="{FF2B5EF4-FFF2-40B4-BE49-F238E27FC236}">
                  <a16:creationId xmlns:a16="http://schemas.microsoft.com/office/drawing/2014/main" id="{53A4318D-CA36-4493-95DC-1E32D63C70E8}"/>
                </a:ext>
              </a:extLst>
            </p:cNvPr>
            <p:cNvGrpSpPr/>
            <p:nvPr/>
          </p:nvGrpSpPr>
          <p:grpSpPr>
            <a:xfrm>
              <a:off x="7185473" y="-1145302"/>
              <a:ext cx="3580504" cy="273424"/>
              <a:chOff x="5822576" y="-685800"/>
              <a:chExt cx="3580504" cy="273424"/>
            </a:xfrm>
            <a:grpFill/>
          </p:grpSpPr>
          <p:sp>
            <p:nvSpPr>
              <p:cNvPr id="371" name="椭圆 370">
                <a:extLst>
                  <a:ext uri="{FF2B5EF4-FFF2-40B4-BE49-F238E27FC236}">
                    <a16:creationId xmlns:a16="http://schemas.microsoft.com/office/drawing/2014/main" id="{A569EF88-E5E5-47DE-9888-4C2D31A92B15}"/>
                  </a:ext>
                </a:extLst>
              </p:cNvPr>
              <p:cNvSpPr/>
              <p:nvPr/>
            </p:nvSpPr>
            <p:spPr>
              <a:xfrm>
                <a:off x="582257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2" name="椭圆 371">
                <a:extLst>
                  <a:ext uri="{FF2B5EF4-FFF2-40B4-BE49-F238E27FC236}">
                    <a16:creationId xmlns:a16="http://schemas.microsoft.com/office/drawing/2014/main" id="{1323CE86-7DD8-462C-8A61-81F00391B4A6}"/>
                  </a:ext>
                </a:extLst>
              </p:cNvPr>
              <p:cNvSpPr/>
              <p:nvPr/>
            </p:nvSpPr>
            <p:spPr>
              <a:xfrm>
                <a:off x="629501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3" name="椭圆 372">
                <a:extLst>
                  <a:ext uri="{FF2B5EF4-FFF2-40B4-BE49-F238E27FC236}">
                    <a16:creationId xmlns:a16="http://schemas.microsoft.com/office/drawing/2014/main" id="{AD3C103C-5D2E-4FD8-A844-5EF0744E5DCC}"/>
                  </a:ext>
                </a:extLst>
              </p:cNvPr>
              <p:cNvSpPr/>
              <p:nvPr/>
            </p:nvSpPr>
            <p:spPr>
              <a:xfrm>
                <a:off x="676745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4" name="椭圆 373">
                <a:extLst>
                  <a:ext uri="{FF2B5EF4-FFF2-40B4-BE49-F238E27FC236}">
                    <a16:creationId xmlns:a16="http://schemas.microsoft.com/office/drawing/2014/main" id="{1F647650-1AA6-4F1A-AE30-C0FC8AF93F55}"/>
                  </a:ext>
                </a:extLst>
              </p:cNvPr>
              <p:cNvSpPr/>
              <p:nvPr/>
            </p:nvSpPr>
            <p:spPr>
              <a:xfrm>
                <a:off x="723989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5" name="椭圆 374">
                <a:extLst>
                  <a:ext uri="{FF2B5EF4-FFF2-40B4-BE49-F238E27FC236}">
                    <a16:creationId xmlns:a16="http://schemas.microsoft.com/office/drawing/2014/main" id="{E725CEE8-7C53-4BD4-9837-60B7486A641E}"/>
                  </a:ext>
                </a:extLst>
              </p:cNvPr>
              <p:cNvSpPr/>
              <p:nvPr/>
            </p:nvSpPr>
            <p:spPr>
              <a:xfrm>
                <a:off x="771233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6" name="椭圆 375">
                <a:extLst>
                  <a:ext uri="{FF2B5EF4-FFF2-40B4-BE49-F238E27FC236}">
                    <a16:creationId xmlns:a16="http://schemas.microsoft.com/office/drawing/2014/main" id="{989490C8-561C-4989-9DC4-46055ACBFC22}"/>
                  </a:ext>
                </a:extLst>
              </p:cNvPr>
              <p:cNvSpPr/>
              <p:nvPr/>
            </p:nvSpPr>
            <p:spPr>
              <a:xfrm>
                <a:off x="818477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7" name="椭圆 376">
                <a:extLst>
                  <a:ext uri="{FF2B5EF4-FFF2-40B4-BE49-F238E27FC236}">
                    <a16:creationId xmlns:a16="http://schemas.microsoft.com/office/drawing/2014/main" id="{31931561-52B5-4809-87E1-C3AC1B65EF83}"/>
                  </a:ext>
                </a:extLst>
              </p:cNvPr>
              <p:cNvSpPr/>
              <p:nvPr/>
            </p:nvSpPr>
            <p:spPr>
              <a:xfrm>
                <a:off x="865721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8" name="椭圆 377">
                <a:extLst>
                  <a:ext uri="{FF2B5EF4-FFF2-40B4-BE49-F238E27FC236}">
                    <a16:creationId xmlns:a16="http://schemas.microsoft.com/office/drawing/2014/main" id="{C9E26EF5-2DFD-4A5D-A0C6-BFC7011ACE76}"/>
                  </a:ext>
                </a:extLst>
              </p:cNvPr>
              <p:cNvSpPr/>
              <p:nvPr/>
            </p:nvSpPr>
            <p:spPr>
              <a:xfrm>
                <a:off x="912965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44" name="组合 343">
              <a:extLst>
                <a:ext uri="{FF2B5EF4-FFF2-40B4-BE49-F238E27FC236}">
                  <a16:creationId xmlns:a16="http://schemas.microsoft.com/office/drawing/2014/main" id="{111D5AA5-AA2F-4AAC-A661-287EAF0A7DA9}"/>
                </a:ext>
              </a:extLst>
            </p:cNvPr>
            <p:cNvGrpSpPr/>
            <p:nvPr/>
          </p:nvGrpSpPr>
          <p:grpSpPr>
            <a:xfrm>
              <a:off x="7185473" y="-1581260"/>
              <a:ext cx="3580504" cy="273424"/>
              <a:chOff x="5822576" y="-685800"/>
              <a:chExt cx="3580504" cy="273424"/>
            </a:xfrm>
            <a:grpFill/>
          </p:grpSpPr>
          <p:sp>
            <p:nvSpPr>
              <p:cNvPr id="363" name="椭圆 362">
                <a:extLst>
                  <a:ext uri="{FF2B5EF4-FFF2-40B4-BE49-F238E27FC236}">
                    <a16:creationId xmlns:a16="http://schemas.microsoft.com/office/drawing/2014/main" id="{94723D1C-DDAA-4964-902E-E41C27BAD65A}"/>
                  </a:ext>
                </a:extLst>
              </p:cNvPr>
              <p:cNvSpPr/>
              <p:nvPr/>
            </p:nvSpPr>
            <p:spPr>
              <a:xfrm>
                <a:off x="582257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4" name="椭圆 363">
                <a:extLst>
                  <a:ext uri="{FF2B5EF4-FFF2-40B4-BE49-F238E27FC236}">
                    <a16:creationId xmlns:a16="http://schemas.microsoft.com/office/drawing/2014/main" id="{0D7AB1A5-57BA-4309-9EE2-80BF3D001523}"/>
                  </a:ext>
                </a:extLst>
              </p:cNvPr>
              <p:cNvSpPr/>
              <p:nvPr/>
            </p:nvSpPr>
            <p:spPr>
              <a:xfrm>
                <a:off x="629501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5" name="椭圆 364">
                <a:extLst>
                  <a:ext uri="{FF2B5EF4-FFF2-40B4-BE49-F238E27FC236}">
                    <a16:creationId xmlns:a16="http://schemas.microsoft.com/office/drawing/2014/main" id="{8459A6C1-3832-42A7-980C-F12530B9D0DE}"/>
                  </a:ext>
                </a:extLst>
              </p:cNvPr>
              <p:cNvSpPr/>
              <p:nvPr/>
            </p:nvSpPr>
            <p:spPr>
              <a:xfrm>
                <a:off x="676745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6" name="椭圆 365">
                <a:extLst>
                  <a:ext uri="{FF2B5EF4-FFF2-40B4-BE49-F238E27FC236}">
                    <a16:creationId xmlns:a16="http://schemas.microsoft.com/office/drawing/2014/main" id="{206B8450-6B0C-4988-9B34-249A9A225AC3}"/>
                  </a:ext>
                </a:extLst>
              </p:cNvPr>
              <p:cNvSpPr/>
              <p:nvPr/>
            </p:nvSpPr>
            <p:spPr>
              <a:xfrm>
                <a:off x="723989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7" name="椭圆 366">
                <a:extLst>
                  <a:ext uri="{FF2B5EF4-FFF2-40B4-BE49-F238E27FC236}">
                    <a16:creationId xmlns:a16="http://schemas.microsoft.com/office/drawing/2014/main" id="{5A8012C8-17EE-4F84-90FD-1C1FC615471B}"/>
                  </a:ext>
                </a:extLst>
              </p:cNvPr>
              <p:cNvSpPr/>
              <p:nvPr/>
            </p:nvSpPr>
            <p:spPr>
              <a:xfrm>
                <a:off x="771233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8" name="椭圆 367">
                <a:extLst>
                  <a:ext uri="{FF2B5EF4-FFF2-40B4-BE49-F238E27FC236}">
                    <a16:creationId xmlns:a16="http://schemas.microsoft.com/office/drawing/2014/main" id="{E0D8BF4D-BF54-4FBE-A7B2-94EBBE8ECB3C}"/>
                  </a:ext>
                </a:extLst>
              </p:cNvPr>
              <p:cNvSpPr/>
              <p:nvPr/>
            </p:nvSpPr>
            <p:spPr>
              <a:xfrm>
                <a:off x="818477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9" name="椭圆 368">
                <a:extLst>
                  <a:ext uri="{FF2B5EF4-FFF2-40B4-BE49-F238E27FC236}">
                    <a16:creationId xmlns:a16="http://schemas.microsoft.com/office/drawing/2014/main" id="{80FAD8C4-9276-4868-8601-97AEAD57C548}"/>
                  </a:ext>
                </a:extLst>
              </p:cNvPr>
              <p:cNvSpPr/>
              <p:nvPr/>
            </p:nvSpPr>
            <p:spPr>
              <a:xfrm>
                <a:off x="865721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0" name="椭圆 369">
                <a:extLst>
                  <a:ext uri="{FF2B5EF4-FFF2-40B4-BE49-F238E27FC236}">
                    <a16:creationId xmlns:a16="http://schemas.microsoft.com/office/drawing/2014/main" id="{1ED33E0F-50D4-48EA-95F9-0D7FC8B1F92B}"/>
                  </a:ext>
                </a:extLst>
              </p:cNvPr>
              <p:cNvSpPr/>
              <p:nvPr/>
            </p:nvSpPr>
            <p:spPr>
              <a:xfrm>
                <a:off x="912965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45" name="组合 344">
              <a:extLst>
                <a:ext uri="{FF2B5EF4-FFF2-40B4-BE49-F238E27FC236}">
                  <a16:creationId xmlns:a16="http://schemas.microsoft.com/office/drawing/2014/main" id="{B14CFB75-32FF-4DE8-BCC6-0B83CE146EA8}"/>
                </a:ext>
              </a:extLst>
            </p:cNvPr>
            <p:cNvGrpSpPr/>
            <p:nvPr/>
          </p:nvGrpSpPr>
          <p:grpSpPr>
            <a:xfrm>
              <a:off x="7185473" y="-709344"/>
              <a:ext cx="3580504" cy="273424"/>
              <a:chOff x="5822576" y="-685800"/>
              <a:chExt cx="3580504" cy="273424"/>
            </a:xfrm>
            <a:grpFill/>
          </p:grpSpPr>
          <p:sp>
            <p:nvSpPr>
              <p:cNvPr id="355" name="椭圆 354">
                <a:extLst>
                  <a:ext uri="{FF2B5EF4-FFF2-40B4-BE49-F238E27FC236}">
                    <a16:creationId xmlns:a16="http://schemas.microsoft.com/office/drawing/2014/main" id="{41A5C4E3-E185-4283-B980-E2D05473EC67}"/>
                  </a:ext>
                </a:extLst>
              </p:cNvPr>
              <p:cNvSpPr/>
              <p:nvPr/>
            </p:nvSpPr>
            <p:spPr>
              <a:xfrm>
                <a:off x="582257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6" name="椭圆 355">
                <a:extLst>
                  <a:ext uri="{FF2B5EF4-FFF2-40B4-BE49-F238E27FC236}">
                    <a16:creationId xmlns:a16="http://schemas.microsoft.com/office/drawing/2014/main" id="{420F71C6-497C-4DCC-9E05-367EF23940BD}"/>
                  </a:ext>
                </a:extLst>
              </p:cNvPr>
              <p:cNvSpPr/>
              <p:nvPr/>
            </p:nvSpPr>
            <p:spPr>
              <a:xfrm>
                <a:off x="629501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7" name="椭圆 356">
                <a:extLst>
                  <a:ext uri="{FF2B5EF4-FFF2-40B4-BE49-F238E27FC236}">
                    <a16:creationId xmlns:a16="http://schemas.microsoft.com/office/drawing/2014/main" id="{027635C1-6A26-4214-9C08-915C90A985B1}"/>
                  </a:ext>
                </a:extLst>
              </p:cNvPr>
              <p:cNvSpPr/>
              <p:nvPr/>
            </p:nvSpPr>
            <p:spPr>
              <a:xfrm>
                <a:off x="676745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8" name="椭圆 357">
                <a:extLst>
                  <a:ext uri="{FF2B5EF4-FFF2-40B4-BE49-F238E27FC236}">
                    <a16:creationId xmlns:a16="http://schemas.microsoft.com/office/drawing/2014/main" id="{7B3F7C79-F2E4-4C92-8118-575ED1130444}"/>
                  </a:ext>
                </a:extLst>
              </p:cNvPr>
              <p:cNvSpPr/>
              <p:nvPr/>
            </p:nvSpPr>
            <p:spPr>
              <a:xfrm>
                <a:off x="723989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9" name="椭圆 358">
                <a:extLst>
                  <a:ext uri="{FF2B5EF4-FFF2-40B4-BE49-F238E27FC236}">
                    <a16:creationId xmlns:a16="http://schemas.microsoft.com/office/drawing/2014/main" id="{08CBC2D9-C8F4-4630-B619-AA4457556ACF}"/>
                  </a:ext>
                </a:extLst>
              </p:cNvPr>
              <p:cNvSpPr/>
              <p:nvPr/>
            </p:nvSpPr>
            <p:spPr>
              <a:xfrm>
                <a:off x="771233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0" name="椭圆 359">
                <a:extLst>
                  <a:ext uri="{FF2B5EF4-FFF2-40B4-BE49-F238E27FC236}">
                    <a16:creationId xmlns:a16="http://schemas.microsoft.com/office/drawing/2014/main" id="{03AFE009-73F8-4E31-B654-B4E6D423E42F}"/>
                  </a:ext>
                </a:extLst>
              </p:cNvPr>
              <p:cNvSpPr/>
              <p:nvPr/>
            </p:nvSpPr>
            <p:spPr>
              <a:xfrm>
                <a:off x="818477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1" name="椭圆 360">
                <a:extLst>
                  <a:ext uri="{FF2B5EF4-FFF2-40B4-BE49-F238E27FC236}">
                    <a16:creationId xmlns:a16="http://schemas.microsoft.com/office/drawing/2014/main" id="{D01C2601-F807-41A6-8997-43BBC458570E}"/>
                  </a:ext>
                </a:extLst>
              </p:cNvPr>
              <p:cNvSpPr/>
              <p:nvPr/>
            </p:nvSpPr>
            <p:spPr>
              <a:xfrm>
                <a:off x="865721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2" name="椭圆 361">
                <a:extLst>
                  <a:ext uri="{FF2B5EF4-FFF2-40B4-BE49-F238E27FC236}">
                    <a16:creationId xmlns:a16="http://schemas.microsoft.com/office/drawing/2014/main" id="{8CDEF7FD-E233-4259-9C98-D08DDF7990C5}"/>
                  </a:ext>
                </a:extLst>
              </p:cNvPr>
              <p:cNvSpPr/>
              <p:nvPr/>
            </p:nvSpPr>
            <p:spPr>
              <a:xfrm>
                <a:off x="912965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46" name="组合 345">
              <a:extLst>
                <a:ext uri="{FF2B5EF4-FFF2-40B4-BE49-F238E27FC236}">
                  <a16:creationId xmlns:a16="http://schemas.microsoft.com/office/drawing/2014/main" id="{893453FE-F8EB-42D6-8F10-9ABAE168B3C2}"/>
                </a:ext>
              </a:extLst>
            </p:cNvPr>
            <p:cNvGrpSpPr/>
            <p:nvPr/>
          </p:nvGrpSpPr>
          <p:grpSpPr>
            <a:xfrm>
              <a:off x="7185473" y="-273386"/>
              <a:ext cx="3580504" cy="273424"/>
              <a:chOff x="5822576" y="-685800"/>
              <a:chExt cx="3580504" cy="273424"/>
            </a:xfrm>
            <a:grpFill/>
          </p:grpSpPr>
          <p:sp>
            <p:nvSpPr>
              <p:cNvPr id="347" name="椭圆 346">
                <a:extLst>
                  <a:ext uri="{FF2B5EF4-FFF2-40B4-BE49-F238E27FC236}">
                    <a16:creationId xmlns:a16="http://schemas.microsoft.com/office/drawing/2014/main" id="{200CBE54-E672-4AEA-AA14-D5B9B9AAFA58}"/>
                  </a:ext>
                </a:extLst>
              </p:cNvPr>
              <p:cNvSpPr/>
              <p:nvPr/>
            </p:nvSpPr>
            <p:spPr>
              <a:xfrm>
                <a:off x="582257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8" name="椭圆 347">
                <a:extLst>
                  <a:ext uri="{FF2B5EF4-FFF2-40B4-BE49-F238E27FC236}">
                    <a16:creationId xmlns:a16="http://schemas.microsoft.com/office/drawing/2014/main" id="{57110BBC-C804-4EF4-9313-C9D39D691655}"/>
                  </a:ext>
                </a:extLst>
              </p:cNvPr>
              <p:cNvSpPr/>
              <p:nvPr/>
            </p:nvSpPr>
            <p:spPr>
              <a:xfrm>
                <a:off x="629501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9" name="椭圆 348">
                <a:extLst>
                  <a:ext uri="{FF2B5EF4-FFF2-40B4-BE49-F238E27FC236}">
                    <a16:creationId xmlns:a16="http://schemas.microsoft.com/office/drawing/2014/main" id="{F1F931B3-CF45-456A-B05B-6AE8AFFBD04C}"/>
                  </a:ext>
                </a:extLst>
              </p:cNvPr>
              <p:cNvSpPr/>
              <p:nvPr/>
            </p:nvSpPr>
            <p:spPr>
              <a:xfrm>
                <a:off x="676745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0" name="椭圆 349">
                <a:extLst>
                  <a:ext uri="{FF2B5EF4-FFF2-40B4-BE49-F238E27FC236}">
                    <a16:creationId xmlns:a16="http://schemas.microsoft.com/office/drawing/2014/main" id="{96300FCE-6797-4E12-8AC8-0BB174DD9C7F}"/>
                  </a:ext>
                </a:extLst>
              </p:cNvPr>
              <p:cNvSpPr/>
              <p:nvPr/>
            </p:nvSpPr>
            <p:spPr>
              <a:xfrm>
                <a:off x="723989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1" name="椭圆 350">
                <a:extLst>
                  <a:ext uri="{FF2B5EF4-FFF2-40B4-BE49-F238E27FC236}">
                    <a16:creationId xmlns:a16="http://schemas.microsoft.com/office/drawing/2014/main" id="{96F9BA50-8ACF-4786-B438-666D1352E422}"/>
                  </a:ext>
                </a:extLst>
              </p:cNvPr>
              <p:cNvSpPr/>
              <p:nvPr/>
            </p:nvSpPr>
            <p:spPr>
              <a:xfrm>
                <a:off x="771233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2" name="椭圆 351">
                <a:extLst>
                  <a:ext uri="{FF2B5EF4-FFF2-40B4-BE49-F238E27FC236}">
                    <a16:creationId xmlns:a16="http://schemas.microsoft.com/office/drawing/2014/main" id="{DD07C69E-B678-48BF-80B5-93EBE7DEFBDA}"/>
                  </a:ext>
                </a:extLst>
              </p:cNvPr>
              <p:cNvSpPr/>
              <p:nvPr/>
            </p:nvSpPr>
            <p:spPr>
              <a:xfrm>
                <a:off x="818477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3" name="椭圆 352">
                <a:extLst>
                  <a:ext uri="{FF2B5EF4-FFF2-40B4-BE49-F238E27FC236}">
                    <a16:creationId xmlns:a16="http://schemas.microsoft.com/office/drawing/2014/main" id="{D14F1126-BA0A-4397-B9C1-5DA20BED4FBF}"/>
                  </a:ext>
                </a:extLst>
              </p:cNvPr>
              <p:cNvSpPr/>
              <p:nvPr/>
            </p:nvSpPr>
            <p:spPr>
              <a:xfrm>
                <a:off x="865721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4" name="椭圆 353">
                <a:extLst>
                  <a:ext uri="{FF2B5EF4-FFF2-40B4-BE49-F238E27FC236}">
                    <a16:creationId xmlns:a16="http://schemas.microsoft.com/office/drawing/2014/main" id="{15CF3996-F63F-4B10-923C-D96B6365305E}"/>
                  </a:ext>
                </a:extLst>
              </p:cNvPr>
              <p:cNvSpPr/>
              <p:nvPr/>
            </p:nvSpPr>
            <p:spPr>
              <a:xfrm>
                <a:off x="9129656" y="-685800"/>
                <a:ext cx="273424" cy="2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50" name="矩形 49">
            <a:extLst>
              <a:ext uri="{FF2B5EF4-FFF2-40B4-BE49-F238E27FC236}">
                <a16:creationId xmlns:a16="http://schemas.microsoft.com/office/drawing/2014/main" id="{AA81B25A-83FB-4E40-93B0-E4277F44DF5E}"/>
              </a:ext>
            </a:extLst>
          </p:cNvPr>
          <p:cNvSpPr/>
          <p:nvPr/>
        </p:nvSpPr>
        <p:spPr>
          <a:xfrm>
            <a:off x="2222351" y="5488964"/>
            <a:ext cx="3143991" cy="4742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2" name="图形 17" descr="智能手机 纯色填充">
            <a:extLst>
              <a:ext uri="{FF2B5EF4-FFF2-40B4-BE49-F238E27FC236}">
                <a16:creationId xmlns:a16="http://schemas.microsoft.com/office/drawing/2014/main" id="{704B0629-9655-4CA7-BB6F-E18E66C0B073}"/>
              </a:ext>
            </a:extLst>
          </p:cNvPr>
          <p:cNvSpPr/>
          <p:nvPr/>
        </p:nvSpPr>
        <p:spPr>
          <a:xfrm>
            <a:off x="2366903" y="5410141"/>
            <a:ext cx="273068" cy="500625"/>
          </a:xfrm>
          <a:custGeom>
            <a:avLst/>
            <a:gdLst>
              <a:gd name="connsiteX0" fmla="*/ 329467 w 376534"/>
              <a:gd name="connsiteY0" fmla="*/ 596179 h 690312"/>
              <a:gd name="connsiteX1" fmla="*/ 47067 w 376534"/>
              <a:gd name="connsiteY1" fmla="*/ 596179 h 690312"/>
              <a:gd name="connsiteX2" fmla="*/ 47067 w 376534"/>
              <a:gd name="connsiteY2" fmla="*/ 94134 h 690312"/>
              <a:gd name="connsiteX3" fmla="*/ 329467 w 376534"/>
              <a:gd name="connsiteY3" fmla="*/ 94134 h 690312"/>
              <a:gd name="connsiteX4" fmla="*/ 329467 w 376534"/>
              <a:gd name="connsiteY4" fmla="*/ 596179 h 690312"/>
              <a:gd name="connsiteX5" fmla="*/ 156889 w 376534"/>
              <a:gd name="connsiteY5" fmla="*/ 31378 h 690312"/>
              <a:gd name="connsiteX6" fmla="*/ 219645 w 376534"/>
              <a:gd name="connsiteY6" fmla="*/ 31378 h 690312"/>
              <a:gd name="connsiteX7" fmla="*/ 235334 w 376534"/>
              <a:gd name="connsiteY7" fmla="*/ 47067 h 690312"/>
              <a:gd name="connsiteX8" fmla="*/ 219645 w 376534"/>
              <a:gd name="connsiteY8" fmla="*/ 62756 h 690312"/>
              <a:gd name="connsiteX9" fmla="*/ 156889 w 376534"/>
              <a:gd name="connsiteY9" fmla="*/ 62756 h 690312"/>
              <a:gd name="connsiteX10" fmla="*/ 141200 w 376534"/>
              <a:gd name="connsiteY10" fmla="*/ 47067 h 690312"/>
              <a:gd name="connsiteX11" fmla="*/ 156889 w 376534"/>
              <a:gd name="connsiteY11" fmla="*/ 31378 h 690312"/>
              <a:gd name="connsiteX12" fmla="*/ 360845 w 376534"/>
              <a:gd name="connsiteY12" fmla="*/ 0 h 690312"/>
              <a:gd name="connsiteX13" fmla="*/ 15689 w 376534"/>
              <a:gd name="connsiteY13" fmla="*/ 0 h 690312"/>
              <a:gd name="connsiteX14" fmla="*/ 0 w 376534"/>
              <a:gd name="connsiteY14" fmla="*/ 15689 h 690312"/>
              <a:gd name="connsiteX15" fmla="*/ 0 w 376534"/>
              <a:gd name="connsiteY15" fmla="*/ 674623 h 690312"/>
              <a:gd name="connsiteX16" fmla="*/ 15689 w 376534"/>
              <a:gd name="connsiteY16" fmla="*/ 690312 h 690312"/>
              <a:gd name="connsiteX17" fmla="*/ 360845 w 376534"/>
              <a:gd name="connsiteY17" fmla="*/ 690312 h 690312"/>
              <a:gd name="connsiteX18" fmla="*/ 376534 w 376534"/>
              <a:gd name="connsiteY18" fmla="*/ 674623 h 690312"/>
              <a:gd name="connsiteX19" fmla="*/ 376534 w 376534"/>
              <a:gd name="connsiteY19" fmla="*/ 15689 h 690312"/>
              <a:gd name="connsiteX20" fmla="*/ 360845 w 376534"/>
              <a:gd name="connsiteY20" fmla="*/ 0 h 69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6534" h="690312">
                <a:moveTo>
                  <a:pt x="329467" y="596179"/>
                </a:moveTo>
                <a:lnTo>
                  <a:pt x="47067" y="596179"/>
                </a:lnTo>
                <a:lnTo>
                  <a:pt x="47067" y="94134"/>
                </a:lnTo>
                <a:lnTo>
                  <a:pt x="329467" y="94134"/>
                </a:lnTo>
                <a:lnTo>
                  <a:pt x="329467" y="596179"/>
                </a:lnTo>
                <a:close/>
                <a:moveTo>
                  <a:pt x="156889" y="31378"/>
                </a:moveTo>
                <a:lnTo>
                  <a:pt x="219645" y="31378"/>
                </a:lnTo>
                <a:cubicBezTo>
                  <a:pt x="228274" y="31378"/>
                  <a:pt x="235334" y="38438"/>
                  <a:pt x="235334" y="47067"/>
                </a:cubicBezTo>
                <a:cubicBezTo>
                  <a:pt x="235334" y="55696"/>
                  <a:pt x="228274" y="62756"/>
                  <a:pt x="219645" y="62756"/>
                </a:cubicBezTo>
                <a:lnTo>
                  <a:pt x="156889" y="62756"/>
                </a:lnTo>
                <a:cubicBezTo>
                  <a:pt x="148260" y="62756"/>
                  <a:pt x="141200" y="55696"/>
                  <a:pt x="141200" y="47067"/>
                </a:cubicBezTo>
                <a:cubicBezTo>
                  <a:pt x="141200" y="38438"/>
                  <a:pt x="148260" y="31378"/>
                  <a:pt x="156889" y="31378"/>
                </a:cubicBezTo>
                <a:close/>
                <a:moveTo>
                  <a:pt x="360845" y="0"/>
                </a:moveTo>
                <a:lnTo>
                  <a:pt x="15689" y="0"/>
                </a:lnTo>
                <a:cubicBezTo>
                  <a:pt x="7060" y="0"/>
                  <a:pt x="0" y="7060"/>
                  <a:pt x="0" y="15689"/>
                </a:cubicBezTo>
                <a:lnTo>
                  <a:pt x="0" y="674623"/>
                </a:lnTo>
                <a:cubicBezTo>
                  <a:pt x="0" y="683252"/>
                  <a:pt x="7060" y="690312"/>
                  <a:pt x="15689" y="690312"/>
                </a:cubicBezTo>
                <a:lnTo>
                  <a:pt x="360845" y="690312"/>
                </a:lnTo>
                <a:cubicBezTo>
                  <a:pt x="369474" y="690312"/>
                  <a:pt x="376534" y="683252"/>
                  <a:pt x="376534" y="674623"/>
                </a:cubicBezTo>
                <a:lnTo>
                  <a:pt x="376534" y="15689"/>
                </a:lnTo>
                <a:cubicBezTo>
                  <a:pt x="376534" y="7060"/>
                  <a:pt x="369474" y="0"/>
                  <a:pt x="360845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78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C8569953-F1FF-41C9-B551-D351B06344F2}"/>
              </a:ext>
            </a:extLst>
          </p:cNvPr>
          <p:cNvSpPr/>
          <p:nvPr/>
        </p:nvSpPr>
        <p:spPr>
          <a:xfrm>
            <a:off x="5929851" y="5493664"/>
            <a:ext cx="3290349" cy="4742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6" name="图形 25" descr="标记 纯色填充">
            <a:extLst>
              <a:ext uri="{FF2B5EF4-FFF2-40B4-BE49-F238E27FC236}">
                <a16:creationId xmlns:a16="http://schemas.microsoft.com/office/drawing/2014/main" id="{C684A4B5-6D84-4326-84F3-E025587242A5}"/>
              </a:ext>
            </a:extLst>
          </p:cNvPr>
          <p:cNvSpPr/>
          <p:nvPr/>
        </p:nvSpPr>
        <p:spPr>
          <a:xfrm>
            <a:off x="6070997" y="5412482"/>
            <a:ext cx="308201" cy="500625"/>
          </a:xfrm>
          <a:custGeom>
            <a:avLst/>
            <a:gdLst>
              <a:gd name="connsiteX0" fmla="*/ 199373 w 398745"/>
              <a:gd name="connsiteY0" fmla="*/ 285750 h 647700"/>
              <a:gd name="connsiteX1" fmla="*/ 113648 w 398745"/>
              <a:gd name="connsiteY1" fmla="*/ 200025 h 647700"/>
              <a:gd name="connsiteX2" fmla="*/ 199373 w 398745"/>
              <a:gd name="connsiteY2" fmla="*/ 114300 h 647700"/>
              <a:gd name="connsiteX3" fmla="*/ 285098 w 398745"/>
              <a:gd name="connsiteY3" fmla="*/ 200025 h 647700"/>
              <a:gd name="connsiteX4" fmla="*/ 199373 w 398745"/>
              <a:gd name="connsiteY4" fmla="*/ 285750 h 647700"/>
              <a:gd name="connsiteX5" fmla="*/ 199373 w 398745"/>
              <a:gd name="connsiteY5" fmla="*/ 0 h 647700"/>
              <a:gd name="connsiteX6" fmla="*/ 34590 w 398745"/>
              <a:gd name="connsiteY6" fmla="*/ 87630 h 647700"/>
              <a:gd name="connsiteX7" fmla="*/ 13635 w 398745"/>
              <a:gd name="connsiteY7" fmla="*/ 273368 h 647700"/>
              <a:gd name="connsiteX8" fmla="*/ 104123 w 398745"/>
              <a:gd name="connsiteY8" fmla="*/ 473393 h 647700"/>
              <a:gd name="connsiteX9" fmla="*/ 182228 w 398745"/>
              <a:gd name="connsiteY9" fmla="*/ 637223 h 647700"/>
              <a:gd name="connsiteX10" fmla="*/ 199373 w 398745"/>
              <a:gd name="connsiteY10" fmla="*/ 647700 h 647700"/>
              <a:gd name="connsiteX11" fmla="*/ 216518 w 398745"/>
              <a:gd name="connsiteY11" fmla="*/ 637223 h 647700"/>
              <a:gd name="connsiteX12" fmla="*/ 294623 w 398745"/>
              <a:gd name="connsiteY12" fmla="*/ 473393 h 647700"/>
              <a:gd name="connsiteX13" fmla="*/ 385110 w 398745"/>
              <a:gd name="connsiteY13" fmla="*/ 273368 h 647700"/>
              <a:gd name="connsiteX14" fmla="*/ 364155 w 398745"/>
              <a:gd name="connsiteY14" fmla="*/ 87630 h 647700"/>
              <a:gd name="connsiteX15" fmla="*/ 199373 w 398745"/>
              <a:gd name="connsiteY15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8745" h="647700">
                <a:moveTo>
                  <a:pt x="199373" y="285750"/>
                </a:moveTo>
                <a:cubicBezTo>
                  <a:pt x="151748" y="285750"/>
                  <a:pt x="113648" y="247650"/>
                  <a:pt x="113648" y="200025"/>
                </a:cubicBezTo>
                <a:cubicBezTo>
                  <a:pt x="113648" y="152400"/>
                  <a:pt x="151748" y="114300"/>
                  <a:pt x="199373" y="114300"/>
                </a:cubicBezTo>
                <a:cubicBezTo>
                  <a:pt x="246998" y="114300"/>
                  <a:pt x="285098" y="152400"/>
                  <a:pt x="285098" y="200025"/>
                </a:cubicBezTo>
                <a:cubicBezTo>
                  <a:pt x="285098" y="247650"/>
                  <a:pt x="246998" y="285750"/>
                  <a:pt x="199373" y="285750"/>
                </a:cubicBezTo>
                <a:close/>
                <a:moveTo>
                  <a:pt x="199373" y="0"/>
                </a:moveTo>
                <a:cubicBezTo>
                  <a:pt x="133650" y="0"/>
                  <a:pt x="71738" y="32385"/>
                  <a:pt x="34590" y="87630"/>
                </a:cubicBezTo>
                <a:cubicBezTo>
                  <a:pt x="-2557" y="141923"/>
                  <a:pt x="-10177" y="211455"/>
                  <a:pt x="13635" y="273368"/>
                </a:cubicBezTo>
                <a:lnTo>
                  <a:pt x="104123" y="473393"/>
                </a:lnTo>
                <a:lnTo>
                  <a:pt x="182228" y="637223"/>
                </a:lnTo>
                <a:cubicBezTo>
                  <a:pt x="185085" y="643890"/>
                  <a:pt x="191753" y="647700"/>
                  <a:pt x="199373" y="647700"/>
                </a:cubicBezTo>
                <a:cubicBezTo>
                  <a:pt x="206993" y="647700"/>
                  <a:pt x="213660" y="643890"/>
                  <a:pt x="216518" y="637223"/>
                </a:cubicBezTo>
                <a:lnTo>
                  <a:pt x="294623" y="473393"/>
                </a:lnTo>
                <a:lnTo>
                  <a:pt x="385110" y="273368"/>
                </a:lnTo>
                <a:cubicBezTo>
                  <a:pt x="408923" y="211455"/>
                  <a:pt x="401303" y="141923"/>
                  <a:pt x="364155" y="87630"/>
                </a:cubicBezTo>
                <a:cubicBezTo>
                  <a:pt x="327008" y="32385"/>
                  <a:pt x="265095" y="0"/>
                  <a:pt x="199373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88548C-A86F-4776-A9F8-80CC4AF910CF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138363" y="4409978"/>
            <a:ext cx="6157912" cy="781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latin typeface="+mj-lt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Thank You</a:t>
            </a:r>
            <a:endParaRPr lang="zh-CN" altLang="en-US" dirty="0"/>
          </a:p>
        </p:txBody>
      </p:sp>
      <p:sp>
        <p:nvSpPr>
          <p:cNvPr id="60" name="文本占位符 2">
            <a:extLst>
              <a:ext uri="{FF2B5EF4-FFF2-40B4-BE49-F238E27FC236}">
                <a16:creationId xmlns:a16="http://schemas.microsoft.com/office/drawing/2014/main" id="{0C6BF85B-FF96-4752-B534-56E1D5F7A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2647" y="5551367"/>
            <a:ext cx="2333074" cy="372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badi" panose="020B0604020104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地址：北京市海定区</a:t>
            </a:r>
            <a:endParaRPr kumimoji="0" lang="af-ZA" altLang="zh-CN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61" name="文本占位符 2">
            <a:extLst>
              <a:ext uri="{FF2B5EF4-FFF2-40B4-BE49-F238E27FC236}">
                <a16:creationId xmlns:a16="http://schemas.microsoft.com/office/drawing/2014/main" id="{93D18A64-1061-4EA0-9EC2-60B0CE9A95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6066" y="5551367"/>
            <a:ext cx="2614427" cy="372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badi" panose="020B0604020104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TEL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：</a:t>
            </a:r>
            <a:r>
              <a:rPr kumimoji="0" lang="af-ZA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6666 6666 6666</a:t>
            </a:r>
          </a:p>
        </p:txBody>
      </p:sp>
    </p:spTree>
    <p:extLst>
      <p:ext uri="{BB962C8B-B14F-4D97-AF65-F5344CB8AC3E}">
        <p14:creationId xmlns:p14="http://schemas.microsoft.com/office/powerpoint/2010/main" val="37665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四项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3">
            <a:extLst>
              <a:ext uri="{FF2B5EF4-FFF2-40B4-BE49-F238E27FC236}">
                <a16:creationId xmlns:a16="http://schemas.microsoft.com/office/drawing/2014/main" id="{7C447136-655E-4063-911C-812AAB0C0869}"/>
              </a:ext>
            </a:extLst>
          </p:cNvPr>
          <p:cNvSpPr/>
          <p:nvPr userDrawn="1"/>
        </p:nvSpPr>
        <p:spPr>
          <a:xfrm>
            <a:off x="3129894" y="1932972"/>
            <a:ext cx="2880000" cy="3965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A1E92C7C-1F68-4C15-9008-88E99C0FA963}"/>
              </a:ext>
            </a:extLst>
          </p:cNvPr>
          <p:cNvSpPr/>
          <p:nvPr userDrawn="1"/>
        </p:nvSpPr>
        <p:spPr>
          <a:xfrm>
            <a:off x="6173681" y="1933959"/>
            <a:ext cx="2880000" cy="397641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E3E61C64-3BD8-4747-8792-FD758E4DEDC4}"/>
              </a:ext>
            </a:extLst>
          </p:cNvPr>
          <p:cNvSpPr/>
          <p:nvPr userDrawn="1"/>
        </p:nvSpPr>
        <p:spPr>
          <a:xfrm>
            <a:off x="86106" y="1932972"/>
            <a:ext cx="2880000" cy="3965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9EDE698E-09F6-4B1A-AE0C-8A136114A7D2}"/>
              </a:ext>
            </a:extLst>
          </p:cNvPr>
          <p:cNvSpPr/>
          <p:nvPr userDrawn="1"/>
        </p:nvSpPr>
        <p:spPr>
          <a:xfrm>
            <a:off x="9225894" y="1933959"/>
            <a:ext cx="2880000" cy="397641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2" name="图形 11" descr="光盘 轮廓">
            <a:extLst>
              <a:ext uri="{FF2B5EF4-FFF2-40B4-BE49-F238E27FC236}">
                <a16:creationId xmlns:a16="http://schemas.microsoft.com/office/drawing/2014/main" id="{0851B412-07FA-42F0-A8DE-DA9AAD1C07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906" y="2406865"/>
            <a:ext cx="914400" cy="914400"/>
          </a:xfrm>
          <a:prstGeom prst="rect">
            <a:avLst/>
          </a:prstGeom>
        </p:spPr>
      </p:pic>
      <p:pic>
        <p:nvPicPr>
          <p:cNvPr id="13" name="图形 12" descr="投影仪 轮廓">
            <a:extLst>
              <a:ext uri="{FF2B5EF4-FFF2-40B4-BE49-F238E27FC236}">
                <a16:creationId xmlns:a16="http://schemas.microsoft.com/office/drawing/2014/main" id="{43572378-EFBB-4670-810D-A0B79C37B3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8694" y="2406865"/>
            <a:ext cx="914400" cy="914400"/>
          </a:xfrm>
          <a:prstGeom prst="rect">
            <a:avLst/>
          </a:prstGeom>
        </p:spPr>
      </p:pic>
      <p:pic>
        <p:nvPicPr>
          <p:cNvPr id="14" name="图形 13" descr="再生能源 轮廓">
            <a:extLst>
              <a:ext uri="{FF2B5EF4-FFF2-40B4-BE49-F238E27FC236}">
                <a16:creationId xmlns:a16="http://schemas.microsoft.com/office/drawing/2014/main" id="{E7C8AC7F-23C4-4E99-AC0F-864BC99ED6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6481" y="2406865"/>
            <a:ext cx="914400" cy="914400"/>
          </a:xfrm>
          <a:prstGeom prst="rect">
            <a:avLst/>
          </a:prstGeom>
        </p:spPr>
      </p:pic>
      <p:pic>
        <p:nvPicPr>
          <p:cNvPr id="15" name="图形 14" descr="碎纸机 轮廓">
            <a:extLst>
              <a:ext uri="{FF2B5EF4-FFF2-40B4-BE49-F238E27FC236}">
                <a16:creationId xmlns:a16="http://schemas.microsoft.com/office/drawing/2014/main" id="{EEB54124-9628-4A98-9A8D-3566EC26B6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12694" y="2406865"/>
            <a:ext cx="914400" cy="914400"/>
          </a:xfrm>
          <a:prstGeom prst="rect">
            <a:avLst/>
          </a:prstGeom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5D2600F-281C-4BFC-B950-471AE7EAB939}"/>
              </a:ext>
            </a:extLst>
          </p:cNvPr>
          <p:cNvSpPr/>
          <p:nvPr userDrawn="1"/>
        </p:nvSpPr>
        <p:spPr>
          <a:xfrm>
            <a:off x="496928" y="1091159"/>
            <a:ext cx="3736847" cy="4571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CE831258-38DD-490E-BA68-6D773F19B7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038" y="474360"/>
            <a:ext cx="4600056" cy="892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/>
                <a:ea typeface="微软雅黑 Light"/>
                <a:cs typeface="+mn-cs"/>
              </a:rPr>
              <a:t>ADD YOUR TITLE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Black"/>
              <a:ea typeface="微软雅黑 Light"/>
              <a:cs typeface="+mn-cs"/>
            </a:endParaRPr>
          </a:p>
          <a:p>
            <a:pPr lvl="0"/>
            <a:endParaRPr lang="zh-CN" altLang="en-US" dirty="0"/>
          </a:p>
        </p:txBody>
      </p:sp>
      <p:sp>
        <p:nvSpPr>
          <p:cNvPr id="29" name="文本占位符 28">
            <a:extLst>
              <a:ext uri="{FF2B5EF4-FFF2-40B4-BE49-F238E27FC236}">
                <a16:creationId xmlns:a16="http://schemas.microsoft.com/office/drawing/2014/main" id="{C6B6BFFC-88A0-45BE-B956-D1BAEA8F8B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1974" y="3536736"/>
            <a:ext cx="2095840" cy="4493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800" dirty="0">
                <a:solidFill>
                  <a:schemeClr val="bg1"/>
                </a:solidFill>
                <a:latin typeface="+mn-lt"/>
              </a:rPr>
              <a:t>ADD YOUR TITLE</a:t>
            </a:r>
            <a:endParaRPr lang="zh-CN" altLang="en-US" sz="1800" dirty="0">
              <a:solidFill>
                <a:schemeClr val="bg1"/>
              </a:solidFill>
              <a:latin typeface="+mn-lt"/>
            </a:endParaRPr>
          </a:p>
          <a:p>
            <a:pPr lvl="0"/>
            <a:endParaRPr lang="zh-CN" altLang="en-US" dirty="0"/>
          </a:p>
        </p:txBody>
      </p:sp>
      <p:sp>
        <p:nvSpPr>
          <p:cNvPr id="34" name="文本占位符 33">
            <a:extLst>
              <a:ext uri="{FF2B5EF4-FFF2-40B4-BE49-F238E27FC236}">
                <a16:creationId xmlns:a16="http://schemas.microsoft.com/office/drawing/2014/main" id="{D06C4451-4F13-41DD-8E90-21ACFB47CE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71344" y="4149725"/>
            <a:ext cx="2197100" cy="12255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</a:rPr>
              <a:t>Enter your text here. Enter your text </a:t>
            </a:r>
            <a:r>
              <a:rPr lang="en-US" altLang="zh-CN" sz="1400" dirty="0" err="1">
                <a:solidFill>
                  <a:schemeClr val="bg1"/>
                </a:solidFill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</a:rPr>
              <a:t> your text </a:t>
            </a:r>
            <a:r>
              <a:rPr lang="en-US" altLang="zh-CN" sz="1400" dirty="0" err="1">
                <a:solidFill>
                  <a:schemeClr val="bg1"/>
                </a:solidFill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</a:rPr>
              <a:t> your text here. </a:t>
            </a:r>
            <a:endParaRPr lang="zh-CN" altLang="en-US" sz="1400" dirty="0">
              <a:solidFill>
                <a:schemeClr val="bg1"/>
              </a:solidFill>
            </a:endParaRPr>
          </a:p>
          <a:p>
            <a:pPr lvl="0"/>
            <a:endParaRPr lang="zh-CN" altLang="en-US" dirty="0"/>
          </a:p>
        </p:txBody>
      </p:sp>
      <p:sp>
        <p:nvSpPr>
          <p:cNvPr id="35" name="文本占位符 28">
            <a:extLst>
              <a:ext uri="{FF2B5EF4-FFF2-40B4-BE49-F238E27FC236}">
                <a16:creationId xmlns:a16="http://schemas.microsoft.com/office/drawing/2014/main" id="{A64AD632-28A5-450A-863D-D693B6C92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928" y="3536736"/>
            <a:ext cx="2095840" cy="4493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800" dirty="0">
                <a:solidFill>
                  <a:schemeClr val="bg1"/>
                </a:solidFill>
                <a:latin typeface="+mn-lt"/>
              </a:rPr>
              <a:t>ADD YOUR TITLE</a:t>
            </a:r>
            <a:endParaRPr lang="zh-CN" altLang="en-US" sz="1800" dirty="0">
              <a:solidFill>
                <a:schemeClr val="bg1"/>
              </a:solidFill>
              <a:latin typeface="+mn-lt"/>
            </a:endParaRPr>
          </a:p>
          <a:p>
            <a:pPr lvl="0"/>
            <a:endParaRPr lang="zh-CN" altLang="en-US" dirty="0"/>
          </a:p>
        </p:txBody>
      </p:sp>
      <p:sp>
        <p:nvSpPr>
          <p:cNvPr id="36" name="文本占位符 33">
            <a:extLst>
              <a:ext uri="{FF2B5EF4-FFF2-40B4-BE49-F238E27FC236}">
                <a16:creationId xmlns:a16="http://schemas.microsoft.com/office/drawing/2014/main" id="{53E06706-58F0-40DB-9491-CD77A2B63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298" y="4149725"/>
            <a:ext cx="2197100" cy="12255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</a:rPr>
              <a:t>Enter your text here. Enter your text </a:t>
            </a:r>
            <a:r>
              <a:rPr lang="en-US" altLang="zh-CN" sz="1400" dirty="0" err="1">
                <a:solidFill>
                  <a:schemeClr val="bg1"/>
                </a:solidFill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</a:rPr>
              <a:t> your text </a:t>
            </a:r>
            <a:r>
              <a:rPr lang="en-US" altLang="zh-CN" sz="1400" dirty="0" err="1">
                <a:solidFill>
                  <a:schemeClr val="bg1"/>
                </a:solidFill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</a:rPr>
              <a:t> your text here. </a:t>
            </a:r>
            <a:endParaRPr lang="zh-CN" altLang="en-US" sz="1400" dirty="0">
              <a:solidFill>
                <a:schemeClr val="bg1"/>
              </a:solidFill>
            </a:endParaRPr>
          </a:p>
          <a:p>
            <a:pPr lvl="0"/>
            <a:endParaRPr lang="zh-CN" altLang="en-US" dirty="0"/>
          </a:p>
        </p:txBody>
      </p:sp>
      <p:sp>
        <p:nvSpPr>
          <p:cNvPr id="37" name="文本占位符 28">
            <a:extLst>
              <a:ext uri="{FF2B5EF4-FFF2-40B4-BE49-F238E27FC236}">
                <a16:creationId xmlns:a16="http://schemas.microsoft.com/office/drawing/2014/main" id="{C31FA67F-68E4-4DAE-B676-0198432E7F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7943" y="3536736"/>
            <a:ext cx="2095840" cy="4493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800" dirty="0">
                <a:solidFill>
                  <a:schemeClr val="bg1"/>
                </a:solidFill>
                <a:latin typeface="+mn-lt"/>
              </a:rPr>
              <a:t>ADD YOUR TITLE</a:t>
            </a:r>
            <a:endParaRPr lang="zh-CN" altLang="en-US" sz="1800" dirty="0">
              <a:solidFill>
                <a:schemeClr val="bg1"/>
              </a:solidFill>
              <a:latin typeface="+mn-lt"/>
            </a:endParaRPr>
          </a:p>
          <a:p>
            <a:pPr lvl="0"/>
            <a:endParaRPr lang="zh-CN" altLang="en-US" dirty="0"/>
          </a:p>
        </p:txBody>
      </p:sp>
      <p:sp>
        <p:nvSpPr>
          <p:cNvPr id="38" name="文本占位符 33">
            <a:extLst>
              <a:ext uri="{FF2B5EF4-FFF2-40B4-BE49-F238E27FC236}">
                <a16:creationId xmlns:a16="http://schemas.microsoft.com/office/drawing/2014/main" id="{994665B2-1170-4792-990C-53AFD1D136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37313" y="4149725"/>
            <a:ext cx="2197100" cy="12255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</a:rPr>
              <a:t>Enter your text here. Enter your text </a:t>
            </a:r>
            <a:r>
              <a:rPr lang="en-US" altLang="zh-CN" sz="1400" dirty="0" err="1">
                <a:solidFill>
                  <a:schemeClr val="bg1"/>
                </a:solidFill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</a:rPr>
              <a:t> your text </a:t>
            </a:r>
            <a:r>
              <a:rPr lang="en-US" altLang="zh-CN" sz="1400" dirty="0" err="1">
                <a:solidFill>
                  <a:schemeClr val="bg1"/>
                </a:solidFill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</a:rPr>
              <a:t> your text here. </a:t>
            </a:r>
            <a:endParaRPr lang="zh-CN" altLang="en-US" sz="1400" dirty="0">
              <a:solidFill>
                <a:schemeClr val="bg1"/>
              </a:solidFill>
            </a:endParaRPr>
          </a:p>
          <a:p>
            <a:pPr lvl="0"/>
            <a:endParaRPr lang="zh-CN" altLang="en-US" dirty="0"/>
          </a:p>
        </p:txBody>
      </p:sp>
      <p:sp>
        <p:nvSpPr>
          <p:cNvPr id="39" name="文本占位符 28">
            <a:extLst>
              <a:ext uri="{FF2B5EF4-FFF2-40B4-BE49-F238E27FC236}">
                <a16:creationId xmlns:a16="http://schemas.microsoft.com/office/drawing/2014/main" id="{F2229105-4168-4F75-9237-F015DD176D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17974" y="3536736"/>
            <a:ext cx="2095840" cy="4493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800" dirty="0">
                <a:solidFill>
                  <a:schemeClr val="bg1"/>
                </a:solidFill>
                <a:latin typeface="+mn-lt"/>
              </a:rPr>
              <a:t>ADD YOUR TITLE</a:t>
            </a:r>
            <a:endParaRPr lang="zh-CN" altLang="en-US" sz="1800" dirty="0">
              <a:solidFill>
                <a:schemeClr val="bg1"/>
              </a:solidFill>
              <a:latin typeface="+mn-lt"/>
            </a:endParaRPr>
          </a:p>
          <a:p>
            <a:pPr lvl="0"/>
            <a:endParaRPr lang="zh-CN" altLang="en-US" dirty="0"/>
          </a:p>
        </p:txBody>
      </p:sp>
      <p:sp>
        <p:nvSpPr>
          <p:cNvPr id="40" name="文本占位符 33">
            <a:extLst>
              <a:ext uri="{FF2B5EF4-FFF2-40B4-BE49-F238E27FC236}">
                <a16:creationId xmlns:a16="http://schemas.microsoft.com/office/drawing/2014/main" id="{A2B53EF6-036B-4FB2-BD1B-500B68D28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7344" y="4149725"/>
            <a:ext cx="2197100" cy="12255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</a:rPr>
              <a:t>Enter your text here. Enter your text </a:t>
            </a:r>
            <a:r>
              <a:rPr lang="en-US" altLang="zh-CN" sz="1400" dirty="0" err="1">
                <a:solidFill>
                  <a:schemeClr val="bg1"/>
                </a:solidFill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</a:rPr>
              <a:t> your text </a:t>
            </a:r>
            <a:r>
              <a:rPr lang="en-US" altLang="zh-CN" sz="1400" dirty="0" err="1">
                <a:solidFill>
                  <a:schemeClr val="bg1"/>
                </a:solidFill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</a:rPr>
              <a:t> your text here. </a:t>
            </a:r>
            <a:endParaRPr lang="zh-CN" altLang="en-US" sz="1400" dirty="0">
              <a:solidFill>
                <a:schemeClr val="bg1"/>
              </a:solidFill>
            </a:endParaRPr>
          </a:p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5951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017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标注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68B6475-6D9F-4658-9442-E0BED133A5BE}"/>
              </a:ext>
            </a:extLst>
          </p:cNvPr>
          <p:cNvGrpSpPr/>
          <p:nvPr userDrawn="1"/>
        </p:nvGrpSpPr>
        <p:grpSpPr>
          <a:xfrm>
            <a:off x="1768617" y="1462340"/>
            <a:ext cx="8654766" cy="3933321"/>
            <a:chOff x="2381203" y="1387194"/>
            <a:chExt cx="8654766" cy="3933321"/>
          </a:xfrm>
        </p:grpSpPr>
        <p:sp>
          <p:nvSpPr>
            <p:cNvPr id="11" name="矩形 10"/>
            <p:cNvSpPr/>
            <p:nvPr userDrawn="1"/>
          </p:nvSpPr>
          <p:spPr>
            <a:xfrm>
              <a:off x="2381203" y="1387194"/>
              <a:ext cx="1402001" cy="3453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字体</a:t>
              </a: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使用 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行距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背景图片出处</a:t>
              </a: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声明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 userDrawn="1"/>
          </p:nvSpPr>
          <p:spPr>
            <a:xfrm>
              <a:off x="3961624" y="1387194"/>
              <a:ext cx="7074345" cy="393332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英文   </a:t>
              </a: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Arial  / Arial Black</a:t>
              </a: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中文   微软雅黑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正文 </a:t>
              </a: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1.3</a:t>
              </a: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cn.bing.com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本网站所提供的任何信息内容（包括但不限于 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PPT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模板、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Word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文档、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Excel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图表、图片素材等）均受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《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中华人民共和国著作权法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》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、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《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信息网络传播权保护条例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》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及其他适用的法律法规的保护，未经权利人书面明确授权，信息内容的任何部分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(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包括图片或图表</a:t>
              </a:r>
              <a:r>
                <a:rPr kumimoji="0" lang="en-US" altLang="zh-CN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)</a:t>
              </a:r>
              <a:r>
                <a:rPr kumimoji="0" lang="zh-CN" alt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不得被全部或部分的复制、传播、销售，否则将承担法律责任。</a:t>
              </a:r>
            </a:p>
          </p:txBody>
        </p:sp>
      </p:grpSp>
      <p:sp>
        <p:nvSpPr>
          <p:cNvPr id="13" name="矩形 12"/>
          <p:cNvSpPr/>
          <p:nvPr userDrawn="1"/>
        </p:nvSpPr>
        <p:spPr>
          <a:xfrm>
            <a:off x="440603" y="182445"/>
            <a:ext cx="851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319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99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9" r:id="rId4"/>
    <p:sldLayoutId id="2147483668" r:id="rId5"/>
    <p:sldLayoutId id="2147483673" r:id="rId6"/>
    <p:sldLayoutId id="214748368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38">
          <p15:clr>
            <a:srgbClr val="F26B43"/>
          </p15:clr>
        </p15:guide>
        <p15:guide id="3" pos="7242">
          <p15:clr>
            <a:srgbClr val="F26B43"/>
          </p15:clr>
        </p15:guide>
        <p15:guide id="4" orient="horz" pos="346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pos="3840">
          <p15:clr>
            <a:srgbClr val="F26B43"/>
          </p15:clr>
        </p15:guide>
        <p15:guide id="7" pos="1118">
          <p15:clr>
            <a:srgbClr val="F26B43"/>
          </p15:clr>
        </p15:guide>
        <p15:guide id="8" pos="2026">
          <p15:clr>
            <a:srgbClr val="F26B43"/>
          </p15:clr>
        </p15:guide>
        <p15:guide id="9" pos="2933">
          <p15:clr>
            <a:srgbClr val="F26B43"/>
          </p15:clr>
        </p15:guide>
        <p15:guide id="10" pos="4747">
          <p15:clr>
            <a:srgbClr val="F26B43"/>
          </p15:clr>
        </p15:guide>
        <p15:guide id="11" pos="5654">
          <p15:clr>
            <a:srgbClr val="F26B43"/>
          </p15:clr>
        </p15:guide>
        <p15:guide id="12" pos="65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web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eb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webp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ebp"/><Relationship Id="rId3" Type="http://schemas.openxmlformats.org/officeDocument/2006/relationships/image" Target="../media/image3.svg"/><Relationship Id="rId7" Type="http://schemas.openxmlformats.org/officeDocument/2006/relationships/image" Target="../media/image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2.png"/><Relationship Id="rId7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41.png"/><Relationship Id="rId9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.svg"/><Relationship Id="rId3" Type="http://schemas.openxmlformats.org/officeDocument/2006/relationships/image" Target="../media/image20.png"/><Relationship Id="rId7" Type="http://schemas.openxmlformats.org/officeDocument/2006/relationships/image" Target="../media/image12.bin"/><Relationship Id="rId12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3.svg"/><Relationship Id="rId5" Type="http://schemas.openxmlformats.org/officeDocument/2006/relationships/image" Target="../media/image22.png"/><Relationship Id="rId15" Type="http://schemas.openxmlformats.org/officeDocument/2006/relationships/image" Target="../media/image9.svg"/><Relationship Id="rId10" Type="http://schemas.openxmlformats.org/officeDocument/2006/relationships/image" Target="../media/image2.png"/><Relationship Id="rId4" Type="http://schemas.openxmlformats.org/officeDocument/2006/relationships/image" Target="../media/image21.jpg"/><Relationship Id="rId9" Type="http://schemas.openxmlformats.org/officeDocument/2006/relationships/image" Target="../media/image25.webp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bin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6278FF40-5619-4212-A470-E7E4AB3FD6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1138" y="2077848"/>
            <a:ext cx="4934576" cy="1351151"/>
          </a:xfrm>
        </p:spPr>
        <p:txBody>
          <a:bodyPr/>
          <a:lstStyle/>
          <a:p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互联网</a:t>
            </a:r>
            <a:endParaRPr lang="en-US" altLang="zh-CN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工作总结报告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44DEAC24-D8FC-498A-A1D2-1530884DDA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1137" y="3539676"/>
            <a:ext cx="5051669" cy="436562"/>
          </a:xfrm>
        </p:spPr>
        <p:txBody>
          <a:bodyPr/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INTERNET WORK SUMMARY REPORT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EAD0FAF2-6A1E-4B5D-81B6-16F293CB83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1138" y="4456612"/>
            <a:ext cx="2581576" cy="436562"/>
          </a:xfrm>
        </p:spPr>
        <p:txBody>
          <a:bodyPr/>
          <a:lstStyle/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Enter Your Text Here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9" name="图片占位符 18" descr="人在玩电脑&#10;&#10;描述已自动生成">
            <a:extLst>
              <a:ext uri="{FF2B5EF4-FFF2-40B4-BE49-F238E27FC236}">
                <a16:creationId xmlns:a16="http://schemas.microsoft.com/office/drawing/2014/main" id="{47170C7E-E562-4979-9EB1-62F4852163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1" r="11655"/>
          <a:stretch/>
        </p:blipFill>
        <p:spPr>
          <a:xfrm>
            <a:off x="6629400" y="548528"/>
            <a:ext cx="3613150" cy="496728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C035BF3-BC42-49FE-BDAB-FE1195C77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77" y="1210576"/>
            <a:ext cx="1166749" cy="155567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385DA203-8C69-4251-B4AE-824F4AE76201}"/>
              </a:ext>
            </a:extLst>
          </p:cNvPr>
          <p:cNvGrpSpPr/>
          <p:nvPr/>
        </p:nvGrpSpPr>
        <p:grpSpPr>
          <a:xfrm>
            <a:off x="8776778" y="5208911"/>
            <a:ext cx="1562366" cy="641197"/>
            <a:chOff x="8776778" y="5208911"/>
            <a:chExt cx="1562366" cy="641197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7B3EA54B-760F-4A52-989D-D7999C7CD756}"/>
                </a:ext>
              </a:extLst>
            </p:cNvPr>
            <p:cNvSpPr/>
            <p:nvPr/>
          </p:nvSpPr>
          <p:spPr>
            <a:xfrm>
              <a:off x="8776778" y="5208911"/>
              <a:ext cx="1562366" cy="6411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381000" sx="102000" sy="102000" algn="ctr" rotWithShape="0">
                <a:schemeClr val="accent1">
                  <a:lumMod val="50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4" name="箭头: 右 23">
              <a:extLst>
                <a:ext uri="{FF2B5EF4-FFF2-40B4-BE49-F238E27FC236}">
                  <a16:creationId xmlns:a16="http://schemas.microsoft.com/office/drawing/2014/main" id="{1E427E30-34E5-427D-9B1D-9D7CCDB3F859}"/>
                </a:ext>
              </a:extLst>
            </p:cNvPr>
            <p:cNvSpPr/>
            <p:nvPr/>
          </p:nvSpPr>
          <p:spPr>
            <a:xfrm>
              <a:off x="9026979" y="5399918"/>
              <a:ext cx="995681" cy="259182"/>
            </a:xfrm>
            <a:prstGeom prst="rightArrow">
              <a:avLst>
                <a:gd name="adj1" fmla="val 16579"/>
                <a:gd name="adj2" fmla="val 708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1965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447AD3E-5235-4102-8054-687CB1A668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678672-9AA5-44E1-86EF-0FEBD8FF2C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6138" y="3613773"/>
            <a:ext cx="2879726" cy="590550"/>
          </a:xfrm>
        </p:spPr>
        <p:txBody>
          <a:bodyPr/>
          <a:lstStyle/>
          <a:p>
            <a:r>
              <a:rPr lang="zh-CN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存在问题</a:t>
            </a:r>
            <a:endParaRPr lang="en-US" altLang="zh-CN" sz="4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EBDB55A-6978-4809-8FED-429470EF2F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52711" y="4757493"/>
            <a:ext cx="3086580" cy="590550"/>
          </a:xfrm>
        </p:spPr>
        <p:txBody>
          <a:bodyPr/>
          <a:lstStyle/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Enter your text here. Enter your text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here.Enter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your text here.</a:t>
            </a:r>
          </a:p>
          <a:p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54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A94D4B9-5DE8-4CAC-BE22-B81B91F72CA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82FC203-8D92-41BC-B560-7B7ADC8AAAFC}"/>
              </a:ext>
            </a:extLst>
          </p:cNvPr>
          <p:cNvSpPr txBox="1"/>
          <p:nvPr/>
        </p:nvSpPr>
        <p:spPr>
          <a:xfrm>
            <a:off x="700463" y="1711567"/>
            <a:ext cx="3858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占位符 5">
            <a:extLst>
              <a:ext uri="{FF2B5EF4-FFF2-40B4-BE49-F238E27FC236}">
                <a16:creationId xmlns:a16="http://schemas.microsoft.com/office/drawing/2014/main" id="{A20535B4-630B-4979-9CA5-EB9DA7266563}"/>
              </a:ext>
            </a:extLst>
          </p:cNvPr>
          <p:cNvSpPr txBox="1">
            <a:spLocks/>
          </p:cNvSpPr>
          <p:nvPr/>
        </p:nvSpPr>
        <p:spPr>
          <a:xfrm>
            <a:off x="643616" y="1097641"/>
            <a:ext cx="2492990" cy="59093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主要的工作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E0FB7A-7090-44B3-9E98-AC29943BE2A5}"/>
              </a:ext>
            </a:extLst>
          </p:cNvPr>
          <p:cNvSpPr txBox="1"/>
          <p:nvPr/>
        </p:nvSpPr>
        <p:spPr>
          <a:xfrm>
            <a:off x="700463" y="2538355"/>
            <a:ext cx="3858852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 Enter your text here. Enter your text here. Enter your text here. Enter your text here. Enter your text here.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DA57CE7-B485-4DB3-8A9B-A7E00095FCF1}"/>
              </a:ext>
            </a:extLst>
          </p:cNvPr>
          <p:cNvSpPr txBox="1"/>
          <p:nvPr/>
        </p:nvSpPr>
        <p:spPr>
          <a:xfrm>
            <a:off x="7647734" y="1711567"/>
            <a:ext cx="3858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占位符 5">
            <a:extLst>
              <a:ext uri="{FF2B5EF4-FFF2-40B4-BE49-F238E27FC236}">
                <a16:creationId xmlns:a16="http://schemas.microsoft.com/office/drawing/2014/main" id="{26232C6F-0DDD-4F6D-B48A-54C0E0E06C6C}"/>
              </a:ext>
            </a:extLst>
          </p:cNvPr>
          <p:cNvSpPr txBox="1">
            <a:spLocks/>
          </p:cNvSpPr>
          <p:nvPr/>
        </p:nvSpPr>
        <p:spPr>
          <a:xfrm>
            <a:off x="9013597" y="1097641"/>
            <a:ext cx="2492990" cy="59093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存在的问题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2A743F0-9456-450E-9BF3-FC85BA916801}"/>
              </a:ext>
            </a:extLst>
          </p:cNvPr>
          <p:cNvSpPr txBox="1"/>
          <p:nvPr/>
        </p:nvSpPr>
        <p:spPr>
          <a:xfrm>
            <a:off x="7647734" y="2538355"/>
            <a:ext cx="3858852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 Enter your text here. Enter your text here. Enter your text here. Enter your text here. Enter your text here.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369E12E4-788A-4871-AA98-A3C1325E0C5E}"/>
              </a:ext>
            </a:extLst>
          </p:cNvPr>
          <p:cNvSpPr/>
          <p:nvPr/>
        </p:nvSpPr>
        <p:spPr>
          <a:xfrm>
            <a:off x="5106729" y="2029809"/>
            <a:ext cx="1996440" cy="4293152"/>
          </a:xfrm>
          <a:prstGeom prst="roundRect">
            <a:avLst>
              <a:gd name="adj" fmla="val 1494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8" name="图片 17" descr="男人拿着笔记本电脑的桌子&#10;&#10;中度可信度描述已自动生成">
            <a:extLst>
              <a:ext uri="{FF2B5EF4-FFF2-40B4-BE49-F238E27FC236}">
                <a16:creationId xmlns:a16="http://schemas.microsoft.com/office/drawing/2014/main" id="{00B42294-7A4C-4A70-95AF-4AA5015645D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5" r="36175"/>
          <a:stretch>
            <a:fillRect/>
          </a:stretch>
        </p:blipFill>
        <p:spPr>
          <a:xfrm>
            <a:off x="5106728" y="2044053"/>
            <a:ext cx="1996440" cy="4264664"/>
          </a:xfrm>
          <a:prstGeom prst="rect">
            <a:avLst/>
          </a:prstGeom>
        </p:spPr>
      </p:pic>
      <p:pic>
        <p:nvPicPr>
          <p:cNvPr id="11" name="图片 10" descr="图片包含 形状&#10;&#10;描述已自动生成">
            <a:extLst>
              <a:ext uri="{FF2B5EF4-FFF2-40B4-BE49-F238E27FC236}">
                <a16:creationId xmlns:a16="http://schemas.microsoft.com/office/drawing/2014/main" id="{45C49E4D-14CD-466C-B023-94B8B33AE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15" y="1924927"/>
            <a:ext cx="3073370" cy="465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86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F858F721-F2F4-469F-83B3-681BF7F4EF9A}"/>
              </a:ext>
            </a:extLst>
          </p:cNvPr>
          <p:cNvSpPr/>
          <p:nvPr/>
        </p:nvSpPr>
        <p:spPr>
          <a:xfrm>
            <a:off x="7851022" y="830930"/>
            <a:ext cx="3510048" cy="259807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F6C06C-A4CB-47A2-B4C2-7E5CE26C4F2E}"/>
              </a:ext>
            </a:extLst>
          </p:cNvPr>
          <p:cNvSpPr/>
          <p:nvPr/>
        </p:nvSpPr>
        <p:spPr>
          <a:xfrm>
            <a:off x="830927" y="830930"/>
            <a:ext cx="3510048" cy="259807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529A787-78C1-4AC5-99B8-8FCC3A38C757}"/>
              </a:ext>
            </a:extLst>
          </p:cNvPr>
          <p:cNvSpPr/>
          <p:nvPr/>
        </p:nvSpPr>
        <p:spPr>
          <a:xfrm>
            <a:off x="4340975" y="830930"/>
            <a:ext cx="3510048" cy="259807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008CFE84-2E5E-4653-A9E4-8A3E2391C99F}"/>
              </a:ext>
            </a:extLst>
          </p:cNvPr>
          <p:cNvSpPr/>
          <p:nvPr/>
        </p:nvSpPr>
        <p:spPr>
          <a:xfrm>
            <a:off x="830927" y="3429000"/>
            <a:ext cx="3510048" cy="259807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F6D2290B-17B1-40B7-8C14-386F61D46ED9}"/>
              </a:ext>
            </a:extLst>
          </p:cNvPr>
          <p:cNvSpPr/>
          <p:nvPr/>
        </p:nvSpPr>
        <p:spPr>
          <a:xfrm>
            <a:off x="4340975" y="3429000"/>
            <a:ext cx="3510048" cy="259807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4A34CB7E-A966-4DB6-859B-39F658DB53D5}"/>
              </a:ext>
            </a:extLst>
          </p:cNvPr>
          <p:cNvSpPr/>
          <p:nvPr/>
        </p:nvSpPr>
        <p:spPr>
          <a:xfrm>
            <a:off x="7851022" y="3429000"/>
            <a:ext cx="3510048" cy="259807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31" name="Straight Connector 57">
            <a:extLst>
              <a:ext uri="{FF2B5EF4-FFF2-40B4-BE49-F238E27FC236}">
                <a16:creationId xmlns:a16="http://schemas.microsoft.com/office/drawing/2014/main" id="{9FBFAD95-52E4-46D6-8188-16B0C4149341}"/>
              </a:ext>
            </a:extLst>
          </p:cNvPr>
          <p:cNvCxnSpPr>
            <a:cxnSpLocks/>
          </p:cNvCxnSpPr>
          <p:nvPr/>
        </p:nvCxnSpPr>
        <p:spPr>
          <a:xfrm flipH="1">
            <a:off x="2045951" y="2506806"/>
            <a:ext cx="108000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58">
            <a:extLst>
              <a:ext uri="{FF2B5EF4-FFF2-40B4-BE49-F238E27FC236}">
                <a16:creationId xmlns:a16="http://schemas.microsoft.com/office/drawing/2014/main" id="{92C513AF-5E8D-4006-9298-732CC1BBC1EB}"/>
              </a:ext>
            </a:extLst>
          </p:cNvPr>
          <p:cNvCxnSpPr>
            <a:cxnSpLocks/>
          </p:cNvCxnSpPr>
          <p:nvPr/>
        </p:nvCxnSpPr>
        <p:spPr>
          <a:xfrm flipH="1">
            <a:off x="2045951" y="4992195"/>
            <a:ext cx="108000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59">
            <a:extLst>
              <a:ext uri="{FF2B5EF4-FFF2-40B4-BE49-F238E27FC236}">
                <a16:creationId xmlns:a16="http://schemas.microsoft.com/office/drawing/2014/main" id="{CFE0714F-9A44-41CE-9B04-57E5B6E3FCA4}"/>
              </a:ext>
            </a:extLst>
          </p:cNvPr>
          <p:cNvCxnSpPr>
            <a:cxnSpLocks/>
          </p:cNvCxnSpPr>
          <p:nvPr/>
        </p:nvCxnSpPr>
        <p:spPr>
          <a:xfrm flipH="1">
            <a:off x="5555999" y="2506806"/>
            <a:ext cx="108000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60">
            <a:extLst>
              <a:ext uri="{FF2B5EF4-FFF2-40B4-BE49-F238E27FC236}">
                <a16:creationId xmlns:a16="http://schemas.microsoft.com/office/drawing/2014/main" id="{C1912724-F5A6-4123-9F2D-A35BA07C8787}"/>
              </a:ext>
            </a:extLst>
          </p:cNvPr>
          <p:cNvCxnSpPr>
            <a:cxnSpLocks/>
          </p:cNvCxnSpPr>
          <p:nvPr/>
        </p:nvCxnSpPr>
        <p:spPr>
          <a:xfrm flipH="1">
            <a:off x="5555999" y="4992195"/>
            <a:ext cx="108000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61">
            <a:extLst>
              <a:ext uri="{FF2B5EF4-FFF2-40B4-BE49-F238E27FC236}">
                <a16:creationId xmlns:a16="http://schemas.microsoft.com/office/drawing/2014/main" id="{32A0AD2B-8CF0-4109-9203-00EE4B3F8CF8}"/>
              </a:ext>
            </a:extLst>
          </p:cNvPr>
          <p:cNvCxnSpPr>
            <a:cxnSpLocks/>
          </p:cNvCxnSpPr>
          <p:nvPr/>
        </p:nvCxnSpPr>
        <p:spPr>
          <a:xfrm flipH="1">
            <a:off x="9066046" y="2506806"/>
            <a:ext cx="108000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62">
            <a:extLst>
              <a:ext uri="{FF2B5EF4-FFF2-40B4-BE49-F238E27FC236}">
                <a16:creationId xmlns:a16="http://schemas.microsoft.com/office/drawing/2014/main" id="{937A2256-AC92-4239-946D-9A7CA797CE5B}"/>
              </a:ext>
            </a:extLst>
          </p:cNvPr>
          <p:cNvCxnSpPr>
            <a:cxnSpLocks/>
          </p:cNvCxnSpPr>
          <p:nvPr/>
        </p:nvCxnSpPr>
        <p:spPr>
          <a:xfrm flipH="1">
            <a:off x="9066046" y="4992195"/>
            <a:ext cx="108000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图形 47" descr="光盘 轮廓">
            <a:extLst>
              <a:ext uri="{FF2B5EF4-FFF2-40B4-BE49-F238E27FC236}">
                <a16:creationId xmlns:a16="http://schemas.microsoft.com/office/drawing/2014/main" id="{F8D5BBF8-E0A2-4DD3-987C-2356AE70A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8751" y="968142"/>
            <a:ext cx="914400" cy="914400"/>
          </a:xfrm>
          <a:prstGeom prst="rect">
            <a:avLst/>
          </a:prstGeom>
        </p:spPr>
      </p:pic>
      <p:pic>
        <p:nvPicPr>
          <p:cNvPr id="49" name="图形 48" descr="投影仪 轮廓">
            <a:extLst>
              <a:ext uri="{FF2B5EF4-FFF2-40B4-BE49-F238E27FC236}">
                <a16:creationId xmlns:a16="http://schemas.microsoft.com/office/drawing/2014/main" id="{00BEF04F-715E-4066-9C6F-E58CACD74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8751" y="3559636"/>
            <a:ext cx="914400" cy="914400"/>
          </a:xfrm>
          <a:prstGeom prst="rect">
            <a:avLst/>
          </a:prstGeom>
        </p:spPr>
      </p:pic>
      <p:pic>
        <p:nvPicPr>
          <p:cNvPr id="50" name="图形 49" descr="再生能源 轮廓">
            <a:extLst>
              <a:ext uri="{FF2B5EF4-FFF2-40B4-BE49-F238E27FC236}">
                <a16:creationId xmlns:a16="http://schemas.microsoft.com/office/drawing/2014/main" id="{1E19839F-AF77-415B-AC62-EC5D4F053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48846" y="968142"/>
            <a:ext cx="914400" cy="914400"/>
          </a:xfrm>
          <a:prstGeom prst="rect">
            <a:avLst/>
          </a:prstGeom>
        </p:spPr>
      </p:pic>
      <p:pic>
        <p:nvPicPr>
          <p:cNvPr id="51" name="图形 50" descr="碎纸机 轮廓">
            <a:extLst>
              <a:ext uri="{FF2B5EF4-FFF2-40B4-BE49-F238E27FC236}">
                <a16:creationId xmlns:a16="http://schemas.microsoft.com/office/drawing/2014/main" id="{C59E6AF1-1B8F-4D9D-88D9-0819AF5F68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38799" y="968142"/>
            <a:ext cx="914400" cy="914400"/>
          </a:xfrm>
          <a:prstGeom prst="rect">
            <a:avLst/>
          </a:prstGeom>
        </p:spPr>
      </p:pic>
      <p:sp>
        <p:nvSpPr>
          <p:cNvPr id="56" name="图形 52" descr="卫星 轮廓">
            <a:extLst>
              <a:ext uri="{FF2B5EF4-FFF2-40B4-BE49-F238E27FC236}">
                <a16:creationId xmlns:a16="http://schemas.microsoft.com/office/drawing/2014/main" id="{5826833D-8C9F-4DC8-B9B5-B6CED2BA6E2F}"/>
              </a:ext>
            </a:extLst>
          </p:cNvPr>
          <p:cNvSpPr/>
          <p:nvPr/>
        </p:nvSpPr>
        <p:spPr>
          <a:xfrm>
            <a:off x="5717796" y="3638218"/>
            <a:ext cx="756406" cy="757237"/>
          </a:xfrm>
          <a:custGeom>
            <a:avLst/>
            <a:gdLst>
              <a:gd name="connsiteX0" fmla="*/ 744855 w 756406"/>
              <a:gd name="connsiteY0" fmla="*/ 522923 h 757237"/>
              <a:gd name="connsiteX1" fmla="*/ 623888 w 756406"/>
              <a:gd name="connsiteY1" fmla="*/ 401955 h 757237"/>
              <a:gd name="connsiteX2" fmla="*/ 569595 w 756406"/>
              <a:gd name="connsiteY2" fmla="*/ 401955 h 757237"/>
              <a:gd name="connsiteX3" fmla="*/ 495300 w 756406"/>
              <a:gd name="connsiteY3" fmla="*/ 476250 h 757237"/>
              <a:gd name="connsiteX4" fmla="*/ 461963 w 756406"/>
              <a:gd name="connsiteY4" fmla="*/ 442913 h 757237"/>
              <a:gd name="connsiteX5" fmla="*/ 562928 w 756406"/>
              <a:gd name="connsiteY5" fmla="*/ 341948 h 757237"/>
              <a:gd name="connsiteX6" fmla="*/ 562928 w 756406"/>
              <a:gd name="connsiteY6" fmla="*/ 287655 h 757237"/>
              <a:gd name="connsiteX7" fmla="*/ 562928 w 756406"/>
              <a:gd name="connsiteY7" fmla="*/ 287655 h 757237"/>
              <a:gd name="connsiteX8" fmla="*/ 546735 w 756406"/>
              <a:gd name="connsiteY8" fmla="*/ 271463 h 757237"/>
              <a:gd name="connsiteX9" fmla="*/ 586740 w 756406"/>
              <a:gd name="connsiteY9" fmla="*/ 258128 h 757237"/>
              <a:gd name="connsiteX10" fmla="*/ 499110 w 756406"/>
              <a:gd name="connsiteY10" fmla="*/ 168593 h 757237"/>
              <a:gd name="connsiteX11" fmla="*/ 485775 w 756406"/>
              <a:gd name="connsiteY11" fmla="*/ 208598 h 757237"/>
              <a:gd name="connsiteX12" fmla="*/ 469583 w 756406"/>
              <a:gd name="connsiteY12" fmla="*/ 192405 h 757237"/>
              <a:gd name="connsiteX13" fmla="*/ 415290 w 756406"/>
              <a:gd name="connsiteY13" fmla="*/ 192405 h 757237"/>
              <a:gd name="connsiteX14" fmla="*/ 415290 w 756406"/>
              <a:gd name="connsiteY14" fmla="*/ 192405 h 757237"/>
              <a:gd name="connsiteX15" fmla="*/ 314325 w 756406"/>
              <a:gd name="connsiteY15" fmla="*/ 294323 h 757237"/>
              <a:gd name="connsiteX16" fmla="*/ 280988 w 756406"/>
              <a:gd name="connsiteY16" fmla="*/ 260985 h 757237"/>
              <a:gd name="connsiteX17" fmla="*/ 355283 w 756406"/>
              <a:gd name="connsiteY17" fmla="*/ 186690 h 757237"/>
              <a:gd name="connsiteX18" fmla="*/ 355283 w 756406"/>
              <a:gd name="connsiteY18" fmla="*/ 132398 h 757237"/>
              <a:gd name="connsiteX19" fmla="*/ 233363 w 756406"/>
              <a:gd name="connsiteY19" fmla="*/ 11430 h 757237"/>
              <a:gd name="connsiteX20" fmla="*/ 179070 w 756406"/>
              <a:gd name="connsiteY20" fmla="*/ 11430 h 757237"/>
              <a:gd name="connsiteX21" fmla="*/ 11430 w 756406"/>
              <a:gd name="connsiteY21" fmla="*/ 179070 h 757237"/>
              <a:gd name="connsiteX22" fmla="*/ 11430 w 756406"/>
              <a:gd name="connsiteY22" fmla="*/ 233362 h 757237"/>
              <a:gd name="connsiteX23" fmla="*/ 11430 w 756406"/>
              <a:gd name="connsiteY23" fmla="*/ 233362 h 757237"/>
              <a:gd name="connsiteX24" fmla="*/ 132398 w 756406"/>
              <a:gd name="connsiteY24" fmla="*/ 354330 h 757237"/>
              <a:gd name="connsiteX25" fmla="*/ 186690 w 756406"/>
              <a:gd name="connsiteY25" fmla="*/ 354330 h 757237"/>
              <a:gd name="connsiteX26" fmla="*/ 266700 w 756406"/>
              <a:gd name="connsiteY26" fmla="*/ 273368 h 757237"/>
              <a:gd name="connsiteX27" fmla="*/ 300038 w 756406"/>
              <a:gd name="connsiteY27" fmla="*/ 306705 h 757237"/>
              <a:gd name="connsiteX28" fmla="*/ 200025 w 756406"/>
              <a:gd name="connsiteY28" fmla="*/ 408623 h 757237"/>
              <a:gd name="connsiteX29" fmla="*/ 200025 w 756406"/>
              <a:gd name="connsiteY29" fmla="*/ 462915 h 757237"/>
              <a:gd name="connsiteX30" fmla="*/ 200025 w 756406"/>
              <a:gd name="connsiteY30" fmla="*/ 462915 h 757237"/>
              <a:gd name="connsiteX31" fmla="*/ 226695 w 756406"/>
              <a:gd name="connsiteY31" fmla="*/ 489585 h 757237"/>
              <a:gd name="connsiteX32" fmla="*/ 199073 w 756406"/>
              <a:gd name="connsiteY32" fmla="*/ 517208 h 757237"/>
              <a:gd name="connsiteX33" fmla="*/ 106680 w 756406"/>
              <a:gd name="connsiteY33" fmla="*/ 472440 h 757237"/>
              <a:gd name="connsiteX34" fmla="*/ 24765 w 756406"/>
              <a:gd name="connsiteY34" fmla="*/ 489585 h 757237"/>
              <a:gd name="connsiteX35" fmla="*/ 18097 w 756406"/>
              <a:gd name="connsiteY35" fmla="*/ 496253 h 757237"/>
              <a:gd name="connsiteX36" fmla="*/ 55245 w 756406"/>
              <a:gd name="connsiteY36" fmla="*/ 534353 h 757237"/>
              <a:gd name="connsiteX37" fmla="*/ 55245 w 756406"/>
              <a:gd name="connsiteY37" fmla="*/ 667703 h 757237"/>
              <a:gd name="connsiteX38" fmla="*/ 51435 w 756406"/>
              <a:gd name="connsiteY38" fmla="*/ 667703 h 757237"/>
              <a:gd name="connsiteX39" fmla="*/ 13335 w 756406"/>
              <a:gd name="connsiteY39" fmla="*/ 705803 h 757237"/>
              <a:gd name="connsiteX40" fmla="*/ 51435 w 756406"/>
              <a:gd name="connsiteY40" fmla="*/ 743903 h 757237"/>
              <a:gd name="connsiteX41" fmla="*/ 89535 w 756406"/>
              <a:gd name="connsiteY41" fmla="*/ 705803 h 757237"/>
              <a:gd name="connsiteX42" fmla="*/ 89535 w 756406"/>
              <a:gd name="connsiteY42" fmla="*/ 701993 h 757237"/>
              <a:gd name="connsiteX43" fmla="*/ 222885 w 756406"/>
              <a:gd name="connsiteY43" fmla="*/ 701993 h 757237"/>
              <a:gd name="connsiteX44" fmla="*/ 260985 w 756406"/>
              <a:gd name="connsiteY44" fmla="*/ 739140 h 757237"/>
              <a:gd name="connsiteX45" fmla="*/ 267652 w 756406"/>
              <a:gd name="connsiteY45" fmla="*/ 732473 h 757237"/>
              <a:gd name="connsiteX46" fmla="*/ 240030 w 756406"/>
              <a:gd name="connsiteY46" fmla="*/ 558165 h 757237"/>
              <a:gd name="connsiteX47" fmla="*/ 267652 w 756406"/>
              <a:gd name="connsiteY47" fmla="*/ 530543 h 757237"/>
              <a:gd name="connsiteX48" fmla="*/ 294323 w 756406"/>
              <a:gd name="connsiteY48" fmla="*/ 557213 h 757237"/>
              <a:gd name="connsiteX49" fmla="*/ 348615 w 756406"/>
              <a:gd name="connsiteY49" fmla="*/ 557213 h 757237"/>
              <a:gd name="connsiteX50" fmla="*/ 449580 w 756406"/>
              <a:gd name="connsiteY50" fmla="*/ 456248 h 757237"/>
              <a:gd name="connsiteX51" fmla="*/ 482918 w 756406"/>
              <a:gd name="connsiteY51" fmla="*/ 489585 h 757237"/>
              <a:gd name="connsiteX52" fmla="*/ 401955 w 756406"/>
              <a:gd name="connsiteY52" fmla="*/ 570548 h 757237"/>
              <a:gd name="connsiteX53" fmla="*/ 401955 w 756406"/>
              <a:gd name="connsiteY53" fmla="*/ 624840 h 757237"/>
              <a:gd name="connsiteX54" fmla="*/ 522923 w 756406"/>
              <a:gd name="connsiteY54" fmla="*/ 745808 h 757237"/>
              <a:gd name="connsiteX55" fmla="*/ 577215 w 756406"/>
              <a:gd name="connsiteY55" fmla="*/ 745808 h 757237"/>
              <a:gd name="connsiteX56" fmla="*/ 745808 w 756406"/>
              <a:gd name="connsiteY56" fmla="*/ 577215 h 757237"/>
              <a:gd name="connsiteX57" fmla="*/ 744855 w 756406"/>
              <a:gd name="connsiteY57" fmla="*/ 522923 h 757237"/>
              <a:gd name="connsiteX58" fmla="*/ 506730 w 756406"/>
              <a:gd name="connsiteY58" fmla="*/ 203835 h 757237"/>
              <a:gd name="connsiteX59" fmla="*/ 552450 w 756406"/>
              <a:gd name="connsiteY59" fmla="*/ 249555 h 757237"/>
              <a:gd name="connsiteX60" fmla="*/ 532448 w 756406"/>
              <a:gd name="connsiteY60" fmla="*/ 256223 h 757237"/>
              <a:gd name="connsiteX61" fmla="*/ 500063 w 756406"/>
              <a:gd name="connsiteY61" fmla="*/ 223837 h 757237"/>
              <a:gd name="connsiteX62" fmla="*/ 506730 w 756406"/>
              <a:gd name="connsiteY62" fmla="*/ 203835 h 757237"/>
              <a:gd name="connsiteX63" fmla="*/ 340995 w 756406"/>
              <a:gd name="connsiteY63" fmla="*/ 172403 h 757237"/>
              <a:gd name="connsiteX64" fmla="*/ 266700 w 756406"/>
              <a:gd name="connsiteY64" fmla="*/ 246698 h 757237"/>
              <a:gd name="connsiteX65" fmla="*/ 226695 w 756406"/>
              <a:gd name="connsiteY65" fmla="*/ 206693 h 757237"/>
              <a:gd name="connsiteX66" fmla="*/ 314325 w 756406"/>
              <a:gd name="connsiteY66" fmla="*/ 119062 h 757237"/>
              <a:gd name="connsiteX67" fmla="*/ 340995 w 756406"/>
              <a:gd name="connsiteY67" fmla="*/ 145733 h 757237"/>
              <a:gd name="connsiteX68" fmla="*/ 340995 w 756406"/>
              <a:gd name="connsiteY68" fmla="*/ 172403 h 757237"/>
              <a:gd name="connsiteX69" fmla="*/ 340995 w 756406"/>
              <a:gd name="connsiteY69" fmla="*/ 172403 h 757237"/>
              <a:gd name="connsiteX70" fmla="*/ 172403 w 756406"/>
              <a:gd name="connsiteY70" fmla="*/ 152400 h 757237"/>
              <a:gd name="connsiteX71" fmla="*/ 260032 w 756406"/>
              <a:gd name="connsiteY71" fmla="*/ 64770 h 757237"/>
              <a:gd name="connsiteX72" fmla="*/ 300038 w 756406"/>
              <a:gd name="connsiteY72" fmla="*/ 104775 h 757237"/>
              <a:gd name="connsiteX73" fmla="*/ 212407 w 756406"/>
              <a:gd name="connsiteY73" fmla="*/ 192405 h 757237"/>
              <a:gd name="connsiteX74" fmla="*/ 172403 w 756406"/>
              <a:gd name="connsiteY74" fmla="*/ 152400 h 757237"/>
              <a:gd name="connsiteX75" fmla="*/ 200025 w 756406"/>
              <a:gd name="connsiteY75" fmla="*/ 206693 h 757237"/>
              <a:gd name="connsiteX76" fmla="*/ 105728 w 756406"/>
              <a:gd name="connsiteY76" fmla="*/ 300990 h 757237"/>
              <a:gd name="connsiteX77" fmla="*/ 65722 w 756406"/>
              <a:gd name="connsiteY77" fmla="*/ 260985 h 757237"/>
              <a:gd name="connsiteX78" fmla="*/ 160020 w 756406"/>
              <a:gd name="connsiteY78" fmla="*/ 166687 h 757237"/>
              <a:gd name="connsiteX79" fmla="*/ 200025 w 756406"/>
              <a:gd name="connsiteY79" fmla="*/ 206693 h 757237"/>
              <a:gd name="connsiteX80" fmla="*/ 193357 w 756406"/>
              <a:gd name="connsiteY80" fmla="*/ 24765 h 757237"/>
              <a:gd name="connsiteX81" fmla="*/ 220027 w 756406"/>
              <a:gd name="connsiteY81" fmla="*/ 24765 h 757237"/>
              <a:gd name="connsiteX82" fmla="*/ 246698 w 756406"/>
              <a:gd name="connsiteY82" fmla="*/ 51435 h 757237"/>
              <a:gd name="connsiteX83" fmla="*/ 159068 w 756406"/>
              <a:gd name="connsiteY83" fmla="*/ 139065 h 757237"/>
              <a:gd name="connsiteX84" fmla="*/ 119063 w 756406"/>
              <a:gd name="connsiteY84" fmla="*/ 99060 h 757237"/>
              <a:gd name="connsiteX85" fmla="*/ 193357 w 756406"/>
              <a:gd name="connsiteY85" fmla="*/ 24765 h 757237"/>
              <a:gd name="connsiteX86" fmla="*/ 19050 w 756406"/>
              <a:gd name="connsiteY86" fmla="*/ 206693 h 757237"/>
              <a:gd name="connsiteX87" fmla="*/ 24765 w 756406"/>
              <a:gd name="connsiteY87" fmla="*/ 193358 h 757237"/>
              <a:gd name="connsiteX88" fmla="*/ 105728 w 756406"/>
              <a:gd name="connsiteY88" fmla="*/ 112395 h 757237"/>
              <a:gd name="connsiteX89" fmla="*/ 145732 w 756406"/>
              <a:gd name="connsiteY89" fmla="*/ 152400 h 757237"/>
              <a:gd name="connsiteX90" fmla="*/ 51435 w 756406"/>
              <a:gd name="connsiteY90" fmla="*/ 246698 h 757237"/>
              <a:gd name="connsiteX91" fmla="*/ 24765 w 756406"/>
              <a:gd name="connsiteY91" fmla="*/ 220028 h 757237"/>
              <a:gd name="connsiteX92" fmla="*/ 19050 w 756406"/>
              <a:gd name="connsiteY92" fmla="*/ 206693 h 757237"/>
              <a:gd name="connsiteX93" fmla="*/ 172403 w 756406"/>
              <a:gd name="connsiteY93" fmla="*/ 340995 h 757237"/>
              <a:gd name="connsiteX94" fmla="*/ 145732 w 756406"/>
              <a:gd name="connsiteY94" fmla="*/ 340995 h 757237"/>
              <a:gd name="connsiteX95" fmla="*/ 119063 w 756406"/>
              <a:gd name="connsiteY95" fmla="*/ 314325 h 757237"/>
              <a:gd name="connsiteX96" fmla="*/ 213360 w 756406"/>
              <a:gd name="connsiteY96" fmla="*/ 220028 h 757237"/>
              <a:gd name="connsiteX97" fmla="*/ 253365 w 756406"/>
              <a:gd name="connsiteY97" fmla="*/ 260032 h 757237"/>
              <a:gd name="connsiteX98" fmla="*/ 172403 w 756406"/>
              <a:gd name="connsiteY98" fmla="*/ 340995 h 757237"/>
              <a:gd name="connsiteX99" fmla="*/ 132398 w 756406"/>
              <a:gd name="connsiteY99" fmla="*/ 610553 h 757237"/>
              <a:gd name="connsiteX100" fmla="*/ 74295 w 756406"/>
              <a:gd name="connsiteY100" fmla="*/ 668655 h 757237"/>
              <a:gd name="connsiteX101" fmla="*/ 74295 w 756406"/>
              <a:gd name="connsiteY101" fmla="*/ 552450 h 757237"/>
              <a:gd name="connsiteX102" fmla="*/ 132398 w 756406"/>
              <a:gd name="connsiteY102" fmla="*/ 610553 h 757237"/>
              <a:gd name="connsiteX103" fmla="*/ 64770 w 756406"/>
              <a:gd name="connsiteY103" fmla="*/ 718185 h 757237"/>
              <a:gd name="connsiteX104" fmla="*/ 38100 w 756406"/>
              <a:gd name="connsiteY104" fmla="*/ 718185 h 757237"/>
              <a:gd name="connsiteX105" fmla="*/ 38100 w 756406"/>
              <a:gd name="connsiteY105" fmla="*/ 691515 h 757237"/>
              <a:gd name="connsiteX106" fmla="*/ 64770 w 756406"/>
              <a:gd name="connsiteY106" fmla="*/ 691515 h 757237"/>
              <a:gd name="connsiteX107" fmla="*/ 64770 w 756406"/>
              <a:gd name="connsiteY107" fmla="*/ 718185 h 757237"/>
              <a:gd name="connsiteX108" fmla="*/ 64770 w 756406"/>
              <a:gd name="connsiteY108" fmla="*/ 718185 h 757237"/>
              <a:gd name="connsiteX109" fmla="*/ 87630 w 756406"/>
              <a:gd name="connsiteY109" fmla="*/ 681990 h 757237"/>
              <a:gd name="connsiteX110" fmla="*/ 145732 w 756406"/>
              <a:gd name="connsiteY110" fmla="*/ 623888 h 757237"/>
              <a:gd name="connsiteX111" fmla="*/ 203835 w 756406"/>
              <a:gd name="connsiteY111" fmla="*/ 681990 h 757237"/>
              <a:gd name="connsiteX112" fmla="*/ 87630 w 756406"/>
              <a:gd name="connsiteY112" fmla="*/ 681990 h 757237"/>
              <a:gd name="connsiteX113" fmla="*/ 259080 w 756406"/>
              <a:gd name="connsiteY113" fmla="*/ 710565 h 757237"/>
              <a:gd name="connsiteX114" fmla="*/ 45720 w 756406"/>
              <a:gd name="connsiteY114" fmla="*/ 497205 h 757237"/>
              <a:gd name="connsiteX115" fmla="*/ 102870 w 756406"/>
              <a:gd name="connsiteY115" fmla="*/ 491490 h 757237"/>
              <a:gd name="connsiteX116" fmla="*/ 206693 w 756406"/>
              <a:gd name="connsiteY116" fmla="*/ 550545 h 757237"/>
              <a:gd name="connsiteX117" fmla="*/ 259080 w 756406"/>
              <a:gd name="connsiteY117" fmla="*/ 710565 h 757237"/>
              <a:gd name="connsiteX118" fmla="*/ 226695 w 756406"/>
              <a:gd name="connsiteY118" fmla="*/ 543878 h 757237"/>
              <a:gd name="connsiteX119" fmla="*/ 220027 w 756406"/>
              <a:gd name="connsiteY119" fmla="*/ 537210 h 757237"/>
              <a:gd name="connsiteX120" fmla="*/ 213360 w 756406"/>
              <a:gd name="connsiteY120" fmla="*/ 530543 h 757237"/>
              <a:gd name="connsiteX121" fmla="*/ 240030 w 756406"/>
              <a:gd name="connsiteY121" fmla="*/ 503873 h 757237"/>
              <a:gd name="connsiteX122" fmla="*/ 253365 w 756406"/>
              <a:gd name="connsiteY122" fmla="*/ 517208 h 757237"/>
              <a:gd name="connsiteX123" fmla="*/ 226695 w 756406"/>
              <a:gd name="connsiteY123" fmla="*/ 543878 h 757237"/>
              <a:gd name="connsiteX124" fmla="*/ 334327 w 756406"/>
              <a:gd name="connsiteY124" fmla="*/ 542925 h 757237"/>
              <a:gd name="connsiteX125" fmla="*/ 307658 w 756406"/>
              <a:gd name="connsiteY125" fmla="*/ 542925 h 757237"/>
              <a:gd name="connsiteX126" fmla="*/ 280988 w 756406"/>
              <a:gd name="connsiteY126" fmla="*/ 516255 h 757237"/>
              <a:gd name="connsiteX127" fmla="*/ 280988 w 756406"/>
              <a:gd name="connsiteY127" fmla="*/ 516255 h 757237"/>
              <a:gd name="connsiteX128" fmla="*/ 266700 w 756406"/>
              <a:gd name="connsiteY128" fmla="*/ 502920 h 757237"/>
              <a:gd name="connsiteX129" fmla="*/ 266700 w 756406"/>
              <a:gd name="connsiteY129" fmla="*/ 502920 h 757237"/>
              <a:gd name="connsiteX130" fmla="*/ 253365 w 756406"/>
              <a:gd name="connsiteY130" fmla="*/ 489585 h 757237"/>
              <a:gd name="connsiteX131" fmla="*/ 240030 w 756406"/>
              <a:gd name="connsiteY131" fmla="*/ 476250 h 757237"/>
              <a:gd name="connsiteX132" fmla="*/ 213360 w 756406"/>
              <a:gd name="connsiteY132" fmla="*/ 449580 h 757237"/>
              <a:gd name="connsiteX133" fmla="*/ 213360 w 756406"/>
              <a:gd name="connsiteY133" fmla="*/ 422910 h 757237"/>
              <a:gd name="connsiteX134" fmla="*/ 213360 w 756406"/>
              <a:gd name="connsiteY134" fmla="*/ 422910 h 757237"/>
              <a:gd name="connsiteX135" fmla="*/ 428625 w 756406"/>
              <a:gd name="connsiteY135" fmla="*/ 206693 h 757237"/>
              <a:gd name="connsiteX136" fmla="*/ 455295 w 756406"/>
              <a:gd name="connsiteY136" fmla="*/ 206693 h 757237"/>
              <a:gd name="connsiteX137" fmla="*/ 455295 w 756406"/>
              <a:gd name="connsiteY137" fmla="*/ 206693 h 757237"/>
              <a:gd name="connsiteX138" fmla="*/ 478155 w 756406"/>
              <a:gd name="connsiteY138" fmla="*/ 229553 h 757237"/>
              <a:gd name="connsiteX139" fmla="*/ 478155 w 756406"/>
              <a:gd name="connsiteY139" fmla="*/ 229553 h 757237"/>
              <a:gd name="connsiteX140" fmla="*/ 526733 w 756406"/>
              <a:gd name="connsiteY140" fmla="*/ 278130 h 757237"/>
              <a:gd name="connsiteX141" fmla="*/ 549592 w 756406"/>
              <a:gd name="connsiteY141" fmla="*/ 300990 h 757237"/>
              <a:gd name="connsiteX142" fmla="*/ 549592 w 756406"/>
              <a:gd name="connsiteY142" fmla="*/ 327660 h 757237"/>
              <a:gd name="connsiteX143" fmla="*/ 549592 w 756406"/>
              <a:gd name="connsiteY143" fmla="*/ 327660 h 757237"/>
              <a:gd name="connsiteX144" fmla="*/ 334327 w 756406"/>
              <a:gd name="connsiteY144" fmla="*/ 542925 h 757237"/>
              <a:gd name="connsiteX145" fmla="*/ 563880 w 756406"/>
              <a:gd name="connsiteY145" fmla="*/ 542925 h 757237"/>
              <a:gd name="connsiteX146" fmla="*/ 651510 w 756406"/>
              <a:gd name="connsiteY146" fmla="*/ 455295 h 757237"/>
              <a:gd name="connsiteX147" fmla="*/ 691515 w 756406"/>
              <a:gd name="connsiteY147" fmla="*/ 495300 h 757237"/>
              <a:gd name="connsiteX148" fmla="*/ 603885 w 756406"/>
              <a:gd name="connsiteY148" fmla="*/ 582930 h 757237"/>
              <a:gd name="connsiteX149" fmla="*/ 563880 w 756406"/>
              <a:gd name="connsiteY149" fmla="*/ 542925 h 757237"/>
              <a:gd name="connsiteX150" fmla="*/ 590550 w 756406"/>
              <a:gd name="connsiteY150" fmla="*/ 597218 h 757237"/>
              <a:gd name="connsiteX151" fmla="*/ 496252 w 756406"/>
              <a:gd name="connsiteY151" fmla="*/ 691515 h 757237"/>
              <a:gd name="connsiteX152" fmla="*/ 456248 w 756406"/>
              <a:gd name="connsiteY152" fmla="*/ 651510 h 757237"/>
              <a:gd name="connsiteX153" fmla="*/ 550545 w 756406"/>
              <a:gd name="connsiteY153" fmla="*/ 557213 h 757237"/>
              <a:gd name="connsiteX154" fmla="*/ 590550 w 756406"/>
              <a:gd name="connsiteY154" fmla="*/ 597218 h 757237"/>
              <a:gd name="connsiteX155" fmla="*/ 583883 w 756406"/>
              <a:gd name="connsiteY155" fmla="*/ 415290 h 757237"/>
              <a:gd name="connsiteX156" fmla="*/ 610553 w 756406"/>
              <a:gd name="connsiteY156" fmla="*/ 415290 h 757237"/>
              <a:gd name="connsiteX157" fmla="*/ 610553 w 756406"/>
              <a:gd name="connsiteY157" fmla="*/ 415290 h 757237"/>
              <a:gd name="connsiteX158" fmla="*/ 637223 w 756406"/>
              <a:gd name="connsiteY158" fmla="*/ 441960 h 757237"/>
              <a:gd name="connsiteX159" fmla="*/ 549592 w 756406"/>
              <a:gd name="connsiteY159" fmla="*/ 529590 h 757237"/>
              <a:gd name="connsiteX160" fmla="*/ 509588 w 756406"/>
              <a:gd name="connsiteY160" fmla="*/ 489585 h 757237"/>
              <a:gd name="connsiteX161" fmla="*/ 583883 w 756406"/>
              <a:gd name="connsiteY161" fmla="*/ 415290 h 757237"/>
              <a:gd name="connsiteX162" fmla="*/ 415290 w 756406"/>
              <a:gd name="connsiteY162" fmla="*/ 583883 h 757237"/>
              <a:gd name="connsiteX163" fmla="*/ 496252 w 756406"/>
              <a:gd name="connsiteY163" fmla="*/ 502920 h 757237"/>
              <a:gd name="connsiteX164" fmla="*/ 536258 w 756406"/>
              <a:gd name="connsiteY164" fmla="*/ 542925 h 757237"/>
              <a:gd name="connsiteX165" fmla="*/ 441960 w 756406"/>
              <a:gd name="connsiteY165" fmla="*/ 637223 h 757237"/>
              <a:gd name="connsiteX166" fmla="*/ 415290 w 756406"/>
              <a:gd name="connsiteY166" fmla="*/ 610553 h 757237"/>
              <a:gd name="connsiteX167" fmla="*/ 415290 w 756406"/>
              <a:gd name="connsiteY167" fmla="*/ 583883 h 757237"/>
              <a:gd name="connsiteX168" fmla="*/ 563880 w 756406"/>
              <a:gd name="connsiteY168" fmla="*/ 731520 h 757237"/>
              <a:gd name="connsiteX169" fmla="*/ 537210 w 756406"/>
              <a:gd name="connsiteY169" fmla="*/ 731520 h 757237"/>
              <a:gd name="connsiteX170" fmla="*/ 510540 w 756406"/>
              <a:gd name="connsiteY170" fmla="*/ 704850 h 757237"/>
              <a:gd name="connsiteX171" fmla="*/ 604838 w 756406"/>
              <a:gd name="connsiteY171" fmla="*/ 610553 h 757237"/>
              <a:gd name="connsiteX172" fmla="*/ 644842 w 756406"/>
              <a:gd name="connsiteY172" fmla="*/ 650558 h 757237"/>
              <a:gd name="connsiteX173" fmla="*/ 563880 w 756406"/>
              <a:gd name="connsiteY173" fmla="*/ 731520 h 757237"/>
              <a:gd name="connsiteX174" fmla="*/ 658178 w 756406"/>
              <a:gd name="connsiteY174" fmla="*/ 637223 h 757237"/>
              <a:gd name="connsiteX175" fmla="*/ 617220 w 756406"/>
              <a:gd name="connsiteY175" fmla="*/ 597218 h 757237"/>
              <a:gd name="connsiteX176" fmla="*/ 704850 w 756406"/>
              <a:gd name="connsiteY176" fmla="*/ 509588 h 757237"/>
              <a:gd name="connsiteX177" fmla="*/ 731520 w 756406"/>
              <a:gd name="connsiteY177" fmla="*/ 536258 h 757237"/>
              <a:gd name="connsiteX178" fmla="*/ 731520 w 756406"/>
              <a:gd name="connsiteY178" fmla="*/ 562928 h 757237"/>
              <a:gd name="connsiteX179" fmla="*/ 658178 w 756406"/>
              <a:gd name="connsiteY179" fmla="*/ 637223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756406" h="757237">
                <a:moveTo>
                  <a:pt x="744855" y="522923"/>
                </a:moveTo>
                <a:lnTo>
                  <a:pt x="623888" y="401955"/>
                </a:lnTo>
                <a:cubicBezTo>
                  <a:pt x="608648" y="386715"/>
                  <a:pt x="584835" y="386715"/>
                  <a:pt x="569595" y="401955"/>
                </a:cubicBezTo>
                <a:lnTo>
                  <a:pt x="495300" y="476250"/>
                </a:lnTo>
                <a:lnTo>
                  <a:pt x="461963" y="442913"/>
                </a:lnTo>
                <a:lnTo>
                  <a:pt x="562928" y="341948"/>
                </a:lnTo>
                <a:cubicBezTo>
                  <a:pt x="578167" y="326708"/>
                  <a:pt x="578167" y="302895"/>
                  <a:pt x="562928" y="287655"/>
                </a:cubicBezTo>
                <a:cubicBezTo>
                  <a:pt x="562928" y="287655"/>
                  <a:pt x="562928" y="287655"/>
                  <a:pt x="562928" y="287655"/>
                </a:cubicBezTo>
                <a:lnTo>
                  <a:pt x="546735" y="271463"/>
                </a:lnTo>
                <a:lnTo>
                  <a:pt x="586740" y="258128"/>
                </a:lnTo>
                <a:lnTo>
                  <a:pt x="499110" y="168593"/>
                </a:lnTo>
                <a:lnTo>
                  <a:pt x="485775" y="208598"/>
                </a:lnTo>
                <a:lnTo>
                  <a:pt x="469583" y="192405"/>
                </a:lnTo>
                <a:cubicBezTo>
                  <a:pt x="454343" y="177165"/>
                  <a:pt x="430530" y="177165"/>
                  <a:pt x="415290" y="192405"/>
                </a:cubicBezTo>
                <a:cubicBezTo>
                  <a:pt x="415290" y="192405"/>
                  <a:pt x="415290" y="192405"/>
                  <a:pt x="415290" y="192405"/>
                </a:cubicBezTo>
                <a:lnTo>
                  <a:pt x="314325" y="294323"/>
                </a:lnTo>
                <a:lnTo>
                  <a:pt x="280988" y="260985"/>
                </a:lnTo>
                <a:lnTo>
                  <a:pt x="355283" y="186690"/>
                </a:lnTo>
                <a:cubicBezTo>
                  <a:pt x="370523" y="171450"/>
                  <a:pt x="370523" y="147637"/>
                  <a:pt x="355283" y="132398"/>
                </a:cubicBezTo>
                <a:lnTo>
                  <a:pt x="233363" y="11430"/>
                </a:lnTo>
                <a:cubicBezTo>
                  <a:pt x="218123" y="-3810"/>
                  <a:pt x="194310" y="-3810"/>
                  <a:pt x="179070" y="11430"/>
                </a:cubicBezTo>
                <a:lnTo>
                  <a:pt x="11430" y="179070"/>
                </a:lnTo>
                <a:cubicBezTo>
                  <a:pt x="-3810" y="194310"/>
                  <a:pt x="-3810" y="218123"/>
                  <a:pt x="11430" y="233362"/>
                </a:cubicBezTo>
                <a:cubicBezTo>
                  <a:pt x="11430" y="233362"/>
                  <a:pt x="11430" y="233362"/>
                  <a:pt x="11430" y="233362"/>
                </a:cubicBezTo>
                <a:lnTo>
                  <a:pt x="132398" y="354330"/>
                </a:lnTo>
                <a:cubicBezTo>
                  <a:pt x="147638" y="369570"/>
                  <a:pt x="171450" y="369570"/>
                  <a:pt x="186690" y="354330"/>
                </a:cubicBezTo>
                <a:lnTo>
                  <a:pt x="266700" y="273368"/>
                </a:lnTo>
                <a:lnTo>
                  <a:pt x="300038" y="306705"/>
                </a:lnTo>
                <a:lnTo>
                  <a:pt x="200025" y="408623"/>
                </a:lnTo>
                <a:cubicBezTo>
                  <a:pt x="184785" y="423863"/>
                  <a:pt x="184785" y="447675"/>
                  <a:pt x="200025" y="462915"/>
                </a:cubicBezTo>
                <a:cubicBezTo>
                  <a:pt x="200025" y="462915"/>
                  <a:pt x="200025" y="462915"/>
                  <a:pt x="200025" y="462915"/>
                </a:cubicBezTo>
                <a:lnTo>
                  <a:pt x="226695" y="489585"/>
                </a:lnTo>
                <a:lnTo>
                  <a:pt x="199073" y="517208"/>
                </a:lnTo>
                <a:cubicBezTo>
                  <a:pt x="172403" y="494348"/>
                  <a:pt x="140970" y="479108"/>
                  <a:pt x="106680" y="472440"/>
                </a:cubicBezTo>
                <a:cubicBezTo>
                  <a:pt x="72390" y="466725"/>
                  <a:pt x="41910" y="472440"/>
                  <a:pt x="24765" y="489585"/>
                </a:cubicBezTo>
                <a:lnTo>
                  <a:pt x="18097" y="496253"/>
                </a:lnTo>
                <a:lnTo>
                  <a:pt x="55245" y="534353"/>
                </a:lnTo>
                <a:lnTo>
                  <a:pt x="55245" y="667703"/>
                </a:lnTo>
                <a:cubicBezTo>
                  <a:pt x="54293" y="667703"/>
                  <a:pt x="52387" y="667703"/>
                  <a:pt x="51435" y="667703"/>
                </a:cubicBezTo>
                <a:cubicBezTo>
                  <a:pt x="30480" y="667703"/>
                  <a:pt x="13335" y="684848"/>
                  <a:pt x="13335" y="705803"/>
                </a:cubicBezTo>
                <a:cubicBezTo>
                  <a:pt x="13335" y="726758"/>
                  <a:pt x="30480" y="743903"/>
                  <a:pt x="51435" y="743903"/>
                </a:cubicBezTo>
                <a:cubicBezTo>
                  <a:pt x="72390" y="743903"/>
                  <a:pt x="89535" y="726758"/>
                  <a:pt x="89535" y="705803"/>
                </a:cubicBezTo>
                <a:cubicBezTo>
                  <a:pt x="89535" y="704850"/>
                  <a:pt x="89535" y="702945"/>
                  <a:pt x="89535" y="701993"/>
                </a:cubicBezTo>
                <a:lnTo>
                  <a:pt x="222885" y="701993"/>
                </a:lnTo>
                <a:lnTo>
                  <a:pt x="260985" y="739140"/>
                </a:lnTo>
                <a:lnTo>
                  <a:pt x="267652" y="732473"/>
                </a:lnTo>
                <a:cubicBezTo>
                  <a:pt x="295275" y="704850"/>
                  <a:pt x="298133" y="630555"/>
                  <a:pt x="240030" y="558165"/>
                </a:cubicBezTo>
                <a:lnTo>
                  <a:pt x="267652" y="530543"/>
                </a:lnTo>
                <a:lnTo>
                  <a:pt x="294323" y="557213"/>
                </a:lnTo>
                <a:cubicBezTo>
                  <a:pt x="309563" y="572453"/>
                  <a:pt x="333375" y="572453"/>
                  <a:pt x="348615" y="557213"/>
                </a:cubicBezTo>
                <a:lnTo>
                  <a:pt x="449580" y="456248"/>
                </a:lnTo>
                <a:lnTo>
                  <a:pt x="482918" y="489585"/>
                </a:lnTo>
                <a:lnTo>
                  <a:pt x="401955" y="570548"/>
                </a:lnTo>
                <a:cubicBezTo>
                  <a:pt x="386715" y="585788"/>
                  <a:pt x="386715" y="609600"/>
                  <a:pt x="401955" y="624840"/>
                </a:cubicBezTo>
                <a:lnTo>
                  <a:pt x="522923" y="745808"/>
                </a:lnTo>
                <a:cubicBezTo>
                  <a:pt x="538163" y="761048"/>
                  <a:pt x="561975" y="761048"/>
                  <a:pt x="577215" y="745808"/>
                </a:cubicBezTo>
                <a:lnTo>
                  <a:pt x="745808" y="577215"/>
                </a:lnTo>
                <a:cubicBezTo>
                  <a:pt x="760095" y="561975"/>
                  <a:pt x="760095" y="538163"/>
                  <a:pt x="744855" y="522923"/>
                </a:cubicBezTo>
                <a:close/>
                <a:moveTo>
                  <a:pt x="506730" y="203835"/>
                </a:moveTo>
                <a:lnTo>
                  <a:pt x="552450" y="249555"/>
                </a:lnTo>
                <a:lnTo>
                  <a:pt x="532448" y="256223"/>
                </a:lnTo>
                <a:lnTo>
                  <a:pt x="500063" y="223837"/>
                </a:lnTo>
                <a:lnTo>
                  <a:pt x="506730" y="203835"/>
                </a:lnTo>
                <a:close/>
                <a:moveTo>
                  <a:pt x="340995" y="172403"/>
                </a:moveTo>
                <a:lnTo>
                  <a:pt x="266700" y="246698"/>
                </a:lnTo>
                <a:lnTo>
                  <a:pt x="226695" y="206693"/>
                </a:lnTo>
                <a:lnTo>
                  <a:pt x="314325" y="119062"/>
                </a:lnTo>
                <a:lnTo>
                  <a:pt x="340995" y="145733"/>
                </a:lnTo>
                <a:cubicBezTo>
                  <a:pt x="348615" y="153353"/>
                  <a:pt x="348615" y="165735"/>
                  <a:pt x="340995" y="172403"/>
                </a:cubicBezTo>
                <a:cubicBezTo>
                  <a:pt x="340995" y="172403"/>
                  <a:pt x="340995" y="172403"/>
                  <a:pt x="340995" y="172403"/>
                </a:cubicBezTo>
                <a:close/>
                <a:moveTo>
                  <a:pt x="172403" y="152400"/>
                </a:moveTo>
                <a:lnTo>
                  <a:pt x="260032" y="64770"/>
                </a:lnTo>
                <a:lnTo>
                  <a:pt x="300038" y="104775"/>
                </a:lnTo>
                <a:lnTo>
                  <a:pt x="212407" y="192405"/>
                </a:lnTo>
                <a:lnTo>
                  <a:pt x="172403" y="152400"/>
                </a:lnTo>
                <a:close/>
                <a:moveTo>
                  <a:pt x="200025" y="206693"/>
                </a:moveTo>
                <a:lnTo>
                  <a:pt x="105728" y="300990"/>
                </a:lnTo>
                <a:lnTo>
                  <a:pt x="65722" y="260985"/>
                </a:lnTo>
                <a:lnTo>
                  <a:pt x="160020" y="166687"/>
                </a:lnTo>
                <a:lnTo>
                  <a:pt x="200025" y="206693"/>
                </a:lnTo>
                <a:close/>
                <a:moveTo>
                  <a:pt x="193357" y="24765"/>
                </a:moveTo>
                <a:cubicBezTo>
                  <a:pt x="200977" y="17145"/>
                  <a:pt x="212407" y="17145"/>
                  <a:pt x="220027" y="24765"/>
                </a:cubicBezTo>
                <a:lnTo>
                  <a:pt x="246698" y="51435"/>
                </a:lnTo>
                <a:lnTo>
                  <a:pt x="159068" y="139065"/>
                </a:lnTo>
                <a:lnTo>
                  <a:pt x="119063" y="99060"/>
                </a:lnTo>
                <a:lnTo>
                  <a:pt x="193357" y="24765"/>
                </a:lnTo>
                <a:close/>
                <a:moveTo>
                  <a:pt x="19050" y="206693"/>
                </a:moveTo>
                <a:cubicBezTo>
                  <a:pt x="19050" y="201930"/>
                  <a:pt x="20955" y="197168"/>
                  <a:pt x="24765" y="193358"/>
                </a:cubicBezTo>
                <a:lnTo>
                  <a:pt x="105728" y="112395"/>
                </a:lnTo>
                <a:lnTo>
                  <a:pt x="145732" y="152400"/>
                </a:lnTo>
                <a:lnTo>
                  <a:pt x="51435" y="246698"/>
                </a:lnTo>
                <a:lnTo>
                  <a:pt x="24765" y="220028"/>
                </a:lnTo>
                <a:cubicBezTo>
                  <a:pt x="20955" y="216218"/>
                  <a:pt x="19050" y="211455"/>
                  <a:pt x="19050" y="206693"/>
                </a:cubicBezTo>
                <a:close/>
                <a:moveTo>
                  <a:pt x="172403" y="340995"/>
                </a:moveTo>
                <a:cubicBezTo>
                  <a:pt x="164782" y="348615"/>
                  <a:pt x="153353" y="348615"/>
                  <a:pt x="145732" y="340995"/>
                </a:cubicBezTo>
                <a:lnTo>
                  <a:pt x="119063" y="314325"/>
                </a:lnTo>
                <a:lnTo>
                  <a:pt x="213360" y="220028"/>
                </a:lnTo>
                <a:lnTo>
                  <a:pt x="253365" y="260032"/>
                </a:lnTo>
                <a:lnTo>
                  <a:pt x="172403" y="340995"/>
                </a:lnTo>
                <a:close/>
                <a:moveTo>
                  <a:pt x="132398" y="610553"/>
                </a:moveTo>
                <a:lnTo>
                  <a:pt x="74295" y="668655"/>
                </a:lnTo>
                <a:lnTo>
                  <a:pt x="74295" y="552450"/>
                </a:lnTo>
                <a:lnTo>
                  <a:pt x="132398" y="610553"/>
                </a:lnTo>
                <a:close/>
                <a:moveTo>
                  <a:pt x="64770" y="718185"/>
                </a:moveTo>
                <a:cubicBezTo>
                  <a:pt x="57150" y="725805"/>
                  <a:pt x="45720" y="725805"/>
                  <a:pt x="38100" y="718185"/>
                </a:cubicBezTo>
                <a:cubicBezTo>
                  <a:pt x="30480" y="710565"/>
                  <a:pt x="30480" y="699135"/>
                  <a:pt x="38100" y="691515"/>
                </a:cubicBezTo>
                <a:cubicBezTo>
                  <a:pt x="45720" y="683895"/>
                  <a:pt x="57150" y="683895"/>
                  <a:pt x="64770" y="691515"/>
                </a:cubicBezTo>
                <a:cubicBezTo>
                  <a:pt x="72390" y="699135"/>
                  <a:pt x="72390" y="710565"/>
                  <a:pt x="64770" y="718185"/>
                </a:cubicBezTo>
                <a:cubicBezTo>
                  <a:pt x="64770" y="718185"/>
                  <a:pt x="64770" y="718185"/>
                  <a:pt x="64770" y="718185"/>
                </a:cubicBezTo>
                <a:close/>
                <a:moveTo>
                  <a:pt x="87630" y="681990"/>
                </a:moveTo>
                <a:lnTo>
                  <a:pt x="145732" y="623888"/>
                </a:lnTo>
                <a:lnTo>
                  <a:pt x="203835" y="681990"/>
                </a:lnTo>
                <a:lnTo>
                  <a:pt x="87630" y="681990"/>
                </a:lnTo>
                <a:close/>
                <a:moveTo>
                  <a:pt x="259080" y="710565"/>
                </a:moveTo>
                <a:lnTo>
                  <a:pt x="45720" y="497205"/>
                </a:lnTo>
                <a:cubicBezTo>
                  <a:pt x="63818" y="488633"/>
                  <a:pt x="83820" y="486728"/>
                  <a:pt x="102870" y="491490"/>
                </a:cubicBezTo>
                <a:cubicBezTo>
                  <a:pt x="127635" y="496253"/>
                  <a:pt x="165735" y="509588"/>
                  <a:pt x="206693" y="550545"/>
                </a:cubicBezTo>
                <a:cubicBezTo>
                  <a:pt x="271463" y="614363"/>
                  <a:pt x="275273" y="681990"/>
                  <a:pt x="259080" y="710565"/>
                </a:cubicBezTo>
                <a:close/>
                <a:moveTo>
                  <a:pt x="226695" y="543878"/>
                </a:moveTo>
                <a:cubicBezTo>
                  <a:pt x="224790" y="541973"/>
                  <a:pt x="222885" y="539115"/>
                  <a:pt x="220027" y="537210"/>
                </a:cubicBezTo>
                <a:cubicBezTo>
                  <a:pt x="217170" y="535305"/>
                  <a:pt x="215265" y="532448"/>
                  <a:pt x="213360" y="530543"/>
                </a:cubicBezTo>
                <a:lnTo>
                  <a:pt x="240030" y="503873"/>
                </a:lnTo>
                <a:lnTo>
                  <a:pt x="253365" y="517208"/>
                </a:lnTo>
                <a:lnTo>
                  <a:pt x="226695" y="543878"/>
                </a:lnTo>
                <a:close/>
                <a:moveTo>
                  <a:pt x="334327" y="542925"/>
                </a:moveTo>
                <a:cubicBezTo>
                  <a:pt x="326708" y="550545"/>
                  <a:pt x="315277" y="550545"/>
                  <a:pt x="307658" y="542925"/>
                </a:cubicBezTo>
                <a:lnTo>
                  <a:pt x="280988" y="516255"/>
                </a:lnTo>
                <a:lnTo>
                  <a:pt x="280988" y="516255"/>
                </a:lnTo>
                <a:lnTo>
                  <a:pt x="266700" y="502920"/>
                </a:lnTo>
                <a:lnTo>
                  <a:pt x="266700" y="502920"/>
                </a:lnTo>
                <a:lnTo>
                  <a:pt x="253365" y="489585"/>
                </a:lnTo>
                <a:lnTo>
                  <a:pt x="240030" y="476250"/>
                </a:lnTo>
                <a:lnTo>
                  <a:pt x="213360" y="449580"/>
                </a:lnTo>
                <a:cubicBezTo>
                  <a:pt x="205740" y="441960"/>
                  <a:pt x="205740" y="430530"/>
                  <a:pt x="213360" y="422910"/>
                </a:cubicBezTo>
                <a:cubicBezTo>
                  <a:pt x="213360" y="422910"/>
                  <a:pt x="213360" y="422910"/>
                  <a:pt x="213360" y="422910"/>
                </a:cubicBezTo>
                <a:lnTo>
                  <a:pt x="428625" y="206693"/>
                </a:lnTo>
                <a:cubicBezTo>
                  <a:pt x="436245" y="199073"/>
                  <a:pt x="447675" y="199073"/>
                  <a:pt x="455295" y="206693"/>
                </a:cubicBezTo>
                <a:cubicBezTo>
                  <a:pt x="455295" y="206693"/>
                  <a:pt x="455295" y="206693"/>
                  <a:pt x="455295" y="206693"/>
                </a:cubicBezTo>
                <a:lnTo>
                  <a:pt x="478155" y="229553"/>
                </a:lnTo>
                <a:lnTo>
                  <a:pt x="478155" y="229553"/>
                </a:lnTo>
                <a:lnTo>
                  <a:pt x="526733" y="278130"/>
                </a:lnTo>
                <a:lnTo>
                  <a:pt x="549592" y="300990"/>
                </a:lnTo>
                <a:cubicBezTo>
                  <a:pt x="557213" y="308610"/>
                  <a:pt x="557213" y="320040"/>
                  <a:pt x="549592" y="327660"/>
                </a:cubicBezTo>
                <a:cubicBezTo>
                  <a:pt x="549592" y="327660"/>
                  <a:pt x="549592" y="327660"/>
                  <a:pt x="549592" y="327660"/>
                </a:cubicBezTo>
                <a:lnTo>
                  <a:pt x="334327" y="542925"/>
                </a:lnTo>
                <a:close/>
                <a:moveTo>
                  <a:pt x="563880" y="542925"/>
                </a:moveTo>
                <a:lnTo>
                  <a:pt x="651510" y="455295"/>
                </a:lnTo>
                <a:lnTo>
                  <a:pt x="691515" y="495300"/>
                </a:lnTo>
                <a:lnTo>
                  <a:pt x="603885" y="582930"/>
                </a:lnTo>
                <a:lnTo>
                  <a:pt x="563880" y="542925"/>
                </a:lnTo>
                <a:close/>
                <a:moveTo>
                  <a:pt x="590550" y="597218"/>
                </a:moveTo>
                <a:lnTo>
                  <a:pt x="496252" y="691515"/>
                </a:lnTo>
                <a:lnTo>
                  <a:pt x="456248" y="651510"/>
                </a:lnTo>
                <a:lnTo>
                  <a:pt x="550545" y="557213"/>
                </a:lnTo>
                <a:lnTo>
                  <a:pt x="590550" y="597218"/>
                </a:lnTo>
                <a:close/>
                <a:moveTo>
                  <a:pt x="583883" y="415290"/>
                </a:moveTo>
                <a:cubicBezTo>
                  <a:pt x="591503" y="407670"/>
                  <a:pt x="602933" y="407670"/>
                  <a:pt x="610553" y="415290"/>
                </a:cubicBezTo>
                <a:cubicBezTo>
                  <a:pt x="610553" y="415290"/>
                  <a:pt x="610553" y="415290"/>
                  <a:pt x="610553" y="415290"/>
                </a:cubicBezTo>
                <a:lnTo>
                  <a:pt x="637223" y="441960"/>
                </a:lnTo>
                <a:lnTo>
                  <a:pt x="549592" y="529590"/>
                </a:lnTo>
                <a:lnTo>
                  <a:pt x="509588" y="489585"/>
                </a:lnTo>
                <a:lnTo>
                  <a:pt x="583883" y="415290"/>
                </a:lnTo>
                <a:close/>
                <a:moveTo>
                  <a:pt x="415290" y="583883"/>
                </a:moveTo>
                <a:lnTo>
                  <a:pt x="496252" y="502920"/>
                </a:lnTo>
                <a:lnTo>
                  <a:pt x="536258" y="542925"/>
                </a:lnTo>
                <a:lnTo>
                  <a:pt x="441960" y="637223"/>
                </a:lnTo>
                <a:lnTo>
                  <a:pt x="415290" y="610553"/>
                </a:lnTo>
                <a:cubicBezTo>
                  <a:pt x="407670" y="602933"/>
                  <a:pt x="407670" y="591503"/>
                  <a:pt x="415290" y="583883"/>
                </a:cubicBezTo>
                <a:close/>
                <a:moveTo>
                  <a:pt x="563880" y="731520"/>
                </a:moveTo>
                <a:cubicBezTo>
                  <a:pt x="556260" y="739140"/>
                  <a:pt x="544830" y="739140"/>
                  <a:pt x="537210" y="731520"/>
                </a:cubicBezTo>
                <a:lnTo>
                  <a:pt x="510540" y="704850"/>
                </a:lnTo>
                <a:lnTo>
                  <a:pt x="604838" y="610553"/>
                </a:lnTo>
                <a:lnTo>
                  <a:pt x="644842" y="650558"/>
                </a:lnTo>
                <a:lnTo>
                  <a:pt x="563880" y="731520"/>
                </a:lnTo>
                <a:close/>
                <a:moveTo>
                  <a:pt x="658178" y="637223"/>
                </a:moveTo>
                <a:lnTo>
                  <a:pt x="617220" y="597218"/>
                </a:lnTo>
                <a:lnTo>
                  <a:pt x="704850" y="509588"/>
                </a:lnTo>
                <a:lnTo>
                  <a:pt x="731520" y="536258"/>
                </a:lnTo>
                <a:cubicBezTo>
                  <a:pt x="739140" y="543878"/>
                  <a:pt x="739140" y="555308"/>
                  <a:pt x="731520" y="562928"/>
                </a:cubicBezTo>
                <a:lnTo>
                  <a:pt x="658178" y="637223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57" name="图形 54" descr="免提电话 轮廓">
            <a:extLst>
              <a:ext uri="{FF2B5EF4-FFF2-40B4-BE49-F238E27FC236}">
                <a16:creationId xmlns:a16="http://schemas.microsoft.com/office/drawing/2014/main" id="{CC6A921F-2C14-4FF0-B2AE-89BA70D7D1D2}"/>
              </a:ext>
            </a:extLst>
          </p:cNvPr>
          <p:cNvGrpSpPr/>
          <p:nvPr/>
        </p:nvGrpSpPr>
        <p:grpSpPr>
          <a:xfrm>
            <a:off x="9292302" y="3710017"/>
            <a:ext cx="627488" cy="613639"/>
            <a:chOff x="9481972" y="3572976"/>
            <a:chExt cx="627488" cy="613639"/>
          </a:xfrm>
          <a:solidFill>
            <a:schemeClr val="accent1"/>
          </a:solidFill>
        </p:grpSpPr>
        <p:sp>
          <p:nvSpPr>
            <p:cNvPr id="58" name="图形 54" descr="免提电话 轮廓">
              <a:extLst>
                <a:ext uri="{FF2B5EF4-FFF2-40B4-BE49-F238E27FC236}">
                  <a16:creationId xmlns:a16="http://schemas.microsoft.com/office/drawing/2014/main" id="{7E5C34B7-732A-467D-8B7A-B716B900D342}"/>
                </a:ext>
              </a:extLst>
            </p:cNvPr>
            <p:cNvSpPr/>
            <p:nvPr/>
          </p:nvSpPr>
          <p:spPr>
            <a:xfrm>
              <a:off x="9481972" y="3662340"/>
              <a:ext cx="522694" cy="524275"/>
            </a:xfrm>
            <a:custGeom>
              <a:avLst/>
              <a:gdLst>
                <a:gd name="connsiteX0" fmla="*/ 424471 w 522694"/>
                <a:gd name="connsiteY0" fmla="*/ 319659 h 524275"/>
                <a:gd name="connsiteX1" fmla="*/ 384224 w 522694"/>
                <a:gd name="connsiteY1" fmla="*/ 319302 h 524275"/>
                <a:gd name="connsiteX2" fmla="*/ 383866 w 522694"/>
                <a:gd name="connsiteY2" fmla="*/ 319659 h 524275"/>
                <a:gd name="connsiteX3" fmla="*/ 335451 w 522694"/>
                <a:gd name="connsiteY3" fmla="*/ 370094 h 524275"/>
                <a:gd name="connsiteX4" fmla="*/ 315801 w 522694"/>
                <a:gd name="connsiteY4" fmla="*/ 370094 h 524275"/>
                <a:gd name="connsiteX5" fmla="*/ 153352 w 522694"/>
                <a:gd name="connsiteY5" fmla="*/ 208302 h 524275"/>
                <a:gd name="connsiteX6" fmla="*/ 153352 w 522694"/>
                <a:gd name="connsiteY6" fmla="*/ 188652 h 524275"/>
                <a:gd name="connsiteX7" fmla="*/ 203777 w 522694"/>
                <a:gd name="connsiteY7" fmla="*/ 138865 h 524275"/>
                <a:gd name="connsiteX8" fmla="*/ 204134 w 522694"/>
                <a:gd name="connsiteY8" fmla="*/ 98617 h 524275"/>
                <a:gd name="connsiteX9" fmla="*/ 203777 w 522694"/>
                <a:gd name="connsiteY9" fmla="*/ 98260 h 524275"/>
                <a:gd name="connsiteX10" fmla="*/ 113404 w 522694"/>
                <a:gd name="connsiteY10" fmla="*/ 8515 h 524275"/>
                <a:gd name="connsiteX11" fmla="*/ 93754 w 522694"/>
                <a:gd name="connsiteY11" fmla="*/ 0 h 524275"/>
                <a:gd name="connsiteX12" fmla="*/ 73456 w 522694"/>
                <a:gd name="connsiteY12" fmla="*/ 8515 h 524275"/>
                <a:gd name="connsiteX13" fmla="*/ 21716 w 522694"/>
                <a:gd name="connsiteY13" fmla="*/ 60265 h 524275"/>
                <a:gd name="connsiteX14" fmla="*/ 104 w 522694"/>
                <a:gd name="connsiteY14" fmla="*/ 106775 h 524275"/>
                <a:gd name="connsiteX15" fmla="*/ 15173 w 522694"/>
                <a:gd name="connsiteY15" fmla="*/ 191929 h 524275"/>
                <a:gd name="connsiteX16" fmla="*/ 54463 w 522694"/>
                <a:gd name="connsiteY16" fmla="*/ 260709 h 524275"/>
                <a:gd name="connsiteX17" fmla="*/ 254203 w 522694"/>
                <a:gd name="connsiteY17" fmla="*/ 467039 h 524275"/>
                <a:gd name="connsiteX18" fmla="*/ 295446 w 522694"/>
                <a:gd name="connsiteY18" fmla="*/ 493243 h 524275"/>
                <a:gd name="connsiteX19" fmla="*/ 400221 w 522694"/>
                <a:gd name="connsiteY19" fmla="*/ 524027 h 524275"/>
                <a:gd name="connsiteX20" fmla="*/ 406507 w 522694"/>
                <a:gd name="connsiteY20" fmla="*/ 524275 h 524275"/>
                <a:gd name="connsiteX21" fmla="*/ 467020 w 522694"/>
                <a:gd name="connsiteY21" fmla="*/ 497824 h 524275"/>
                <a:gd name="connsiteX22" fmla="*/ 514168 w 522694"/>
                <a:gd name="connsiteY22" fmla="*/ 450666 h 524275"/>
                <a:gd name="connsiteX23" fmla="*/ 522684 w 522694"/>
                <a:gd name="connsiteY23" fmla="*/ 430359 h 524275"/>
                <a:gd name="connsiteX24" fmla="*/ 514826 w 522694"/>
                <a:gd name="connsiteY24" fmla="*/ 410051 h 524275"/>
                <a:gd name="connsiteX25" fmla="*/ 86924 w 522694"/>
                <a:gd name="connsiteY25" fmla="*/ 21984 h 524275"/>
                <a:gd name="connsiteX26" fmla="*/ 93754 w 522694"/>
                <a:gd name="connsiteY26" fmla="*/ 19050 h 524275"/>
                <a:gd name="connsiteX27" fmla="*/ 99983 w 522694"/>
                <a:gd name="connsiteY27" fmla="*/ 22031 h 524275"/>
                <a:gd name="connsiteX28" fmla="*/ 190299 w 522694"/>
                <a:gd name="connsiteY28" fmla="*/ 111719 h 524275"/>
                <a:gd name="connsiteX29" fmla="*/ 190666 w 522694"/>
                <a:gd name="connsiteY29" fmla="*/ 125036 h 524275"/>
                <a:gd name="connsiteX30" fmla="*/ 190395 w 522694"/>
                <a:gd name="connsiteY30" fmla="*/ 125311 h 524275"/>
                <a:gd name="connsiteX31" fmla="*/ 174040 w 522694"/>
                <a:gd name="connsiteY31" fmla="*/ 141503 h 524275"/>
                <a:gd name="connsiteX32" fmla="*/ 70751 w 522694"/>
                <a:gd name="connsiteY32" fmla="*/ 38176 h 524275"/>
                <a:gd name="connsiteX33" fmla="*/ 453561 w 522694"/>
                <a:gd name="connsiteY33" fmla="*/ 484356 h 524275"/>
                <a:gd name="connsiteX34" fmla="*/ 453313 w 522694"/>
                <a:gd name="connsiteY34" fmla="*/ 484603 h 524275"/>
                <a:gd name="connsiteX35" fmla="*/ 453065 w 522694"/>
                <a:gd name="connsiteY35" fmla="*/ 484861 h 524275"/>
                <a:gd name="connsiteX36" fmla="*/ 406517 w 522694"/>
                <a:gd name="connsiteY36" fmla="*/ 505225 h 524275"/>
                <a:gd name="connsiteX37" fmla="*/ 401564 w 522694"/>
                <a:gd name="connsiteY37" fmla="*/ 505025 h 524275"/>
                <a:gd name="connsiteX38" fmla="*/ 304275 w 522694"/>
                <a:gd name="connsiteY38" fmla="*/ 476355 h 524275"/>
                <a:gd name="connsiteX39" fmla="*/ 265623 w 522694"/>
                <a:gd name="connsiteY39" fmla="*/ 451799 h 524275"/>
                <a:gd name="connsiteX40" fmla="*/ 265413 w 522694"/>
                <a:gd name="connsiteY40" fmla="*/ 451647 h 524275"/>
                <a:gd name="connsiteX41" fmla="*/ 265204 w 522694"/>
                <a:gd name="connsiteY41" fmla="*/ 451495 h 524275"/>
                <a:gd name="connsiteX42" fmla="*/ 70094 w 522694"/>
                <a:gd name="connsiteY42" fmla="*/ 249812 h 524275"/>
                <a:gd name="connsiteX43" fmla="*/ 32946 w 522694"/>
                <a:gd name="connsiteY43" fmla="*/ 184928 h 524275"/>
                <a:gd name="connsiteX44" fmla="*/ 19164 w 522694"/>
                <a:gd name="connsiteY44" fmla="*/ 108042 h 524275"/>
                <a:gd name="connsiteX45" fmla="*/ 19164 w 522694"/>
                <a:gd name="connsiteY45" fmla="*/ 107756 h 524275"/>
                <a:gd name="connsiteX46" fmla="*/ 19164 w 522694"/>
                <a:gd name="connsiteY46" fmla="*/ 107480 h 524275"/>
                <a:gd name="connsiteX47" fmla="*/ 34861 w 522694"/>
                <a:gd name="connsiteY47" fmla="*/ 74076 h 524275"/>
                <a:gd name="connsiteX48" fmla="*/ 35042 w 522694"/>
                <a:gd name="connsiteY48" fmla="*/ 73904 h 524275"/>
                <a:gd name="connsiteX49" fmla="*/ 35213 w 522694"/>
                <a:gd name="connsiteY49" fmla="*/ 73733 h 524275"/>
                <a:gd name="connsiteX50" fmla="*/ 57321 w 522694"/>
                <a:gd name="connsiteY50" fmla="*/ 51635 h 524275"/>
                <a:gd name="connsiteX51" fmla="*/ 160486 w 522694"/>
                <a:gd name="connsiteY51" fmla="*/ 154838 h 524275"/>
                <a:gd name="connsiteX52" fmla="*/ 139874 w 522694"/>
                <a:gd name="connsiteY52" fmla="*/ 175184 h 524275"/>
                <a:gd name="connsiteX53" fmla="*/ 139874 w 522694"/>
                <a:gd name="connsiteY53" fmla="*/ 221799 h 524275"/>
                <a:gd name="connsiteX54" fmla="*/ 302285 w 522694"/>
                <a:gd name="connsiteY54" fmla="*/ 383562 h 524275"/>
                <a:gd name="connsiteX55" fmla="*/ 349148 w 522694"/>
                <a:gd name="connsiteY55" fmla="*/ 383296 h 524275"/>
                <a:gd name="connsiteX56" fmla="*/ 368645 w 522694"/>
                <a:gd name="connsiteY56" fmla="*/ 362998 h 524275"/>
                <a:gd name="connsiteX57" fmla="*/ 471782 w 522694"/>
                <a:gd name="connsiteY57" fmla="*/ 466144 h 524275"/>
                <a:gd name="connsiteX58" fmla="*/ 500710 w 522694"/>
                <a:gd name="connsiteY58" fmla="*/ 437198 h 524275"/>
                <a:gd name="connsiteX59" fmla="*/ 485250 w 522694"/>
                <a:gd name="connsiteY59" fmla="*/ 452638 h 524275"/>
                <a:gd name="connsiteX60" fmla="*/ 381838 w 522694"/>
                <a:gd name="connsiteY60" fmla="*/ 349263 h 524275"/>
                <a:gd name="connsiteX61" fmla="*/ 397363 w 522694"/>
                <a:gd name="connsiteY61" fmla="*/ 333127 h 524275"/>
                <a:gd name="connsiteX62" fmla="*/ 410681 w 522694"/>
                <a:gd name="connsiteY62" fmla="*/ 332786 h 524275"/>
                <a:gd name="connsiteX63" fmla="*/ 411022 w 522694"/>
                <a:gd name="connsiteY63" fmla="*/ 333127 h 524275"/>
                <a:gd name="connsiteX64" fmla="*/ 501395 w 522694"/>
                <a:gd name="connsiteY64" fmla="*/ 423529 h 524275"/>
                <a:gd name="connsiteX65" fmla="*/ 500738 w 522694"/>
                <a:gd name="connsiteY65" fmla="*/ 437198 h 52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2694" h="524275">
                  <a:moveTo>
                    <a:pt x="424471" y="319659"/>
                  </a:moveTo>
                  <a:cubicBezTo>
                    <a:pt x="413456" y="308446"/>
                    <a:pt x="395436" y="308286"/>
                    <a:pt x="384224" y="319302"/>
                  </a:cubicBezTo>
                  <a:cubicBezTo>
                    <a:pt x="384104" y="319420"/>
                    <a:pt x="383984" y="319539"/>
                    <a:pt x="383866" y="319659"/>
                  </a:cubicBezTo>
                  <a:lnTo>
                    <a:pt x="335451" y="370094"/>
                  </a:lnTo>
                  <a:cubicBezTo>
                    <a:pt x="329950" y="375337"/>
                    <a:pt x="321301" y="375337"/>
                    <a:pt x="315801" y="370094"/>
                  </a:cubicBezTo>
                  <a:lnTo>
                    <a:pt x="153352" y="208302"/>
                  </a:lnTo>
                  <a:cubicBezTo>
                    <a:pt x="148108" y="202802"/>
                    <a:pt x="148108" y="194153"/>
                    <a:pt x="153352" y="188652"/>
                  </a:cubicBezTo>
                  <a:lnTo>
                    <a:pt x="203777" y="138865"/>
                  </a:lnTo>
                  <a:cubicBezTo>
                    <a:pt x="214990" y="127849"/>
                    <a:pt x="215150" y="109830"/>
                    <a:pt x="204134" y="98617"/>
                  </a:cubicBezTo>
                  <a:cubicBezTo>
                    <a:pt x="204016" y="98497"/>
                    <a:pt x="203897" y="98378"/>
                    <a:pt x="203777" y="98260"/>
                  </a:cubicBezTo>
                  <a:lnTo>
                    <a:pt x="113404" y="8515"/>
                  </a:lnTo>
                  <a:cubicBezTo>
                    <a:pt x="108217" y="3221"/>
                    <a:pt x="101164" y="165"/>
                    <a:pt x="93754" y="0"/>
                  </a:cubicBezTo>
                  <a:cubicBezTo>
                    <a:pt x="86152" y="158"/>
                    <a:pt x="78895" y="3202"/>
                    <a:pt x="73456" y="8515"/>
                  </a:cubicBezTo>
                  <a:lnTo>
                    <a:pt x="21716" y="60265"/>
                  </a:lnTo>
                  <a:cubicBezTo>
                    <a:pt x="8676" y="72322"/>
                    <a:pt x="911" y="89033"/>
                    <a:pt x="104" y="106775"/>
                  </a:cubicBezTo>
                  <a:cubicBezTo>
                    <a:pt x="-811" y="135896"/>
                    <a:pt x="4319" y="164890"/>
                    <a:pt x="15173" y="191929"/>
                  </a:cubicBezTo>
                  <a:cubicBezTo>
                    <a:pt x="25947" y="216106"/>
                    <a:pt x="39110" y="239147"/>
                    <a:pt x="54463" y="260709"/>
                  </a:cubicBezTo>
                  <a:cubicBezTo>
                    <a:pt x="107840" y="341142"/>
                    <a:pt x="175544" y="411080"/>
                    <a:pt x="254203" y="467039"/>
                  </a:cubicBezTo>
                  <a:cubicBezTo>
                    <a:pt x="267297" y="476762"/>
                    <a:pt x="281081" y="485519"/>
                    <a:pt x="295446" y="493243"/>
                  </a:cubicBezTo>
                  <a:cubicBezTo>
                    <a:pt x="327982" y="510354"/>
                    <a:pt x="363599" y="520819"/>
                    <a:pt x="400221" y="524027"/>
                  </a:cubicBezTo>
                  <a:cubicBezTo>
                    <a:pt x="402316" y="524199"/>
                    <a:pt x="404421" y="524275"/>
                    <a:pt x="406507" y="524275"/>
                  </a:cubicBezTo>
                  <a:cubicBezTo>
                    <a:pt x="429467" y="524203"/>
                    <a:pt x="451373" y="514628"/>
                    <a:pt x="467020" y="497824"/>
                  </a:cubicBezTo>
                  <a:lnTo>
                    <a:pt x="514168" y="450666"/>
                  </a:lnTo>
                  <a:cubicBezTo>
                    <a:pt x="519590" y="445296"/>
                    <a:pt x="522653" y="437990"/>
                    <a:pt x="522684" y="430359"/>
                  </a:cubicBezTo>
                  <a:cubicBezTo>
                    <a:pt x="522890" y="422810"/>
                    <a:pt x="520060" y="415495"/>
                    <a:pt x="514826" y="410051"/>
                  </a:cubicBezTo>
                  <a:close/>
                  <a:moveTo>
                    <a:pt x="86924" y="21984"/>
                  </a:moveTo>
                  <a:cubicBezTo>
                    <a:pt x="88791" y="20243"/>
                    <a:pt x="91206" y="19206"/>
                    <a:pt x="93754" y="19050"/>
                  </a:cubicBezTo>
                  <a:cubicBezTo>
                    <a:pt x="96128" y="19235"/>
                    <a:pt x="98350" y="20298"/>
                    <a:pt x="99983" y="22031"/>
                  </a:cubicBezTo>
                  <a:lnTo>
                    <a:pt x="190299" y="111719"/>
                  </a:lnTo>
                  <a:cubicBezTo>
                    <a:pt x="194078" y="115295"/>
                    <a:pt x="194242" y="121257"/>
                    <a:pt x="190666" y="125036"/>
                  </a:cubicBezTo>
                  <a:cubicBezTo>
                    <a:pt x="190577" y="125129"/>
                    <a:pt x="190487" y="125221"/>
                    <a:pt x="190395" y="125311"/>
                  </a:cubicBezTo>
                  <a:lnTo>
                    <a:pt x="174040" y="141503"/>
                  </a:lnTo>
                  <a:lnTo>
                    <a:pt x="70751" y="38176"/>
                  </a:lnTo>
                  <a:close/>
                  <a:moveTo>
                    <a:pt x="453561" y="484356"/>
                  </a:moveTo>
                  <a:lnTo>
                    <a:pt x="453313" y="484603"/>
                  </a:lnTo>
                  <a:lnTo>
                    <a:pt x="453065" y="484861"/>
                  </a:lnTo>
                  <a:cubicBezTo>
                    <a:pt x="441044" y="497809"/>
                    <a:pt x="424186" y="505184"/>
                    <a:pt x="406517" y="505225"/>
                  </a:cubicBezTo>
                  <a:cubicBezTo>
                    <a:pt x="404926" y="505225"/>
                    <a:pt x="403326" y="505168"/>
                    <a:pt x="401564" y="505025"/>
                  </a:cubicBezTo>
                  <a:cubicBezTo>
                    <a:pt x="367552" y="502027"/>
                    <a:pt x="334478" y="492280"/>
                    <a:pt x="304275" y="476355"/>
                  </a:cubicBezTo>
                  <a:cubicBezTo>
                    <a:pt x="290818" y="469110"/>
                    <a:pt x="277900" y="460904"/>
                    <a:pt x="265623" y="451799"/>
                  </a:cubicBezTo>
                  <a:lnTo>
                    <a:pt x="265413" y="451647"/>
                  </a:lnTo>
                  <a:lnTo>
                    <a:pt x="265204" y="451495"/>
                  </a:lnTo>
                  <a:cubicBezTo>
                    <a:pt x="188315" y="396841"/>
                    <a:pt x="122171" y="328469"/>
                    <a:pt x="70094" y="249812"/>
                  </a:cubicBezTo>
                  <a:cubicBezTo>
                    <a:pt x="55589" y="229470"/>
                    <a:pt x="43146" y="207735"/>
                    <a:pt x="32946" y="184928"/>
                  </a:cubicBezTo>
                  <a:cubicBezTo>
                    <a:pt x="23219" y="160490"/>
                    <a:pt x="18531" y="134338"/>
                    <a:pt x="19164" y="108042"/>
                  </a:cubicBezTo>
                  <a:lnTo>
                    <a:pt x="19164" y="107756"/>
                  </a:lnTo>
                  <a:lnTo>
                    <a:pt x="19164" y="107480"/>
                  </a:lnTo>
                  <a:cubicBezTo>
                    <a:pt x="19808" y="94717"/>
                    <a:pt x="25446" y="82719"/>
                    <a:pt x="34861" y="74076"/>
                  </a:cubicBezTo>
                  <a:lnTo>
                    <a:pt x="35042" y="73904"/>
                  </a:lnTo>
                  <a:lnTo>
                    <a:pt x="35213" y="73733"/>
                  </a:lnTo>
                  <a:lnTo>
                    <a:pt x="57321" y="51635"/>
                  </a:lnTo>
                  <a:lnTo>
                    <a:pt x="160486" y="154838"/>
                  </a:lnTo>
                  <a:lnTo>
                    <a:pt x="139874" y="175184"/>
                  </a:lnTo>
                  <a:cubicBezTo>
                    <a:pt x="127205" y="188140"/>
                    <a:pt x="127205" y="208843"/>
                    <a:pt x="139874" y="221799"/>
                  </a:cubicBezTo>
                  <a:lnTo>
                    <a:pt x="302285" y="383562"/>
                  </a:lnTo>
                  <a:cubicBezTo>
                    <a:pt x="315331" y="396351"/>
                    <a:pt x="336248" y="396232"/>
                    <a:pt x="349148" y="383296"/>
                  </a:cubicBezTo>
                  <a:lnTo>
                    <a:pt x="368645" y="362998"/>
                  </a:lnTo>
                  <a:lnTo>
                    <a:pt x="471782" y="466144"/>
                  </a:lnTo>
                  <a:close/>
                  <a:moveTo>
                    <a:pt x="500710" y="437198"/>
                  </a:moveTo>
                  <a:lnTo>
                    <a:pt x="485250" y="452638"/>
                  </a:lnTo>
                  <a:lnTo>
                    <a:pt x="381838" y="349263"/>
                  </a:lnTo>
                  <a:lnTo>
                    <a:pt x="397363" y="333127"/>
                  </a:lnTo>
                  <a:cubicBezTo>
                    <a:pt x="400947" y="329355"/>
                    <a:pt x="406909" y="329203"/>
                    <a:pt x="410681" y="332786"/>
                  </a:cubicBezTo>
                  <a:cubicBezTo>
                    <a:pt x="410797" y="332897"/>
                    <a:pt x="410912" y="333011"/>
                    <a:pt x="411022" y="333127"/>
                  </a:cubicBezTo>
                  <a:lnTo>
                    <a:pt x="501395" y="423529"/>
                  </a:lnTo>
                  <a:cubicBezTo>
                    <a:pt x="504674" y="427593"/>
                    <a:pt x="504391" y="433467"/>
                    <a:pt x="500738" y="4371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9" name="图形 54" descr="免提电话 轮廓">
              <a:extLst>
                <a:ext uri="{FF2B5EF4-FFF2-40B4-BE49-F238E27FC236}">
                  <a16:creationId xmlns:a16="http://schemas.microsoft.com/office/drawing/2014/main" id="{876C8D90-03E1-4509-B7D3-62E376E17954}"/>
                </a:ext>
              </a:extLst>
            </p:cNvPr>
            <p:cNvSpPr/>
            <p:nvPr/>
          </p:nvSpPr>
          <p:spPr>
            <a:xfrm>
              <a:off x="9785323" y="3572976"/>
              <a:ext cx="324137" cy="324145"/>
            </a:xfrm>
            <a:custGeom>
              <a:avLst/>
              <a:gdLst>
                <a:gd name="connsiteX0" fmla="*/ 231172 w 324137"/>
                <a:gd name="connsiteY0" fmla="*/ 92964 h 324145"/>
                <a:gd name="connsiteX1" fmla="*/ 0 w 324137"/>
                <a:gd name="connsiteY1" fmla="*/ 96 h 324145"/>
                <a:gd name="connsiteX2" fmla="*/ 391 w 324137"/>
                <a:gd name="connsiteY2" fmla="*/ 19146 h 324145"/>
                <a:gd name="connsiteX3" fmla="*/ 304990 w 324137"/>
                <a:gd name="connsiteY3" fmla="*/ 310939 h 324145"/>
                <a:gd name="connsiteX4" fmla="*/ 304990 w 324137"/>
                <a:gd name="connsiteY4" fmla="*/ 323755 h 324145"/>
                <a:gd name="connsiteX5" fmla="*/ 324040 w 324137"/>
                <a:gd name="connsiteY5" fmla="*/ 324146 h 324145"/>
                <a:gd name="connsiteX6" fmla="*/ 231172 w 324137"/>
                <a:gd name="connsiteY6" fmla="*/ 92964 h 32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4137" h="324145">
                  <a:moveTo>
                    <a:pt x="231172" y="92964"/>
                  </a:moveTo>
                  <a:cubicBezTo>
                    <a:pt x="170155" y="31550"/>
                    <a:pt x="86546" y="-2037"/>
                    <a:pt x="0" y="96"/>
                  </a:cubicBezTo>
                  <a:lnTo>
                    <a:pt x="391" y="19146"/>
                  </a:lnTo>
                  <a:cubicBezTo>
                    <a:pt x="165081" y="15609"/>
                    <a:pt x="301455" y="146250"/>
                    <a:pt x="304990" y="310939"/>
                  </a:cubicBezTo>
                  <a:cubicBezTo>
                    <a:pt x="305082" y="315211"/>
                    <a:pt x="305082" y="319484"/>
                    <a:pt x="304990" y="323755"/>
                  </a:cubicBezTo>
                  <a:lnTo>
                    <a:pt x="324040" y="324146"/>
                  </a:lnTo>
                  <a:cubicBezTo>
                    <a:pt x="326186" y="237595"/>
                    <a:pt x="292596" y="153979"/>
                    <a:pt x="231172" y="92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0" name="图形 54" descr="免提电话 轮廓">
              <a:extLst>
                <a:ext uri="{FF2B5EF4-FFF2-40B4-BE49-F238E27FC236}">
                  <a16:creationId xmlns:a16="http://schemas.microsoft.com/office/drawing/2014/main" id="{8DDC0D9D-27EC-48C9-9849-EE3A826C54EC}"/>
                </a:ext>
              </a:extLst>
            </p:cNvPr>
            <p:cNvSpPr/>
            <p:nvPr/>
          </p:nvSpPr>
          <p:spPr>
            <a:xfrm>
              <a:off x="9785247" y="3672635"/>
              <a:ext cx="224583" cy="224572"/>
            </a:xfrm>
            <a:custGeom>
              <a:avLst/>
              <a:gdLst>
                <a:gd name="connsiteX0" fmla="*/ 0 w 224583"/>
                <a:gd name="connsiteY0" fmla="*/ 106 h 224572"/>
                <a:gd name="connsiteX1" fmla="*/ 581 w 224583"/>
                <a:gd name="connsiteY1" fmla="*/ 19156 h 224572"/>
                <a:gd name="connsiteX2" fmla="*/ 205426 w 224583"/>
                <a:gd name="connsiteY2" fmla="*/ 211538 h 224572"/>
                <a:gd name="connsiteX3" fmla="*/ 205426 w 224583"/>
                <a:gd name="connsiteY3" fmla="*/ 223992 h 224572"/>
                <a:gd name="connsiteX4" fmla="*/ 224476 w 224583"/>
                <a:gd name="connsiteY4" fmla="*/ 224573 h 224572"/>
                <a:gd name="connsiteX5" fmla="*/ 13595 w 224583"/>
                <a:gd name="connsiteY5" fmla="*/ 106 h 224572"/>
                <a:gd name="connsiteX6" fmla="*/ 0 w 224583"/>
                <a:gd name="connsiteY6" fmla="*/ 106 h 22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583" h="224572">
                  <a:moveTo>
                    <a:pt x="0" y="106"/>
                  </a:moveTo>
                  <a:lnTo>
                    <a:pt x="581" y="19156"/>
                  </a:lnTo>
                  <a:cubicBezTo>
                    <a:pt x="110272" y="15715"/>
                    <a:pt x="201983" y="101847"/>
                    <a:pt x="205426" y="211538"/>
                  </a:cubicBezTo>
                  <a:cubicBezTo>
                    <a:pt x="205555" y="215688"/>
                    <a:pt x="205555" y="219842"/>
                    <a:pt x="205426" y="223992"/>
                  </a:cubicBezTo>
                  <a:lnTo>
                    <a:pt x="224476" y="224573"/>
                  </a:lnTo>
                  <a:cubicBezTo>
                    <a:pt x="228228" y="104355"/>
                    <a:pt x="133813" y="3857"/>
                    <a:pt x="13595" y="106"/>
                  </a:cubicBezTo>
                  <a:cubicBezTo>
                    <a:pt x="9064" y="-35"/>
                    <a:pt x="4530" y="-35"/>
                    <a:pt x="0" y="1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1" name="图形 54" descr="免提电话 轮廓">
              <a:extLst>
                <a:ext uri="{FF2B5EF4-FFF2-40B4-BE49-F238E27FC236}">
                  <a16:creationId xmlns:a16="http://schemas.microsoft.com/office/drawing/2014/main" id="{B03AB4BA-2551-442D-AD7D-3C035D40D6B0}"/>
                </a:ext>
              </a:extLst>
            </p:cNvPr>
            <p:cNvSpPr/>
            <p:nvPr/>
          </p:nvSpPr>
          <p:spPr>
            <a:xfrm>
              <a:off x="9784980" y="3772353"/>
              <a:ext cx="125116" cy="125121"/>
            </a:xfrm>
            <a:custGeom>
              <a:avLst/>
              <a:gdLst>
                <a:gd name="connsiteX0" fmla="*/ 124892 w 125116"/>
                <a:gd name="connsiteY0" fmla="*/ 125121 h 125121"/>
                <a:gd name="connsiteX1" fmla="*/ 14414 w 125116"/>
                <a:gd name="connsiteY1" fmla="*/ 221 h 125121"/>
                <a:gd name="connsiteX2" fmla="*/ 0 w 125116"/>
                <a:gd name="connsiteY2" fmla="*/ 220 h 125121"/>
                <a:gd name="connsiteX3" fmla="*/ 1114 w 125116"/>
                <a:gd name="connsiteY3" fmla="*/ 19270 h 125121"/>
                <a:gd name="connsiteX4" fmla="*/ 105889 w 125116"/>
                <a:gd name="connsiteY4" fmla="*/ 111858 h 125121"/>
                <a:gd name="connsiteX5" fmla="*/ 105889 w 125116"/>
                <a:gd name="connsiteY5" fmla="*/ 124045 h 12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16" h="125121">
                  <a:moveTo>
                    <a:pt x="124892" y="125121"/>
                  </a:moveTo>
                  <a:cubicBezTo>
                    <a:pt x="128874" y="60124"/>
                    <a:pt x="79412" y="4203"/>
                    <a:pt x="14414" y="221"/>
                  </a:cubicBezTo>
                  <a:cubicBezTo>
                    <a:pt x="9614" y="-73"/>
                    <a:pt x="4801" y="-73"/>
                    <a:pt x="0" y="220"/>
                  </a:cubicBezTo>
                  <a:lnTo>
                    <a:pt x="1114" y="19270"/>
                  </a:lnTo>
                  <a:cubicBezTo>
                    <a:pt x="55615" y="15905"/>
                    <a:pt x="102524" y="57358"/>
                    <a:pt x="105889" y="111858"/>
                  </a:cubicBezTo>
                  <a:cubicBezTo>
                    <a:pt x="106140" y="115916"/>
                    <a:pt x="106140" y="119986"/>
                    <a:pt x="105889" y="1240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62" name="文本框 61">
            <a:extLst>
              <a:ext uri="{FF2B5EF4-FFF2-40B4-BE49-F238E27FC236}">
                <a16:creationId xmlns:a16="http://schemas.microsoft.com/office/drawing/2014/main" id="{3A884148-12F7-4400-AD42-82B6F2EDDEFD}"/>
              </a:ext>
            </a:extLst>
          </p:cNvPr>
          <p:cNvSpPr txBox="1"/>
          <p:nvPr/>
        </p:nvSpPr>
        <p:spPr>
          <a:xfrm>
            <a:off x="1487453" y="2551081"/>
            <a:ext cx="2196997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text. 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3" name="文本占位符 5">
            <a:extLst>
              <a:ext uri="{FF2B5EF4-FFF2-40B4-BE49-F238E27FC236}">
                <a16:creationId xmlns:a16="http://schemas.microsoft.com/office/drawing/2014/main" id="{EF42FF4C-4BDD-4D24-9C9A-0239406691FE}"/>
              </a:ext>
            </a:extLst>
          </p:cNvPr>
          <p:cNvSpPr txBox="1">
            <a:spLocks/>
          </p:cNvSpPr>
          <p:nvPr/>
        </p:nvSpPr>
        <p:spPr>
          <a:xfrm>
            <a:off x="1916537" y="1912465"/>
            <a:ext cx="1338828" cy="3416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工作问题一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E8F28572-F161-4B3F-8D35-A5C6252EB299}"/>
              </a:ext>
            </a:extLst>
          </p:cNvPr>
          <p:cNvSpPr txBox="1"/>
          <p:nvPr/>
        </p:nvSpPr>
        <p:spPr>
          <a:xfrm>
            <a:off x="1487453" y="5150879"/>
            <a:ext cx="2196997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text. 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5" name="文本占位符 5">
            <a:extLst>
              <a:ext uri="{FF2B5EF4-FFF2-40B4-BE49-F238E27FC236}">
                <a16:creationId xmlns:a16="http://schemas.microsoft.com/office/drawing/2014/main" id="{6B62AB31-4840-48A4-B332-51BC494F455F}"/>
              </a:ext>
            </a:extLst>
          </p:cNvPr>
          <p:cNvSpPr txBox="1">
            <a:spLocks/>
          </p:cNvSpPr>
          <p:nvPr/>
        </p:nvSpPr>
        <p:spPr>
          <a:xfrm>
            <a:off x="1916537" y="4512263"/>
            <a:ext cx="1338828" cy="3416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工作问题四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8FA44A83-7514-4862-8FD4-AC03D0A58E2C}"/>
              </a:ext>
            </a:extLst>
          </p:cNvPr>
          <p:cNvSpPr txBox="1"/>
          <p:nvPr/>
        </p:nvSpPr>
        <p:spPr>
          <a:xfrm>
            <a:off x="4997501" y="2551081"/>
            <a:ext cx="2196997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text. 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文本占位符 5">
            <a:extLst>
              <a:ext uri="{FF2B5EF4-FFF2-40B4-BE49-F238E27FC236}">
                <a16:creationId xmlns:a16="http://schemas.microsoft.com/office/drawing/2014/main" id="{0556D8A7-7633-4959-9BD9-5E1ED10CF0F6}"/>
              </a:ext>
            </a:extLst>
          </p:cNvPr>
          <p:cNvSpPr txBox="1">
            <a:spLocks/>
          </p:cNvSpPr>
          <p:nvPr/>
        </p:nvSpPr>
        <p:spPr>
          <a:xfrm>
            <a:off x="5426585" y="1912465"/>
            <a:ext cx="1338828" cy="3416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工作问题二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1D2BBB31-03BA-462C-99F0-EE4033EB9AB6}"/>
              </a:ext>
            </a:extLst>
          </p:cNvPr>
          <p:cNvSpPr txBox="1"/>
          <p:nvPr/>
        </p:nvSpPr>
        <p:spPr>
          <a:xfrm>
            <a:off x="4997501" y="5150879"/>
            <a:ext cx="2196997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text. 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9" name="文本占位符 5">
            <a:extLst>
              <a:ext uri="{FF2B5EF4-FFF2-40B4-BE49-F238E27FC236}">
                <a16:creationId xmlns:a16="http://schemas.microsoft.com/office/drawing/2014/main" id="{67B7FA44-3E58-47D0-8E7A-EEC5855DDBEC}"/>
              </a:ext>
            </a:extLst>
          </p:cNvPr>
          <p:cNvSpPr txBox="1">
            <a:spLocks/>
          </p:cNvSpPr>
          <p:nvPr/>
        </p:nvSpPr>
        <p:spPr>
          <a:xfrm>
            <a:off x="5426585" y="4512263"/>
            <a:ext cx="1338828" cy="3416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工作问题五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1489FAD8-C69C-44EB-8CC0-F43D4868B3B3}"/>
              </a:ext>
            </a:extLst>
          </p:cNvPr>
          <p:cNvSpPr txBox="1"/>
          <p:nvPr/>
        </p:nvSpPr>
        <p:spPr>
          <a:xfrm>
            <a:off x="8507548" y="2551081"/>
            <a:ext cx="2196997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text. 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1" name="文本占位符 5">
            <a:extLst>
              <a:ext uri="{FF2B5EF4-FFF2-40B4-BE49-F238E27FC236}">
                <a16:creationId xmlns:a16="http://schemas.microsoft.com/office/drawing/2014/main" id="{22283A69-631F-444C-86EA-2FB2F5B35151}"/>
              </a:ext>
            </a:extLst>
          </p:cNvPr>
          <p:cNvSpPr txBox="1">
            <a:spLocks/>
          </p:cNvSpPr>
          <p:nvPr/>
        </p:nvSpPr>
        <p:spPr>
          <a:xfrm>
            <a:off x="8936632" y="1912465"/>
            <a:ext cx="1338828" cy="3416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工作问题三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4CE26669-014E-4991-B272-DA60B2CC0A3F}"/>
              </a:ext>
            </a:extLst>
          </p:cNvPr>
          <p:cNvSpPr txBox="1"/>
          <p:nvPr/>
        </p:nvSpPr>
        <p:spPr>
          <a:xfrm>
            <a:off x="8507548" y="5150879"/>
            <a:ext cx="2196997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text. 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3" name="文本占位符 5">
            <a:extLst>
              <a:ext uri="{FF2B5EF4-FFF2-40B4-BE49-F238E27FC236}">
                <a16:creationId xmlns:a16="http://schemas.microsoft.com/office/drawing/2014/main" id="{9A822BD9-9E5A-4361-881B-A0036984C005}"/>
              </a:ext>
            </a:extLst>
          </p:cNvPr>
          <p:cNvSpPr txBox="1">
            <a:spLocks/>
          </p:cNvSpPr>
          <p:nvPr/>
        </p:nvSpPr>
        <p:spPr>
          <a:xfrm>
            <a:off x="8936632" y="4512263"/>
            <a:ext cx="1338828" cy="3416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工作问题六</a:t>
            </a:r>
          </a:p>
        </p:txBody>
      </p:sp>
    </p:spTree>
    <p:extLst>
      <p:ext uri="{BB962C8B-B14F-4D97-AF65-F5344CB8AC3E}">
        <p14:creationId xmlns:p14="http://schemas.microsoft.com/office/powerpoint/2010/main" val="3793690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>
            <a:extLst>
              <a:ext uri="{FF2B5EF4-FFF2-40B4-BE49-F238E27FC236}">
                <a16:creationId xmlns:a16="http://schemas.microsoft.com/office/drawing/2014/main" id="{67DC2483-84B0-4940-86B7-DA4757FFFA1A}"/>
              </a:ext>
            </a:extLst>
          </p:cNvPr>
          <p:cNvSpPr/>
          <p:nvPr/>
        </p:nvSpPr>
        <p:spPr>
          <a:xfrm rot="16200000">
            <a:off x="189328" y="2640443"/>
            <a:ext cx="3905923" cy="2633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0" dir="5400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5DB68388-E73D-42E4-B563-B63A7401BC5A}"/>
              </a:ext>
            </a:extLst>
          </p:cNvPr>
          <p:cNvSpPr/>
          <p:nvPr/>
        </p:nvSpPr>
        <p:spPr>
          <a:xfrm rot="16200000">
            <a:off x="2823268" y="2640444"/>
            <a:ext cx="3905923" cy="2633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0" dir="5400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C0842FC0-694B-4656-BA5B-2156439248DE}"/>
              </a:ext>
            </a:extLst>
          </p:cNvPr>
          <p:cNvSpPr/>
          <p:nvPr/>
        </p:nvSpPr>
        <p:spPr>
          <a:xfrm rot="16200000">
            <a:off x="5457206" y="2640444"/>
            <a:ext cx="3905923" cy="2633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0" dir="5400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13761557-3B73-4154-9648-455239DCE1FC}"/>
              </a:ext>
            </a:extLst>
          </p:cNvPr>
          <p:cNvSpPr/>
          <p:nvPr/>
        </p:nvSpPr>
        <p:spPr>
          <a:xfrm rot="16200000">
            <a:off x="8091144" y="2640444"/>
            <a:ext cx="3905923" cy="2633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0" dir="5400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D91AE154-93B2-4A78-BACA-49D56F765547}"/>
              </a:ext>
            </a:extLst>
          </p:cNvPr>
          <p:cNvSpPr txBox="1">
            <a:spLocks/>
          </p:cNvSpPr>
          <p:nvPr/>
        </p:nvSpPr>
        <p:spPr>
          <a:xfrm>
            <a:off x="11293543" y="203170"/>
            <a:ext cx="519896" cy="12311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D2FDB-D031-43E8-9729-95302CAA4617}" type="slidenum">
              <a:rPr lang="en-US" sz="800" smtClean="0">
                <a:solidFill>
                  <a:srgbClr val="01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13</a:t>
            </a:fld>
            <a:endParaRPr lang="en-US" sz="800" dirty="0">
              <a:solidFill>
                <a:srgbClr val="01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4" name="Chart 37">
            <a:extLst>
              <a:ext uri="{FF2B5EF4-FFF2-40B4-BE49-F238E27FC236}">
                <a16:creationId xmlns:a16="http://schemas.microsoft.com/office/drawing/2014/main" id="{FACF60C0-2423-4881-B519-46B3AB68DB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7752448"/>
              </p:ext>
            </p:extLst>
          </p:nvPr>
        </p:nvGraphicFramePr>
        <p:xfrm>
          <a:off x="6369643" y="2467777"/>
          <a:ext cx="2081048" cy="1877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Rectangle 41">
            <a:extLst>
              <a:ext uri="{FF2B5EF4-FFF2-40B4-BE49-F238E27FC236}">
                <a16:creationId xmlns:a16="http://schemas.microsoft.com/office/drawing/2014/main" id="{F41C6481-B8B3-4D42-84AA-6842E35EB320}"/>
              </a:ext>
            </a:extLst>
          </p:cNvPr>
          <p:cNvSpPr/>
          <p:nvPr/>
        </p:nvSpPr>
        <p:spPr>
          <a:xfrm>
            <a:off x="6919024" y="3175559"/>
            <a:ext cx="982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9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Mitr Medium" panose="00000600000000000000" pitchFamily="2" charset="-34"/>
              </a:rPr>
              <a:t>90</a:t>
            </a:r>
            <a:endParaRPr kumimoji="0" lang="en-US" sz="1100" b="0" i="0" u="none" strike="noStrike" kern="1200" cap="none" spc="9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Mitr Medium" panose="00000600000000000000" pitchFamily="2" charset="-34"/>
            </a:endParaRPr>
          </a:p>
        </p:txBody>
      </p:sp>
      <p:graphicFrame>
        <p:nvGraphicFramePr>
          <p:cNvPr id="18" name="Chart 36">
            <a:extLst>
              <a:ext uri="{FF2B5EF4-FFF2-40B4-BE49-F238E27FC236}">
                <a16:creationId xmlns:a16="http://schemas.microsoft.com/office/drawing/2014/main" id="{873CA55F-5985-4E00-900B-9A78A6CCF1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8360920"/>
              </p:ext>
            </p:extLst>
          </p:nvPr>
        </p:nvGraphicFramePr>
        <p:xfrm>
          <a:off x="3735705" y="2467777"/>
          <a:ext cx="2081048" cy="1877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Rectangle 40">
            <a:extLst>
              <a:ext uri="{FF2B5EF4-FFF2-40B4-BE49-F238E27FC236}">
                <a16:creationId xmlns:a16="http://schemas.microsoft.com/office/drawing/2014/main" id="{6A8480FF-CC38-4E0E-976C-6F662ADFCF4E}"/>
              </a:ext>
            </a:extLst>
          </p:cNvPr>
          <p:cNvSpPr/>
          <p:nvPr/>
        </p:nvSpPr>
        <p:spPr>
          <a:xfrm>
            <a:off x="4285086" y="3175559"/>
            <a:ext cx="982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9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Mitr Medium" panose="00000600000000000000" pitchFamily="2" charset="-34"/>
              </a:rPr>
              <a:t>42</a:t>
            </a:r>
            <a:endParaRPr kumimoji="0" lang="en-US" sz="1100" b="0" i="0" u="none" strike="noStrike" kern="1200" cap="none" spc="9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Mitr Medium" panose="00000600000000000000" pitchFamily="2" charset="-34"/>
            </a:endParaRPr>
          </a:p>
        </p:txBody>
      </p:sp>
      <p:graphicFrame>
        <p:nvGraphicFramePr>
          <p:cNvPr id="22" name="Chart 35">
            <a:extLst>
              <a:ext uri="{FF2B5EF4-FFF2-40B4-BE49-F238E27FC236}">
                <a16:creationId xmlns:a16="http://schemas.microsoft.com/office/drawing/2014/main" id="{B5E48395-A4F5-4B8C-AF91-5204F84CAF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5905233"/>
              </p:ext>
            </p:extLst>
          </p:nvPr>
        </p:nvGraphicFramePr>
        <p:xfrm>
          <a:off x="1101765" y="2467777"/>
          <a:ext cx="2081048" cy="1877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Rectangle 39">
            <a:extLst>
              <a:ext uri="{FF2B5EF4-FFF2-40B4-BE49-F238E27FC236}">
                <a16:creationId xmlns:a16="http://schemas.microsoft.com/office/drawing/2014/main" id="{9A82C487-0BAA-4AF6-92ED-89C4E5AA4FF9}"/>
              </a:ext>
            </a:extLst>
          </p:cNvPr>
          <p:cNvSpPr/>
          <p:nvPr/>
        </p:nvSpPr>
        <p:spPr>
          <a:xfrm>
            <a:off x="1651146" y="3175559"/>
            <a:ext cx="982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9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Mitr Medium" panose="00000600000000000000" pitchFamily="2" charset="-34"/>
              </a:rPr>
              <a:t>81</a:t>
            </a:r>
            <a:endParaRPr kumimoji="0" lang="en-US" sz="1100" b="0" i="0" u="none" strike="noStrike" kern="1200" cap="none" spc="9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Mitr Medium" panose="00000600000000000000" pitchFamily="2" charset="-34"/>
            </a:endParaRPr>
          </a:p>
        </p:txBody>
      </p:sp>
      <p:graphicFrame>
        <p:nvGraphicFramePr>
          <p:cNvPr id="26" name="Chart 38">
            <a:extLst>
              <a:ext uri="{FF2B5EF4-FFF2-40B4-BE49-F238E27FC236}">
                <a16:creationId xmlns:a16="http://schemas.microsoft.com/office/drawing/2014/main" id="{A4AEAA36-352A-4C94-B415-2FFA4EE70B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0506951"/>
              </p:ext>
            </p:extLst>
          </p:nvPr>
        </p:nvGraphicFramePr>
        <p:xfrm>
          <a:off x="9003581" y="2467777"/>
          <a:ext cx="2081048" cy="1877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Rectangle 42">
            <a:extLst>
              <a:ext uri="{FF2B5EF4-FFF2-40B4-BE49-F238E27FC236}">
                <a16:creationId xmlns:a16="http://schemas.microsoft.com/office/drawing/2014/main" id="{FB6D6930-AB42-4D13-B8DC-5137CFABB620}"/>
              </a:ext>
            </a:extLst>
          </p:cNvPr>
          <p:cNvSpPr/>
          <p:nvPr/>
        </p:nvSpPr>
        <p:spPr>
          <a:xfrm>
            <a:off x="9552962" y="3175559"/>
            <a:ext cx="982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9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Mitr Medium" panose="00000600000000000000" pitchFamily="2" charset="-34"/>
              </a:rPr>
              <a:t>23</a:t>
            </a:r>
            <a:endParaRPr kumimoji="0" lang="en-US" sz="1100" b="0" i="0" u="none" strike="noStrike" kern="1200" cap="none" spc="9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Mitr Medium" panose="00000600000000000000" pitchFamily="2" charset="-34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59C31FD-A274-4166-9AD4-4867DA4B9CC7}"/>
              </a:ext>
            </a:extLst>
          </p:cNvPr>
          <p:cNvSpPr txBox="1"/>
          <p:nvPr/>
        </p:nvSpPr>
        <p:spPr>
          <a:xfrm>
            <a:off x="825319" y="870046"/>
            <a:ext cx="3031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1" name="文本占位符 5">
            <a:extLst>
              <a:ext uri="{FF2B5EF4-FFF2-40B4-BE49-F238E27FC236}">
                <a16:creationId xmlns:a16="http://schemas.microsoft.com/office/drawing/2014/main" id="{E3E06155-C2D9-493D-97A4-C5582F4F0B16}"/>
              </a:ext>
            </a:extLst>
          </p:cNvPr>
          <p:cNvSpPr txBox="1">
            <a:spLocks/>
          </p:cNvSpPr>
          <p:nvPr/>
        </p:nvSpPr>
        <p:spPr>
          <a:xfrm>
            <a:off x="825319" y="1138427"/>
            <a:ext cx="2031325" cy="4247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整体工作进度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4F9E35E-5979-4176-BEBE-56B0807BDD46}"/>
              </a:ext>
            </a:extLst>
          </p:cNvPr>
          <p:cNvSpPr txBox="1"/>
          <p:nvPr/>
        </p:nvSpPr>
        <p:spPr>
          <a:xfrm>
            <a:off x="1098289" y="4905227"/>
            <a:ext cx="2088000" cy="889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占位符 5">
            <a:extLst>
              <a:ext uri="{FF2B5EF4-FFF2-40B4-BE49-F238E27FC236}">
                <a16:creationId xmlns:a16="http://schemas.microsoft.com/office/drawing/2014/main" id="{FC5EA347-E714-47A6-B64E-8A7EF3F82626}"/>
              </a:ext>
            </a:extLst>
          </p:cNvPr>
          <p:cNvSpPr txBox="1">
            <a:spLocks/>
          </p:cNvSpPr>
          <p:nvPr/>
        </p:nvSpPr>
        <p:spPr>
          <a:xfrm>
            <a:off x="1501729" y="4444666"/>
            <a:ext cx="1281120" cy="45890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defRPr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项目进度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D45CDF6-4DEC-4FF5-A019-FE7CF85025BB}"/>
              </a:ext>
            </a:extLst>
          </p:cNvPr>
          <p:cNvSpPr txBox="1"/>
          <p:nvPr/>
        </p:nvSpPr>
        <p:spPr>
          <a:xfrm>
            <a:off x="3732229" y="4905227"/>
            <a:ext cx="2088000" cy="889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7" name="文本占位符 5">
            <a:extLst>
              <a:ext uri="{FF2B5EF4-FFF2-40B4-BE49-F238E27FC236}">
                <a16:creationId xmlns:a16="http://schemas.microsoft.com/office/drawing/2014/main" id="{2A8EB4A2-4AC3-4C4C-929B-4FD418952809}"/>
              </a:ext>
            </a:extLst>
          </p:cNvPr>
          <p:cNvSpPr txBox="1">
            <a:spLocks/>
          </p:cNvSpPr>
          <p:nvPr/>
        </p:nvSpPr>
        <p:spPr>
          <a:xfrm>
            <a:off x="4135669" y="4444666"/>
            <a:ext cx="1265090" cy="45890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defRPr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项目进度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5319AF5-96D1-4160-A5C9-F2A7CCCBF3F3}"/>
              </a:ext>
            </a:extLst>
          </p:cNvPr>
          <p:cNvSpPr txBox="1"/>
          <p:nvPr/>
        </p:nvSpPr>
        <p:spPr>
          <a:xfrm>
            <a:off x="6366167" y="4905227"/>
            <a:ext cx="2088000" cy="889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文本占位符 5">
            <a:extLst>
              <a:ext uri="{FF2B5EF4-FFF2-40B4-BE49-F238E27FC236}">
                <a16:creationId xmlns:a16="http://schemas.microsoft.com/office/drawing/2014/main" id="{50CD1157-F4D1-4F5B-A28D-2D94A848D8BD}"/>
              </a:ext>
            </a:extLst>
          </p:cNvPr>
          <p:cNvSpPr txBox="1">
            <a:spLocks/>
          </p:cNvSpPr>
          <p:nvPr/>
        </p:nvSpPr>
        <p:spPr>
          <a:xfrm>
            <a:off x="6769607" y="4444666"/>
            <a:ext cx="1263487" cy="45890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defRPr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项目进度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722AB84-669A-4F0A-86D5-560A4B2DF67F}"/>
              </a:ext>
            </a:extLst>
          </p:cNvPr>
          <p:cNvSpPr txBox="1"/>
          <p:nvPr/>
        </p:nvSpPr>
        <p:spPr>
          <a:xfrm>
            <a:off x="9000105" y="4905227"/>
            <a:ext cx="2088000" cy="889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3" name="文本占位符 5">
            <a:extLst>
              <a:ext uri="{FF2B5EF4-FFF2-40B4-BE49-F238E27FC236}">
                <a16:creationId xmlns:a16="http://schemas.microsoft.com/office/drawing/2014/main" id="{4201AA9A-4CA6-4F56-8CF8-A98EA86E4165}"/>
              </a:ext>
            </a:extLst>
          </p:cNvPr>
          <p:cNvSpPr txBox="1">
            <a:spLocks/>
          </p:cNvSpPr>
          <p:nvPr/>
        </p:nvSpPr>
        <p:spPr>
          <a:xfrm>
            <a:off x="9403545" y="4444666"/>
            <a:ext cx="1290738" cy="45890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defRPr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项目进度</a:t>
            </a:r>
          </a:p>
        </p:txBody>
      </p:sp>
    </p:spTree>
    <p:extLst>
      <p:ext uri="{BB962C8B-B14F-4D97-AF65-F5344CB8AC3E}">
        <p14:creationId xmlns:p14="http://schemas.microsoft.com/office/powerpoint/2010/main" val="857537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5">
            <a:extLst>
              <a:ext uri="{FF2B5EF4-FFF2-40B4-BE49-F238E27FC236}">
                <a16:creationId xmlns:a16="http://schemas.microsoft.com/office/drawing/2014/main" id="{DC3BEDE8-BF1A-45E1-9AC2-C53294115E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9273961"/>
              </p:ext>
            </p:extLst>
          </p:nvPr>
        </p:nvGraphicFramePr>
        <p:xfrm>
          <a:off x="722254" y="2164573"/>
          <a:ext cx="10747492" cy="3801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104">
            <a:extLst>
              <a:ext uri="{FF2B5EF4-FFF2-40B4-BE49-F238E27FC236}">
                <a16:creationId xmlns:a16="http://schemas.microsoft.com/office/drawing/2014/main" id="{4C5DB50A-54DF-4A03-B77E-C55EEE7471BE}"/>
              </a:ext>
            </a:extLst>
          </p:cNvPr>
          <p:cNvSpPr txBox="1"/>
          <p:nvPr/>
        </p:nvSpPr>
        <p:spPr>
          <a:xfrm>
            <a:off x="1090501" y="1303020"/>
            <a:ext cx="4741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销售季度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趋势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C3CDB81-8D9A-43B0-AD79-1386E6D6FB7C}"/>
              </a:ext>
            </a:extLst>
          </p:cNvPr>
          <p:cNvSpPr txBox="1"/>
          <p:nvPr/>
        </p:nvSpPr>
        <p:spPr>
          <a:xfrm>
            <a:off x="1090501" y="1026242"/>
            <a:ext cx="3031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9986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桌子上的笔记本电脑&#10;&#10;描述已自动生成">
            <a:extLst>
              <a:ext uri="{FF2B5EF4-FFF2-40B4-BE49-F238E27FC236}">
                <a16:creationId xmlns:a16="http://schemas.microsoft.com/office/drawing/2014/main" id="{32358C53-F9C5-4686-9C26-C35B71D0E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667"/>
          <a:stretch/>
        </p:blipFill>
        <p:spPr>
          <a:xfrm>
            <a:off x="0" y="-1"/>
            <a:ext cx="12192000" cy="425196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601C774-F7FA-43D0-8794-CF1A3F96F8D8}"/>
              </a:ext>
            </a:extLst>
          </p:cNvPr>
          <p:cNvSpPr/>
          <p:nvPr/>
        </p:nvSpPr>
        <p:spPr>
          <a:xfrm>
            <a:off x="0" y="0"/>
            <a:ext cx="12192000" cy="425196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C23F404-D061-4BC0-B066-BAC435E9DE02}"/>
              </a:ext>
            </a:extLst>
          </p:cNvPr>
          <p:cNvSpPr txBox="1"/>
          <p:nvPr/>
        </p:nvSpPr>
        <p:spPr>
          <a:xfrm>
            <a:off x="5003393" y="542115"/>
            <a:ext cx="2185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Microsoft JhengHei UI" panose="020B0604030504040204" pitchFamily="34" charset="-120"/>
                <a:cs typeface="+mn-cs"/>
              </a:rPr>
              <a:t>Content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CD35367-2EE3-41BF-8E8C-369B43E03A64}"/>
              </a:ext>
            </a:extLst>
          </p:cNvPr>
          <p:cNvSpPr/>
          <p:nvPr/>
        </p:nvSpPr>
        <p:spPr>
          <a:xfrm>
            <a:off x="5247640" y="-3"/>
            <a:ext cx="1696720" cy="219921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E73BBCD4-84FF-4247-AD98-741906B01CAD}"/>
              </a:ext>
            </a:extLst>
          </p:cNvPr>
          <p:cNvSpPr/>
          <p:nvPr/>
        </p:nvSpPr>
        <p:spPr>
          <a:xfrm>
            <a:off x="824419" y="2246631"/>
            <a:ext cx="2129063" cy="2986404"/>
          </a:xfrm>
          <a:prstGeom prst="roundRect">
            <a:avLst>
              <a:gd name="adj" fmla="val 2425"/>
            </a:avLst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40B9897-01B3-4FA3-A409-9C084573B79D}"/>
              </a:ext>
            </a:extLst>
          </p:cNvPr>
          <p:cNvSpPr txBox="1"/>
          <p:nvPr/>
        </p:nvSpPr>
        <p:spPr>
          <a:xfrm>
            <a:off x="1582617" y="2441677"/>
            <a:ext cx="6126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chemeClr val="accent1"/>
                </a:solidFill>
                <a:ea typeface="Microsoft JhengHei UI" panose="020B0604030504040204" pitchFamily="34" charset="-120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</a:rPr>
              <a:t>1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5B3A961-7973-4571-96F0-9C9884531CE5}"/>
              </a:ext>
            </a:extLst>
          </p:cNvPr>
          <p:cNvSpPr txBox="1"/>
          <p:nvPr/>
        </p:nvSpPr>
        <p:spPr>
          <a:xfrm>
            <a:off x="868600" y="4106763"/>
            <a:ext cx="2040701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200" dirty="0" err="1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200" dirty="0">
              <a:solidFill>
                <a:srgbClr val="3828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35638EDF-0C08-4C89-A65B-1A07D87FF146}"/>
              </a:ext>
            </a:extLst>
          </p:cNvPr>
          <p:cNvSpPr/>
          <p:nvPr/>
        </p:nvSpPr>
        <p:spPr>
          <a:xfrm>
            <a:off x="974362" y="3484445"/>
            <a:ext cx="1829176" cy="53788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占位符 5">
            <a:extLst>
              <a:ext uri="{FF2B5EF4-FFF2-40B4-BE49-F238E27FC236}">
                <a16:creationId xmlns:a16="http://schemas.microsoft.com/office/drawing/2014/main" id="{922A7698-8A3D-42CF-BDF6-6B16B79EC9C8}"/>
              </a:ext>
            </a:extLst>
          </p:cNvPr>
          <p:cNvSpPr txBox="1">
            <a:spLocks/>
          </p:cNvSpPr>
          <p:nvPr/>
        </p:nvSpPr>
        <p:spPr>
          <a:xfrm>
            <a:off x="1181064" y="3546561"/>
            <a:ext cx="1415772" cy="4247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工作总结</a:t>
            </a: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EBA83BA1-95BF-4BC3-BAB9-7C0CB13098DE}"/>
              </a:ext>
            </a:extLst>
          </p:cNvPr>
          <p:cNvSpPr/>
          <p:nvPr/>
        </p:nvSpPr>
        <p:spPr>
          <a:xfrm>
            <a:off x="9238518" y="2246631"/>
            <a:ext cx="2129063" cy="2986404"/>
          </a:xfrm>
          <a:prstGeom prst="roundRect">
            <a:avLst>
              <a:gd name="adj" fmla="val 2425"/>
            </a:avLst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964195D9-DC37-4C35-B842-A0DC7B6BF500}"/>
              </a:ext>
            </a:extLst>
          </p:cNvPr>
          <p:cNvSpPr txBox="1"/>
          <p:nvPr/>
        </p:nvSpPr>
        <p:spPr>
          <a:xfrm>
            <a:off x="9996716" y="2441677"/>
            <a:ext cx="6126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solidFill>
                  <a:schemeClr val="accent1"/>
                </a:solidFill>
                <a:latin typeface="Arial" panose="020B0604020202020204" pitchFamily="34" charset="0"/>
              </a:rPr>
              <a:t>4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DE320AD6-AD72-4EF2-8BD5-BC86D2CA8B62}"/>
              </a:ext>
            </a:extLst>
          </p:cNvPr>
          <p:cNvSpPr txBox="1"/>
          <p:nvPr/>
        </p:nvSpPr>
        <p:spPr>
          <a:xfrm>
            <a:off x="9282699" y="4106763"/>
            <a:ext cx="2040701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200" dirty="0" err="1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200" dirty="0">
              <a:solidFill>
                <a:srgbClr val="3828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EAAE9844-9AAA-4446-8FDD-7161B3D56E92}"/>
              </a:ext>
            </a:extLst>
          </p:cNvPr>
          <p:cNvSpPr/>
          <p:nvPr/>
        </p:nvSpPr>
        <p:spPr>
          <a:xfrm>
            <a:off x="9388461" y="3484445"/>
            <a:ext cx="1829176" cy="53788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C28DB25B-DB28-492C-8932-530DA6B1EDE2}"/>
              </a:ext>
            </a:extLst>
          </p:cNvPr>
          <p:cNvSpPr/>
          <p:nvPr/>
        </p:nvSpPr>
        <p:spPr>
          <a:xfrm>
            <a:off x="1270920" y="2246631"/>
            <a:ext cx="1236060" cy="158483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2609C908-AC84-409E-A364-FC2076A2FB27}"/>
              </a:ext>
            </a:extLst>
          </p:cNvPr>
          <p:cNvSpPr/>
          <p:nvPr/>
        </p:nvSpPr>
        <p:spPr>
          <a:xfrm>
            <a:off x="9685019" y="2246631"/>
            <a:ext cx="1236060" cy="158483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C0B90D7A-611D-42E1-A6C2-62FDE4103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26" y="6135653"/>
            <a:ext cx="1166749" cy="155567"/>
          </a:xfrm>
          <a:prstGeom prst="rect">
            <a:avLst/>
          </a:prstGeom>
        </p:spPr>
      </p:pic>
      <p:sp>
        <p:nvSpPr>
          <p:cNvPr id="33" name="文本占位符 5">
            <a:extLst>
              <a:ext uri="{FF2B5EF4-FFF2-40B4-BE49-F238E27FC236}">
                <a16:creationId xmlns:a16="http://schemas.microsoft.com/office/drawing/2014/main" id="{684CF967-4764-4D5F-887F-EC0679FFB63F}"/>
              </a:ext>
            </a:extLst>
          </p:cNvPr>
          <p:cNvSpPr txBox="1">
            <a:spLocks/>
          </p:cNvSpPr>
          <p:nvPr/>
        </p:nvSpPr>
        <p:spPr>
          <a:xfrm>
            <a:off x="9595163" y="3546561"/>
            <a:ext cx="1415772" cy="4247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明年计划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0E035BD4-0BC9-4BEE-B42F-BAA4ADF624FE}"/>
              </a:ext>
            </a:extLst>
          </p:cNvPr>
          <p:cNvSpPr/>
          <p:nvPr/>
        </p:nvSpPr>
        <p:spPr>
          <a:xfrm>
            <a:off x="3629119" y="2246631"/>
            <a:ext cx="2129063" cy="2986404"/>
          </a:xfrm>
          <a:prstGeom prst="roundRect">
            <a:avLst>
              <a:gd name="adj" fmla="val 2425"/>
            </a:avLst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9AD59EA-107D-4EBD-AD9E-287497E56AFC}"/>
              </a:ext>
            </a:extLst>
          </p:cNvPr>
          <p:cNvSpPr txBox="1"/>
          <p:nvPr/>
        </p:nvSpPr>
        <p:spPr>
          <a:xfrm>
            <a:off x="4387317" y="2441677"/>
            <a:ext cx="6126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solidFill>
                  <a:schemeClr val="accent1"/>
                </a:solidFill>
                <a:latin typeface="Arial" panose="020B0604020202020204" pitchFamily="34" charset="0"/>
              </a:rPr>
              <a:t>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59E27C7-B9BB-4E28-8FB3-718406D0A1D6}"/>
              </a:ext>
            </a:extLst>
          </p:cNvPr>
          <p:cNvSpPr txBox="1"/>
          <p:nvPr/>
        </p:nvSpPr>
        <p:spPr>
          <a:xfrm>
            <a:off x="3673300" y="4106763"/>
            <a:ext cx="2040701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200" dirty="0" err="1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200" dirty="0">
              <a:solidFill>
                <a:srgbClr val="3828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C33D6167-9CE9-4D94-BB52-1D3C360BF06B}"/>
              </a:ext>
            </a:extLst>
          </p:cNvPr>
          <p:cNvSpPr/>
          <p:nvPr/>
        </p:nvSpPr>
        <p:spPr>
          <a:xfrm>
            <a:off x="3779062" y="3484445"/>
            <a:ext cx="1829176" cy="53788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E7BE6861-9AF2-41C3-A920-EF4E3570A3E1}"/>
              </a:ext>
            </a:extLst>
          </p:cNvPr>
          <p:cNvSpPr/>
          <p:nvPr/>
        </p:nvSpPr>
        <p:spPr>
          <a:xfrm>
            <a:off x="4075620" y="2246631"/>
            <a:ext cx="1236060" cy="158483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2" name="文本占位符 5">
            <a:extLst>
              <a:ext uri="{FF2B5EF4-FFF2-40B4-BE49-F238E27FC236}">
                <a16:creationId xmlns:a16="http://schemas.microsoft.com/office/drawing/2014/main" id="{F41B6114-421B-40B2-97B9-5D814CB33B46}"/>
              </a:ext>
            </a:extLst>
          </p:cNvPr>
          <p:cNvSpPr txBox="1">
            <a:spLocks/>
          </p:cNvSpPr>
          <p:nvPr/>
        </p:nvSpPr>
        <p:spPr>
          <a:xfrm>
            <a:off x="3948252" y="3546561"/>
            <a:ext cx="1415772" cy="4247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存在问题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3366B108-7871-4C67-858C-721D0260CCF3}"/>
              </a:ext>
            </a:extLst>
          </p:cNvPr>
          <p:cNvGrpSpPr/>
          <p:nvPr/>
        </p:nvGrpSpPr>
        <p:grpSpPr>
          <a:xfrm>
            <a:off x="6433818" y="2246631"/>
            <a:ext cx="2129063" cy="2986404"/>
            <a:chOff x="3629119" y="2246631"/>
            <a:chExt cx="2129063" cy="2986404"/>
          </a:xfrm>
        </p:grpSpPr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A05938E0-CD91-49B2-BE11-BEA1CC928AFD}"/>
                </a:ext>
              </a:extLst>
            </p:cNvPr>
            <p:cNvSpPr/>
            <p:nvPr/>
          </p:nvSpPr>
          <p:spPr>
            <a:xfrm>
              <a:off x="3629119" y="2246631"/>
              <a:ext cx="2129063" cy="2986404"/>
            </a:xfrm>
            <a:prstGeom prst="roundRect">
              <a:avLst>
                <a:gd name="adj" fmla="val 242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381000" sx="102000" sy="102000" algn="ctr" rotWithShape="0">
                <a:schemeClr val="accent1">
                  <a:lumMod val="50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51060843-0E43-41F6-BD18-B86875830090}"/>
                </a:ext>
              </a:extLst>
            </p:cNvPr>
            <p:cNvSpPr txBox="1"/>
            <p:nvPr/>
          </p:nvSpPr>
          <p:spPr>
            <a:xfrm>
              <a:off x="4387317" y="2441677"/>
              <a:ext cx="61266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Microsoft JhengHei UI" panose="020B0604030504040204" pitchFamily="34" charset="-120"/>
                  <a:cs typeface="+mn-cs"/>
                </a:rPr>
                <a:t>3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+mn-cs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5FAA2A0A-1E5A-4115-805B-3BD29E9541EE}"/>
                </a:ext>
              </a:extLst>
            </p:cNvPr>
            <p:cNvSpPr txBox="1"/>
            <p:nvPr/>
          </p:nvSpPr>
          <p:spPr>
            <a:xfrm>
              <a:off x="3673300" y="4106763"/>
              <a:ext cx="2040701" cy="889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38287C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Enter your text here. Enter your text </a:t>
              </a:r>
              <a:r>
                <a:rPr lang="en-US" altLang="zh-CN" sz="1200" dirty="0" err="1">
                  <a:solidFill>
                    <a:srgbClr val="38287C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here.Enter</a:t>
              </a:r>
              <a:r>
                <a:rPr lang="en-US" altLang="zh-CN" sz="1200" dirty="0">
                  <a:solidFill>
                    <a:srgbClr val="38287C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your text here.</a:t>
              </a:r>
              <a:endParaRPr lang="zh-CN" altLang="en-US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DBC90CEA-DA6F-40CE-8E5C-EEE6D8B31862}"/>
                </a:ext>
              </a:extLst>
            </p:cNvPr>
            <p:cNvSpPr/>
            <p:nvPr/>
          </p:nvSpPr>
          <p:spPr>
            <a:xfrm>
              <a:off x="3779062" y="3484445"/>
              <a:ext cx="1829176" cy="5378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620D17C1-613B-4F2D-AEC8-F69E97A7E624}"/>
                </a:ext>
              </a:extLst>
            </p:cNvPr>
            <p:cNvSpPr/>
            <p:nvPr/>
          </p:nvSpPr>
          <p:spPr>
            <a:xfrm>
              <a:off x="4075620" y="2246631"/>
              <a:ext cx="1236060" cy="158483"/>
            </a:xfrm>
            <a:custGeom>
              <a:avLst/>
              <a:gdLst>
                <a:gd name="connsiteX0" fmla="*/ 0 w 1356360"/>
                <a:gd name="connsiteY0" fmla="*/ 0 h 146050"/>
                <a:gd name="connsiteX1" fmla="*/ 1356360 w 1356360"/>
                <a:gd name="connsiteY1" fmla="*/ 0 h 146050"/>
                <a:gd name="connsiteX2" fmla="*/ 1356360 w 1356360"/>
                <a:gd name="connsiteY2" fmla="*/ 114396 h 146050"/>
                <a:gd name="connsiteX3" fmla="*/ 1324706 w 1356360"/>
                <a:gd name="connsiteY3" fmla="*/ 146050 h 146050"/>
                <a:gd name="connsiteX4" fmla="*/ 31654 w 1356360"/>
                <a:gd name="connsiteY4" fmla="*/ 146050 h 146050"/>
                <a:gd name="connsiteX5" fmla="*/ 0 w 1356360"/>
                <a:gd name="connsiteY5" fmla="*/ 114396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6360" h="146050">
                  <a:moveTo>
                    <a:pt x="0" y="0"/>
                  </a:moveTo>
                  <a:lnTo>
                    <a:pt x="1356360" y="0"/>
                  </a:lnTo>
                  <a:lnTo>
                    <a:pt x="1356360" y="114396"/>
                  </a:lnTo>
                  <a:cubicBezTo>
                    <a:pt x="1356360" y="131878"/>
                    <a:pt x="1342188" y="146050"/>
                    <a:pt x="1324706" y="146050"/>
                  </a:cubicBezTo>
                  <a:lnTo>
                    <a:pt x="31654" y="146050"/>
                  </a:lnTo>
                  <a:cubicBezTo>
                    <a:pt x="14172" y="146050"/>
                    <a:pt x="0" y="131878"/>
                    <a:pt x="0" y="1143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6" name="文本占位符 5">
            <a:extLst>
              <a:ext uri="{FF2B5EF4-FFF2-40B4-BE49-F238E27FC236}">
                <a16:creationId xmlns:a16="http://schemas.microsoft.com/office/drawing/2014/main" id="{81BFDD2B-DD57-4EDC-A1B2-989F25BFFB04}"/>
              </a:ext>
            </a:extLst>
          </p:cNvPr>
          <p:cNvSpPr txBox="1">
            <a:spLocks/>
          </p:cNvSpPr>
          <p:nvPr/>
        </p:nvSpPr>
        <p:spPr>
          <a:xfrm>
            <a:off x="6752951" y="3546561"/>
            <a:ext cx="1415772" cy="4247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改进措施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7862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447AD3E-5235-4102-8054-687CB1A668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678672-9AA5-44E1-86EF-0FEBD8FF2C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6138" y="3613773"/>
            <a:ext cx="2879726" cy="590550"/>
          </a:xfrm>
        </p:spPr>
        <p:txBody>
          <a:bodyPr/>
          <a:lstStyle/>
          <a:p>
            <a:r>
              <a:rPr lang="zh-CN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改进措施</a:t>
            </a:r>
            <a:endParaRPr lang="en-US" altLang="zh-CN" sz="4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EBDB55A-6978-4809-8FED-429470EF2F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52711" y="4757493"/>
            <a:ext cx="3086580" cy="590550"/>
          </a:xfrm>
        </p:spPr>
        <p:txBody>
          <a:bodyPr/>
          <a:lstStyle/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Enter your text here. Enter your text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here.Enter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your text here.</a:t>
            </a:r>
          </a:p>
          <a:p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06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>
            <a:extLst>
              <a:ext uri="{FF2B5EF4-FFF2-40B4-BE49-F238E27FC236}">
                <a16:creationId xmlns:a16="http://schemas.microsoft.com/office/drawing/2014/main" id="{C0AA0A47-33A3-4046-B1F2-CEA19D7A0973}"/>
              </a:ext>
            </a:extLst>
          </p:cNvPr>
          <p:cNvSpPr/>
          <p:nvPr/>
        </p:nvSpPr>
        <p:spPr>
          <a:xfrm>
            <a:off x="4175604" y="1508604"/>
            <a:ext cx="3840792" cy="38407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6" name="图片 25" descr="人拿着笔记本电脑的键盘上&#10;&#10;描述已自动生成">
            <a:extLst>
              <a:ext uri="{FF2B5EF4-FFF2-40B4-BE49-F238E27FC236}">
                <a16:creationId xmlns:a16="http://schemas.microsoft.com/office/drawing/2014/main" id="{42942941-BB85-400B-A12C-DB00914C001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1" b="5771"/>
          <a:stretch>
            <a:fillRect/>
          </a:stretch>
        </p:blipFill>
        <p:spPr>
          <a:xfrm>
            <a:off x="4341692" y="2124121"/>
            <a:ext cx="3508617" cy="207071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FD0F281-C163-4415-9928-1C8924BE3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604" y="1449388"/>
            <a:ext cx="3840792" cy="3840792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36A19F2C-B469-4404-94BD-E9B65E70BC97}"/>
              </a:ext>
            </a:extLst>
          </p:cNvPr>
          <p:cNvSpPr/>
          <p:nvPr/>
        </p:nvSpPr>
        <p:spPr>
          <a:xfrm>
            <a:off x="3079115" y="412115"/>
            <a:ext cx="6033770" cy="6033770"/>
          </a:xfrm>
          <a:prstGeom prst="ellipse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65813DBF-1F22-4ED6-9512-CA26AD09F031}"/>
              </a:ext>
            </a:extLst>
          </p:cNvPr>
          <p:cNvSpPr/>
          <p:nvPr/>
        </p:nvSpPr>
        <p:spPr>
          <a:xfrm>
            <a:off x="1005840" y="-1661160"/>
            <a:ext cx="10180320" cy="10180320"/>
          </a:xfrm>
          <a:prstGeom prst="ellipse">
            <a:avLst/>
          </a:prstGeom>
          <a:noFill/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71D3A561-012C-4178-B623-7399B0710E58}"/>
              </a:ext>
            </a:extLst>
          </p:cNvPr>
          <p:cNvSpPr/>
          <p:nvPr/>
        </p:nvSpPr>
        <p:spPr>
          <a:xfrm>
            <a:off x="767389" y="412115"/>
            <a:ext cx="1844675" cy="1844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13DD9503-3CEE-4144-91A5-79BD199F0C79}"/>
              </a:ext>
            </a:extLst>
          </p:cNvPr>
          <p:cNvSpPr/>
          <p:nvPr/>
        </p:nvSpPr>
        <p:spPr>
          <a:xfrm>
            <a:off x="1595507" y="2277902"/>
            <a:ext cx="2211548" cy="22115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9B4ED98-9649-44CB-8F49-991A455B76C0}"/>
              </a:ext>
            </a:extLst>
          </p:cNvPr>
          <p:cNvSpPr/>
          <p:nvPr/>
        </p:nvSpPr>
        <p:spPr>
          <a:xfrm>
            <a:off x="500610" y="4510562"/>
            <a:ext cx="1844675" cy="1844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D9B087A1-60D9-4DB4-B7DD-C2174998C42B}"/>
              </a:ext>
            </a:extLst>
          </p:cNvPr>
          <p:cNvSpPr/>
          <p:nvPr/>
        </p:nvSpPr>
        <p:spPr>
          <a:xfrm flipH="1">
            <a:off x="9579937" y="412115"/>
            <a:ext cx="1844675" cy="1844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EC379E07-3B3D-4106-8A60-2D0FA8A7065B}"/>
              </a:ext>
            </a:extLst>
          </p:cNvPr>
          <p:cNvSpPr/>
          <p:nvPr/>
        </p:nvSpPr>
        <p:spPr>
          <a:xfrm flipH="1">
            <a:off x="8384945" y="2277902"/>
            <a:ext cx="2211548" cy="22115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5D9CA5D0-87A3-4439-89F6-D51AD26D7D1F}"/>
              </a:ext>
            </a:extLst>
          </p:cNvPr>
          <p:cNvSpPr/>
          <p:nvPr/>
        </p:nvSpPr>
        <p:spPr>
          <a:xfrm flipH="1">
            <a:off x="9846716" y="4510562"/>
            <a:ext cx="1844675" cy="1844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22F9753-B412-4E39-9417-CD8B9A218708}"/>
              </a:ext>
            </a:extLst>
          </p:cNvPr>
          <p:cNvSpPr txBox="1"/>
          <p:nvPr/>
        </p:nvSpPr>
        <p:spPr>
          <a:xfrm flipH="1">
            <a:off x="9494324" y="1197523"/>
            <a:ext cx="1919400" cy="612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here. 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3" name="文本占位符 5">
            <a:extLst>
              <a:ext uri="{FF2B5EF4-FFF2-40B4-BE49-F238E27FC236}">
                <a16:creationId xmlns:a16="http://schemas.microsoft.com/office/drawing/2014/main" id="{AB259504-0CCC-4DB0-AB50-C96D0A1D49B7}"/>
              </a:ext>
            </a:extLst>
          </p:cNvPr>
          <p:cNvSpPr txBox="1">
            <a:spLocks/>
          </p:cNvSpPr>
          <p:nvPr/>
        </p:nvSpPr>
        <p:spPr>
          <a:xfrm flipH="1">
            <a:off x="9888003" y="887143"/>
            <a:ext cx="1132041" cy="41819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改进措施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A590849-1805-457A-91BC-32F3FF39C779}"/>
              </a:ext>
            </a:extLst>
          </p:cNvPr>
          <p:cNvSpPr txBox="1"/>
          <p:nvPr/>
        </p:nvSpPr>
        <p:spPr>
          <a:xfrm flipH="1">
            <a:off x="709657" y="1197523"/>
            <a:ext cx="1919400" cy="612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here. 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7" name="文本占位符 5">
            <a:extLst>
              <a:ext uri="{FF2B5EF4-FFF2-40B4-BE49-F238E27FC236}">
                <a16:creationId xmlns:a16="http://schemas.microsoft.com/office/drawing/2014/main" id="{248A5978-0DAD-4B95-A1F2-9C811DD5D379}"/>
              </a:ext>
            </a:extLst>
          </p:cNvPr>
          <p:cNvSpPr txBox="1">
            <a:spLocks/>
          </p:cNvSpPr>
          <p:nvPr/>
        </p:nvSpPr>
        <p:spPr>
          <a:xfrm flipH="1">
            <a:off x="1103340" y="887143"/>
            <a:ext cx="1132041" cy="41819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改进措施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94DBF12-AF00-4BE6-8E59-1F8F74A9AB3E}"/>
              </a:ext>
            </a:extLst>
          </p:cNvPr>
          <p:cNvSpPr txBox="1"/>
          <p:nvPr/>
        </p:nvSpPr>
        <p:spPr>
          <a:xfrm flipH="1">
            <a:off x="9815005" y="5321288"/>
            <a:ext cx="1919400" cy="612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here. 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" name="文本占位符 5">
            <a:extLst>
              <a:ext uri="{FF2B5EF4-FFF2-40B4-BE49-F238E27FC236}">
                <a16:creationId xmlns:a16="http://schemas.microsoft.com/office/drawing/2014/main" id="{4F1FE591-9A46-4739-974F-D3499392C0B7}"/>
              </a:ext>
            </a:extLst>
          </p:cNvPr>
          <p:cNvSpPr txBox="1">
            <a:spLocks/>
          </p:cNvSpPr>
          <p:nvPr/>
        </p:nvSpPr>
        <p:spPr>
          <a:xfrm flipH="1">
            <a:off x="10208684" y="5010908"/>
            <a:ext cx="1132041" cy="41819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改进措施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338C352D-D804-4C66-BCA2-67F536686C92}"/>
              </a:ext>
            </a:extLst>
          </p:cNvPr>
          <p:cNvSpPr txBox="1"/>
          <p:nvPr/>
        </p:nvSpPr>
        <p:spPr>
          <a:xfrm flipH="1">
            <a:off x="417911" y="5321288"/>
            <a:ext cx="1919400" cy="612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here. 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0" name="文本占位符 5">
            <a:extLst>
              <a:ext uri="{FF2B5EF4-FFF2-40B4-BE49-F238E27FC236}">
                <a16:creationId xmlns:a16="http://schemas.microsoft.com/office/drawing/2014/main" id="{0A6EF2FD-F3BA-457E-8B2F-51B84C55A7FF}"/>
              </a:ext>
            </a:extLst>
          </p:cNvPr>
          <p:cNvSpPr txBox="1">
            <a:spLocks/>
          </p:cNvSpPr>
          <p:nvPr/>
        </p:nvSpPr>
        <p:spPr>
          <a:xfrm flipH="1">
            <a:off x="811590" y="5010908"/>
            <a:ext cx="1132041" cy="41819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改进措施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F996C939-C330-4D99-BF93-BA39F85D4EE0}"/>
              </a:ext>
            </a:extLst>
          </p:cNvPr>
          <p:cNvSpPr txBox="1"/>
          <p:nvPr/>
        </p:nvSpPr>
        <p:spPr>
          <a:xfrm flipH="1">
            <a:off x="8532426" y="3229167"/>
            <a:ext cx="1919400" cy="612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here. 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2" name="文本占位符 5">
            <a:extLst>
              <a:ext uri="{FF2B5EF4-FFF2-40B4-BE49-F238E27FC236}">
                <a16:creationId xmlns:a16="http://schemas.microsoft.com/office/drawing/2014/main" id="{7981E22C-28CF-44EB-A759-B3427957DE7D}"/>
              </a:ext>
            </a:extLst>
          </p:cNvPr>
          <p:cNvSpPr txBox="1">
            <a:spLocks/>
          </p:cNvSpPr>
          <p:nvPr/>
        </p:nvSpPr>
        <p:spPr>
          <a:xfrm flipH="1">
            <a:off x="8926105" y="2918787"/>
            <a:ext cx="1132041" cy="41819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改进措施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1F16FBF-9F1E-496A-A2EE-CA86B59F532B}"/>
              </a:ext>
            </a:extLst>
          </p:cNvPr>
          <p:cNvSpPr txBox="1"/>
          <p:nvPr/>
        </p:nvSpPr>
        <p:spPr>
          <a:xfrm flipH="1">
            <a:off x="1735318" y="3229167"/>
            <a:ext cx="1919400" cy="612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here. 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4" name="文本占位符 5">
            <a:extLst>
              <a:ext uri="{FF2B5EF4-FFF2-40B4-BE49-F238E27FC236}">
                <a16:creationId xmlns:a16="http://schemas.microsoft.com/office/drawing/2014/main" id="{40E51EEA-F35F-4968-BAA0-3D37FC9FBE8A}"/>
              </a:ext>
            </a:extLst>
          </p:cNvPr>
          <p:cNvSpPr txBox="1">
            <a:spLocks/>
          </p:cNvSpPr>
          <p:nvPr/>
        </p:nvSpPr>
        <p:spPr>
          <a:xfrm flipH="1">
            <a:off x="2128997" y="2918787"/>
            <a:ext cx="1132041" cy="41819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改进措施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7680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76048FB2-05FB-4C4A-B52D-D2D5005AF93C}"/>
              </a:ext>
            </a:extLst>
          </p:cNvPr>
          <p:cNvSpPr/>
          <p:nvPr/>
        </p:nvSpPr>
        <p:spPr>
          <a:xfrm>
            <a:off x="8101698" y="0"/>
            <a:ext cx="4140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A94D4B9-5DE8-4CAC-BE22-B81B91F72CAE}"/>
              </a:ext>
            </a:extLst>
          </p:cNvPr>
          <p:cNvSpPr/>
          <p:nvPr/>
        </p:nvSpPr>
        <p:spPr>
          <a:xfrm>
            <a:off x="3961698" y="0"/>
            <a:ext cx="41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占位符 5">
            <a:extLst>
              <a:ext uri="{FF2B5EF4-FFF2-40B4-BE49-F238E27FC236}">
                <a16:creationId xmlns:a16="http://schemas.microsoft.com/office/drawing/2014/main" id="{DC841EFC-2970-4A0C-A7D2-A952BB877CF5}"/>
              </a:ext>
            </a:extLst>
          </p:cNvPr>
          <p:cNvSpPr txBox="1">
            <a:spLocks/>
          </p:cNvSpPr>
          <p:nvPr/>
        </p:nvSpPr>
        <p:spPr>
          <a:xfrm>
            <a:off x="5460869" y="2826486"/>
            <a:ext cx="1148071" cy="48013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难点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3AE847A-ADC1-4E5B-AF9A-94081B547A5D}"/>
              </a:ext>
            </a:extLst>
          </p:cNvPr>
          <p:cNvSpPr txBox="1"/>
          <p:nvPr/>
        </p:nvSpPr>
        <p:spPr>
          <a:xfrm>
            <a:off x="4231698" y="3429000"/>
            <a:ext cx="3600000" cy="2957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 Enter your text here. Enter your text here. Enter your text here. Enter your text here. Enter your text here.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文本占位符 5">
            <a:extLst>
              <a:ext uri="{FF2B5EF4-FFF2-40B4-BE49-F238E27FC236}">
                <a16:creationId xmlns:a16="http://schemas.microsoft.com/office/drawing/2014/main" id="{95891BCA-D3EE-4489-AB50-6CD7FDB60AFE}"/>
              </a:ext>
            </a:extLst>
          </p:cNvPr>
          <p:cNvSpPr txBox="1">
            <a:spLocks/>
          </p:cNvSpPr>
          <p:nvPr/>
        </p:nvSpPr>
        <p:spPr>
          <a:xfrm>
            <a:off x="9600869" y="2826486"/>
            <a:ext cx="1144865" cy="48013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难点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87F91AF-D9C6-46C1-8D95-2FC40968E670}"/>
              </a:ext>
            </a:extLst>
          </p:cNvPr>
          <p:cNvSpPr txBox="1"/>
          <p:nvPr/>
        </p:nvSpPr>
        <p:spPr>
          <a:xfrm>
            <a:off x="8371698" y="3429000"/>
            <a:ext cx="3600000" cy="2957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 Enter your text here. Enter your text here. Enter your text here. Enter your text here. Enter your text here.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文本占位符 5">
            <a:extLst>
              <a:ext uri="{FF2B5EF4-FFF2-40B4-BE49-F238E27FC236}">
                <a16:creationId xmlns:a16="http://schemas.microsoft.com/office/drawing/2014/main" id="{95ADE64D-C15D-408B-A13B-1E1C1FA94D05}"/>
              </a:ext>
            </a:extLst>
          </p:cNvPr>
          <p:cNvSpPr txBox="1">
            <a:spLocks/>
          </p:cNvSpPr>
          <p:nvPr/>
        </p:nvSpPr>
        <p:spPr>
          <a:xfrm>
            <a:off x="1455868" y="2826486"/>
            <a:ext cx="1172116" cy="48013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难点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C6826A9-D19E-42AC-8F27-16B2896770C5}"/>
              </a:ext>
            </a:extLst>
          </p:cNvPr>
          <p:cNvSpPr txBox="1"/>
          <p:nvPr/>
        </p:nvSpPr>
        <p:spPr>
          <a:xfrm>
            <a:off x="226697" y="3429000"/>
            <a:ext cx="3600000" cy="2957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 Enter your text here. Enter your text here. Enter your text here. Enter your text here. Enter your text here.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B4BA8863-313B-4659-8C5E-94FE200662B2}"/>
              </a:ext>
            </a:extLst>
          </p:cNvPr>
          <p:cNvGrpSpPr/>
          <p:nvPr/>
        </p:nvGrpSpPr>
        <p:grpSpPr>
          <a:xfrm>
            <a:off x="5573054" y="843460"/>
            <a:ext cx="917288" cy="1622894"/>
            <a:chOff x="5784048" y="1216757"/>
            <a:chExt cx="495300" cy="876300"/>
          </a:xfrm>
        </p:grpSpPr>
        <p:sp>
          <p:nvSpPr>
            <p:cNvPr id="44" name="图形 21" descr="签入 纯色填充">
              <a:extLst>
                <a:ext uri="{FF2B5EF4-FFF2-40B4-BE49-F238E27FC236}">
                  <a16:creationId xmlns:a16="http://schemas.microsoft.com/office/drawing/2014/main" id="{E7670CE6-BAED-4573-BB4E-2FA4B562B536}"/>
                </a:ext>
              </a:extLst>
            </p:cNvPr>
            <p:cNvSpPr/>
            <p:nvPr/>
          </p:nvSpPr>
          <p:spPr>
            <a:xfrm>
              <a:off x="5930528" y="1416782"/>
              <a:ext cx="199889" cy="323748"/>
            </a:xfrm>
            <a:custGeom>
              <a:avLst/>
              <a:gdLst>
                <a:gd name="connsiteX0" fmla="*/ 99979 w 199889"/>
                <a:gd name="connsiteY0" fmla="*/ 142875 h 323748"/>
                <a:gd name="connsiteX1" fmla="*/ 57117 w 199889"/>
                <a:gd name="connsiteY1" fmla="*/ 100013 h 323748"/>
                <a:gd name="connsiteX2" fmla="*/ 99979 w 199889"/>
                <a:gd name="connsiteY2" fmla="*/ 57150 h 323748"/>
                <a:gd name="connsiteX3" fmla="*/ 142842 w 199889"/>
                <a:gd name="connsiteY3" fmla="*/ 100013 h 323748"/>
                <a:gd name="connsiteX4" fmla="*/ 99979 w 199889"/>
                <a:gd name="connsiteY4" fmla="*/ 142875 h 323748"/>
                <a:gd name="connsiteX5" fmla="*/ 99979 w 199889"/>
                <a:gd name="connsiteY5" fmla="*/ 0 h 323748"/>
                <a:gd name="connsiteX6" fmla="*/ 0 w 199889"/>
                <a:gd name="connsiteY6" fmla="*/ 100046 h 323748"/>
                <a:gd name="connsiteX7" fmla="*/ 6872 w 199889"/>
                <a:gd name="connsiteY7" fmla="*/ 136446 h 323748"/>
                <a:gd name="connsiteX8" fmla="*/ 52307 w 199889"/>
                <a:gd name="connsiteY8" fmla="*/ 236458 h 323748"/>
                <a:gd name="connsiteX9" fmla="*/ 91359 w 199889"/>
                <a:gd name="connsiteY9" fmla="*/ 318373 h 323748"/>
                <a:gd name="connsiteX10" fmla="*/ 104083 w 199889"/>
                <a:gd name="connsiteY10" fmla="*/ 322794 h 323748"/>
                <a:gd name="connsiteX11" fmla="*/ 108504 w 199889"/>
                <a:gd name="connsiteY11" fmla="*/ 318373 h 323748"/>
                <a:gd name="connsiteX12" fmla="*/ 147557 w 199889"/>
                <a:gd name="connsiteY12" fmla="*/ 236458 h 323748"/>
                <a:gd name="connsiteX13" fmla="*/ 192991 w 199889"/>
                <a:gd name="connsiteY13" fmla="*/ 136446 h 323748"/>
                <a:gd name="connsiteX14" fmla="*/ 136284 w 199889"/>
                <a:gd name="connsiteY14" fmla="*/ 6872 h 323748"/>
                <a:gd name="connsiteX15" fmla="*/ 99979 w 199889"/>
                <a:gd name="connsiteY15" fmla="*/ 0 h 32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9889" h="323748">
                  <a:moveTo>
                    <a:pt x="99979" y="142875"/>
                  </a:moveTo>
                  <a:cubicBezTo>
                    <a:pt x="76307" y="142875"/>
                    <a:pt x="57117" y="123685"/>
                    <a:pt x="57117" y="100013"/>
                  </a:cubicBezTo>
                  <a:cubicBezTo>
                    <a:pt x="57117" y="76340"/>
                    <a:pt x="76307" y="57150"/>
                    <a:pt x="99979" y="57150"/>
                  </a:cubicBezTo>
                  <a:cubicBezTo>
                    <a:pt x="123652" y="57150"/>
                    <a:pt x="142842" y="76340"/>
                    <a:pt x="142842" y="100013"/>
                  </a:cubicBezTo>
                  <a:cubicBezTo>
                    <a:pt x="142842" y="123685"/>
                    <a:pt x="123652" y="142875"/>
                    <a:pt x="99979" y="142875"/>
                  </a:cubicBezTo>
                  <a:close/>
                  <a:moveTo>
                    <a:pt x="99979" y="0"/>
                  </a:moveTo>
                  <a:cubicBezTo>
                    <a:pt x="44744" y="18"/>
                    <a:pt x="-18" y="44810"/>
                    <a:pt x="0" y="100046"/>
                  </a:cubicBezTo>
                  <a:cubicBezTo>
                    <a:pt x="5" y="112502"/>
                    <a:pt x="2335" y="124846"/>
                    <a:pt x="6872" y="136446"/>
                  </a:cubicBezTo>
                  <a:lnTo>
                    <a:pt x="52307" y="236458"/>
                  </a:lnTo>
                  <a:lnTo>
                    <a:pt x="91359" y="318373"/>
                  </a:lnTo>
                  <a:cubicBezTo>
                    <a:pt x="93652" y="323108"/>
                    <a:pt x="99349" y="325086"/>
                    <a:pt x="104083" y="322794"/>
                  </a:cubicBezTo>
                  <a:cubicBezTo>
                    <a:pt x="106012" y="321859"/>
                    <a:pt x="107570" y="320302"/>
                    <a:pt x="108504" y="318373"/>
                  </a:cubicBezTo>
                  <a:lnTo>
                    <a:pt x="147557" y="236458"/>
                  </a:lnTo>
                  <a:lnTo>
                    <a:pt x="192991" y="136446"/>
                  </a:lnTo>
                  <a:cubicBezTo>
                    <a:pt x="213112" y="85006"/>
                    <a:pt x="187723" y="26994"/>
                    <a:pt x="136284" y="6872"/>
                  </a:cubicBezTo>
                  <a:cubicBezTo>
                    <a:pt x="124714" y="2346"/>
                    <a:pt x="112403" y="16"/>
                    <a:pt x="99979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5" name="图形 21" descr="签入 纯色填充">
              <a:extLst>
                <a:ext uri="{FF2B5EF4-FFF2-40B4-BE49-F238E27FC236}">
                  <a16:creationId xmlns:a16="http://schemas.microsoft.com/office/drawing/2014/main" id="{E7670CE6-BAED-4573-BB4E-2FA4B562B536}"/>
                </a:ext>
              </a:extLst>
            </p:cNvPr>
            <p:cNvSpPr/>
            <p:nvPr/>
          </p:nvSpPr>
          <p:spPr>
            <a:xfrm>
              <a:off x="5784048" y="1216757"/>
              <a:ext cx="495300" cy="876300"/>
            </a:xfrm>
            <a:custGeom>
              <a:avLst/>
              <a:gdLst>
                <a:gd name="connsiteX0" fmla="*/ 457200 w 495300"/>
                <a:gd name="connsiteY0" fmla="*/ 0 h 876300"/>
                <a:gd name="connsiteX1" fmla="*/ 38100 w 495300"/>
                <a:gd name="connsiteY1" fmla="*/ 0 h 876300"/>
                <a:gd name="connsiteX2" fmla="*/ 0 w 495300"/>
                <a:gd name="connsiteY2" fmla="*/ 38100 h 876300"/>
                <a:gd name="connsiteX3" fmla="*/ 0 w 495300"/>
                <a:gd name="connsiteY3" fmla="*/ 838200 h 876300"/>
                <a:gd name="connsiteX4" fmla="*/ 38100 w 495300"/>
                <a:gd name="connsiteY4" fmla="*/ 876300 h 876300"/>
                <a:gd name="connsiteX5" fmla="*/ 457200 w 495300"/>
                <a:gd name="connsiteY5" fmla="*/ 876300 h 876300"/>
                <a:gd name="connsiteX6" fmla="*/ 495300 w 495300"/>
                <a:gd name="connsiteY6" fmla="*/ 838200 h 876300"/>
                <a:gd name="connsiteX7" fmla="*/ 495300 w 495300"/>
                <a:gd name="connsiteY7" fmla="*/ 38100 h 876300"/>
                <a:gd name="connsiteX8" fmla="*/ 457200 w 495300"/>
                <a:gd name="connsiteY8" fmla="*/ 0 h 876300"/>
                <a:gd name="connsiteX9" fmla="*/ 214313 w 495300"/>
                <a:gd name="connsiteY9" fmla="*/ 38100 h 876300"/>
                <a:gd name="connsiteX10" fmla="*/ 280988 w 495300"/>
                <a:gd name="connsiteY10" fmla="*/ 38100 h 876300"/>
                <a:gd name="connsiteX11" fmla="*/ 295275 w 495300"/>
                <a:gd name="connsiteY11" fmla="*/ 52388 h 876300"/>
                <a:gd name="connsiteX12" fmla="*/ 280988 w 495300"/>
                <a:gd name="connsiteY12" fmla="*/ 66675 h 876300"/>
                <a:gd name="connsiteX13" fmla="*/ 214313 w 495300"/>
                <a:gd name="connsiteY13" fmla="*/ 66675 h 876300"/>
                <a:gd name="connsiteX14" fmla="*/ 200025 w 495300"/>
                <a:gd name="connsiteY14" fmla="*/ 52388 h 876300"/>
                <a:gd name="connsiteX15" fmla="*/ 214313 w 495300"/>
                <a:gd name="connsiteY15" fmla="*/ 38100 h 876300"/>
                <a:gd name="connsiteX16" fmla="*/ 457200 w 495300"/>
                <a:gd name="connsiteY16" fmla="*/ 771525 h 876300"/>
                <a:gd name="connsiteX17" fmla="*/ 38100 w 495300"/>
                <a:gd name="connsiteY17" fmla="*/ 771525 h 876300"/>
                <a:gd name="connsiteX18" fmla="*/ 38100 w 495300"/>
                <a:gd name="connsiteY18" fmla="*/ 104775 h 876300"/>
                <a:gd name="connsiteX19" fmla="*/ 457200 w 495300"/>
                <a:gd name="connsiteY19" fmla="*/ 104775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5300" h="876300">
                  <a:moveTo>
                    <a:pt x="457200" y="0"/>
                  </a:moveTo>
                  <a:lnTo>
                    <a:pt x="38100" y="0"/>
                  </a:lnTo>
                  <a:cubicBezTo>
                    <a:pt x="17084" y="63"/>
                    <a:pt x="63" y="17084"/>
                    <a:pt x="0" y="38100"/>
                  </a:cubicBezTo>
                  <a:lnTo>
                    <a:pt x="0" y="838200"/>
                  </a:lnTo>
                  <a:cubicBezTo>
                    <a:pt x="63" y="859216"/>
                    <a:pt x="17084" y="876237"/>
                    <a:pt x="38100" y="876300"/>
                  </a:cubicBezTo>
                  <a:lnTo>
                    <a:pt x="457200" y="876300"/>
                  </a:lnTo>
                  <a:cubicBezTo>
                    <a:pt x="478216" y="876237"/>
                    <a:pt x="495237" y="859216"/>
                    <a:pt x="495300" y="838200"/>
                  </a:cubicBezTo>
                  <a:lnTo>
                    <a:pt x="495300" y="38100"/>
                  </a:lnTo>
                  <a:cubicBezTo>
                    <a:pt x="495237" y="17084"/>
                    <a:pt x="478216" y="63"/>
                    <a:pt x="457200" y="0"/>
                  </a:cubicBezTo>
                  <a:close/>
                  <a:moveTo>
                    <a:pt x="214313" y="38100"/>
                  </a:moveTo>
                  <a:lnTo>
                    <a:pt x="280988" y="38100"/>
                  </a:lnTo>
                  <a:cubicBezTo>
                    <a:pt x="288878" y="38100"/>
                    <a:pt x="295275" y="44497"/>
                    <a:pt x="295275" y="52388"/>
                  </a:cubicBezTo>
                  <a:cubicBezTo>
                    <a:pt x="295275" y="60278"/>
                    <a:pt x="288878" y="66675"/>
                    <a:pt x="280988" y="66675"/>
                  </a:cubicBezTo>
                  <a:lnTo>
                    <a:pt x="214313" y="66675"/>
                  </a:lnTo>
                  <a:cubicBezTo>
                    <a:pt x="206422" y="66675"/>
                    <a:pt x="200025" y="60278"/>
                    <a:pt x="200025" y="52388"/>
                  </a:cubicBezTo>
                  <a:cubicBezTo>
                    <a:pt x="200025" y="44497"/>
                    <a:pt x="206422" y="38100"/>
                    <a:pt x="214313" y="38100"/>
                  </a:cubicBezTo>
                  <a:close/>
                  <a:moveTo>
                    <a:pt x="457200" y="771525"/>
                  </a:moveTo>
                  <a:lnTo>
                    <a:pt x="38100" y="771525"/>
                  </a:lnTo>
                  <a:lnTo>
                    <a:pt x="38100" y="104775"/>
                  </a:lnTo>
                  <a:lnTo>
                    <a:pt x="457200" y="10477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6" name="图形 21" descr="签入 纯色填充">
              <a:extLst>
                <a:ext uri="{FF2B5EF4-FFF2-40B4-BE49-F238E27FC236}">
                  <a16:creationId xmlns:a16="http://schemas.microsoft.com/office/drawing/2014/main" id="{E7670CE6-BAED-4573-BB4E-2FA4B562B536}"/>
                </a:ext>
              </a:extLst>
            </p:cNvPr>
            <p:cNvSpPr/>
            <p:nvPr/>
          </p:nvSpPr>
          <p:spPr>
            <a:xfrm>
              <a:off x="5888823" y="1788257"/>
              <a:ext cx="285750" cy="28575"/>
            </a:xfrm>
            <a:custGeom>
              <a:avLst/>
              <a:gdLst>
                <a:gd name="connsiteX0" fmla="*/ 0 w 285750"/>
                <a:gd name="connsiteY0" fmla="*/ 0 h 28575"/>
                <a:gd name="connsiteX1" fmla="*/ 285750 w 285750"/>
                <a:gd name="connsiteY1" fmla="*/ 0 h 28575"/>
                <a:gd name="connsiteX2" fmla="*/ 285750 w 285750"/>
                <a:gd name="connsiteY2" fmla="*/ 28575 h 28575"/>
                <a:gd name="connsiteX3" fmla="*/ 0 w 2857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28575">
                  <a:moveTo>
                    <a:pt x="0" y="0"/>
                  </a:moveTo>
                  <a:lnTo>
                    <a:pt x="285750" y="0"/>
                  </a:lnTo>
                  <a:lnTo>
                    <a:pt x="285750" y="28575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7" name="图形 21" descr="签入 纯色填充">
              <a:extLst>
                <a:ext uri="{FF2B5EF4-FFF2-40B4-BE49-F238E27FC236}">
                  <a16:creationId xmlns:a16="http://schemas.microsoft.com/office/drawing/2014/main" id="{E7670CE6-BAED-4573-BB4E-2FA4B562B536}"/>
                </a:ext>
              </a:extLst>
            </p:cNvPr>
            <p:cNvSpPr/>
            <p:nvPr/>
          </p:nvSpPr>
          <p:spPr>
            <a:xfrm>
              <a:off x="5888823" y="1854932"/>
              <a:ext cx="285750" cy="28575"/>
            </a:xfrm>
            <a:custGeom>
              <a:avLst/>
              <a:gdLst>
                <a:gd name="connsiteX0" fmla="*/ 0 w 285750"/>
                <a:gd name="connsiteY0" fmla="*/ 0 h 28575"/>
                <a:gd name="connsiteX1" fmla="*/ 285750 w 285750"/>
                <a:gd name="connsiteY1" fmla="*/ 0 h 28575"/>
                <a:gd name="connsiteX2" fmla="*/ 285750 w 285750"/>
                <a:gd name="connsiteY2" fmla="*/ 28575 h 28575"/>
                <a:gd name="connsiteX3" fmla="*/ 0 w 2857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28575">
                  <a:moveTo>
                    <a:pt x="0" y="0"/>
                  </a:moveTo>
                  <a:lnTo>
                    <a:pt x="285750" y="0"/>
                  </a:lnTo>
                  <a:lnTo>
                    <a:pt x="285750" y="28575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0B6441CE-50E6-4B64-AF12-F50902BEF5B7}"/>
              </a:ext>
            </a:extLst>
          </p:cNvPr>
          <p:cNvGrpSpPr/>
          <p:nvPr/>
        </p:nvGrpSpPr>
        <p:grpSpPr>
          <a:xfrm>
            <a:off x="9445467" y="1057331"/>
            <a:ext cx="1943414" cy="1182950"/>
            <a:chOff x="9892489" y="1329432"/>
            <a:chExt cx="1049370" cy="638747"/>
          </a:xfrm>
        </p:grpSpPr>
        <p:sp>
          <p:nvSpPr>
            <p:cNvPr id="48" name="图形 23" descr="Internet 纯色填充">
              <a:extLst>
                <a:ext uri="{FF2B5EF4-FFF2-40B4-BE49-F238E27FC236}">
                  <a16:creationId xmlns:a16="http://schemas.microsoft.com/office/drawing/2014/main" id="{060557AA-546F-4554-B375-8212910A8CBF}"/>
                </a:ext>
              </a:extLst>
            </p:cNvPr>
            <p:cNvSpPr/>
            <p:nvPr/>
          </p:nvSpPr>
          <p:spPr>
            <a:xfrm>
              <a:off x="10029363" y="1329432"/>
              <a:ext cx="775621" cy="524685"/>
            </a:xfrm>
            <a:custGeom>
              <a:avLst/>
              <a:gdLst>
                <a:gd name="connsiteX0" fmla="*/ 707184 w 775621"/>
                <a:gd name="connsiteY0" fmla="*/ 456248 h 524685"/>
                <a:gd name="connsiteX1" fmla="*/ 68437 w 775621"/>
                <a:gd name="connsiteY1" fmla="*/ 456248 h 524685"/>
                <a:gd name="connsiteX2" fmla="*/ 68437 w 775621"/>
                <a:gd name="connsiteY2" fmla="*/ 68437 h 524685"/>
                <a:gd name="connsiteX3" fmla="*/ 707184 w 775621"/>
                <a:gd name="connsiteY3" fmla="*/ 68437 h 524685"/>
                <a:gd name="connsiteX4" fmla="*/ 775621 w 775621"/>
                <a:gd name="connsiteY4" fmla="*/ 45625 h 524685"/>
                <a:gd name="connsiteX5" fmla="*/ 729997 w 775621"/>
                <a:gd name="connsiteY5" fmla="*/ 0 h 524685"/>
                <a:gd name="connsiteX6" fmla="*/ 45625 w 775621"/>
                <a:gd name="connsiteY6" fmla="*/ 0 h 524685"/>
                <a:gd name="connsiteX7" fmla="*/ 0 w 775621"/>
                <a:gd name="connsiteY7" fmla="*/ 45625 h 524685"/>
                <a:gd name="connsiteX8" fmla="*/ 0 w 775621"/>
                <a:gd name="connsiteY8" fmla="*/ 524685 h 524685"/>
                <a:gd name="connsiteX9" fmla="*/ 775621 w 775621"/>
                <a:gd name="connsiteY9" fmla="*/ 524685 h 52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5621" h="524685">
                  <a:moveTo>
                    <a:pt x="707184" y="456248"/>
                  </a:moveTo>
                  <a:lnTo>
                    <a:pt x="68437" y="456248"/>
                  </a:lnTo>
                  <a:lnTo>
                    <a:pt x="68437" y="68437"/>
                  </a:lnTo>
                  <a:lnTo>
                    <a:pt x="707184" y="68437"/>
                  </a:lnTo>
                  <a:close/>
                  <a:moveTo>
                    <a:pt x="775621" y="45625"/>
                  </a:moveTo>
                  <a:cubicBezTo>
                    <a:pt x="775621" y="20427"/>
                    <a:pt x="755194" y="0"/>
                    <a:pt x="729997" y="0"/>
                  </a:cubicBezTo>
                  <a:lnTo>
                    <a:pt x="45625" y="0"/>
                  </a:lnTo>
                  <a:cubicBezTo>
                    <a:pt x="20427" y="0"/>
                    <a:pt x="0" y="20427"/>
                    <a:pt x="0" y="45625"/>
                  </a:cubicBezTo>
                  <a:lnTo>
                    <a:pt x="0" y="524685"/>
                  </a:lnTo>
                  <a:lnTo>
                    <a:pt x="775621" y="52468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9" name="图形 23" descr="Internet 纯色填充">
              <a:extLst>
                <a:ext uri="{FF2B5EF4-FFF2-40B4-BE49-F238E27FC236}">
                  <a16:creationId xmlns:a16="http://schemas.microsoft.com/office/drawing/2014/main" id="{060557AA-546F-4554-B375-8212910A8CBF}"/>
                </a:ext>
              </a:extLst>
            </p:cNvPr>
            <p:cNvSpPr/>
            <p:nvPr/>
          </p:nvSpPr>
          <p:spPr>
            <a:xfrm>
              <a:off x="9892489" y="1899742"/>
              <a:ext cx="1049370" cy="68437"/>
            </a:xfrm>
            <a:custGeom>
              <a:avLst/>
              <a:gdLst>
                <a:gd name="connsiteX0" fmla="*/ 593122 w 1049370"/>
                <a:gd name="connsiteY0" fmla="*/ 0 h 68437"/>
                <a:gd name="connsiteX1" fmla="*/ 593122 w 1049370"/>
                <a:gd name="connsiteY1" fmla="*/ 11406 h 68437"/>
                <a:gd name="connsiteX2" fmla="*/ 583132 w 1049370"/>
                <a:gd name="connsiteY2" fmla="*/ 22812 h 68437"/>
                <a:gd name="connsiteX3" fmla="*/ 581716 w 1049370"/>
                <a:gd name="connsiteY3" fmla="*/ 22812 h 68437"/>
                <a:gd name="connsiteX4" fmla="*/ 467654 w 1049370"/>
                <a:gd name="connsiteY4" fmla="*/ 22812 h 68437"/>
                <a:gd name="connsiteX5" fmla="*/ 456248 w 1049370"/>
                <a:gd name="connsiteY5" fmla="*/ 12822 h 68437"/>
                <a:gd name="connsiteX6" fmla="*/ 456248 w 1049370"/>
                <a:gd name="connsiteY6" fmla="*/ 11406 h 68437"/>
                <a:gd name="connsiteX7" fmla="*/ 456248 w 1049370"/>
                <a:gd name="connsiteY7" fmla="*/ 0 h 68437"/>
                <a:gd name="connsiteX8" fmla="*/ 0 w 1049370"/>
                <a:gd name="connsiteY8" fmla="*/ 0 h 68437"/>
                <a:gd name="connsiteX9" fmla="*/ 0 w 1049370"/>
                <a:gd name="connsiteY9" fmla="*/ 22812 h 68437"/>
                <a:gd name="connsiteX10" fmla="*/ 45625 w 1049370"/>
                <a:gd name="connsiteY10" fmla="*/ 68437 h 68437"/>
                <a:gd name="connsiteX11" fmla="*/ 1003745 w 1049370"/>
                <a:gd name="connsiteY11" fmla="*/ 68437 h 68437"/>
                <a:gd name="connsiteX12" fmla="*/ 1049370 w 1049370"/>
                <a:gd name="connsiteY12" fmla="*/ 22812 h 68437"/>
                <a:gd name="connsiteX13" fmla="*/ 1049370 w 1049370"/>
                <a:gd name="connsiteY13" fmla="*/ 0 h 6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9370" h="68437">
                  <a:moveTo>
                    <a:pt x="593122" y="0"/>
                  </a:moveTo>
                  <a:lnTo>
                    <a:pt x="593122" y="11406"/>
                  </a:lnTo>
                  <a:cubicBezTo>
                    <a:pt x="593514" y="17315"/>
                    <a:pt x="589040" y="22421"/>
                    <a:pt x="583132" y="22812"/>
                  </a:cubicBezTo>
                  <a:cubicBezTo>
                    <a:pt x="582661" y="22843"/>
                    <a:pt x="582187" y="22843"/>
                    <a:pt x="581716" y="22812"/>
                  </a:cubicBezTo>
                  <a:lnTo>
                    <a:pt x="467654" y="22812"/>
                  </a:lnTo>
                  <a:cubicBezTo>
                    <a:pt x="461746" y="23204"/>
                    <a:pt x="456639" y="18730"/>
                    <a:pt x="456248" y="12822"/>
                  </a:cubicBezTo>
                  <a:cubicBezTo>
                    <a:pt x="456217" y="12351"/>
                    <a:pt x="456217" y="11877"/>
                    <a:pt x="456248" y="11406"/>
                  </a:cubicBezTo>
                  <a:lnTo>
                    <a:pt x="456248" y="0"/>
                  </a:lnTo>
                  <a:lnTo>
                    <a:pt x="0" y="0"/>
                  </a:lnTo>
                  <a:lnTo>
                    <a:pt x="0" y="22812"/>
                  </a:lnTo>
                  <a:cubicBezTo>
                    <a:pt x="0" y="48010"/>
                    <a:pt x="20427" y="68437"/>
                    <a:pt x="45625" y="68437"/>
                  </a:cubicBezTo>
                  <a:lnTo>
                    <a:pt x="1003745" y="68437"/>
                  </a:lnTo>
                  <a:cubicBezTo>
                    <a:pt x="1028943" y="68437"/>
                    <a:pt x="1049370" y="48010"/>
                    <a:pt x="1049370" y="22812"/>
                  </a:cubicBezTo>
                  <a:lnTo>
                    <a:pt x="104937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0" name="图形 23" descr="Internet 纯色填充">
              <a:extLst>
                <a:ext uri="{FF2B5EF4-FFF2-40B4-BE49-F238E27FC236}">
                  <a16:creationId xmlns:a16="http://schemas.microsoft.com/office/drawing/2014/main" id="{060557AA-546F-4554-B375-8212910A8CBF}"/>
                </a:ext>
              </a:extLst>
            </p:cNvPr>
            <p:cNvSpPr/>
            <p:nvPr/>
          </p:nvSpPr>
          <p:spPr>
            <a:xfrm>
              <a:off x="10257487" y="1432088"/>
              <a:ext cx="319373" cy="319373"/>
            </a:xfrm>
            <a:custGeom>
              <a:avLst/>
              <a:gdLst>
                <a:gd name="connsiteX0" fmla="*/ 159687 w 319373"/>
                <a:gd name="connsiteY0" fmla="*/ 0 h 319373"/>
                <a:gd name="connsiteX1" fmla="*/ 0 w 319373"/>
                <a:gd name="connsiteY1" fmla="*/ 159687 h 319373"/>
                <a:gd name="connsiteX2" fmla="*/ 159687 w 319373"/>
                <a:gd name="connsiteY2" fmla="*/ 319374 h 319373"/>
                <a:gd name="connsiteX3" fmla="*/ 319374 w 319373"/>
                <a:gd name="connsiteY3" fmla="*/ 159687 h 319373"/>
                <a:gd name="connsiteX4" fmla="*/ 159687 w 319373"/>
                <a:gd name="connsiteY4" fmla="*/ 0 h 319373"/>
                <a:gd name="connsiteX5" fmla="*/ 171093 w 319373"/>
                <a:gd name="connsiteY5" fmla="*/ 171093 h 319373"/>
                <a:gd name="connsiteX6" fmla="*/ 223447 w 319373"/>
                <a:gd name="connsiteY6" fmla="*/ 171093 h 319373"/>
                <a:gd name="connsiteX7" fmla="*/ 171093 w 319373"/>
                <a:gd name="connsiteY7" fmla="*/ 275003 h 319373"/>
                <a:gd name="connsiteX8" fmla="*/ 171093 w 319373"/>
                <a:gd name="connsiteY8" fmla="*/ 148281 h 319373"/>
                <a:gd name="connsiteX9" fmla="*/ 171093 w 319373"/>
                <a:gd name="connsiteY9" fmla="*/ 44256 h 319373"/>
                <a:gd name="connsiteX10" fmla="*/ 223447 w 319373"/>
                <a:gd name="connsiteY10" fmla="*/ 148281 h 319373"/>
                <a:gd name="connsiteX11" fmla="*/ 148281 w 319373"/>
                <a:gd name="connsiteY11" fmla="*/ 148281 h 319373"/>
                <a:gd name="connsiteX12" fmla="*/ 97637 w 319373"/>
                <a:gd name="connsiteY12" fmla="*/ 148281 h 319373"/>
                <a:gd name="connsiteX13" fmla="*/ 148281 w 319373"/>
                <a:gd name="connsiteY13" fmla="*/ 45625 h 319373"/>
                <a:gd name="connsiteX14" fmla="*/ 148281 w 319373"/>
                <a:gd name="connsiteY14" fmla="*/ 171093 h 319373"/>
                <a:gd name="connsiteX15" fmla="*/ 148281 w 319373"/>
                <a:gd name="connsiteY15" fmla="*/ 273749 h 319373"/>
                <a:gd name="connsiteX16" fmla="*/ 97637 w 319373"/>
                <a:gd name="connsiteY16" fmla="*/ 171093 h 319373"/>
                <a:gd name="connsiteX17" fmla="*/ 74711 w 319373"/>
                <a:gd name="connsiteY17" fmla="*/ 148281 h 319373"/>
                <a:gd name="connsiteX18" fmla="*/ 25892 w 319373"/>
                <a:gd name="connsiteY18" fmla="*/ 148281 h 319373"/>
                <a:gd name="connsiteX19" fmla="*/ 133909 w 319373"/>
                <a:gd name="connsiteY19" fmla="*/ 27945 h 319373"/>
                <a:gd name="connsiteX20" fmla="*/ 74711 w 319373"/>
                <a:gd name="connsiteY20" fmla="*/ 148281 h 319373"/>
                <a:gd name="connsiteX21" fmla="*/ 74711 w 319373"/>
                <a:gd name="connsiteY21" fmla="*/ 171093 h 319373"/>
                <a:gd name="connsiteX22" fmla="*/ 134137 w 319373"/>
                <a:gd name="connsiteY22" fmla="*/ 291542 h 319373"/>
                <a:gd name="connsiteX23" fmla="*/ 25892 w 319373"/>
                <a:gd name="connsiteY23" fmla="*/ 171093 h 319373"/>
                <a:gd name="connsiteX24" fmla="*/ 246374 w 319373"/>
                <a:gd name="connsiteY24" fmla="*/ 171093 h 319373"/>
                <a:gd name="connsiteX25" fmla="*/ 293481 w 319373"/>
                <a:gd name="connsiteY25" fmla="*/ 171093 h 319373"/>
                <a:gd name="connsiteX26" fmla="*/ 187290 w 319373"/>
                <a:gd name="connsiteY26" fmla="*/ 291086 h 319373"/>
                <a:gd name="connsiteX27" fmla="*/ 246374 w 319373"/>
                <a:gd name="connsiteY27" fmla="*/ 171093 h 319373"/>
                <a:gd name="connsiteX28" fmla="*/ 246374 w 319373"/>
                <a:gd name="connsiteY28" fmla="*/ 148281 h 319373"/>
                <a:gd name="connsiteX29" fmla="*/ 187632 w 319373"/>
                <a:gd name="connsiteY29" fmla="*/ 28401 h 319373"/>
                <a:gd name="connsiteX30" fmla="*/ 293481 w 319373"/>
                <a:gd name="connsiteY30" fmla="*/ 148281 h 31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19373" h="319373">
                  <a:moveTo>
                    <a:pt x="159687" y="0"/>
                  </a:moveTo>
                  <a:cubicBezTo>
                    <a:pt x="71494" y="0"/>
                    <a:pt x="0" y="71494"/>
                    <a:pt x="0" y="159687"/>
                  </a:cubicBezTo>
                  <a:cubicBezTo>
                    <a:pt x="0" y="247879"/>
                    <a:pt x="71494" y="319374"/>
                    <a:pt x="159687" y="319374"/>
                  </a:cubicBezTo>
                  <a:cubicBezTo>
                    <a:pt x="247879" y="319374"/>
                    <a:pt x="319374" y="247879"/>
                    <a:pt x="319374" y="159687"/>
                  </a:cubicBezTo>
                  <a:cubicBezTo>
                    <a:pt x="319374" y="71494"/>
                    <a:pt x="247879" y="0"/>
                    <a:pt x="159687" y="0"/>
                  </a:cubicBezTo>
                  <a:close/>
                  <a:moveTo>
                    <a:pt x="171093" y="171093"/>
                  </a:moveTo>
                  <a:lnTo>
                    <a:pt x="223447" y="171093"/>
                  </a:lnTo>
                  <a:cubicBezTo>
                    <a:pt x="217485" y="210415"/>
                    <a:pt x="199147" y="246813"/>
                    <a:pt x="171093" y="275003"/>
                  </a:cubicBezTo>
                  <a:close/>
                  <a:moveTo>
                    <a:pt x="171093" y="148281"/>
                  </a:moveTo>
                  <a:lnTo>
                    <a:pt x="171093" y="44256"/>
                  </a:lnTo>
                  <a:cubicBezTo>
                    <a:pt x="199175" y="72473"/>
                    <a:pt x="217516" y="108916"/>
                    <a:pt x="223447" y="148281"/>
                  </a:cubicBezTo>
                  <a:close/>
                  <a:moveTo>
                    <a:pt x="148281" y="148281"/>
                  </a:moveTo>
                  <a:lnTo>
                    <a:pt x="97637" y="148281"/>
                  </a:lnTo>
                  <a:cubicBezTo>
                    <a:pt x="103309" y="109590"/>
                    <a:pt x="121030" y="73670"/>
                    <a:pt x="148281" y="45625"/>
                  </a:cubicBezTo>
                  <a:close/>
                  <a:moveTo>
                    <a:pt x="148281" y="171093"/>
                  </a:moveTo>
                  <a:lnTo>
                    <a:pt x="148281" y="273749"/>
                  </a:lnTo>
                  <a:cubicBezTo>
                    <a:pt x="121081" y="245667"/>
                    <a:pt x="103369" y="209766"/>
                    <a:pt x="97637" y="171093"/>
                  </a:cubicBezTo>
                  <a:close/>
                  <a:moveTo>
                    <a:pt x="74711" y="148281"/>
                  </a:moveTo>
                  <a:lnTo>
                    <a:pt x="25892" y="148281"/>
                  </a:lnTo>
                  <a:cubicBezTo>
                    <a:pt x="30955" y="88535"/>
                    <a:pt x="75055" y="39407"/>
                    <a:pt x="133909" y="27945"/>
                  </a:cubicBezTo>
                  <a:cubicBezTo>
                    <a:pt x="101392" y="60392"/>
                    <a:pt x="80570" y="102719"/>
                    <a:pt x="74711" y="148281"/>
                  </a:cubicBezTo>
                  <a:close/>
                  <a:moveTo>
                    <a:pt x="74711" y="171093"/>
                  </a:moveTo>
                  <a:cubicBezTo>
                    <a:pt x="80575" y="216734"/>
                    <a:pt x="101486" y="259118"/>
                    <a:pt x="134137" y="291542"/>
                  </a:cubicBezTo>
                  <a:cubicBezTo>
                    <a:pt x="75195" y="280088"/>
                    <a:pt x="31008" y="230918"/>
                    <a:pt x="25892" y="171093"/>
                  </a:cubicBezTo>
                  <a:close/>
                  <a:moveTo>
                    <a:pt x="246374" y="171093"/>
                  </a:moveTo>
                  <a:lnTo>
                    <a:pt x="293481" y="171093"/>
                  </a:lnTo>
                  <a:cubicBezTo>
                    <a:pt x="288487" y="230161"/>
                    <a:pt x="245313" y="278947"/>
                    <a:pt x="187290" y="291086"/>
                  </a:cubicBezTo>
                  <a:cubicBezTo>
                    <a:pt x="219789" y="258779"/>
                    <a:pt x="240582" y="216551"/>
                    <a:pt x="246374" y="171093"/>
                  </a:cubicBezTo>
                  <a:close/>
                  <a:moveTo>
                    <a:pt x="246374" y="148281"/>
                  </a:moveTo>
                  <a:cubicBezTo>
                    <a:pt x="240535" y="102941"/>
                    <a:pt x="219884" y="60798"/>
                    <a:pt x="187632" y="28401"/>
                  </a:cubicBezTo>
                  <a:cubicBezTo>
                    <a:pt x="245483" y="40661"/>
                    <a:pt x="288480" y="89357"/>
                    <a:pt x="293481" y="14828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56DCB169-5A1D-4060-A417-EB27927A8BB3}"/>
              </a:ext>
            </a:extLst>
          </p:cNvPr>
          <p:cNvGrpSpPr/>
          <p:nvPr/>
        </p:nvGrpSpPr>
        <p:grpSpPr>
          <a:xfrm>
            <a:off x="1303451" y="935719"/>
            <a:ext cx="1446492" cy="1428850"/>
            <a:chOff x="1636172" y="1264382"/>
            <a:chExt cx="781050" cy="771524"/>
          </a:xfrm>
        </p:grpSpPr>
        <p:sp>
          <p:nvSpPr>
            <p:cNvPr id="51" name="图形 19" descr="区块链 纯色填充">
              <a:extLst>
                <a:ext uri="{FF2B5EF4-FFF2-40B4-BE49-F238E27FC236}">
                  <a16:creationId xmlns:a16="http://schemas.microsoft.com/office/drawing/2014/main" id="{40359AAC-9D85-4DAD-A171-D1330572B7F5}"/>
                </a:ext>
              </a:extLst>
            </p:cNvPr>
            <p:cNvSpPr/>
            <p:nvPr/>
          </p:nvSpPr>
          <p:spPr>
            <a:xfrm>
              <a:off x="1636172" y="1786104"/>
              <a:ext cx="143160" cy="249802"/>
            </a:xfrm>
            <a:custGeom>
              <a:avLst/>
              <a:gdLst>
                <a:gd name="connsiteX0" fmla="*/ 0 w 143160"/>
                <a:gd name="connsiteY0" fmla="*/ 15250 h 249802"/>
                <a:gd name="connsiteX1" fmla="*/ 0 w 143160"/>
                <a:gd name="connsiteY1" fmla="*/ 163030 h 249802"/>
                <a:gd name="connsiteX2" fmla="*/ 143161 w 143160"/>
                <a:gd name="connsiteY2" fmla="*/ 249803 h 249802"/>
                <a:gd name="connsiteX3" fmla="*/ 143161 w 143160"/>
                <a:gd name="connsiteY3" fmla="*/ 86735 h 249802"/>
                <a:gd name="connsiteX4" fmla="*/ 0 w 143160"/>
                <a:gd name="connsiteY4" fmla="*/ 0 h 249802"/>
                <a:gd name="connsiteX5" fmla="*/ 0 w 143160"/>
                <a:gd name="connsiteY5" fmla="*/ 15250 h 24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160" h="249802">
                  <a:moveTo>
                    <a:pt x="0" y="15250"/>
                  </a:moveTo>
                  <a:lnTo>
                    <a:pt x="0" y="163030"/>
                  </a:lnTo>
                  <a:lnTo>
                    <a:pt x="143161" y="249803"/>
                  </a:lnTo>
                  <a:lnTo>
                    <a:pt x="143161" y="86735"/>
                  </a:lnTo>
                  <a:lnTo>
                    <a:pt x="0" y="0"/>
                  </a:lnTo>
                  <a:lnTo>
                    <a:pt x="0" y="1525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2" name="图形 19" descr="区块链 纯色填充">
              <a:extLst>
                <a:ext uri="{FF2B5EF4-FFF2-40B4-BE49-F238E27FC236}">
                  <a16:creationId xmlns:a16="http://schemas.microsoft.com/office/drawing/2014/main" id="{40359AAC-9D85-4DAD-A171-D1330572B7F5}"/>
                </a:ext>
              </a:extLst>
            </p:cNvPr>
            <p:cNvSpPr/>
            <p:nvPr/>
          </p:nvSpPr>
          <p:spPr>
            <a:xfrm>
              <a:off x="2274061" y="1786018"/>
              <a:ext cx="143160" cy="249888"/>
            </a:xfrm>
            <a:custGeom>
              <a:avLst/>
              <a:gdLst>
                <a:gd name="connsiteX0" fmla="*/ 0 w 143160"/>
                <a:gd name="connsiteY0" fmla="*/ 249888 h 249888"/>
                <a:gd name="connsiteX1" fmla="*/ 143161 w 143160"/>
                <a:gd name="connsiteY1" fmla="*/ 163116 h 249888"/>
                <a:gd name="connsiteX2" fmla="*/ 143161 w 143160"/>
                <a:gd name="connsiteY2" fmla="*/ 0 h 249888"/>
                <a:gd name="connsiteX3" fmla="*/ 0 w 143160"/>
                <a:gd name="connsiteY3" fmla="*/ 86725 h 249888"/>
                <a:gd name="connsiteX4" fmla="*/ 0 w 143160"/>
                <a:gd name="connsiteY4" fmla="*/ 249888 h 24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160" h="249888">
                  <a:moveTo>
                    <a:pt x="0" y="249888"/>
                  </a:moveTo>
                  <a:lnTo>
                    <a:pt x="143161" y="163116"/>
                  </a:lnTo>
                  <a:lnTo>
                    <a:pt x="143161" y="0"/>
                  </a:lnTo>
                  <a:lnTo>
                    <a:pt x="0" y="86725"/>
                  </a:lnTo>
                  <a:lnTo>
                    <a:pt x="0" y="24988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3" name="图形 19" descr="区块链 纯色填充">
              <a:extLst>
                <a:ext uri="{FF2B5EF4-FFF2-40B4-BE49-F238E27FC236}">
                  <a16:creationId xmlns:a16="http://schemas.microsoft.com/office/drawing/2014/main" id="{40359AAC-9D85-4DAD-A171-D1330572B7F5}"/>
                </a:ext>
              </a:extLst>
            </p:cNvPr>
            <p:cNvSpPr/>
            <p:nvPr/>
          </p:nvSpPr>
          <p:spPr>
            <a:xfrm>
              <a:off x="1874297" y="1378453"/>
              <a:ext cx="143160" cy="249783"/>
            </a:xfrm>
            <a:custGeom>
              <a:avLst/>
              <a:gdLst>
                <a:gd name="connsiteX0" fmla="*/ 39653 w 143160"/>
                <a:gd name="connsiteY0" fmla="*/ 99203 h 249783"/>
                <a:gd name="connsiteX1" fmla="*/ 56074 w 143160"/>
                <a:gd name="connsiteY1" fmla="*/ 95479 h 249783"/>
                <a:gd name="connsiteX2" fmla="*/ 94184 w 143160"/>
                <a:gd name="connsiteY2" fmla="*/ 133568 h 249783"/>
                <a:gd name="connsiteX3" fmla="*/ 72514 w 143160"/>
                <a:gd name="connsiteY3" fmla="*/ 167954 h 249783"/>
                <a:gd name="connsiteX4" fmla="*/ 36509 w 143160"/>
                <a:gd name="connsiteY4" fmla="*/ 185156 h 249783"/>
                <a:gd name="connsiteX5" fmla="*/ 143161 w 143160"/>
                <a:gd name="connsiteY5" fmla="*/ 249784 h 249783"/>
                <a:gd name="connsiteX6" fmla="*/ 143161 w 143160"/>
                <a:gd name="connsiteY6" fmla="*/ 86725 h 249783"/>
                <a:gd name="connsiteX7" fmla="*/ 0 w 143160"/>
                <a:gd name="connsiteY7" fmla="*/ 0 h 249783"/>
                <a:gd name="connsiteX8" fmla="*/ 0 w 143160"/>
                <a:gd name="connsiteY8" fmla="*/ 118110 h 249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60" h="249783">
                  <a:moveTo>
                    <a:pt x="39653" y="99203"/>
                  </a:moveTo>
                  <a:cubicBezTo>
                    <a:pt x="44775" y="96738"/>
                    <a:pt x="50389" y="95464"/>
                    <a:pt x="56074" y="95479"/>
                  </a:cubicBezTo>
                  <a:cubicBezTo>
                    <a:pt x="77115" y="95473"/>
                    <a:pt x="94178" y="112525"/>
                    <a:pt x="94184" y="133568"/>
                  </a:cubicBezTo>
                  <a:cubicBezTo>
                    <a:pt x="94189" y="148248"/>
                    <a:pt x="85758" y="161624"/>
                    <a:pt x="72514" y="167954"/>
                  </a:cubicBezTo>
                  <a:lnTo>
                    <a:pt x="36509" y="185156"/>
                  </a:lnTo>
                  <a:lnTo>
                    <a:pt x="143161" y="249784"/>
                  </a:lnTo>
                  <a:lnTo>
                    <a:pt x="143161" y="86725"/>
                  </a:lnTo>
                  <a:lnTo>
                    <a:pt x="0" y="0"/>
                  </a:lnTo>
                  <a:lnTo>
                    <a:pt x="0" y="11811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4" name="图形 19" descr="区块链 纯色填充">
              <a:extLst>
                <a:ext uri="{FF2B5EF4-FFF2-40B4-BE49-F238E27FC236}">
                  <a16:creationId xmlns:a16="http://schemas.microsoft.com/office/drawing/2014/main" id="{40359AAC-9D85-4DAD-A171-D1330572B7F5}"/>
                </a:ext>
              </a:extLst>
            </p:cNvPr>
            <p:cNvSpPr/>
            <p:nvPr/>
          </p:nvSpPr>
          <p:spPr>
            <a:xfrm>
              <a:off x="2035936" y="1378358"/>
              <a:ext cx="143160" cy="249878"/>
            </a:xfrm>
            <a:custGeom>
              <a:avLst/>
              <a:gdLst>
                <a:gd name="connsiteX0" fmla="*/ 0 w 143160"/>
                <a:gd name="connsiteY0" fmla="*/ 86725 h 249878"/>
                <a:gd name="connsiteX1" fmla="*/ 0 w 143160"/>
                <a:gd name="connsiteY1" fmla="*/ 249879 h 249878"/>
                <a:gd name="connsiteX2" fmla="*/ 106680 w 143160"/>
                <a:gd name="connsiteY2" fmla="*/ 185242 h 249878"/>
                <a:gd name="connsiteX3" fmla="*/ 70685 w 143160"/>
                <a:gd name="connsiteY3" fmla="*/ 168040 h 249878"/>
                <a:gd name="connsiteX4" fmla="*/ 52768 w 143160"/>
                <a:gd name="connsiteY4" fmla="*/ 117225 h 249878"/>
                <a:gd name="connsiteX5" fmla="*/ 87087 w 143160"/>
                <a:gd name="connsiteY5" fmla="*/ 95574 h 249878"/>
                <a:gd name="connsiteX6" fmla="*/ 103518 w 143160"/>
                <a:gd name="connsiteY6" fmla="*/ 99317 h 249878"/>
                <a:gd name="connsiteX7" fmla="*/ 143161 w 143160"/>
                <a:gd name="connsiteY7" fmla="*/ 118243 h 249878"/>
                <a:gd name="connsiteX8" fmla="*/ 143161 w 143160"/>
                <a:gd name="connsiteY8" fmla="*/ 0 h 24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60" h="249878">
                  <a:moveTo>
                    <a:pt x="0" y="86725"/>
                  </a:moveTo>
                  <a:lnTo>
                    <a:pt x="0" y="249879"/>
                  </a:lnTo>
                  <a:lnTo>
                    <a:pt x="106680" y="185242"/>
                  </a:lnTo>
                  <a:lnTo>
                    <a:pt x="70685" y="168040"/>
                  </a:lnTo>
                  <a:cubicBezTo>
                    <a:pt x="51705" y="158955"/>
                    <a:pt x="43684" y="136205"/>
                    <a:pt x="52768" y="117225"/>
                  </a:cubicBezTo>
                  <a:cubicBezTo>
                    <a:pt x="59093" y="104009"/>
                    <a:pt x="72436" y="95592"/>
                    <a:pt x="87087" y="95574"/>
                  </a:cubicBezTo>
                  <a:cubicBezTo>
                    <a:pt x="92776" y="95565"/>
                    <a:pt x="98393" y="96845"/>
                    <a:pt x="103518" y="99317"/>
                  </a:cubicBezTo>
                  <a:lnTo>
                    <a:pt x="143161" y="118243"/>
                  </a:lnTo>
                  <a:lnTo>
                    <a:pt x="143161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5" name="图形 19" descr="区块链 纯色填充">
              <a:extLst>
                <a:ext uri="{FF2B5EF4-FFF2-40B4-BE49-F238E27FC236}">
                  <a16:creationId xmlns:a16="http://schemas.microsoft.com/office/drawing/2014/main" id="{40359AAC-9D85-4DAD-A171-D1330572B7F5}"/>
                </a:ext>
              </a:extLst>
            </p:cNvPr>
            <p:cNvSpPr/>
            <p:nvPr/>
          </p:nvSpPr>
          <p:spPr>
            <a:xfrm>
              <a:off x="1874297" y="1264382"/>
              <a:ext cx="304800" cy="184727"/>
            </a:xfrm>
            <a:custGeom>
              <a:avLst/>
              <a:gdLst>
                <a:gd name="connsiteX0" fmla="*/ 221447 w 304800"/>
                <a:gd name="connsiteY0" fmla="*/ 142885 h 184727"/>
                <a:gd name="connsiteX1" fmla="*/ 239220 w 304800"/>
                <a:gd name="connsiteY1" fmla="*/ 132083 h 184727"/>
                <a:gd name="connsiteX2" fmla="*/ 304800 w 304800"/>
                <a:gd name="connsiteY2" fmla="*/ 92364 h 184727"/>
                <a:gd name="connsiteX3" fmla="*/ 152400 w 304800"/>
                <a:gd name="connsiteY3" fmla="*/ 0 h 184727"/>
                <a:gd name="connsiteX4" fmla="*/ 86820 w 304800"/>
                <a:gd name="connsiteY4" fmla="*/ 39719 h 184727"/>
                <a:gd name="connsiteX5" fmla="*/ 69047 w 304800"/>
                <a:gd name="connsiteY5" fmla="*/ 50521 h 184727"/>
                <a:gd name="connsiteX6" fmla="*/ 0 w 304800"/>
                <a:gd name="connsiteY6" fmla="*/ 92364 h 184727"/>
                <a:gd name="connsiteX7" fmla="*/ 152400 w 304800"/>
                <a:gd name="connsiteY7" fmla="*/ 184728 h 184727"/>
                <a:gd name="connsiteX8" fmla="*/ 221447 w 304800"/>
                <a:gd name="connsiteY8" fmla="*/ 142885 h 18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0" h="184727">
                  <a:moveTo>
                    <a:pt x="221447" y="142885"/>
                  </a:moveTo>
                  <a:lnTo>
                    <a:pt x="239220" y="132083"/>
                  </a:lnTo>
                  <a:lnTo>
                    <a:pt x="304800" y="92364"/>
                  </a:lnTo>
                  <a:lnTo>
                    <a:pt x="152400" y="0"/>
                  </a:lnTo>
                  <a:lnTo>
                    <a:pt x="86820" y="39719"/>
                  </a:lnTo>
                  <a:lnTo>
                    <a:pt x="69047" y="50521"/>
                  </a:lnTo>
                  <a:lnTo>
                    <a:pt x="0" y="92364"/>
                  </a:lnTo>
                  <a:lnTo>
                    <a:pt x="152400" y="184728"/>
                  </a:lnTo>
                  <a:lnTo>
                    <a:pt x="221447" y="14288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6" name="图形 19" descr="区块链 纯色填充">
              <a:extLst>
                <a:ext uri="{FF2B5EF4-FFF2-40B4-BE49-F238E27FC236}">
                  <a16:creationId xmlns:a16="http://schemas.microsoft.com/office/drawing/2014/main" id="{40359AAC-9D85-4DAD-A171-D1330572B7F5}"/>
                </a:ext>
              </a:extLst>
            </p:cNvPr>
            <p:cNvSpPr/>
            <p:nvPr/>
          </p:nvSpPr>
          <p:spPr>
            <a:xfrm>
              <a:off x="1636172" y="1695131"/>
              <a:ext cx="304800" cy="161705"/>
            </a:xfrm>
            <a:custGeom>
              <a:avLst/>
              <a:gdLst>
                <a:gd name="connsiteX0" fmla="*/ 239220 w 304800"/>
                <a:gd name="connsiteY0" fmla="*/ 108995 h 161705"/>
                <a:gd name="connsiteX1" fmla="*/ 304800 w 304800"/>
                <a:gd name="connsiteY1" fmla="*/ 69313 h 161705"/>
                <a:gd name="connsiteX2" fmla="*/ 190500 w 304800"/>
                <a:gd name="connsiteY2" fmla="*/ 0 h 161705"/>
                <a:gd name="connsiteX3" fmla="*/ 190500 w 304800"/>
                <a:gd name="connsiteY3" fmla="*/ 42863 h 161705"/>
                <a:gd name="connsiteX4" fmla="*/ 152400 w 304800"/>
                <a:gd name="connsiteY4" fmla="*/ 80963 h 161705"/>
                <a:gd name="connsiteX5" fmla="*/ 114300 w 304800"/>
                <a:gd name="connsiteY5" fmla="*/ 42863 h 161705"/>
                <a:gd name="connsiteX6" fmla="*/ 114300 w 304800"/>
                <a:gd name="connsiteY6" fmla="*/ 0 h 161705"/>
                <a:gd name="connsiteX7" fmla="*/ 86820 w 304800"/>
                <a:gd name="connsiteY7" fmla="*/ 16640 h 161705"/>
                <a:gd name="connsiteX8" fmla="*/ 69047 w 304800"/>
                <a:gd name="connsiteY8" fmla="*/ 27403 h 161705"/>
                <a:gd name="connsiteX9" fmla="*/ 0 w 304800"/>
                <a:gd name="connsiteY9" fmla="*/ 69313 h 161705"/>
                <a:gd name="connsiteX10" fmla="*/ 152400 w 304800"/>
                <a:gd name="connsiteY10" fmla="*/ 161706 h 161705"/>
                <a:gd name="connsiteX11" fmla="*/ 221447 w 304800"/>
                <a:gd name="connsiteY11" fmla="*/ 119796 h 161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4800" h="161705">
                  <a:moveTo>
                    <a:pt x="239220" y="108995"/>
                  </a:moveTo>
                  <a:lnTo>
                    <a:pt x="304800" y="69313"/>
                  </a:lnTo>
                  <a:lnTo>
                    <a:pt x="190500" y="0"/>
                  </a:lnTo>
                  <a:lnTo>
                    <a:pt x="190500" y="42863"/>
                  </a:lnTo>
                  <a:cubicBezTo>
                    <a:pt x="190500" y="63904"/>
                    <a:pt x="173442" y="80963"/>
                    <a:pt x="152400" y="80963"/>
                  </a:cubicBezTo>
                  <a:cubicBezTo>
                    <a:pt x="131358" y="80963"/>
                    <a:pt x="114300" y="63904"/>
                    <a:pt x="114300" y="42863"/>
                  </a:cubicBezTo>
                  <a:lnTo>
                    <a:pt x="114300" y="0"/>
                  </a:lnTo>
                  <a:lnTo>
                    <a:pt x="86820" y="16640"/>
                  </a:lnTo>
                  <a:lnTo>
                    <a:pt x="69047" y="27403"/>
                  </a:lnTo>
                  <a:lnTo>
                    <a:pt x="0" y="69313"/>
                  </a:lnTo>
                  <a:lnTo>
                    <a:pt x="152400" y="161706"/>
                  </a:lnTo>
                  <a:lnTo>
                    <a:pt x="221447" y="11979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7" name="图形 19" descr="区块链 纯色填充">
              <a:extLst>
                <a:ext uri="{FF2B5EF4-FFF2-40B4-BE49-F238E27FC236}">
                  <a16:creationId xmlns:a16="http://schemas.microsoft.com/office/drawing/2014/main" id="{40359AAC-9D85-4DAD-A171-D1330572B7F5}"/>
                </a:ext>
              </a:extLst>
            </p:cNvPr>
            <p:cNvSpPr/>
            <p:nvPr/>
          </p:nvSpPr>
          <p:spPr>
            <a:xfrm>
              <a:off x="2112422" y="1695131"/>
              <a:ext cx="304800" cy="161705"/>
            </a:xfrm>
            <a:custGeom>
              <a:avLst/>
              <a:gdLst>
                <a:gd name="connsiteX0" fmla="*/ 239220 w 304800"/>
                <a:gd name="connsiteY0" fmla="*/ 108995 h 161705"/>
                <a:gd name="connsiteX1" fmla="*/ 304800 w 304800"/>
                <a:gd name="connsiteY1" fmla="*/ 69313 h 161705"/>
                <a:gd name="connsiteX2" fmla="*/ 190500 w 304800"/>
                <a:gd name="connsiteY2" fmla="*/ 0 h 161705"/>
                <a:gd name="connsiteX3" fmla="*/ 190500 w 304800"/>
                <a:gd name="connsiteY3" fmla="*/ 42863 h 161705"/>
                <a:gd name="connsiteX4" fmla="*/ 152400 w 304800"/>
                <a:gd name="connsiteY4" fmla="*/ 80963 h 161705"/>
                <a:gd name="connsiteX5" fmla="*/ 114300 w 304800"/>
                <a:gd name="connsiteY5" fmla="*/ 42863 h 161705"/>
                <a:gd name="connsiteX6" fmla="*/ 114300 w 304800"/>
                <a:gd name="connsiteY6" fmla="*/ 0 h 161705"/>
                <a:gd name="connsiteX7" fmla="*/ 86820 w 304800"/>
                <a:gd name="connsiteY7" fmla="*/ 16631 h 161705"/>
                <a:gd name="connsiteX8" fmla="*/ 69047 w 304800"/>
                <a:gd name="connsiteY8" fmla="*/ 27403 h 161705"/>
                <a:gd name="connsiteX9" fmla="*/ 0 w 304800"/>
                <a:gd name="connsiteY9" fmla="*/ 69313 h 161705"/>
                <a:gd name="connsiteX10" fmla="*/ 152400 w 304800"/>
                <a:gd name="connsiteY10" fmla="*/ 161706 h 161705"/>
                <a:gd name="connsiteX11" fmla="*/ 221447 w 304800"/>
                <a:gd name="connsiteY11" fmla="*/ 119796 h 161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4800" h="161705">
                  <a:moveTo>
                    <a:pt x="239220" y="108995"/>
                  </a:moveTo>
                  <a:lnTo>
                    <a:pt x="304800" y="69313"/>
                  </a:lnTo>
                  <a:lnTo>
                    <a:pt x="190500" y="0"/>
                  </a:lnTo>
                  <a:lnTo>
                    <a:pt x="190500" y="42863"/>
                  </a:lnTo>
                  <a:cubicBezTo>
                    <a:pt x="190500" y="63904"/>
                    <a:pt x="173442" y="80963"/>
                    <a:pt x="152400" y="80963"/>
                  </a:cubicBezTo>
                  <a:cubicBezTo>
                    <a:pt x="131358" y="80963"/>
                    <a:pt x="114300" y="63904"/>
                    <a:pt x="114300" y="42863"/>
                  </a:cubicBezTo>
                  <a:lnTo>
                    <a:pt x="114300" y="0"/>
                  </a:lnTo>
                  <a:lnTo>
                    <a:pt x="86820" y="16631"/>
                  </a:lnTo>
                  <a:lnTo>
                    <a:pt x="69047" y="27403"/>
                  </a:lnTo>
                  <a:lnTo>
                    <a:pt x="0" y="69313"/>
                  </a:lnTo>
                  <a:lnTo>
                    <a:pt x="152400" y="161706"/>
                  </a:lnTo>
                  <a:lnTo>
                    <a:pt x="221447" y="11979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8" name="图形 19" descr="区块链 纯色填充">
              <a:extLst>
                <a:ext uri="{FF2B5EF4-FFF2-40B4-BE49-F238E27FC236}">
                  <a16:creationId xmlns:a16="http://schemas.microsoft.com/office/drawing/2014/main" id="{40359AAC-9D85-4DAD-A171-D1330572B7F5}"/>
                </a:ext>
              </a:extLst>
            </p:cNvPr>
            <p:cNvSpPr/>
            <p:nvPr/>
          </p:nvSpPr>
          <p:spPr>
            <a:xfrm>
              <a:off x="2112422" y="1786104"/>
              <a:ext cx="143160" cy="249802"/>
            </a:xfrm>
            <a:custGeom>
              <a:avLst/>
              <a:gdLst>
                <a:gd name="connsiteX0" fmla="*/ 0 w 143160"/>
                <a:gd name="connsiteY0" fmla="*/ 15250 h 249802"/>
                <a:gd name="connsiteX1" fmla="*/ 0 w 143160"/>
                <a:gd name="connsiteY1" fmla="*/ 123568 h 249802"/>
                <a:gd name="connsiteX2" fmla="*/ 27699 w 143160"/>
                <a:gd name="connsiteY2" fmla="*/ 106566 h 249802"/>
                <a:gd name="connsiteX3" fmla="*/ 80105 w 143160"/>
                <a:gd name="connsiteY3" fmla="*/ 119110 h 249802"/>
                <a:gd name="connsiteX4" fmla="*/ 67561 w 143160"/>
                <a:gd name="connsiteY4" fmla="*/ 171517 h 249802"/>
                <a:gd name="connsiteX5" fmla="*/ 40957 w 143160"/>
                <a:gd name="connsiteY5" fmla="*/ 187890 h 249802"/>
                <a:gd name="connsiteX6" fmla="*/ 143161 w 143160"/>
                <a:gd name="connsiteY6" fmla="*/ 249803 h 249802"/>
                <a:gd name="connsiteX7" fmla="*/ 143161 w 143160"/>
                <a:gd name="connsiteY7" fmla="*/ 86735 h 249802"/>
                <a:gd name="connsiteX8" fmla="*/ 0 w 143160"/>
                <a:gd name="connsiteY8" fmla="*/ 0 h 24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60" h="249802">
                  <a:moveTo>
                    <a:pt x="0" y="15250"/>
                  </a:moveTo>
                  <a:lnTo>
                    <a:pt x="0" y="123568"/>
                  </a:lnTo>
                  <a:lnTo>
                    <a:pt x="27699" y="106566"/>
                  </a:lnTo>
                  <a:cubicBezTo>
                    <a:pt x="45634" y="95558"/>
                    <a:pt x="69097" y="101175"/>
                    <a:pt x="80105" y="119110"/>
                  </a:cubicBezTo>
                  <a:cubicBezTo>
                    <a:pt x="91113" y="137046"/>
                    <a:pt x="85496" y="160509"/>
                    <a:pt x="67561" y="171517"/>
                  </a:cubicBezTo>
                  <a:lnTo>
                    <a:pt x="40957" y="187890"/>
                  </a:lnTo>
                  <a:lnTo>
                    <a:pt x="143161" y="249803"/>
                  </a:lnTo>
                  <a:lnTo>
                    <a:pt x="143161" y="867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9" name="图形 19" descr="区块链 纯色填充">
              <a:extLst>
                <a:ext uri="{FF2B5EF4-FFF2-40B4-BE49-F238E27FC236}">
                  <a16:creationId xmlns:a16="http://schemas.microsoft.com/office/drawing/2014/main" id="{40359AAC-9D85-4DAD-A171-D1330572B7F5}"/>
                </a:ext>
              </a:extLst>
            </p:cNvPr>
            <p:cNvSpPr/>
            <p:nvPr/>
          </p:nvSpPr>
          <p:spPr>
            <a:xfrm>
              <a:off x="1797811" y="1786018"/>
              <a:ext cx="143160" cy="249888"/>
            </a:xfrm>
            <a:custGeom>
              <a:avLst/>
              <a:gdLst>
                <a:gd name="connsiteX0" fmla="*/ 74828 w 143160"/>
                <a:gd name="connsiteY0" fmla="*/ 167307 h 249888"/>
                <a:gd name="connsiteX1" fmla="*/ 63955 w 143160"/>
                <a:gd name="connsiteY1" fmla="*/ 114533 h 249888"/>
                <a:gd name="connsiteX2" fmla="*/ 116243 w 143160"/>
                <a:gd name="connsiteY2" fmla="*/ 103346 h 249888"/>
                <a:gd name="connsiteX3" fmla="*/ 143161 w 143160"/>
                <a:gd name="connsiteY3" fmla="*/ 120777 h 249888"/>
                <a:gd name="connsiteX4" fmla="*/ 143161 w 143160"/>
                <a:gd name="connsiteY4" fmla="*/ 0 h 249888"/>
                <a:gd name="connsiteX5" fmla="*/ 0 w 143160"/>
                <a:gd name="connsiteY5" fmla="*/ 86725 h 249888"/>
                <a:gd name="connsiteX6" fmla="*/ 0 w 143160"/>
                <a:gd name="connsiteY6" fmla="*/ 249888 h 249888"/>
                <a:gd name="connsiteX7" fmla="*/ 104518 w 143160"/>
                <a:gd name="connsiteY7" fmla="*/ 186538 h 24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160" h="249888">
                  <a:moveTo>
                    <a:pt x="74828" y="167307"/>
                  </a:moveTo>
                  <a:cubicBezTo>
                    <a:pt x="57253" y="155737"/>
                    <a:pt x="52385" y="132109"/>
                    <a:pt x="63955" y="114533"/>
                  </a:cubicBezTo>
                  <a:cubicBezTo>
                    <a:pt x="75401" y="97146"/>
                    <a:pt x="98684" y="92165"/>
                    <a:pt x="116243" y="103346"/>
                  </a:cubicBezTo>
                  <a:lnTo>
                    <a:pt x="143161" y="120777"/>
                  </a:lnTo>
                  <a:lnTo>
                    <a:pt x="143161" y="0"/>
                  </a:lnTo>
                  <a:lnTo>
                    <a:pt x="0" y="86725"/>
                  </a:lnTo>
                  <a:lnTo>
                    <a:pt x="0" y="249888"/>
                  </a:lnTo>
                  <a:lnTo>
                    <a:pt x="104518" y="18653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0" name="图形 19" descr="区块链 纯色填充">
              <a:extLst>
                <a:ext uri="{FF2B5EF4-FFF2-40B4-BE49-F238E27FC236}">
                  <a16:creationId xmlns:a16="http://schemas.microsoft.com/office/drawing/2014/main" id="{40359AAC-9D85-4DAD-A171-D1330572B7F5}"/>
                </a:ext>
              </a:extLst>
            </p:cNvPr>
            <p:cNvSpPr/>
            <p:nvPr/>
          </p:nvSpPr>
          <p:spPr>
            <a:xfrm>
              <a:off x="1874033" y="1902123"/>
              <a:ext cx="305069" cy="124258"/>
            </a:xfrm>
            <a:custGeom>
              <a:avLst/>
              <a:gdLst>
                <a:gd name="connsiteX0" fmla="*/ 152073 w 305069"/>
                <a:gd name="connsiteY0" fmla="*/ 124258 h 124258"/>
                <a:gd name="connsiteX1" fmla="*/ 141720 w 305069"/>
                <a:gd name="connsiteY1" fmla="*/ 121201 h 124258"/>
                <a:gd name="connsiteX2" fmla="*/ 8960 w 305069"/>
                <a:gd name="connsiteY2" fmla="*/ 35209 h 124258"/>
                <a:gd name="connsiteX3" fmla="*/ 2896 w 305069"/>
                <a:gd name="connsiteY3" fmla="*/ 8960 h 124258"/>
                <a:gd name="connsiteX4" fmla="*/ 29145 w 305069"/>
                <a:gd name="connsiteY4" fmla="*/ 2896 h 124258"/>
                <a:gd name="connsiteX5" fmla="*/ 29668 w 305069"/>
                <a:gd name="connsiteY5" fmla="*/ 3234 h 124258"/>
                <a:gd name="connsiteX6" fmla="*/ 152350 w 305069"/>
                <a:gd name="connsiteY6" fmla="*/ 82691 h 124258"/>
                <a:gd name="connsiteX7" fmla="*/ 276051 w 305069"/>
                <a:gd name="connsiteY7" fmla="*/ 6787 h 124258"/>
                <a:gd name="connsiteX8" fmla="*/ 302254 w 305069"/>
                <a:gd name="connsiteY8" fmla="*/ 13064 h 124258"/>
                <a:gd name="connsiteX9" fmla="*/ 295977 w 305069"/>
                <a:gd name="connsiteY9" fmla="*/ 39267 h 124258"/>
                <a:gd name="connsiteX10" fmla="*/ 162027 w 305069"/>
                <a:gd name="connsiteY10" fmla="*/ 121449 h 124258"/>
                <a:gd name="connsiteX11" fmla="*/ 152073 w 305069"/>
                <a:gd name="connsiteY11" fmla="*/ 124258 h 124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5069" h="124258">
                  <a:moveTo>
                    <a:pt x="152073" y="124258"/>
                  </a:moveTo>
                  <a:cubicBezTo>
                    <a:pt x="148400" y="124259"/>
                    <a:pt x="144804" y="123197"/>
                    <a:pt x="141720" y="121201"/>
                  </a:cubicBezTo>
                  <a:lnTo>
                    <a:pt x="8960" y="35209"/>
                  </a:lnTo>
                  <a:cubicBezTo>
                    <a:pt x="37" y="29635"/>
                    <a:pt x="-2678" y="17883"/>
                    <a:pt x="2896" y="8960"/>
                  </a:cubicBezTo>
                  <a:cubicBezTo>
                    <a:pt x="8470" y="37"/>
                    <a:pt x="20222" y="-2678"/>
                    <a:pt x="29145" y="2896"/>
                  </a:cubicBezTo>
                  <a:cubicBezTo>
                    <a:pt x="29321" y="3005"/>
                    <a:pt x="29495" y="3119"/>
                    <a:pt x="29668" y="3234"/>
                  </a:cubicBezTo>
                  <a:lnTo>
                    <a:pt x="152350" y="82691"/>
                  </a:lnTo>
                  <a:lnTo>
                    <a:pt x="276051" y="6787"/>
                  </a:lnTo>
                  <a:cubicBezTo>
                    <a:pt x="285019" y="1284"/>
                    <a:pt x="296751" y="4095"/>
                    <a:pt x="302254" y="13064"/>
                  </a:cubicBezTo>
                  <a:cubicBezTo>
                    <a:pt x="307757" y="22032"/>
                    <a:pt x="304946" y="33764"/>
                    <a:pt x="295977" y="39267"/>
                  </a:cubicBezTo>
                  <a:lnTo>
                    <a:pt x="162027" y="121449"/>
                  </a:lnTo>
                  <a:cubicBezTo>
                    <a:pt x="159031" y="123285"/>
                    <a:pt x="155587" y="124257"/>
                    <a:pt x="152073" y="12425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1" name="图形 19" descr="区块链 纯色填充">
              <a:extLst>
                <a:ext uri="{FF2B5EF4-FFF2-40B4-BE49-F238E27FC236}">
                  <a16:creationId xmlns:a16="http://schemas.microsoft.com/office/drawing/2014/main" id="{40359AAC-9D85-4DAD-A171-D1330572B7F5}"/>
                </a:ext>
              </a:extLst>
            </p:cNvPr>
            <p:cNvSpPr/>
            <p:nvPr/>
          </p:nvSpPr>
          <p:spPr>
            <a:xfrm>
              <a:off x="1769522" y="1492973"/>
              <a:ext cx="179912" cy="264022"/>
            </a:xfrm>
            <a:custGeom>
              <a:avLst/>
              <a:gdLst>
                <a:gd name="connsiteX0" fmla="*/ 38100 w 179912"/>
                <a:gd name="connsiteY0" fmla="*/ 244973 h 264022"/>
                <a:gd name="connsiteX1" fmla="*/ 38100 w 179912"/>
                <a:gd name="connsiteY1" fmla="*/ 98812 h 264022"/>
                <a:gd name="connsiteX2" fmla="*/ 169069 w 179912"/>
                <a:gd name="connsiteY2" fmla="*/ 36252 h 264022"/>
                <a:gd name="connsiteX3" fmla="*/ 178046 w 179912"/>
                <a:gd name="connsiteY3" fmla="*/ 10844 h 264022"/>
                <a:gd name="connsiteX4" fmla="*/ 152638 w 179912"/>
                <a:gd name="connsiteY4" fmla="*/ 1866 h 264022"/>
                <a:gd name="connsiteX5" fmla="*/ 10849 w 179912"/>
                <a:gd name="connsiteY5" fmla="*/ 69618 h 264022"/>
                <a:gd name="connsiteX6" fmla="*/ 0 w 179912"/>
                <a:gd name="connsiteY6" fmla="*/ 86801 h 264022"/>
                <a:gd name="connsiteX7" fmla="*/ 0 w 179912"/>
                <a:gd name="connsiteY7" fmla="*/ 244973 h 264022"/>
                <a:gd name="connsiteX8" fmla="*/ 19050 w 179912"/>
                <a:gd name="connsiteY8" fmla="*/ 264023 h 264022"/>
                <a:gd name="connsiteX9" fmla="*/ 19050 w 179912"/>
                <a:gd name="connsiteY9" fmla="*/ 264023 h 264022"/>
                <a:gd name="connsiteX10" fmla="*/ 38100 w 179912"/>
                <a:gd name="connsiteY10" fmla="*/ 244973 h 26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912" h="264022">
                  <a:moveTo>
                    <a:pt x="38100" y="244973"/>
                  </a:moveTo>
                  <a:lnTo>
                    <a:pt x="38100" y="98812"/>
                  </a:lnTo>
                  <a:lnTo>
                    <a:pt x="169069" y="36252"/>
                  </a:lnTo>
                  <a:cubicBezTo>
                    <a:pt x="178564" y="31715"/>
                    <a:pt x="182583" y="20339"/>
                    <a:pt x="178046" y="10844"/>
                  </a:cubicBezTo>
                  <a:cubicBezTo>
                    <a:pt x="173509" y="1348"/>
                    <a:pt x="162134" y="-2671"/>
                    <a:pt x="152638" y="1866"/>
                  </a:cubicBezTo>
                  <a:lnTo>
                    <a:pt x="10849" y="69618"/>
                  </a:lnTo>
                  <a:cubicBezTo>
                    <a:pt x="4224" y="72777"/>
                    <a:pt x="5" y="79462"/>
                    <a:pt x="0" y="86801"/>
                  </a:cubicBezTo>
                  <a:lnTo>
                    <a:pt x="0" y="244973"/>
                  </a:lnTo>
                  <a:cubicBezTo>
                    <a:pt x="0" y="255494"/>
                    <a:pt x="8529" y="264023"/>
                    <a:pt x="19050" y="264023"/>
                  </a:cubicBezTo>
                  <a:lnTo>
                    <a:pt x="19050" y="264023"/>
                  </a:lnTo>
                  <a:cubicBezTo>
                    <a:pt x="29571" y="264023"/>
                    <a:pt x="38100" y="255494"/>
                    <a:pt x="38100" y="24497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2" name="图形 19" descr="区块链 纯色填充">
              <a:extLst>
                <a:ext uri="{FF2B5EF4-FFF2-40B4-BE49-F238E27FC236}">
                  <a16:creationId xmlns:a16="http://schemas.microsoft.com/office/drawing/2014/main" id="{40359AAC-9D85-4DAD-A171-D1330572B7F5}"/>
                </a:ext>
              </a:extLst>
            </p:cNvPr>
            <p:cNvSpPr/>
            <p:nvPr/>
          </p:nvSpPr>
          <p:spPr>
            <a:xfrm>
              <a:off x="2103959" y="1493020"/>
              <a:ext cx="179912" cy="263975"/>
            </a:xfrm>
            <a:custGeom>
              <a:avLst/>
              <a:gdLst>
                <a:gd name="connsiteX0" fmla="*/ 179912 w 179912"/>
                <a:gd name="connsiteY0" fmla="*/ 244925 h 263975"/>
                <a:gd name="connsiteX1" fmla="*/ 179912 w 179912"/>
                <a:gd name="connsiteY1" fmla="*/ 86753 h 263975"/>
                <a:gd name="connsiteX2" fmla="*/ 169073 w 179912"/>
                <a:gd name="connsiteY2" fmla="*/ 69608 h 263975"/>
                <a:gd name="connsiteX3" fmla="*/ 27274 w 179912"/>
                <a:gd name="connsiteY3" fmla="*/ 1866 h 263975"/>
                <a:gd name="connsiteX4" fmla="*/ 1866 w 179912"/>
                <a:gd name="connsiteY4" fmla="*/ 10844 h 263975"/>
                <a:gd name="connsiteX5" fmla="*/ 10844 w 179912"/>
                <a:gd name="connsiteY5" fmla="*/ 36252 h 263975"/>
                <a:gd name="connsiteX6" fmla="*/ 141812 w 179912"/>
                <a:gd name="connsiteY6" fmla="*/ 98764 h 263975"/>
                <a:gd name="connsiteX7" fmla="*/ 141812 w 179912"/>
                <a:gd name="connsiteY7" fmla="*/ 244925 h 263975"/>
                <a:gd name="connsiteX8" fmla="*/ 160862 w 179912"/>
                <a:gd name="connsiteY8" fmla="*/ 263975 h 263975"/>
                <a:gd name="connsiteX9" fmla="*/ 179912 w 179912"/>
                <a:gd name="connsiteY9" fmla="*/ 244925 h 26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912" h="263975">
                  <a:moveTo>
                    <a:pt x="179912" y="244925"/>
                  </a:moveTo>
                  <a:lnTo>
                    <a:pt x="179912" y="86753"/>
                  </a:lnTo>
                  <a:cubicBezTo>
                    <a:pt x="179895" y="79429"/>
                    <a:pt x="175681" y="72765"/>
                    <a:pt x="169073" y="69608"/>
                  </a:cubicBezTo>
                  <a:lnTo>
                    <a:pt x="27274" y="1866"/>
                  </a:lnTo>
                  <a:cubicBezTo>
                    <a:pt x="17779" y="-2671"/>
                    <a:pt x="6403" y="1348"/>
                    <a:pt x="1866" y="10844"/>
                  </a:cubicBezTo>
                  <a:cubicBezTo>
                    <a:pt x="-2671" y="20339"/>
                    <a:pt x="1348" y="31715"/>
                    <a:pt x="10844" y="36252"/>
                  </a:cubicBezTo>
                  <a:lnTo>
                    <a:pt x="141812" y="98764"/>
                  </a:lnTo>
                  <a:lnTo>
                    <a:pt x="141812" y="244925"/>
                  </a:lnTo>
                  <a:cubicBezTo>
                    <a:pt x="141812" y="255447"/>
                    <a:pt x="150341" y="263975"/>
                    <a:pt x="160862" y="263975"/>
                  </a:cubicBezTo>
                  <a:cubicBezTo>
                    <a:pt x="171384" y="263975"/>
                    <a:pt x="179912" y="255447"/>
                    <a:pt x="179912" y="24492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9184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EFBD480-A96D-497D-9840-722845543E0C}"/>
              </a:ext>
            </a:extLst>
          </p:cNvPr>
          <p:cNvSpPr/>
          <p:nvPr/>
        </p:nvSpPr>
        <p:spPr>
          <a:xfrm>
            <a:off x="-2" y="1"/>
            <a:ext cx="5105401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Freeform 113">
            <a:extLst>
              <a:ext uri="{FF2B5EF4-FFF2-40B4-BE49-F238E27FC236}">
                <a16:creationId xmlns:a16="http://schemas.microsoft.com/office/drawing/2014/main" id="{F0672D10-7B22-4156-A83C-9FC89B24A312}"/>
              </a:ext>
            </a:extLst>
          </p:cNvPr>
          <p:cNvSpPr>
            <a:spLocks/>
          </p:cNvSpPr>
          <p:nvPr/>
        </p:nvSpPr>
        <p:spPr bwMode="auto">
          <a:xfrm>
            <a:off x="313299" y="301425"/>
            <a:ext cx="463951" cy="463950"/>
          </a:xfrm>
          <a:custGeom>
            <a:avLst/>
            <a:gdLst>
              <a:gd name="T0" fmla="*/ 0 w 268"/>
              <a:gd name="T1" fmla="*/ 134 h 268"/>
              <a:gd name="T2" fmla="*/ 134 w 268"/>
              <a:gd name="T3" fmla="*/ 0 h 268"/>
              <a:gd name="T4" fmla="*/ 268 w 268"/>
              <a:gd name="T5" fmla="*/ 134 h 268"/>
              <a:gd name="T6" fmla="*/ 134 w 268"/>
              <a:gd name="T7" fmla="*/ 268 h 268"/>
              <a:gd name="T8" fmla="*/ 0 w 268"/>
              <a:gd name="T9" fmla="*/ 134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8" h="268">
                <a:moveTo>
                  <a:pt x="0" y="134"/>
                </a:moveTo>
                <a:cubicBezTo>
                  <a:pt x="97" y="134"/>
                  <a:pt x="134" y="97"/>
                  <a:pt x="134" y="0"/>
                </a:cubicBezTo>
                <a:cubicBezTo>
                  <a:pt x="134" y="97"/>
                  <a:pt x="171" y="134"/>
                  <a:pt x="268" y="134"/>
                </a:cubicBezTo>
                <a:cubicBezTo>
                  <a:pt x="171" y="134"/>
                  <a:pt x="134" y="171"/>
                  <a:pt x="134" y="268"/>
                </a:cubicBezTo>
                <a:cubicBezTo>
                  <a:pt x="134" y="171"/>
                  <a:pt x="97" y="134"/>
                  <a:pt x="0" y="1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5A23B5E-50FC-4A62-804B-3B51044FD7C1}"/>
              </a:ext>
            </a:extLst>
          </p:cNvPr>
          <p:cNvSpPr txBox="1"/>
          <p:nvPr/>
        </p:nvSpPr>
        <p:spPr>
          <a:xfrm>
            <a:off x="595604" y="2698781"/>
            <a:ext cx="2878032" cy="2320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 Enter your text here. Enter your text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 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文本占位符 5">
            <a:extLst>
              <a:ext uri="{FF2B5EF4-FFF2-40B4-BE49-F238E27FC236}">
                <a16:creationId xmlns:a16="http://schemas.microsoft.com/office/drawing/2014/main" id="{22BF1262-5BA4-4B17-8276-87D25A841687}"/>
              </a:ext>
            </a:extLst>
          </p:cNvPr>
          <p:cNvSpPr txBox="1">
            <a:spLocks/>
          </p:cNvSpPr>
          <p:nvPr/>
        </p:nvSpPr>
        <p:spPr>
          <a:xfrm>
            <a:off x="595604" y="1783120"/>
            <a:ext cx="3310866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总结及反思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DC35B542-69CF-4F7E-BDF4-5408559A8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9808"/>
            <a:ext cx="1166749" cy="155567"/>
          </a:xfrm>
          <a:prstGeom prst="rect">
            <a:avLst/>
          </a:prstGeom>
        </p:spPr>
      </p:pic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4DB4A28-B638-422A-A9B1-4D5A7D66CD9A}"/>
              </a:ext>
            </a:extLst>
          </p:cNvPr>
          <p:cNvSpPr/>
          <p:nvPr/>
        </p:nvSpPr>
        <p:spPr>
          <a:xfrm>
            <a:off x="695325" y="5816600"/>
            <a:ext cx="1273175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8" name="图片 17" descr="房间里有桌子和椅子&#10;&#10;中度可信度描述已自动生成">
            <a:extLst>
              <a:ext uri="{FF2B5EF4-FFF2-40B4-BE49-F238E27FC236}">
                <a16:creationId xmlns:a16="http://schemas.microsoft.com/office/drawing/2014/main" id="{E76C54AA-2093-4C71-B08B-4312E1DA0D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" b="3391"/>
          <a:stretch/>
        </p:blipFill>
        <p:spPr>
          <a:xfrm>
            <a:off x="4309077" y="1590877"/>
            <a:ext cx="7187598" cy="4530351"/>
          </a:xfrm>
          <a:prstGeom prst="rect">
            <a:avLst/>
          </a:prstGeom>
          <a:effectLst>
            <a:outerShdw blurRad="127000" dist="127000" dir="10800000" sx="101000" sy="101000" algn="r" rotWithShape="0">
              <a:schemeClr val="accent1">
                <a:lumMod val="7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9953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桌子上的笔记本电脑&#10;&#10;描述已自动生成">
            <a:extLst>
              <a:ext uri="{FF2B5EF4-FFF2-40B4-BE49-F238E27FC236}">
                <a16:creationId xmlns:a16="http://schemas.microsoft.com/office/drawing/2014/main" id="{32358C53-F9C5-4686-9C26-C35B71D0E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667"/>
          <a:stretch/>
        </p:blipFill>
        <p:spPr>
          <a:xfrm>
            <a:off x="0" y="-1"/>
            <a:ext cx="12192000" cy="425196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601C774-F7FA-43D0-8794-CF1A3F96F8D8}"/>
              </a:ext>
            </a:extLst>
          </p:cNvPr>
          <p:cNvSpPr/>
          <p:nvPr/>
        </p:nvSpPr>
        <p:spPr>
          <a:xfrm>
            <a:off x="0" y="0"/>
            <a:ext cx="12192000" cy="425196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C23F404-D061-4BC0-B066-BAC435E9DE02}"/>
              </a:ext>
            </a:extLst>
          </p:cNvPr>
          <p:cNvSpPr txBox="1"/>
          <p:nvPr/>
        </p:nvSpPr>
        <p:spPr>
          <a:xfrm>
            <a:off x="5003393" y="542115"/>
            <a:ext cx="2185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Microsoft JhengHei UI" panose="020B0604030504040204" pitchFamily="34" charset="-120"/>
                <a:cs typeface="+mn-cs"/>
              </a:rPr>
              <a:t>Content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CD35367-2EE3-41BF-8E8C-369B43E03A64}"/>
              </a:ext>
            </a:extLst>
          </p:cNvPr>
          <p:cNvSpPr/>
          <p:nvPr/>
        </p:nvSpPr>
        <p:spPr>
          <a:xfrm>
            <a:off x="5247640" y="-3"/>
            <a:ext cx="1696720" cy="219921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E73BBCD4-84FF-4247-AD98-741906B01CAD}"/>
              </a:ext>
            </a:extLst>
          </p:cNvPr>
          <p:cNvSpPr/>
          <p:nvPr/>
        </p:nvSpPr>
        <p:spPr>
          <a:xfrm>
            <a:off x="824419" y="2246631"/>
            <a:ext cx="2129063" cy="2986404"/>
          </a:xfrm>
          <a:prstGeom prst="roundRect">
            <a:avLst>
              <a:gd name="adj" fmla="val 242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40B9897-01B3-4FA3-A409-9C084573B79D}"/>
              </a:ext>
            </a:extLst>
          </p:cNvPr>
          <p:cNvSpPr txBox="1"/>
          <p:nvPr/>
        </p:nvSpPr>
        <p:spPr>
          <a:xfrm>
            <a:off x="1582617" y="2441677"/>
            <a:ext cx="6126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+mn-cs"/>
              </a:rPr>
              <a:t>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5B3A961-7973-4571-96F0-9C9884531CE5}"/>
              </a:ext>
            </a:extLst>
          </p:cNvPr>
          <p:cNvSpPr txBox="1"/>
          <p:nvPr/>
        </p:nvSpPr>
        <p:spPr>
          <a:xfrm>
            <a:off x="868600" y="4106763"/>
            <a:ext cx="2040701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35638EDF-0C08-4C89-A65B-1A07D87FF146}"/>
              </a:ext>
            </a:extLst>
          </p:cNvPr>
          <p:cNvSpPr/>
          <p:nvPr/>
        </p:nvSpPr>
        <p:spPr>
          <a:xfrm>
            <a:off x="974362" y="3484445"/>
            <a:ext cx="1829176" cy="5378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占位符 5">
            <a:extLst>
              <a:ext uri="{FF2B5EF4-FFF2-40B4-BE49-F238E27FC236}">
                <a16:creationId xmlns:a16="http://schemas.microsoft.com/office/drawing/2014/main" id="{922A7698-8A3D-42CF-BDF6-6B16B79EC9C8}"/>
              </a:ext>
            </a:extLst>
          </p:cNvPr>
          <p:cNvSpPr txBox="1">
            <a:spLocks/>
          </p:cNvSpPr>
          <p:nvPr/>
        </p:nvSpPr>
        <p:spPr>
          <a:xfrm>
            <a:off x="1181064" y="3546561"/>
            <a:ext cx="1415772" cy="4247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工作总结</a:t>
            </a: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30418D59-796F-4657-84E1-AF0B18D2AA07}"/>
              </a:ext>
            </a:extLst>
          </p:cNvPr>
          <p:cNvSpPr/>
          <p:nvPr/>
        </p:nvSpPr>
        <p:spPr>
          <a:xfrm>
            <a:off x="3629119" y="2246631"/>
            <a:ext cx="2129063" cy="2986404"/>
          </a:xfrm>
          <a:prstGeom prst="roundRect">
            <a:avLst>
              <a:gd name="adj" fmla="val 2425"/>
            </a:avLst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6EFB641-3283-4419-89C1-ED32210A1CD8}"/>
              </a:ext>
            </a:extLst>
          </p:cNvPr>
          <p:cNvSpPr txBox="1"/>
          <p:nvPr/>
        </p:nvSpPr>
        <p:spPr>
          <a:xfrm>
            <a:off x="4387317" y="2441677"/>
            <a:ext cx="6126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solidFill>
                  <a:schemeClr val="accent1"/>
                </a:solidFill>
                <a:latin typeface="Arial" panose="020B0604020202020204" pitchFamily="34" charset="0"/>
              </a:rPr>
              <a:t>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9F7ACEF-24FA-4B2A-BFCB-B0EE259FDBBE}"/>
              </a:ext>
            </a:extLst>
          </p:cNvPr>
          <p:cNvSpPr txBox="1"/>
          <p:nvPr/>
        </p:nvSpPr>
        <p:spPr>
          <a:xfrm>
            <a:off x="3673300" y="4106763"/>
            <a:ext cx="2040701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E59C8289-A974-48A3-B38D-9954F2609F93}"/>
              </a:ext>
            </a:extLst>
          </p:cNvPr>
          <p:cNvSpPr/>
          <p:nvPr/>
        </p:nvSpPr>
        <p:spPr>
          <a:xfrm>
            <a:off x="3779062" y="3484445"/>
            <a:ext cx="1829176" cy="53788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3CEF77AD-9149-492F-8BC1-785D2DBE3B7E}"/>
              </a:ext>
            </a:extLst>
          </p:cNvPr>
          <p:cNvSpPr/>
          <p:nvPr/>
        </p:nvSpPr>
        <p:spPr>
          <a:xfrm>
            <a:off x="6433819" y="2246631"/>
            <a:ext cx="2129063" cy="2986404"/>
          </a:xfrm>
          <a:prstGeom prst="roundRect">
            <a:avLst>
              <a:gd name="adj" fmla="val 2425"/>
            </a:avLst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6FC3D7D9-C86B-4371-BE51-F7BBBC48A724}"/>
              </a:ext>
            </a:extLst>
          </p:cNvPr>
          <p:cNvSpPr txBox="1"/>
          <p:nvPr/>
        </p:nvSpPr>
        <p:spPr>
          <a:xfrm>
            <a:off x="7192017" y="2441677"/>
            <a:ext cx="6126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solidFill>
                  <a:schemeClr val="accent1"/>
                </a:solidFill>
                <a:latin typeface="Arial" panose="020B0604020202020204" pitchFamily="34" charset="0"/>
              </a:rPr>
              <a:t>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3AE3A5A-B275-44F1-9BCF-45C920931108}"/>
              </a:ext>
            </a:extLst>
          </p:cNvPr>
          <p:cNvSpPr txBox="1"/>
          <p:nvPr/>
        </p:nvSpPr>
        <p:spPr>
          <a:xfrm>
            <a:off x="6478000" y="4106763"/>
            <a:ext cx="2040701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6D9C4AC0-B969-4839-BD2F-569E7051C866}"/>
              </a:ext>
            </a:extLst>
          </p:cNvPr>
          <p:cNvSpPr/>
          <p:nvPr/>
        </p:nvSpPr>
        <p:spPr>
          <a:xfrm>
            <a:off x="6583762" y="3484445"/>
            <a:ext cx="1829176" cy="53788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EBA83BA1-95BF-4BC3-BAB9-7C0CB13098DE}"/>
              </a:ext>
            </a:extLst>
          </p:cNvPr>
          <p:cNvSpPr/>
          <p:nvPr/>
        </p:nvSpPr>
        <p:spPr>
          <a:xfrm>
            <a:off x="9238518" y="2246631"/>
            <a:ext cx="2129063" cy="2986404"/>
          </a:xfrm>
          <a:prstGeom prst="roundRect">
            <a:avLst>
              <a:gd name="adj" fmla="val 2425"/>
            </a:avLst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964195D9-DC37-4C35-B842-A0DC7B6BF500}"/>
              </a:ext>
            </a:extLst>
          </p:cNvPr>
          <p:cNvSpPr txBox="1"/>
          <p:nvPr/>
        </p:nvSpPr>
        <p:spPr>
          <a:xfrm>
            <a:off x="9996716" y="2441677"/>
            <a:ext cx="6126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solidFill>
                  <a:schemeClr val="accent1"/>
                </a:solidFill>
                <a:latin typeface="Arial" panose="020B0604020202020204" pitchFamily="34" charset="0"/>
              </a:rPr>
              <a:t>4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DE320AD6-AD72-4EF2-8BD5-BC86D2CA8B62}"/>
              </a:ext>
            </a:extLst>
          </p:cNvPr>
          <p:cNvSpPr txBox="1"/>
          <p:nvPr/>
        </p:nvSpPr>
        <p:spPr>
          <a:xfrm>
            <a:off x="9282699" y="4106763"/>
            <a:ext cx="2040701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EAAE9844-9AAA-4446-8FDD-7161B3D56E92}"/>
              </a:ext>
            </a:extLst>
          </p:cNvPr>
          <p:cNvSpPr/>
          <p:nvPr/>
        </p:nvSpPr>
        <p:spPr>
          <a:xfrm>
            <a:off x="9388461" y="3484445"/>
            <a:ext cx="1829176" cy="53788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C28DB25B-DB28-492C-8932-530DA6B1EDE2}"/>
              </a:ext>
            </a:extLst>
          </p:cNvPr>
          <p:cNvSpPr/>
          <p:nvPr/>
        </p:nvSpPr>
        <p:spPr>
          <a:xfrm>
            <a:off x="1270920" y="2246631"/>
            <a:ext cx="1236060" cy="158483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3BDA01CA-78BC-4690-9CA2-7DEDE4414A1E}"/>
              </a:ext>
            </a:extLst>
          </p:cNvPr>
          <p:cNvSpPr/>
          <p:nvPr/>
        </p:nvSpPr>
        <p:spPr>
          <a:xfrm>
            <a:off x="4075620" y="2246631"/>
            <a:ext cx="1236060" cy="158483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13D484F8-B38B-4EDD-9AF4-0DF5D82F5D1F}"/>
              </a:ext>
            </a:extLst>
          </p:cNvPr>
          <p:cNvSpPr/>
          <p:nvPr/>
        </p:nvSpPr>
        <p:spPr>
          <a:xfrm>
            <a:off x="6880320" y="2246631"/>
            <a:ext cx="1236060" cy="158483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2609C908-AC84-409E-A364-FC2076A2FB27}"/>
              </a:ext>
            </a:extLst>
          </p:cNvPr>
          <p:cNvSpPr/>
          <p:nvPr/>
        </p:nvSpPr>
        <p:spPr>
          <a:xfrm>
            <a:off x="9685019" y="2246631"/>
            <a:ext cx="1236060" cy="158483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C0B90D7A-611D-42E1-A6C2-62FDE4103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26" y="6135653"/>
            <a:ext cx="1166749" cy="155567"/>
          </a:xfrm>
          <a:prstGeom prst="rect">
            <a:avLst/>
          </a:prstGeom>
        </p:spPr>
      </p:pic>
      <p:sp>
        <p:nvSpPr>
          <p:cNvPr id="31" name="文本占位符 5">
            <a:extLst>
              <a:ext uri="{FF2B5EF4-FFF2-40B4-BE49-F238E27FC236}">
                <a16:creationId xmlns:a16="http://schemas.microsoft.com/office/drawing/2014/main" id="{8575820C-EA11-4343-9910-4FD4F34C4AE4}"/>
              </a:ext>
            </a:extLst>
          </p:cNvPr>
          <p:cNvSpPr txBox="1">
            <a:spLocks/>
          </p:cNvSpPr>
          <p:nvPr/>
        </p:nvSpPr>
        <p:spPr>
          <a:xfrm>
            <a:off x="3985764" y="3546561"/>
            <a:ext cx="1415772" cy="4247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存在问题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占位符 5">
            <a:extLst>
              <a:ext uri="{FF2B5EF4-FFF2-40B4-BE49-F238E27FC236}">
                <a16:creationId xmlns:a16="http://schemas.microsoft.com/office/drawing/2014/main" id="{FE4D0C8D-0D6B-4C0C-A068-52914E6F2AC8}"/>
              </a:ext>
            </a:extLst>
          </p:cNvPr>
          <p:cNvSpPr txBox="1">
            <a:spLocks/>
          </p:cNvSpPr>
          <p:nvPr/>
        </p:nvSpPr>
        <p:spPr>
          <a:xfrm>
            <a:off x="6790464" y="3546561"/>
            <a:ext cx="1415772" cy="4247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改进措施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占位符 5">
            <a:extLst>
              <a:ext uri="{FF2B5EF4-FFF2-40B4-BE49-F238E27FC236}">
                <a16:creationId xmlns:a16="http://schemas.microsoft.com/office/drawing/2014/main" id="{684CF967-4764-4D5F-887F-EC0679FFB63F}"/>
              </a:ext>
            </a:extLst>
          </p:cNvPr>
          <p:cNvSpPr txBox="1">
            <a:spLocks/>
          </p:cNvSpPr>
          <p:nvPr/>
        </p:nvSpPr>
        <p:spPr>
          <a:xfrm>
            <a:off x="9595163" y="3546561"/>
            <a:ext cx="1415772" cy="4247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明年计划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6345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D91AE154-93B2-4A78-BACA-49D56F765547}"/>
              </a:ext>
            </a:extLst>
          </p:cNvPr>
          <p:cNvSpPr txBox="1">
            <a:spLocks/>
          </p:cNvSpPr>
          <p:nvPr/>
        </p:nvSpPr>
        <p:spPr>
          <a:xfrm>
            <a:off x="11293543" y="203170"/>
            <a:ext cx="519896" cy="12311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D2FDB-D031-43E8-9729-95302CAA4617}" type="slidenum">
              <a:rPr lang="en-US" sz="8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20</a:t>
            </a:fld>
            <a:endParaRPr lang="en-US" sz="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59C31FD-A274-4166-9AD4-4867DA4B9CC7}"/>
              </a:ext>
            </a:extLst>
          </p:cNvPr>
          <p:cNvSpPr txBox="1"/>
          <p:nvPr/>
        </p:nvSpPr>
        <p:spPr>
          <a:xfrm>
            <a:off x="825319" y="827991"/>
            <a:ext cx="3031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1" name="文本占位符 5">
            <a:extLst>
              <a:ext uri="{FF2B5EF4-FFF2-40B4-BE49-F238E27FC236}">
                <a16:creationId xmlns:a16="http://schemas.microsoft.com/office/drawing/2014/main" id="{E3E06155-C2D9-493D-97A4-C5582F4F0B16}"/>
              </a:ext>
            </a:extLst>
          </p:cNvPr>
          <p:cNvSpPr txBox="1">
            <a:spLocks/>
          </p:cNvSpPr>
          <p:nvPr/>
        </p:nvSpPr>
        <p:spPr>
          <a:xfrm>
            <a:off x="825319" y="1096372"/>
            <a:ext cx="2031325" cy="4247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工作进度安排</a:t>
            </a:r>
          </a:p>
        </p:txBody>
      </p:sp>
      <p:sp>
        <p:nvSpPr>
          <p:cNvPr id="52" name="Rectangle 26">
            <a:extLst>
              <a:ext uri="{FF2B5EF4-FFF2-40B4-BE49-F238E27FC236}">
                <a16:creationId xmlns:a16="http://schemas.microsoft.com/office/drawing/2014/main" id="{A926EADA-34AD-409C-BAE1-820091CBEBA5}"/>
              </a:ext>
            </a:extLst>
          </p:cNvPr>
          <p:cNvSpPr/>
          <p:nvPr/>
        </p:nvSpPr>
        <p:spPr>
          <a:xfrm rot="16200000">
            <a:off x="1339420" y="1635543"/>
            <a:ext cx="1826060" cy="242125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0" dist="381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8724EE97-27BE-497B-8F15-7D7DF05F9DA0}"/>
              </a:ext>
            </a:extLst>
          </p:cNvPr>
          <p:cNvSpPr txBox="1"/>
          <p:nvPr/>
        </p:nvSpPr>
        <p:spPr>
          <a:xfrm>
            <a:off x="1292750" y="2632001"/>
            <a:ext cx="1919400" cy="889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here.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4" name="文本占位符 5">
            <a:extLst>
              <a:ext uri="{FF2B5EF4-FFF2-40B4-BE49-F238E27FC236}">
                <a16:creationId xmlns:a16="http://schemas.microsoft.com/office/drawing/2014/main" id="{56B2D769-9CB1-4675-9BB4-F6CB63E98EAB}"/>
              </a:ext>
            </a:extLst>
          </p:cNvPr>
          <p:cNvSpPr txBox="1">
            <a:spLocks/>
          </p:cNvSpPr>
          <p:nvPr/>
        </p:nvSpPr>
        <p:spPr>
          <a:xfrm>
            <a:off x="1842724" y="2097881"/>
            <a:ext cx="819456" cy="45890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</a:t>
            </a:r>
          </a:p>
        </p:txBody>
      </p:sp>
      <p:sp>
        <p:nvSpPr>
          <p:cNvPr id="114" name="等腰三角形 113">
            <a:extLst>
              <a:ext uri="{FF2B5EF4-FFF2-40B4-BE49-F238E27FC236}">
                <a16:creationId xmlns:a16="http://schemas.microsoft.com/office/drawing/2014/main" id="{2942FD46-1BB2-47CD-B09C-2A25EA1C2D5C}"/>
              </a:ext>
            </a:extLst>
          </p:cNvPr>
          <p:cNvSpPr/>
          <p:nvPr/>
        </p:nvSpPr>
        <p:spPr>
          <a:xfrm rot="5400000">
            <a:off x="3831139" y="2772579"/>
            <a:ext cx="170733" cy="147184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381000" dist="381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0" name="等腰三角形 119">
            <a:extLst>
              <a:ext uri="{FF2B5EF4-FFF2-40B4-BE49-F238E27FC236}">
                <a16:creationId xmlns:a16="http://schemas.microsoft.com/office/drawing/2014/main" id="{3296C5A5-FD0F-47F9-A883-D50A0B8CCDBF}"/>
              </a:ext>
            </a:extLst>
          </p:cNvPr>
          <p:cNvSpPr/>
          <p:nvPr/>
        </p:nvSpPr>
        <p:spPr>
          <a:xfrm rot="5400000">
            <a:off x="4093098" y="2772579"/>
            <a:ext cx="170733" cy="147184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381000" dist="381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1" name="等腰三角形 120">
            <a:extLst>
              <a:ext uri="{FF2B5EF4-FFF2-40B4-BE49-F238E27FC236}">
                <a16:creationId xmlns:a16="http://schemas.microsoft.com/office/drawing/2014/main" id="{B0031425-17F0-4B21-BA1E-775178EAA241}"/>
              </a:ext>
            </a:extLst>
          </p:cNvPr>
          <p:cNvSpPr/>
          <p:nvPr/>
        </p:nvSpPr>
        <p:spPr>
          <a:xfrm rot="5400000">
            <a:off x="4355057" y="2772579"/>
            <a:ext cx="170733" cy="147184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381000" dist="381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3" name="Rectangle 26">
            <a:extLst>
              <a:ext uri="{FF2B5EF4-FFF2-40B4-BE49-F238E27FC236}">
                <a16:creationId xmlns:a16="http://schemas.microsoft.com/office/drawing/2014/main" id="{CBCBAAAB-60A7-433D-9C27-A14CB39EAD78}"/>
              </a:ext>
            </a:extLst>
          </p:cNvPr>
          <p:cNvSpPr/>
          <p:nvPr/>
        </p:nvSpPr>
        <p:spPr>
          <a:xfrm rot="16200000">
            <a:off x="5191449" y="1635543"/>
            <a:ext cx="1826060" cy="242125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0" dist="381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AB087D27-FCE8-467A-BEB5-72F6B1E798E5}"/>
              </a:ext>
            </a:extLst>
          </p:cNvPr>
          <p:cNvSpPr txBox="1"/>
          <p:nvPr/>
        </p:nvSpPr>
        <p:spPr>
          <a:xfrm>
            <a:off x="5144779" y="2632001"/>
            <a:ext cx="1919400" cy="889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here.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5" name="文本占位符 5">
            <a:extLst>
              <a:ext uri="{FF2B5EF4-FFF2-40B4-BE49-F238E27FC236}">
                <a16:creationId xmlns:a16="http://schemas.microsoft.com/office/drawing/2014/main" id="{6E7CFE30-7C23-4354-8133-7B1DB0115872}"/>
              </a:ext>
            </a:extLst>
          </p:cNvPr>
          <p:cNvSpPr txBox="1">
            <a:spLocks/>
          </p:cNvSpPr>
          <p:nvPr/>
        </p:nvSpPr>
        <p:spPr>
          <a:xfrm>
            <a:off x="5704369" y="2097881"/>
            <a:ext cx="800219" cy="45890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</a:t>
            </a:r>
          </a:p>
        </p:txBody>
      </p:sp>
      <p:sp>
        <p:nvSpPr>
          <p:cNvPr id="127" name="等腰三角形 126">
            <a:extLst>
              <a:ext uri="{FF2B5EF4-FFF2-40B4-BE49-F238E27FC236}">
                <a16:creationId xmlns:a16="http://schemas.microsoft.com/office/drawing/2014/main" id="{719E7A4D-0BB8-4162-BF60-2A1B35FEB1E6}"/>
              </a:ext>
            </a:extLst>
          </p:cNvPr>
          <p:cNvSpPr/>
          <p:nvPr/>
        </p:nvSpPr>
        <p:spPr>
          <a:xfrm rot="5400000">
            <a:off x="7683167" y="2772579"/>
            <a:ext cx="170733" cy="147184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381000" dist="381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8" name="等腰三角形 127">
            <a:extLst>
              <a:ext uri="{FF2B5EF4-FFF2-40B4-BE49-F238E27FC236}">
                <a16:creationId xmlns:a16="http://schemas.microsoft.com/office/drawing/2014/main" id="{A4CF51CB-F56C-477E-904F-5DC0EA629AC6}"/>
              </a:ext>
            </a:extLst>
          </p:cNvPr>
          <p:cNvSpPr/>
          <p:nvPr/>
        </p:nvSpPr>
        <p:spPr>
          <a:xfrm rot="5400000">
            <a:off x="7945126" y="2772579"/>
            <a:ext cx="170733" cy="147184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381000" dist="381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9" name="等腰三角形 128">
            <a:extLst>
              <a:ext uri="{FF2B5EF4-FFF2-40B4-BE49-F238E27FC236}">
                <a16:creationId xmlns:a16="http://schemas.microsoft.com/office/drawing/2014/main" id="{F5F3CF3A-8BEF-4E57-8DE0-003C0C14D11D}"/>
              </a:ext>
            </a:extLst>
          </p:cNvPr>
          <p:cNvSpPr/>
          <p:nvPr/>
        </p:nvSpPr>
        <p:spPr>
          <a:xfrm rot="5400000">
            <a:off x="8207085" y="2772579"/>
            <a:ext cx="170733" cy="147184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381000" dist="381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1" name="Rectangle 26">
            <a:extLst>
              <a:ext uri="{FF2B5EF4-FFF2-40B4-BE49-F238E27FC236}">
                <a16:creationId xmlns:a16="http://schemas.microsoft.com/office/drawing/2014/main" id="{8D53616D-CA6E-4E8B-83EE-72F5FA04E273}"/>
              </a:ext>
            </a:extLst>
          </p:cNvPr>
          <p:cNvSpPr/>
          <p:nvPr/>
        </p:nvSpPr>
        <p:spPr>
          <a:xfrm rot="16200000">
            <a:off x="9043478" y="1635543"/>
            <a:ext cx="1826060" cy="242125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0" dist="381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92C47889-64C2-4F05-A1E1-A10B19BC4D6B}"/>
              </a:ext>
            </a:extLst>
          </p:cNvPr>
          <p:cNvSpPr txBox="1"/>
          <p:nvPr/>
        </p:nvSpPr>
        <p:spPr>
          <a:xfrm>
            <a:off x="8996808" y="2632001"/>
            <a:ext cx="1919400" cy="889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here.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3" name="文本占位符 5">
            <a:extLst>
              <a:ext uri="{FF2B5EF4-FFF2-40B4-BE49-F238E27FC236}">
                <a16:creationId xmlns:a16="http://schemas.microsoft.com/office/drawing/2014/main" id="{0C255AB5-BC9A-4F6C-981B-E1B0F2CD83FC}"/>
              </a:ext>
            </a:extLst>
          </p:cNvPr>
          <p:cNvSpPr txBox="1">
            <a:spLocks/>
          </p:cNvSpPr>
          <p:nvPr/>
        </p:nvSpPr>
        <p:spPr>
          <a:xfrm>
            <a:off x="9549986" y="2097881"/>
            <a:ext cx="813043" cy="45890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</a:t>
            </a:r>
          </a:p>
        </p:txBody>
      </p:sp>
      <p:sp>
        <p:nvSpPr>
          <p:cNvPr id="136" name="等腰三角形 135">
            <a:extLst>
              <a:ext uri="{FF2B5EF4-FFF2-40B4-BE49-F238E27FC236}">
                <a16:creationId xmlns:a16="http://schemas.microsoft.com/office/drawing/2014/main" id="{902D9926-EA5C-42DA-AAF8-00ACEFC12C7A}"/>
              </a:ext>
            </a:extLst>
          </p:cNvPr>
          <p:cNvSpPr/>
          <p:nvPr/>
        </p:nvSpPr>
        <p:spPr>
          <a:xfrm rot="10800000">
            <a:off x="9871142" y="3892622"/>
            <a:ext cx="170733" cy="147184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381000" dist="381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7" name="等腰三角形 136">
            <a:extLst>
              <a:ext uri="{FF2B5EF4-FFF2-40B4-BE49-F238E27FC236}">
                <a16:creationId xmlns:a16="http://schemas.microsoft.com/office/drawing/2014/main" id="{B9657D2E-194C-4C8C-9EFF-2F24324A0C35}"/>
              </a:ext>
            </a:extLst>
          </p:cNvPr>
          <p:cNvSpPr/>
          <p:nvPr/>
        </p:nvSpPr>
        <p:spPr>
          <a:xfrm rot="10800000">
            <a:off x="9871142" y="4154581"/>
            <a:ext cx="170733" cy="147184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381000" dist="381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9" name="Rectangle 26">
            <a:extLst>
              <a:ext uri="{FF2B5EF4-FFF2-40B4-BE49-F238E27FC236}">
                <a16:creationId xmlns:a16="http://schemas.microsoft.com/office/drawing/2014/main" id="{8EEF38E2-6FC2-40E4-B15F-7EF7566E68EB}"/>
              </a:ext>
            </a:extLst>
          </p:cNvPr>
          <p:cNvSpPr/>
          <p:nvPr/>
        </p:nvSpPr>
        <p:spPr>
          <a:xfrm rot="16200000">
            <a:off x="1339420" y="4137588"/>
            <a:ext cx="1826060" cy="242125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0" dist="381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68AFA5BD-58F5-4A94-A760-8A295F1FDD5C}"/>
              </a:ext>
            </a:extLst>
          </p:cNvPr>
          <p:cNvSpPr txBox="1"/>
          <p:nvPr/>
        </p:nvSpPr>
        <p:spPr>
          <a:xfrm>
            <a:off x="1292750" y="5134046"/>
            <a:ext cx="1919400" cy="889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here.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1" name="文本占位符 5">
            <a:extLst>
              <a:ext uri="{FF2B5EF4-FFF2-40B4-BE49-F238E27FC236}">
                <a16:creationId xmlns:a16="http://schemas.microsoft.com/office/drawing/2014/main" id="{0FC78795-4B83-46B3-BB00-090F52E12821}"/>
              </a:ext>
            </a:extLst>
          </p:cNvPr>
          <p:cNvSpPr txBox="1">
            <a:spLocks/>
          </p:cNvSpPr>
          <p:nvPr/>
        </p:nvSpPr>
        <p:spPr>
          <a:xfrm>
            <a:off x="1852340" y="4599926"/>
            <a:ext cx="800219" cy="45890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</a:t>
            </a:r>
          </a:p>
        </p:txBody>
      </p:sp>
      <p:sp>
        <p:nvSpPr>
          <p:cNvPr id="143" name="等腰三角形 142">
            <a:extLst>
              <a:ext uri="{FF2B5EF4-FFF2-40B4-BE49-F238E27FC236}">
                <a16:creationId xmlns:a16="http://schemas.microsoft.com/office/drawing/2014/main" id="{453535ED-3011-4569-9F90-B7DB0B449285}"/>
              </a:ext>
            </a:extLst>
          </p:cNvPr>
          <p:cNvSpPr/>
          <p:nvPr/>
        </p:nvSpPr>
        <p:spPr>
          <a:xfrm rot="16200000" flipH="1">
            <a:off x="4355057" y="5274624"/>
            <a:ext cx="170733" cy="147184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381000" dist="381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4" name="等腰三角形 143">
            <a:extLst>
              <a:ext uri="{FF2B5EF4-FFF2-40B4-BE49-F238E27FC236}">
                <a16:creationId xmlns:a16="http://schemas.microsoft.com/office/drawing/2014/main" id="{04F1A493-EE6A-457A-9783-C81C0F8B95CD}"/>
              </a:ext>
            </a:extLst>
          </p:cNvPr>
          <p:cNvSpPr/>
          <p:nvPr/>
        </p:nvSpPr>
        <p:spPr>
          <a:xfrm rot="16200000" flipH="1">
            <a:off x="4093098" y="5274624"/>
            <a:ext cx="170733" cy="147184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381000" dist="381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5" name="等腰三角形 144">
            <a:extLst>
              <a:ext uri="{FF2B5EF4-FFF2-40B4-BE49-F238E27FC236}">
                <a16:creationId xmlns:a16="http://schemas.microsoft.com/office/drawing/2014/main" id="{1B24C93B-67DC-4611-A187-9F9F58D2682B}"/>
              </a:ext>
            </a:extLst>
          </p:cNvPr>
          <p:cNvSpPr/>
          <p:nvPr/>
        </p:nvSpPr>
        <p:spPr>
          <a:xfrm rot="16200000" flipH="1">
            <a:off x="3831139" y="5274624"/>
            <a:ext cx="170733" cy="147184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381000" dist="381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7" name="Rectangle 26">
            <a:extLst>
              <a:ext uri="{FF2B5EF4-FFF2-40B4-BE49-F238E27FC236}">
                <a16:creationId xmlns:a16="http://schemas.microsoft.com/office/drawing/2014/main" id="{CE8DA4AE-08E4-4B05-90BC-EDE27C25B27C}"/>
              </a:ext>
            </a:extLst>
          </p:cNvPr>
          <p:cNvSpPr/>
          <p:nvPr/>
        </p:nvSpPr>
        <p:spPr>
          <a:xfrm rot="16200000">
            <a:off x="5191449" y="4137588"/>
            <a:ext cx="1826060" cy="242125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0" dist="381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8" name="文本框 147">
            <a:extLst>
              <a:ext uri="{FF2B5EF4-FFF2-40B4-BE49-F238E27FC236}">
                <a16:creationId xmlns:a16="http://schemas.microsoft.com/office/drawing/2014/main" id="{00F84CFD-CDBC-4B36-9E07-28DB2F43E91E}"/>
              </a:ext>
            </a:extLst>
          </p:cNvPr>
          <p:cNvSpPr txBox="1"/>
          <p:nvPr/>
        </p:nvSpPr>
        <p:spPr>
          <a:xfrm>
            <a:off x="5144779" y="5134046"/>
            <a:ext cx="1919400" cy="889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here.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9" name="文本占位符 5">
            <a:extLst>
              <a:ext uri="{FF2B5EF4-FFF2-40B4-BE49-F238E27FC236}">
                <a16:creationId xmlns:a16="http://schemas.microsoft.com/office/drawing/2014/main" id="{89507817-7EE6-4143-8C84-639926927582}"/>
              </a:ext>
            </a:extLst>
          </p:cNvPr>
          <p:cNvSpPr txBox="1">
            <a:spLocks/>
          </p:cNvSpPr>
          <p:nvPr/>
        </p:nvSpPr>
        <p:spPr>
          <a:xfrm>
            <a:off x="5704369" y="4599926"/>
            <a:ext cx="800219" cy="45890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</a:t>
            </a:r>
          </a:p>
        </p:txBody>
      </p:sp>
      <p:sp>
        <p:nvSpPr>
          <p:cNvPr id="151" name="等腰三角形 150">
            <a:extLst>
              <a:ext uri="{FF2B5EF4-FFF2-40B4-BE49-F238E27FC236}">
                <a16:creationId xmlns:a16="http://schemas.microsoft.com/office/drawing/2014/main" id="{6A18D021-5A5B-4B94-A9CD-7070BE378FBE}"/>
              </a:ext>
            </a:extLst>
          </p:cNvPr>
          <p:cNvSpPr/>
          <p:nvPr/>
        </p:nvSpPr>
        <p:spPr>
          <a:xfrm rot="16200000" flipH="1">
            <a:off x="8207085" y="5274624"/>
            <a:ext cx="170733" cy="147184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381000" dist="381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2" name="等腰三角形 151">
            <a:extLst>
              <a:ext uri="{FF2B5EF4-FFF2-40B4-BE49-F238E27FC236}">
                <a16:creationId xmlns:a16="http://schemas.microsoft.com/office/drawing/2014/main" id="{8F9287EB-38E1-4023-A6E3-B4E3A212696D}"/>
              </a:ext>
            </a:extLst>
          </p:cNvPr>
          <p:cNvSpPr/>
          <p:nvPr/>
        </p:nvSpPr>
        <p:spPr>
          <a:xfrm rot="16200000" flipH="1">
            <a:off x="7945126" y="5274624"/>
            <a:ext cx="170733" cy="147184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381000" dist="381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3" name="等腰三角形 152">
            <a:extLst>
              <a:ext uri="{FF2B5EF4-FFF2-40B4-BE49-F238E27FC236}">
                <a16:creationId xmlns:a16="http://schemas.microsoft.com/office/drawing/2014/main" id="{9F93F18A-5123-4C95-8569-3D15A4E5A3DA}"/>
              </a:ext>
            </a:extLst>
          </p:cNvPr>
          <p:cNvSpPr/>
          <p:nvPr/>
        </p:nvSpPr>
        <p:spPr>
          <a:xfrm rot="16200000" flipH="1">
            <a:off x="7683167" y="5274624"/>
            <a:ext cx="170733" cy="147184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381000" dist="381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5" name="Rectangle 26">
            <a:extLst>
              <a:ext uri="{FF2B5EF4-FFF2-40B4-BE49-F238E27FC236}">
                <a16:creationId xmlns:a16="http://schemas.microsoft.com/office/drawing/2014/main" id="{E53CC548-5C34-41A9-8C33-6E6E1F6B6FC4}"/>
              </a:ext>
            </a:extLst>
          </p:cNvPr>
          <p:cNvSpPr/>
          <p:nvPr/>
        </p:nvSpPr>
        <p:spPr>
          <a:xfrm rot="16200000">
            <a:off x="9043478" y="4137588"/>
            <a:ext cx="1826060" cy="242125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0" dist="381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6" name="文本框 155">
            <a:extLst>
              <a:ext uri="{FF2B5EF4-FFF2-40B4-BE49-F238E27FC236}">
                <a16:creationId xmlns:a16="http://schemas.microsoft.com/office/drawing/2014/main" id="{380801C1-3E56-421F-A144-0EABE29340E5}"/>
              </a:ext>
            </a:extLst>
          </p:cNvPr>
          <p:cNvSpPr txBox="1"/>
          <p:nvPr/>
        </p:nvSpPr>
        <p:spPr>
          <a:xfrm>
            <a:off x="8996808" y="5134046"/>
            <a:ext cx="1919400" cy="889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here.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7" name="文本占位符 5">
            <a:extLst>
              <a:ext uri="{FF2B5EF4-FFF2-40B4-BE49-F238E27FC236}">
                <a16:creationId xmlns:a16="http://schemas.microsoft.com/office/drawing/2014/main" id="{530A1C70-345E-4BBA-B401-0100BC898F5B}"/>
              </a:ext>
            </a:extLst>
          </p:cNvPr>
          <p:cNvSpPr txBox="1">
            <a:spLocks/>
          </p:cNvSpPr>
          <p:nvPr/>
        </p:nvSpPr>
        <p:spPr>
          <a:xfrm>
            <a:off x="9545177" y="4599926"/>
            <a:ext cx="822662" cy="45890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</a:t>
            </a:r>
          </a:p>
        </p:txBody>
      </p:sp>
    </p:spTree>
    <p:extLst>
      <p:ext uri="{BB962C8B-B14F-4D97-AF65-F5344CB8AC3E}">
        <p14:creationId xmlns:p14="http://schemas.microsoft.com/office/powerpoint/2010/main" val="2072629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BCCD32B5-7BBD-4793-A2B2-05B8C2DCD024}"/>
              </a:ext>
            </a:extLst>
          </p:cNvPr>
          <p:cNvSpPr/>
          <p:nvPr/>
        </p:nvSpPr>
        <p:spPr>
          <a:xfrm>
            <a:off x="0" y="-1"/>
            <a:ext cx="12192000" cy="41300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1B4C649-651B-4B18-803B-C8B8CBDC26F3}"/>
              </a:ext>
            </a:extLst>
          </p:cNvPr>
          <p:cNvSpPr txBox="1"/>
          <p:nvPr/>
        </p:nvSpPr>
        <p:spPr>
          <a:xfrm>
            <a:off x="1898979" y="5347027"/>
            <a:ext cx="3592184" cy="89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</a:t>
            </a:r>
            <a:r>
              <a:rPr lang="en-US" altLang="zh-CN" sz="1200" b="1" dirty="0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</a:t>
            </a:r>
            <a:r>
              <a:rPr lang="en-US" altLang="zh-CN" sz="1200" b="1" dirty="0" err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200" b="1" dirty="0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 Enter your text here. Enter your text here. 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063C0308-C66D-4FA9-A7F3-D3C55B2191B4}"/>
              </a:ext>
            </a:extLst>
          </p:cNvPr>
          <p:cNvSpPr txBox="1"/>
          <p:nvPr/>
        </p:nvSpPr>
        <p:spPr>
          <a:xfrm>
            <a:off x="8447964" y="5332031"/>
            <a:ext cx="31736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加强理论学习，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增强教育服务意识</a:t>
            </a:r>
            <a:endParaRPr lang="en-US" sz="2800" dirty="0">
              <a:ln w="1905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7EAE9DE-E9A9-4978-9D76-243B9A38A488}"/>
              </a:ext>
            </a:extLst>
          </p:cNvPr>
          <p:cNvSpPr txBox="1"/>
          <p:nvPr/>
        </p:nvSpPr>
        <p:spPr>
          <a:xfrm>
            <a:off x="6914111" y="1551862"/>
            <a:ext cx="4459778" cy="1674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 Enter your text here. Enter your text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 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文本占位符 5">
            <a:extLst>
              <a:ext uri="{FF2B5EF4-FFF2-40B4-BE49-F238E27FC236}">
                <a16:creationId xmlns:a16="http://schemas.microsoft.com/office/drawing/2014/main" id="{56893460-148C-4D85-A83B-B35CACD8F502}"/>
              </a:ext>
            </a:extLst>
          </p:cNvPr>
          <p:cNvSpPr txBox="1">
            <a:spLocks/>
          </p:cNvSpPr>
          <p:nvPr/>
        </p:nvSpPr>
        <p:spPr>
          <a:xfrm>
            <a:off x="6914111" y="1071731"/>
            <a:ext cx="3310866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个人总结</a:t>
            </a:r>
          </a:p>
        </p:txBody>
      </p:sp>
      <p:pic>
        <p:nvPicPr>
          <p:cNvPr id="22" name="图形 21" descr="光盘 轮廓">
            <a:extLst>
              <a:ext uri="{FF2B5EF4-FFF2-40B4-BE49-F238E27FC236}">
                <a16:creationId xmlns:a16="http://schemas.microsoft.com/office/drawing/2014/main" id="{A8CB2826-A275-49A7-A8DA-5A5E0B7BB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71261" y="2938818"/>
            <a:ext cx="914400" cy="914400"/>
          </a:xfrm>
          <a:prstGeom prst="rect">
            <a:avLst/>
          </a:prstGeom>
        </p:spPr>
      </p:pic>
      <p:pic>
        <p:nvPicPr>
          <p:cNvPr id="23" name="图形 22" descr="再生能源 轮廓">
            <a:extLst>
              <a:ext uri="{FF2B5EF4-FFF2-40B4-BE49-F238E27FC236}">
                <a16:creationId xmlns:a16="http://schemas.microsoft.com/office/drawing/2014/main" id="{2F470FEB-7B6A-407C-8FDF-06693F841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98504" y="2938818"/>
            <a:ext cx="914400" cy="914400"/>
          </a:xfrm>
          <a:prstGeom prst="rect">
            <a:avLst/>
          </a:prstGeom>
        </p:spPr>
      </p:pic>
      <p:pic>
        <p:nvPicPr>
          <p:cNvPr id="24" name="图形 23" descr="碎纸机 轮廓">
            <a:extLst>
              <a:ext uri="{FF2B5EF4-FFF2-40B4-BE49-F238E27FC236}">
                <a16:creationId xmlns:a16="http://schemas.microsoft.com/office/drawing/2014/main" id="{E9A8755A-8E8A-4659-B484-037E68C26E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90417" y="2938818"/>
            <a:ext cx="914400" cy="914400"/>
          </a:xfrm>
          <a:prstGeom prst="rect">
            <a:avLst/>
          </a:prstGeom>
        </p:spPr>
      </p:pic>
      <p:pic>
        <p:nvPicPr>
          <p:cNvPr id="13" name="图片 12" descr="桌子上的笔记本电脑&#10;&#10;描述已自动生成">
            <a:extLst>
              <a:ext uri="{FF2B5EF4-FFF2-40B4-BE49-F238E27FC236}">
                <a16:creationId xmlns:a16="http://schemas.microsoft.com/office/drawing/2014/main" id="{87342E1B-B213-4862-B181-238928264233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>
            <a:fillRect/>
          </a:stretch>
        </p:blipFill>
        <p:spPr>
          <a:xfrm>
            <a:off x="1497514" y="1264359"/>
            <a:ext cx="4386564" cy="258885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B595596-1878-4CD6-98E2-8FCE151804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42" y="420790"/>
            <a:ext cx="4801858" cy="480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07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07F8D7D2-BEF9-4A76-A056-F83FDFC7189D}"/>
              </a:ext>
            </a:extLst>
          </p:cNvPr>
          <p:cNvSpPr/>
          <p:nvPr/>
        </p:nvSpPr>
        <p:spPr>
          <a:xfrm>
            <a:off x="7665857" y="1563159"/>
            <a:ext cx="3830818" cy="418826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381000" dist="508000" sx="102000" sy="1020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31" name="图表 30">
            <a:extLst>
              <a:ext uri="{FF2B5EF4-FFF2-40B4-BE49-F238E27FC236}">
                <a16:creationId xmlns:a16="http://schemas.microsoft.com/office/drawing/2014/main" id="{765B37A5-752E-4C96-8AAA-D54DC74285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8644552"/>
              </p:ext>
            </p:extLst>
          </p:nvPr>
        </p:nvGraphicFramePr>
        <p:xfrm>
          <a:off x="976948" y="1679140"/>
          <a:ext cx="6558915" cy="4188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" name="文本框 31">
            <a:extLst>
              <a:ext uri="{FF2B5EF4-FFF2-40B4-BE49-F238E27FC236}">
                <a16:creationId xmlns:a16="http://schemas.microsoft.com/office/drawing/2014/main" id="{8C998B1B-B417-425F-BD6D-C1AF6C2BCB85}"/>
              </a:ext>
            </a:extLst>
          </p:cNvPr>
          <p:cNvSpPr txBox="1"/>
          <p:nvPr/>
        </p:nvSpPr>
        <p:spPr>
          <a:xfrm>
            <a:off x="825319" y="870046"/>
            <a:ext cx="3031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占位符 5">
            <a:extLst>
              <a:ext uri="{FF2B5EF4-FFF2-40B4-BE49-F238E27FC236}">
                <a16:creationId xmlns:a16="http://schemas.microsoft.com/office/drawing/2014/main" id="{4AA512D4-0160-4C39-BEE3-8BBCCA580DD7}"/>
              </a:ext>
            </a:extLst>
          </p:cNvPr>
          <p:cNvSpPr txBox="1">
            <a:spLocks/>
          </p:cNvSpPr>
          <p:nvPr/>
        </p:nvSpPr>
        <p:spPr>
          <a:xfrm>
            <a:off x="825319" y="1138427"/>
            <a:ext cx="2031325" cy="4247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销售利润分析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135FB42-0D89-460C-8217-F9BCE6213AF2}"/>
              </a:ext>
            </a:extLst>
          </p:cNvPr>
          <p:cNvSpPr txBox="1"/>
          <p:nvPr/>
        </p:nvSpPr>
        <p:spPr>
          <a:xfrm>
            <a:off x="7906405" y="2737754"/>
            <a:ext cx="3031070" cy="1672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here. Enter your text here. Enter your text here. Enter your text here. Enter your text here. Enter your text here. 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" name="文本占位符 5">
            <a:extLst>
              <a:ext uri="{FF2B5EF4-FFF2-40B4-BE49-F238E27FC236}">
                <a16:creationId xmlns:a16="http://schemas.microsoft.com/office/drawing/2014/main" id="{ADD50997-43C9-42D7-91E4-3957950DA6B4}"/>
              </a:ext>
            </a:extLst>
          </p:cNvPr>
          <p:cNvSpPr txBox="1">
            <a:spLocks/>
          </p:cNvSpPr>
          <p:nvPr/>
        </p:nvSpPr>
        <p:spPr>
          <a:xfrm>
            <a:off x="7906405" y="2155911"/>
            <a:ext cx="2031325" cy="3416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销售利润分析总结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B2F571D-5175-4E0C-B819-E90EBE7D0C7B}"/>
              </a:ext>
            </a:extLst>
          </p:cNvPr>
          <p:cNvSpPr txBox="1"/>
          <p:nvPr/>
        </p:nvSpPr>
        <p:spPr>
          <a:xfrm>
            <a:off x="7906405" y="4405968"/>
            <a:ext cx="3031070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here. Enter your text here. 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6794E19-6670-4FB7-8A4F-6D3757399600}"/>
              </a:ext>
            </a:extLst>
          </p:cNvPr>
          <p:cNvSpPr/>
          <p:nvPr/>
        </p:nvSpPr>
        <p:spPr>
          <a:xfrm>
            <a:off x="7665857" y="1755139"/>
            <a:ext cx="110554" cy="9935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1129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桌子上的笔记本电脑&#10;&#10;描述已自动生成">
            <a:extLst>
              <a:ext uri="{FF2B5EF4-FFF2-40B4-BE49-F238E27FC236}">
                <a16:creationId xmlns:a16="http://schemas.microsoft.com/office/drawing/2014/main" id="{32358C53-F9C5-4686-9C26-C35B71D0E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667"/>
          <a:stretch/>
        </p:blipFill>
        <p:spPr>
          <a:xfrm>
            <a:off x="0" y="-1"/>
            <a:ext cx="12192000" cy="425196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601C774-F7FA-43D0-8794-CF1A3F96F8D8}"/>
              </a:ext>
            </a:extLst>
          </p:cNvPr>
          <p:cNvSpPr/>
          <p:nvPr/>
        </p:nvSpPr>
        <p:spPr>
          <a:xfrm>
            <a:off x="0" y="0"/>
            <a:ext cx="12192000" cy="425196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C23F404-D061-4BC0-B066-BAC435E9DE02}"/>
              </a:ext>
            </a:extLst>
          </p:cNvPr>
          <p:cNvSpPr txBox="1"/>
          <p:nvPr/>
        </p:nvSpPr>
        <p:spPr>
          <a:xfrm>
            <a:off x="5003393" y="542115"/>
            <a:ext cx="2185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Microsoft JhengHei UI" panose="020B0604030504040204" pitchFamily="34" charset="-120"/>
                <a:cs typeface="+mn-cs"/>
              </a:rPr>
              <a:t>Content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CD35367-2EE3-41BF-8E8C-369B43E03A64}"/>
              </a:ext>
            </a:extLst>
          </p:cNvPr>
          <p:cNvSpPr/>
          <p:nvPr/>
        </p:nvSpPr>
        <p:spPr>
          <a:xfrm>
            <a:off x="5247640" y="-3"/>
            <a:ext cx="1696720" cy="219921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E73BBCD4-84FF-4247-AD98-741906B01CAD}"/>
              </a:ext>
            </a:extLst>
          </p:cNvPr>
          <p:cNvSpPr/>
          <p:nvPr/>
        </p:nvSpPr>
        <p:spPr>
          <a:xfrm>
            <a:off x="824419" y="2246631"/>
            <a:ext cx="2129063" cy="2986404"/>
          </a:xfrm>
          <a:prstGeom prst="roundRect">
            <a:avLst>
              <a:gd name="adj" fmla="val 2425"/>
            </a:avLst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40B9897-01B3-4FA3-A409-9C084573B79D}"/>
              </a:ext>
            </a:extLst>
          </p:cNvPr>
          <p:cNvSpPr txBox="1"/>
          <p:nvPr/>
        </p:nvSpPr>
        <p:spPr>
          <a:xfrm>
            <a:off x="1582617" y="2441677"/>
            <a:ext cx="6126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chemeClr val="accent1"/>
                </a:solidFill>
                <a:ea typeface="Microsoft JhengHei UI" panose="020B0604030504040204" pitchFamily="34" charset="-120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</a:rPr>
              <a:t>1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5B3A961-7973-4571-96F0-9C9884531CE5}"/>
              </a:ext>
            </a:extLst>
          </p:cNvPr>
          <p:cNvSpPr txBox="1"/>
          <p:nvPr/>
        </p:nvSpPr>
        <p:spPr>
          <a:xfrm>
            <a:off x="868600" y="4106763"/>
            <a:ext cx="2040701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200" dirty="0" err="1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200" dirty="0">
              <a:solidFill>
                <a:srgbClr val="3828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35638EDF-0C08-4C89-A65B-1A07D87FF146}"/>
              </a:ext>
            </a:extLst>
          </p:cNvPr>
          <p:cNvSpPr/>
          <p:nvPr/>
        </p:nvSpPr>
        <p:spPr>
          <a:xfrm>
            <a:off x="974362" y="3484445"/>
            <a:ext cx="1829176" cy="53788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占位符 5">
            <a:extLst>
              <a:ext uri="{FF2B5EF4-FFF2-40B4-BE49-F238E27FC236}">
                <a16:creationId xmlns:a16="http://schemas.microsoft.com/office/drawing/2014/main" id="{922A7698-8A3D-42CF-BDF6-6B16B79EC9C8}"/>
              </a:ext>
            </a:extLst>
          </p:cNvPr>
          <p:cNvSpPr txBox="1">
            <a:spLocks/>
          </p:cNvSpPr>
          <p:nvPr/>
        </p:nvSpPr>
        <p:spPr>
          <a:xfrm>
            <a:off x="1181064" y="3546561"/>
            <a:ext cx="1415772" cy="4247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工作总结</a:t>
            </a: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EBA83BA1-95BF-4BC3-BAB9-7C0CB13098DE}"/>
              </a:ext>
            </a:extLst>
          </p:cNvPr>
          <p:cNvSpPr/>
          <p:nvPr/>
        </p:nvSpPr>
        <p:spPr>
          <a:xfrm>
            <a:off x="9238518" y="2246631"/>
            <a:ext cx="2129063" cy="2986404"/>
          </a:xfrm>
          <a:prstGeom prst="roundRect">
            <a:avLst>
              <a:gd name="adj" fmla="val 242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964195D9-DC37-4C35-B842-A0DC7B6BF500}"/>
              </a:ext>
            </a:extLst>
          </p:cNvPr>
          <p:cNvSpPr txBox="1"/>
          <p:nvPr/>
        </p:nvSpPr>
        <p:spPr>
          <a:xfrm>
            <a:off x="9996716" y="2441677"/>
            <a:ext cx="6126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icrosoft JhengHei UI" panose="020B0604030504040204" pitchFamily="34" charset="-120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</a:rPr>
              <a:t>4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DE320AD6-AD72-4EF2-8BD5-BC86D2CA8B62}"/>
              </a:ext>
            </a:extLst>
          </p:cNvPr>
          <p:cNvSpPr txBox="1"/>
          <p:nvPr/>
        </p:nvSpPr>
        <p:spPr>
          <a:xfrm>
            <a:off x="9282699" y="4106763"/>
            <a:ext cx="2040701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200" dirty="0" err="1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200" dirty="0">
              <a:solidFill>
                <a:srgbClr val="3828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EAAE9844-9AAA-4446-8FDD-7161B3D56E92}"/>
              </a:ext>
            </a:extLst>
          </p:cNvPr>
          <p:cNvSpPr/>
          <p:nvPr/>
        </p:nvSpPr>
        <p:spPr>
          <a:xfrm>
            <a:off x="9388461" y="3484445"/>
            <a:ext cx="1829176" cy="5378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C28DB25B-DB28-492C-8932-530DA6B1EDE2}"/>
              </a:ext>
            </a:extLst>
          </p:cNvPr>
          <p:cNvSpPr/>
          <p:nvPr/>
        </p:nvSpPr>
        <p:spPr>
          <a:xfrm>
            <a:off x="1270920" y="2246631"/>
            <a:ext cx="1236060" cy="158483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2609C908-AC84-409E-A364-FC2076A2FB27}"/>
              </a:ext>
            </a:extLst>
          </p:cNvPr>
          <p:cNvSpPr/>
          <p:nvPr/>
        </p:nvSpPr>
        <p:spPr>
          <a:xfrm>
            <a:off x="9685019" y="2246631"/>
            <a:ext cx="1236060" cy="158483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C0B90D7A-611D-42E1-A6C2-62FDE4103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26" y="6135653"/>
            <a:ext cx="1166749" cy="155567"/>
          </a:xfrm>
          <a:prstGeom prst="rect">
            <a:avLst/>
          </a:prstGeom>
        </p:spPr>
      </p:pic>
      <p:sp>
        <p:nvSpPr>
          <p:cNvPr id="33" name="文本占位符 5">
            <a:extLst>
              <a:ext uri="{FF2B5EF4-FFF2-40B4-BE49-F238E27FC236}">
                <a16:creationId xmlns:a16="http://schemas.microsoft.com/office/drawing/2014/main" id="{684CF967-4764-4D5F-887F-EC0679FFB63F}"/>
              </a:ext>
            </a:extLst>
          </p:cNvPr>
          <p:cNvSpPr txBox="1">
            <a:spLocks/>
          </p:cNvSpPr>
          <p:nvPr/>
        </p:nvSpPr>
        <p:spPr>
          <a:xfrm>
            <a:off x="9595163" y="3546561"/>
            <a:ext cx="1415772" cy="4247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明年计划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0E035BD4-0BC9-4BEE-B42F-BAA4ADF624FE}"/>
              </a:ext>
            </a:extLst>
          </p:cNvPr>
          <p:cNvSpPr/>
          <p:nvPr/>
        </p:nvSpPr>
        <p:spPr>
          <a:xfrm>
            <a:off x="3629119" y="2246631"/>
            <a:ext cx="2129063" cy="2986404"/>
          </a:xfrm>
          <a:prstGeom prst="roundRect">
            <a:avLst>
              <a:gd name="adj" fmla="val 2425"/>
            </a:avLst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9AD59EA-107D-4EBD-AD9E-287497E56AFC}"/>
              </a:ext>
            </a:extLst>
          </p:cNvPr>
          <p:cNvSpPr txBox="1"/>
          <p:nvPr/>
        </p:nvSpPr>
        <p:spPr>
          <a:xfrm>
            <a:off x="4387317" y="2441677"/>
            <a:ext cx="6126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solidFill>
                  <a:schemeClr val="accent1"/>
                </a:solidFill>
                <a:latin typeface="Arial" panose="020B0604020202020204" pitchFamily="34" charset="0"/>
              </a:rPr>
              <a:t>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59E27C7-B9BB-4E28-8FB3-718406D0A1D6}"/>
              </a:ext>
            </a:extLst>
          </p:cNvPr>
          <p:cNvSpPr txBox="1"/>
          <p:nvPr/>
        </p:nvSpPr>
        <p:spPr>
          <a:xfrm>
            <a:off x="3673300" y="4106763"/>
            <a:ext cx="2040701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200" dirty="0" err="1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200" dirty="0">
              <a:solidFill>
                <a:srgbClr val="3828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C33D6167-9CE9-4D94-BB52-1D3C360BF06B}"/>
              </a:ext>
            </a:extLst>
          </p:cNvPr>
          <p:cNvSpPr/>
          <p:nvPr/>
        </p:nvSpPr>
        <p:spPr>
          <a:xfrm>
            <a:off x="3779062" y="3484445"/>
            <a:ext cx="1829176" cy="53788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E7BE6861-9AF2-41C3-A920-EF4E3570A3E1}"/>
              </a:ext>
            </a:extLst>
          </p:cNvPr>
          <p:cNvSpPr/>
          <p:nvPr/>
        </p:nvSpPr>
        <p:spPr>
          <a:xfrm>
            <a:off x="4075620" y="2246631"/>
            <a:ext cx="1236060" cy="158483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2" name="文本占位符 5">
            <a:extLst>
              <a:ext uri="{FF2B5EF4-FFF2-40B4-BE49-F238E27FC236}">
                <a16:creationId xmlns:a16="http://schemas.microsoft.com/office/drawing/2014/main" id="{F41B6114-421B-40B2-97B9-5D814CB33B46}"/>
              </a:ext>
            </a:extLst>
          </p:cNvPr>
          <p:cNvSpPr txBox="1">
            <a:spLocks/>
          </p:cNvSpPr>
          <p:nvPr/>
        </p:nvSpPr>
        <p:spPr>
          <a:xfrm>
            <a:off x="3948252" y="3546561"/>
            <a:ext cx="1415772" cy="4247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存在问题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A05938E0-CD91-49B2-BE11-BEA1CC928AFD}"/>
              </a:ext>
            </a:extLst>
          </p:cNvPr>
          <p:cNvSpPr/>
          <p:nvPr/>
        </p:nvSpPr>
        <p:spPr>
          <a:xfrm>
            <a:off x="6433818" y="2246631"/>
            <a:ext cx="2129063" cy="2986404"/>
          </a:xfrm>
          <a:prstGeom prst="roundRect">
            <a:avLst>
              <a:gd name="adj" fmla="val 2425"/>
            </a:avLst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1060843-0E43-41F6-BD18-B86875830090}"/>
              </a:ext>
            </a:extLst>
          </p:cNvPr>
          <p:cNvSpPr txBox="1"/>
          <p:nvPr/>
        </p:nvSpPr>
        <p:spPr>
          <a:xfrm>
            <a:off x="7192016" y="2441677"/>
            <a:ext cx="6126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chemeClr val="accent1"/>
                </a:solidFill>
                <a:ea typeface="Microsoft JhengHei UI" panose="020B0604030504040204" pitchFamily="34" charset="-120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</a:rPr>
              <a:t>3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FAA2A0A-1E5A-4115-805B-3BD29E9541EE}"/>
              </a:ext>
            </a:extLst>
          </p:cNvPr>
          <p:cNvSpPr txBox="1"/>
          <p:nvPr/>
        </p:nvSpPr>
        <p:spPr>
          <a:xfrm>
            <a:off x="6477999" y="4106763"/>
            <a:ext cx="2040701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200" dirty="0" err="1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200" dirty="0">
              <a:solidFill>
                <a:srgbClr val="3828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DBC90CEA-DA6F-40CE-8E5C-EEE6D8B31862}"/>
              </a:ext>
            </a:extLst>
          </p:cNvPr>
          <p:cNvSpPr/>
          <p:nvPr/>
        </p:nvSpPr>
        <p:spPr>
          <a:xfrm>
            <a:off x="6583761" y="3484445"/>
            <a:ext cx="1829176" cy="53788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620D17C1-613B-4F2D-AEC8-F69E97A7E624}"/>
              </a:ext>
            </a:extLst>
          </p:cNvPr>
          <p:cNvSpPr/>
          <p:nvPr/>
        </p:nvSpPr>
        <p:spPr>
          <a:xfrm>
            <a:off x="6880319" y="2246631"/>
            <a:ext cx="1236060" cy="158483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6" name="文本占位符 5">
            <a:extLst>
              <a:ext uri="{FF2B5EF4-FFF2-40B4-BE49-F238E27FC236}">
                <a16:creationId xmlns:a16="http://schemas.microsoft.com/office/drawing/2014/main" id="{81BFDD2B-DD57-4EDC-A1B2-989F25BFFB04}"/>
              </a:ext>
            </a:extLst>
          </p:cNvPr>
          <p:cNvSpPr txBox="1">
            <a:spLocks/>
          </p:cNvSpPr>
          <p:nvPr/>
        </p:nvSpPr>
        <p:spPr>
          <a:xfrm>
            <a:off x="6752951" y="3546561"/>
            <a:ext cx="1415772" cy="4247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改进措施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567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447AD3E-5235-4102-8054-687CB1A668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678672-9AA5-44E1-86EF-0FEBD8FF2C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6138" y="3613773"/>
            <a:ext cx="2879726" cy="590550"/>
          </a:xfrm>
        </p:spPr>
        <p:txBody>
          <a:bodyPr/>
          <a:lstStyle/>
          <a:p>
            <a:r>
              <a:rPr lang="zh-CN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明年计划</a:t>
            </a:r>
            <a:endParaRPr lang="en-US" altLang="zh-CN" sz="4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EBDB55A-6978-4809-8FED-429470EF2F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52711" y="4757493"/>
            <a:ext cx="3086580" cy="590550"/>
          </a:xfrm>
        </p:spPr>
        <p:txBody>
          <a:bodyPr/>
          <a:lstStyle/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Enter your text here. Enter your text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here.Enter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your text here.</a:t>
            </a:r>
          </a:p>
          <a:p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45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BDE62A-409C-4E3B-AAB3-C410C594860A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1673" r="11162"/>
          <a:stretch/>
        </p:blipFill>
        <p:spPr>
          <a:xfrm>
            <a:off x="5280025" y="0"/>
            <a:ext cx="6911975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862AA28-AAA5-4A22-8176-A36577E61F14}"/>
              </a:ext>
            </a:extLst>
          </p:cNvPr>
          <p:cNvSpPr/>
          <p:nvPr/>
        </p:nvSpPr>
        <p:spPr>
          <a:xfrm>
            <a:off x="624840" y="731520"/>
            <a:ext cx="5471160" cy="5577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61610AD-6ADD-46F5-9954-038216CA82BB}"/>
              </a:ext>
            </a:extLst>
          </p:cNvPr>
          <p:cNvSpPr txBox="1"/>
          <p:nvPr/>
        </p:nvSpPr>
        <p:spPr>
          <a:xfrm>
            <a:off x="1127183" y="1833487"/>
            <a:ext cx="3858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占位符 5">
            <a:extLst>
              <a:ext uri="{FF2B5EF4-FFF2-40B4-BE49-F238E27FC236}">
                <a16:creationId xmlns:a16="http://schemas.microsoft.com/office/drawing/2014/main" id="{5147EB30-770B-4FA6-B38B-69CAA0291120}"/>
              </a:ext>
            </a:extLst>
          </p:cNvPr>
          <p:cNvSpPr txBox="1">
            <a:spLocks/>
          </p:cNvSpPr>
          <p:nvPr/>
        </p:nvSpPr>
        <p:spPr>
          <a:xfrm>
            <a:off x="1070336" y="1219561"/>
            <a:ext cx="3877985" cy="59093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明年计划总结概况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94639FE-B96D-4FEE-A9F1-C11D360F77D6}"/>
              </a:ext>
            </a:extLst>
          </p:cNvPr>
          <p:cNvSpPr txBox="1"/>
          <p:nvPr/>
        </p:nvSpPr>
        <p:spPr>
          <a:xfrm>
            <a:off x="1127183" y="2660275"/>
            <a:ext cx="3858852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 Enter your text here. Enter your text here. Enter your text here. Enter your text here. Enter your text here.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9267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>
            <a:extLst>
              <a:ext uri="{FF2B5EF4-FFF2-40B4-BE49-F238E27FC236}">
                <a16:creationId xmlns:a16="http://schemas.microsoft.com/office/drawing/2014/main" id="{77493D35-A5F0-44D0-9A89-89B86412CC16}"/>
              </a:ext>
            </a:extLst>
          </p:cNvPr>
          <p:cNvSpPr/>
          <p:nvPr/>
        </p:nvSpPr>
        <p:spPr>
          <a:xfrm>
            <a:off x="3315528" y="1222864"/>
            <a:ext cx="5560944" cy="556094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18F88E8A-9384-4D50-A4D4-4554D096EC91}"/>
              </a:ext>
            </a:extLst>
          </p:cNvPr>
          <p:cNvSpPr/>
          <p:nvPr/>
        </p:nvSpPr>
        <p:spPr>
          <a:xfrm>
            <a:off x="4899052" y="1284486"/>
            <a:ext cx="2415551" cy="5194410"/>
          </a:xfrm>
          <a:prstGeom prst="roundRect">
            <a:avLst>
              <a:gd name="adj" fmla="val 1494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9E09116-EE97-4AE8-95D9-F68582CE93D7}"/>
              </a:ext>
            </a:extLst>
          </p:cNvPr>
          <p:cNvPicPr>
            <a:picLocks/>
          </p:cNvPicPr>
          <p:nvPr/>
        </p:nvPicPr>
        <p:blipFill>
          <a:blip r:embed="rId2"/>
          <a:srcRect l="34402" r="34402"/>
          <a:stretch>
            <a:fillRect/>
          </a:stretch>
        </p:blipFill>
        <p:spPr>
          <a:xfrm>
            <a:off x="4899052" y="1301720"/>
            <a:ext cx="2415551" cy="5159942"/>
          </a:xfrm>
          <a:prstGeom prst="rect">
            <a:avLst/>
          </a:prstGeom>
        </p:spPr>
      </p:pic>
      <p:pic>
        <p:nvPicPr>
          <p:cNvPr id="5" name="图片 4" descr="图片包含 形状&#10;&#10;描述已自动生成">
            <a:extLst>
              <a:ext uri="{FF2B5EF4-FFF2-40B4-BE49-F238E27FC236}">
                <a16:creationId xmlns:a16="http://schemas.microsoft.com/office/drawing/2014/main" id="{5068017C-0AEB-4E67-8147-E9BEEE1D9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20" y="1157586"/>
            <a:ext cx="3718560" cy="5626222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351883D9-26A1-41EC-902E-CBD28ACA3025}"/>
              </a:ext>
            </a:extLst>
          </p:cNvPr>
          <p:cNvSpPr/>
          <p:nvPr/>
        </p:nvSpPr>
        <p:spPr>
          <a:xfrm>
            <a:off x="622434" y="-1470230"/>
            <a:ext cx="10947132" cy="1094713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525E4116-588D-456B-93E9-39B47BFF1CAB}"/>
              </a:ext>
            </a:extLst>
          </p:cNvPr>
          <p:cNvSpPr/>
          <p:nvPr/>
        </p:nvSpPr>
        <p:spPr>
          <a:xfrm>
            <a:off x="0" y="4443756"/>
            <a:ext cx="12192000" cy="2414245"/>
          </a:xfrm>
          <a:custGeom>
            <a:avLst/>
            <a:gdLst>
              <a:gd name="connsiteX0" fmla="*/ 0 w 12192000"/>
              <a:gd name="connsiteY0" fmla="*/ 0 h 2414245"/>
              <a:gd name="connsiteX1" fmla="*/ 4139987 w 12192000"/>
              <a:gd name="connsiteY1" fmla="*/ 0 h 2414245"/>
              <a:gd name="connsiteX2" fmla="*/ 4180130 w 12192000"/>
              <a:gd name="connsiteY2" fmla="*/ 156122 h 2414245"/>
              <a:gd name="connsiteX3" fmla="*/ 6096000 w 12192000"/>
              <a:gd name="connsiteY3" fmla="*/ 1565640 h 2414245"/>
              <a:gd name="connsiteX4" fmla="*/ 8011871 w 12192000"/>
              <a:gd name="connsiteY4" fmla="*/ 156122 h 2414245"/>
              <a:gd name="connsiteX5" fmla="*/ 8052014 w 12192000"/>
              <a:gd name="connsiteY5" fmla="*/ 0 h 2414245"/>
              <a:gd name="connsiteX6" fmla="*/ 12192000 w 12192000"/>
              <a:gd name="connsiteY6" fmla="*/ 0 h 2414245"/>
              <a:gd name="connsiteX7" fmla="*/ 12192000 w 12192000"/>
              <a:gd name="connsiteY7" fmla="*/ 2414245 h 2414245"/>
              <a:gd name="connsiteX8" fmla="*/ 0 w 12192000"/>
              <a:gd name="connsiteY8" fmla="*/ 2414245 h 2414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414245">
                <a:moveTo>
                  <a:pt x="0" y="0"/>
                </a:moveTo>
                <a:lnTo>
                  <a:pt x="4139987" y="0"/>
                </a:lnTo>
                <a:lnTo>
                  <a:pt x="4180130" y="156122"/>
                </a:lnTo>
                <a:cubicBezTo>
                  <a:pt x="4434120" y="972726"/>
                  <a:pt x="5195819" y="1565640"/>
                  <a:pt x="6096000" y="1565640"/>
                </a:cubicBezTo>
                <a:cubicBezTo>
                  <a:pt x="6996182" y="1565640"/>
                  <a:pt x="7757881" y="972726"/>
                  <a:pt x="8011871" y="156122"/>
                </a:cubicBezTo>
                <a:lnTo>
                  <a:pt x="8052014" y="0"/>
                </a:lnTo>
                <a:lnTo>
                  <a:pt x="12192000" y="0"/>
                </a:lnTo>
                <a:lnTo>
                  <a:pt x="12192000" y="2414245"/>
                </a:lnTo>
                <a:lnTo>
                  <a:pt x="0" y="2414245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B0BB55FD-1C75-4EBC-ACAB-6CC83EBC5BDB}"/>
              </a:ext>
            </a:extLst>
          </p:cNvPr>
          <p:cNvSpPr/>
          <p:nvPr/>
        </p:nvSpPr>
        <p:spPr>
          <a:xfrm>
            <a:off x="1057962" y="863923"/>
            <a:ext cx="2556324" cy="241235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648B583-6EEA-4660-9400-E21B96A55E35}"/>
              </a:ext>
            </a:extLst>
          </p:cNvPr>
          <p:cNvSpPr txBox="1"/>
          <p:nvPr/>
        </p:nvSpPr>
        <p:spPr>
          <a:xfrm>
            <a:off x="1237626" y="1560492"/>
            <a:ext cx="2196997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 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占位符 5">
            <a:extLst>
              <a:ext uri="{FF2B5EF4-FFF2-40B4-BE49-F238E27FC236}">
                <a16:creationId xmlns:a16="http://schemas.microsoft.com/office/drawing/2014/main" id="{3E6FC37E-5F61-496B-B7B3-C4D43306646E}"/>
              </a:ext>
            </a:extLst>
          </p:cNvPr>
          <p:cNvSpPr txBox="1">
            <a:spLocks/>
          </p:cNvSpPr>
          <p:nvPr/>
        </p:nvSpPr>
        <p:spPr>
          <a:xfrm>
            <a:off x="1292569" y="1135893"/>
            <a:ext cx="208711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计划目标一</a:t>
            </a:r>
          </a:p>
        </p:txBody>
      </p:sp>
      <p:sp>
        <p:nvSpPr>
          <p:cNvPr id="14" name="Rectangle 25">
            <a:extLst>
              <a:ext uri="{FF2B5EF4-FFF2-40B4-BE49-F238E27FC236}">
                <a16:creationId xmlns:a16="http://schemas.microsoft.com/office/drawing/2014/main" id="{74760D94-3318-41ED-9E70-F9376786F2AD}"/>
              </a:ext>
            </a:extLst>
          </p:cNvPr>
          <p:cNvSpPr/>
          <p:nvPr/>
        </p:nvSpPr>
        <p:spPr>
          <a:xfrm>
            <a:off x="1057962" y="3749058"/>
            <a:ext cx="2556324" cy="24123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83C3E58-5677-47FE-AE8B-5DD4A7F7A349}"/>
              </a:ext>
            </a:extLst>
          </p:cNvPr>
          <p:cNvSpPr txBox="1"/>
          <p:nvPr/>
        </p:nvSpPr>
        <p:spPr>
          <a:xfrm>
            <a:off x="1237626" y="4445627"/>
            <a:ext cx="2196997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</a:t>
            </a:r>
            <a:r>
              <a:rPr lang="en-US" altLang="zh-CN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 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占位符 5">
            <a:extLst>
              <a:ext uri="{FF2B5EF4-FFF2-40B4-BE49-F238E27FC236}">
                <a16:creationId xmlns:a16="http://schemas.microsoft.com/office/drawing/2014/main" id="{DAD3DDF3-CE25-42FA-9F6E-247F91BCB93C}"/>
              </a:ext>
            </a:extLst>
          </p:cNvPr>
          <p:cNvSpPr txBox="1">
            <a:spLocks/>
          </p:cNvSpPr>
          <p:nvPr/>
        </p:nvSpPr>
        <p:spPr>
          <a:xfrm>
            <a:off x="1292569" y="4021028"/>
            <a:ext cx="208711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计划目标二</a:t>
            </a:r>
          </a:p>
        </p:txBody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4F1DF9E3-A9EF-4BE4-AB2A-7E9B01C6E4EC}"/>
              </a:ext>
            </a:extLst>
          </p:cNvPr>
          <p:cNvSpPr/>
          <p:nvPr/>
        </p:nvSpPr>
        <p:spPr>
          <a:xfrm>
            <a:off x="9103074" y="863923"/>
            <a:ext cx="2556324" cy="241235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4BDB850-11C3-4343-9EA5-EA417FE8259F}"/>
              </a:ext>
            </a:extLst>
          </p:cNvPr>
          <p:cNvSpPr txBox="1"/>
          <p:nvPr/>
        </p:nvSpPr>
        <p:spPr>
          <a:xfrm>
            <a:off x="9282738" y="1560492"/>
            <a:ext cx="2196997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 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文本占位符 5">
            <a:extLst>
              <a:ext uri="{FF2B5EF4-FFF2-40B4-BE49-F238E27FC236}">
                <a16:creationId xmlns:a16="http://schemas.microsoft.com/office/drawing/2014/main" id="{536CB7AE-9138-478E-80AF-95125BFE2EE4}"/>
              </a:ext>
            </a:extLst>
          </p:cNvPr>
          <p:cNvSpPr txBox="1">
            <a:spLocks/>
          </p:cNvSpPr>
          <p:nvPr/>
        </p:nvSpPr>
        <p:spPr>
          <a:xfrm>
            <a:off x="9337681" y="1135893"/>
            <a:ext cx="208711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计划目标三</a:t>
            </a:r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356E894A-2F97-4F10-A1FB-13489225F1ED}"/>
              </a:ext>
            </a:extLst>
          </p:cNvPr>
          <p:cNvSpPr/>
          <p:nvPr/>
        </p:nvSpPr>
        <p:spPr>
          <a:xfrm>
            <a:off x="9103074" y="3749058"/>
            <a:ext cx="2556324" cy="24123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F36D6D4-AF5E-4407-9894-478AEB3B183A}"/>
              </a:ext>
            </a:extLst>
          </p:cNvPr>
          <p:cNvSpPr txBox="1"/>
          <p:nvPr/>
        </p:nvSpPr>
        <p:spPr>
          <a:xfrm>
            <a:off x="9282738" y="4445627"/>
            <a:ext cx="2196997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</a:t>
            </a:r>
            <a:r>
              <a:rPr lang="en-US" altLang="zh-CN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 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文本占位符 5">
            <a:extLst>
              <a:ext uri="{FF2B5EF4-FFF2-40B4-BE49-F238E27FC236}">
                <a16:creationId xmlns:a16="http://schemas.microsoft.com/office/drawing/2014/main" id="{61709BBD-0D68-4759-B5F8-C48C459900B9}"/>
              </a:ext>
            </a:extLst>
          </p:cNvPr>
          <p:cNvSpPr txBox="1">
            <a:spLocks/>
          </p:cNvSpPr>
          <p:nvPr/>
        </p:nvSpPr>
        <p:spPr>
          <a:xfrm>
            <a:off x="9337681" y="4021028"/>
            <a:ext cx="208711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计划目标四</a:t>
            </a:r>
          </a:p>
        </p:txBody>
      </p:sp>
    </p:spTree>
    <p:extLst>
      <p:ext uri="{BB962C8B-B14F-4D97-AF65-F5344CB8AC3E}">
        <p14:creationId xmlns:p14="http://schemas.microsoft.com/office/powerpoint/2010/main" val="50916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84B26F6F-DF51-42DC-B1CE-7662906AB062}"/>
              </a:ext>
            </a:extLst>
          </p:cNvPr>
          <p:cNvCxnSpPr/>
          <p:nvPr/>
        </p:nvCxnSpPr>
        <p:spPr>
          <a:xfrm>
            <a:off x="6096000" y="2454145"/>
            <a:ext cx="0" cy="1418626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695DCC1-DA31-484B-A8B1-8B158894500D}"/>
              </a:ext>
            </a:extLst>
          </p:cNvPr>
          <p:cNvCxnSpPr/>
          <p:nvPr/>
        </p:nvCxnSpPr>
        <p:spPr>
          <a:xfrm>
            <a:off x="3329038" y="3872771"/>
            <a:ext cx="6323431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6297EF40-D058-4434-AB14-C62486A852B1}"/>
              </a:ext>
            </a:extLst>
          </p:cNvPr>
          <p:cNvCxnSpPr>
            <a:stCxn id="41" idx="2"/>
            <a:endCxn id="65" idx="2"/>
          </p:cNvCxnSpPr>
          <p:nvPr/>
        </p:nvCxnSpPr>
        <p:spPr>
          <a:xfrm flipH="1">
            <a:off x="2875519" y="4346596"/>
            <a:ext cx="1" cy="12418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48058A86-8C03-4EC5-A7B0-759D4905EF55}"/>
              </a:ext>
            </a:extLst>
          </p:cNvPr>
          <p:cNvCxnSpPr>
            <a:cxnSpLocks/>
          </p:cNvCxnSpPr>
          <p:nvPr/>
        </p:nvCxnSpPr>
        <p:spPr>
          <a:xfrm>
            <a:off x="1774825" y="4607902"/>
            <a:ext cx="2156409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DA165EC2-CF36-4894-88F0-5BC7D47E9B0B}"/>
              </a:ext>
            </a:extLst>
          </p:cNvPr>
          <p:cNvCxnSpPr>
            <a:endCxn id="62" idx="0"/>
          </p:cNvCxnSpPr>
          <p:nvPr/>
        </p:nvCxnSpPr>
        <p:spPr>
          <a:xfrm>
            <a:off x="1774825" y="4607902"/>
            <a:ext cx="16419" cy="960597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D6116422-1D89-447B-9001-7B1DC22DB46B}"/>
              </a:ext>
            </a:extLst>
          </p:cNvPr>
          <p:cNvCxnSpPr/>
          <p:nvPr/>
        </p:nvCxnSpPr>
        <p:spPr>
          <a:xfrm>
            <a:off x="3938168" y="4607902"/>
            <a:ext cx="0" cy="960597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连接符 163">
            <a:extLst>
              <a:ext uri="{FF2B5EF4-FFF2-40B4-BE49-F238E27FC236}">
                <a16:creationId xmlns:a16="http://schemas.microsoft.com/office/drawing/2014/main" id="{D0303462-F569-419C-94E5-321B5B7C8984}"/>
              </a:ext>
            </a:extLst>
          </p:cNvPr>
          <p:cNvCxnSpPr/>
          <p:nvPr/>
        </p:nvCxnSpPr>
        <p:spPr>
          <a:xfrm flipH="1">
            <a:off x="6082302" y="4065621"/>
            <a:ext cx="2" cy="1439518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接连接符 164">
            <a:extLst>
              <a:ext uri="{FF2B5EF4-FFF2-40B4-BE49-F238E27FC236}">
                <a16:creationId xmlns:a16="http://schemas.microsoft.com/office/drawing/2014/main" id="{64F1735F-9C78-4B1B-8B2D-60156B9E9984}"/>
              </a:ext>
            </a:extLst>
          </p:cNvPr>
          <p:cNvCxnSpPr>
            <a:cxnSpLocks/>
          </p:cNvCxnSpPr>
          <p:nvPr/>
        </p:nvCxnSpPr>
        <p:spPr>
          <a:xfrm>
            <a:off x="4981609" y="4607902"/>
            <a:ext cx="2156409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连接符 165">
            <a:extLst>
              <a:ext uri="{FF2B5EF4-FFF2-40B4-BE49-F238E27FC236}">
                <a16:creationId xmlns:a16="http://schemas.microsoft.com/office/drawing/2014/main" id="{D4FE6937-93CC-4324-A1C5-C62D5E483274}"/>
              </a:ext>
            </a:extLst>
          </p:cNvPr>
          <p:cNvCxnSpPr/>
          <p:nvPr/>
        </p:nvCxnSpPr>
        <p:spPr>
          <a:xfrm>
            <a:off x="4981609" y="4607902"/>
            <a:ext cx="0" cy="960597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接连接符 166">
            <a:extLst>
              <a:ext uri="{FF2B5EF4-FFF2-40B4-BE49-F238E27FC236}">
                <a16:creationId xmlns:a16="http://schemas.microsoft.com/office/drawing/2014/main" id="{02A987F1-0A20-414A-A38A-A474997A66E9}"/>
              </a:ext>
            </a:extLst>
          </p:cNvPr>
          <p:cNvCxnSpPr/>
          <p:nvPr/>
        </p:nvCxnSpPr>
        <p:spPr>
          <a:xfrm>
            <a:off x="7144952" y="4607902"/>
            <a:ext cx="0" cy="960597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接连接符 168">
            <a:extLst>
              <a:ext uri="{FF2B5EF4-FFF2-40B4-BE49-F238E27FC236}">
                <a16:creationId xmlns:a16="http://schemas.microsoft.com/office/drawing/2014/main" id="{C7D334EF-6BC0-4E29-A9BD-454378CAAFD7}"/>
              </a:ext>
            </a:extLst>
          </p:cNvPr>
          <p:cNvCxnSpPr/>
          <p:nvPr/>
        </p:nvCxnSpPr>
        <p:spPr>
          <a:xfrm flipH="1">
            <a:off x="9312204" y="4065621"/>
            <a:ext cx="2" cy="1439518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接连接符 169">
            <a:extLst>
              <a:ext uri="{FF2B5EF4-FFF2-40B4-BE49-F238E27FC236}">
                <a16:creationId xmlns:a16="http://schemas.microsoft.com/office/drawing/2014/main" id="{00E01528-18E9-4976-8BDD-FAD5180018F6}"/>
              </a:ext>
            </a:extLst>
          </p:cNvPr>
          <p:cNvCxnSpPr>
            <a:cxnSpLocks/>
          </p:cNvCxnSpPr>
          <p:nvPr/>
        </p:nvCxnSpPr>
        <p:spPr>
          <a:xfrm>
            <a:off x="8211511" y="4607902"/>
            <a:ext cx="2156409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接连接符 170">
            <a:extLst>
              <a:ext uri="{FF2B5EF4-FFF2-40B4-BE49-F238E27FC236}">
                <a16:creationId xmlns:a16="http://schemas.microsoft.com/office/drawing/2014/main" id="{62212258-61C2-4E32-ACC9-6AB74DA4D8C6}"/>
              </a:ext>
            </a:extLst>
          </p:cNvPr>
          <p:cNvCxnSpPr/>
          <p:nvPr/>
        </p:nvCxnSpPr>
        <p:spPr>
          <a:xfrm>
            <a:off x="8211511" y="4607902"/>
            <a:ext cx="0" cy="960597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接连接符 171">
            <a:extLst>
              <a:ext uri="{FF2B5EF4-FFF2-40B4-BE49-F238E27FC236}">
                <a16:creationId xmlns:a16="http://schemas.microsoft.com/office/drawing/2014/main" id="{C3BD71F4-76E2-4D0C-B1CF-FB9AE9EB5ED5}"/>
              </a:ext>
            </a:extLst>
          </p:cNvPr>
          <p:cNvCxnSpPr/>
          <p:nvPr/>
        </p:nvCxnSpPr>
        <p:spPr>
          <a:xfrm>
            <a:off x="10374854" y="4607902"/>
            <a:ext cx="0" cy="960597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D91AE154-93B2-4A78-BACA-49D56F765547}"/>
              </a:ext>
            </a:extLst>
          </p:cNvPr>
          <p:cNvSpPr txBox="1">
            <a:spLocks/>
          </p:cNvSpPr>
          <p:nvPr/>
        </p:nvSpPr>
        <p:spPr>
          <a:xfrm>
            <a:off x="11293543" y="203170"/>
            <a:ext cx="519896" cy="12311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D2FDB-D031-43E8-9729-95302CAA4617}" type="slidenum">
              <a:rPr lang="en-US" sz="80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27</a:t>
            </a:fld>
            <a:endParaRPr lang="en-US" sz="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59C31FD-A274-4166-9AD4-4867DA4B9CC7}"/>
              </a:ext>
            </a:extLst>
          </p:cNvPr>
          <p:cNvSpPr txBox="1"/>
          <p:nvPr/>
        </p:nvSpPr>
        <p:spPr>
          <a:xfrm>
            <a:off x="4559778" y="747904"/>
            <a:ext cx="3031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1" name="文本占位符 5">
            <a:extLst>
              <a:ext uri="{FF2B5EF4-FFF2-40B4-BE49-F238E27FC236}">
                <a16:creationId xmlns:a16="http://schemas.microsoft.com/office/drawing/2014/main" id="{E3E06155-C2D9-493D-97A4-C5582F4F0B16}"/>
              </a:ext>
            </a:extLst>
          </p:cNvPr>
          <p:cNvSpPr txBox="1">
            <a:spLocks/>
          </p:cNvSpPr>
          <p:nvPr/>
        </p:nvSpPr>
        <p:spPr>
          <a:xfrm>
            <a:off x="5080339" y="1016285"/>
            <a:ext cx="2031325" cy="4247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项目组织架构</a:t>
            </a:r>
          </a:p>
        </p:txBody>
      </p:sp>
      <p:sp>
        <p:nvSpPr>
          <p:cNvPr id="52" name="Rectangle 26">
            <a:extLst>
              <a:ext uri="{FF2B5EF4-FFF2-40B4-BE49-F238E27FC236}">
                <a16:creationId xmlns:a16="http://schemas.microsoft.com/office/drawing/2014/main" id="{A926EADA-34AD-409C-BAE1-820091CBEBA5}"/>
              </a:ext>
            </a:extLst>
          </p:cNvPr>
          <p:cNvSpPr/>
          <p:nvPr/>
        </p:nvSpPr>
        <p:spPr>
          <a:xfrm rot="16200000">
            <a:off x="5539652" y="1190511"/>
            <a:ext cx="1135182" cy="1919402"/>
          </a:xfrm>
          <a:prstGeom prst="roundRect">
            <a:avLst>
              <a:gd name="adj" fmla="val 7653"/>
            </a:avLst>
          </a:prstGeom>
          <a:solidFill>
            <a:schemeClr val="accent1"/>
          </a:solidFill>
          <a:ln>
            <a:noFill/>
          </a:ln>
          <a:effectLst>
            <a:outerShdw blurRad="381000" dist="381000" dir="5400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8724EE97-27BE-497B-8F15-7D7DF05F9DA0}"/>
              </a:ext>
            </a:extLst>
          </p:cNvPr>
          <p:cNvSpPr txBox="1"/>
          <p:nvPr/>
        </p:nvSpPr>
        <p:spPr>
          <a:xfrm>
            <a:off x="5147541" y="2189326"/>
            <a:ext cx="1919400" cy="339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4" name="文本占位符 5">
            <a:extLst>
              <a:ext uri="{FF2B5EF4-FFF2-40B4-BE49-F238E27FC236}">
                <a16:creationId xmlns:a16="http://schemas.microsoft.com/office/drawing/2014/main" id="{56B2D769-9CB1-4675-9BB4-F6CB63E98EAB}"/>
              </a:ext>
            </a:extLst>
          </p:cNvPr>
          <p:cNvSpPr txBox="1">
            <a:spLocks/>
          </p:cNvSpPr>
          <p:nvPr/>
        </p:nvSpPr>
        <p:spPr>
          <a:xfrm>
            <a:off x="5784076" y="1747361"/>
            <a:ext cx="646331" cy="45890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总监</a:t>
            </a:r>
          </a:p>
        </p:txBody>
      </p:sp>
      <p:sp>
        <p:nvSpPr>
          <p:cNvPr id="40" name="Rectangle 26">
            <a:extLst>
              <a:ext uri="{FF2B5EF4-FFF2-40B4-BE49-F238E27FC236}">
                <a16:creationId xmlns:a16="http://schemas.microsoft.com/office/drawing/2014/main" id="{2B8F370B-D602-499D-803D-4312F52BB79F}"/>
              </a:ext>
            </a:extLst>
          </p:cNvPr>
          <p:cNvSpPr/>
          <p:nvPr/>
        </p:nvSpPr>
        <p:spPr>
          <a:xfrm rot="16200000">
            <a:off x="2307930" y="3087338"/>
            <a:ext cx="1135182" cy="1480675"/>
          </a:xfrm>
          <a:prstGeom prst="roundRect">
            <a:avLst>
              <a:gd name="adj" fmla="val 7653"/>
            </a:avLst>
          </a:prstGeom>
          <a:solidFill>
            <a:schemeClr val="accent1"/>
          </a:solidFill>
          <a:ln>
            <a:noFill/>
          </a:ln>
          <a:effectLst>
            <a:outerShdw blurRad="381000" dist="381000" dir="5400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021B0C2-6808-4F52-A303-FCB80FF5ED4E}"/>
              </a:ext>
            </a:extLst>
          </p:cNvPr>
          <p:cNvSpPr txBox="1"/>
          <p:nvPr/>
        </p:nvSpPr>
        <p:spPr>
          <a:xfrm>
            <a:off x="2135183" y="3730465"/>
            <a:ext cx="1480674" cy="616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文本占位符 5">
            <a:extLst>
              <a:ext uri="{FF2B5EF4-FFF2-40B4-BE49-F238E27FC236}">
                <a16:creationId xmlns:a16="http://schemas.microsoft.com/office/drawing/2014/main" id="{BD85DB49-63B4-4619-9948-A712F77D54C8}"/>
              </a:ext>
            </a:extLst>
          </p:cNvPr>
          <p:cNvSpPr txBox="1">
            <a:spLocks/>
          </p:cNvSpPr>
          <p:nvPr/>
        </p:nvSpPr>
        <p:spPr>
          <a:xfrm>
            <a:off x="2488235" y="3288500"/>
            <a:ext cx="774571" cy="45890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组长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Rectangle 26">
            <a:extLst>
              <a:ext uri="{FF2B5EF4-FFF2-40B4-BE49-F238E27FC236}">
                <a16:creationId xmlns:a16="http://schemas.microsoft.com/office/drawing/2014/main" id="{85D32CB0-DA8B-4902-AA43-9C280B81D82E}"/>
              </a:ext>
            </a:extLst>
          </p:cNvPr>
          <p:cNvSpPr/>
          <p:nvPr/>
        </p:nvSpPr>
        <p:spPr>
          <a:xfrm rot="16200000">
            <a:off x="1223655" y="5051622"/>
            <a:ext cx="1135182" cy="907034"/>
          </a:xfrm>
          <a:prstGeom prst="roundRect">
            <a:avLst>
              <a:gd name="adj" fmla="val 7653"/>
            </a:avLst>
          </a:prstGeom>
          <a:solidFill>
            <a:schemeClr val="accent1"/>
          </a:solidFill>
          <a:ln>
            <a:noFill/>
          </a:ln>
          <a:effectLst>
            <a:outerShdw blurRad="381000" dist="381000" dir="5400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1" name="文本占位符 5">
            <a:extLst>
              <a:ext uri="{FF2B5EF4-FFF2-40B4-BE49-F238E27FC236}">
                <a16:creationId xmlns:a16="http://schemas.microsoft.com/office/drawing/2014/main" id="{779CDB62-E898-4D4D-8436-B000AA4468EA}"/>
              </a:ext>
            </a:extLst>
          </p:cNvPr>
          <p:cNvSpPr txBox="1">
            <a:spLocks/>
          </p:cNvSpPr>
          <p:nvPr/>
        </p:nvSpPr>
        <p:spPr>
          <a:xfrm>
            <a:off x="1400753" y="5129587"/>
            <a:ext cx="780984" cy="45890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占位符 5">
            <a:extLst>
              <a:ext uri="{FF2B5EF4-FFF2-40B4-BE49-F238E27FC236}">
                <a16:creationId xmlns:a16="http://schemas.microsoft.com/office/drawing/2014/main" id="{D28E5815-AE90-476B-AA14-539B92271614}"/>
              </a:ext>
            </a:extLst>
          </p:cNvPr>
          <p:cNvSpPr txBox="1">
            <a:spLocks/>
          </p:cNvSpPr>
          <p:nvPr/>
        </p:nvSpPr>
        <p:spPr>
          <a:xfrm>
            <a:off x="1574678" y="5568499"/>
            <a:ext cx="433132" cy="29796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CN" sz="1000" dirty="0">
                <a:solidFill>
                  <a:schemeClr val="bg1"/>
                </a:solidFill>
                <a:latin typeface="Arial" panose="020B0604020202020204" pitchFamily="34" charset="0"/>
              </a:rPr>
              <a:t>Text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4" name="Rectangle 26">
            <a:extLst>
              <a:ext uri="{FF2B5EF4-FFF2-40B4-BE49-F238E27FC236}">
                <a16:creationId xmlns:a16="http://schemas.microsoft.com/office/drawing/2014/main" id="{28B26B53-8792-427B-A155-E700F10B17C1}"/>
              </a:ext>
            </a:extLst>
          </p:cNvPr>
          <p:cNvSpPr/>
          <p:nvPr/>
        </p:nvSpPr>
        <p:spPr>
          <a:xfrm rot="16200000">
            <a:off x="2307929" y="5051622"/>
            <a:ext cx="1135182" cy="907034"/>
          </a:xfrm>
          <a:prstGeom prst="roundRect">
            <a:avLst>
              <a:gd name="adj" fmla="val 7653"/>
            </a:avLst>
          </a:prstGeom>
          <a:solidFill>
            <a:schemeClr val="accent1"/>
          </a:solidFill>
          <a:ln>
            <a:noFill/>
          </a:ln>
          <a:effectLst>
            <a:outerShdw blurRad="381000" dist="381000" dir="5400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5" name="文本占位符 5">
            <a:extLst>
              <a:ext uri="{FF2B5EF4-FFF2-40B4-BE49-F238E27FC236}">
                <a16:creationId xmlns:a16="http://schemas.microsoft.com/office/drawing/2014/main" id="{E42AC88B-29BF-46C9-BFDC-F1FC95C523E3}"/>
              </a:ext>
            </a:extLst>
          </p:cNvPr>
          <p:cNvSpPr txBox="1">
            <a:spLocks/>
          </p:cNvSpPr>
          <p:nvPr/>
        </p:nvSpPr>
        <p:spPr>
          <a:xfrm>
            <a:off x="2485027" y="5129587"/>
            <a:ext cx="780984" cy="45890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文本占位符 5">
            <a:extLst>
              <a:ext uri="{FF2B5EF4-FFF2-40B4-BE49-F238E27FC236}">
                <a16:creationId xmlns:a16="http://schemas.microsoft.com/office/drawing/2014/main" id="{52D26C97-E2E5-4466-ACC1-EDC288586FD9}"/>
              </a:ext>
            </a:extLst>
          </p:cNvPr>
          <p:cNvSpPr txBox="1">
            <a:spLocks/>
          </p:cNvSpPr>
          <p:nvPr/>
        </p:nvSpPr>
        <p:spPr>
          <a:xfrm>
            <a:off x="2658952" y="5568499"/>
            <a:ext cx="433132" cy="29796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CN" sz="1000" dirty="0">
                <a:solidFill>
                  <a:schemeClr val="bg1"/>
                </a:solidFill>
                <a:latin typeface="Arial" panose="020B0604020202020204" pitchFamily="34" charset="0"/>
              </a:rPr>
              <a:t>Text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8" name="Rectangle 26">
            <a:extLst>
              <a:ext uri="{FF2B5EF4-FFF2-40B4-BE49-F238E27FC236}">
                <a16:creationId xmlns:a16="http://schemas.microsoft.com/office/drawing/2014/main" id="{65D1D298-99A9-4080-80D1-C288380E4920}"/>
              </a:ext>
            </a:extLst>
          </p:cNvPr>
          <p:cNvSpPr/>
          <p:nvPr/>
        </p:nvSpPr>
        <p:spPr>
          <a:xfrm rot="16200000">
            <a:off x="3392203" y="5051622"/>
            <a:ext cx="1135182" cy="907034"/>
          </a:xfrm>
          <a:prstGeom prst="roundRect">
            <a:avLst>
              <a:gd name="adj" fmla="val 7653"/>
            </a:avLst>
          </a:prstGeom>
          <a:solidFill>
            <a:schemeClr val="accent1"/>
          </a:solidFill>
          <a:ln>
            <a:noFill/>
          </a:ln>
          <a:effectLst>
            <a:outerShdw blurRad="381000" dist="381000" dir="5400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9" name="文本占位符 5">
            <a:extLst>
              <a:ext uri="{FF2B5EF4-FFF2-40B4-BE49-F238E27FC236}">
                <a16:creationId xmlns:a16="http://schemas.microsoft.com/office/drawing/2014/main" id="{8D93AB15-83F7-4371-B8FC-78D32BF97ED5}"/>
              </a:ext>
            </a:extLst>
          </p:cNvPr>
          <p:cNvSpPr txBox="1">
            <a:spLocks/>
          </p:cNvSpPr>
          <p:nvPr/>
        </p:nvSpPr>
        <p:spPr>
          <a:xfrm>
            <a:off x="3569301" y="5129587"/>
            <a:ext cx="780984" cy="45890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文本占位符 5">
            <a:extLst>
              <a:ext uri="{FF2B5EF4-FFF2-40B4-BE49-F238E27FC236}">
                <a16:creationId xmlns:a16="http://schemas.microsoft.com/office/drawing/2014/main" id="{F89DFC7E-F62A-4972-92B8-6EA8C5E11326}"/>
              </a:ext>
            </a:extLst>
          </p:cNvPr>
          <p:cNvSpPr txBox="1">
            <a:spLocks/>
          </p:cNvSpPr>
          <p:nvPr/>
        </p:nvSpPr>
        <p:spPr>
          <a:xfrm>
            <a:off x="3743226" y="5568499"/>
            <a:ext cx="433132" cy="29796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CN" sz="1000" dirty="0">
                <a:solidFill>
                  <a:schemeClr val="bg1"/>
                </a:solidFill>
                <a:latin typeface="Arial" panose="020B0604020202020204" pitchFamily="34" charset="0"/>
              </a:rPr>
              <a:t>Text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0" name="Rectangle 26">
            <a:extLst>
              <a:ext uri="{FF2B5EF4-FFF2-40B4-BE49-F238E27FC236}">
                <a16:creationId xmlns:a16="http://schemas.microsoft.com/office/drawing/2014/main" id="{BC69A1A2-97F2-4468-BCF8-5975AA3BEAB4}"/>
              </a:ext>
            </a:extLst>
          </p:cNvPr>
          <p:cNvSpPr/>
          <p:nvPr/>
        </p:nvSpPr>
        <p:spPr>
          <a:xfrm rot="16200000">
            <a:off x="5526841" y="3087338"/>
            <a:ext cx="1135182" cy="1480675"/>
          </a:xfrm>
          <a:prstGeom prst="roundRect">
            <a:avLst>
              <a:gd name="adj" fmla="val 7653"/>
            </a:avLst>
          </a:prstGeom>
          <a:solidFill>
            <a:schemeClr val="accent1"/>
          </a:solidFill>
          <a:ln>
            <a:noFill/>
          </a:ln>
          <a:effectLst>
            <a:outerShdw blurRad="381000" dist="381000" dir="5400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288CC91F-3EA1-4B92-9ED0-54A109E616E9}"/>
              </a:ext>
            </a:extLst>
          </p:cNvPr>
          <p:cNvSpPr txBox="1"/>
          <p:nvPr/>
        </p:nvSpPr>
        <p:spPr>
          <a:xfrm>
            <a:off x="5354094" y="3730465"/>
            <a:ext cx="1480674" cy="616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" name="文本占位符 5">
            <a:extLst>
              <a:ext uri="{FF2B5EF4-FFF2-40B4-BE49-F238E27FC236}">
                <a16:creationId xmlns:a16="http://schemas.microsoft.com/office/drawing/2014/main" id="{19EF4BD1-709A-4085-BD9A-1A5E7989F9A3}"/>
              </a:ext>
            </a:extLst>
          </p:cNvPr>
          <p:cNvSpPr txBox="1">
            <a:spLocks/>
          </p:cNvSpPr>
          <p:nvPr/>
        </p:nvSpPr>
        <p:spPr>
          <a:xfrm>
            <a:off x="5707146" y="3288500"/>
            <a:ext cx="774571" cy="45890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组长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3" name="Rectangle 26">
            <a:extLst>
              <a:ext uri="{FF2B5EF4-FFF2-40B4-BE49-F238E27FC236}">
                <a16:creationId xmlns:a16="http://schemas.microsoft.com/office/drawing/2014/main" id="{DCF09FD3-BE44-49E8-A284-693AEB107476}"/>
              </a:ext>
            </a:extLst>
          </p:cNvPr>
          <p:cNvSpPr/>
          <p:nvPr/>
        </p:nvSpPr>
        <p:spPr>
          <a:xfrm rot="16200000">
            <a:off x="4442566" y="5051622"/>
            <a:ext cx="1135182" cy="907034"/>
          </a:xfrm>
          <a:prstGeom prst="roundRect">
            <a:avLst>
              <a:gd name="adj" fmla="val 7653"/>
            </a:avLst>
          </a:prstGeom>
          <a:solidFill>
            <a:schemeClr val="accent1"/>
          </a:solidFill>
          <a:ln>
            <a:noFill/>
          </a:ln>
          <a:effectLst>
            <a:outerShdw blurRad="381000" dist="381000" dir="5400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5" name="文本占位符 5">
            <a:extLst>
              <a:ext uri="{FF2B5EF4-FFF2-40B4-BE49-F238E27FC236}">
                <a16:creationId xmlns:a16="http://schemas.microsoft.com/office/drawing/2014/main" id="{B051A2C9-7F92-4766-AC2E-A0E9203AE3B5}"/>
              </a:ext>
            </a:extLst>
          </p:cNvPr>
          <p:cNvSpPr txBox="1">
            <a:spLocks/>
          </p:cNvSpPr>
          <p:nvPr/>
        </p:nvSpPr>
        <p:spPr>
          <a:xfrm>
            <a:off x="4619663" y="5129587"/>
            <a:ext cx="780984" cy="45890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文本占位符 5">
            <a:extLst>
              <a:ext uri="{FF2B5EF4-FFF2-40B4-BE49-F238E27FC236}">
                <a16:creationId xmlns:a16="http://schemas.microsoft.com/office/drawing/2014/main" id="{8416C3DF-8975-4797-B139-E23E2C3AF470}"/>
              </a:ext>
            </a:extLst>
          </p:cNvPr>
          <p:cNvSpPr txBox="1">
            <a:spLocks/>
          </p:cNvSpPr>
          <p:nvPr/>
        </p:nvSpPr>
        <p:spPr>
          <a:xfrm>
            <a:off x="4793589" y="5568499"/>
            <a:ext cx="433132" cy="29796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CN" sz="1000" dirty="0">
                <a:solidFill>
                  <a:schemeClr val="bg1"/>
                </a:solidFill>
                <a:latin typeface="Arial" panose="020B0604020202020204" pitchFamily="34" charset="0"/>
              </a:rPr>
              <a:t>Text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0" name="Rectangle 26">
            <a:extLst>
              <a:ext uri="{FF2B5EF4-FFF2-40B4-BE49-F238E27FC236}">
                <a16:creationId xmlns:a16="http://schemas.microsoft.com/office/drawing/2014/main" id="{8E293C28-B008-4084-8536-74134E699CC2}"/>
              </a:ext>
            </a:extLst>
          </p:cNvPr>
          <p:cNvSpPr/>
          <p:nvPr/>
        </p:nvSpPr>
        <p:spPr>
          <a:xfrm rot="16200000">
            <a:off x="5526840" y="5051622"/>
            <a:ext cx="1135182" cy="907034"/>
          </a:xfrm>
          <a:prstGeom prst="roundRect">
            <a:avLst>
              <a:gd name="adj" fmla="val 7653"/>
            </a:avLst>
          </a:prstGeom>
          <a:solidFill>
            <a:schemeClr val="accent1"/>
          </a:solidFill>
          <a:ln>
            <a:noFill/>
          </a:ln>
          <a:effectLst>
            <a:outerShdw blurRad="381000" dist="381000" dir="5400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1" name="文本占位符 5">
            <a:extLst>
              <a:ext uri="{FF2B5EF4-FFF2-40B4-BE49-F238E27FC236}">
                <a16:creationId xmlns:a16="http://schemas.microsoft.com/office/drawing/2014/main" id="{CE0195B0-D172-4579-98B1-5DCD22F4C285}"/>
              </a:ext>
            </a:extLst>
          </p:cNvPr>
          <p:cNvSpPr txBox="1">
            <a:spLocks/>
          </p:cNvSpPr>
          <p:nvPr/>
        </p:nvSpPr>
        <p:spPr>
          <a:xfrm>
            <a:off x="5703937" y="5129587"/>
            <a:ext cx="780984" cy="45890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" name="文本占位符 5">
            <a:extLst>
              <a:ext uri="{FF2B5EF4-FFF2-40B4-BE49-F238E27FC236}">
                <a16:creationId xmlns:a16="http://schemas.microsoft.com/office/drawing/2014/main" id="{744DC08F-D74D-4DBA-9886-E9C2D095A55E}"/>
              </a:ext>
            </a:extLst>
          </p:cNvPr>
          <p:cNvSpPr txBox="1">
            <a:spLocks/>
          </p:cNvSpPr>
          <p:nvPr/>
        </p:nvSpPr>
        <p:spPr>
          <a:xfrm>
            <a:off x="5877863" y="5568499"/>
            <a:ext cx="433132" cy="29796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CN" sz="1000" dirty="0">
                <a:solidFill>
                  <a:schemeClr val="bg1"/>
                </a:solidFill>
                <a:latin typeface="Arial" panose="020B0604020202020204" pitchFamily="34" charset="0"/>
              </a:rPr>
              <a:t>Text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7" name="Rectangle 26">
            <a:extLst>
              <a:ext uri="{FF2B5EF4-FFF2-40B4-BE49-F238E27FC236}">
                <a16:creationId xmlns:a16="http://schemas.microsoft.com/office/drawing/2014/main" id="{1E1F8E79-2A66-4589-A0B1-1267847ECC4D}"/>
              </a:ext>
            </a:extLst>
          </p:cNvPr>
          <p:cNvSpPr/>
          <p:nvPr/>
        </p:nvSpPr>
        <p:spPr>
          <a:xfrm rot="16200000">
            <a:off x="6611114" y="5051622"/>
            <a:ext cx="1135182" cy="907034"/>
          </a:xfrm>
          <a:prstGeom prst="roundRect">
            <a:avLst>
              <a:gd name="adj" fmla="val 7653"/>
            </a:avLst>
          </a:prstGeom>
          <a:solidFill>
            <a:schemeClr val="accent1"/>
          </a:solidFill>
          <a:ln>
            <a:noFill/>
          </a:ln>
          <a:effectLst>
            <a:outerShdw blurRad="381000" dist="381000" dir="5400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8" name="文本占位符 5">
            <a:extLst>
              <a:ext uri="{FF2B5EF4-FFF2-40B4-BE49-F238E27FC236}">
                <a16:creationId xmlns:a16="http://schemas.microsoft.com/office/drawing/2014/main" id="{B903DBCB-53DE-446C-8515-3135BE910492}"/>
              </a:ext>
            </a:extLst>
          </p:cNvPr>
          <p:cNvSpPr txBox="1">
            <a:spLocks/>
          </p:cNvSpPr>
          <p:nvPr/>
        </p:nvSpPr>
        <p:spPr>
          <a:xfrm>
            <a:off x="6788211" y="5129587"/>
            <a:ext cx="780984" cy="45890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文本占位符 5">
            <a:extLst>
              <a:ext uri="{FF2B5EF4-FFF2-40B4-BE49-F238E27FC236}">
                <a16:creationId xmlns:a16="http://schemas.microsoft.com/office/drawing/2014/main" id="{57CC4E9D-E0FB-4C9F-87D5-13EE94BB4ED7}"/>
              </a:ext>
            </a:extLst>
          </p:cNvPr>
          <p:cNvSpPr txBox="1">
            <a:spLocks/>
          </p:cNvSpPr>
          <p:nvPr/>
        </p:nvSpPr>
        <p:spPr>
          <a:xfrm>
            <a:off x="6962137" y="5568499"/>
            <a:ext cx="433132" cy="29796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CN" sz="1000" dirty="0">
                <a:solidFill>
                  <a:schemeClr val="bg1"/>
                </a:solidFill>
                <a:latin typeface="Arial" panose="020B0604020202020204" pitchFamily="34" charset="0"/>
              </a:rPr>
              <a:t>Text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8" name="Rectangle 26">
            <a:extLst>
              <a:ext uri="{FF2B5EF4-FFF2-40B4-BE49-F238E27FC236}">
                <a16:creationId xmlns:a16="http://schemas.microsoft.com/office/drawing/2014/main" id="{2E7EE430-88C2-4150-940A-78BC2DECA311}"/>
              </a:ext>
            </a:extLst>
          </p:cNvPr>
          <p:cNvSpPr/>
          <p:nvPr/>
        </p:nvSpPr>
        <p:spPr>
          <a:xfrm rot="16200000">
            <a:off x="8748892" y="3087338"/>
            <a:ext cx="1135182" cy="1480675"/>
          </a:xfrm>
          <a:prstGeom prst="roundRect">
            <a:avLst>
              <a:gd name="adj" fmla="val 7653"/>
            </a:avLst>
          </a:prstGeom>
          <a:solidFill>
            <a:schemeClr val="accent1"/>
          </a:solidFill>
          <a:ln>
            <a:noFill/>
          </a:ln>
          <a:effectLst>
            <a:outerShdw blurRad="381000" dist="381000" dir="5400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B5BCCB7B-F03B-4F40-8E68-814577981F90}"/>
              </a:ext>
            </a:extLst>
          </p:cNvPr>
          <p:cNvSpPr txBox="1"/>
          <p:nvPr/>
        </p:nvSpPr>
        <p:spPr>
          <a:xfrm>
            <a:off x="8576145" y="3730465"/>
            <a:ext cx="1480674" cy="616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2" name="文本占位符 5">
            <a:extLst>
              <a:ext uri="{FF2B5EF4-FFF2-40B4-BE49-F238E27FC236}">
                <a16:creationId xmlns:a16="http://schemas.microsoft.com/office/drawing/2014/main" id="{710C6EFE-4A3F-46EA-B068-F50FC0D4858B}"/>
              </a:ext>
            </a:extLst>
          </p:cNvPr>
          <p:cNvSpPr txBox="1">
            <a:spLocks/>
          </p:cNvSpPr>
          <p:nvPr/>
        </p:nvSpPr>
        <p:spPr>
          <a:xfrm>
            <a:off x="8929197" y="3288500"/>
            <a:ext cx="774571" cy="45890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组长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9" name="Rectangle 26">
            <a:extLst>
              <a:ext uri="{FF2B5EF4-FFF2-40B4-BE49-F238E27FC236}">
                <a16:creationId xmlns:a16="http://schemas.microsoft.com/office/drawing/2014/main" id="{D8C7CFEB-2C01-4CE1-8AB2-1068ECE71E0D}"/>
              </a:ext>
            </a:extLst>
          </p:cNvPr>
          <p:cNvSpPr/>
          <p:nvPr/>
        </p:nvSpPr>
        <p:spPr>
          <a:xfrm rot="16200000">
            <a:off x="7664617" y="5051622"/>
            <a:ext cx="1135182" cy="907034"/>
          </a:xfrm>
          <a:prstGeom prst="roundRect">
            <a:avLst>
              <a:gd name="adj" fmla="val 7653"/>
            </a:avLst>
          </a:prstGeom>
          <a:solidFill>
            <a:schemeClr val="accent1"/>
          </a:solidFill>
          <a:ln>
            <a:noFill/>
          </a:ln>
          <a:effectLst>
            <a:outerShdw blurRad="381000" dist="381000" dir="5400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0" name="文本占位符 5">
            <a:extLst>
              <a:ext uri="{FF2B5EF4-FFF2-40B4-BE49-F238E27FC236}">
                <a16:creationId xmlns:a16="http://schemas.microsoft.com/office/drawing/2014/main" id="{B542EC31-92A3-494D-B730-51D87DB4542A}"/>
              </a:ext>
            </a:extLst>
          </p:cNvPr>
          <p:cNvSpPr txBox="1">
            <a:spLocks/>
          </p:cNvSpPr>
          <p:nvPr/>
        </p:nvSpPr>
        <p:spPr>
          <a:xfrm>
            <a:off x="7841714" y="5129587"/>
            <a:ext cx="780984" cy="45890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1" name="文本占位符 5">
            <a:extLst>
              <a:ext uri="{FF2B5EF4-FFF2-40B4-BE49-F238E27FC236}">
                <a16:creationId xmlns:a16="http://schemas.microsoft.com/office/drawing/2014/main" id="{42EA3B94-7A72-4A47-9C18-15E612281B19}"/>
              </a:ext>
            </a:extLst>
          </p:cNvPr>
          <p:cNvSpPr txBox="1">
            <a:spLocks/>
          </p:cNvSpPr>
          <p:nvPr/>
        </p:nvSpPr>
        <p:spPr>
          <a:xfrm>
            <a:off x="8015640" y="5568499"/>
            <a:ext cx="433132" cy="29796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CN" sz="1000" dirty="0">
                <a:solidFill>
                  <a:schemeClr val="bg1"/>
                </a:solidFill>
                <a:latin typeface="Arial" panose="020B0604020202020204" pitchFamily="34" charset="0"/>
              </a:rPr>
              <a:t>Text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0" name="Rectangle 26">
            <a:extLst>
              <a:ext uri="{FF2B5EF4-FFF2-40B4-BE49-F238E27FC236}">
                <a16:creationId xmlns:a16="http://schemas.microsoft.com/office/drawing/2014/main" id="{BFADA95F-F872-4CDD-AD33-E0779023DEC0}"/>
              </a:ext>
            </a:extLst>
          </p:cNvPr>
          <p:cNvSpPr/>
          <p:nvPr/>
        </p:nvSpPr>
        <p:spPr>
          <a:xfrm rot="16200000">
            <a:off x="8748891" y="5051622"/>
            <a:ext cx="1135182" cy="907034"/>
          </a:xfrm>
          <a:prstGeom prst="roundRect">
            <a:avLst>
              <a:gd name="adj" fmla="val 7653"/>
            </a:avLst>
          </a:prstGeom>
          <a:solidFill>
            <a:schemeClr val="accent1"/>
          </a:solidFill>
          <a:ln>
            <a:noFill/>
          </a:ln>
          <a:effectLst>
            <a:outerShdw blurRad="381000" dist="381000" dir="5400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4" name="文本占位符 5">
            <a:extLst>
              <a:ext uri="{FF2B5EF4-FFF2-40B4-BE49-F238E27FC236}">
                <a16:creationId xmlns:a16="http://schemas.microsoft.com/office/drawing/2014/main" id="{90A5C0A4-5D46-4D37-972F-CEC129AD7B0E}"/>
              </a:ext>
            </a:extLst>
          </p:cNvPr>
          <p:cNvSpPr txBox="1">
            <a:spLocks/>
          </p:cNvSpPr>
          <p:nvPr/>
        </p:nvSpPr>
        <p:spPr>
          <a:xfrm>
            <a:off x="8925988" y="5129587"/>
            <a:ext cx="780984" cy="45890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8" name="文本占位符 5">
            <a:extLst>
              <a:ext uri="{FF2B5EF4-FFF2-40B4-BE49-F238E27FC236}">
                <a16:creationId xmlns:a16="http://schemas.microsoft.com/office/drawing/2014/main" id="{EC15748E-5A3E-4E0D-B8D6-C373DC2D9D63}"/>
              </a:ext>
            </a:extLst>
          </p:cNvPr>
          <p:cNvSpPr txBox="1">
            <a:spLocks/>
          </p:cNvSpPr>
          <p:nvPr/>
        </p:nvSpPr>
        <p:spPr>
          <a:xfrm>
            <a:off x="9099914" y="5568499"/>
            <a:ext cx="433132" cy="29796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CN" sz="1000" dirty="0">
                <a:solidFill>
                  <a:schemeClr val="bg1"/>
                </a:solidFill>
                <a:latin typeface="Arial" panose="020B0604020202020204" pitchFamily="34" charset="0"/>
              </a:rPr>
              <a:t>Text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8" name="Rectangle 26">
            <a:extLst>
              <a:ext uri="{FF2B5EF4-FFF2-40B4-BE49-F238E27FC236}">
                <a16:creationId xmlns:a16="http://schemas.microsoft.com/office/drawing/2014/main" id="{533FA3C5-9B0E-4290-9FCA-2B409BCC15F6}"/>
              </a:ext>
            </a:extLst>
          </p:cNvPr>
          <p:cNvSpPr/>
          <p:nvPr/>
        </p:nvSpPr>
        <p:spPr>
          <a:xfrm rot="16200000">
            <a:off x="9833165" y="5051622"/>
            <a:ext cx="1135182" cy="907034"/>
          </a:xfrm>
          <a:prstGeom prst="roundRect">
            <a:avLst>
              <a:gd name="adj" fmla="val 7653"/>
            </a:avLst>
          </a:prstGeom>
          <a:solidFill>
            <a:schemeClr val="accent1"/>
          </a:solidFill>
          <a:ln>
            <a:noFill/>
          </a:ln>
          <a:effectLst>
            <a:outerShdw blurRad="381000" dist="381000" dir="5400000" sx="101000" sy="101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2" name="文本占位符 5">
            <a:extLst>
              <a:ext uri="{FF2B5EF4-FFF2-40B4-BE49-F238E27FC236}">
                <a16:creationId xmlns:a16="http://schemas.microsoft.com/office/drawing/2014/main" id="{36D8DB95-4CD9-47A4-B6DD-89E4270143F5}"/>
              </a:ext>
            </a:extLst>
          </p:cNvPr>
          <p:cNvSpPr txBox="1">
            <a:spLocks/>
          </p:cNvSpPr>
          <p:nvPr/>
        </p:nvSpPr>
        <p:spPr>
          <a:xfrm>
            <a:off x="10010262" y="5129587"/>
            <a:ext cx="780984" cy="45890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" name="文本占位符 5">
            <a:extLst>
              <a:ext uri="{FF2B5EF4-FFF2-40B4-BE49-F238E27FC236}">
                <a16:creationId xmlns:a16="http://schemas.microsoft.com/office/drawing/2014/main" id="{D3EDAEFA-63F9-4F86-9843-FF06966DEFCE}"/>
              </a:ext>
            </a:extLst>
          </p:cNvPr>
          <p:cNvSpPr txBox="1">
            <a:spLocks/>
          </p:cNvSpPr>
          <p:nvPr/>
        </p:nvSpPr>
        <p:spPr>
          <a:xfrm>
            <a:off x="10184188" y="5568499"/>
            <a:ext cx="433132" cy="29796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CN" sz="1000" dirty="0">
                <a:solidFill>
                  <a:schemeClr val="bg1"/>
                </a:solidFill>
                <a:latin typeface="Arial" panose="020B0604020202020204" pitchFamily="34" charset="0"/>
              </a:rPr>
              <a:t>Text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745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555BCC91-259E-4070-B44B-F0DF5E36FD3E}"/>
              </a:ext>
            </a:extLst>
          </p:cNvPr>
          <p:cNvSpPr/>
          <p:nvPr/>
        </p:nvSpPr>
        <p:spPr>
          <a:xfrm>
            <a:off x="8723086" y="0"/>
            <a:ext cx="34689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3127DED-5192-426E-BB03-994FF28E2961}"/>
              </a:ext>
            </a:extLst>
          </p:cNvPr>
          <p:cNvSpPr/>
          <p:nvPr/>
        </p:nvSpPr>
        <p:spPr>
          <a:xfrm>
            <a:off x="7426743" y="809403"/>
            <a:ext cx="2415551" cy="5194410"/>
          </a:xfrm>
          <a:prstGeom prst="roundRect">
            <a:avLst>
              <a:gd name="adj" fmla="val 1494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9240FDD-5E5B-4BBB-A19D-9314CF44A222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28538" r="1214"/>
          <a:stretch/>
        </p:blipFill>
        <p:spPr>
          <a:xfrm>
            <a:off x="7426743" y="826637"/>
            <a:ext cx="2415551" cy="5159942"/>
          </a:xfrm>
          <a:prstGeom prst="rect">
            <a:avLst/>
          </a:prstGeom>
        </p:spPr>
      </p:pic>
      <p:pic>
        <p:nvPicPr>
          <p:cNvPr id="23" name="图片 22" descr="图片包含 形状&#10;&#10;描述已自动生成">
            <a:extLst>
              <a:ext uri="{FF2B5EF4-FFF2-40B4-BE49-F238E27FC236}">
                <a16:creationId xmlns:a16="http://schemas.microsoft.com/office/drawing/2014/main" id="{81776B24-4C76-4E7A-8646-F1B655762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411" y="682503"/>
            <a:ext cx="3718560" cy="562622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1CD58C93-F3B4-4F3D-975D-4C234C910B09}"/>
              </a:ext>
            </a:extLst>
          </p:cNvPr>
          <p:cNvSpPr txBox="1"/>
          <p:nvPr/>
        </p:nvSpPr>
        <p:spPr>
          <a:xfrm>
            <a:off x="964637" y="2698781"/>
            <a:ext cx="4459778" cy="1674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</a:t>
            </a:r>
            <a:r>
              <a:rPr lang="en-US" altLang="zh-CN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 Enter your text here. Enter your text </a:t>
            </a:r>
            <a:r>
              <a:rPr lang="en-US" altLang="zh-CN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</a:t>
            </a:r>
            <a:r>
              <a:rPr lang="en-US" altLang="zh-CN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 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文本占位符 5">
            <a:extLst>
              <a:ext uri="{FF2B5EF4-FFF2-40B4-BE49-F238E27FC236}">
                <a16:creationId xmlns:a16="http://schemas.microsoft.com/office/drawing/2014/main" id="{871859A6-3934-4F9E-AF1C-0574166A0781}"/>
              </a:ext>
            </a:extLst>
          </p:cNvPr>
          <p:cNvSpPr txBox="1">
            <a:spLocks/>
          </p:cNvSpPr>
          <p:nvPr/>
        </p:nvSpPr>
        <p:spPr>
          <a:xfrm>
            <a:off x="850337" y="1783120"/>
            <a:ext cx="3310866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全新项目规划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29DE20DB-5212-4467-BB1D-6BC0AB75A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54" y="609808"/>
            <a:ext cx="1166749" cy="155567"/>
          </a:xfrm>
          <a:prstGeom prst="rect">
            <a:avLst/>
          </a:prstGeom>
        </p:spPr>
      </p:pic>
      <p:pic>
        <p:nvPicPr>
          <p:cNvPr id="27" name="图形 26" descr="光盘 轮廓">
            <a:extLst>
              <a:ext uri="{FF2B5EF4-FFF2-40B4-BE49-F238E27FC236}">
                <a16:creationId xmlns:a16="http://schemas.microsoft.com/office/drawing/2014/main" id="{EAF17A20-4A3E-4495-B8D8-C2897A43F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4637" y="4384229"/>
            <a:ext cx="914400" cy="914400"/>
          </a:xfrm>
          <a:prstGeom prst="rect">
            <a:avLst/>
          </a:prstGeom>
        </p:spPr>
      </p:pic>
      <p:pic>
        <p:nvPicPr>
          <p:cNvPr id="28" name="图形 27" descr="再生能源 轮廓">
            <a:extLst>
              <a:ext uri="{FF2B5EF4-FFF2-40B4-BE49-F238E27FC236}">
                <a16:creationId xmlns:a16="http://schemas.microsoft.com/office/drawing/2014/main" id="{7F6D3413-A1FB-4694-9E4D-7466D59020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91880" y="4384229"/>
            <a:ext cx="914400" cy="914400"/>
          </a:xfrm>
          <a:prstGeom prst="rect">
            <a:avLst/>
          </a:prstGeom>
        </p:spPr>
      </p:pic>
      <p:pic>
        <p:nvPicPr>
          <p:cNvPr id="29" name="图形 28" descr="碎纸机 轮廓">
            <a:extLst>
              <a:ext uri="{FF2B5EF4-FFF2-40B4-BE49-F238E27FC236}">
                <a16:creationId xmlns:a16="http://schemas.microsoft.com/office/drawing/2014/main" id="{98CF008B-24E3-4381-8781-C8376885CF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83793" y="43842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54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163DBF9-E478-42C4-846C-DED1BBEDB5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4C20D057-D153-477E-BD01-A800077E1C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文本占位符 11">
            <a:extLst>
              <a:ext uri="{FF2B5EF4-FFF2-40B4-BE49-F238E27FC236}">
                <a16:creationId xmlns:a16="http://schemas.microsoft.com/office/drawing/2014/main" id="{76E894D1-2E87-4F2F-B013-A56134CC5261}"/>
              </a:ext>
            </a:extLst>
          </p:cNvPr>
          <p:cNvSpPr txBox="1">
            <a:spLocks/>
          </p:cNvSpPr>
          <p:nvPr/>
        </p:nvSpPr>
        <p:spPr>
          <a:xfrm>
            <a:off x="1042988" y="1982862"/>
            <a:ext cx="6104572" cy="12223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明年公司目标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占位符 12">
            <a:extLst>
              <a:ext uri="{FF2B5EF4-FFF2-40B4-BE49-F238E27FC236}">
                <a16:creationId xmlns:a16="http://schemas.microsoft.com/office/drawing/2014/main" id="{E6DD5100-B826-4C40-814A-ABFB3F839CF0}"/>
              </a:ext>
            </a:extLst>
          </p:cNvPr>
          <p:cNvSpPr txBox="1">
            <a:spLocks/>
          </p:cNvSpPr>
          <p:nvPr/>
        </p:nvSpPr>
        <p:spPr>
          <a:xfrm>
            <a:off x="1042988" y="3022356"/>
            <a:ext cx="4946332" cy="12223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8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447AD3E-5235-4102-8054-687CB1A668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678672-9AA5-44E1-86EF-0FEBD8FF2C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6138" y="3613773"/>
            <a:ext cx="2879726" cy="590550"/>
          </a:xfrm>
        </p:spPr>
        <p:txBody>
          <a:bodyPr/>
          <a:lstStyle/>
          <a:p>
            <a:r>
              <a:rPr lang="zh-CN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工作总结</a:t>
            </a:r>
            <a:endParaRPr lang="en-US" altLang="zh-CN" sz="4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EBDB55A-6978-4809-8FED-429470EF2F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52711" y="4757493"/>
            <a:ext cx="3086580" cy="590550"/>
          </a:xfrm>
        </p:spPr>
        <p:txBody>
          <a:bodyPr/>
          <a:lstStyle/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Enter your text here. Enter your text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here.Enter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your text here.</a:t>
            </a:r>
          </a:p>
          <a:p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504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26CE223D-447B-40CE-B0BF-C1B317AB7C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3163" b="23163"/>
          <a:stretch/>
        </p:blipFill>
        <p:spPr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C15B70-2CA7-439E-9F8E-48556945ED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38363" y="4409978"/>
            <a:ext cx="3466371" cy="781050"/>
          </a:xfrm>
        </p:spPr>
        <p:txBody>
          <a:bodyPr/>
          <a:lstStyle/>
          <a:p>
            <a:pPr algn="dist"/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感谢观看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72A4F8-D649-4A39-AA3D-93055E5880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</a:rPr>
              <a:t>地址：北京市海定区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658240B-1FC5-4C9C-9E23-4C59D13565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</a:rPr>
              <a:t>TEL</a:t>
            </a:r>
            <a:r>
              <a:rPr lang="zh-CN" altLang="en-US" dirty="0">
                <a:latin typeface="微软雅黑" panose="020B0503020204020204" pitchFamily="34" charset="-122"/>
              </a:rPr>
              <a:t>： </a:t>
            </a:r>
            <a:r>
              <a:rPr lang="en-US" altLang="zh-CN" dirty="0">
                <a:latin typeface="微软雅黑" panose="020B0503020204020204" pitchFamily="34" charset="-122"/>
              </a:rPr>
              <a:t>6666 6666 6666</a:t>
            </a:r>
          </a:p>
        </p:txBody>
      </p:sp>
    </p:spTree>
    <p:extLst>
      <p:ext uri="{BB962C8B-B14F-4D97-AF65-F5344CB8AC3E}">
        <p14:creationId xmlns:p14="http://schemas.microsoft.com/office/powerpoint/2010/main" val="3951471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图形 2" descr="呼叫中心 轮廓">
            <a:extLst>
              <a:ext uri="{FF2B5EF4-FFF2-40B4-BE49-F238E27FC236}">
                <a16:creationId xmlns:a16="http://schemas.microsoft.com/office/drawing/2014/main" id="{13FBD6CB-112E-4379-B3B9-2BFDB3E3296C}"/>
              </a:ext>
            </a:extLst>
          </p:cNvPr>
          <p:cNvSpPr/>
          <p:nvPr/>
        </p:nvSpPr>
        <p:spPr>
          <a:xfrm>
            <a:off x="1471985" y="3925561"/>
            <a:ext cx="264889" cy="264856"/>
          </a:xfrm>
          <a:custGeom>
            <a:avLst/>
            <a:gdLst>
              <a:gd name="connsiteX0" fmla="*/ 132524 w 264889"/>
              <a:gd name="connsiteY0" fmla="*/ 264857 h 264856"/>
              <a:gd name="connsiteX1" fmla="*/ 158605 w 264889"/>
              <a:gd name="connsiteY1" fmla="*/ 262247 h 264856"/>
              <a:gd name="connsiteX2" fmla="*/ 146512 w 264889"/>
              <a:gd name="connsiteY2" fmla="*/ 247874 h 264856"/>
              <a:gd name="connsiteX3" fmla="*/ 16182 w 264889"/>
              <a:gd name="connsiteY3" fmla="*/ 146314 h 264856"/>
              <a:gd name="connsiteX4" fmla="*/ 117742 w 264889"/>
              <a:gd name="connsiteY4" fmla="*/ 15984 h 264856"/>
              <a:gd name="connsiteX5" fmla="*/ 248072 w 264889"/>
              <a:gd name="connsiteY5" fmla="*/ 117543 h 264856"/>
              <a:gd name="connsiteX6" fmla="*/ 241384 w 264889"/>
              <a:gd name="connsiteY6" fmla="*/ 173317 h 264856"/>
              <a:gd name="connsiteX7" fmla="*/ 260262 w 264889"/>
              <a:gd name="connsiteY7" fmla="*/ 167021 h 264856"/>
              <a:gd name="connsiteX8" fmla="*/ 167021 w 264889"/>
              <a:gd name="connsiteY8" fmla="*/ 4627 h 264856"/>
              <a:gd name="connsiteX9" fmla="*/ 4627 w 264889"/>
              <a:gd name="connsiteY9" fmla="*/ 97869 h 264856"/>
              <a:gd name="connsiteX10" fmla="*/ 97868 w 264889"/>
              <a:gd name="connsiteY10" fmla="*/ 260263 h 264856"/>
              <a:gd name="connsiteX11" fmla="*/ 132524 w 264889"/>
              <a:gd name="connsiteY11" fmla="*/ 264857 h 26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4889" h="264856">
                <a:moveTo>
                  <a:pt x="132524" y="264857"/>
                </a:moveTo>
                <a:cubicBezTo>
                  <a:pt x="141283" y="264853"/>
                  <a:pt x="150019" y="263978"/>
                  <a:pt x="158605" y="262247"/>
                </a:cubicBezTo>
                <a:cubicBezTo>
                  <a:pt x="153675" y="258292"/>
                  <a:pt x="149566" y="253409"/>
                  <a:pt x="146512" y="247874"/>
                </a:cubicBezTo>
                <a:cubicBezTo>
                  <a:pt x="82477" y="255818"/>
                  <a:pt x="24126" y="210349"/>
                  <a:pt x="16182" y="146314"/>
                </a:cubicBezTo>
                <a:cubicBezTo>
                  <a:pt x="8238" y="82279"/>
                  <a:pt x="53707" y="23928"/>
                  <a:pt x="117742" y="15984"/>
                </a:cubicBezTo>
                <a:cubicBezTo>
                  <a:pt x="181777" y="8039"/>
                  <a:pt x="240127" y="53509"/>
                  <a:pt x="248072" y="117543"/>
                </a:cubicBezTo>
                <a:cubicBezTo>
                  <a:pt x="250411" y="136402"/>
                  <a:pt x="248116" y="155546"/>
                  <a:pt x="241384" y="173317"/>
                </a:cubicBezTo>
                <a:lnTo>
                  <a:pt x="260262" y="167021"/>
                </a:lnTo>
                <a:cubicBezTo>
                  <a:pt x="279358" y="96430"/>
                  <a:pt x="237613" y="23724"/>
                  <a:pt x="167021" y="4627"/>
                </a:cubicBezTo>
                <a:cubicBezTo>
                  <a:pt x="96429" y="-14469"/>
                  <a:pt x="23723" y="27277"/>
                  <a:pt x="4627" y="97869"/>
                </a:cubicBezTo>
                <a:cubicBezTo>
                  <a:pt x="-14469" y="168460"/>
                  <a:pt x="27276" y="241166"/>
                  <a:pt x="97868" y="260263"/>
                </a:cubicBezTo>
                <a:cubicBezTo>
                  <a:pt x="109166" y="263319"/>
                  <a:pt x="120820" y="264864"/>
                  <a:pt x="132524" y="26485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6" name="图形 2" descr="呼叫中心 轮廓">
            <a:extLst>
              <a:ext uri="{FF2B5EF4-FFF2-40B4-BE49-F238E27FC236}">
                <a16:creationId xmlns:a16="http://schemas.microsoft.com/office/drawing/2014/main" id="{13FBD6CB-112E-4379-B3B9-2BFDB3E3296C}"/>
              </a:ext>
            </a:extLst>
          </p:cNvPr>
          <p:cNvSpPr/>
          <p:nvPr/>
        </p:nvSpPr>
        <p:spPr>
          <a:xfrm>
            <a:off x="1347763" y="4214628"/>
            <a:ext cx="513491" cy="256833"/>
          </a:xfrm>
          <a:custGeom>
            <a:avLst/>
            <a:gdLst>
              <a:gd name="connsiteX0" fmla="*/ 485724 w 513491"/>
              <a:gd name="connsiteY0" fmla="*/ 76460 h 256833"/>
              <a:gd name="connsiteX1" fmla="*/ 361679 w 513491"/>
              <a:gd name="connsiteY1" fmla="*/ 15883 h 256833"/>
              <a:gd name="connsiteX2" fmla="*/ 256746 w 513491"/>
              <a:gd name="connsiteY2" fmla="*/ 0 h 256833"/>
              <a:gd name="connsiteX3" fmla="*/ 151932 w 513491"/>
              <a:gd name="connsiteY3" fmla="*/ 15851 h 256833"/>
              <a:gd name="connsiteX4" fmla="*/ 27896 w 513491"/>
              <a:gd name="connsiteY4" fmla="*/ 76396 h 256833"/>
              <a:gd name="connsiteX5" fmla="*/ 0 w 513491"/>
              <a:gd name="connsiteY5" fmla="*/ 132436 h 256833"/>
              <a:gd name="connsiteX6" fmla="*/ 0 w 513491"/>
              <a:gd name="connsiteY6" fmla="*/ 256834 h 256833"/>
              <a:gd name="connsiteX7" fmla="*/ 16060 w 513491"/>
              <a:gd name="connsiteY7" fmla="*/ 256834 h 256833"/>
              <a:gd name="connsiteX8" fmla="*/ 16060 w 513491"/>
              <a:gd name="connsiteY8" fmla="*/ 132436 h 256833"/>
              <a:gd name="connsiteX9" fmla="*/ 37636 w 513491"/>
              <a:gd name="connsiteY9" fmla="*/ 89163 h 256833"/>
              <a:gd name="connsiteX10" fmla="*/ 156284 w 513491"/>
              <a:gd name="connsiteY10" fmla="*/ 31348 h 256833"/>
              <a:gd name="connsiteX11" fmla="*/ 256746 w 513491"/>
              <a:gd name="connsiteY11" fmla="*/ 16060 h 256833"/>
              <a:gd name="connsiteX12" fmla="*/ 357118 w 513491"/>
              <a:gd name="connsiteY12" fmla="*/ 31316 h 256833"/>
              <a:gd name="connsiteX13" fmla="*/ 475574 w 513491"/>
              <a:gd name="connsiteY13" fmla="*/ 88962 h 256833"/>
              <a:gd name="connsiteX14" fmla="*/ 497431 w 513491"/>
              <a:gd name="connsiteY14" fmla="*/ 132452 h 256833"/>
              <a:gd name="connsiteX15" fmla="*/ 497431 w 513491"/>
              <a:gd name="connsiteY15" fmla="*/ 256834 h 256833"/>
              <a:gd name="connsiteX16" fmla="*/ 513491 w 513491"/>
              <a:gd name="connsiteY16" fmla="*/ 256834 h 256833"/>
              <a:gd name="connsiteX17" fmla="*/ 513491 w 513491"/>
              <a:gd name="connsiteY17" fmla="*/ 132436 h 256833"/>
              <a:gd name="connsiteX18" fmla="*/ 485724 w 513491"/>
              <a:gd name="connsiteY18" fmla="*/ 76460 h 256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3491" h="256833">
                <a:moveTo>
                  <a:pt x="485724" y="76460"/>
                </a:moveTo>
                <a:cubicBezTo>
                  <a:pt x="448888" y="48103"/>
                  <a:pt x="406692" y="27497"/>
                  <a:pt x="361679" y="15883"/>
                </a:cubicBezTo>
                <a:cubicBezTo>
                  <a:pt x="327676" y="5443"/>
                  <a:pt x="292315" y="92"/>
                  <a:pt x="256746" y="0"/>
                </a:cubicBezTo>
                <a:cubicBezTo>
                  <a:pt x="221258" y="596"/>
                  <a:pt x="186009" y="5927"/>
                  <a:pt x="151932" y="15851"/>
                </a:cubicBezTo>
                <a:cubicBezTo>
                  <a:pt x="107472" y="28903"/>
                  <a:pt x="65536" y="49373"/>
                  <a:pt x="27896" y="76396"/>
                </a:cubicBezTo>
                <a:cubicBezTo>
                  <a:pt x="10646" y="89932"/>
                  <a:pt x="402" y="110512"/>
                  <a:pt x="0" y="132436"/>
                </a:cubicBezTo>
                <a:lnTo>
                  <a:pt x="0" y="256834"/>
                </a:lnTo>
                <a:lnTo>
                  <a:pt x="16060" y="256834"/>
                </a:lnTo>
                <a:lnTo>
                  <a:pt x="16060" y="132436"/>
                </a:lnTo>
                <a:cubicBezTo>
                  <a:pt x="16410" y="115509"/>
                  <a:pt x="24327" y="99629"/>
                  <a:pt x="37636" y="89163"/>
                </a:cubicBezTo>
                <a:cubicBezTo>
                  <a:pt x="73653" y="63357"/>
                  <a:pt x="113765" y="43811"/>
                  <a:pt x="156284" y="31348"/>
                </a:cubicBezTo>
                <a:cubicBezTo>
                  <a:pt x="188944" y="21813"/>
                  <a:pt x="222728" y="16672"/>
                  <a:pt x="256746" y="16060"/>
                </a:cubicBezTo>
                <a:cubicBezTo>
                  <a:pt x="290773" y="16169"/>
                  <a:pt x="324596" y="21310"/>
                  <a:pt x="357118" y="31316"/>
                </a:cubicBezTo>
                <a:cubicBezTo>
                  <a:pt x="400090" y="42340"/>
                  <a:pt x="440384" y="61948"/>
                  <a:pt x="475574" y="88962"/>
                </a:cubicBezTo>
                <a:cubicBezTo>
                  <a:pt x="489027" y="99436"/>
                  <a:pt x="497054" y="115407"/>
                  <a:pt x="497431" y="132452"/>
                </a:cubicBezTo>
                <a:lnTo>
                  <a:pt x="497431" y="256834"/>
                </a:lnTo>
                <a:lnTo>
                  <a:pt x="513491" y="256834"/>
                </a:lnTo>
                <a:lnTo>
                  <a:pt x="513491" y="132436"/>
                </a:lnTo>
                <a:cubicBezTo>
                  <a:pt x="513114" y="110554"/>
                  <a:pt x="502918" y="90000"/>
                  <a:pt x="485724" y="7646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7" name="图形 2" descr="呼叫中心 轮廓">
            <a:extLst>
              <a:ext uri="{FF2B5EF4-FFF2-40B4-BE49-F238E27FC236}">
                <a16:creationId xmlns:a16="http://schemas.microsoft.com/office/drawing/2014/main" id="{13FBD6CB-112E-4379-B3B9-2BFDB3E3296C}"/>
              </a:ext>
            </a:extLst>
          </p:cNvPr>
          <p:cNvSpPr/>
          <p:nvPr/>
        </p:nvSpPr>
        <p:spPr>
          <a:xfrm>
            <a:off x="1475952" y="3885217"/>
            <a:ext cx="329302" cy="289143"/>
          </a:xfrm>
          <a:custGeom>
            <a:avLst/>
            <a:gdLst>
              <a:gd name="connsiteX0" fmla="*/ 13843 w 329302"/>
              <a:gd name="connsiteY0" fmla="*/ 64306 h 289143"/>
              <a:gd name="connsiteX1" fmla="*/ 240846 w 329302"/>
              <a:gd name="connsiteY1" fmla="*/ 61960 h 289143"/>
              <a:gd name="connsiteX2" fmla="*/ 281124 w 329302"/>
              <a:gd name="connsiteY2" fmla="*/ 126842 h 289143"/>
              <a:gd name="connsiteX3" fmla="*/ 281124 w 329302"/>
              <a:gd name="connsiteY3" fmla="*/ 224468 h 289143"/>
              <a:gd name="connsiteX4" fmla="*/ 203676 w 329302"/>
              <a:gd name="connsiteY4" fmla="*/ 250284 h 289143"/>
              <a:gd name="connsiteX5" fmla="*/ 169953 w 329302"/>
              <a:gd name="connsiteY5" fmla="*/ 246242 h 289143"/>
              <a:gd name="connsiteX6" fmla="*/ 165910 w 329302"/>
              <a:gd name="connsiteY6" fmla="*/ 279966 h 289143"/>
              <a:gd name="connsiteX7" fmla="*/ 199634 w 329302"/>
              <a:gd name="connsiteY7" fmla="*/ 284008 h 289143"/>
              <a:gd name="connsiteX8" fmla="*/ 208807 w 329302"/>
              <a:gd name="connsiteY8" fmla="*/ 265501 h 289143"/>
              <a:gd name="connsiteX9" fmla="*/ 307068 w 329302"/>
              <a:gd name="connsiteY9" fmla="*/ 232747 h 289143"/>
              <a:gd name="connsiteX10" fmla="*/ 329303 w 329302"/>
              <a:gd name="connsiteY10" fmla="*/ 208842 h 289143"/>
              <a:gd name="connsiteX11" fmla="*/ 329303 w 329302"/>
              <a:gd name="connsiteY11" fmla="*/ 144604 h 289143"/>
              <a:gd name="connsiteX12" fmla="*/ 305213 w 329302"/>
              <a:gd name="connsiteY12" fmla="*/ 120514 h 289143"/>
              <a:gd name="connsiteX13" fmla="*/ 295843 w 329302"/>
              <a:gd name="connsiteY13" fmla="*/ 120514 h 289143"/>
              <a:gd name="connsiteX14" fmla="*/ 72461 w 329302"/>
              <a:gd name="connsiteY14" fmla="*/ 9175 h 289143"/>
              <a:gd name="connsiteX15" fmla="*/ 2377 w 329302"/>
              <a:gd name="connsiteY15" fmla="*/ 53064 h 289143"/>
              <a:gd name="connsiteX16" fmla="*/ 2327 w 329302"/>
              <a:gd name="connsiteY16" fmla="*/ 64420 h 289143"/>
              <a:gd name="connsiteX17" fmla="*/ 13683 w 329302"/>
              <a:gd name="connsiteY17" fmla="*/ 64469 h 289143"/>
              <a:gd name="connsiteX18" fmla="*/ 13843 w 329302"/>
              <a:gd name="connsiteY18" fmla="*/ 64306 h 289143"/>
              <a:gd name="connsiteX19" fmla="*/ 313243 w 329302"/>
              <a:gd name="connsiteY19" fmla="*/ 144604 h 289143"/>
              <a:gd name="connsiteX20" fmla="*/ 313243 w 329302"/>
              <a:gd name="connsiteY20" fmla="*/ 208842 h 289143"/>
              <a:gd name="connsiteX21" fmla="*/ 305213 w 329302"/>
              <a:gd name="connsiteY21" fmla="*/ 216872 h 289143"/>
              <a:gd name="connsiteX22" fmla="*/ 297184 w 329302"/>
              <a:gd name="connsiteY22" fmla="*/ 216872 h 289143"/>
              <a:gd name="connsiteX23" fmla="*/ 297184 w 329302"/>
              <a:gd name="connsiteY23" fmla="*/ 136574 h 289143"/>
              <a:gd name="connsiteX24" fmla="*/ 305213 w 329302"/>
              <a:gd name="connsiteY24" fmla="*/ 136574 h 289143"/>
              <a:gd name="connsiteX25" fmla="*/ 313243 w 329302"/>
              <a:gd name="connsiteY25" fmla="*/ 144604 h 28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29302" h="289143">
                <a:moveTo>
                  <a:pt x="13843" y="64306"/>
                </a:moveTo>
                <a:cubicBezTo>
                  <a:pt x="75881" y="973"/>
                  <a:pt x="177514" y="-78"/>
                  <a:pt x="240846" y="61960"/>
                </a:cubicBezTo>
                <a:cubicBezTo>
                  <a:pt x="259297" y="80033"/>
                  <a:pt x="273113" y="102290"/>
                  <a:pt x="281124" y="126842"/>
                </a:cubicBezTo>
                <a:lnTo>
                  <a:pt x="281124" y="224468"/>
                </a:lnTo>
                <a:lnTo>
                  <a:pt x="203676" y="250284"/>
                </a:lnTo>
                <a:cubicBezTo>
                  <a:pt x="195480" y="239855"/>
                  <a:pt x="180381" y="238045"/>
                  <a:pt x="169953" y="246242"/>
                </a:cubicBezTo>
                <a:cubicBezTo>
                  <a:pt x="159524" y="254438"/>
                  <a:pt x="157714" y="269537"/>
                  <a:pt x="165910" y="279966"/>
                </a:cubicBezTo>
                <a:cubicBezTo>
                  <a:pt x="174107" y="290395"/>
                  <a:pt x="189205" y="292205"/>
                  <a:pt x="199634" y="284008"/>
                </a:cubicBezTo>
                <a:cubicBezTo>
                  <a:pt x="205324" y="279536"/>
                  <a:pt x="208694" y="272737"/>
                  <a:pt x="208807" y="265501"/>
                </a:cubicBezTo>
                <a:lnTo>
                  <a:pt x="307068" y="232747"/>
                </a:lnTo>
                <a:cubicBezTo>
                  <a:pt x="319572" y="231782"/>
                  <a:pt x="329244" y="221383"/>
                  <a:pt x="329303" y="208842"/>
                </a:cubicBezTo>
                <a:lnTo>
                  <a:pt x="329303" y="144604"/>
                </a:lnTo>
                <a:cubicBezTo>
                  <a:pt x="329303" y="131299"/>
                  <a:pt x="318518" y="120514"/>
                  <a:pt x="305213" y="120514"/>
                </a:cubicBezTo>
                <a:lnTo>
                  <a:pt x="295843" y="120514"/>
                </a:lnTo>
                <a:cubicBezTo>
                  <a:pt x="264903" y="28084"/>
                  <a:pt x="164892" y="-21765"/>
                  <a:pt x="72461" y="9175"/>
                </a:cubicBezTo>
                <a:cubicBezTo>
                  <a:pt x="45954" y="18048"/>
                  <a:pt x="21933" y="33090"/>
                  <a:pt x="2377" y="53064"/>
                </a:cubicBezTo>
                <a:cubicBezTo>
                  <a:pt x="-773" y="56186"/>
                  <a:pt x="-795" y="61270"/>
                  <a:pt x="2327" y="64420"/>
                </a:cubicBezTo>
                <a:cubicBezTo>
                  <a:pt x="5449" y="67569"/>
                  <a:pt x="10533" y="67591"/>
                  <a:pt x="13683" y="64469"/>
                </a:cubicBezTo>
                <a:cubicBezTo>
                  <a:pt x="13737" y="64416"/>
                  <a:pt x="13790" y="64361"/>
                  <a:pt x="13843" y="64306"/>
                </a:cubicBezTo>
                <a:close/>
                <a:moveTo>
                  <a:pt x="313243" y="144604"/>
                </a:moveTo>
                <a:lnTo>
                  <a:pt x="313243" y="208842"/>
                </a:lnTo>
                <a:cubicBezTo>
                  <a:pt x="313243" y="213277"/>
                  <a:pt x="309648" y="216872"/>
                  <a:pt x="305213" y="216872"/>
                </a:cubicBezTo>
                <a:lnTo>
                  <a:pt x="297184" y="216872"/>
                </a:lnTo>
                <a:lnTo>
                  <a:pt x="297184" y="136574"/>
                </a:lnTo>
                <a:lnTo>
                  <a:pt x="305213" y="136574"/>
                </a:lnTo>
                <a:cubicBezTo>
                  <a:pt x="309648" y="136574"/>
                  <a:pt x="313243" y="140169"/>
                  <a:pt x="313243" y="14460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18" name="图形 4" descr="信号塔 轮廓">
            <a:extLst>
              <a:ext uri="{FF2B5EF4-FFF2-40B4-BE49-F238E27FC236}">
                <a16:creationId xmlns:a16="http://schemas.microsoft.com/office/drawing/2014/main" id="{1FE1FE9F-44F5-4806-AE9E-C66284941B17}"/>
              </a:ext>
            </a:extLst>
          </p:cNvPr>
          <p:cNvGrpSpPr/>
          <p:nvPr/>
        </p:nvGrpSpPr>
        <p:grpSpPr>
          <a:xfrm>
            <a:off x="2272438" y="3848548"/>
            <a:ext cx="473610" cy="622977"/>
            <a:chOff x="2263338" y="3612301"/>
            <a:chExt cx="473610" cy="62297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19" name="图形 4" descr="信号塔 轮廓">
              <a:extLst>
                <a:ext uri="{FF2B5EF4-FFF2-40B4-BE49-F238E27FC236}">
                  <a16:creationId xmlns:a16="http://schemas.microsoft.com/office/drawing/2014/main" id="{3E481EB5-7484-4C43-9E4E-B4642E42CFBB}"/>
                </a:ext>
              </a:extLst>
            </p:cNvPr>
            <p:cNvSpPr/>
            <p:nvPr/>
          </p:nvSpPr>
          <p:spPr>
            <a:xfrm>
              <a:off x="2411808" y="3703102"/>
              <a:ext cx="37250" cy="124855"/>
            </a:xfrm>
            <a:custGeom>
              <a:avLst/>
              <a:gdLst>
                <a:gd name="connsiteX0" fmla="*/ 37251 w 37250"/>
                <a:gd name="connsiteY0" fmla="*/ 113502 h 124855"/>
                <a:gd name="connsiteX1" fmla="*/ 37136 w 37250"/>
                <a:gd name="connsiteY1" fmla="*/ 11469 h 124855"/>
                <a:gd name="connsiteX2" fmla="*/ 37251 w 37250"/>
                <a:gd name="connsiteY2" fmla="*/ 11354 h 124855"/>
                <a:gd name="connsiteX3" fmla="*/ 25904 w 37250"/>
                <a:gd name="connsiteY3" fmla="*/ 0 h 124855"/>
                <a:gd name="connsiteX4" fmla="*/ 25748 w 37250"/>
                <a:gd name="connsiteY4" fmla="*/ 124699 h 124855"/>
                <a:gd name="connsiteX5" fmla="*/ 25904 w 37250"/>
                <a:gd name="connsiteY5" fmla="*/ 124856 h 12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50" h="124855">
                  <a:moveTo>
                    <a:pt x="37251" y="113502"/>
                  </a:moveTo>
                  <a:cubicBezTo>
                    <a:pt x="9043" y="85358"/>
                    <a:pt x="8992" y="39676"/>
                    <a:pt x="37136" y="11469"/>
                  </a:cubicBezTo>
                  <a:cubicBezTo>
                    <a:pt x="37174" y="11430"/>
                    <a:pt x="37212" y="11393"/>
                    <a:pt x="37251" y="11354"/>
                  </a:cubicBezTo>
                  <a:lnTo>
                    <a:pt x="25904" y="0"/>
                  </a:lnTo>
                  <a:cubicBezTo>
                    <a:pt x="-8573" y="34391"/>
                    <a:pt x="-8644" y="90221"/>
                    <a:pt x="25748" y="124699"/>
                  </a:cubicBezTo>
                  <a:cubicBezTo>
                    <a:pt x="25800" y="124751"/>
                    <a:pt x="25852" y="124804"/>
                    <a:pt x="25904" y="12485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20" name="图形 4" descr="信号塔 轮廓">
              <a:extLst>
                <a:ext uri="{FF2B5EF4-FFF2-40B4-BE49-F238E27FC236}">
                  <a16:creationId xmlns:a16="http://schemas.microsoft.com/office/drawing/2014/main" id="{20C81C4B-D90B-4866-9932-6C6F29587C1B}"/>
                </a:ext>
              </a:extLst>
            </p:cNvPr>
            <p:cNvSpPr/>
            <p:nvPr/>
          </p:nvSpPr>
          <p:spPr>
            <a:xfrm>
              <a:off x="2551214" y="3703102"/>
              <a:ext cx="37251" cy="124855"/>
            </a:xfrm>
            <a:custGeom>
              <a:avLst/>
              <a:gdLst>
                <a:gd name="connsiteX0" fmla="*/ 11354 w 37251"/>
                <a:gd name="connsiteY0" fmla="*/ 124856 h 124855"/>
                <a:gd name="connsiteX1" fmla="*/ 11488 w 37251"/>
                <a:gd name="connsiteY1" fmla="*/ 134 h 124855"/>
                <a:gd name="connsiteX2" fmla="*/ 11354 w 37251"/>
                <a:gd name="connsiteY2" fmla="*/ 0 h 124855"/>
                <a:gd name="connsiteX3" fmla="*/ 0 w 37251"/>
                <a:gd name="connsiteY3" fmla="*/ 11354 h 124855"/>
                <a:gd name="connsiteX4" fmla="*/ 115 w 37251"/>
                <a:gd name="connsiteY4" fmla="*/ 113387 h 124855"/>
                <a:gd name="connsiteX5" fmla="*/ 0 w 37251"/>
                <a:gd name="connsiteY5" fmla="*/ 113502 h 12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51" h="124855">
                  <a:moveTo>
                    <a:pt x="11354" y="124856"/>
                  </a:moveTo>
                  <a:cubicBezTo>
                    <a:pt x="45832" y="90452"/>
                    <a:pt x="45892" y="34612"/>
                    <a:pt x="11488" y="134"/>
                  </a:cubicBezTo>
                  <a:cubicBezTo>
                    <a:pt x="11443" y="89"/>
                    <a:pt x="11399" y="45"/>
                    <a:pt x="11354" y="0"/>
                  </a:cubicBezTo>
                  <a:lnTo>
                    <a:pt x="0" y="11354"/>
                  </a:lnTo>
                  <a:cubicBezTo>
                    <a:pt x="28207" y="39498"/>
                    <a:pt x="28259" y="85180"/>
                    <a:pt x="115" y="113387"/>
                  </a:cubicBezTo>
                  <a:cubicBezTo>
                    <a:pt x="76" y="113425"/>
                    <a:pt x="39" y="113463"/>
                    <a:pt x="0" y="11350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21" name="图形 4" descr="信号塔 轮廓">
              <a:extLst>
                <a:ext uri="{FF2B5EF4-FFF2-40B4-BE49-F238E27FC236}">
                  <a16:creationId xmlns:a16="http://schemas.microsoft.com/office/drawing/2014/main" id="{FFBBAFCB-5F5B-4631-BF79-9ECB894404E9}"/>
                </a:ext>
              </a:extLst>
            </p:cNvPr>
            <p:cNvSpPr/>
            <p:nvPr/>
          </p:nvSpPr>
          <p:spPr>
            <a:xfrm>
              <a:off x="2347570" y="3657702"/>
              <a:ext cx="56087" cy="215656"/>
            </a:xfrm>
            <a:custGeom>
              <a:avLst/>
              <a:gdLst>
                <a:gd name="connsiteX0" fmla="*/ 44733 w 56087"/>
                <a:gd name="connsiteY0" fmla="*/ 215657 h 215656"/>
                <a:gd name="connsiteX1" fmla="*/ 56087 w 56087"/>
                <a:gd name="connsiteY1" fmla="*/ 204311 h 215656"/>
                <a:gd name="connsiteX2" fmla="*/ 55866 w 56087"/>
                <a:gd name="connsiteY2" fmla="*/ 11568 h 215656"/>
                <a:gd name="connsiteX3" fmla="*/ 56087 w 56087"/>
                <a:gd name="connsiteY3" fmla="*/ 11346 h 215656"/>
                <a:gd name="connsiteX4" fmla="*/ 44733 w 56087"/>
                <a:gd name="connsiteY4" fmla="*/ 0 h 215656"/>
                <a:gd name="connsiteX5" fmla="*/ 44497 w 56087"/>
                <a:gd name="connsiteY5" fmla="*/ 215421 h 215656"/>
                <a:gd name="connsiteX6" fmla="*/ 44733 w 56087"/>
                <a:gd name="connsiteY6" fmla="*/ 215657 h 21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87" h="215656">
                  <a:moveTo>
                    <a:pt x="44733" y="215657"/>
                  </a:moveTo>
                  <a:lnTo>
                    <a:pt x="56087" y="204311"/>
                  </a:lnTo>
                  <a:cubicBezTo>
                    <a:pt x="2802" y="151147"/>
                    <a:pt x="2703" y="64853"/>
                    <a:pt x="55866" y="11568"/>
                  </a:cubicBezTo>
                  <a:cubicBezTo>
                    <a:pt x="55940" y="11494"/>
                    <a:pt x="56014" y="11420"/>
                    <a:pt x="56087" y="11346"/>
                  </a:cubicBezTo>
                  <a:lnTo>
                    <a:pt x="44733" y="0"/>
                  </a:lnTo>
                  <a:cubicBezTo>
                    <a:pt x="-14819" y="59421"/>
                    <a:pt x="-14924" y="155869"/>
                    <a:pt x="44497" y="215421"/>
                  </a:cubicBezTo>
                  <a:cubicBezTo>
                    <a:pt x="44576" y="215500"/>
                    <a:pt x="44655" y="215578"/>
                    <a:pt x="44733" y="215657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22" name="图形 4" descr="信号塔 轮廓">
              <a:extLst>
                <a:ext uri="{FF2B5EF4-FFF2-40B4-BE49-F238E27FC236}">
                  <a16:creationId xmlns:a16="http://schemas.microsoft.com/office/drawing/2014/main" id="{3B4B86D7-E292-4EDC-987C-1B655E15916B}"/>
                </a:ext>
              </a:extLst>
            </p:cNvPr>
            <p:cNvSpPr/>
            <p:nvPr/>
          </p:nvSpPr>
          <p:spPr>
            <a:xfrm>
              <a:off x="2642015" y="3612301"/>
              <a:ext cx="74926" cy="306458"/>
            </a:xfrm>
            <a:custGeom>
              <a:avLst/>
              <a:gdLst>
                <a:gd name="connsiteX0" fmla="*/ 0 w 74926"/>
                <a:gd name="connsiteY0" fmla="*/ 295112 h 306458"/>
                <a:gd name="connsiteX1" fmla="*/ 11354 w 74926"/>
                <a:gd name="connsiteY1" fmla="*/ 306458 h 306458"/>
                <a:gd name="connsiteX2" fmla="*/ 11704 w 74926"/>
                <a:gd name="connsiteY2" fmla="*/ 349 h 306458"/>
                <a:gd name="connsiteX3" fmla="*/ 11354 w 74926"/>
                <a:gd name="connsiteY3" fmla="*/ 0 h 306458"/>
                <a:gd name="connsiteX4" fmla="*/ 0 w 74926"/>
                <a:gd name="connsiteY4" fmla="*/ 11346 h 306458"/>
                <a:gd name="connsiteX5" fmla="*/ 335 w 74926"/>
                <a:gd name="connsiteY5" fmla="*/ 294777 h 306458"/>
                <a:gd name="connsiteX6" fmla="*/ 0 w 74926"/>
                <a:gd name="connsiteY6" fmla="*/ 295112 h 306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926" h="306458">
                  <a:moveTo>
                    <a:pt x="0" y="295112"/>
                  </a:moveTo>
                  <a:lnTo>
                    <a:pt x="11354" y="306458"/>
                  </a:lnTo>
                  <a:cubicBezTo>
                    <a:pt x="95981" y="222025"/>
                    <a:pt x="96136" y="84976"/>
                    <a:pt x="11704" y="349"/>
                  </a:cubicBezTo>
                  <a:cubicBezTo>
                    <a:pt x="11587" y="233"/>
                    <a:pt x="11471" y="116"/>
                    <a:pt x="11354" y="0"/>
                  </a:cubicBezTo>
                  <a:lnTo>
                    <a:pt x="0" y="11346"/>
                  </a:lnTo>
                  <a:cubicBezTo>
                    <a:pt x="78360" y="89521"/>
                    <a:pt x="78509" y="216417"/>
                    <a:pt x="335" y="294777"/>
                  </a:cubicBezTo>
                  <a:cubicBezTo>
                    <a:pt x="223" y="294889"/>
                    <a:pt x="112" y="295000"/>
                    <a:pt x="0" y="2951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23" name="图形 4" descr="信号塔 轮廓">
              <a:extLst>
                <a:ext uri="{FF2B5EF4-FFF2-40B4-BE49-F238E27FC236}">
                  <a16:creationId xmlns:a16="http://schemas.microsoft.com/office/drawing/2014/main" id="{3C8FE1C9-CA58-4FC8-A2A4-6DF55A4CCCEA}"/>
                </a:ext>
              </a:extLst>
            </p:cNvPr>
            <p:cNvSpPr/>
            <p:nvPr/>
          </p:nvSpPr>
          <p:spPr>
            <a:xfrm>
              <a:off x="2283331" y="3612301"/>
              <a:ext cx="74926" cy="306458"/>
            </a:xfrm>
            <a:custGeom>
              <a:avLst/>
              <a:gdLst>
                <a:gd name="connsiteX0" fmla="*/ 74926 w 74926"/>
                <a:gd name="connsiteY0" fmla="*/ 295112 h 306458"/>
                <a:gd name="connsiteX1" fmla="*/ 74591 w 74926"/>
                <a:gd name="connsiteY1" fmla="*/ 11681 h 306458"/>
                <a:gd name="connsiteX2" fmla="*/ 74926 w 74926"/>
                <a:gd name="connsiteY2" fmla="*/ 11346 h 306458"/>
                <a:gd name="connsiteX3" fmla="*/ 63572 w 74926"/>
                <a:gd name="connsiteY3" fmla="*/ 0 h 306458"/>
                <a:gd name="connsiteX4" fmla="*/ 63223 w 74926"/>
                <a:gd name="connsiteY4" fmla="*/ 306109 h 306458"/>
                <a:gd name="connsiteX5" fmla="*/ 63572 w 74926"/>
                <a:gd name="connsiteY5" fmla="*/ 306458 h 306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926" h="306458">
                  <a:moveTo>
                    <a:pt x="74926" y="295112"/>
                  </a:moveTo>
                  <a:cubicBezTo>
                    <a:pt x="-3434" y="216937"/>
                    <a:pt x="-3583" y="90041"/>
                    <a:pt x="74591" y="11681"/>
                  </a:cubicBezTo>
                  <a:cubicBezTo>
                    <a:pt x="74703" y="11569"/>
                    <a:pt x="74815" y="11458"/>
                    <a:pt x="74926" y="11346"/>
                  </a:cubicBezTo>
                  <a:lnTo>
                    <a:pt x="63572" y="0"/>
                  </a:lnTo>
                  <a:cubicBezTo>
                    <a:pt x="-21054" y="84434"/>
                    <a:pt x="-21210" y="221483"/>
                    <a:pt x="63223" y="306109"/>
                  </a:cubicBezTo>
                  <a:cubicBezTo>
                    <a:pt x="63339" y="306225"/>
                    <a:pt x="63456" y="306342"/>
                    <a:pt x="63572" y="30645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24" name="图形 4" descr="信号塔 轮廓">
              <a:extLst>
                <a:ext uri="{FF2B5EF4-FFF2-40B4-BE49-F238E27FC236}">
                  <a16:creationId xmlns:a16="http://schemas.microsoft.com/office/drawing/2014/main" id="{0CBDBEF0-BA4A-4197-AE27-9711B72F9CCF}"/>
                </a:ext>
              </a:extLst>
            </p:cNvPr>
            <p:cNvSpPr/>
            <p:nvPr/>
          </p:nvSpPr>
          <p:spPr>
            <a:xfrm>
              <a:off x="2596590" y="3657702"/>
              <a:ext cx="56087" cy="215656"/>
            </a:xfrm>
            <a:custGeom>
              <a:avLst/>
              <a:gdLst>
                <a:gd name="connsiteX0" fmla="*/ 11354 w 56087"/>
                <a:gd name="connsiteY0" fmla="*/ 215657 h 215656"/>
                <a:gd name="connsiteX1" fmla="*/ 11590 w 56087"/>
                <a:gd name="connsiteY1" fmla="*/ 236 h 215656"/>
                <a:gd name="connsiteX2" fmla="*/ 11354 w 56087"/>
                <a:gd name="connsiteY2" fmla="*/ 0 h 215656"/>
                <a:gd name="connsiteX3" fmla="*/ 0 w 56087"/>
                <a:gd name="connsiteY3" fmla="*/ 11346 h 215656"/>
                <a:gd name="connsiteX4" fmla="*/ 222 w 56087"/>
                <a:gd name="connsiteY4" fmla="*/ 204089 h 215656"/>
                <a:gd name="connsiteX5" fmla="*/ 0 w 56087"/>
                <a:gd name="connsiteY5" fmla="*/ 204311 h 21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087" h="215656">
                  <a:moveTo>
                    <a:pt x="11354" y="215657"/>
                  </a:moveTo>
                  <a:cubicBezTo>
                    <a:pt x="70907" y="156235"/>
                    <a:pt x="71012" y="59788"/>
                    <a:pt x="11590" y="236"/>
                  </a:cubicBezTo>
                  <a:cubicBezTo>
                    <a:pt x="11512" y="157"/>
                    <a:pt x="11433" y="79"/>
                    <a:pt x="11354" y="0"/>
                  </a:cubicBezTo>
                  <a:lnTo>
                    <a:pt x="0" y="11346"/>
                  </a:lnTo>
                  <a:cubicBezTo>
                    <a:pt x="53286" y="64510"/>
                    <a:pt x="53385" y="150804"/>
                    <a:pt x="222" y="204089"/>
                  </a:cubicBezTo>
                  <a:cubicBezTo>
                    <a:pt x="148" y="204163"/>
                    <a:pt x="74" y="204237"/>
                    <a:pt x="0" y="20431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25" name="图形 4" descr="信号塔 轮廓">
              <a:extLst>
                <a:ext uri="{FF2B5EF4-FFF2-40B4-BE49-F238E27FC236}">
                  <a16:creationId xmlns:a16="http://schemas.microsoft.com/office/drawing/2014/main" id="{DFCC8E09-C8F2-4CDA-89B0-2720E6989F3A}"/>
                </a:ext>
              </a:extLst>
            </p:cNvPr>
            <p:cNvSpPr/>
            <p:nvPr/>
          </p:nvSpPr>
          <p:spPr>
            <a:xfrm>
              <a:off x="2263338" y="3741495"/>
              <a:ext cx="473610" cy="493783"/>
            </a:xfrm>
            <a:custGeom>
              <a:avLst/>
              <a:gdLst>
                <a:gd name="connsiteX0" fmla="*/ 473598 w 473610"/>
                <a:gd name="connsiteY0" fmla="*/ 486252 h 493783"/>
                <a:gd name="connsiteX1" fmla="*/ 473598 w 473610"/>
                <a:gd name="connsiteY1" fmla="*/ 485336 h 493783"/>
                <a:gd name="connsiteX2" fmla="*/ 473253 w 473610"/>
                <a:gd name="connsiteY2" fmla="*/ 483433 h 493783"/>
                <a:gd name="connsiteX3" fmla="*/ 472964 w 473610"/>
                <a:gd name="connsiteY3" fmla="*/ 482534 h 493783"/>
                <a:gd name="connsiteX4" fmla="*/ 472811 w 473610"/>
                <a:gd name="connsiteY4" fmla="*/ 482076 h 493783"/>
                <a:gd name="connsiteX5" fmla="*/ 248361 w 473610"/>
                <a:gd name="connsiteY5" fmla="*/ 45037 h 493783"/>
                <a:gd name="connsiteX6" fmla="*/ 259708 w 473610"/>
                <a:gd name="connsiteY6" fmla="*/ 16435 h 493783"/>
                <a:gd name="connsiteX7" fmla="*/ 244499 w 473610"/>
                <a:gd name="connsiteY7" fmla="*/ 1178 h 493783"/>
                <a:gd name="connsiteX8" fmla="*/ 214160 w 473610"/>
                <a:gd name="connsiteY8" fmla="*/ 16675 h 493783"/>
                <a:gd name="connsiteX9" fmla="*/ 225228 w 473610"/>
                <a:gd name="connsiteY9" fmla="*/ 45069 h 493783"/>
                <a:gd name="connsiteX10" fmla="*/ 802 w 473610"/>
                <a:gd name="connsiteY10" fmla="*/ 482076 h 493783"/>
                <a:gd name="connsiteX11" fmla="*/ 657 w 473610"/>
                <a:gd name="connsiteY11" fmla="*/ 482534 h 493783"/>
                <a:gd name="connsiteX12" fmla="*/ 360 w 473610"/>
                <a:gd name="connsiteY12" fmla="*/ 483425 h 493783"/>
                <a:gd name="connsiteX13" fmla="*/ 15 w 473610"/>
                <a:gd name="connsiteY13" fmla="*/ 485320 h 493783"/>
                <a:gd name="connsiteX14" fmla="*/ 15 w 473610"/>
                <a:gd name="connsiteY14" fmla="*/ 486260 h 493783"/>
                <a:gd name="connsiteX15" fmla="*/ 513 w 473610"/>
                <a:gd name="connsiteY15" fmla="*/ 488548 h 493783"/>
                <a:gd name="connsiteX16" fmla="*/ 601 w 473610"/>
                <a:gd name="connsiteY16" fmla="*/ 488974 h 493783"/>
                <a:gd name="connsiteX17" fmla="*/ 673 w 473610"/>
                <a:gd name="connsiteY17" fmla="*/ 489086 h 493783"/>
                <a:gd name="connsiteX18" fmla="*/ 1187 w 473610"/>
                <a:gd name="connsiteY18" fmla="*/ 489889 h 493783"/>
                <a:gd name="connsiteX19" fmla="*/ 1990 w 473610"/>
                <a:gd name="connsiteY19" fmla="*/ 491110 h 493783"/>
                <a:gd name="connsiteX20" fmla="*/ 2079 w 473610"/>
                <a:gd name="connsiteY20" fmla="*/ 491238 h 493783"/>
                <a:gd name="connsiteX21" fmla="*/ 2384 w 473610"/>
                <a:gd name="connsiteY21" fmla="*/ 491447 h 493783"/>
                <a:gd name="connsiteX22" fmla="*/ 4423 w 473610"/>
                <a:gd name="connsiteY22" fmla="*/ 492876 h 493783"/>
                <a:gd name="connsiteX23" fmla="*/ 5106 w 473610"/>
                <a:gd name="connsiteY23" fmla="*/ 493189 h 493783"/>
                <a:gd name="connsiteX24" fmla="*/ 7932 w 473610"/>
                <a:gd name="connsiteY24" fmla="*/ 493768 h 493783"/>
                <a:gd name="connsiteX25" fmla="*/ 11144 w 473610"/>
                <a:gd name="connsiteY25" fmla="*/ 493085 h 493783"/>
                <a:gd name="connsiteX26" fmla="*/ 236927 w 473610"/>
                <a:gd name="connsiteY26" fmla="*/ 394021 h 493783"/>
                <a:gd name="connsiteX27" fmla="*/ 462420 w 473610"/>
                <a:gd name="connsiteY27" fmla="*/ 493101 h 493783"/>
                <a:gd name="connsiteX28" fmla="*/ 465311 w 473610"/>
                <a:gd name="connsiteY28" fmla="*/ 493711 h 493783"/>
                <a:gd name="connsiteX29" fmla="*/ 465640 w 473610"/>
                <a:gd name="connsiteY29" fmla="*/ 493784 h 493783"/>
                <a:gd name="connsiteX30" fmla="*/ 466548 w 473610"/>
                <a:gd name="connsiteY30" fmla="*/ 493655 h 493783"/>
                <a:gd name="connsiteX31" fmla="*/ 467551 w 473610"/>
                <a:gd name="connsiteY31" fmla="*/ 493511 h 493783"/>
                <a:gd name="connsiteX32" fmla="*/ 468804 w 473610"/>
                <a:gd name="connsiteY32" fmla="*/ 493045 h 493783"/>
                <a:gd name="connsiteX33" fmla="*/ 469736 w 473610"/>
                <a:gd name="connsiteY33" fmla="*/ 492619 h 493783"/>
                <a:gd name="connsiteX34" fmla="*/ 470860 w 473610"/>
                <a:gd name="connsiteY34" fmla="*/ 491752 h 493783"/>
                <a:gd name="connsiteX35" fmla="*/ 471502 w 473610"/>
                <a:gd name="connsiteY35" fmla="*/ 491254 h 493783"/>
                <a:gd name="connsiteX36" fmla="*/ 471599 w 473610"/>
                <a:gd name="connsiteY36" fmla="*/ 491110 h 493783"/>
                <a:gd name="connsiteX37" fmla="*/ 472337 w 473610"/>
                <a:gd name="connsiteY37" fmla="*/ 490034 h 493783"/>
                <a:gd name="connsiteX38" fmla="*/ 472948 w 473610"/>
                <a:gd name="connsiteY38" fmla="*/ 489062 h 493783"/>
                <a:gd name="connsiteX39" fmla="*/ 472996 w 473610"/>
                <a:gd name="connsiteY39" fmla="*/ 488982 h 493783"/>
                <a:gd name="connsiteX40" fmla="*/ 473068 w 473610"/>
                <a:gd name="connsiteY40" fmla="*/ 488636 h 493783"/>
                <a:gd name="connsiteX41" fmla="*/ 473598 w 473610"/>
                <a:gd name="connsiteY41" fmla="*/ 486252 h 493783"/>
                <a:gd name="connsiteX42" fmla="*/ 256897 w 473610"/>
                <a:gd name="connsiteY42" fmla="*/ 385252 h 493783"/>
                <a:gd name="connsiteX43" fmla="*/ 377770 w 473610"/>
                <a:gd name="connsiteY43" fmla="*/ 332199 h 493783"/>
                <a:gd name="connsiteX44" fmla="*/ 448071 w 473610"/>
                <a:gd name="connsiteY44" fmla="*/ 469100 h 493783"/>
                <a:gd name="connsiteX45" fmla="*/ 448041 w 473610"/>
                <a:gd name="connsiteY45" fmla="*/ 469210 h 493783"/>
                <a:gd name="connsiteX46" fmla="*/ 447967 w 473610"/>
                <a:gd name="connsiteY46" fmla="*/ 469212 h 493783"/>
                <a:gd name="connsiteX47" fmla="*/ 166538 w 473610"/>
                <a:gd name="connsiteY47" fmla="*/ 194496 h 493783"/>
                <a:gd name="connsiteX48" fmla="*/ 221405 w 473610"/>
                <a:gd name="connsiteY48" fmla="*/ 231626 h 493783"/>
                <a:gd name="connsiteX49" fmla="*/ 107028 w 473610"/>
                <a:gd name="connsiteY49" fmla="*/ 310382 h 493783"/>
                <a:gd name="connsiteX50" fmla="*/ 366641 w 473610"/>
                <a:gd name="connsiteY50" fmla="*/ 310527 h 493783"/>
                <a:gd name="connsiteX51" fmla="*/ 249895 w 473610"/>
                <a:gd name="connsiteY51" fmla="*/ 231514 h 493783"/>
                <a:gd name="connsiteX52" fmla="*/ 306168 w 473610"/>
                <a:gd name="connsiteY52" fmla="*/ 192762 h 493783"/>
                <a:gd name="connsiteX53" fmla="*/ 235610 w 473610"/>
                <a:gd name="connsiteY53" fmla="*/ 221846 h 493783"/>
                <a:gd name="connsiteX54" fmla="*/ 173925 w 473610"/>
                <a:gd name="connsiteY54" fmla="*/ 180091 h 493783"/>
                <a:gd name="connsiteX55" fmla="*/ 236726 w 473610"/>
                <a:gd name="connsiteY55" fmla="*/ 57796 h 493783"/>
                <a:gd name="connsiteX56" fmla="*/ 236834 w 473610"/>
                <a:gd name="connsiteY56" fmla="*/ 57759 h 493783"/>
                <a:gd name="connsiteX57" fmla="*/ 236871 w 473610"/>
                <a:gd name="connsiteY57" fmla="*/ 57796 h 493783"/>
                <a:gd name="connsiteX58" fmla="*/ 298773 w 473610"/>
                <a:gd name="connsiteY58" fmla="*/ 178340 h 493783"/>
                <a:gd name="connsiteX59" fmla="*/ 235690 w 473610"/>
                <a:gd name="connsiteY59" fmla="*/ 241294 h 493783"/>
                <a:gd name="connsiteX60" fmla="*/ 357350 w 473610"/>
                <a:gd name="connsiteY60" fmla="*/ 323624 h 493783"/>
                <a:gd name="connsiteX61" fmla="*/ 236903 w 473610"/>
                <a:gd name="connsiteY61" fmla="*/ 376476 h 493783"/>
                <a:gd name="connsiteX62" fmla="*/ 116319 w 473610"/>
                <a:gd name="connsiteY62" fmla="*/ 323487 h 493783"/>
                <a:gd name="connsiteX63" fmla="*/ 95899 w 473610"/>
                <a:gd name="connsiteY63" fmla="*/ 332031 h 493783"/>
                <a:gd name="connsiteX64" fmla="*/ 216933 w 473610"/>
                <a:gd name="connsiteY64" fmla="*/ 385244 h 493783"/>
                <a:gd name="connsiteX65" fmla="*/ 25622 w 473610"/>
                <a:gd name="connsiteY65" fmla="*/ 469220 h 493783"/>
                <a:gd name="connsiteX66" fmla="*/ 25518 w 473610"/>
                <a:gd name="connsiteY66" fmla="*/ 469175 h 493783"/>
                <a:gd name="connsiteX67" fmla="*/ 25518 w 473610"/>
                <a:gd name="connsiteY67" fmla="*/ 469116 h 49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473610" h="493783">
                  <a:moveTo>
                    <a:pt x="473598" y="486252"/>
                  </a:moveTo>
                  <a:cubicBezTo>
                    <a:pt x="473614" y="485946"/>
                    <a:pt x="473614" y="485641"/>
                    <a:pt x="473598" y="485336"/>
                  </a:cubicBezTo>
                  <a:cubicBezTo>
                    <a:pt x="473562" y="484690"/>
                    <a:pt x="473445" y="484051"/>
                    <a:pt x="473253" y="483433"/>
                  </a:cubicBezTo>
                  <a:cubicBezTo>
                    <a:pt x="473176" y="483127"/>
                    <a:pt x="473079" y="482827"/>
                    <a:pt x="472964" y="482534"/>
                  </a:cubicBezTo>
                  <a:cubicBezTo>
                    <a:pt x="472891" y="482389"/>
                    <a:pt x="472883" y="482229"/>
                    <a:pt x="472811" y="482076"/>
                  </a:cubicBezTo>
                  <a:lnTo>
                    <a:pt x="248361" y="45037"/>
                  </a:lnTo>
                  <a:cubicBezTo>
                    <a:pt x="258556" y="39496"/>
                    <a:pt x="263331" y="27458"/>
                    <a:pt x="259708" y="16435"/>
                  </a:cubicBezTo>
                  <a:cubicBezTo>
                    <a:pt x="257405" y="9189"/>
                    <a:pt x="251738" y="3504"/>
                    <a:pt x="244499" y="1178"/>
                  </a:cubicBezTo>
                  <a:cubicBezTo>
                    <a:pt x="231842" y="-2920"/>
                    <a:pt x="218258" y="4017"/>
                    <a:pt x="214160" y="16675"/>
                  </a:cubicBezTo>
                  <a:cubicBezTo>
                    <a:pt x="210632" y="27566"/>
                    <a:pt x="215259" y="39437"/>
                    <a:pt x="225228" y="45069"/>
                  </a:cubicBezTo>
                  <a:lnTo>
                    <a:pt x="802" y="482076"/>
                  </a:lnTo>
                  <a:cubicBezTo>
                    <a:pt x="730" y="482229"/>
                    <a:pt x="722" y="482389"/>
                    <a:pt x="657" y="482534"/>
                  </a:cubicBezTo>
                  <a:cubicBezTo>
                    <a:pt x="539" y="482825"/>
                    <a:pt x="440" y="483122"/>
                    <a:pt x="360" y="483425"/>
                  </a:cubicBezTo>
                  <a:cubicBezTo>
                    <a:pt x="168" y="484040"/>
                    <a:pt x="51" y="484677"/>
                    <a:pt x="15" y="485320"/>
                  </a:cubicBezTo>
                  <a:cubicBezTo>
                    <a:pt x="-5" y="485633"/>
                    <a:pt x="-5" y="485946"/>
                    <a:pt x="15" y="486260"/>
                  </a:cubicBezTo>
                  <a:cubicBezTo>
                    <a:pt x="64" y="487043"/>
                    <a:pt x="232" y="487815"/>
                    <a:pt x="513" y="488548"/>
                  </a:cubicBezTo>
                  <a:cubicBezTo>
                    <a:pt x="534" y="488692"/>
                    <a:pt x="563" y="488834"/>
                    <a:pt x="601" y="488974"/>
                  </a:cubicBezTo>
                  <a:lnTo>
                    <a:pt x="673" y="489086"/>
                  </a:lnTo>
                  <a:cubicBezTo>
                    <a:pt x="827" y="489365"/>
                    <a:pt x="999" y="489633"/>
                    <a:pt x="1187" y="489889"/>
                  </a:cubicBezTo>
                  <a:cubicBezTo>
                    <a:pt x="1418" y="490319"/>
                    <a:pt x="1687" y="490727"/>
                    <a:pt x="1990" y="491110"/>
                  </a:cubicBezTo>
                  <a:lnTo>
                    <a:pt x="2079" y="491238"/>
                  </a:lnTo>
                  <a:cubicBezTo>
                    <a:pt x="2167" y="491327"/>
                    <a:pt x="2296" y="491359"/>
                    <a:pt x="2384" y="491447"/>
                  </a:cubicBezTo>
                  <a:cubicBezTo>
                    <a:pt x="2984" y="492028"/>
                    <a:pt x="3673" y="492510"/>
                    <a:pt x="4423" y="492876"/>
                  </a:cubicBezTo>
                  <a:cubicBezTo>
                    <a:pt x="4648" y="492989"/>
                    <a:pt x="4865" y="493093"/>
                    <a:pt x="5106" y="493189"/>
                  </a:cubicBezTo>
                  <a:cubicBezTo>
                    <a:pt x="6006" y="493549"/>
                    <a:pt x="6963" y="493745"/>
                    <a:pt x="7932" y="493768"/>
                  </a:cubicBezTo>
                  <a:cubicBezTo>
                    <a:pt x="9039" y="493768"/>
                    <a:pt x="10133" y="493535"/>
                    <a:pt x="11144" y="493085"/>
                  </a:cubicBezTo>
                  <a:lnTo>
                    <a:pt x="236927" y="394021"/>
                  </a:lnTo>
                  <a:lnTo>
                    <a:pt x="462420" y="493101"/>
                  </a:lnTo>
                  <a:cubicBezTo>
                    <a:pt x="463337" y="493484"/>
                    <a:pt x="464318" y="493691"/>
                    <a:pt x="465311" y="493711"/>
                  </a:cubicBezTo>
                  <a:cubicBezTo>
                    <a:pt x="465424" y="493711"/>
                    <a:pt x="465528" y="493784"/>
                    <a:pt x="465640" y="493784"/>
                  </a:cubicBezTo>
                  <a:cubicBezTo>
                    <a:pt x="465945" y="493757"/>
                    <a:pt x="466247" y="493715"/>
                    <a:pt x="466548" y="493655"/>
                  </a:cubicBezTo>
                  <a:cubicBezTo>
                    <a:pt x="466885" y="493628"/>
                    <a:pt x="467220" y="493580"/>
                    <a:pt x="467551" y="493511"/>
                  </a:cubicBezTo>
                  <a:cubicBezTo>
                    <a:pt x="467981" y="493389"/>
                    <a:pt x="468399" y="493234"/>
                    <a:pt x="468804" y="493045"/>
                  </a:cubicBezTo>
                  <a:cubicBezTo>
                    <a:pt x="469124" y="492924"/>
                    <a:pt x="469435" y="492782"/>
                    <a:pt x="469736" y="492619"/>
                  </a:cubicBezTo>
                  <a:cubicBezTo>
                    <a:pt x="470136" y="492366"/>
                    <a:pt x="470512" y="492075"/>
                    <a:pt x="470860" y="491752"/>
                  </a:cubicBezTo>
                  <a:cubicBezTo>
                    <a:pt x="471061" y="491575"/>
                    <a:pt x="471309" y="491455"/>
                    <a:pt x="471502" y="491254"/>
                  </a:cubicBezTo>
                  <a:cubicBezTo>
                    <a:pt x="471542" y="491254"/>
                    <a:pt x="471558" y="491158"/>
                    <a:pt x="471599" y="491110"/>
                  </a:cubicBezTo>
                  <a:cubicBezTo>
                    <a:pt x="471872" y="490771"/>
                    <a:pt x="472119" y="490411"/>
                    <a:pt x="472337" y="490034"/>
                  </a:cubicBezTo>
                  <a:cubicBezTo>
                    <a:pt x="472559" y="489721"/>
                    <a:pt x="472762" y="489397"/>
                    <a:pt x="472948" y="489062"/>
                  </a:cubicBezTo>
                  <a:lnTo>
                    <a:pt x="472996" y="488982"/>
                  </a:lnTo>
                  <a:cubicBezTo>
                    <a:pt x="473044" y="488869"/>
                    <a:pt x="472996" y="488749"/>
                    <a:pt x="473068" y="488636"/>
                  </a:cubicBezTo>
                  <a:cubicBezTo>
                    <a:pt x="473368" y="487874"/>
                    <a:pt x="473546" y="487069"/>
                    <a:pt x="473598" y="486252"/>
                  </a:cubicBezTo>
                  <a:close/>
                  <a:moveTo>
                    <a:pt x="256897" y="385252"/>
                  </a:moveTo>
                  <a:lnTo>
                    <a:pt x="377770" y="332199"/>
                  </a:lnTo>
                  <a:lnTo>
                    <a:pt x="448071" y="469100"/>
                  </a:lnTo>
                  <a:cubicBezTo>
                    <a:pt x="448094" y="469138"/>
                    <a:pt x="448080" y="469187"/>
                    <a:pt x="448041" y="469210"/>
                  </a:cubicBezTo>
                  <a:cubicBezTo>
                    <a:pt x="448019" y="469223"/>
                    <a:pt x="447991" y="469224"/>
                    <a:pt x="447967" y="469212"/>
                  </a:cubicBezTo>
                  <a:close/>
                  <a:moveTo>
                    <a:pt x="166538" y="194496"/>
                  </a:moveTo>
                  <a:lnTo>
                    <a:pt x="221405" y="231626"/>
                  </a:lnTo>
                  <a:lnTo>
                    <a:pt x="107028" y="310382"/>
                  </a:lnTo>
                  <a:close/>
                  <a:moveTo>
                    <a:pt x="366641" y="310527"/>
                  </a:moveTo>
                  <a:lnTo>
                    <a:pt x="249895" y="231514"/>
                  </a:lnTo>
                  <a:lnTo>
                    <a:pt x="306168" y="192762"/>
                  </a:lnTo>
                  <a:close/>
                  <a:moveTo>
                    <a:pt x="235610" y="221846"/>
                  </a:moveTo>
                  <a:lnTo>
                    <a:pt x="173925" y="180091"/>
                  </a:lnTo>
                  <a:lnTo>
                    <a:pt x="236726" y="57796"/>
                  </a:lnTo>
                  <a:cubicBezTo>
                    <a:pt x="236745" y="57756"/>
                    <a:pt x="236794" y="57740"/>
                    <a:pt x="236834" y="57759"/>
                  </a:cubicBezTo>
                  <a:cubicBezTo>
                    <a:pt x="236850" y="57767"/>
                    <a:pt x="236863" y="57780"/>
                    <a:pt x="236871" y="57796"/>
                  </a:cubicBezTo>
                  <a:lnTo>
                    <a:pt x="298773" y="178340"/>
                  </a:lnTo>
                  <a:close/>
                  <a:moveTo>
                    <a:pt x="235690" y="241294"/>
                  </a:moveTo>
                  <a:lnTo>
                    <a:pt x="357350" y="323624"/>
                  </a:lnTo>
                  <a:lnTo>
                    <a:pt x="236903" y="376476"/>
                  </a:lnTo>
                  <a:lnTo>
                    <a:pt x="116319" y="323487"/>
                  </a:lnTo>
                  <a:close/>
                  <a:moveTo>
                    <a:pt x="95899" y="332031"/>
                  </a:moveTo>
                  <a:lnTo>
                    <a:pt x="216933" y="385244"/>
                  </a:lnTo>
                  <a:lnTo>
                    <a:pt x="25622" y="469220"/>
                  </a:lnTo>
                  <a:cubicBezTo>
                    <a:pt x="25581" y="469236"/>
                    <a:pt x="25535" y="469217"/>
                    <a:pt x="25518" y="469175"/>
                  </a:cubicBezTo>
                  <a:cubicBezTo>
                    <a:pt x="25510" y="469156"/>
                    <a:pt x="25510" y="469135"/>
                    <a:pt x="25518" y="46911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26" name="图形 6" descr="聊天 轮廓">
            <a:extLst>
              <a:ext uri="{FF2B5EF4-FFF2-40B4-BE49-F238E27FC236}">
                <a16:creationId xmlns:a16="http://schemas.microsoft.com/office/drawing/2014/main" id="{499BC722-116D-45BB-9D8B-23D52D28A387}"/>
              </a:ext>
            </a:extLst>
          </p:cNvPr>
          <p:cNvSpPr/>
          <p:nvPr/>
        </p:nvSpPr>
        <p:spPr>
          <a:xfrm>
            <a:off x="3083551" y="3949595"/>
            <a:ext cx="642385" cy="449734"/>
          </a:xfrm>
          <a:custGeom>
            <a:avLst/>
            <a:gdLst>
              <a:gd name="connsiteX0" fmla="*/ 610267 w 642385"/>
              <a:gd name="connsiteY0" fmla="*/ 88328 h 449734"/>
              <a:gd name="connsiteX1" fmla="*/ 401491 w 642385"/>
              <a:gd name="connsiteY1" fmla="*/ 88328 h 449734"/>
              <a:gd name="connsiteX2" fmla="*/ 401491 w 642385"/>
              <a:gd name="connsiteY2" fmla="*/ 32119 h 449734"/>
              <a:gd name="connsiteX3" fmla="*/ 369372 w 642385"/>
              <a:gd name="connsiteY3" fmla="*/ 0 h 449734"/>
              <a:gd name="connsiteX4" fmla="*/ 32119 w 642385"/>
              <a:gd name="connsiteY4" fmla="*/ 0 h 449734"/>
              <a:gd name="connsiteX5" fmla="*/ 0 w 642385"/>
              <a:gd name="connsiteY5" fmla="*/ 32119 h 449734"/>
              <a:gd name="connsiteX6" fmla="*/ 0 w 642385"/>
              <a:gd name="connsiteY6" fmla="*/ 248989 h 449734"/>
              <a:gd name="connsiteX7" fmla="*/ 32119 w 642385"/>
              <a:gd name="connsiteY7" fmla="*/ 281108 h 449734"/>
              <a:gd name="connsiteX8" fmla="*/ 80298 w 642385"/>
              <a:gd name="connsiteY8" fmla="*/ 281108 h 449734"/>
              <a:gd name="connsiteX9" fmla="*/ 80298 w 642385"/>
              <a:gd name="connsiteY9" fmla="*/ 361406 h 449734"/>
              <a:gd name="connsiteX10" fmla="*/ 160596 w 642385"/>
              <a:gd name="connsiteY10" fmla="*/ 281108 h 449734"/>
              <a:gd name="connsiteX11" fmla="*/ 240895 w 642385"/>
              <a:gd name="connsiteY11" fmla="*/ 281108 h 449734"/>
              <a:gd name="connsiteX12" fmla="*/ 240895 w 642385"/>
              <a:gd name="connsiteY12" fmla="*/ 337317 h 449734"/>
              <a:gd name="connsiteX13" fmla="*/ 273014 w 642385"/>
              <a:gd name="connsiteY13" fmla="*/ 369436 h 449734"/>
              <a:gd name="connsiteX14" fmla="*/ 481789 w 642385"/>
              <a:gd name="connsiteY14" fmla="*/ 369436 h 449734"/>
              <a:gd name="connsiteX15" fmla="*/ 562088 w 642385"/>
              <a:gd name="connsiteY15" fmla="*/ 449734 h 449734"/>
              <a:gd name="connsiteX16" fmla="*/ 562088 w 642385"/>
              <a:gd name="connsiteY16" fmla="*/ 369436 h 449734"/>
              <a:gd name="connsiteX17" fmla="*/ 610267 w 642385"/>
              <a:gd name="connsiteY17" fmla="*/ 369436 h 449734"/>
              <a:gd name="connsiteX18" fmla="*/ 642386 w 642385"/>
              <a:gd name="connsiteY18" fmla="*/ 337317 h 449734"/>
              <a:gd name="connsiteX19" fmla="*/ 642386 w 642385"/>
              <a:gd name="connsiteY19" fmla="*/ 120455 h 449734"/>
              <a:gd name="connsiteX20" fmla="*/ 610267 w 642385"/>
              <a:gd name="connsiteY20" fmla="*/ 88328 h 449734"/>
              <a:gd name="connsiteX21" fmla="*/ 240895 w 642385"/>
              <a:gd name="connsiteY21" fmla="*/ 120447 h 449734"/>
              <a:gd name="connsiteX22" fmla="*/ 240895 w 642385"/>
              <a:gd name="connsiteY22" fmla="*/ 265056 h 449734"/>
              <a:gd name="connsiteX23" fmla="*/ 153964 w 642385"/>
              <a:gd name="connsiteY23" fmla="*/ 265056 h 449734"/>
              <a:gd name="connsiteX24" fmla="*/ 149258 w 642385"/>
              <a:gd name="connsiteY24" fmla="*/ 269762 h 449734"/>
              <a:gd name="connsiteX25" fmla="*/ 96358 w 642385"/>
              <a:gd name="connsiteY25" fmla="*/ 322662 h 449734"/>
              <a:gd name="connsiteX26" fmla="*/ 96358 w 642385"/>
              <a:gd name="connsiteY26" fmla="*/ 265056 h 449734"/>
              <a:gd name="connsiteX27" fmla="*/ 32119 w 642385"/>
              <a:gd name="connsiteY27" fmla="*/ 265056 h 449734"/>
              <a:gd name="connsiteX28" fmla="*/ 16060 w 642385"/>
              <a:gd name="connsiteY28" fmla="*/ 248997 h 449734"/>
              <a:gd name="connsiteX29" fmla="*/ 16060 w 642385"/>
              <a:gd name="connsiteY29" fmla="*/ 32127 h 449734"/>
              <a:gd name="connsiteX30" fmla="*/ 32119 w 642385"/>
              <a:gd name="connsiteY30" fmla="*/ 16068 h 449734"/>
              <a:gd name="connsiteX31" fmla="*/ 369372 w 642385"/>
              <a:gd name="connsiteY31" fmla="*/ 16068 h 449734"/>
              <a:gd name="connsiteX32" fmla="*/ 385432 w 642385"/>
              <a:gd name="connsiteY32" fmla="*/ 32127 h 449734"/>
              <a:gd name="connsiteX33" fmla="*/ 385432 w 642385"/>
              <a:gd name="connsiteY33" fmla="*/ 88336 h 449734"/>
              <a:gd name="connsiteX34" fmla="*/ 273014 w 642385"/>
              <a:gd name="connsiteY34" fmla="*/ 88336 h 449734"/>
              <a:gd name="connsiteX35" fmla="*/ 240895 w 642385"/>
              <a:gd name="connsiteY35" fmla="*/ 120455 h 449734"/>
              <a:gd name="connsiteX36" fmla="*/ 626326 w 642385"/>
              <a:gd name="connsiteY36" fmla="*/ 337317 h 449734"/>
              <a:gd name="connsiteX37" fmla="*/ 610267 w 642385"/>
              <a:gd name="connsiteY37" fmla="*/ 353376 h 449734"/>
              <a:gd name="connsiteX38" fmla="*/ 546028 w 642385"/>
              <a:gd name="connsiteY38" fmla="*/ 353376 h 449734"/>
              <a:gd name="connsiteX39" fmla="*/ 546028 w 642385"/>
              <a:gd name="connsiteY39" fmla="*/ 410982 h 449734"/>
              <a:gd name="connsiteX40" fmla="*/ 493176 w 642385"/>
              <a:gd name="connsiteY40" fmla="*/ 358058 h 449734"/>
              <a:gd name="connsiteX41" fmla="*/ 488470 w 642385"/>
              <a:gd name="connsiteY41" fmla="*/ 353352 h 449734"/>
              <a:gd name="connsiteX42" fmla="*/ 273014 w 642385"/>
              <a:gd name="connsiteY42" fmla="*/ 353352 h 449734"/>
              <a:gd name="connsiteX43" fmla="*/ 256954 w 642385"/>
              <a:gd name="connsiteY43" fmla="*/ 337293 h 449734"/>
              <a:gd name="connsiteX44" fmla="*/ 256954 w 642385"/>
              <a:gd name="connsiteY44" fmla="*/ 120455 h 449734"/>
              <a:gd name="connsiteX45" fmla="*/ 273014 w 642385"/>
              <a:gd name="connsiteY45" fmla="*/ 104396 h 449734"/>
              <a:gd name="connsiteX46" fmla="*/ 610267 w 642385"/>
              <a:gd name="connsiteY46" fmla="*/ 104396 h 449734"/>
              <a:gd name="connsiteX47" fmla="*/ 626326 w 642385"/>
              <a:gd name="connsiteY47" fmla="*/ 120455 h 44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42385" h="449734">
                <a:moveTo>
                  <a:pt x="610267" y="88328"/>
                </a:moveTo>
                <a:lnTo>
                  <a:pt x="401491" y="88328"/>
                </a:lnTo>
                <a:lnTo>
                  <a:pt x="401491" y="32119"/>
                </a:lnTo>
                <a:cubicBezTo>
                  <a:pt x="401438" y="14402"/>
                  <a:pt x="387089" y="53"/>
                  <a:pt x="369372" y="0"/>
                </a:cubicBezTo>
                <a:lnTo>
                  <a:pt x="32119" y="0"/>
                </a:lnTo>
                <a:cubicBezTo>
                  <a:pt x="14402" y="53"/>
                  <a:pt x="53" y="14402"/>
                  <a:pt x="0" y="32119"/>
                </a:cubicBezTo>
                <a:lnTo>
                  <a:pt x="0" y="248989"/>
                </a:lnTo>
                <a:cubicBezTo>
                  <a:pt x="53" y="266706"/>
                  <a:pt x="14402" y="281055"/>
                  <a:pt x="32119" y="281108"/>
                </a:cubicBezTo>
                <a:lnTo>
                  <a:pt x="80298" y="281108"/>
                </a:lnTo>
                <a:lnTo>
                  <a:pt x="80298" y="361406"/>
                </a:lnTo>
                <a:lnTo>
                  <a:pt x="160596" y="281108"/>
                </a:lnTo>
                <a:lnTo>
                  <a:pt x="240895" y="281108"/>
                </a:lnTo>
                <a:lnTo>
                  <a:pt x="240895" y="337317"/>
                </a:lnTo>
                <a:cubicBezTo>
                  <a:pt x="240948" y="355034"/>
                  <a:pt x="255297" y="369383"/>
                  <a:pt x="273014" y="369436"/>
                </a:cubicBezTo>
                <a:lnTo>
                  <a:pt x="481789" y="369436"/>
                </a:lnTo>
                <a:lnTo>
                  <a:pt x="562088" y="449734"/>
                </a:lnTo>
                <a:lnTo>
                  <a:pt x="562088" y="369436"/>
                </a:lnTo>
                <a:lnTo>
                  <a:pt x="610267" y="369436"/>
                </a:lnTo>
                <a:cubicBezTo>
                  <a:pt x="627984" y="369383"/>
                  <a:pt x="642333" y="355034"/>
                  <a:pt x="642386" y="337317"/>
                </a:cubicBezTo>
                <a:lnTo>
                  <a:pt x="642386" y="120455"/>
                </a:lnTo>
                <a:cubicBezTo>
                  <a:pt x="642338" y="102735"/>
                  <a:pt x="627987" y="88381"/>
                  <a:pt x="610267" y="88328"/>
                </a:cubicBezTo>
                <a:close/>
                <a:moveTo>
                  <a:pt x="240895" y="120447"/>
                </a:moveTo>
                <a:lnTo>
                  <a:pt x="240895" y="265056"/>
                </a:lnTo>
                <a:lnTo>
                  <a:pt x="153964" y="265056"/>
                </a:lnTo>
                <a:lnTo>
                  <a:pt x="149258" y="269762"/>
                </a:lnTo>
                <a:lnTo>
                  <a:pt x="96358" y="322662"/>
                </a:lnTo>
                <a:lnTo>
                  <a:pt x="96358" y="265056"/>
                </a:lnTo>
                <a:lnTo>
                  <a:pt x="32119" y="265056"/>
                </a:lnTo>
                <a:cubicBezTo>
                  <a:pt x="23250" y="265056"/>
                  <a:pt x="16060" y="257867"/>
                  <a:pt x="16060" y="248997"/>
                </a:cubicBezTo>
                <a:lnTo>
                  <a:pt x="16060" y="32127"/>
                </a:lnTo>
                <a:cubicBezTo>
                  <a:pt x="16060" y="23258"/>
                  <a:pt x="23250" y="16068"/>
                  <a:pt x="32119" y="16068"/>
                </a:cubicBezTo>
                <a:lnTo>
                  <a:pt x="369372" y="16068"/>
                </a:lnTo>
                <a:cubicBezTo>
                  <a:pt x="378242" y="16068"/>
                  <a:pt x="385432" y="23258"/>
                  <a:pt x="385432" y="32127"/>
                </a:cubicBezTo>
                <a:lnTo>
                  <a:pt x="385432" y="88336"/>
                </a:lnTo>
                <a:lnTo>
                  <a:pt x="273014" y="88336"/>
                </a:lnTo>
                <a:cubicBezTo>
                  <a:pt x="255297" y="88389"/>
                  <a:pt x="240948" y="102738"/>
                  <a:pt x="240895" y="120455"/>
                </a:cubicBezTo>
                <a:close/>
                <a:moveTo>
                  <a:pt x="626326" y="337317"/>
                </a:moveTo>
                <a:cubicBezTo>
                  <a:pt x="626326" y="346187"/>
                  <a:pt x="619136" y="353376"/>
                  <a:pt x="610267" y="353376"/>
                </a:cubicBezTo>
                <a:lnTo>
                  <a:pt x="546028" y="353376"/>
                </a:lnTo>
                <a:lnTo>
                  <a:pt x="546028" y="410982"/>
                </a:lnTo>
                <a:lnTo>
                  <a:pt x="493176" y="358058"/>
                </a:lnTo>
                <a:lnTo>
                  <a:pt x="488470" y="353352"/>
                </a:lnTo>
                <a:lnTo>
                  <a:pt x="273014" y="353352"/>
                </a:lnTo>
                <a:cubicBezTo>
                  <a:pt x="264144" y="353352"/>
                  <a:pt x="256954" y="346162"/>
                  <a:pt x="256954" y="337293"/>
                </a:cubicBezTo>
                <a:lnTo>
                  <a:pt x="256954" y="120455"/>
                </a:lnTo>
                <a:cubicBezTo>
                  <a:pt x="256954" y="111586"/>
                  <a:pt x="264144" y="104396"/>
                  <a:pt x="273014" y="104396"/>
                </a:cubicBezTo>
                <a:lnTo>
                  <a:pt x="610267" y="104396"/>
                </a:lnTo>
                <a:cubicBezTo>
                  <a:pt x="619136" y="104396"/>
                  <a:pt x="626326" y="111586"/>
                  <a:pt x="626326" y="12045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7" name="图形 8" descr="紧握拳头 轮廓">
            <a:extLst>
              <a:ext uri="{FF2B5EF4-FFF2-40B4-BE49-F238E27FC236}">
                <a16:creationId xmlns:a16="http://schemas.microsoft.com/office/drawing/2014/main" id="{C23E6A6A-FC52-4F73-82DB-3AA960BE869E}"/>
              </a:ext>
            </a:extLst>
          </p:cNvPr>
          <p:cNvSpPr/>
          <p:nvPr/>
        </p:nvSpPr>
        <p:spPr>
          <a:xfrm>
            <a:off x="4123926" y="3917404"/>
            <a:ext cx="383681" cy="505878"/>
          </a:xfrm>
          <a:custGeom>
            <a:avLst/>
            <a:gdLst>
              <a:gd name="connsiteX0" fmla="*/ 338023 w 383681"/>
              <a:gd name="connsiteY0" fmla="*/ 157232 h 505878"/>
              <a:gd name="connsiteX1" fmla="*/ 353577 w 383681"/>
              <a:gd name="connsiteY1" fmla="*/ 121250 h 505878"/>
              <a:gd name="connsiteX2" fmla="*/ 353577 w 383681"/>
              <a:gd name="connsiteY2" fmla="*/ 57413 h 505878"/>
              <a:gd name="connsiteX3" fmla="*/ 304210 w 383681"/>
              <a:gd name="connsiteY3" fmla="*/ 8030 h 505878"/>
              <a:gd name="connsiteX4" fmla="*/ 304194 w 383681"/>
              <a:gd name="connsiteY4" fmla="*/ 8030 h 505878"/>
              <a:gd name="connsiteX5" fmla="*/ 302588 w 383681"/>
              <a:gd name="connsiteY5" fmla="*/ 8030 h 505878"/>
              <a:gd name="connsiteX6" fmla="*/ 263812 w 383681"/>
              <a:gd name="connsiteY6" fmla="*/ 26932 h 505878"/>
              <a:gd name="connsiteX7" fmla="*/ 219881 w 383681"/>
              <a:gd name="connsiteY7" fmla="*/ 0 h 505878"/>
              <a:gd name="connsiteX8" fmla="*/ 218275 w 383681"/>
              <a:gd name="connsiteY8" fmla="*/ 0 h 505878"/>
              <a:gd name="connsiteX9" fmla="*/ 172023 w 383681"/>
              <a:gd name="connsiteY9" fmla="*/ 32248 h 505878"/>
              <a:gd name="connsiteX10" fmla="*/ 135568 w 383681"/>
              <a:gd name="connsiteY10" fmla="*/ 16060 h 505878"/>
              <a:gd name="connsiteX11" fmla="*/ 133962 w 383681"/>
              <a:gd name="connsiteY11" fmla="*/ 16060 h 505878"/>
              <a:gd name="connsiteX12" fmla="*/ 85863 w 383681"/>
              <a:gd name="connsiteY12" fmla="*/ 54410 h 505878"/>
              <a:gd name="connsiteX13" fmla="*/ 51206 w 383681"/>
              <a:gd name="connsiteY13" fmla="*/ 40149 h 505878"/>
              <a:gd name="connsiteX14" fmla="*/ 49600 w 383681"/>
              <a:gd name="connsiteY14" fmla="*/ 40149 h 505878"/>
              <a:gd name="connsiteX15" fmla="*/ 217 w 383681"/>
              <a:gd name="connsiteY15" fmla="*/ 89533 h 505878"/>
              <a:gd name="connsiteX16" fmla="*/ 0 w 383681"/>
              <a:gd name="connsiteY16" fmla="*/ 137230 h 505878"/>
              <a:gd name="connsiteX17" fmla="*/ 0 w 383681"/>
              <a:gd name="connsiteY17" fmla="*/ 139711 h 505878"/>
              <a:gd name="connsiteX18" fmla="*/ 76548 w 383681"/>
              <a:gd name="connsiteY18" fmla="*/ 351931 h 505878"/>
              <a:gd name="connsiteX19" fmla="*/ 76548 w 383681"/>
              <a:gd name="connsiteY19" fmla="*/ 504554 h 505878"/>
              <a:gd name="connsiteX20" fmla="*/ 92608 w 383681"/>
              <a:gd name="connsiteY20" fmla="*/ 504554 h 505878"/>
              <a:gd name="connsiteX21" fmla="*/ 92608 w 383681"/>
              <a:gd name="connsiteY21" fmla="*/ 343452 h 505878"/>
              <a:gd name="connsiteX22" fmla="*/ 89043 w 383681"/>
              <a:gd name="connsiteY22" fmla="*/ 341043 h 505878"/>
              <a:gd name="connsiteX23" fmla="*/ 19055 w 383681"/>
              <a:gd name="connsiteY23" fmla="*/ 176014 h 505878"/>
              <a:gd name="connsiteX24" fmla="*/ 49568 w 383681"/>
              <a:gd name="connsiteY24" fmla="*/ 186669 h 505878"/>
              <a:gd name="connsiteX25" fmla="*/ 51174 w 383681"/>
              <a:gd name="connsiteY25" fmla="*/ 186669 h 505878"/>
              <a:gd name="connsiteX26" fmla="*/ 85887 w 383681"/>
              <a:gd name="connsiteY26" fmla="*/ 172368 h 505878"/>
              <a:gd name="connsiteX27" fmla="*/ 107471 w 383681"/>
              <a:gd name="connsiteY27" fmla="*/ 202954 h 505878"/>
              <a:gd name="connsiteX28" fmla="*/ 156967 w 383681"/>
              <a:gd name="connsiteY28" fmla="*/ 244966 h 505878"/>
              <a:gd name="connsiteX29" fmla="*/ 205106 w 383681"/>
              <a:gd name="connsiteY29" fmla="*/ 244966 h 505878"/>
              <a:gd name="connsiteX30" fmla="*/ 205177 w 383681"/>
              <a:gd name="connsiteY30" fmla="*/ 245054 h 505878"/>
              <a:gd name="connsiteX31" fmla="*/ 205154 w 383681"/>
              <a:gd name="connsiteY31" fmla="*/ 245102 h 505878"/>
              <a:gd name="connsiteX32" fmla="*/ 172818 w 383681"/>
              <a:gd name="connsiteY32" fmla="*/ 309550 h 505878"/>
              <a:gd name="connsiteX33" fmla="*/ 188877 w 383681"/>
              <a:gd name="connsiteY33" fmla="*/ 309550 h 505878"/>
              <a:gd name="connsiteX34" fmla="*/ 252996 w 383681"/>
              <a:gd name="connsiteY34" fmla="*/ 245199 h 505878"/>
              <a:gd name="connsiteX35" fmla="*/ 252996 w 383681"/>
              <a:gd name="connsiteY35" fmla="*/ 228938 h 505878"/>
              <a:gd name="connsiteX36" fmla="*/ 158212 w 383681"/>
              <a:gd name="connsiteY36" fmla="*/ 228938 h 505878"/>
              <a:gd name="connsiteX37" fmla="*/ 122880 w 383681"/>
              <a:gd name="connsiteY37" fmla="*/ 197116 h 505878"/>
              <a:gd name="connsiteX38" fmla="*/ 154697 w 383681"/>
              <a:gd name="connsiteY38" fmla="*/ 160674 h 505878"/>
              <a:gd name="connsiteX39" fmla="*/ 156999 w 383681"/>
              <a:gd name="connsiteY39" fmla="*/ 160596 h 505878"/>
              <a:gd name="connsiteX40" fmla="*/ 294960 w 383681"/>
              <a:gd name="connsiteY40" fmla="*/ 160596 h 505878"/>
              <a:gd name="connsiteX41" fmla="*/ 367597 w 383681"/>
              <a:gd name="connsiteY41" fmla="*/ 238165 h 505878"/>
              <a:gd name="connsiteX42" fmla="*/ 305358 w 383681"/>
              <a:gd name="connsiteY42" fmla="*/ 348872 h 505878"/>
              <a:gd name="connsiteX43" fmla="*/ 298637 w 383681"/>
              <a:gd name="connsiteY43" fmla="*/ 354798 h 505878"/>
              <a:gd name="connsiteX44" fmla="*/ 291651 w 383681"/>
              <a:gd name="connsiteY44" fmla="*/ 360740 h 505878"/>
              <a:gd name="connsiteX45" fmla="*/ 287636 w 383681"/>
              <a:gd name="connsiteY45" fmla="*/ 363052 h 505878"/>
              <a:gd name="connsiteX46" fmla="*/ 287636 w 383681"/>
              <a:gd name="connsiteY46" fmla="*/ 505879 h 505878"/>
              <a:gd name="connsiteX47" fmla="*/ 303696 w 383681"/>
              <a:gd name="connsiteY47" fmla="*/ 505879 h 505878"/>
              <a:gd name="connsiteX48" fmla="*/ 303696 w 383681"/>
              <a:gd name="connsiteY48" fmla="*/ 371885 h 505878"/>
              <a:gd name="connsiteX49" fmla="*/ 309799 w 383681"/>
              <a:gd name="connsiteY49" fmla="*/ 366361 h 505878"/>
              <a:gd name="connsiteX50" fmla="*/ 314817 w 383681"/>
              <a:gd name="connsiteY50" fmla="*/ 361864 h 505878"/>
              <a:gd name="connsiteX51" fmla="*/ 383681 w 383681"/>
              <a:gd name="connsiteY51" fmla="*/ 238205 h 505878"/>
              <a:gd name="connsiteX52" fmla="*/ 338023 w 383681"/>
              <a:gd name="connsiteY52" fmla="*/ 157232 h 505878"/>
              <a:gd name="connsiteX53" fmla="*/ 184951 w 383681"/>
              <a:gd name="connsiteY53" fmla="*/ 49391 h 505878"/>
              <a:gd name="connsiteX54" fmla="*/ 218275 w 383681"/>
              <a:gd name="connsiteY54" fmla="*/ 16060 h 505878"/>
              <a:gd name="connsiteX55" fmla="*/ 219881 w 383681"/>
              <a:gd name="connsiteY55" fmla="*/ 16060 h 505878"/>
              <a:gd name="connsiteX56" fmla="*/ 253204 w 383681"/>
              <a:gd name="connsiteY56" fmla="*/ 49391 h 505878"/>
              <a:gd name="connsiteX57" fmla="*/ 253204 w 383681"/>
              <a:gd name="connsiteY57" fmla="*/ 144537 h 505878"/>
              <a:gd name="connsiteX58" fmla="*/ 184951 w 383681"/>
              <a:gd name="connsiteY58" fmla="*/ 144537 h 505878"/>
              <a:gd name="connsiteX59" fmla="*/ 184951 w 383681"/>
              <a:gd name="connsiteY59" fmla="*/ 49391 h 505878"/>
              <a:gd name="connsiteX60" fmla="*/ 84530 w 383681"/>
              <a:gd name="connsiteY60" fmla="*/ 137310 h 505878"/>
              <a:gd name="connsiteX61" fmla="*/ 51206 w 383681"/>
              <a:gd name="connsiteY61" fmla="*/ 170634 h 505878"/>
              <a:gd name="connsiteX62" fmla="*/ 49600 w 383681"/>
              <a:gd name="connsiteY62" fmla="*/ 170634 h 505878"/>
              <a:gd name="connsiteX63" fmla="*/ 16276 w 383681"/>
              <a:gd name="connsiteY63" fmla="*/ 137310 h 505878"/>
              <a:gd name="connsiteX64" fmla="*/ 16276 w 383681"/>
              <a:gd name="connsiteY64" fmla="*/ 89533 h 505878"/>
              <a:gd name="connsiteX65" fmla="*/ 49600 w 383681"/>
              <a:gd name="connsiteY65" fmla="*/ 56209 h 505878"/>
              <a:gd name="connsiteX66" fmla="*/ 51206 w 383681"/>
              <a:gd name="connsiteY66" fmla="*/ 56209 h 505878"/>
              <a:gd name="connsiteX67" fmla="*/ 84530 w 383681"/>
              <a:gd name="connsiteY67" fmla="*/ 89533 h 505878"/>
              <a:gd name="connsiteX68" fmla="*/ 108306 w 383681"/>
              <a:gd name="connsiteY68" fmla="*/ 182646 h 505878"/>
              <a:gd name="connsiteX69" fmla="*/ 100638 w 383681"/>
              <a:gd name="connsiteY69" fmla="*/ 161399 h 505878"/>
              <a:gd name="connsiteX70" fmla="*/ 100638 w 383681"/>
              <a:gd name="connsiteY70" fmla="*/ 65451 h 505878"/>
              <a:gd name="connsiteX71" fmla="*/ 133962 w 383681"/>
              <a:gd name="connsiteY71" fmla="*/ 32119 h 505878"/>
              <a:gd name="connsiteX72" fmla="*/ 135568 w 383681"/>
              <a:gd name="connsiteY72" fmla="*/ 32119 h 505878"/>
              <a:gd name="connsiteX73" fmla="*/ 168891 w 383681"/>
              <a:gd name="connsiteY73" fmla="*/ 65443 h 505878"/>
              <a:gd name="connsiteX74" fmla="*/ 168891 w 383681"/>
              <a:gd name="connsiteY74" fmla="*/ 144537 h 505878"/>
              <a:gd name="connsiteX75" fmla="*/ 156999 w 383681"/>
              <a:gd name="connsiteY75" fmla="*/ 144537 h 505878"/>
              <a:gd name="connsiteX76" fmla="*/ 108306 w 383681"/>
              <a:gd name="connsiteY76" fmla="*/ 182654 h 505878"/>
              <a:gd name="connsiteX77" fmla="*/ 278996 w 383681"/>
              <a:gd name="connsiteY77" fmla="*/ 144537 h 505878"/>
              <a:gd name="connsiteX78" fmla="*/ 269264 w 383681"/>
              <a:gd name="connsiteY78" fmla="*/ 121250 h 505878"/>
              <a:gd name="connsiteX79" fmla="*/ 269264 w 383681"/>
              <a:gd name="connsiteY79" fmla="*/ 57413 h 505878"/>
              <a:gd name="connsiteX80" fmla="*/ 302588 w 383681"/>
              <a:gd name="connsiteY80" fmla="*/ 24089 h 505878"/>
              <a:gd name="connsiteX81" fmla="*/ 304194 w 383681"/>
              <a:gd name="connsiteY81" fmla="*/ 24089 h 505878"/>
              <a:gd name="connsiteX82" fmla="*/ 337518 w 383681"/>
              <a:gd name="connsiteY82" fmla="*/ 57413 h 505878"/>
              <a:gd name="connsiteX83" fmla="*/ 337518 w 383681"/>
              <a:gd name="connsiteY83" fmla="*/ 121250 h 505878"/>
              <a:gd name="connsiteX84" fmla="*/ 321924 w 383681"/>
              <a:gd name="connsiteY84" fmla="*/ 149395 h 505878"/>
              <a:gd name="connsiteX85" fmla="*/ 294960 w 383681"/>
              <a:gd name="connsiteY85" fmla="*/ 144537 h 50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83681" h="505878">
                <a:moveTo>
                  <a:pt x="338023" y="157232"/>
                </a:moveTo>
                <a:cubicBezTo>
                  <a:pt x="347978" y="147917"/>
                  <a:pt x="353613" y="134883"/>
                  <a:pt x="353577" y="121250"/>
                </a:cubicBezTo>
                <a:lnTo>
                  <a:pt x="353577" y="57413"/>
                </a:lnTo>
                <a:cubicBezTo>
                  <a:pt x="353581" y="30144"/>
                  <a:pt x="331479" y="8035"/>
                  <a:pt x="304210" y="8030"/>
                </a:cubicBezTo>
                <a:cubicBezTo>
                  <a:pt x="304204" y="8030"/>
                  <a:pt x="304199" y="8030"/>
                  <a:pt x="304194" y="8030"/>
                </a:cubicBezTo>
                <a:lnTo>
                  <a:pt x="302588" y="8030"/>
                </a:lnTo>
                <a:cubicBezTo>
                  <a:pt x="287444" y="8035"/>
                  <a:pt x="273145" y="15006"/>
                  <a:pt x="263812" y="26932"/>
                </a:cubicBezTo>
                <a:cubicBezTo>
                  <a:pt x="255381" y="10424"/>
                  <a:pt x="238418" y="24"/>
                  <a:pt x="219881" y="0"/>
                </a:cubicBezTo>
                <a:lnTo>
                  <a:pt x="218275" y="0"/>
                </a:lnTo>
                <a:cubicBezTo>
                  <a:pt x="197635" y="34"/>
                  <a:pt x="179191" y="12893"/>
                  <a:pt x="172023" y="32248"/>
                </a:cubicBezTo>
                <a:cubicBezTo>
                  <a:pt x="162700" y="21949"/>
                  <a:pt x="149459" y="16068"/>
                  <a:pt x="135568" y="16060"/>
                </a:cubicBezTo>
                <a:lnTo>
                  <a:pt x="133962" y="16060"/>
                </a:lnTo>
                <a:cubicBezTo>
                  <a:pt x="110960" y="16101"/>
                  <a:pt x="91024" y="31996"/>
                  <a:pt x="85863" y="54410"/>
                </a:cubicBezTo>
                <a:cubicBezTo>
                  <a:pt x="76645" y="45270"/>
                  <a:pt x="64188" y="40143"/>
                  <a:pt x="51206" y="40149"/>
                </a:cubicBezTo>
                <a:lnTo>
                  <a:pt x="49600" y="40149"/>
                </a:lnTo>
                <a:cubicBezTo>
                  <a:pt x="22326" y="40149"/>
                  <a:pt x="217" y="62258"/>
                  <a:pt x="217" y="89533"/>
                </a:cubicBezTo>
                <a:lnTo>
                  <a:pt x="0" y="137230"/>
                </a:lnTo>
                <a:cubicBezTo>
                  <a:pt x="0" y="138033"/>
                  <a:pt x="0" y="139711"/>
                  <a:pt x="0" y="139711"/>
                </a:cubicBezTo>
                <a:cubicBezTo>
                  <a:pt x="4280" y="210381"/>
                  <a:pt x="16887" y="308570"/>
                  <a:pt x="76548" y="351931"/>
                </a:cubicBezTo>
                <a:lnTo>
                  <a:pt x="76548" y="504554"/>
                </a:lnTo>
                <a:lnTo>
                  <a:pt x="92608" y="504554"/>
                </a:lnTo>
                <a:lnTo>
                  <a:pt x="92608" y="343452"/>
                </a:lnTo>
                <a:lnTo>
                  <a:pt x="89043" y="341043"/>
                </a:lnTo>
                <a:cubicBezTo>
                  <a:pt x="41988" y="309542"/>
                  <a:pt x="25647" y="238502"/>
                  <a:pt x="19055" y="176014"/>
                </a:cubicBezTo>
                <a:cubicBezTo>
                  <a:pt x="27733" y="182906"/>
                  <a:pt x="38486" y="186661"/>
                  <a:pt x="49568" y="186669"/>
                </a:cubicBezTo>
                <a:lnTo>
                  <a:pt x="51174" y="186669"/>
                </a:lnTo>
                <a:cubicBezTo>
                  <a:pt x="64180" y="186676"/>
                  <a:pt x="76660" y="181534"/>
                  <a:pt x="85887" y="172368"/>
                </a:cubicBezTo>
                <a:cubicBezTo>
                  <a:pt x="88758" y="185015"/>
                  <a:pt x="96518" y="196011"/>
                  <a:pt x="107471" y="202954"/>
                </a:cubicBezTo>
                <a:cubicBezTo>
                  <a:pt x="111501" y="227163"/>
                  <a:pt x="132425" y="244922"/>
                  <a:pt x="156967" y="244966"/>
                </a:cubicBezTo>
                <a:lnTo>
                  <a:pt x="205106" y="244966"/>
                </a:lnTo>
                <a:cubicBezTo>
                  <a:pt x="205150" y="244971"/>
                  <a:pt x="205182" y="245010"/>
                  <a:pt x="205177" y="245054"/>
                </a:cubicBezTo>
                <a:cubicBezTo>
                  <a:pt x="205175" y="245073"/>
                  <a:pt x="205167" y="245089"/>
                  <a:pt x="205154" y="245102"/>
                </a:cubicBezTo>
                <a:cubicBezTo>
                  <a:pt x="184657" y="260150"/>
                  <a:pt x="172629" y="284122"/>
                  <a:pt x="172818" y="309550"/>
                </a:cubicBezTo>
                <a:lnTo>
                  <a:pt x="188877" y="309550"/>
                </a:lnTo>
                <a:cubicBezTo>
                  <a:pt x="188816" y="274075"/>
                  <a:pt x="217521" y="245265"/>
                  <a:pt x="252996" y="245199"/>
                </a:cubicBezTo>
                <a:lnTo>
                  <a:pt x="252996" y="228938"/>
                </a:lnTo>
                <a:lnTo>
                  <a:pt x="158212" y="228938"/>
                </a:lnTo>
                <a:cubicBezTo>
                  <a:pt x="139925" y="229202"/>
                  <a:pt x="124525" y="215330"/>
                  <a:pt x="122880" y="197116"/>
                </a:cubicBezTo>
                <a:cubicBezTo>
                  <a:pt x="121603" y="178267"/>
                  <a:pt x="135848" y="161952"/>
                  <a:pt x="154697" y="160674"/>
                </a:cubicBezTo>
                <a:cubicBezTo>
                  <a:pt x="155463" y="160623"/>
                  <a:pt x="156231" y="160596"/>
                  <a:pt x="156999" y="160596"/>
                </a:cubicBezTo>
                <a:lnTo>
                  <a:pt x="294960" y="160596"/>
                </a:lnTo>
                <a:cubicBezTo>
                  <a:pt x="333655" y="160596"/>
                  <a:pt x="367597" y="196843"/>
                  <a:pt x="367597" y="238165"/>
                </a:cubicBezTo>
                <a:cubicBezTo>
                  <a:pt x="367597" y="278434"/>
                  <a:pt x="343733" y="320872"/>
                  <a:pt x="305358" y="348872"/>
                </a:cubicBezTo>
                <a:cubicBezTo>
                  <a:pt x="302985" y="350690"/>
                  <a:pt x="300739" y="352671"/>
                  <a:pt x="298637" y="354798"/>
                </a:cubicBezTo>
                <a:cubicBezTo>
                  <a:pt x="296517" y="357011"/>
                  <a:pt x="294176" y="359002"/>
                  <a:pt x="291651" y="360740"/>
                </a:cubicBezTo>
                <a:lnTo>
                  <a:pt x="287636" y="363052"/>
                </a:lnTo>
                <a:lnTo>
                  <a:pt x="287636" y="505879"/>
                </a:lnTo>
                <a:lnTo>
                  <a:pt x="303696" y="505879"/>
                </a:lnTo>
                <a:lnTo>
                  <a:pt x="303696" y="371885"/>
                </a:lnTo>
                <a:cubicBezTo>
                  <a:pt x="305872" y="370143"/>
                  <a:pt x="307912" y="368183"/>
                  <a:pt x="309799" y="366361"/>
                </a:cubicBezTo>
                <a:cubicBezTo>
                  <a:pt x="311379" y="364762"/>
                  <a:pt x="313056" y="363260"/>
                  <a:pt x="314817" y="361864"/>
                </a:cubicBezTo>
                <a:cubicBezTo>
                  <a:pt x="357295" y="330869"/>
                  <a:pt x="383681" y="283469"/>
                  <a:pt x="383681" y="238205"/>
                </a:cubicBezTo>
                <a:cubicBezTo>
                  <a:pt x="383285" y="205188"/>
                  <a:pt x="366069" y="174657"/>
                  <a:pt x="338023" y="157232"/>
                </a:cubicBezTo>
                <a:close/>
                <a:moveTo>
                  <a:pt x="184951" y="49391"/>
                </a:moveTo>
                <a:cubicBezTo>
                  <a:pt x="184969" y="30994"/>
                  <a:pt x="199877" y="16082"/>
                  <a:pt x="218275" y="16060"/>
                </a:cubicBezTo>
                <a:lnTo>
                  <a:pt x="219881" y="16060"/>
                </a:lnTo>
                <a:cubicBezTo>
                  <a:pt x="238279" y="16082"/>
                  <a:pt x="253187" y="30994"/>
                  <a:pt x="253204" y="49391"/>
                </a:cubicBezTo>
                <a:lnTo>
                  <a:pt x="253204" y="144537"/>
                </a:lnTo>
                <a:lnTo>
                  <a:pt x="184951" y="144537"/>
                </a:lnTo>
                <a:lnTo>
                  <a:pt x="184951" y="49391"/>
                </a:lnTo>
                <a:close/>
                <a:moveTo>
                  <a:pt x="84530" y="137310"/>
                </a:moveTo>
                <a:cubicBezTo>
                  <a:pt x="84507" y="155705"/>
                  <a:pt x="69601" y="170611"/>
                  <a:pt x="51206" y="170634"/>
                </a:cubicBezTo>
                <a:lnTo>
                  <a:pt x="49600" y="170634"/>
                </a:lnTo>
                <a:cubicBezTo>
                  <a:pt x="31206" y="170611"/>
                  <a:pt x="16299" y="155705"/>
                  <a:pt x="16276" y="137310"/>
                </a:cubicBezTo>
                <a:lnTo>
                  <a:pt x="16276" y="89533"/>
                </a:lnTo>
                <a:cubicBezTo>
                  <a:pt x="16299" y="71138"/>
                  <a:pt x="31206" y="56231"/>
                  <a:pt x="49600" y="56209"/>
                </a:cubicBezTo>
                <a:lnTo>
                  <a:pt x="51206" y="56209"/>
                </a:lnTo>
                <a:cubicBezTo>
                  <a:pt x="69601" y="56231"/>
                  <a:pt x="84507" y="71138"/>
                  <a:pt x="84530" y="89533"/>
                </a:cubicBezTo>
                <a:close/>
                <a:moveTo>
                  <a:pt x="108306" y="182646"/>
                </a:moveTo>
                <a:cubicBezTo>
                  <a:pt x="103347" y="176677"/>
                  <a:pt x="100635" y="169160"/>
                  <a:pt x="100638" y="161399"/>
                </a:cubicBezTo>
                <a:lnTo>
                  <a:pt x="100638" y="65451"/>
                </a:lnTo>
                <a:cubicBezTo>
                  <a:pt x="100655" y="47053"/>
                  <a:pt x="115564" y="32142"/>
                  <a:pt x="133962" y="32119"/>
                </a:cubicBezTo>
                <a:lnTo>
                  <a:pt x="135568" y="32119"/>
                </a:lnTo>
                <a:cubicBezTo>
                  <a:pt x="153962" y="32142"/>
                  <a:pt x="168869" y="47048"/>
                  <a:pt x="168891" y="65443"/>
                </a:cubicBezTo>
                <a:lnTo>
                  <a:pt x="168891" y="144537"/>
                </a:lnTo>
                <a:lnTo>
                  <a:pt x="156999" y="144537"/>
                </a:lnTo>
                <a:cubicBezTo>
                  <a:pt x="133950" y="144581"/>
                  <a:pt x="113883" y="160291"/>
                  <a:pt x="108306" y="182654"/>
                </a:cubicBezTo>
                <a:close/>
                <a:moveTo>
                  <a:pt x="278996" y="144537"/>
                </a:moveTo>
                <a:cubicBezTo>
                  <a:pt x="272811" y="138360"/>
                  <a:pt x="269313" y="129992"/>
                  <a:pt x="269264" y="121250"/>
                </a:cubicBezTo>
                <a:lnTo>
                  <a:pt x="269264" y="57413"/>
                </a:lnTo>
                <a:cubicBezTo>
                  <a:pt x="269287" y="39019"/>
                  <a:pt x="284193" y="24112"/>
                  <a:pt x="302588" y="24089"/>
                </a:cubicBezTo>
                <a:lnTo>
                  <a:pt x="304194" y="24089"/>
                </a:lnTo>
                <a:cubicBezTo>
                  <a:pt x="322589" y="24112"/>
                  <a:pt x="337495" y="39019"/>
                  <a:pt x="337518" y="57413"/>
                </a:cubicBezTo>
                <a:lnTo>
                  <a:pt x="337518" y="121250"/>
                </a:lnTo>
                <a:cubicBezTo>
                  <a:pt x="337531" y="132696"/>
                  <a:pt x="331635" y="143338"/>
                  <a:pt x="321924" y="149395"/>
                </a:cubicBezTo>
                <a:cubicBezTo>
                  <a:pt x="313286" y="146221"/>
                  <a:pt x="304162" y="144577"/>
                  <a:pt x="294960" y="14453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8" name="图形 10" descr="添加评论 轮廓">
            <a:extLst>
              <a:ext uri="{FF2B5EF4-FFF2-40B4-BE49-F238E27FC236}">
                <a16:creationId xmlns:a16="http://schemas.microsoft.com/office/drawing/2014/main" id="{B852CC1A-A1F0-45B2-BB99-C061A696BAE4}"/>
              </a:ext>
            </a:extLst>
          </p:cNvPr>
          <p:cNvSpPr/>
          <p:nvPr/>
        </p:nvSpPr>
        <p:spPr>
          <a:xfrm>
            <a:off x="4931965" y="3925482"/>
            <a:ext cx="546031" cy="497937"/>
          </a:xfrm>
          <a:custGeom>
            <a:avLst/>
            <a:gdLst>
              <a:gd name="connsiteX0" fmla="*/ 518728 w 546031"/>
              <a:gd name="connsiteY0" fmla="*/ 16052 h 497937"/>
              <a:gd name="connsiteX1" fmla="*/ 529969 w 546031"/>
              <a:gd name="connsiteY1" fmla="*/ 28096 h 497937"/>
              <a:gd name="connsiteX2" fmla="*/ 529969 w 546031"/>
              <a:gd name="connsiteY2" fmla="*/ 359824 h 497937"/>
              <a:gd name="connsiteX3" fmla="*/ 518728 w 546031"/>
              <a:gd name="connsiteY3" fmla="*/ 371066 h 497937"/>
              <a:gd name="connsiteX4" fmla="*/ 420764 w 546031"/>
              <a:gd name="connsiteY4" fmla="*/ 371066 h 497937"/>
              <a:gd name="connsiteX5" fmla="*/ 420764 w 546031"/>
              <a:gd name="connsiteY5" fmla="*/ 458591 h 497937"/>
              <a:gd name="connsiteX6" fmla="*/ 339116 w 546031"/>
              <a:gd name="connsiteY6" fmla="*/ 375105 h 497937"/>
              <a:gd name="connsiteX7" fmla="*/ 334395 w 546031"/>
              <a:gd name="connsiteY7" fmla="*/ 370287 h 497937"/>
              <a:gd name="connsiteX8" fmla="*/ 27302 w 546031"/>
              <a:gd name="connsiteY8" fmla="*/ 370287 h 497937"/>
              <a:gd name="connsiteX9" fmla="*/ 16061 w 546031"/>
              <a:gd name="connsiteY9" fmla="*/ 359533 h 497937"/>
              <a:gd name="connsiteX10" fmla="*/ 16061 w 546031"/>
              <a:gd name="connsiteY10" fmla="*/ 359046 h 497937"/>
              <a:gd name="connsiteX11" fmla="*/ 16061 w 546031"/>
              <a:gd name="connsiteY11" fmla="*/ 27301 h 497937"/>
              <a:gd name="connsiteX12" fmla="*/ 27302 w 546031"/>
              <a:gd name="connsiteY12" fmla="*/ 16060 h 497937"/>
              <a:gd name="connsiteX13" fmla="*/ 518728 w 546031"/>
              <a:gd name="connsiteY13" fmla="*/ 16060 h 497937"/>
              <a:gd name="connsiteX14" fmla="*/ 518728 w 546031"/>
              <a:gd name="connsiteY14" fmla="*/ 0 h 497937"/>
              <a:gd name="connsiteX15" fmla="*/ 27302 w 546031"/>
              <a:gd name="connsiteY15" fmla="*/ 0 h 497937"/>
              <a:gd name="connsiteX16" fmla="*/ 1 w 546031"/>
              <a:gd name="connsiteY16" fmla="*/ 27301 h 497937"/>
              <a:gd name="connsiteX17" fmla="*/ 1 w 546031"/>
              <a:gd name="connsiteY17" fmla="*/ 359021 h 497937"/>
              <a:gd name="connsiteX18" fmla="*/ 26851 w 546031"/>
              <a:gd name="connsiteY18" fmla="*/ 386323 h 497937"/>
              <a:gd name="connsiteX19" fmla="*/ 27302 w 546031"/>
              <a:gd name="connsiteY19" fmla="*/ 386323 h 497937"/>
              <a:gd name="connsiteX20" fmla="*/ 327618 w 546031"/>
              <a:gd name="connsiteY20" fmla="*/ 386323 h 497937"/>
              <a:gd name="connsiteX21" fmla="*/ 436823 w 546031"/>
              <a:gd name="connsiteY21" fmla="*/ 497937 h 497937"/>
              <a:gd name="connsiteX22" fmla="*/ 436823 w 546031"/>
              <a:gd name="connsiteY22" fmla="*/ 387126 h 497937"/>
              <a:gd name="connsiteX23" fmla="*/ 518728 w 546031"/>
              <a:gd name="connsiteY23" fmla="*/ 387126 h 497937"/>
              <a:gd name="connsiteX24" fmla="*/ 546029 w 546031"/>
              <a:gd name="connsiteY24" fmla="*/ 359824 h 497937"/>
              <a:gd name="connsiteX25" fmla="*/ 546029 w 546031"/>
              <a:gd name="connsiteY25" fmla="*/ 28104 h 497937"/>
              <a:gd name="connsiteX26" fmla="*/ 518728 w 546031"/>
              <a:gd name="connsiteY26" fmla="*/ 0 h 49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6031" h="497937">
                <a:moveTo>
                  <a:pt x="518728" y="16052"/>
                </a:moveTo>
                <a:cubicBezTo>
                  <a:pt x="525150" y="16292"/>
                  <a:pt x="530172" y="21673"/>
                  <a:pt x="529969" y="28096"/>
                </a:cubicBezTo>
                <a:lnTo>
                  <a:pt x="529969" y="359824"/>
                </a:lnTo>
                <a:cubicBezTo>
                  <a:pt x="529809" y="365966"/>
                  <a:pt x="524869" y="370906"/>
                  <a:pt x="518728" y="371066"/>
                </a:cubicBezTo>
                <a:lnTo>
                  <a:pt x="420764" y="371066"/>
                </a:lnTo>
                <a:lnTo>
                  <a:pt x="420764" y="458591"/>
                </a:lnTo>
                <a:lnTo>
                  <a:pt x="339116" y="375105"/>
                </a:lnTo>
                <a:lnTo>
                  <a:pt x="334395" y="370287"/>
                </a:lnTo>
                <a:lnTo>
                  <a:pt x="27302" y="370287"/>
                </a:lnTo>
                <a:cubicBezTo>
                  <a:pt x="21229" y="370422"/>
                  <a:pt x="16196" y="365607"/>
                  <a:pt x="16061" y="359533"/>
                </a:cubicBezTo>
                <a:cubicBezTo>
                  <a:pt x="16057" y="359370"/>
                  <a:pt x="16057" y="359208"/>
                  <a:pt x="16061" y="359046"/>
                </a:cubicBezTo>
                <a:lnTo>
                  <a:pt x="16061" y="27301"/>
                </a:lnTo>
                <a:cubicBezTo>
                  <a:pt x="16221" y="21160"/>
                  <a:pt x="21161" y="16220"/>
                  <a:pt x="27302" y="16060"/>
                </a:cubicBezTo>
                <a:lnTo>
                  <a:pt x="518728" y="16060"/>
                </a:lnTo>
                <a:moveTo>
                  <a:pt x="518728" y="0"/>
                </a:moveTo>
                <a:lnTo>
                  <a:pt x="27302" y="0"/>
                </a:lnTo>
                <a:cubicBezTo>
                  <a:pt x="12290" y="157"/>
                  <a:pt x="158" y="12289"/>
                  <a:pt x="1" y="27301"/>
                </a:cubicBezTo>
                <a:lnTo>
                  <a:pt x="1" y="359021"/>
                </a:lnTo>
                <a:cubicBezTo>
                  <a:pt x="-124" y="373975"/>
                  <a:pt x="11897" y="386198"/>
                  <a:pt x="26851" y="386323"/>
                </a:cubicBezTo>
                <a:cubicBezTo>
                  <a:pt x="27001" y="386324"/>
                  <a:pt x="27152" y="386324"/>
                  <a:pt x="27302" y="386323"/>
                </a:cubicBezTo>
                <a:lnTo>
                  <a:pt x="327618" y="386323"/>
                </a:lnTo>
                <a:lnTo>
                  <a:pt x="436823" y="497937"/>
                </a:lnTo>
                <a:lnTo>
                  <a:pt x="436823" y="387126"/>
                </a:lnTo>
                <a:lnTo>
                  <a:pt x="518728" y="387126"/>
                </a:lnTo>
                <a:cubicBezTo>
                  <a:pt x="533740" y="386969"/>
                  <a:pt x="545872" y="374837"/>
                  <a:pt x="546029" y="359824"/>
                </a:cubicBezTo>
                <a:lnTo>
                  <a:pt x="546029" y="28104"/>
                </a:lnTo>
                <a:cubicBezTo>
                  <a:pt x="546217" y="12818"/>
                  <a:pt x="534013" y="255"/>
                  <a:pt x="518728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9" name="图形 10" descr="添加评论 轮廓">
            <a:extLst>
              <a:ext uri="{FF2B5EF4-FFF2-40B4-BE49-F238E27FC236}">
                <a16:creationId xmlns:a16="http://schemas.microsoft.com/office/drawing/2014/main" id="{B852CC1A-A1F0-45B2-BB99-C061A696BAE4}"/>
              </a:ext>
            </a:extLst>
          </p:cNvPr>
          <p:cNvSpPr/>
          <p:nvPr/>
        </p:nvSpPr>
        <p:spPr>
          <a:xfrm>
            <a:off x="5108622" y="4021791"/>
            <a:ext cx="192715" cy="192715"/>
          </a:xfrm>
          <a:custGeom>
            <a:avLst/>
            <a:gdLst>
              <a:gd name="connsiteX0" fmla="*/ 192716 w 192715"/>
              <a:gd name="connsiteY0" fmla="*/ 88328 h 192715"/>
              <a:gd name="connsiteX1" fmla="*/ 104388 w 192715"/>
              <a:gd name="connsiteY1" fmla="*/ 88328 h 192715"/>
              <a:gd name="connsiteX2" fmla="*/ 104388 w 192715"/>
              <a:gd name="connsiteY2" fmla="*/ 0 h 192715"/>
              <a:gd name="connsiteX3" fmla="*/ 88328 w 192715"/>
              <a:gd name="connsiteY3" fmla="*/ 0 h 192715"/>
              <a:gd name="connsiteX4" fmla="*/ 88328 w 192715"/>
              <a:gd name="connsiteY4" fmla="*/ 88328 h 192715"/>
              <a:gd name="connsiteX5" fmla="*/ 0 w 192715"/>
              <a:gd name="connsiteY5" fmla="*/ 88328 h 192715"/>
              <a:gd name="connsiteX6" fmla="*/ 0 w 192715"/>
              <a:gd name="connsiteY6" fmla="*/ 104388 h 192715"/>
              <a:gd name="connsiteX7" fmla="*/ 88328 w 192715"/>
              <a:gd name="connsiteY7" fmla="*/ 104388 h 192715"/>
              <a:gd name="connsiteX8" fmla="*/ 88328 w 192715"/>
              <a:gd name="connsiteY8" fmla="*/ 192716 h 192715"/>
              <a:gd name="connsiteX9" fmla="*/ 104388 w 192715"/>
              <a:gd name="connsiteY9" fmla="*/ 192716 h 192715"/>
              <a:gd name="connsiteX10" fmla="*/ 104388 w 192715"/>
              <a:gd name="connsiteY10" fmla="*/ 104388 h 192715"/>
              <a:gd name="connsiteX11" fmla="*/ 192716 w 192715"/>
              <a:gd name="connsiteY11" fmla="*/ 104388 h 192715"/>
              <a:gd name="connsiteX12" fmla="*/ 192716 w 192715"/>
              <a:gd name="connsiteY12" fmla="*/ 88328 h 19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2715" h="192715">
                <a:moveTo>
                  <a:pt x="192716" y="88328"/>
                </a:moveTo>
                <a:lnTo>
                  <a:pt x="104388" y="88328"/>
                </a:lnTo>
                <a:lnTo>
                  <a:pt x="104388" y="0"/>
                </a:lnTo>
                <a:lnTo>
                  <a:pt x="88328" y="0"/>
                </a:lnTo>
                <a:lnTo>
                  <a:pt x="88328" y="88328"/>
                </a:lnTo>
                <a:lnTo>
                  <a:pt x="0" y="88328"/>
                </a:lnTo>
                <a:lnTo>
                  <a:pt x="0" y="104388"/>
                </a:lnTo>
                <a:lnTo>
                  <a:pt x="88328" y="104388"/>
                </a:lnTo>
                <a:lnTo>
                  <a:pt x="88328" y="192716"/>
                </a:lnTo>
                <a:lnTo>
                  <a:pt x="104388" y="192716"/>
                </a:lnTo>
                <a:lnTo>
                  <a:pt x="104388" y="104388"/>
                </a:lnTo>
                <a:lnTo>
                  <a:pt x="192716" y="104388"/>
                </a:lnTo>
                <a:lnTo>
                  <a:pt x="192716" y="8832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0" name="图形 12" descr="评论取消点赞 轮廓">
            <a:extLst>
              <a:ext uri="{FF2B5EF4-FFF2-40B4-BE49-F238E27FC236}">
                <a16:creationId xmlns:a16="http://schemas.microsoft.com/office/drawing/2014/main" id="{6E45B5A2-4157-4B3C-B47B-41F0697A063F}"/>
              </a:ext>
            </a:extLst>
          </p:cNvPr>
          <p:cNvSpPr/>
          <p:nvPr/>
        </p:nvSpPr>
        <p:spPr>
          <a:xfrm>
            <a:off x="5984650" y="4031806"/>
            <a:ext cx="243062" cy="214820"/>
          </a:xfrm>
          <a:custGeom>
            <a:avLst/>
            <a:gdLst>
              <a:gd name="connsiteX0" fmla="*/ 237362 w 243062"/>
              <a:gd name="connsiteY0" fmla="*/ 81782 h 214820"/>
              <a:gd name="connsiteX1" fmla="*/ 227405 w 243062"/>
              <a:gd name="connsiteY1" fmla="*/ 61972 h 214820"/>
              <a:gd name="connsiteX2" fmla="*/ 228826 w 243062"/>
              <a:gd name="connsiteY2" fmla="*/ 54521 h 214820"/>
              <a:gd name="connsiteX3" fmla="*/ 221872 w 243062"/>
              <a:gd name="connsiteY3" fmla="*/ 36566 h 214820"/>
              <a:gd name="connsiteX4" fmla="*/ 214051 w 243062"/>
              <a:gd name="connsiteY4" fmla="*/ 30945 h 214820"/>
              <a:gd name="connsiteX5" fmla="*/ 214629 w 243062"/>
              <a:gd name="connsiteY5" fmla="*/ 22996 h 214820"/>
              <a:gd name="connsiteX6" fmla="*/ 189126 w 243062"/>
              <a:gd name="connsiteY6" fmla="*/ 55 h 214820"/>
              <a:gd name="connsiteX7" fmla="*/ 138587 w 243062"/>
              <a:gd name="connsiteY7" fmla="*/ 55 h 214820"/>
              <a:gd name="connsiteX8" fmla="*/ 93716 w 243062"/>
              <a:gd name="connsiteY8" fmla="*/ 15761 h 214820"/>
              <a:gd name="connsiteX9" fmla="*/ 79005 w 243062"/>
              <a:gd name="connsiteY9" fmla="*/ 22763 h 214820"/>
              <a:gd name="connsiteX10" fmla="*/ 69121 w 243062"/>
              <a:gd name="connsiteY10" fmla="*/ 22763 h 214820"/>
              <a:gd name="connsiteX11" fmla="*/ 50588 w 243062"/>
              <a:gd name="connsiteY11" fmla="*/ 8663 h 214820"/>
              <a:gd name="connsiteX12" fmla="*/ 0 w 243062"/>
              <a:gd name="connsiteY12" fmla="*/ 8663 h 214820"/>
              <a:gd name="connsiteX13" fmla="*/ 0 w 243062"/>
              <a:gd name="connsiteY13" fmla="*/ 143812 h 214820"/>
              <a:gd name="connsiteX14" fmla="*/ 50668 w 243062"/>
              <a:gd name="connsiteY14" fmla="*/ 143812 h 214820"/>
              <a:gd name="connsiteX15" fmla="*/ 69217 w 243062"/>
              <a:gd name="connsiteY15" fmla="*/ 129688 h 214820"/>
              <a:gd name="connsiteX16" fmla="*/ 72003 w 243062"/>
              <a:gd name="connsiteY16" fmla="*/ 129688 h 214820"/>
              <a:gd name="connsiteX17" fmla="*/ 81639 w 243062"/>
              <a:gd name="connsiteY17" fmla="*/ 132426 h 214820"/>
              <a:gd name="connsiteX18" fmla="*/ 122013 w 243062"/>
              <a:gd name="connsiteY18" fmla="*/ 189799 h 214820"/>
              <a:gd name="connsiteX19" fmla="*/ 147098 w 243062"/>
              <a:gd name="connsiteY19" fmla="*/ 214820 h 214820"/>
              <a:gd name="connsiteX20" fmla="*/ 147138 w 243062"/>
              <a:gd name="connsiteY20" fmla="*/ 214820 h 214820"/>
              <a:gd name="connsiteX21" fmla="*/ 149547 w 243062"/>
              <a:gd name="connsiteY21" fmla="*/ 214700 h 214820"/>
              <a:gd name="connsiteX22" fmla="*/ 172143 w 243062"/>
              <a:gd name="connsiteY22" fmla="*/ 188619 h 214820"/>
              <a:gd name="connsiteX23" fmla="*/ 164619 w 243062"/>
              <a:gd name="connsiteY23" fmla="*/ 138031 h 214820"/>
              <a:gd name="connsiteX24" fmla="*/ 163752 w 243062"/>
              <a:gd name="connsiteY24" fmla="*/ 135622 h 214820"/>
              <a:gd name="connsiteX25" fmla="*/ 164114 w 243062"/>
              <a:gd name="connsiteY25" fmla="*/ 135365 h 214820"/>
              <a:gd name="connsiteX26" fmla="*/ 218090 w 243062"/>
              <a:gd name="connsiteY26" fmla="*/ 135365 h 214820"/>
              <a:gd name="connsiteX27" fmla="*/ 243063 w 243062"/>
              <a:gd name="connsiteY27" fmla="*/ 110200 h 214820"/>
              <a:gd name="connsiteX28" fmla="*/ 243063 w 243062"/>
              <a:gd name="connsiteY28" fmla="*/ 110167 h 214820"/>
              <a:gd name="connsiteX29" fmla="*/ 235274 w 243062"/>
              <a:gd name="connsiteY29" fmla="*/ 91964 h 214820"/>
              <a:gd name="connsiteX30" fmla="*/ 237362 w 243062"/>
              <a:gd name="connsiteY30" fmla="*/ 81782 h 214820"/>
              <a:gd name="connsiteX31" fmla="*/ 53872 w 243062"/>
              <a:gd name="connsiteY31" fmla="*/ 125183 h 214820"/>
              <a:gd name="connsiteX32" fmla="*/ 50660 w 243062"/>
              <a:gd name="connsiteY32" fmla="*/ 127753 h 214820"/>
              <a:gd name="connsiteX33" fmla="*/ 16060 w 243062"/>
              <a:gd name="connsiteY33" fmla="*/ 127753 h 214820"/>
              <a:gd name="connsiteX34" fmla="*/ 16060 w 243062"/>
              <a:gd name="connsiteY34" fmla="*/ 24722 h 214820"/>
              <a:gd name="connsiteX35" fmla="*/ 50588 w 243062"/>
              <a:gd name="connsiteY35" fmla="*/ 24722 h 214820"/>
              <a:gd name="connsiteX36" fmla="*/ 53880 w 243062"/>
              <a:gd name="connsiteY36" fmla="*/ 28006 h 214820"/>
              <a:gd name="connsiteX37" fmla="*/ 224377 w 243062"/>
              <a:gd name="connsiteY37" fmla="*/ 116672 h 214820"/>
              <a:gd name="connsiteX38" fmla="*/ 218090 w 243062"/>
              <a:gd name="connsiteY38" fmla="*/ 119330 h 214820"/>
              <a:gd name="connsiteX39" fmla="*/ 164122 w 243062"/>
              <a:gd name="connsiteY39" fmla="*/ 119330 h 214820"/>
              <a:gd name="connsiteX40" fmla="*/ 147596 w 243062"/>
              <a:gd name="connsiteY40" fmla="*/ 135204 h 214820"/>
              <a:gd name="connsiteX41" fmla="*/ 147596 w 243062"/>
              <a:gd name="connsiteY41" fmla="*/ 136128 h 214820"/>
              <a:gd name="connsiteX42" fmla="*/ 149499 w 243062"/>
              <a:gd name="connsiteY42" fmla="*/ 143443 h 214820"/>
              <a:gd name="connsiteX43" fmla="*/ 156092 w 243062"/>
              <a:gd name="connsiteY43" fmla="*/ 188699 h 214820"/>
              <a:gd name="connsiteX44" fmla="*/ 148014 w 243062"/>
              <a:gd name="connsiteY44" fmla="*/ 198761 h 214820"/>
              <a:gd name="connsiteX45" fmla="*/ 141060 w 243062"/>
              <a:gd name="connsiteY45" fmla="*/ 196472 h 214820"/>
              <a:gd name="connsiteX46" fmla="*/ 138105 w 243062"/>
              <a:gd name="connsiteY46" fmla="*/ 189823 h 214820"/>
              <a:gd name="connsiteX47" fmla="*/ 90071 w 243062"/>
              <a:gd name="connsiteY47" fmla="*/ 118759 h 214820"/>
              <a:gd name="connsiteX48" fmla="*/ 71995 w 243062"/>
              <a:gd name="connsiteY48" fmla="*/ 113652 h 214820"/>
              <a:gd name="connsiteX49" fmla="*/ 70012 w 243062"/>
              <a:gd name="connsiteY49" fmla="*/ 113652 h 214820"/>
              <a:gd name="connsiteX50" fmla="*/ 70012 w 243062"/>
              <a:gd name="connsiteY50" fmla="*/ 38847 h 214820"/>
              <a:gd name="connsiteX51" fmla="*/ 79005 w 243062"/>
              <a:gd name="connsiteY51" fmla="*/ 38847 h 214820"/>
              <a:gd name="connsiteX52" fmla="*/ 103593 w 243062"/>
              <a:gd name="connsiteY52" fmla="*/ 28408 h 214820"/>
              <a:gd name="connsiteX53" fmla="*/ 138587 w 243062"/>
              <a:gd name="connsiteY53" fmla="*/ 16098 h 214820"/>
              <a:gd name="connsiteX54" fmla="*/ 189126 w 243062"/>
              <a:gd name="connsiteY54" fmla="*/ 16098 h 214820"/>
              <a:gd name="connsiteX55" fmla="*/ 198618 w 243062"/>
              <a:gd name="connsiteY55" fmla="*/ 24224 h 214820"/>
              <a:gd name="connsiteX56" fmla="*/ 196514 w 243062"/>
              <a:gd name="connsiteY56" fmla="*/ 30648 h 214820"/>
              <a:gd name="connsiteX57" fmla="*/ 195012 w 243062"/>
              <a:gd name="connsiteY57" fmla="*/ 39433 h 214820"/>
              <a:gd name="connsiteX58" fmla="*/ 202801 w 243062"/>
              <a:gd name="connsiteY58" fmla="*/ 44443 h 214820"/>
              <a:gd name="connsiteX59" fmla="*/ 210293 w 243062"/>
              <a:gd name="connsiteY59" fmla="*/ 47655 h 214820"/>
              <a:gd name="connsiteX60" fmla="*/ 210397 w 243062"/>
              <a:gd name="connsiteY60" fmla="*/ 59531 h 214820"/>
              <a:gd name="connsiteX61" fmla="*/ 210246 w 243062"/>
              <a:gd name="connsiteY61" fmla="*/ 70886 h 214820"/>
              <a:gd name="connsiteX62" fmla="*/ 214268 w 243062"/>
              <a:gd name="connsiteY62" fmla="*/ 73126 h 214820"/>
              <a:gd name="connsiteX63" fmla="*/ 221302 w 243062"/>
              <a:gd name="connsiteY63" fmla="*/ 81742 h 214820"/>
              <a:gd name="connsiteX64" fmla="*/ 218483 w 243062"/>
              <a:gd name="connsiteY64" fmla="*/ 88367 h 214820"/>
              <a:gd name="connsiteX65" fmla="*/ 218047 w 243062"/>
              <a:gd name="connsiteY65" fmla="*/ 99714 h 214820"/>
              <a:gd name="connsiteX66" fmla="*/ 221318 w 243062"/>
              <a:gd name="connsiteY66" fmla="*/ 101849 h 214820"/>
              <a:gd name="connsiteX67" fmla="*/ 227003 w 243062"/>
              <a:gd name="connsiteY67" fmla="*/ 110224 h 214820"/>
              <a:gd name="connsiteX68" fmla="*/ 224377 w 243062"/>
              <a:gd name="connsiteY68" fmla="*/ 116672 h 21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43062" h="214820">
                <a:moveTo>
                  <a:pt x="237362" y="81782"/>
                </a:moveTo>
                <a:cubicBezTo>
                  <a:pt x="237317" y="73987"/>
                  <a:pt x="233634" y="66659"/>
                  <a:pt x="227405" y="61972"/>
                </a:cubicBezTo>
                <a:cubicBezTo>
                  <a:pt x="228246" y="59573"/>
                  <a:pt x="228725" y="57061"/>
                  <a:pt x="228826" y="54521"/>
                </a:cubicBezTo>
                <a:cubicBezTo>
                  <a:pt x="229072" y="47835"/>
                  <a:pt x="226557" y="41341"/>
                  <a:pt x="221872" y="36566"/>
                </a:cubicBezTo>
                <a:cubicBezTo>
                  <a:pt x="219636" y="34224"/>
                  <a:pt x="216984" y="32318"/>
                  <a:pt x="214051" y="30945"/>
                </a:cubicBezTo>
                <a:cubicBezTo>
                  <a:pt x="214655" y="28341"/>
                  <a:pt x="214850" y="25659"/>
                  <a:pt x="214629" y="22996"/>
                </a:cubicBezTo>
                <a:cubicBezTo>
                  <a:pt x="213368" y="9890"/>
                  <a:pt x="202291" y="-73"/>
                  <a:pt x="189126" y="55"/>
                </a:cubicBezTo>
                <a:lnTo>
                  <a:pt x="138587" y="55"/>
                </a:lnTo>
                <a:cubicBezTo>
                  <a:pt x="122175" y="-621"/>
                  <a:pt x="106124" y="4997"/>
                  <a:pt x="93716" y="15761"/>
                </a:cubicBezTo>
                <a:cubicBezTo>
                  <a:pt x="89860" y="19852"/>
                  <a:pt x="84612" y="22350"/>
                  <a:pt x="79005" y="22763"/>
                </a:cubicBezTo>
                <a:lnTo>
                  <a:pt x="69121" y="22763"/>
                </a:lnTo>
                <a:cubicBezTo>
                  <a:pt x="66788" y="14450"/>
                  <a:pt x="59222" y="8693"/>
                  <a:pt x="50588" y="8663"/>
                </a:cubicBezTo>
                <a:lnTo>
                  <a:pt x="0" y="8663"/>
                </a:lnTo>
                <a:lnTo>
                  <a:pt x="0" y="143812"/>
                </a:lnTo>
                <a:lnTo>
                  <a:pt x="50668" y="143812"/>
                </a:lnTo>
                <a:cubicBezTo>
                  <a:pt x="59316" y="143786"/>
                  <a:pt x="66892" y="138017"/>
                  <a:pt x="69217" y="129688"/>
                </a:cubicBezTo>
                <a:lnTo>
                  <a:pt x="72003" y="129688"/>
                </a:lnTo>
                <a:cubicBezTo>
                  <a:pt x="75406" y="129700"/>
                  <a:pt x="78739" y="130648"/>
                  <a:pt x="81639" y="132426"/>
                </a:cubicBezTo>
                <a:cubicBezTo>
                  <a:pt x="93780" y="139870"/>
                  <a:pt x="122013" y="160362"/>
                  <a:pt x="122013" y="189799"/>
                </a:cubicBezTo>
                <a:cubicBezTo>
                  <a:pt x="122031" y="203635"/>
                  <a:pt x="133262" y="214838"/>
                  <a:pt x="147098" y="214820"/>
                </a:cubicBezTo>
                <a:cubicBezTo>
                  <a:pt x="147112" y="214820"/>
                  <a:pt x="147125" y="214820"/>
                  <a:pt x="147138" y="214820"/>
                </a:cubicBezTo>
                <a:cubicBezTo>
                  <a:pt x="147941" y="214820"/>
                  <a:pt x="148744" y="214780"/>
                  <a:pt x="149547" y="214700"/>
                </a:cubicBezTo>
                <a:cubicBezTo>
                  <a:pt x="162641" y="213063"/>
                  <a:pt x="172389" y="201812"/>
                  <a:pt x="172143" y="188619"/>
                </a:cubicBezTo>
                <a:cubicBezTo>
                  <a:pt x="172826" y="171434"/>
                  <a:pt x="170273" y="154274"/>
                  <a:pt x="164619" y="138031"/>
                </a:cubicBezTo>
                <a:cubicBezTo>
                  <a:pt x="164266" y="137027"/>
                  <a:pt x="163937" y="136232"/>
                  <a:pt x="163752" y="135622"/>
                </a:cubicBezTo>
                <a:cubicBezTo>
                  <a:pt x="163823" y="135482"/>
                  <a:pt x="163958" y="135386"/>
                  <a:pt x="164114" y="135365"/>
                </a:cubicBezTo>
                <a:lnTo>
                  <a:pt x="218090" y="135365"/>
                </a:lnTo>
                <a:cubicBezTo>
                  <a:pt x="231935" y="135312"/>
                  <a:pt x="243116" y="124045"/>
                  <a:pt x="243063" y="110200"/>
                </a:cubicBezTo>
                <a:cubicBezTo>
                  <a:pt x="243063" y="110189"/>
                  <a:pt x="243063" y="110179"/>
                  <a:pt x="243063" y="110167"/>
                </a:cubicBezTo>
                <a:cubicBezTo>
                  <a:pt x="243077" y="103288"/>
                  <a:pt x="240260" y="96705"/>
                  <a:pt x="235274" y="91964"/>
                </a:cubicBezTo>
                <a:cubicBezTo>
                  <a:pt x="236663" y="88750"/>
                  <a:pt x="237374" y="85284"/>
                  <a:pt x="237362" y="81782"/>
                </a:cubicBezTo>
                <a:close/>
                <a:moveTo>
                  <a:pt x="53872" y="125183"/>
                </a:moveTo>
                <a:cubicBezTo>
                  <a:pt x="53518" y="126675"/>
                  <a:pt x="52194" y="127735"/>
                  <a:pt x="50660" y="127753"/>
                </a:cubicBezTo>
                <a:lnTo>
                  <a:pt x="16060" y="127753"/>
                </a:lnTo>
                <a:lnTo>
                  <a:pt x="16060" y="24722"/>
                </a:lnTo>
                <a:lnTo>
                  <a:pt x="50588" y="24722"/>
                </a:lnTo>
                <a:cubicBezTo>
                  <a:pt x="52392" y="24748"/>
                  <a:pt x="53850" y="26202"/>
                  <a:pt x="53880" y="28006"/>
                </a:cubicBezTo>
                <a:close/>
                <a:moveTo>
                  <a:pt x="224377" y="116672"/>
                </a:moveTo>
                <a:cubicBezTo>
                  <a:pt x="222722" y="118364"/>
                  <a:pt x="220457" y="119322"/>
                  <a:pt x="218090" y="119330"/>
                </a:cubicBezTo>
                <a:lnTo>
                  <a:pt x="164122" y="119330"/>
                </a:lnTo>
                <a:cubicBezTo>
                  <a:pt x="155268" y="119384"/>
                  <a:pt x="148006" y="126360"/>
                  <a:pt x="147596" y="135204"/>
                </a:cubicBezTo>
                <a:cubicBezTo>
                  <a:pt x="147580" y="135512"/>
                  <a:pt x="147580" y="135820"/>
                  <a:pt x="147596" y="136128"/>
                </a:cubicBezTo>
                <a:cubicBezTo>
                  <a:pt x="147880" y="138644"/>
                  <a:pt x="148521" y="141107"/>
                  <a:pt x="149499" y="143443"/>
                </a:cubicBezTo>
                <a:cubicBezTo>
                  <a:pt x="154512" y="157983"/>
                  <a:pt x="156749" y="173334"/>
                  <a:pt x="156092" y="188699"/>
                </a:cubicBezTo>
                <a:cubicBezTo>
                  <a:pt x="156304" y="193605"/>
                  <a:pt x="152848" y="197907"/>
                  <a:pt x="148014" y="198761"/>
                </a:cubicBezTo>
                <a:cubicBezTo>
                  <a:pt x="145476" y="199016"/>
                  <a:pt x="142949" y="198185"/>
                  <a:pt x="141060" y="196472"/>
                </a:cubicBezTo>
                <a:cubicBezTo>
                  <a:pt x="139173" y="194778"/>
                  <a:pt x="138099" y="192359"/>
                  <a:pt x="138105" y="189823"/>
                </a:cubicBezTo>
                <a:cubicBezTo>
                  <a:pt x="138105" y="153625"/>
                  <a:pt x="108009" y="129760"/>
                  <a:pt x="90071" y="118759"/>
                </a:cubicBezTo>
                <a:cubicBezTo>
                  <a:pt x="84632" y="115423"/>
                  <a:pt x="78376" y="113656"/>
                  <a:pt x="71995" y="113652"/>
                </a:cubicBezTo>
                <a:lnTo>
                  <a:pt x="70012" y="113652"/>
                </a:lnTo>
                <a:lnTo>
                  <a:pt x="70012" y="38847"/>
                </a:lnTo>
                <a:lnTo>
                  <a:pt x="79005" y="38847"/>
                </a:lnTo>
                <a:cubicBezTo>
                  <a:pt x="88207" y="38514"/>
                  <a:pt x="96963" y="34797"/>
                  <a:pt x="103593" y="28408"/>
                </a:cubicBezTo>
                <a:cubicBezTo>
                  <a:pt x="113172" y="19840"/>
                  <a:pt x="125753" y="15415"/>
                  <a:pt x="138587" y="16098"/>
                </a:cubicBezTo>
                <a:lnTo>
                  <a:pt x="189126" y="16098"/>
                </a:lnTo>
                <a:cubicBezTo>
                  <a:pt x="193898" y="15995"/>
                  <a:pt x="197985" y="19494"/>
                  <a:pt x="198618" y="24224"/>
                </a:cubicBezTo>
                <a:cubicBezTo>
                  <a:pt x="198939" y="26575"/>
                  <a:pt x="198163" y="28943"/>
                  <a:pt x="196514" y="30648"/>
                </a:cubicBezTo>
                <a:cubicBezTo>
                  <a:pt x="194262" y="32993"/>
                  <a:pt x="193668" y="36473"/>
                  <a:pt x="195012" y="39433"/>
                </a:cubicBezTo>
                <a:cubicBezTo>
                  <a:pt x="196395" y="42491"/>
                  <a:pt x="199445" y="44453"/>
                  <a:pt x="202801" y="44443"/>
                </a:cubicBezTo>
                <a:cubicBezTo>
                  <a:pt x="205631" y="44455"/>
                  <a:pt x="208335" y="45613"/>
                  <a:pt x="210293" y="47655"/>
                </a:cubicBezTo>
                <a:cubicBezTo>
                  <a:pt x="213575" y="50917"/>
                  <a:pt x="213621" y="56212"/>
                  <a:pt x="210397" y="59531"/>
                </a:cubicBezTo>
                <a:cubicBezTo>
                  <a:pt x="207220" y="62625"/>
                  <a:pt x="207152" y="67709"/>
                  <a:pt x="210246" y="70886"/>
                </a:cubicBezTo>
                <a:cubicBezTo>
                  <a:pt x="211339" y="72010"/>
                  <a:pt x="212737" y="72788"/>
                  <a:pt x="214268" y="73126"/>
                </a:cubicBezTo>
                <a:cubicBezTo>
                  <a:pt x="218328" y="74016"/>
                  <a:pt x="221242" y="77585"/>
                  <a:pt x="221302" y="81742"/>
                </a:cubicBezTo>
                <a:cubicBezTo>
                  <a:pt x="221309" y="84243"/>
                  <a:pt x="220291" y="86638"/>
                  <a:pt x="218483" y="88367"/>
                </a:cubicBezTo>
                <a:cubicBezTo>
                  <a:pt x="215229" y="91379"/>
                  <a:pt x="215034" y="96460"/>
                  <a:pt x="218047" y="99714"/>
                </a:cubicBezTo>
                <a:cubicBezTo>
                  <a:pt x="218945" y="100684"/>
                  <a:pt x="220069" y="101417"/>
                  <a:pt x="221318" y="101849"/>
                </a:cubicBezTo>
                <a:cubicBezTo>
                  <a:pt x="224809" y="103138"/>
                  <a:pt x="227093" y="106503"/>
                  <a:pt x="227003" y="110224"/>
                </a:cubicBezTo>
                <a:cubicBezTo>
                  <a:pt x="227033" y="112639"/>
                  <a:pt x="226086" y="114964"/>
                  <a:pt x="224377" y="11667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1" name="图形 12" descr="评论取消点赞 轮廓">
            <a:extLst>
              <a:ext uri="{FF2B5EF4-FFF2-40B4-BE49-F238E27FC236}">
                <a16:creationId xmlns:a16="http://schemas.microsoft.com/office/drawing/2014/main" id="{6E45B5A2-4157-4B3C-B47B-41F0697A063F}"/>
              </a:ext>
            </a:extLst>
          </p:cNvPr>
          <p:cNvSpPr/>
          <p:nvPr/>
        </p:nvSpPr>
        <p:spPr>
          <a:xfrm>
            <a:off x="5832082" y="3925474"/>
            <a:ext cx="546031" cy="497945"/>
          </a:xfrm>
          <a:custGeom>
            <a:avLst/>
            <a:gdLst>
              <a:gd name="connsiteX0" fmla="*/ 518728 w 546031"/>
              <a:gd name="connsiteY0" fmla="*/ 0 h 497945"/>
              <a:gd name="connsiteX1" fmla="*/ 27302 w 546031"/>
              <a:gd name="connsiteY1" fmla="*/ 0 h 497945"/>
              <a:gd name="connsiteX2" fmla="*/ 1 w 546031"/>
              <a:gd name="connsiteY2" fmla="*/ 27301 h 497945"/>
              <a:gd name="connsiteX3" fmla="*/ 1 w 546031"/>
              <a:gd name="connsiteY3" fmla="*/ 359029 h 497945"/>
              <a:gd name="connsiteX4" fmla="*/ 26851 w 546031"/>
              <a:gd name="connsiteY4" fmla="*/ 386331 h 497945"/>
              <a:gd name="connsiteX5" fmla="*/ 27302 w 546031"/>
              <a:gd name="connsiteY5" fmla="*/ 386331 h 497945"/>
              <a:gd name="connsiteX6" fmla="*/ 327618 w 546031"/>
              <a:gd name="connsiteY6" fmla="*/ 386331 h 497945"/>
              <a:gd name="connsiteX7" fmla="*/ 436823 w 546031"/>
              <a:gd name="connsiteY7" fmla="*/ 497945 h 497945"/>
              <a:gd name="connsiteX8" fmla="*/ 436823 w 546031"/>
              <a:gd name="connsiteY8" fmla="*/ 387134 h 497945"/>
              <a:gd name="connsiteX9" fmla="*/ 518728 w 546031"/>
              <a:gd name="connsiteY9" fmla="*/ 387134 h 497945"/>
              <a:gd name="connsiteX10" fmla="*/ 546029 w 546031"/>
              <a:gd name="connsiteY10" fmla="*/ 359832 h 497945"/>
              <a:gd name="connsiteX11" fmla="*/ 546029 w 546031"/>
              <a:gd name="connsiteY11" fmla="*/ 28112 h 497945"/>
              <a:gd name="connsiteX12" fmla="*/ 518728 w 546031"/>
              <a:gd name="connsiteY12" fmla="*/ 0 h 497945"/>
              <a:gd name="connsiteX13" fmla="*/ 529969 w 546031"/>
              <a:gd name="connsiteY13" fmla="*/ 359832 h 497945"/>
              <a:gd name="connsiteX14" fmla="*/ 518728 w 546031"/>
              <a:gd name="connsiteY14" fmla="*/ 371074 h 497945"/>
              <a:gd name="connsiteX15" fmla="*/ 420764 w 546031"/>
              <a:gd name="connsiteY15" fmla="*/ 371074 h 497945"/>
              <a:gd name="connsiteX16" fmla="*/ 420764 w 546031"/>
              <a:gd name="connsiteY16" fmla="*/ 458599 h 497945"/>
              <a:gd name="connsiteX17" fmla="*/ 339116 w 546031"/>
              <a:gd name="connsiteY17" fmla="*/ 375113 h 497945"/>
              <a:gd name="connsiteX18" fmla="*/ 334395 w 546031"/>
              <a:gd name="connsiteY18" fmla="*/ 370295 h 497945"/>
              <a:gd name="connsiteX19" fmla="*/ 27302 w 546031"/>
              <a:gd name="connsiteY19" fmla="*/ 370295 h 497945"/>
              <a:gd name="connsiteX20" fmla="*/ 16061 w 546031"/>
              <a:gd name="connsiteY20" fmla="*/ 359541 h 497945"/>
              <a:gd name="connsiteX21" fmla="*/ 16061 w 546031"/>
              <a:gd name="connsiteY21" fmla="*/ 359054 h 497945"/>
              <a:gd name="connsiteX22" fmla="*/ 16061 w 546031"/>
              <a:gd name="connsiteY22" fmla="*/ 27309 h 497945"/>
              <a:gd name="connsiteX23" fmla="*/ 27302 w 546031"/>
              <a:gd name="connsiteY23" fmla="*/ 16068 h 497945"/>
              <a:gd name="connsiteX24" fmla="*/ 518728 w 546031"/>
              <a:gd name="connsiteY24" fmla="*/ 16068 h 497945"/>
              <a:gd name="connsiteX25" fmla="*/ 529969 w 546031"/>
              <a:gd name="connsiteY25" fmla="*/ 28112 h 497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46031" h="497945">
                <a:moveTo>
                  <a:pt x="518728" y="0"/>
                </a:moveTo>
                <a:lnTo>
                  <a:pt x="27302" y="0"/>
                </a:lnTo>
                <a:cubicBezTo>
                  <a:pt x="12290" y="157"/>
                  <a:pt x="158" y="12289"/>
                  <a:pt x="1" y="27301"/>
                </a:cubicBezTo>
                <a:lnTo>
                  <a:pt x="1" y="359029"/>
                </a:lnTo>
                <a:cubicBezTo>
                  <a:pt x="-124" y="373983"/>
                  <a:pt x="11897" y="386206"/>
                  <a:pt x="26851" y="386331"/>
                </a:cubicBezTo>
                <a:cubicBezTo>
                  <a:pt x="27001" y="386332"/>
                  <a:pt x="27152" y="386332"/>
                  <a:pt x="27302" y="386331"/>
                </a:cubicBezTo>
                <a:lnTo>
                  <a:pt x="327618" y="386331"/>
                </a:lnTo>
                <a:lnTo>
                  <a:pt x="436823" y="497945"/>
                </a:lnTo>
                <a:lnTo>
                  <a:pt x="436823" y="387134"/>
                </a:lnTo>
                <a:lnTo>
                  <a:pt x="518728" y="387134"/>
                </a:lnTo>
                <a:cubicBezTo>
                  <a:pt x="533740" y="386977"/>
                  <a:pt x="545872" y="374845"/>
                  <a:pt x="546029" y="359832"/>
                </a:cubicBezTo>
                <a:lnTo>
                  <a:pt x="546029" y="28112"/>
                </a:lnTo>
                <a:cubicBezTo>
                  <a:pt x="546221" y="12823"/>
                  <a:pt x="534016" y="255"/>
                  <a:pt x="518728" y="0"/>
                </a:cubicBezTo>
                <a:close/>
                <a:moveTo>
                  <a:pt x="529969" y="359832"/>
                </a:moveTo>
                <a:cubicBezTo>
                  <a:pt x="529809" y="365974"/>
                  <a:pt x="524869" y="370914"/>
                  <a:pt x="518728" y="371074"/>
                </a:cubicBezTo>
                <a:lnTo>
                  <a:pt x="420764" y="371074"/>
                </a:lnTo>
                <a:lnTo>
                  <a:pt x="420764" y="458599"/>
                </a:lnTo>
                <a:lnTo>
                  <a:pt x="339116" y="375113"/>
                </a:lnTo>
                <a:lnTo>
                  <a:pt x="334395" y="370295"/>
                </a:lnTo>
                <a:lnTo>
                  <a:pt x="27302" y="370295"/>
                </a:lnTo>
                <a:cubicBezTo>
                  <a:pt x="21229" y="370430"/>
                  <a:pt x="16196" y="365615"/>
                  <a:pt x="16061" y="359541"/>
                </a:cubicBezTo>
                <a:cubicBezTo>
                  <a:pt x="16057" y="359378"/>
                  <a:pt x="16057" y="359216"/>
                  <a:pt x="16061" y="359054"/>
                </a:cubicBezTo>
                <a:lnTo>
                  <a:pt x="16061" y="27309"/>
                </a:lnTo>
                <a:cubicBezTo>
                  <a:pt x="16221" y="21168"/>
                  <a:pt x="21161" y="16228"/>
                  <a:pt x="27302" y="16068"/>
                </a:cubicBezTo>
                <a:lnTo>
                  <a:pt x="518728" y="16068"/>
                </a:lnTo>
                <a:cubicBezTo>
                  <a:pt x="525150" y="16308"/>
                  <a:pt x="530172" y="21689"/>
                  <a:pt x="529969" y="2811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2" name="图形 14" descr="评论火焰 轮廓">
            <a:extLst>
              <a:ext uri="{FF2B5EF4-FFF2-40B4-BE49-F238E27FC236}">
                <a16:creationId xmlns:a16="http://schemas.microsoft.com/office/drawing/2014/main" id="{0427D863-075B-4942-817A-889B007D77C0}"/>
              </a:ext>
            </a:extLst>
          </p:cNvPr>
          <p:cNvSpPr/>
          <p:nvPr/>
        </p:nvSpPr>
        <p:spPr>
          <a:xfrm>
            <a:off x="6732199" y="3925482"/>
            <a:ext cx="546031" cy="497937"/>
          </a:xfrm>
          <a:custGeom>
            <a:avLst/>
            <a:gdLst>
              <a:gd name="connsiteX0" fmla="*/ 518728 w 546031"/>
              <a:gd name="connsiteY0" fmla="*/ 16052 h 497937"/>
              <a:gd name="connsiteX1" fmla="*/ 529969 w 546031"/>
              <a:gd name="connsiteY1" fmla="*/ 28096 h 497937"/>
              <a:gd name="connsiteX2" fmla="*/ 529969 w 546031"/>
              <a:gd name="connsiteY2" fmla="*/ 359824 h 497937"/>
              <a:gd name="connsiteX3" fmla="*/ 518728 w 546031"/>
              <a:gd name="connsiteY3" fmla="*/ 371066 h 497937"/>
              <a:gd name="connsiteX4" fmla="*/ 420764 w 546031"/>
              <a:gd name="connsiteY4" fmla="*/ 371066 h 497937"/>
              <a:gd name="connsiteX5" fmla="*/ 420764 w 546031"/>
              <a:gd name="connsiteY5" fmla="*/ 458591 h 497937"/>
              <a:gd name="connsiteX6" fmla="*/ 339116 w 546031"/>
              <a:gd name="connsiteY6" fmla="*/ 375105 h 497937"/>
              <a:gd name="connsiteX7" fmla="*/ 334395 w 546031"/>
              <a:gd name="connsiteY7" fmla="*/ 370287 h 497937"/>
              <a:gd name="connsiteX8" fmla="*/ 27302 w 546031"/>
              <a:gd name="connsiteY8" fmla="*/ 370287 h 497937"/>
              <a:gd name="connsiteX9" fmla="*/ 16061 w 546031"/>
              <a:gd name="connsiteY9" fmla="*/ 359533 h 497937"/>
              <a:gd name="connsiteX10" fmla="*/ 16061 w 546031"/>
              <a:gd name="connsiteY10" fmla="*/ 359046 h 497937"/>
              <a:gd name="connsiteX11" fmla="*/ 16061 w 546031"/>
              <a:gd name="connsiteY11" fmla="*/ 27301 h 497937"/>
              <a:gd name="connsiteX12" fmla="*/ 27302 w 546031"/>
              <a:gd name="connsiteY12" fmla="*/ 16060 h 497937"/>
              <a:gd name="connsiteX13" fmla="*/ 518728 w 546031"/>
              <a:gd name="connsiteY13" fmla="*/ 16060 h 497937"/>
              <a:gd name="connsiteX14" fmla="*/ 518728 w 546031"/>
              <a:gd name="connsiteY14" fmla="*/ 0 h 497937"/>
              <a:gd name="connsiteX15" fmla="*/ 27302 w 546031"/>
              <a:gd name="connsiteY15" fmla="*/ 0 h 497937"/>
              <a:gd name="connsiteX16" fmla="*/ 1 w 546031"/>
              <a:gd name="connsiteY16" fmla="*/ 27301 h 497937"/>
              <a:gd name="connsiteX17" fmla="*/ 1 w 546031"/>
              <a:gd name="connsiteY17" fmla="*/ 359021 h 497937"/>
              <a:gd name="connsiteX18" fmla="*/ 26851 w 546031"/>
              <a:gd name="connsiteY18" fmla="*/ 386323 h 497937"/>
              <a:gd name="connsiteX19" fmla="*/ 27302 w 546031"/>
              <a:gd name="connsiteY19" fmla="*/ 386323 h 497937"/>
              <a:gd name="connsiteX20" fmla="*/ 327618 w 546031"/>
              <a:gd name="connsiteY20" fmla="*/ 386323 h 497937"/>
              <a:gd name="connsiteX21" fmla="*/ 436823 w 546031"/>
              <a:gd name="connsiteY21" fmla="*/ 497937 h 497937"/>
              <a:gd name="connsiteX22" fmla="*/ 436823 w 546031"/>
              <a:gd name="connsiteY22" fmla="*/ 387126 h 497937"/>
              <a:gd name="connsiteX23" fmla="*/ 518728 w 546031"/>
              <a:gd name="connsiteY23" fmla="*/ 387126 h 497937"/>
              <a:gd name="connsiteX24" fmla="*/ 546029 w 546031"/>
              <a:gd name="connsiteY24" fmla="*/ 359824 h 497937"/>
              <a:gd name="connsiteX25" fmla="*/ 546029 w 546031"/>
              <a:gd name="connsiteY25" fmla="*/ 28104 h 497937"/>
              <a:gd name="connsiteX26" fmla="*/ 518728 w 546031"/>
              <a:gd name="connsiteY26" fmla="*/ 0 h 49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6031" h="497937">
                <a:moveTo>
                  <a:pt x="518728" y="16052"/>
                </a:moveTo>
                <a:cubicBezTo>
                  <a:pt x="525150" y="16292"/>
                  <a:pt x="530172" y="21673"/>
                  <a:pt x="529969" y="28096"/>
                </a:cubicBezTo>
                <a:lnTo>
                  <a:pt x="529969" y="359824"/>
                </a:lnTo>
                <a:cubicBezTo>
                  <a:pt x="529809" y="365966"/>
                  <a:pt x="524869" y="370906"/>
                  <a:pt x="518728" y="371066"/>
                </a:cubicBezTo>
                <a:lnTo>
                  <a:pt x="420764" y="371066"/>
                </a:lnTo>
                <a:lnTo>
                  <a:pt x="420764" y="458591"/>
                </a:lnTo>
                <a:lnTo>
                  <a:pt x="339116" y="375105"/>
                </a:lnTo>
                <a:lnTo>
                  <a:pt x="334395" y="370287"/>
                </a:lnTo>
                <a:lnTo>
                  <a:pt x="27302" y="370287"/>
                </a:lnTo>
                <a:cubicBezTo>
                  <a:pt x="21229" y="370422"/>
                  <a:pt x="16196" y="365607"/>
                  <a:pt x="16061" y="359533"/>
                </a:cubicBezTo>
                <a:cubicBezTo>
                  <a:pt x="16057" y="359370"/>
                  <a:pt x="16057" y="359208"/>
                  <a:pt x="16061" y="359046"/>
                </a:cubicBezTo>
                <a:lnTo>
                  <a:pt x="16061" y="27301"/>
                </a:lnTo>
                <a:cubicBezTo>
                  <a:pt x="16221" y="21160"/>
                  <a:pt x="21161" y="16220"/>
                  <a:pt x="27302" y="16060"/>
                </a:cubicBezTo>
                <a:lnTo>
                  <a:pt x="518728" y="16060"/>
                </a:lnTo>
                <a:moveTo>
                  <a:pt x="518728" y="0"/>
                </a:moveTo>
                <a:lnTo>
                  <a:pt x="27302" y="0"/>
                </a:lnTo>
                <a:cubicBezTo>
                  <a:pt x="12290" y="157"/>
                  <a:pt x="158" y="12289"/>
                  <a:pt x="1" y="27301"/>
                </a:cubicBezTo>
                <a:lnTo>
                  <a:pt x="1" y="359021"/>
                </a:lnTo>
                <a:cubicBezTo>
                  <a:pt x="-124" y="373975"/>
                  <a:pt x="11897" y="386198"/>
                  <a:pt x="26851" y="386323"/>
                </a:cubicBezTo>
                <a:cubicBezTo>
                  <a:pt x="27001" y="386324"/>
                  <a:pt x="27152" y="386324"/>
                  <a:pt x="27302" y="386323"/>
                </a:cubicBezTo>
                <a:lnTo>
                  <a:pt x="327618" y="386323"/>
                </a:lnTo>
                <a:lnTo>
                  <a:pt x="436823" y="497937"/>
                </a:lnTo>
                <a:lnTo>
                  <a:pt x="436823" y="387126"/>
                </a:lnTo>
                <a:lnTo>
                  <a:pt x="518728" y="387126"/>
                </a:lnTo>
                <a:cubicBezTo>
                  <a:pt x="533740" y="386969"/>
                  <a:pt x="545872" y="374837"/>
                  <a:pt x="546029" y="359824"/>
                </a:cubicBezTo>
                <a:lnTo>
                  <a:pt x="546029" y="28104"/>
                </a:lnTo>
                <a:cubicBezTo>
                  <a:pt x="546217" y="12818"/>
                  <a:pt x="534013" y="255"/>
                  <a:pt x="518728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3" name="图形 14" descr="评论火焰 轮廓">
            <a:extLst>
              <a:ext uri="{FF2B5EF4-FFF2-40B4-BE49-F238E27FC236}">
                <a16:creationId xmlns:a16="http://schemas.microsoft.com/office/drawing/2014/main" id="{0427D863-075B-4942-817A-889B007D77C0}"/>
              </a:ext>
            </a:extLst>
          </p:cNvPr>
          <p:cNvSpPr/>
          <p:nvPr/>
        </p:nvSpPr>
        <p:spPr>
          <a:xfrm>
            <a:off x="6911296" y="3981642"/>
            <a:ext cx="186416" cy="264984"/>
          </a:xfrm>
          <a:custGeom>
            <a:avLst/>
            <a:gdLst>
              <a:gd name="connsiteX0" fmla="*/ 92697 w 186416"/>
              <a:gd name="connsiteY0" fmla="*/ 264984 h 264984"/>
              <a:gd name="connsiteX1" fmla="*/ 84667 w 186416"/>
              <a:gd name="connsiteY1" fmla="*/ 256955 h 264984"/>
              <a:gd name="connsiteX2" fmla="*/ 84668 w 186416"/>
              <a:gd name="connsiteY2" fmla="*/ 256818 h 264984"/>
              <a:gd name="connsiteX3" fmla="*/ 65324 w 186416"/>
              <a:gd name="connsiteY3" fmla="*/ 216669 h 264984"/>
              <a:gd name="connsiteX4" fmla="*/ 49907 w 186416"/>
              <a:gd name="connsiteY4" fmla="*/ 175548 h 264984"/>
              <a:gd name="connsiteX5" fmla="*/ 49907 w 186416"/>
              <a:gd name="connsiteY5" fmla="*/ 237241 h 264984"/>
              <a:gd name="connsiteX6" fmla="*/ 45809 w 186416"/>
              <a:gd name="connsiteY6" fmla="*/ 247831 h 264984"/>
              <a:gd name="connsiteX7" fmla="*/ 38729 w 186416"/>
              <a:gd name="connsiteY7" fmla="*/ 247543 h 264984"/>
              <a:gd name="connsiteX8" fmla="*/ 6730 w 186416"/>
              <a:gd name="connsiteY8" fmla="*/ 137535 h 264984"/>
              <a:gd name="connsiteX9" fmla="*/ 43748 w 186416"/>
              <a:gd name="connsiteY9" fmla="*/ 93860 h 264984"/>
              <a:gd name="connsiteX10" fmla="*/ 71579 w 186416"/>
              <a:gd name="connsiteY10" fmla="*/ 11796 h 264984"/>
              <a:gd name="connsiteX11" fmla="*/ 74906 w 186416"/>
              <a:gd name="connsiteY11" fmla="*/ 938 h 264984"/>
              <a:gd name="connsiteX12" fmla="*/ 81873 w 186416"/>
              <a:gd name="connsiteY12" fmla="*/ 666 h 264984"/>
              <a:gd name="connsiteX13" fmla="*/ 135673 w 186416"/>
              <a:gd name="connsiteY13" fmla="*/ 63299 h 264984"/>
              <a:gd name="connsiteX14" fmla="*/ 124166 w 186416"/>
              <a:gd name="connsiteY14" fmla="*/ 129224 h 264984"/>
              <a:gd name="connsiteX15" fmla="*/ 120424 w 186416"/>
              <a:gd name="connsiteY15" fmla="*/ 149579 h 264984"/>
              <a:gd name="connsiteX16" fmla="*/ 147379 w 186416"/>
              <a:gd name="connsiteY16" fmla="*/ 161905 h 264984"/>
              <a:gd name="connsiteX17" fmla="*/ 153347 w 186416"/>
              <a:gd name="connsiteY17" fmla="*/ 158476 h 264984"/>
              <a:gd name="connsiteX18" fmla="*/ 160333 w 186416"/>
              <a:gd name="connsiteY18" fmla="*/ 138137 h 264984"/>
              <a:gd name="connsiteX19" fmla="*/ 166224 w 186416"/>
              <a:gd name="connsiteY19" fmla="*/ 128429 h 264984"/>
              <a:gd name="connsiteX20" fmla="*/ 174505 w 186416"/>
              <a:gd name="connsiteY20" fmla="*/ 131344 h 264984"/>
              <a:gd name="connsiteX21" fmla="*/ 178143 w 186416"/>
              <a:gd name="connsiteY21" fmla="*/ 207579 h 264984"/>
              <a:gd name="connsiteX22" fmla="*/ 92697 w 186416"/>
              <a:gd name="connsiteY22" fmla="*/ 264984 h 264984"/>
              <a:gd name="connsiteX23" fmla="*/ 59928 w 186416"/>
              <a:gd name="connsiteY23" fmla="*/ 139783 h 264984"/>
              <a:gd name="connsiteX24" fmla="*/ 67952 w 186416"/>
              <a:gd name="connsiteY24" fmla="*/ 147818 h 264984"/>
              <a:gd name="connsiteX25" fmla="*/ 67693 w 186416"/>
              <a:gd name="connsiteY25" fmla="*/ 149836 h 264984"/>
              <a:gd name="connsiteX26" fmla="*/ 77722 w 186416"/>
              <a:gd name="connsiteY26" fmla="*/ 206430 h 264984"/>
              <a:gd name="connsiteX27" fmla="*/ 99651 w 186416"/>
              <a:gd name="connsiteY27" fmla="*/ 248547 h 264984"/>
              <a:gd name="connsiteX28" fmla="*/ 99721 w 186416"/>
              <a:gd name="connsiteY28" fmla="*/ 248605 h 264984"/>
              <a:gd name="connsiteX29" fmla="*/ 99732 w 186416"/>
              <a:gd name="connsiteY29" fmla="*/ 248603 h 264984"/>
              <a:gd name="connsiteX30" fmla="*/ 163400 w 186416"/>
              <a:gd name="connsiteY30" fmla="*/ 201187 h 264984"/>
              <a:gd name="connsiteX31" fmla="*/ 163713 w 186416"/>
              <a:gd name="connsiteY31" fmla="*/ 200512 h 264984"/>
              <a:gd name="connsiteX32" fmla="*/ 170081 w 186416"/>
              <a:gd name="connsiteY32" fmla="*/ 164033 h 264984"/>
              <a:gd name="connsiteX33" fmla="*/ 169989 w 186416"/>
              <a:gd name="connsiteY33" fmla="*/ 163989 h 264984"/>
              <a:gd name="connsiteX34" fmla="*/ 169944 w 186416"/>
              <a:gd name="connsiteY34" fmla="*/ 164033 h 264984"/>
              <a:gd name="connsiteX35" fmla="*/ 163842 w 186416"/>
              <a:gd name="connsiteY35" fmla="*/ 170674 h 264984"/>
              <a:gd name="connsiteX36" fmla="*/ 127186 w 186416"/>
              <a:gd name="connsiteY36" fmla="*/ 176993 h 264984"/>
              <a:gd name="connsiteX37" fmla="*/ 105160 w 186416"/>
              <a:gd name="connsiteY37" fmla="*/ 154542 h 264984"/>
              <a:gd name="connsiteX38" fmla="*/ 111158 w 186416"/>
              <a:gd name="connsiteY38" fmla="*/ 119829 h 264984"/>
              <a:gd name="connsiteX39" fmla="*/ 120159 w 186416"/>
              <a:gd name="connsiteY39" fmla="*/ 67450 h 264984"/>
              <a:gd name="connsiteX40" fmla="*/ 93115 w 186416"/>
              <a:gd name="connsiteY40" fmla="*/ 26016 h 264984"/>
              <a:gd name="connsiteX41" fmla="*/ 93003 w 186416"/>
              <a:gd name="connsiteY41" fmla="*/ 26032 h 264984"/>
              <a:gd name="connsiteX42" fmla="*/ 92987 w 186416"/>
              <a:gd name="connsiteY42" fmla="*/ 26089 h 264984"/>
              <a:gd name="connsiteX43" fmla="*/ 54018 w 186416"/>
              <a:gd name="connsiteY43" fmla="*/ 106234 h 264984"/>
              <a:gd name="connsiteX44" fmla="*/ 21626 w 186416"/>
              <a:gd name="connsiteY44" fmla="*/ 143589 h 264984"/>
              <a:gd name="connsiteX45" fmla="*/ 27126 w 186416"/>
              <a:gd name="connsiteY45" fmla="*/ 212300 h 264984"/>
              <a:gd name="connsiteX46" fmla="*/ 27231 w 186416"/>
              <a:gd name="connsiteY46" fmla="*/ 212344 h 264984"/>
              <a:gd name="connsiteX47" fmla="*/ 27279 w 186416"/>
              <a:gd name="connsiteY47" fmla="*/ 212252 h 264984"/>
              <a:gd name="connsiteX48" fmla="*/ 54178 w 186416"/>
              <a:gd name="connsiteY48" fmla="*/ 142232 h 264984"/>
              <a:gd name="connsiteX49" fmla="*/ 59928 w 186416"/>
              <a:gd name="connsiteY49" fmla="*/ 139783 h 26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86416" h="264984">
                <a:moveTo>
                  <a:pt x="92697" y="264984"/>
                </a:moveTo>
                <a:cubicBezTo>
                  <a:pt x="88263" y="264985"/>
                  <a:pt x="84667" y="261390"/>
                  <a:pt x="84667" y="256955"/>
                </a:cubicBezTo>
                <a:cubicBezTo>
                  <a:pt x="84667" y="256909"/>
                  <a:pt x="84667" y="256863"/>
                  <a:pt x="84668" y="256818"/>
                </a:cubicBezTo>
                <a:cubicBezTo>
                  <a:pt x="84668" y="256745"/>
                  <a:pt x="84330" y="239682"/>
                  <a:pt x="65324" y="216669"/>
                </a:cubicBezTo>
                <a:cubicBezTo>
                  <a:pt x="56051" y="204889"/>
                  <a:pt x="50664" y="190520"/>
                  <a:pt x="49907" y="175548"/>
                </a:cubicBezTo>
                <a:cubicBezTo>
                  <a:pt x="40697" y="195081"/>
                  <a:pt x="40697" y="217708"/>
                  <a:pt x="49907" y="237241"/>
                </a:cubicBezTo>
                <a:cubicBezTo>
                  <a:pt x="51700" y="241297"/>
                  <a:pt x="49865" y="246038"/>
                  <a:pt x="45809" y="247831"/>
                </a:cubicBezTo>
                <a:cubicBezTo>
                  <a:pt x="43532" y="248838"/>
                  <a:pt x="40916" y="248732"/>
                  <a:pt x="38729" y="247543"/>
                </a:cubicBezTo>
                <a:cubicBezTo>
                  <a:pt x="16727" y="235579"/>
                  <a:pt x="-13658" y="187247"/>
                  <a:pt x="6730" y="137535"/>
                </a:cubicBezTo>
                <a:cubicBezTo>
                  <a:pt x="15797" y="120492"/>
                  <a:pt x="28421" y="105598"/>
                  <a:pt x="43748" y="93860"/>
                </a:cubicBezTo>
                <a:cubicBezTo>
                  <a:pt x="55383" y="84225"/>
                  <a:pt x="91782" y="49873"/>
                  <a:pt x="71579" y="11796"/>
                </a:cubicBezTo>
                <a:cubicBezTo>
                  <a:pt x="69499" y="7879"/>
                  <a:pt x="70989" y="3017"/>
                  <a:pt x="74906" y="938"/>
                </a:cubicBezTo>
                <a:cubicBezTo>
                  <a:pt x="77066" y="-209"/>
                  <a:pt x="79631" y="-309"/>
                  <a:pt x="81873" y="666"/>
                </a:cubicBezTo>
                <a:cubicBezTo>
                  <a:pt x="108390" y="12287"/>
                  <a:pt x="128185" y="35333"/>
                  <a:pt x="135673" y="63299"/>
                </a:cubicBezTo>
                <a:cubicBezTo>
                  <a:pt x="142184" y="85874"/>
                  <a:pt x="137941" y="110190"/>
                  <a:pt x="124166" y="129224"/>
                </a:cubicBezTo>
                <a:cubicBezTo>
                  <a:pt x="119780" y="135040"/>
                  <a:pt x="118393" y="142584"/>
                  <a:pt x="120424" y="149579"/>
                </a:cubicBezTo>
                <a:cubicBezTo>
                  <a:pt x="124464" y="160426"/>
                  <a:pt x="136532" y="165945"/>
                  <a:pt x="147379" y="161905"/>
                </a:cubicBezTo>
                <a:cubicBezTo>
                  <a:pt x="149544" y="161099"/>
                  <a:pt x="151560" y="159940"/>
                  <a:pt x="153347" y="158476"/>
                </a:cubicBezTo>
                <a:cubicBezTo>
                  <a:pt x="159323" y="153555"/>
                  <a:pt x="162023" y="145691"/>
                  <a:pt x="160333" y="138137"/>
                </a:cubicBezTo>
                <a:cubicBezTo>
                  <a:pt x="159279" y="133829"/>
                  <a:pt x="161917" y="129483"/>
                  <a:pt x="166224" y="128429"/>
                </a:cubicBezTo>
                <a:cubicBezTo>
                  <a:pt x="169319" y="127672"/>
                  <a:pt x="172568" y="128816"/>
                  <a:pt x="174505" y="131344"/>
                </a:cubicBezTo>
                <a:cubicBezTo>
                  <a:pt x="190565" y="152406"/>
                  <a:pt x="188959" y="186533"/>
                  <a:pt x="178143" y="207579"/>
                </a:cubicBezTo>
                <a:cubicBezTo>
                  <a:pt x="164015" y="242334"/>
                  <a:pt x="130214" y="265043"/>
                  <a:pt x="92697" y="264984"/>
                </a:cubicBezTo>
                <a:close/>
                <a:moveTo>
                  <a:pt x="59928" y="139783"/>
                </a:moveTo>
                <a:cubicBezTo>
                  <a:pt x="64363" y="139786"/>
                  <a:pt x="67955" y="143384"/>
                  <a:pt x="67952" y="147818"/>
                </a:cubicBezTo>
                <a:cubicBezTo>
                  <a:pt x="67951" y="148499"/>
                  <a:pt x="67864" y="149178"/>
                  <a:pt x="67693" y="149836"/>
                </a:cubicBezTo>
                <a:cubicBezTo>
                  <a:pt x="67612" y="150157"/>
                  <a:pt x="59261" y="183939"/>
                  <a:pt x="77722" y="206430"/>
                </a:cubicBezTo>
                <a:cubicBezTo>
                  <a:pt x="88307" y="218505"/>
                  <a:pt x="95829" y="232951"/>
                  <a:pt x="99651" y="248547"/>
                </a:cubicBezTo>
                <a:cubicBezTo>
                  <a:pt x="99655" y="248582"/>
                  <a:pt x="99686" y="248608"/>
                  <a:pt x="99721" y="248605"/>
                </a:cubicBezTo>
                <a:cubicBezTo>
                  <a:pt x="99724" y="248605"/>
                  <a:pt x="99728" y="248604"/>
                  <a:pt x="99732" y="248603"/>
                </a:cubicBezTo>
                <a:cubicBezTo>
                  <a:pt x="128169" y="245994"/>
                  <a:pt x="152754" y="227685"/>
                  <a:pt x="163400" y="201187"/>
                </a:cubicBezTo>
                <a:lnTo>
                  <a:pt x="163713" y="200512"/>
                </a:lnTo>
                <a:cubicBezTo>
                  <a:pt x="169210" y="189189"/>
                  <a:pt x="171415" y="176549"/>
                  <a:pt x="170081" y="164033"/>
                </a:cubicBezTo>
                <a:cubicBezTo>
                  <a:pt x="170068" y="163995"/>
                  <a:pt x="170026" y="163975"/>
                  <a:pt x="169989" y="163989"/>
                </a:cubicBezTo>
                <a:cubicBezTo>
                  <a:pt x="169968" y="163996"/>
                  <a:pt x="169952" y="164012"/>
                  <a:pt x="169944" y="164033"/>
                </a:cubicBezTo>
                <a:cubicBezTo>
                  <a:pt x="168174" y="166476"/>
                  <a:pt x="166126" y="168704"/>
                  <a:pt x="163842" y="170674"/>
                </a:cubicBezTo>
                <a:cubicBezTo>
                  <a:pt x="153853" y="179650"/>
                  <a:pt x="139604" y="182107"/>
                  <a:pt x="127186" y="176993"/>
                </a:cubicBezTo>
                <a:cubicBezTo>
                  <a:pt x="116734" y="173370"/>
                  <a:pt x="108582" y="165061"/>
                  <a:pt x="105160" y="154542"/>
                </a:cubicBezTo>
                <a:cubicBezTo>
                  <a:pt x="101603" y="142670"/>
                  <a:pt x="103824" y="129818"/>
                  <a:pt x="111158" y="119829"/>
                </a:cubicBezTo>
                <a:cubicBezTo>
                  <a:pt x="122182" y="104737"/>
                  <a:pt x="125513" y="85357"/>
                  <a:pt x="120159" y="67450"/>
                </a:cubicBezTo>
                <a:cubicBezTo>
                  <a:pt x="115797" y="51107"/>
                  <a:pt x="106320" y="36588"/>
                  <a:pt x="93115" y="26016"/>
                </a:cubicBezTo>
                <a:cubicBezTo>
                  <a:pt x="93080" y="25990"/>
                  <a:pt x="93029" y="25996"/>
                  <a:pt x="93003" y="26032"/>
                </a:cubicBezTo>
                <a:cubicBezTo>
                  <a:pt x="92990" y="26048"/>
                  <a:pt x="92984" y="26069"/>
                  <a:pt x="92987" y="26089"/>
                </a:cubicBezTo>
                <a:cubicBezTo>
                  <a:pt x="97347" y="57293"/>
                  <a:pt x="77449" y="86858"/>
                  <a:pt x="54018" y="106234"/>
                </a:cubicBezTo>
                <a:cubicBezTo>
                  <a:pt x="40759" y="116317"/>
                  <a:pt x="29730" y="129036"/>
                  <a:pt x="21626" y="143589"/>
                </a:cubicBezTo>
                <a:cubicBezTo>
                  <a:pt x="12771" y="166117"/>
                  <a:pt x="14800" y="191469"/>
                  <a:pt x="27126" y="212300"/>
                </a:cubicBezTo>
                <a:cubicBezTo>
                  <a:pt x="27143" y="212341"/>
                  <a:pt x="27190" y="212360"/>
                  <a:pt x="27231" y="212344"/>
                </a:cubicBezTo>
                <a:cubicBezTo>
                  <a:pt x="27267" y="212329"/>
                  <a:pt x="27287" y="212290"/>
                  <a:pt x="27279" y="212252"/>
                </a:cubicBezTo>
                <a:cubicBezTo>
                  <a:pt x="25367" y="186070"/>
                  <a:pt x="35230" y="160400"/>
                  <a:pt x="54178" y="142232"/>
                </a:cubicBezTo>
                <a:cubicBezTo>
                  <a:pt x="55686" y="140673"/>
                  <a:pt x="57759" y="139789"/>
                  <a:pt x="59928" y="13978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34" name="图形 16" descr="评论心 轮廓">
            <a:extLst>
              <a:ext uri="{FF2B5EF4-FFF2-40B4-BE49-F238E27FC236}">
                <a16:creationId xmlns:a16="http://schemas.microsoft.com/office/drawing/2014/main" id="{9B184B8A-195A-4B32-A40B-0485A35FCA38}"/>
              </a:ext>
            </a:extLst>
          </p:cNvPr>
          <p:cNvGrpSpPr/>
          <p:nvPr/>
        </p:nvGrpSpPr>
        <p:grpSpPr>
          <a:xfrm>
            <a:off x="7632316" y="3925474"/>
            <a:ext cx="546031" cy="497945"/>
            <a:chOff x="7623216" y="3689227"/>
            <a:chExt cx="546031" cy="49794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35" name="图形 16" descr="评论心 轮廓">
              <a:extLst>
                <a:ext uri="{FF2B5EF4-FFF2-40B4-BE49-F238E27FC236}">
                  <a16:creationId xmlns:a16="http://schemas.microsoft.com/office/drawing/2014/main" id="{5E13F53B-CD95-49E7-8C64-51ED4A3C9CC1}"/>
                </a:ext>
              </a:extLst>
            </p:cNvPr>
            <p:cNvSpPr/>
            <p:nvPr/>
          </p:nvSpPr>
          <p:spPr>
            <a:xfrm>
              <a:off x="7782673" y="3777515"/>
              <a:ext cx="227115" cy="220964"/>
            </a:xfrm>
            <a:custGeom>
              <a:avLst/>
              <a:gdLst>
                <a:gd name="connsiteX0" fmla="*/ 162307 w 227115"/>
                <a:gd name="connsiteY0" fmla="*/ 0 h 220964"/>
                <a:gd name="connsiteX1" fmla="*/ 162307 w 227115"/>
                <a:gd name="connsiteY1" fmla="*/ 0 h 220964"/>
                <a:gd name="connsiteX2" fmla="*/ 113558 w 227115"/>
                <a:gd name="connsiteY2" fmla="*/ 25117 h 220964"/>
                <a:gd name="connsiteX3" fmla="*/ 64801 w 227115"/>
                <a:gd name="connsiteY3" fmla="*/ 0 h 220964"/>
                <a:gd name="connsiteX4" fmla="*/ 0 w 227115"/>
                <a:gd name="connsiteY4" fmla="*/ 66005 h 220964"/>
                <a:gd name="connsiteX5" fmla="*/ 103802 w 227115"/>
                <a:gd name="connsiteY5" fmla="*/ 213505 h 220964"/>
                <a:gd name="connsiteX6" fmla="*/ 113558 w 227115"/>
                <a:gd name="connsiteY6" fmla="*/ 220965 h 220964"/>
                <a:gd name="connsiteX7" fmla="*/ 123314 w 227115"/>
                <a:gd name="connsiteY7" fmla="*/ 213505 h 220964"/>
                <a:gd name="connsiteX8" fmla="*/ 227115 w 227115"/>
                <a:gd name="connsiteY8" fmla="*/ 66005 h 220964"/>
                <a:gd name="connsiteX9" fmla="*/ 162307 w 227115"/>
                <a:gd name="connsiteY9" fmla="*/ 0 h 220964"/>
                <a:gd name="connsiteX10" fmla="*/ 113558 w 227115"/>
                <a:gd name="connsiteY10" fmla="*/ 200746 h 220964"/>
                <a:gd name="connsiteX11" fmla="*/ 16060 w 227115"/>
                <a:gd name="connsiteY11" fmla="*/ 66005 h 220964"/>
                <a:gd name="connsiteX12" fmla="*/ 64801 w 227115"/>
                <a:gd name="connsiteY12" fmla="*/ 16060 h 220964"/>
                <a:gd name="connsiteX13" fmla="*/ 113485 w 227115"/>
                <a:gd name="connsiteY13" fmla="*/ 54418 h 220964"/>
                <a:gd name="connsiteX14" fmla="*/ 113578 w 227115"/>
                <a:gd name="connsiteY14" fmla="*/ 54462 h 220964"/>
                <a:gd name="connsiteX15" fmla="*/ 113622 w 227115"/>
                <a:gd name="connsiteY15" fmla="*/ 54418 h 220964"/>
                <a:gd name="connsiteX16" fmla="*/ 162307 w 227115"/>
                <a:gd name="connsiteY16" fmla="*/ 16060 h 220964"/>
                <a:gd name="connsiteX17" fmla="*/ 211048 w 227115"/>
                <a:gd name="connsiteY17" fmla="*/ 66005 h 220964"/>
                <a:gd name="connsiteX18" fmla="*/ 113558 w 227115"/>
                <a:gd name="connsiteY18" fmla="*/ 200746 h 2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7115" h="220964">
                  <a:moveTo>
                    <a:pt x="162307" y="0"/>
                  </a:moveTo>
                  <a:lnTo>
                    <a:pt x="162307" y="0"/>
                  </a:lnTo>
                  <a:cubicBezTo>
                    <a:pt x="143073" y="486"/>
                    <a:pt x="125117" y="9737"/>
                    <a:pt x="113558" y="25117"/>
                  </a:cubicBezTo>
                  <a:cubicBezTo>
                    <a:pt x="101999" y="9732"/>
                    <a:pt x="84038" y="479"/>
                    <a:pt x="64801" y="0"/>
                  </a:cubicBezTo>
                  <a:cubicBezTo>
                    <a:pt x="29257" y="1658"/>
                    <a:pt x="1004" y="30438"/>
                    <a:pt x="0" y="66005"/>
                  </a:cubicBezTo>
                  <a:cubicBezTo>
                    <a:pt x="0" y="132235"/>
                    <a:pt x="93146" y="205379"/>
                    <a:pt x="103802" y="213505"/>
                  </a:cubicBezTo>
                  <a:lnTo>
                    <a:pt x="113558" y="220965"/>
                  </a:lnTo>
                  <a:lnTo>
                    <a:pt x="123314" y="213505"/>
                  </a:lnTo>
                  <a:cubicBezTo>
                    <a:pt x="133937" y="205379"/>
                    <a:pt x="227115" y="132235"/>
                    <a:pt x="227115" y="66005"/>
                  </a:cubicBezTo>
                  <a:cubicBezTo>
                    <a:pt x="226112" y="30435"/>
                    <a:pt x="197853" y="1654"/>
                    <a:pt x="162307" y="0"/>
                  </a:cubicBezTo>
                  <a:close/>
                  <a:moveTo>
                    <a:pt x="113558" y="200746"/>
                  </a:moveTo>
                  <a:cubicBezTo>
                    <a:pt x="113558" y="200746"/>
                    <a:pt x="16060" y="126213"/>
                    <a:pt x="16060" y="66005"/>
                  </a:cubicBezTo>
                  <a:cubicBezTo>
                    <a:pt x="17152" y="39345"/>
                    <a:pt x="38175" y="17802"/>
                    <a:pt x="64801" y="16060"/>
                  </a:cubicBezTo>
                  <a:cubicBezTo>
                    <a:pt x="81430" y="16060"/>
                    <a:pt x="99369" y="26498"/>
                    <a:pt x="113485" y="54418"/>
                  </a:cubicBezTo>
                  <a:cubicBezTo>
                    <a:pt x="113498" y="54456"/>
                    <a:pt x="113540" y="54476"/>
                    <a:pt x="113578" y="54462"/>
                  </a:cubicBezTo>
                  <a:cubicBezTo>
                    <a:pt x="113599" y="54455"/>
                    <a:pt x="113615" y="54439"/>
                    <a:pt x="113622" y="54418"/>
                  </a:cubicBezTo>
                  <a:cubicBezTo>
                    <a:pt x="127738" y="26498"/>
                    <a:pt x="145677" y="16060"/>
                    <a:pt x="162307" y="16060"/>
                  </a:cubicBezTo>
                  <a:cubicBezTo>
                    <a:pt x="188932" y="17802"/>
                    <a:pt x="209956" y="39345"/>
                    <a:pt x="211048" y="66005"/>
                  </a:cubicBezTo>
                  <a:cubicBezTo>
                    <a:pt x="211048" y="126213"/>
                    <a:pt x="113558" y="200746"/>
                    <a:pt x="113558" y="20074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6" name="图形 16" descr="评论心 轮廓">
              <a:extLst>
                <a:ext uri="{FF2B5EF4-FFF2-40B4-BE49-F238E27FC236}">
                  <a16:creationId xmlns:a16="http://schemas.microsoft.com/office/drawing/2014/main" id="{012D7D0B-BEFA-4D65-987E-1988A0D36D7E}"/>
                </a:ext>
              </a:extLst>
            </p:cNvPr>
            <p:cNvSpPr/>
            <p:nvPr/>
          </p:nvSpPr>
          <p:spPr>
            <a:xfrm>
              <a:off x="7623216" y="3689227"/>
              <a:ext cx="546031" cy="497945"/>
            </a:xfrm>
            <a:custGeom>
              <a:avLst/>
              <a:gdLst>
                <a:gd name="connsiteX0" fmla="*/ 518728 w 546031"/>
                <a:gd name="connsiteY0" fmla="*/ 0 h 497945"/>
                <a:gd name="connsiteX1" fmla="*/ 27302 w 546031"/>
                <a:gd name="connsiteY1" fmla="*/ 0 h 497945"/>
                <a:gd name="connsiteX2" fmla="*/ 1 w 546031"/>
                <a:gd name="connsiteY2" fmla="*/ 27301 h 497945"/>
                <a:gd name="connsiteX3" fmla="*/ 1 w 546031"/>
                <a:gd name="connsiteY3" fmla="*/ 359029 h 497945"/>
                <a:gd name="connsiteX4" fmla="*/ 26851 w 546031"/>
                <a:gd name="connsiteY4" fmla="*/ 386331 h 497945"/>
                <a:gd name="connsiteX5" fmla="*/ 27302 w 546031"/>
                <a:gd name="connsiteY5" fmla="*/ 386331 h 497945"/>
                <a:gd name="connsiteX6" fmla="*/ 327618 w 546031"/>
                <a:gd name="connsiteY6" fmla="*/ 386331 h 497945"/>
                <a:gd name="connsiteX7" fmla="*/ 436823 w 546031"/>
                <a:gd name="connsiteY7" fmla="*/ 497945 h 497945"/>
                <a:gd name="connsiteX8" fmla="*/ 436823 w 546031"/>
                <a:gd name="connsiteY8" fmla="*/ 387134 h 497945"/>
                <a:gd name="connsiteX9" fmla="*/ 518728 w 546031"/>
                <a:gd name="connsiteY9" fmla="*/ 387134 h 497945"/>
                <a:gd name="connsiteX10" fmla="*/ 546029 w 546031"/>
                <a:gd name="connsiteY10" fmla="*/ 359832 h 497945"/>
                <a:gd name="connsiteX11" fmla="*/ 546029 w 546031"/>
                <a:gd name="connsiteY11" fmla="*/ 28112 h 497945"/>
                <a:gd name="connsiteX12" fmla="*/ 518728 w 546031"/>
                <a:gd name="connsiteY12" fmla="*/ 0 h 497945"/>
                <a:gd name="connsiteX13" fmla="*/ 529969 w 546031"/>
                <a:gd name="connsiteY13" fmla="*/ 359832 h 497945"/>
                <a:gd name="connsiteX14" fmla="*/ 518728 w 546031"/>
                <a:gd name="connsiteY14" fmla="*/ 371074 h 497945"/>
                <a:gd name="connsiteX15" fmla="*/ 420764 w 546031"/>
                <a:gd name="connsiteY15" fmla="*/ 371074 h 497945"/>
                <a:gd name="connsiteX16" fmla="*/ 420764 w 546031"/>
                <a:gd name="connsiteY16" fmla="*/ 458599 h 497945"/>
                <a:gd name="connsiteX17" fmla="*/ 339116 w 546031"/>
                <a:gd name="connsiteY17" fmla="*/ 375113 h 497945"/>
                <a:gd name="connsiteX18" fmla="*/ 334395 w 546031"/>
                <a:gd name="connsiteY18" fmla="*/ 370295 h 497945"/>
                <a:gd name="connsiteX19" fmla="*/ 27302 w 546031"/>
                <a:gd name="connsiteY19" fmla="*/ 370295 h 497945"/>
                <a:gd name="connsiteX20" fmla="*/ 16061 w 546031"/>
                <a:gd name="connsiteY20" fmla="*/ 359541 h 497945"/>
                <a:gd name="connsiteX21" fmla="*/ 16061 w 546031"/>
                <a:gd name="connsiteY21" fmla="*/ 359054 h 497945"/>
                <a:gd name="connsiteX22" fmla="*/ 16061 w 546031"/>
                <a:gd name="connsiteY22" fmla="*/ 27309 h 497945"/>
                <a:gd name="connsiteX23" fmla="*/ 27302 w 546031"/>
                <a:gd name="connsiteY23" fmla="*/ 16068 h 497945"/>
                <a:gd name="connsiteX24" fmla="*/ 518728 w 546031"/>
                <a:gd name="connsiteY24" fmla="*/ 16068 h 497945"/>
                <a:gd name="connsiteX25" fmla="*/ 529969 w 546031"/>
                <a:gd name="connsiteY25" fmla="*/ 28112 h 49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6031" h="497945">
                  <a:moveTo>
                    <a:pt x="518728" y="0"/>
                  </a:moveTo>
                  <a:lnTo>
                    <a:pt x="27302" y="0"/>
                  </a:lnTo>
                  <a:cubicBezTo>
                    <a:pt x="12290" y="157"/>
                    <a:pt x="158" y="12289"/>
                    <a:pt x="1" y="27301"/>
                  </a:cubicBezTo>
                  <a:lnTo>
                    <a:pt x="1" y="359029"/>
                  </a:lnTo>
                  <a:cubicBezTo>
                    <a:pt x="-124" y="373983"/>
                    <a:pt x="11897" y="386206"/>
                    <a:pt x="26851" y="386331"/>
                  </a:cubicBezTo>
                  <a:cubicBezTo>
                    <a:pt x="27001" y="386332"/>
                    <a:pt x="27152" y="386332"/>
                    <a:pt x="27302" y="386331"/>
                  </a:cubicBezTo>
                  <a:lnTo>
                    <a:pt x="327618" y="386331"/>
                  </a:lnTo>
                  <a:lnTo>
                    <a:pt x="436823" y="497945"/>
                  </a:lnTo>
                  <a:lnTo>
                    <a:pt x="436823" y="387134"/>
                  </a:lnTo>
                  <a:lnTo>
                    <a:pt x="518728" y="387134"/>
                  </a:lnTo>
                  <a:cubicBezTo>
                    <a:pt x="533740" y="386977"/>
                    <a:pt x="545872" y="374845"/>
                    <a:pt x="546029" y="359832"/>
                  </a:cubicBezTo>
                  <a:lnTo>
                    <a:pt x="546029" y="28112"/>
                  </a:lnTo>
                  <a:cubicBezTo>
                    <a:pt x="546221" y="12823"/>
                    <a:pt x="534016" y="255"/>
                    <a:pt x="518728" y="0"/>
                  </a:cubicBezTo>
                  <a:close/>
                  <a:moveTo>
                    <a:pt x="529969" y="359832"/>
                  </a:moveTo>
                  <a:cubicBezTo>
                    <a:pt x="529809" y="365974"/>
                    <a:pt x="524869" y="370914"/>
                    <a:pt x="518728" y="371074"/>
                  </a:cubicBezTo>
                  <a:lnTo>
                    <a:pt x="420764" y="371074"/>
                  </a:lnTo>
                  <a:lnTo>
                    <a:pt x="420764" y="458599"/>
                  </a:lnTo>
                  <a:lnTo>
                    <a:pt x="339116" y="375113"/>
                  </a:lnTo>
                  <a:lnTo>
                    <a:pt x="334395" y="370295"/>
                  </a:lnTo>
                  <a:lnTo>
                    <a:pt x="27302" y="370295"/>
                  </a:lnTo>
                  <a:cubicBezTo>
                    <a:pt x="21229" y="370430"/>
                    <a:pt x="16196" y="365615"/>
                    <a:pt x="16061" y="359541"/>
                  </a:cubicBezTo>
                  <a:cubicBezTo>
                    <a:pt x="16057" y="359378"/>
                    <a:pt x="16057" y="359216"/>
                    <a:pt x="16061" y="359054"/>
                  </a:cubicBezTo>
                  <a:lnTo>
                    <a:pt x="16061" y="27309"/>
                  </a:lnTo>
                  <a:cubicBezTo>
                    <a:pt x="16221" y="21168"/>
                    <a:pt x="21161" y="16228"/>
                    <a:pt x="27302" y="16068"/>
                  </a:cubicBezTo>
                  <a:lnTo>
                    <a:pt x="518728" y="16068"/>
                  </a:lnTo>
                  <a:cubicBezTo>
                    <a:pt x="525150" y="16308"/>
                    <a:pt x="530172" y="21689"/>
                    <a:pt x="529969" y="281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7" name="图形 18" descr="评论心碎 轮廓">
            <a:extLst>
              <a:ext uri="{FF2B5EF4-FFF2-40B4-BE49-F238E27FC236}">
                <a16:creationId xmlns:a16="http://schemas.microsoft.com/office/drawing/2014/main" id="{36E5A90A-E8BF-49C1-B4A0-1CD09E90A4D2}"/>
              </a:ext>
            </a:extLst>
          </p:cNvPr>
          <p:cNvGrpSpPr/>
          <p:nvPr/>
        </p:nvGrpSpPr>
        <p:grpSpPr>
          <a:xfrm>
            <a:off x="8532434" y="3925474"/>
            <a:ext cx="546031" cy="497945"/>
            <a:chOff x="8523334" y="3689227"/>
            <a:chExt cx="546031" cy="49794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38" name="图形 18" descr="评论心碎 轮廓">
              <a:extLst>
                <a:ext uri="{FF2B5EF4-FFF2-40B4-BE49-F238E27FC236}">
                  <a16:creationId xmlns:a16="http://schemas.microsoft.com/office/drawing/2014/main" id="{7EF92841-D795-4CC5-81BD-52622D86ECA0}"/>
                </a:ext>
              </a:extLst>
            </p:cNvPr>
            <p:cNvSpPr/>
            <p:nvPr/>
          </p:nvSpPr>
          <p:spPr>
            <a:xfrm>
              <a:off x="8684004" y="3777515"/>
              <a:ext cx="224843" cy="221044"/>
            </a:xfrm>
            <a:custGeom>
              <a:avLst/>
              <a:gdLst>
                <a:gd name="connsiteX0" fmla="*/ 160596 w 224843"/>
                <a:gd name="connsiteY0" fmla="*/ 0 h 221044"/>
                <a:gd name="connsiteX1" fmla="*/ 160596 w 224843"/>
                <a:gd name="connsiteY1" fmla="*/ 0 h 221044"/>
                <a:gd name="connsiteX2" fmla="*/ 112418 w 224843"/>
                <a:gd name="connsiteY2" fmla="*/ 24941 h 221044"/>
                <a:gd name="connsiteX3" fmla="*/ 64239 w 224843"/>
                <a:gd name="connsiteY3" fmla="*/ 8 h 221044"/>
                <a:gd name="connsiteX4" fmla="*/ 0 w 224843"/>
                <a:gd name="connsiteY4" fmla="*/ 66029 h 221044"/>
                <a:gd name="connsiteX5" fmla="*/ 102597 w 224843"/>
                <a:gd name="connsiteY5" fmla="*/ 213449 h 221044"/>
                <a:gd name="connsiteX6" fmla="*/ 112426 w 224843"/>
                <a:gd name="connsiteY6" fmla="*/ 221045 h 221044"/>
                <a:gd name="connsiteX7" fmla="*/ 122246 w 224843"/>
                <a:gd name="connsiteY7" fmla="*/ 213449 h 221044"/>
                <a:gd name="connsiteX8" fmla="*/ 224843 w 224843"/>
                <a:gd name="connsiteY8" fmla="*/ 66029 h 221044"/>
                <a:gd name="connsiteX9" fmla="*/ 160596 w 224843"/>
                <a:gd name="connsiteY9" fmla="*/ 0 h 221044"/>
                <a:gd name="connsiteX10" fmla="*/ 112418 w 224843"/>
                <a:gd name="connsiteY10" fmla="*/ 200746 h 221044"/>
                <a:gd name="connsiteX11" fmla="*/ 16060 w 224843"/>
                <a:gd name="connsiteY11" fmla="*/ 66029 h 221044"/>
                <a:gd name="connsiteX12" fmla="*/ 64239 w 224843"/>
                <a:gd name="connsiteY12" fmla="*/ 16068 h 221044"/>
                <a:gd name="connsiteX13" fmla="*/ 102549 w 224843"/>
                <a:gd name="connsiteY13" fmla="*/ 38334 h 221044"/>
                <a:gd name="connsiteX14" fmla="*/ 91098 w 224843"/>
                <a:gd name="connsiteY14" fmla="*/ 54506 h 221044"/>
                <a:gd name="connsiteX15" fmla="*/ 119572 w 224843"/>
                <a:gd name="connsiteY15" fmla="*/ 83165 h 221044"/>
                <a:gd name="connsiteX16" fmla="*/ 91195 w 224843"/>
                <a:gd name="connsiteY16" fmla="*/ 111896 h 221044"/>
                <a:gd name="connsiteX17" fmla="*/ 119379 w 224843"/>
                <a:gd name="connsiteY17" fmla="*/ 140353 h 221044"/>
                <a:gd name="connsiteX18" fmla="*/ 119480 w 224843"/>
                <a:gd name="connsiteY18" fmla="*/ 140381 h 221044"/>
                <a:gd name="connsiteX19" fmla="*/ 119508 w 224843"/>
                <a:gd name="connsiteY19" fmla="*/ 140281 h 221044"/>
                <a:gd name="connsiteX20" fmla="*/ 112482 w 224843"/>
                <a:gd name="connsiteY20" fmla="*/ 111823 h 221044"/>
                <a:gd name="connsiteX21" fmla="*/ 140859 w 224843"/>
                <a:gd name="connsiteY21" fmla="*/ 83093 h 221044"/>
                <a:gd name="connsiteX22" fmla="*/ 112482 w 224843"/>
                <a:gd name="connsiteY22" fmla="*/ 54506 h 221044"/>
                <a:gd name="connsiteX23" fmla="*/ 160661 w 224843"/>
                <a:gd name="connsiteY23" fmla="*/ 16060 h 221044"/>
                <a:gd name="connsiteX24" fmla="*/ 208840 w 224843"/>
                <a:gd name="connsiteY24" fmla="*/ 66029 h 221044"/>
                <a:gd name="connsiteX25" fmla="*/ 112442 w 224843"/>
                <a:gd name="connsiteY25" fmla="*/ 200746 h 22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4843" h="221044">
                  <a:moveTo>
                    <a:pt x="160596" y="0"/>
                  </a:moveTo>
                  <a:lnTo>
                    <a:pt x="160596" y="0"/>
                  </a:lnTo>
                  <a:cubicBezTo>
                    <a:pt x="141562" y="485"/>
                    <a:pt x="123802" y="9678"/>
                    <a:pt x="112418" y="24941"/>
                  </a:cubicBezTo>
                  <a:cubicBezTo>
                    <a:pt x="101074" y="9631"/>
                    <a:pt x="83289" y="427"/>
                    <a:pt x="64239" y="8"/>
                  </a:cubicBezTo>
                  <a:cubicBezTo>
                    <a:pt x="28848" y="1814"/>
                    <a:pt x="837" y="30602"/>
                    <a:pt x="0" y="66029"/>
                  </a:cubicBezTo>
                  <a:cubicBezTo>
                    <a:pt x="0" y="132195"/>
                    <a:pt x="92094" y="205331"/>
                    <a:pt x="102597" y="213449"/>
                  </a:cubicBezTo>
                  <a:lnTo>
                    <a:pt x="112426" y="221045"/>
                  </a:lnTo>
                  <a:lnTo>
                    <a:pt x="122246" y="213449"/>
                  </a:lnTo>
                  <a:cubicBezTo>
                    <a:pt x="132749" y="205331"/>
                    <a:pt x="224843" y="132195"/>
                    <a:pt x="224843" y="66029"/>
                  </a:cubicBezTo>
                  <a:cubicBezTo>
                    <a:pt x="223957" y="30619"/>
                    <a:pt x="195969" y="1855"/>
                    <a:pt x="160596" y="0"/>
                  </a:cubicBezTo>
                  <a:close/>
                  <a:moveTo>
                    <a:pt x="112418" y="200746"/>
                  </a:moveTo>
                  <a:cubicBezTo>
                    <a:pt x="112418" y="200746"/>
                    <a:pt x="16060" y="126221"/>
                    <a:pt x="16060" y="66029"/>
                  </a:cubicBezTo>
                  <a:cubicBezTo>
                    <a:pt x="16060" y="41578"/>
                    <a:pt x="38543" y="16068"/>
                    <a:pt x="64239" y="16068"/>
                  </a:cubicBezTo>
                  <a:cubicBezTo>
                    <a:pt x="79867" y="16829"/>
                    <a:pt x="94152" y="25132"/>
                    <a:pt x="102549" y="38334"/>
                  </a:cubicBezTo>
                  <a:lnTo>
                    <a:pt x="91098" y="54506"/>
                  </a:lnTo>
                  <a:lnTo>
                    <a:pt x="119572" y="83165"/>
                  </a:lnTo>
                  <a:lnTo>
                    <a:pt x="91195" y="111896"/>
                  </a:lnTo>
                  <a:lnTo>
                    <a:pt x="119379" y="140353"/>
                  </a:lnTo>
                  <a:cubicBezTo>
                    <a:pt x="119399" y="140389"/>
                    <a:pt x="119444" y="140401"/>
                    <a:pt x="119480" y="140381"/>
                  </a:cubicBezTo>
                  <a:cubicBezTo>
                    <a:pt x="119515" y="140361"/>
                    <a:pt x="119528" y="140316"/>
                    <a:pt x="119508" y="140281"/>
                  </a:cubicBezTo>
                  <a:lnTo>
                    <a:pt x="112482" y="111823"/>
                  </a:lnTo>
                  <a:lnTo>
                    <a:pt x="140859" y="83093"/>
                  </a:lnTo>
                  <a:lnTo>
                    <a:pt x="112482" y="54506"/>
                  </a:lnTo>
                  <a:cubicBezTo>
                    <a:pt x="126422" y="26547"/>
                    <a:pt x="144175" y="16060"/>
                    <a:pt x="160661" y="16060"/>
                  </a:cubicBezTo>
                  <a:cubicBezTo>
                    <a:pt x="186356" y="16060"/>
                    <a:pt x="208840" y="41554"/>
                    <a:pt x="208840" y="66029"/>
                  </a:cubicBezTo>
                  <a:cubicBezTo>
                    <a:pt x="208800" y="126221"/>
                    <a:pt x="112442" y="200746"/>
                    <a:pt x="112442" y="20074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9" name="图形 18" descr="评论心碎 轮廓">
              <a:extLst>
                <a:ext uri="{FF2B5EF4-FFF2-40B4-BE49-F238E27FC236}">
                  <a16:creationId xmlns:a16="http://schemas.microsoft.com/office/drawing/2014/main" id="{0993D120-BB5F-4791-A3A6-FF0661B921F0}"/>
                </a:ext>
              </a:extLst>
            </p:cNvPr>
            <p:cNvSpPr/>
            <p:nvPr/>
          </p:nvSpPr>
          <p:spPr>
            <a:xfrm>
              <a:off x="8523334" y="3689227"/>
              <a:ext cx="546031" cy="497945"/>
            </a:xfrm>
            <a:custGeom>
              <a:avLst/>
              <a:gdLst>
                <a:gd name="connsiteX0" fmla="*/ 518728 w 546031"/>
                <a:gd name="connsiteY0" fmla="*/ 0 h 497945"/>
                <a:gd name="connsiteX1" fmla="*/ 27302 w 546031"/>
                <a:gd name="connsiteY1" fmla="*/ 0 h 497945"/>
                <a:gd name="connsiteX2" fmla="*/ 1 w 546031"/>
                <a:gd name="connsiteY2" fmla="*/ 27301 h 497945"/>
                <a:gd name="connsiteX3" fmla="*/ 1 w 546031"/>
                <a:gd name="connsiteY3" fmla="*/ 359029 h 497945"/>
                <a:gd name="connsiteX4" fmla="*/ 26851 w 546031"/>
                <a:gd name="connsiteY4" fmla="*/ 386331 h 497945"/>
                <a:gd name="connsiteX5" fmla="*/ 27302 w 546031"/>
                <a:gd name="connsiteY5" fmla="*/ 386331 h 497945"/>
                <a:gd name="connsiteX6" fmla="*/ 327618 w 546031"/>
                <a:gd name="connsiteY6" fmla="*/ 386331 h 497945"/>
                <a:gd name="connsiteX7" fmla="*/ 436823 w 546031"/>
                <a:gd name="connsiteY7" fmla="*/ 497945 h 497945"/>
                <a:gd name="connsiteX8" fmla="*/ 436823 w 546031"/>
                <a:gd name="connsiteY8" fmla="*/ 387134 h 497945"/>
                <a:gd name="connsiteX9" fmla="*/ 518728 w 546031"/>
                <a:gd name="connsiteY9" fmla="*/ 387134 h 497945"/>
                <a:gd name="connsiteX10" fmla="*/ 546029 w 546031"/>
                <a:gd name="connsiteY10" fmla="*/ 359832 h 497945"/>
                <a:gd name="connsiteX11" fmla="*/ 546029 w 546031"/>
                <a:gd name="connsiteY11" fmla="*/ 28112 h 497945"/>
                <a:gd name="connsiteX12" fmla="*/ 518728 w 546031"/>
                <a:gd name="connsiteY12" fmla="*/ 0 h 497945"/>
                <a:gd name="connsiteX13" fmla="*/ 529969 w 546031"/>
                <a:gd name="connsiteY13" fmla="*/ 359832 h 497945"/>
                <a:gd name="connsiteX14" fmla="*/ 518728 w 546031"/>
                <a:gd name="connsiteY14" fmla="*/ 371074 h 497945"/>
                <a:gd name="connsiteX15" fmla="*/ 420764 w 546031"/>
                <a:gd name="connsiteY15" fmla="*/ 371074 h 497945"/>
                <a:gd name="connsiteX16" fmla="*/ 420764 w 546031"/>
                <a:gd name="connsiteY16" fmla="*/ 458599 h 497945"/>
                <a:gd name="connsiteX17" fmla="*/ 339116 w 546031"/>
                <a:gd name="connsiteY17" fmla="*/ 375113 h 497945"/>
                <a:gd name="connsiteX18" fmla="*/ 334395 w 546031"/>
                <a:gd name="connsiteY18" fmla="*/ 370295 h 497945"/>
                <a:gd name="connsiteX19" fmla="*/ 27302 w 546031"/>
                <a:gd name="connsiteY19" fmla="*/ 370295 h 497945"/>
                <a:gd name="connsiteX20" fmla="*/ 16061 w 546031"/>
                <a:gd name="connsiteY20" fmla="*/ 359541 h 497945"/>
                <a:gd name="connsiteX21" fmla="*/ 16061 w 546031"/>
                <a:gd name="connsiteY21" fmla="*/ 359054 h 497945"/>
                <a:gd name="connsiteX22" fmla="*/ 16061 w 546031"/>
                <a:gd name="connsiteY22" fmla="*/ 27309 h 497945"/>
                <a:gd name="connsiteX23" fmla="*/ 27302 w 546031"/>
                <a:gd name="connsiteY23" fmla="*/ 16068 h 497945"/>
                <a:gd name="connsiteX24" fmla="*/ 518728 w 546031"/>
                <a:gd name="connsiteY24" fmla="*/ 16068 h 497945"/>
                <a:gd name="connsiteX25" fmla="*/ 529969 w 546031"/>
                <a:gd name="connsiteY25" fmla="*/ 28112 h 49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6031" h="497945">
                  <a:moveTo>
                    <a:pt x="518728" y="0"/>
                  </a:moveTo>
                  <a:lnTo>
                    <a:pt x="27302" y="0"/>
                  </a:lnTo>
                  <a:cubicBezTo>
                    <a:pt x="12290" y="157"/>
                    <a:pt x="158" y="12289"/>
                    <a:pt x="1" y="27301"/>
                  </a:cubicBezTo>
                  <a:lnTo>
                    <a:pt x="1" y="359029"/>
                  </a:lnTo>
                  <a:cubicBezTo>
                    <a:pt x="-124" y="373983"/>
                    <a:pt x="11897" y="386206"/>
                    <a:pt x="26851" y="386331"/>
                  </a:cubicBezTo>
                  <a:cubicBezTo>
                    <a:pt x="27001" y="386332"/>
                    <a:pt x="27152" y="386332"/>
                    <a:pt x="27302" y="386331"/>
                  </a:cubicBezTo>
                  <a:lnTo>
                    <a:pt x="327618" y="386331"/>
                  </a:lnTo>
                  <a:lnTo>
                    <a:pt x="436823" y="497945"/>
                  </a:lnTo>
                  <a:lnTo>
                    <a:pt x="436823" y="387134"/>
                  </a:lnTo>
                  <a:lnTo>
                    <a:pt x="518728" y="387134"/>
                  </a:lnTo>
                  <a:cubicBezTo>
                    <a:pt x="533740" y="386977"/>
                    <a:pt x="545872" y="374845"/>
                    <a:pt x="546029" y="359832"/>
                  </a:cubicBezTo>
                  <a:lnTo>
                    <a:pt x="546029" y="28112"/>
                  </a:lnTo>
                  <a:cubicBezTo>
                    <a:pt x="546221" y="12823"/>
                    <a:pt x="534016" y="255"/>
                    <a:pt x="518728" y="0"/>
                  </a:cubicBezTo>
                  <a:close/>
                  <a:moveTo>
                    <a:pt x="529969" y="359832"/>
                  </a:moveTo>
                  <a:cubicBezTo>
                    <a:pt x="529809" y="365974"/>
                    <a:pt x="524869" y="370914"/>
                    <a:pt x="518728" y="371074"/>
                  </a:cubicBezTo>
                  <a:lnTo>
                    <a:pt x="420764" y="371074"/>
                  </a:lnTo>
                  <a:lnTo>
                    <a:pt x="420764" y="458599"/>
                  </a:lnTo>
                  <a:lnTo>
                    <a:pt x="339116" y="375113"/>
                  </a:lnTo>
                  <a:lnTo>
                    <a:pt x="334395" y="370295"/>
                  </a:lnTo>
                  <a:lnTo>
                    <a:pt x="27302" y="370295"/>
                  </a:lnTo>
                  <a:cubicBezTo>
                    <a:pt x="21229" y="370430"/>
                    <a:pt x="16196" y="365615"/>
                    <a:pt x="16061" y="359541"/>
                  </a:cubicBezTo>
                  <a:cubicBezTo>
                    <a:pt x="16057" y="359378"/>
                    <a:pt x="16057" y="359216"/>
                    <a:pt x="16061" y="359054"/>
                  </a:cubicBezTo>
                  <a:lnTo>
                    <a:pt x="16061" y="27309"/>
                  </a:lnTo>
                  <a:cubicBezTo>
                    <a:pt x="16221" y="21168"/>
                    <a:pt x="21161" y="16228"/>
                    <a:pt x="27302" y="16068"/>
                  </a:cubicBezTo>
                  <a:lnTo>
                    <a:pt x="518728" y="16068"/>
                  </a:lnTo>
                  <a:cubicBezTo>
                    <a:pt x="525150" y="16308"/>
                    <a:pt x="530172" y="21689"/>
                    <a:pt x="529969" y="281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40" name="图形 24" descr="注释斜杠静音 轮廓">
            <a:extLst>
              <a:ext uri="{FF2B5EF4-FFF2-40B4-BE49-F238E27FC236}">
                <a16:creationId xmlns:a16="http://schemas.microsoft.com/office/drawing/2014/main" id="{1AC4F2D8-0FCE-4C75-B600-35FAE3024582}"/>
              </a:ext>
            </a:extLst>
          </p:cNvPr>
          <p:cNvSpPr/>
          <p:nvPr/>
        </p:nvSpPr>
        <p:spPr>
          <a:xfrm>
            <a:off x="10332671" y="3925482"/>
            <a:ext cx="453276" cy="386332"/>
          </a:xfrm>
          <a:custGeom>
            <a:avLst/>
            <a:gdLst>
              <a:gd name="connsiteX0" fmla="*/ 27302 w 453276"/>
              <a:gd name="connsiteY0" fmla="*/ 386331 h 386332"/>
              <a:gd name="connsiteX1" fmla="*/ 66930 w 453276"/>
              <a:gd name="connsiteY1" fmla="*/ 386331 h 386332"/>
              <a:gd name="connsiteX2" fmla="*/ 82989 w 453276"/>
              <a:gd name="connsiteY2" fmla="*/ 370271 h 386332"/>
              <a:gd name="connsiteX3" fmla="*/ 27302 w 453276"/>
              <a:gd name="connsiteY3" fmla="*/ 370271 h 386332"/>
              <a:gd name="connsiteX4" fmla="*/ 16061 w 453276"/>
              <a:gd name="connsiteY4" fmla="*/ 359517 h 386332"/>
              <a:gd name="connsiteX5" fmla="*/ 16061 w 453276"/>
              <a:gd name="connsiteY5" fmla="*/ 359029 h 386332"/>
              <a:gd name="connsiteX6" fmla="*/ 16061 w 453276"/>
              <a:gd name="connsiteY6" fmla="*/ 27301 h 386332"/>
              <a:gd name="connsiteX7" fmla="*/ 27302 w 453276"/>
              <a:gd name="connsiteY7" fmla="*/ 16060 h 386332"/>
              <a:gd name="connsiteX8" fmla="*/ 437217 w 453276"/>
              <a:gd name="connsiteY8" fmla="*/ 16060 h 386332"/>
              <a:gd name="connsiteX9" fmla="*/ 453277 w 453276"/>
              <a:gd name="connsiteY9" fmla="*/ 0 h 386332"/>
              <a:gd name="connsiteX10" fmla="*/ 27302 w 453276"/>
              <a:gd name="connsiteY10" fmla="*/ 0 h 386332"/>
              <a:gd name="connsiteX11" fmla="*/ 1 w 453276"/>
              <a:gd name="connsiteY11" fmla="*/ 27301 h 386332"/>
              <a:gd name="connsiteX12" fmla="*/ 1 w 453276"/>
              <a:gd name="connsiteY12" fmla="*/ 359021 h 386332"/>
              <a:gd name="connsiteX13" fmla="*/ 26843 w 453276"/>
              <a:gd name="connsiteY13" fmla="*/ 386331 h 386332"/>
              <a:gd name="connsiteX14" fmla="*/ 27302 w 453276"/>
              <a:gd name="connsiteY14" fmla="*/ 386331 h 386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3276" h="386332">
                <a:moveTo>
                  <a:pt x="27302" y="386331"/>
                </a:moveTo>
                <a:lnTo>
                  <a:pt x="66930" y="386331"/>
                </a:lnTo>
                <a:lnTo>
                  <a:pt x="82989" y="370271"/>
                </a:lnTo>
                <a:lnTo>
                  <a:pt x="27302" y="370271"/>
                </a:lnTo>
                <a:cubicBezTo>
                  <a:pt x="21229" y="370406"/>
                  <a:pt x="16196" y="365591"/>
                  <a:pt x="16061" y="359517"/>
                </a:cubicBezTo>
                <a:cubicBezTo>
                  <a:pt x="16057" y="359354"/>
                  <a:pt x="16057" y="359192"/>
                  <a:pt x="16061" y="359029"/>
                </a:cubicBezTo>
                <a:lnTo>
                  <a:pt x="16061" y="27301"/>
                </a:lnTo>
                <a:cubicBezTo>
                  <a:pt x="16221" y="21160"/>
                  <a:pt x="21161" y="16220"/>
                  <a:pt x="27302" y="16060"/>
                </a:cubicBezTo>
                <a:lnTo>
                  <a:pt x="437217" y="16060"/>
                </a:lnTo>
                <a:lnTo>
                  <a:pt x="453277" y="0"/>
                </a:lnTo>
                <a:lnTo>
                  <a:pt x="27302" y="0"/>
                </a:lnTo>
                <a:cubicBezTo>
                  <a:pt x="12290" y="157"/>
                  <a:pt x="158" y="12289"/>
                  <a:pt x="1" y="27301"/>
                </a:cubicBezTo>
                <a:lnTo>
                  <a:pt x="1" y="359021"/>
                </a:lnTo>
                <a:cubicBezTo>
                  <a:pt x="-128" y="373975"/>
                  <a:pt x="11889" y="386202"/>
                  <a:pt x="26843" y="386331"/>
                </a:cubicBezTo>
                <a:cubicBezTo>
                  <a:pt x="26996" y="386332"/>
                  <a:pt x="27149" y="386332"/>
                  <a:pt x="27302" y="38633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1" name="图形 24" descr="注释斜杠静音 轮廓">
            <a:extLst>
              <a:ext uri="{FF2B5EF4-FFF2-40B4-BE49-F238E27FC236}">
                <a16:creationId xmlns:a16="http://schemas.microsoft.com/office/drawing/2014/main" id="{1AC4F2D8-0FCE-4C75-B600-35FAE3024582}"/>
              </a:ext>
            </a:extLst>
          </p:cNvPr>
          <p:cNvSpPr/>
          <p:nvPr/>
        </p:nvSpPr>
        <p:spPr>
          <a:xfrm>
            <a:off x="10335025" y="3857525"/>
            <a:ext cx="575449" cy="575449"/>
          </a:xfrm>
          <a:custGeom>
            <a:avLst/>
            <a:gdLst>
              <a:gd name="connsiteX0" fmla="*/ 518622 w 575449"/>
              <a:gd name="connsiteY0" fmla="*/ 68181 h 575449"/>
              <a:gd name="connsiteX1" fmla="*/ 575449 w 575449"/>
              <a:gd name="connsiteY1" fmla="*/ 11354 h 575449"/>
              <a:gd name="connsiteX2" fmla="*/ 564095 w 575449"/>
              <a:gd name="connsiteY2" fmla="*/ 0 h 575449"/>
              <a:gd name="connsiteX3" fmla="*/ 0 w 575449"/>
              <a:gd name="connsiteY3" fmla="*/ 564095 h 575449"/>
              <a:gd name="connsiteX4" fmla="*/ 11354 w 575449"/>
              <a:gd name="connsiteY4" fmla="*/ 575449 h 575449"/>
              <a:gd name="connsiteX5" fmla="*/ 132548 w 575449"/>
              <a:gd name="connsiteY5" fmla="*/ 454287 h 575449"/>
              <a:gd name="connsiteX6" fmla="*/ 325264 w 575449"/>
              <a:gd name="connsiteY6" fmla="*/ 454287 h 575449"/>
              <a:gd name="connsiteX7" fmla="*/ 434470 w 575449"/>
              <a:gd name="connsiteY7" fmla="*/ 565902 h 575449"/>
              <a:gd name="connsiteX8" fmla="*/ 434470 w 575449"/>
              <a:gd name="connsiteY8" fmla="*/ 455090 h 575449"/>
              <a:gd name="connsiteX9" fmla="*/ 516374 w 575449"/>
              <a:gd name="connsiteY9" fmla="*/ 455090 h 575449"/>
              <a:gd name="connsiteX10" fmla="*/ 543675 w 575449"/>
              <a:gd name="connsiteY10" fmla="*/ 427789 h 575449"/>
              <a:gd name="connsiteX11" fmla="*/ 543675 w 575449"/>
              <a:gd name="connsiteY11" fmla="*/ 96061 h 575449"/>
              <a:gd name="connsiteX12" fmla="*/ 518622 w 575449"/>
              <a:gd name="connsiteY12" fmla="*/ 68181 h 575449"/>
              <a:gd name="connsiteX13" fmla="*/ 527616 w 575449"/>
              <a:gd name="connsiteY13" fmla="*/ 427781 h 575449"/>
              <a:gd name="connsiteX14" fmla="*/ 516374 w 575449"/>
              <a:gd name="connsiteY14" fmla="*/ 439023 h 575449"/>
              <a:gd name="connsiteX15" fmla="*/ 418410 w 575449"/>
              <a:gd name="connsiteY15" fmla="*/ 439023 h 575449"/>
              <a:gd name="connsiteX16" fmla="*/ 418410 w 575449"/>
              <a:gd name="connsiteY16" fmla="*/ 526548 h 575449"/>
              <a:gd name="connsiteX17" fmla="*/ 336763 w 575449"/>
              <a:gd name="connsiteY17" fmla="*/ 443062 h 575449"/>
              <a:gd name="connsiteX18" fmla="*/ 332041 w 575449"/>
              <a:gd name="connsiteY18" fmla="*/ 438244 h 575449"/>
              <a:gd name="connsiteX19" fmla="*/ 148608 w 575449"/>
              <a:gd name="connsiteY19" fmla="*/ 438244 h 575449"/>
              <a:gd name="connsiteX20" fmla="*/ 502795 w 575449"/>
              <a:gd name="connsiteY20" fmla="*/ 84008 h 575449"/>
              <a:gd name="connsiteX21" fmla="*/ 516374 w 575449"/>
              <a:gd name="connsiteY21" fmla="*/ 84008 h 575449"/>
              <a:gd name="connsiteX22" fmla="*/ 527616 w 575449"/>
              <a:gd name="connsiteY22" fmla="*/ 96053 h 575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5449" h="575449">
                <a:moveTo>
                  <a:pt x="518622" y="68181"/>
                </a:moveTo>
                <a:lnTo>
                  <a:pt x="575449" y="11354"/>
                </a:lnTo>
                <a:lnTo>
                  <a:pt x="564095" y="0"/>
                </a:lnTo>
                <a:lnTo>
                  <a:pt x="0" y="564095"/>
                </a:lnTo>
                <a:lnTo>
                  <a:pt x="11354" y="575449"/>
                </a:lnTo>
                <a:lnTo>
                  <a:pt x="132548" y="454287"/>
                </a:lnTo>
                <a:lnTo>
                  <a:pt x="325264" y="454287"/>
                </a:lnTo>
                <a:lnTo>
                  <a:pt x="434470" y="565902"/>
                </a:lnTo>
                <a:lnTo>
                  <a:pt x="434470" y="455090"/>
                </a:lnTo>
                <a:lnTo>
                  <a:pt x="516374" y="455090"/>
                </a:lnTo>
                <a:cubicBezTo>
                  <a:pt x="531386" y="454934"/>
                  <a:pt x="543519" y="442801"/>
                  <a:pt x="543675" y="427789"/>
                </a:cubicBezTo>
                <a:lnTo>
                  <a:pt x="543675" y="96061"/>
                </a:lnTo>
                <a:cubicBezTo>
                  <a:pt x="543802" y="81683"/>
                  <a:pt x="532932" y="69586"/>
                  <a:pt x="518622" y="68181"/>
                </a:cubicBezTo>
                <a:close/>
                <a:moveTo>
                  <a:pt x="527616" y="427781"/>
                </a:moveTo>
                <a:cubicBezTo>
                  <a:pt x="527455" y="433922"/>
                  <a:pt x="522515" y="438862"/>
                  <a:pt x="516374" y="439023"/>
                </a:cubicBezTo>
                <a:lnTo>
                  <a:pt x="418410" y="439023"/>
                </a:lnTo>
                <a:lnTo>
                  <a:pt x="418410" y="526548"/>
                </a:lnTo>
                <a:lnTo>
                  <a:pt x="336763" y="443062"/>
                </a:lnTo>
                <a:lnTo>
                  <a:pt x="332041" y="438244"/>
                </a:lnTo>
                <a:lnTo>
                  <a:pt x="148608" y="438244"/>
                </a:lnTo>
                <a:lnTo>
                  <a:pt x="502795" y="84008"/>
                </a:lnTo>
                <a:lnTo>
                  <a:pt x="516374" y="84008"/>
                </a:lnTo>
                <a:cubicBezTo>
                  <a:pt x="522796" y="84248"/>
                  <a:pt x="527819" y="89630"/>
                  <a:pt x="527616" y="9605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2" name="图形 40" descr="入口 轮廓">
            <a:extLst>
              <a:ext uri="{FF2B5EF4-FFF2-40B4-BE49-F238E27FC236}">
                <a16:creationId xmlns:a16="http://schemas.microsoft.com/office/drawing/2014/main" id="{B6A689E0-B71E-4546-B755-9941B701B739}"/>
              </a:ext>
            </a:extLst>
          </p:cNvPr>
          <p:cNvSpPr/>
          <p:nvPr/>
        </p:nvSpPr>
        <p:spPr>
          <a:xfrm>
            <a:off x="9416488" y="3821849"/>
            <a:ext cx="211312" cy="697968"/>
          </a:xfrm>
          <a:custGeom>
            <a:avLst/>
            <a:gdLst>
              <a:gd name="connsiteX0" fmla="*/ 0 w 211312"/>
              <a:gd name="connsiteY0" fmla="*/ 610443 h 697968"/>
              <a:gd name="connsiteX1" fmla="*/ 211313 w 211312"/>
              <a:gd name="connsiteY1" fmla="*/ 697968 h 697968"/>
              <a:gd name="connsiteX2" fmla="*/ 211313 w 211312"/>
              <a:gd name="connsiteY2" fmla="*/ 0 h 697968"/>
              <a:gd name="connsiteX3" fmla="*/ 0 w 211312"/>
              <a:gd name="connsiteY3" fmla="*/ 87525 h 697968"/>
              <a:gd name="connsiteX4" fmla="*/ 16060 w 211312"/>
              <a:gd name="connsiteY4" fmla="*/ 98277 h 697968"/>
              <a:gd name="connsiteX5" fmla="*/ 195253 w 211312"/>
              <a:gd name="connsiteY5" fmla="*/ 24041 h 697968"/>
              <a:gd name="connsiteX6" fmla="*/ 195253 w 211312"/>
              <a:gd name="connsiteY6" fmla="*/ 673959 h 697968"/>
              <a:gd name="connsiteX7" fmla="*/ 16060 w 211312"/>
              <a:gd name="connsiteY7" fmla="*/ 599715 h 69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312" h="697968">
                <a:moveTo>
                  <a:pt x="0" y="610443"/>
                </a:moveTo>
                <a:lnTo>
                  <a:pt x="211313" y="697968"/>
                </a:lnTo>
                <a:lnTo>
                  <a:pt x="211313" y="0"/>
                </a:lnTo>
                <a:lnTo>
                  <a:pt x="0" y="87525"/>
                </a:lnTo>
                <a:close/>
                <a:moveTo>
                  <a:pt x="16060" y="98277"/>
                </a:moveTo>
                <a:lnTo>
                  <a:pt x="195253" y="24041"/>
                </a:lnTo>
                <a:lnTo>
                  <a:pt x="195253" y="673959"/>
                </a:lnTo>
                <a:lnTo>
                  <a:pt x="16060" y="59971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3" name="图形 40" descr="入口 轮廓">
            <a:extLst>
              <a:ext uri="{FF2B5EF4-FFF2-40B4-BE49-F238E27FC236}">
                <a16:creationId xmlns:a16="http://schemas.microsoft.com/office/drawing/2014/main" id="{B6A689E0-B71E-4546-B755-9941B701B739}"/>
              </a:ext>
            </a:extLst>
          </p:cNvPr>
          <p:cNvSpPr/>
          <p:nvPr/>
        </p:nvSpPr>
        <p:spPr>
          <a:xfrm>
            <a:off x="9657881" y="3917404"/>
            <a:ext cx="120447" cy="124084"/>
          </a:xfrm>
          <a:custGeom>
            <a:avLst/>
            <a:gdLst>
              <a:gd name="connsiteX0" fmla="*/ 104388 w 120447"/>
              <a:gd name="connsiteY0" fmla="*/ 124085 h 124084"/>
              <a:gd name="connsiteX1" fmla="*/ 120447 w 120447"/>
              <a:gd name="connsiteY1" fmla="*/ 108025 h 124084"/>
              <a:gd name="connsiteX2" fmla="*/ 120447 w 120447"/>
              <a:gd name="connsiteY2" fmla="*/ 0 h 124084"/>
              <a:gd name="connsiteX3" fmla="*/ 0 w 120447"/>
              <a:gd name="connsiteY3" fmla="*/ 0 h 124084"/>
              <a:gd name="connsiteX4" fmla="*/ 0 w 120447"/>
              <a:gd name="connsiteY4" fmla="*/ 16060 h 124084"/>
              <a:gd name="connsiteX5" fmla="*/ 104388 w 120447"/>
              <a:gd name="connsiteY5" fmla="*/ 16060 h 124084"/>
              <a:gd name="connsiteX6" fmla="*/ 104388 w 120447"/>
              <a:gd name="connsiteY6" fmla="*/ 124085 h 12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447" h="124084">
                <a:moveTo>
                  <a:pt x="104388" y="124085"/>
                </a:moveTo>
                <a:lnTo>
                  <a:pt x="120447" y="108025"/>
                </a:lnTo>
                <a:lnTo>
                  <a:pt x="120447" y="0"/>
                </a:lnTo>
                <a:lnTo>
                  <a:pt x="0" y="0"/>
                </a:lnTo>
                <a:lnTo>
                  <a:pt x="0" y="16060"/>
                </a:lnTo>
                <a:lnTo>
                  <a:pt x="104388" y="16060"/>
                </a:lnTo>
                <a:lnTo>
                  <a:pt x="104388" y="12408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4" name="图形 40" descr="入口 轮廓">
            <a:extLst>
              <a:ext uri="{FF2B5EF4-FFF2-40B4-BE49-F238E27FC236}">
                <a16:creationId xmlns:a16="http://schemas.microsoft.com/office/drawing/2014/main" id="{B6A689E0-B71E-4546-B755-9941B701B739}"/>
              </a:ext>
            </a:extLst>
          </p:cNvPr>
          <p:cNvSpPr/>
          <p:nvPr/>
        </p:nvSpPr>
        <p:spPr>
          <a:xfrm>
            <a:off x="9657881" y="4291168"/>
            <a:ext cx="120447" cy="124084"/>
          </a:xfrm>
          <a:custGeom>
            <a:avLst/>
            <a:gdLst>
              <a:gd name="connsiteX0" fmla="*/ 104388 w 120447"/>
              <a:gd name="connsiteY0" fmla="*/ 108025 h 124084"/>
              <a:gd name="connsiteX1" fmla="*/ 0 w 120447"/>
              <a:gd name="connsiteY1" fmla="*/ 108025 h 124084"/>
              <a:gd name="connsiteX2" fmla="*/ 0 w 120447"/>
              <a:gd name="connsiteY2" fmla="*/ 124085 h 124084"/>
              <a:gd name="connsiteX3" fmla="*/ 120447 w 120447"/>
              <a:gd name="connsiteY3" fmla="*/ 124085 h 124084"/>
              <a:gd name="connsiteX4" fmla="*/ 120447 w 120447"/>
              <a:gd name="connsiteY4" fmla="*/ 16060 h 124084"/>
              <a:gd name="connsiteX5" fmla="*/ 104388 w 120447"/>
              <a:gd name="connsiteY5" fmla="*/ 0 h 124084"/>
              <a:gd name="connsiteX6" fmla="*/ 104388 w 120447"/>
              <a:gd name="connsiteY6" fmla="*/ 108025 h 12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447" h="124084">
                <a:moveTo>
                  <a:pt x="104388" y="108025"/>
                </a:moveTo>
                <a:lnTo>
                  <a:pt x="0" y="108025"/>
                </a:lnTo>
                <a:lnTo>
                  <a:pt x="0" y="124085"/>
                </a:lnTo>
                <a:lnTo>
                  <a:pt x="120447" y="124085"/>
                </a:lnTo>
                <a:lnTo>
                  <a:pt x="120447" y="16060"/>
                </a:lnTo>
                <a:lnTo>
                  <a:pt x="104388" y="0"/>
                </a:lnTo>
                <a:lnTo>
                  <a:pt x="104388" y="1080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5" name="图形 40" descr="入口 轮廓">
            <a:extLst>
              <a:ext uri="{FF2B5EF4-FFF2-40B4-BE49-F238E27FC236}">
                <a16:creationId xmlns:a16="http://schemas.microsoft.com/office/drawing/2014/main" id="{B6A689E0-B71E-4546-B755-9941B701B739}"/>
              </a:ext>
            </a:extLst>
          </p:cNvPr>
          <p:cNvSpPr/>
          <p:nvPr/>
        </p:nvSpPr>
        <p:spPr>
          <a:xfrm>
            <a:off x="9694208" y="4040204"/>
            <a:ext cx="300427" cy="252248"/>
          </a:xfrm>
          <a:custGeom>
            <a:avLst/>
            <a:gdLst>
              <a:gd name="connsiteX0" fmla="*/ 137479 w 300427"/>
              <a:gd name="connsiteY0" fmla="*/ 11354 h 252248"/>
              <a:gd name="connsiteX1" fmla="*/ 126124 w 300427"/>
              <a:gd name="connsiteY1" fmla="*/ 0 h 252248"/>
              <a:gd name="connsiteX2" fmla="*/ 0 w 300427"/>
              <a:gd name="connsiteY2" fmla="*/ 126124 h 252248"/>
              <a:gd name="connsiteX3" fmla="*/ 126124 w 300427"/>
              <a:gd name="connsiteY3" fmla="*/ 252249 h 252248"/>
              <a:gd name="connsiteX4" fmla="*/ 137479 w 300427"/>
              <a:gd name="connsiteY4" fmla="*/ 240895 h 252248"/>
              <a:gd name="connsiteX5" fmla="*/ 30875 w 300427"/>
              <a:gd name="connsiteY5" fmla="*/ 134291 h 252248"/>
              <a:gd name="connsiteX6" fmla="*/ 30875 w 300427"/>
              <a:gd name="connsiteY6" fmla="*/ 134178 h 252248"/>
              <a:gd name="connsiteX7" fmla="*/ 30931 w 300427"/>
              <a:gd name="connsiteY7" fmla="*/ 134154 h 252248"/>
              <a:gd name="connsiteX8" fmla="*/ 300428 w 300427"/>
              <a:gd name="connsiteY8" fmla="*/ 134154 h 252248"/>
              <a:gd name="connsiteX9" fmla="*/ 300428 w 300427"/>
              <a:gd name="connsiteY9" fmla="*/ 118095 h 252248"/>
              <a:gd name="connsiteX10" fmla="*/ 30931 w 300427"/>
              <a:gd name="connsiteY10" fmla="*/ 118095 h 252248"/>
              <a:gd name="connsiteX11" fmla="*/ 30851 w 300427"/>
              <a:gd name="connsiteY11" fmla="*/ 118014 h 252248"/>
              <a:gd name="connsiteX12" fmla="*/ 30875 w 300427"/>
              <a:gd name="connsiteY12" fmla="*/ 117958 h 25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0427" h="252248">
                <a:moveTo>
                  <a:pt x="137479" y="11354"/>
                </a:moveTo>
                <a:lnTo>
                  <a:pt x="126124" y="0"/>
                </a:lnTo>
                <a:lnTo>
                  <a:pt x="0" y="126124"/>
                </a:lnTo>
                <a:lnTo>
                  <a:pt x="126124" y="252249"/>
                </a:lnTo>
                <a:lnTo>
                  <a:pt x="137479" y="240895"/>
                </a:lnTo>
                <a:lnTo>
                  <a:pt x="30875" y="134291"/>
                </a:lnTo>
                <a:cubicBezTo>
                  <a:pt x="30843" y="134259"/>
                  <a:pt x="30844" y="134208"/>
                  <a:pt x="30875" y="134178"/>
                </a:cubicBezTo>
                <a:cubicBezTo>
                  <a:pt x="30891" y="134163"/>
                  <a:pt x="30910" y="134154"/>
                  <a:pt x="30931" y="134154"/>
                </a:cubicBezTo>
                <a:lnTo>
                  <a:pt x="300428" y="134154"/>
                </a:lnTo>
                <a:lnTo>
                  <a:pt x="300428" y="118095"/>
                </a:lnTo>
                <a:lnTo>
                  <a:pt x="30931" y="118095"/>
                </a:lnTo>
                <a:cubicBezTo>
                  <a:pt x="30887" y="118094"/>
                  <a:pt x="30851" y="118058"/>
                  <a:pt x="30851" y="118014"/>
                </a:cubicBezTo>
                <a:cubicBezTo>
                  <a:pt x="30852" y="117993"/>
                  <a:pt x="30860" y="117973"/>
                  <a:pt x="30875" y="11795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46" name="图形 20" descr="评论重要 轮廓">
            <a:extLst>
              <a:ext uri="{FF2B5EF4-FFF2-40B4-BE49-F238E27FC236}">
                <a16:creationId xmlns:a16="http://schemas.microsoft.com/office/drawing/2014/main" id="{409F71AF-36CB-49B2-96E8-061A52719429}"/>
              </a:ext>
            </a:extLst>
          </p:cNvPr>
          <p:cNvGrpSpPr/>
          <p:nvPr/>
        </p:nvGrpSpPr>
        <p:grpSpPr>
          <a:xfrm>
            <a:off x="10332675" y="5714382"/>
            <a:ext cx="546031" cy="497945"/>
            <a:chOff x="10323575" y="5478135"/>
            <a:chExt cx="546031" cy="49794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47" name="图形 20" descr="评论重要 轮廓">
              <a:extLst>
                <a:ext uri="{FF2B5EF4-FFF2-40B4-BE49-F238E27FC236}">
                  <a16:creationId xmlns:a16="http://schemas.microsoft.com/office/drawing/2014/main" id="{B30D2D1F-5BCD-4AB7-9260-670156A472BC}"/>
                </a:ext>
              </a:extLst>
            </p:cNvPr>
            <p:cNvSpPr/>
            <p:nvPr/>
          </p:nvSpPr>
          <p:spPr>
            <a:xfrm>
              <a:off x="10323575" y="5478135"/>
              <a:ext cx="546031" cy="497945"/>
            </a:xfrm>
            <a:custGeom>
              <a:avLst/>
              <a:gdLst>
                <a:gd name="connsiteX0" fmla="*/ 518728 w 546031"/>
                <a:gd name="connsiteY0" fmla="*/ 0 h 497945"/>
                <a:gd name="connsiteX1" fmla="*/ 27302 w 546031"/>
                <a:gd name="connsiteY1" fmla="*/ 0 h 497945"/>
                <a:gd name="connsiteX2" fmla="*/ 1 w 546031"/>
                <a:gd name="connsiteY2" fmla="*/ 27301 h 497945"/>
                <a:gd name="connsiteX3" fmla="*/ 1 w 546031"/>
                <a:gd name="connsiteY3" fmla="*/ 359029 h 497945"/>
                <a:gd name="connsiteX4" fmla="*/ 26851 w 546031"/>
                <a:gd name="connsiteY4" fmla="*/ 386331 h 497945"/>
                <a:gd name="connsiteX5" fmla="*/ 27302 w 546031"/>
                <a:gd name="connsiteY5" fmla="*/ 386331 h 497945"/>
                <a:gd name="connsiteX6" fmla="*/ 327618 w 546031"/>
                <a:gd name="connsiteY6" fmla="*/ 386331 h 497945"/>
                <a:gd name="connsiteX7" fmla="*/ 436823 w 546031"/>
                <a:gd name="connsiteY7" fmla="*/ 497945 h 497945"/>
                <a:gd name="connsiteX8" fmla="*/ 436823 w 546031"/>
                <a:gd name="connsiteY8" fmla="*/ 387134 h 497945"/>
                <a:gd name="connsiteX9" fmla="*/ 518728 w 546031"/>
                <a:gd name="connsiteY9" fmla="*/ 387134 h 497945"/>
                <a:gd name="connsiteX10" fmla="*/ 546029 w 546031"/>
                <a:gd name="connsiteY10" fmla="*/ 359832 h 497945"/>
                <a:gd name="connsiteX11" fmla="*/ 546029 w 546031"/>
                <a:gd name="connsiteY11" fmla="*/ 28112 h 497945"/>
                <a:gd name="connsiteX12" fmla="*/ 518728 w 546031"/>
                <a:gd name="connsiteY12" fmla="*/ 0 h 497945"/>
                <a:gd name="connsiteX13" fmla="*/ 529969 w 546031"/>
                <a:gd name="connsiteY13" fmla="*/ 359832 h 497945"/>
                <a:gd name="connsiteX14" fmla="*/ 518728 w 546031"/>
                <a:gd name="connsiteY14" fmla="*/ 371074 h 497945"/>
                <a:gd name="connsiteX15" fmla="*/ 420764 w 546031"/>
                <a:gd name="connsiteY15" fmla="*/ 371074 h 497945"/>
                <a:gd name="connsiteX16" fmla="*/ 420764 w 546031"/>
                <a:gd name="connsiteY16" fmla="*/ 458599 h 497945"/>
                <a:gd name="connsiteX17" fmla="*/ 339116 w 546031"/>
                <a:gd name="connsiteY17" fmla="*/ 375113 h 497945"/>
                <a:gd name="connsiteX18" fmla="*/ 334387 w 546031"/>
                <a:gd name="connsiteY18" fmla="*/ 370295 h 497945"/>
                <a:gd name="connsiteX19" fmla="*/ 27302 w 546031"/>
                <a:gd name="connsiteY19" fmla="*/ 370295 h 497945"/>
                <a:gd name="connsiteX20" fmla="*/ 16061 w 546031"/>
                <a:gd name="connsiteY20" fmla="*/ 359541 h 497945"/>
                <a:gd name="connsiteX21" fmla="*/ 16061 w 546031"/>
                <a:gd name="connsiteY21" fmla="*/ 359054 h 497945"/>
                <a:gd name="connsiteX22" fmla="*/ 16061 w 546031"/>
                <a:gd name="connsiteY22" fmla="*/ 27309 h 497945"/>
                <a:gd name="connsiteX23" fmla="*/ 27302 w 546031"/>
                <a:gd name="connsiteY23" fmla="*/ 16068 h 497945"/>
                <a:gd name="connsiteX24" fmla="*/ 518728 w 546031"/>
                <a:gd name="connsiteY24" fmla="*/ 16068 h 497945"/>
                <a:gd name="connsiteX25" fmla="*/ 529969 w 546031"/>
                <a:gd name="connsiteY25" fmla="*/ 28112 h 49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6031" h="497945">
                  <a:moveTo>
                    <a:pt x="518728" y="0"/>
                  </a:moveTo>
                  <a:lnTo>
                    <a:pt x="27302" y="0"/>
                  </a:lnTo>
                  <a:cubicBezTo>
                    <a:pt x="12290" y="157"/>
                    <a:pt x="158" y="12289"/>
                    <a:pt x="1" y="27301"/>
                  </a:cubicBezTo>
                  <a:lnTo>
                    <a:pt x="1" y="359029"/>
                  </a:lnTo>
                  <a:cubicBezTo>
                    <a:pt x="-124" y="373983"/>
                    <a:pt x="11897" y="386206"/>
                    <a:pt x="26851" y="386331"/>
                  </a:cubicBezTo>
                  <a:cubicBezTo>
                    <a:pt x="27001" y="386332"/>
                    <a:pt x="27152" y="386332"/>
                    <a:pt x="27302" y="386331"/>
                  </a:cubicBezTo>
                  <a:lnTo>
                    <a:pt x="327618" y="386331"/>
                  </a:lnTo>
                  <a:lnTo>
                    <a:pt x="436823" y="497945"/>
                  </a:lnTo>
                  <a:lnTo>
                    <a:pt x="436823" y="387134"/>
                  </a:lnTo>
                  <a:lnTo>
                    <a:pt x="518728" y="387134"/>
                  </a:lnTo>
                  <a:cubicBezTo>
                    <a:pt x="533740" y="386977"/>
                    <a:pt x="545872" y="374845"/>
                    <a:pt x="546029" y="359832"/>
                  </a:cubicBezTo>
                  <a:lnTo>
                    <a:pt x="546029" y="28112"/>
                  </a:lnTo>
                  <a:cubicBezTo>
                    <a:pt x="546221" y="12823"/>
                    <a:pt x="534016" y="255"/>
                    <a:pt x="518728" y="0"/>
                  </a:cubicBezTo>
                  <a:close/>
                  <a:moveTo>
                    <a:pt x="529969" y="359832"/>
                  </a:moveTo>
                  <a:cubicBezTo>
                    <a:pt x="529809" y="365974"/>
                    <a:pt x="524869" y="370914"/>
                    <a:pt x="518728" y="371074"/>
                  </a:cubicBezTo>
                  <a:lnTo>
                    <a:pt x="420764" y="371074"/>
                  </a:lnTo>
                  <a:lnTo>
                    <a:pt x="420764" y="458599"/>
                  </a:lnTo>
                  <a:lnTo>
                    <a:pt x="339116" y="375113"/>
                  </a:lnTo>
                  <a:lnTo>
                    <a:pt x="334387" y="370295"/>
                  </a:lnTo>
                  <a:lnTo>
                    <a:pt x="27302" y="370295"/>
                  </a:lnTo>
                  <a:cubicBezTo>
                    <a:pt x="21229" y="370430"/>
                    <a:pt x="16196" y="365615"/>
                    <a:pt x="16061" y="359541"/>
                  </a:cubicBezTo>
                  <a:cubicBezTo>
                    <a:pt x="16057" y="359378"/>
                    <a:pt x="16057" y="359216"/>
                    <a:pt x="16061" y="359054"/>
                  </a:cubicBezTo>
                  <a:lnTo>
                    <a:pt x="16061" y="27309"/>
                  </a:lnTo>
                  <a:cubicBezTo>
                    <a:pt x="16221" y="21168"/>
                    <a:pt x="21161" y="16228"/>
                    <a:pt x="27302" y="16068"/>
                  </a:cubicBezTo>
                  <a:lnTo>
                    <a:pt x="518728" y="16068"/>
                  </a:lnTo>
                  <a:cubicBezTo>
                    <a:pt x="525150" y="16308"/>
                    <a:pt x="530172" y="21689"/>
                    <a:pt x="529969" y="281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48" name="图形 20" descr="评论重要 轮廓">
              <a:extLst>
                <a:ext uri="{FF2B5EF4-FFF2-40B4-BE49-F238E27FC236}">
                  <a16:creationId xmlns:a16="http://schemas.microsoft.com/office/drawing/2014/main" id="{90EF5BF2-0FD6-474C-A789-924AA9BF705D}"/>
                </a:ext>
              </a:extLst>
            </p:cNvPr>
            <p:cNvSpPr/>
            <p:nvPr/>
          </p:nvSpPr>
          <p:spPr>
            <a:xfrm>
              <a:off x="10587564" y="5558393"/>
              <a:ext cx="18067" cy="168626"/>
            </a:xfrm>
            <a:custGeom>
              <a:avLst/>
              <a:gdLst>
                <a:gd name="connsiteX0" fmla="*/ 0 w 18067"/>
                <a:gd name="connsiteY0" fmla="*/ 0 h 168626"/>
                <a:gd name="connsiteX1" fmla="*/ 18067 w 18067"/>
                <a:gd name="connsiteY1" fmla="*/ 0 h 168626"/>
                <a:gd name="connsiteX2" fmla="*/ 18067 w 18067"/>
                <a:gd name="connsiteY2" fmla="*/ 168626 h 168626"/>
                <a:gd name="connsiteX3" fmla="*/ 0 w 18067"/>
                <a:gd name="connsiteY3" fmla="*/ 168626 h 16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67" h="168626">
                  <a:moveTo>
                    <a:pt x="0" y="0"/>
                  </a:moveTo>
                  <a:lnTo>
                    <a:pt x="18067" y="0"/>
                  </a:lnTo>
                  <a:lnTo>
                    <a:pt x="18067" y="168626"/>
                  </a:lnTo>
                  <a:lnTo>
                    <a:pt x="0" y="16862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49" name="图形 20" descr="评论重要 轮廓">
              <a:extLst>
                <a:ext uri="{FF2B5EF4-FFF2-40B4-BE49-F238E27FC236}">
                  <a16:creationId xmlns:a16="http://schemas.microsoft.com/office/drawing/2014/main" id="{39D52691-91EE-43C1-9144-93722C15B1DF}"/>
                </a:ext>
              </a:extLst>
            </p:cNvPr>
            <p:cNvSpPr/>
            <p:nvPr/>
          </p:nvSpPr>
          <p:spPr>
            <a:xfrm>
              <a:off x="10580530" y="5753116"/>
              <a:ext cx="32119" cy="32119"/>
            </a:xfrm>
            <a:custGeom>
              <a:avLst/>
              <a:gdLst>
                <a:gd name="connsiteX0" fmla="*/ 32119 w 32119"/>
                <a:gd name="connsiteY0" fmla="*/ 16060 h 32119"/>
                <a:gd name="connsiteX1" fmla="*/ 16060 w 32119"/>
                <a:gd name="connsiteY1" fmla="*/ 32119 h 32119"/>
                <a:gd name="connsiteX2" fmla="*/ 0 w 32119"/>
                <a:gd name="connsiteY2" fmla="*/ 16060 h 32119"/>
                <a:gd name="connsiteX3" fmla="*/ 16060 w 32119"/>
                <a:gd name="connsiteY3" fmla="*/ 0 h 32119"/>
                <a:gd name="connsiteX4" fmla="*/ 32119 w 32119"/>
                <a:gd name="connsiteY4" fmla="*/ 16060 h 32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19" h="32119">
                  <a:moveTo>
                    <a:pt x="32119" y="16060"/>
                  </a:moveTo>
                  <a:cubicBezTo>
                    <a:pt x="32119" y="24929"/>
                    <a:pt x="24929" y="32119"/>
                    <a:pt x="16060" y="32119"/>
                  </a:cubicBezTo>
                  <a:cubicBezTo>
                    <a:pt x="7190" y="32119"/>
                    <a:pt x="0" y="24929"/>
                    <a:pt x="0" y="16060"/>
                  </a:cubicBezTo>
                  <a:cubicBezTo>
                    <a:pt x="0" y="7190"/>
                    <a:pt x="7190" y="0"/>
                    <a:pt x="16060" y="0"/>
                  </a:cubicBezTo>
                  <a:cubicBezTo>
                    <a:pt x="24929" y="0"/>
                    <a:pt x="32119" y="7190"/>
                    <a:pt x="32119" y="1606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50" name="图形 42" descr="信封 轮廓">
            <a:extLst>
              <a:ext uri="{FF2B5EF4-FFF2-40B4-BE49-F238E27FC236}">
                <a16:creationId xmlns:a16="http://schemas.microsoft.com/office/drawing/2014/main" id="{D8248413-F273-49C3-8390-EBE96C6336AC}"/>
              </a:ext>
            </a:extLst>
          </p:cNvPr>
          <p:cNvSpPr/>
          <p:nvPr/>
        </p:nvSpPr>
        <p:spPr>
          <a:xfrm>
            <a:off x="1299376" y="5746461"/>
            <a:ext cx="610266" cy="433610"/>
          </a:xfrm>
          <a:custGeom>
            <a:avLst/>
            <a:gdLst>
              <a:gd name="connsiteX0" fmla="*/ 0 w 610266"/>
              <a:gd name="connsiteY0" fmla="*/ 0 h 433610"/>
              <a:gd name="connsiteX1" fmla="*/ 0 w 610266"/>
              <a:gd name="connsiteY1" fmla="*/ 433610 h 433610"/>
              <a:gd name="connsiteX2" fmla="*/ 610267 w 610266"/>
              <a:gd name="connsiteY2" fmla="*/ 433610 h 433610"/>
              <a:gd name="connsiteX3" fmla="*/ 610267 w 610266"/>
              <a:gd name="connsiteY3" fmla="*/ 0 h 433610"/>
              <a:gd name="connsiteX4" fmla="*/ 322173 w 610266"/>
              <a:gd name="connsiteY4" fmla="*/ 276740 h 433610"/>
              <a:gd name="connsiteX5" fmla="*/ 288094 w 610266"/>
              <a:gd name="connsiteY5" fmla="*/ 276740 h 433610"/>
              <a:gd name="connsiteX6" fmla="*/ 27550 w 610266"/>
              <a:gd name="connsiteY6" fmla="*/ 16196 h 433610"/>
              <a:gd name="connsiteX7" fmla="*/ 27551 w 610266"/>
              <a:gd name="connsiteY7" fmla="*/ 16083 h 433610"/>
              <a:gd name="connsiteX8" fmla="*/ 27607 w 610266"/>
              <a:gd name="connsiteY8" fmla="*/ 16060 h 433610"/>
              <a:gd name="connsiteX9" fmla="*/ 582660 w 610266"/>
              <a:gd name="connsiteY9" fmla="*/ 16060 h 433610"/>
              <a:gd name="connsiteX10" fmla="*/ 582740 w 610266"/>
              <a:gd name="connsiteY10" fmla="*/ 16141 h 433610"/>
              <a:gd name="connsiteX11" fmla="*/ 582716 w 610266"/>
              <a:gd name="connsiteY11" fmla="*/ 16196 h 433610"/>
              <a:gd name="connsiteX12" fmla="*/ 205451 w 610266"/>
              <a:gd name="connsiteY12" fmla="*/ 216805 h 433610"/>
              <a:gd name="connsiteX13" fmla="*/ 16196 w 610266"/>
              <a:gd name="connsiteY13" fmla="*/ 406060 h 433610"/>
              <a:gd name="connsiteX14" fmla="*/ 16083 w 610266"/>
              <a:gd name="connsiteY14" fmla="*/ 406059 h 433610"/>
              <a:gd name="connsiteX15" fmla="*/ 16060 w 610266"/>
              <a:gd name="connsiteY15" fmla="*/ 406004 h 433610"/>
              <a:gd name="connsiteX16" fmla="*/ 16060 w 610266"/>
              <a:gd name="connsiteY16" fmla="*/ 27607 h 433610"/>
              <a:gd name="connsiteX17" fmla="*/ 16141 w 610266"/>
              <a:gd name="connsiteY17" fmla="*/ 27527 h 433610"/>
              <a:gd name="connsiteX18" fmla="*/ 16196 w 610266"/>
              <a:gd name="connsiteY18" fmla="*/ 27550 h 433610"/>
              <a:gd name="connsiteX19" fmla="*/ 216805 w 610266"/>
              <a:gd name="connsiteY19" fmla="*/ 228159 h 433610"/>
              <a:gd name="connsiteX20" fmla="*/ 276740 w 610266"/>
              <a:gd name="connsiteY20" fmla="*/ 288094 h 433610"/>
              <a:gd name="connsiteX21" fmla="*/ 333520 w 610266"/>
              <a:gd name="connsiteY21" fmla="*/ 288101 h 433610"/>
              <a:gd name="connsiteX22" fmla="*/ 333527 w 610266"/>
              <a:gd name="connsiteY22" fmla="*/ 288094 h 433610"/>
              <a:gd name="connsiteX23" fmla="*/ 393461 w 610266"/>
              <a:gd name="connsiteY23" fmla="*/ 228159 h 433610"/>
              <a:gd name="connsiteX24" fmla="*/ 582716 w 610266"/>
              <a:gd name="connsiteY24" fmla="*/ 417414 h 433610"/>
              <a:gd name="connsiteX25" fmla="*/ 582715 w 610266"/>
              <a:gd name="connsiteY25" fmla="*/ 417528 h 433610"/>
              <a:gd name="connsiteX26" fmla="*/ 582660 w 610266"/>
              <a:gd name="connsiteY26" fmla="*/ 417551 h 433610"/>
              <a:gd name="connsiteX27" fmla="*/ 27607 w 610266"/>
              <a:gd name="connsiteY27" fmla="*/ 417551 h 433610"/>
              <a:gd name="connsiteX28" fmla="*/ 27527 w 610266"/>
              <a:gd name="connsiteY28" fmla="*/ 417470 h 433610"/>
              <a:gd name="connsiteX29" fmla="*/ 27550 w 610266"/>
              <a:gd name="connsiteY29" fmla="*/ 417414 h 433610"/>
              <a:gd name="connsiteX30" fmla="*/ 404816 w 610266"/>
              <a:gd name="connsiteY30" fmla="*/ 216805 h 433610"/>
              <a:gd name="connsiteX31" fmla="*/ 594070 w 610266"/>
              <a:gd name="connsiteY31" fmla="*/ 27550 h 433610"/>
              <a:gd name="connsiteX32" fmla="*/ 594184 w 610266"/>
              <a:gd name="connsiteY32" fmla="*/ 27551 h 433610"/>
              <a:gd name="connsiteX33" fmla="*/ 594207 w 610266"/>
              <a:gd name="connsiteY33" fmla="*/ 27607 h 433610"/>
              <a:gd name="connsiteX34" fmla="*/ 594207 w 610266"/>
              <a:gd name="connsiteY34" fmla="*/ 406004 h 433610"/>
              <a:gd name="connsiteX35" fmla="*/ 594126 w 610266"/>
              <a:gd name="connsiteY35" fmla="*/ 406083 h 433610"/>
              <a:gd name="connsiteX36" fmla="*/ 594070 w 610266"/>
              <a:gd name="connsiteY36" fmla="*/ 406060 h 43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10266" h="433610">
                <a:moveTo>
                  <a:pt x="0" y="0"/>
                </a:moveTo>
                <a:lnTo>
                  <a:pt x="0" y="433610"/>
                </a:lnTo>
                <a:lnTo>
                  <a:pt x="610267" y="433610"/>
                </a:lnTo>
                <a:lnTo>
                  <a:pt x="610267" y="0"/>
                </a:lnTo>
                <a:close/>
                <a:moveTo>
                  <a:pt x="322173" y="276740"/>
                </a:moveTo>
                <a:cubicBezTo>
                  <a:pt x="312746" y="286111"/>
                  <a:pt x="297521" y="286111"/>
                  <a:pt x="288094" y="276740"/>
                </a:cubicBezTo>
                <a:lnTo>
                  <a:pt x="27550" y="16196"/>
                </a:lnTo>
                <a:cubicBezTo>
                  <a:pt x="27519" y="16165"/>
                  <a:pt x="27520" y="16113"/>
                  <a:pt x="27551" y="16083"/>
                </a:cubicBezTo>
                <a:cubicBezTo>
                  <a:pt x="27566" y="16068"/>
                  <a:pt x="27586" y="16060"/>
                  <a:pt x="27607" y="16060"/>
                </a:cubicBezTo>
                <a:lnTo>
                  <a:pt x="582660" y="16060"/>
                </a:lnTo>
                <a:cubicBezTo>
                  <a:pt x="582704" y="16060"/>
                  <a:pt x="582740" y="16097"/>
                  <a:pt x="582740" y="16141"/>
                </a:cubicBezTo>
                <a:cubicBezTo>
                  <a:pt x="582739" y="16162"/>
                  <a:pt x="582731" y="16182"/>
                  <a:pt x="582716" y="16196"/>
                </a:cubicBezTo>
                <a:close/>
                <a:moveTo>
                  <a:pt x="205451" y="216805"/>
                </a:moveTo>
                <a:lnTo>
                  <a:pt x="16196" y="406060"/>
                </a:lnTo>
                <a:cubicBezTo>
                  <a:pt x="16165" y="406091"/>
                  <a:pt x="16113" y="406091"/>
                  <a:pt x="16083" y="406059"/>
                </a:cubicBezTo>
                <a:cubicBezTo>
                  <a:pt x="16068" y="406044"/>
                  <a:pt x="16060" y="406025"/>
                  <a:pt x="16060" y="406004"/>
                </a:cubicBezTo>
                <a:lnTo>
                  <a:pt x="16060" y="27607"/>
                </a:lnTo>
                <a:cubicBezTo>
                  <a:pt x="16060" y="27562"/>
                  <a:pt x="16097" y="27527"/>
                  <a:pt x="16141" y="27527"/>
                </a:cubicBezTo>
                <a:cubicBezTo>
                  <a:pt x="16162" y="27528"/>
                  <a:pt x="16182" y="27536"/>
                  <a:pt x="16196" y="27550"/>
                </a:cubicBezTo>
                <a:close/>
                <a:moveTo>
                  <a:pt x="216805" y="228159"/>
                </a:moveTo>
                <a:lnTo>
                  <a:pt x="276740" y="288094"/>
                </a:lnTo>
                <a:cubicBezTo>
                  <a:pt x="292417" y="303775"/>
                  <a:pt x="317838" y="303779"/>
                  <a:pt x="333520" y="288101"/>
                </a:cubicBezTo>
                <a:cubicBezTo>
                  <a:pt x="333522" y="288099"/>
                  <a:pt x="333524" y="288096"/>
                  <a:pt x="333527" y="288094"/>
                </a:cubicBezTo>
                <a:lnTo>
                  <a:pt x="393461" y="228159"/>
                </a:lnTo>
                <a:lnTo>
                  <a:pt x="582716" y="417414"/>
                </a:lnTo>
                <a:cubicBezTo>
                  <a:pt x="582748" y="417446"/>
                  <a:pt x="582747" y="417497"/>
                  <a:pt x="582715" y="417528"/>
                </a:cubicBezTo>
                <a:cubicBezTo>
                  <a:pt x="582700" y="417542"/>
                  <a:pt x="582681" y="417551"/>
                  <a:pt x="582660" y="417551"/>
                </a:cubicBezTo>
                <a:lnTo>
                  <a:pt x="27607" y="417551"/>
                </a:lnTo>
                <a:cubicBezTo>
                  <a:pt x="27562" y="417550"/>
                  <a:pt x="27527" y="417514"/>
                  <a:pt x="27527" y="417470"/>
                </a:cubicBezTo>
                <a:cubicBezTo>
                  <a:pt x="27528" y="417449"/>
                  <a:pt x="27536" y="417429"/>
                  <a:pt x="27550" y="417414"/>
                </a:cubicBezTo>
                <a:close/>
                <a:moveTo>
                  <a:pt x="404816" y="216805"/>
                </a:moveTo>
                <a:lnTo>
                  <a:pt x="594070" y="27550"/>
                </a:lnTo>
                <a:cubicBezTo>
                  <a:pt x="594102" y="27519"/>
                  <a:pt x="594153" y="27520"/>
                  <a:pt x="594184" y="27551"/>
                </a:cubicBezTo>
                <a:cubicBezTo>
                  <a:pt x="594198" y="27566"/>
                  <a:pt x="594207" y="27586"/>
                  <a:pt x="594207" y="27607"/>
                </a:cubicBezTo>
                <a:lnTo>
                  <a:pt x="594207" y="406004"/>
                </a:lnTo>
                <a:cubicBezTo>
                  <a:pt x="594206" y="406048"/>
                  <a:pt x="594170" y="406083"/>
                  <a:pt x="594126" y="406083"/>
                </a:cubicBezTo>
                <a:cubicBezTo>
                  <a:pt x="594105" y="406083"/>
                  <a:pt x="594085" y="406075"/>
                  <a:pt x="594070" y="40606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51" name="图形 44" descr="电梯下降 轮廓">
            <a:extLst>
              <a:ext uri="{FF2B5EF4-FFF2-40B4-BE49-F238E27FC236}">
                <a16:creationId xmlns:a16="http://schemas.microsoft.com/office/drawing/2014/main" id="{49DAAC24-B299-477E-B3D9-EE6D526C8E22}"/>
              </a:ext>
            </a:extLst>
          </p:cNvPr>
          <p:cNvGrpSpPr/>
          <p:nvPr/>
        </p:nvGrpSpPr>
        <p:grpSpPr>
          <a:xfrm>
            <a:off x="2170586" y="5642073"/>
            <a:ext cx="662460" cy="554057"/>
            <a:chOff x="2161486" y="5405826"/>
            <a:chExt cx="662460" cy="55405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52" name="图形 44" descr="电梯下降 轮廓">
              <a:extLst>
                <a:ext uri="{FF2B5EF4-FFF2-40B4-BE49-F238E27FC236}">
                  <a16:creationId xmlns:a16="http://schemas.microsoft.com/office/drawing/2014/main" id="{DAEB96AE-56B9-49FD-8630-AB4146A05CF5}"/>
                </a:ext>
              </a:extLst>
            </p:cNvPr>
            <p:cNvSpPr/>
            <p:nvPr/>
          </p:nvSpPr>
          <p:spPr>
            <a:xfrm>
              <a:off x="2387124" y="5405826"/>
              <a:ext cx="104387" cy="104387"/>
            </a:xfrm>
            <a:custGeom>
              <a:avLst/>
              <a:gdLst>
                <a:gd name="connsiteX0" fmla="*/ 52194 w 104387"/>
                <a:gd name="connsiteY0" fmla="*/ 104388 h 104387"/>
                <a:gd name="connsiteX1" fmla="*/ 104388 w 104387"/>
                <a:gd name="connsiteY1" fmla="*/ 52194 h 104387"/>
                <a:gd name="connsiteX2" fmla="*/ 52194 w 104387"/>
                <a:gd name="connsiteY2" fmla="*/ 0 h 104387"/>
                <a:gd name="connsiteX3" fmla="*/ 0 w 104387"/>
                <a:gd name="connsiteY3" fmla="*/ 52194 h 104387"/>
                <a:gd name="connsiteX4" fmla="*/ 52194 w 104387"/>
                <a:gd name="connsiteY4" fmla="*/ 104388 h 104387"/>
                <a:gd name="connsiteX5" fmla="*/ 52194 w 104387"/>
                <a:gd name="connsiteY5" fmla="*/ 16060 h 104387"/>
                <a:gd name="connsiteX6" fmla="*/ 88328 w 104387"/>
                <a:gd name="connsiteY6" fmla="*/ 52194 h 104387"/>
                <a:gd name="connsiteX7" fmla="*/ 52194 w 104387"/>
                <a:gd name="connsiteY7" fmla="*/ 88328 h 104387"/>
                <a:gd name="connsiteX8" fmla="*/ 16060 w 104387"/>
                <a:gd name="connsiteY8" fmla="*/ 52194 h 104387"/>
                <a:gd name="connsiteX9" fmla="*/ 52194 w 104387"/>
                <a:gd name="connsiteY9" fmla="*/ 16060 h 10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387" h="104387">
                  <a:moveTo>
                    <a:pt x="52194" y="104388"/>
                  </a:moveTo>
                  <a:cubicBezTo>
                    <a:pt x="81101" y="104388"/>
                    <a:pt x="104388" y="81101"/>
                    <a:pt x="104388" y="52194"/>
                  </a:cubicBezTo>
                  <a:cubicBezTo>
                    <a:pt x="104388" y="23286"/>
                    <a:pt x="81101" y="0"/>
                    <a:pt x="52194" y="0"/>
                  </a:cubicBezTo>
                  <a:cubicBezTo>
                    <a:pt x="23286" y="0"/>
                    <a:pt x="0" y="23286"/>
                    <a:pt x="0" y="52194"/>
                  </a:cubicBezTo>
                  <a:cubicBezTo>
                    <a:pt x="0" y="81101"/>
                    <a:pt x="23286" y="104388"/>
                    <a:pt x="52194" y="104388"/>
                  </a:cubicBezTo>
                  <a:close/>
                  <a:moveTo>
                    <a:pt x="52194" y="16060"/>
                  </a:moveTo>
                  <a:cubicBezTo>
                    <a:pt x="72268" y="16060"/>
                    <a:pt x="88328" y="32119"/>
                    <a:pt x="88328" y="52194"/>
                  </a:cubicBezTo>
                  <a:cubicBezTo>
                    <a:pt x="88328" y="72268"/>
                    <a:pt x="72268" y="88328"/>
                    <a:pt x="52194" y="88328"/>
                  </a:cubicBezTo>
                  <a:cubicBezTo>
                    <a:pt x="32119" y="88328"/>
                    <a:pt x="16060" y="72268"/>
                    <a:pt x="16060" y="52194"/>
                  </a:cubicBezTo>
                  <a:cubicBezTo>
                    <a:pt x="16060" y="32119"/>
                    <a:pt x="32119" y="16060"/>
                    <a:pt x="52194" y="1606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53" name="图形 44" descr="电梯下降 轮廓">
              <a:extLst>
                <a:ext uri="{FF2B5EF4-FFF2-40B4-BE49-F238E27FC236}">
                  <a16:creationId xmlns:a16="http://schemas.microsoft.com/office/drawing/2014/main" id="{EDBB2BB4-0BEB-493F-9E9B-C904D632A00F}"/>
                </a:ext>
              </a:extLst>
            </p:cNvPr>
            <p:cNvSpPr/>
            <p:nvPr/>
          </p:nvSpPr>
          <p:spPr>
            <a:xfrm>
              <a:off x="2384715" y="5526273"/>
              <a:ext cx="108402" cy="190306"/>
            </a:xfrm>
            <a:custGeom>
              <a:avLst/>
              <a:gdLst>
                <a:gd name="connsiteX0" fmla="*/ 108403 w 108402"/>
                <a:gd name="connsiteY0" fmla="*/ 79495 h 190306"/>
                <a:gd name="connsiteX1" fmla="*/ 108403 w 108402"/>
                <a:gd name="connsiteY1" fmla="*/ 53800 h 190306"/>
                <a:gd name="connsiteX2" fmla="*/ 53800 w 108402"/>
                <a:gd name="connsiteY2" fmla="*/ 0 h 190306"/>
                <a:gd name="connsiteX3" fmla="*/ 0 w 108402"/>
                <a:gd name="connsiteY3" fmla="*/ 53800 h 190306"/>
                <a:gd name="connsiteX4" fmla="*/ 0 w 108402"/>
                <a:gd name="connsiteY4" fmla="*/ 190307 h 190306"/>
                <a:gd name="connsiteX5" fmla="*/ 16060 w 108402"/>
                <a:gd name="connsiteY5" fmla="*/ 174247 h 190306"/>
                <a:gd name="connsiteX6" fmla="*/ 16060 w 108402"/>
                <a:gd name="connsiteY6" fmla="*/ 53800 h 190306"/>
                <a:gd name="connsiteX7" fmla="*/ 54603 w 108402"/>
                <a:gd name="connsiteY7" fmla="*/ 16060 h 190306"/>
                <a:gd name="connsiteX8" fmla="*/ 92343 w 108402"/>
                <a:gd name="connsiteY8" fmla="*/ 53800 h 190306"/>
                <a:gd name="connsiteX9" fmla="*/ 92343 w 108402"/>
                <a:gd name="connsiteY9" fmla="*/ 96358 h 190306"/>
                <a:gd name="connsiteX10" fmla="*/ 108403 w 108402"/>
                <a:gd name="connsiteY10" fmla="*/ 79495 h 19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402" h="190306">
                  <a:moveTo>
                    <a:pt x="108403" y="79495"/>
                  </a:moveTo>
                  <a:lnTo>
                    <a:pt x="108403" y="53800"/>
                  </a:lnTo>
                  <a:cubicBezTo>
                    <a:pt x="108403" y="24089"/>
                    <a:pt x="83510" y="0"/>
                    <a:pt x="53800" y="0"/>
                  </a:cubicBezTo>
                  <a:cubicBezTo>
                    <a:pt x="24089" y="0"/>
                    <a:pt x="803" y="24089"/>
                    <a:pt x="0" y="53800"/>
                  </a:cubicBezTo>
                  <a:lnTo>
                    <a:pt x="0" y="190307"/>
                  </a:lnTo>
                  <a:lnTo>
                    <a:pt x="16060" y="174247"/>
                  </a:lnTo>
                  <a:lnTo>
                    <a:pt x="16060" y="53800"/>
                  </a:lnTo>
                  <a:cubicBezTo>
                    <a:pt x="16060" y="32922"/>
                    <a:pt x="33725" y="16060"/>
                    <a:pt x="54603" y="16060"/>
                  </a:cubicBezTo>
                  <a:cubicBezTo>
                    <a:pt x="75480" y="16060"/>
                    <a:pt x="91540" y="32922"/>
                    <a:pt x="92343" y="53800"/>
                  </a:cubicBezTo>
                  <a:lnTo>
                    <a:pt x="92343" y="96358"/>
                  </a:lnTo>
                  <a:lnTo>
                    <a:pt x="108403" y="7949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54" name="图形 44" descr="电梯下降 轮廓">
              <a:extLst>
                <a:ext uri="{FF2B5EF4-FFF2-40B4-BE49-F238E27FC236}">
                  <a16:creationId xmlns:a16="http://schemas.microsoft.com/office/drawing/2014/main" id="{61124E7A-C5BA-441A-BFFE-9C93ECE53CD5}"/>
                </a:ext>
              </a:extLst>
            </p:cNvPr>
            <p:cNvSpPr/>
            <p:nvPr/>
          </p:nvSpPr>
          <p:spPr>
            <a:xfrm>
              <a:off x="2161486" y="5497366"/>
              <a:ext cx="662460" cy="461714"/>
            </a:xfrm>
            <a:custGeom>
              <a:avLst/>
              <a:gdLst>
                <a:gd name="connsiteX0" fmla="*/ 144537 w 662460"/>
                <a:gd name="connsiteY0" fmla="*/ 334844 h 461714"/>
                <a:gd name="connsiteX1" fmla="*/ 63436 w 662460"/>
                <a:gd name="connsiteY1" fmla="*/ 334844 h 461714"/>
                <a:gd name="connsiteX2" fmla="*/ 0 w 662460"/>
                <a:gd name="connsiteY2" fmla="*/ 398279 h 461714"/>
                <a:gd name="connsiteX3" fmla="*/ 63436 w 662460"/>
                <a:gd name="connsiteY3" fmla="*/ 461715 h 461714"/>
                <a:gd name="connsiteX4" fmla="*/ 198337 w 662460"/>
                <a:gd name="connsiteY4" fmla="*/ 461715 h 461714"/>
                <a:gd name="connsiteX5" fmla="*/ 525150 w 662460"/>
                <a:gd name="connsiteY5" fmla="*/ 126871 h 461714"/>
                <a:gd name="connsiteX6" fmla="*/ 599025 w 662460"/>
                <a:gd name="connsiteY6" fmla="*/ 126871 h 461714"/>
                <a:gd name="connsiteX7" fmla="*/ 662460 w 662460"/>
                <a:gd name="connsiteY7" fmla="*/ 63436 h 461714"/>
                <a:gd name="connsiteX8" fmla="*/ 599025 w 662460"/>
                <a:gd name="connsiteY8" fmla="*/ 0 h 461714"/>
                <a:gd name="connsiteX9" fmla="*/ 472154 w 662460"/>
                <a:gd name="connsiteY9" fmla="*/ 0 h 461714"/>
                <a:gd name="connsiteX10" fmla="*/ 144537 w 662460"/>
                <a:gd name="connsiteY10" fmla="*/ 334844 h 461714"/>
                <a:gd name="connsiteX11" fmla="*/ 599025 w 662460"/>
                <a:gd name="connsiteY11" fmla="*/ 111615 h 461714"/>
                <a:gd name="connsiteX12" fmla="*/ 517924 w 662460"/>
                <a:gd name="connsiteY12" fmla="*/ 111615 h 461714"/>
                <a:gd name="connsiteX13" fmla="*/ 513106 w 662460"/>
                <a:gd name="connsiteY13" fmla="*/ 116432 h 461714"/>
                <a:gd name="connsiteX14" fmla="*/ 191110 w 662460"/>
                <a:gd name="connsiteY14" fmla="*/ 446458 h 461714"/>
                <a:gd name="connsiteX15" fmla="*/ 62633 w 662460"/>
                <a:gd name="connsiteY15" fmla="*/ 446458 h 461714"/>
                <a:gd name="connsiteX16" fmla="*/ 15257 w 662460"/>
                <a:gd name="connsiteY16" fmla="*/ 399082 h 461714"/>
                <a:gd name="connsiteX17" fmla="*/ 62633 w 662460"/>
                <a:gd name="connsiteY17" fmla="*/ 351706 h 461714"/>
                <a:gd name="connsiteX18" fmla="*/ 150961 w 662460"/>
                <a:gd name="connsiteY18" fmla="*/ 351706 h 461714"/>
                <a:gd name="connsiteX19" fmla="*/ 155779 w 662460"/>
                <a:gd name="connsiteY19" fmla="*/ 346888 h 461714"/>
                <a:gd name="connsiteX20" fmla="*/ 477774 w 662460"/>
                <a:gd name="connsiteY20" fmla="*/ 16863 h 461714"/>
                <a:gd name="connsiteX21" fmla="*/ 599025 w 662460"/>
                <a:gd name="connsiteY21" fmla="*/ 16863 h 461714"/>
                <a:gd name="connsiteX22" fmla="*/ 646401 w 662460"/>
                <a:gd name="connsiteY22" fmla="*/ 64239 h 461714"/>
                <a:gd name="connsiteX23" fmla="*/ 599025 w 662460"/>
                <a:gd name="connsiteY23" fmla="*/ 111615 h 46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62460" h="461714">
                  <a:moveTo>
                    <a:pt x="144537" y="334844"/>
                  </a:moveTo>
                  <a:lnTo>
                    <a:pt x="63436" y="334844"/>
                  </a:lnTo>
                  <a:cubicBezTo>
                    <a:pt x="28104" y="334844"/>
                    <a:pt x="0" y="363751"/>
                    <a:pt x="0" y="398279"/>
                  </a:cubicBezTo>
                  <a:cubicBezTo>
                    <a:pt x="0" y="433610"/>
                    <a:pt x="28907" y="461715"/>
                    <a:pt x="63436" y="461715"/>
                  </a:cubicBezTo>
                  <a:lnTo>
                    <a:pt x="198337" y="461715"/>
                  </a:lnTo>
                  <a:lnTo>
                    <a:pt x="525150" y="126871"/>
                  </a:lnTo>
                  <a:lnTo>
                    <a:pt x="599025" y="126871"/>
                  </a:lnTo>
                  <a:cubicBezTo>
                    <a:pt x="634356" y="126871"/>
                    <a:pt x="662460" y="97964"/>
                    <a:pt x="662460" y="63436"/>
                  </a:cubicBezTo>
                  <a:cubicBezTo>
                    <a:pt x="662460" y="28907"/>
                    <a:pt x="633553" y="0"/>
                    <a:pt x="599025" y="0"/>
                  </a:cubicBezTo>
                  <a:lnTo>
                    <a:pt x="472154" y="0"/>
                  </a:lnTo>
                  <a:lnTo>
                    <a:pt x="144537" y="334844"/>
                  </a:lnTo>
                  <a:close/>
                  <a:moveTo>
                    <a:pt x="599025" y="111615"/>
                  </a:moveTo>
                  <a:lnTo>
                    <a:pt x="517924" y="111615"/>
                  </a:lnTo>
                  <a:lnTo>
                    <a:pt x="513106" y="116432"/>
                  </a:lnTo>
                  <a:lnTo>
                    <a:pt x="191110" y="446458"/>
                  </a:lnTo>
                  <a:lnTo>
                    <a:pt x="62633" y="446458"/>
                  </a:lnTo>
                  <a:cubicBezTo>
                    <a:pt x="36134" y="446458"/>
                    <a:pt x="15257" y="424778"/>
                    <a:pt x="15257" y="399082"/>
                  </a:cubicBezTo>
                  <a:cubicBezTo>
                    <a:pt x="15257" y="372584"/>
                    <a:pt x="36937" y="351706"/>
                    <a:pt x="62633" y="351706"/>
                  </a:cubicBezTo>
                  <a:lnTo>
                    <a:pt x="150961" y="351706"/>
                  </a:lnTo>
                  <a:lnTo>
                    <a:pt x="155779" y="346888"/>
                  </a:lnTo>
                  <a:lnTo>
                    <a:pt x="477774" y="16863"/>
                  </a:lnTo>
                  <a:lnTo>
                    <a:pt x="599025" y="16863"/>
                  </a:lnTo>
                  <a:cubicBezTo>
                    <a:pt x="625523" y="16863"/>
                    <a:pt x="646401" y="38543"/>
                    <a:pt x="646401" y="64239"/>
                  </a:cubicBezTo>
                  <a:cubicBezTo>
                    <a:pt x="646401" y="89934"/>
                    <a:pt x="625523" y="111615"/>
                    <a:pt x="599025" y="11161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55" name="图形 44" descr="电梯下降 轮廓">
              <a:extLst>
                <a:ext uri="{FF2B5EF4-FFF2-40B4-BE49-F238E27FC236}">
                  <a16:creationId xmlns:a16="http://schemas.microsoft.com/office/drawing/2014/main" id="{01808FC6-9287-4E68-B523-9733F05EA714}"/>
                </a:ext>
              </a:extLst>
            </p:cNvPr>
            <p:cNvSpPr/>
            <p:nvPr/>
          </p:nvSpPr>
          <p:spPr>
            <a:xfrm>
              <a:off x="2551736" y="5753517"/>
              <a:ext cx="206366" cy="206366"/>
            </a:xfrm>
            <a:custGeom>
              <a:avLst/>
              <a:gdLst>
                <a:gd name="connsiteX0" fmla="*/ 195125 w 206366"/>
                <a:gd name="connsiteY0" fmla="*/ 0 h 206366"/>
                <a:gd name="connsiteX1" fmla="*/ 16060 w 206366"/>
                <a:gd name="connsiteY1" fmla="*/ 179065 h 206366"/>
                <a:gd name="connsiteX2" fmla="*/ 16060 w 206366"/>
                <a:gd name="connsiteY2" fmla="*/ 179065 h 206366"/>
                <a:gd name="connsiteX3" fmla="*/ 16060 w 206366"/>
                <a:gd name="connsiteY3" fmla="*/ 179065 h 206366"/>
                <a:gd name="connsiteX4" fmla="*/ 16060 w 206366"/>
                <a:gd name="connsiteY4" fmla="*/ 93949 h 206366"/>
                <a:gd name="connsiteX5" fmla="*/ 0 w 206366"/>
                <a:gd name="connsiteY5" fmla="*/ 93949 h 206366"/>
                <a:gd name="connsiteX6" fmla="*/ 0 w 206366"/>
                <a:gd name="connsiteY6" fmla="*/ 206366 h 206366"/>
                <a:gd name="connsiteX7" fmla="*/ 112418 w 206366"/>
                <a:gd name="connsiteY7" fmla="*/ 206366 h 206366"/>
                <a:gd name="connsiteX8" fmla="*/ 112418 w 206366"/>
                <a:gd name="connsiteY8" fmla="*/ 190307 h 206366"/>
                <a:gd name="connsiteX9" fmla="*/ 27301 w 206366"/>
                <a:gd name="connsiteY9" fmla="*/ 190307 h 206366"/>
                <a:gd name="connsiteX10" fmla="*/ 27301 w 206366"/>
                <a:gd name="connsiteY10" fmla="*/ 190307 h 206366"/>
                <a:gd name="connsiteX11" fmla="*/ 27301 w 206366"/>
                <a:gd name="connsiteY11" fmla="*/ 190307 h 206366"/>
                <a:gd name="connsiteX12" fmla="*/ 206366 w 206366"/>
                <a:gd name="connsiteY12" fmla="*/ 11242 h 206366"/>
                <a:gd name="connsiteX13" fmla="*/ 195125 w 206366"/>
                <a:gd name="connsiteY13" fmla="*/ 0 h 206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6366" h="206366">
                  <a:moveTo>
                    <a:pt x="195125" y="0"/>
                  </a:moveTo>
                  <a:lnTo>
                    <a:pt x="16060" y="179065"/>
                  </a:lnTo>
                  <a:lnTo>
                    <a:pt x="16060" y="179065"/>
                  </a:lnTo>
                  <a:lnTo>
                    <a:pt x="16060" y="179065"/>
                  </a:lnTo>
                  <a:lnTo>
                    <a:pt x="16060" y="93949"/>
                  </a:lnTo>
                  <a:lnTo>
                    <a:pt x="0" y="93949"/>
                  </a:lnTo>
                  <a:lnTo>
                    <a:pt x="0" y="206366"/>
                  </a:lnTo>
                  <a:lnTo>
                    <a:pt x="112418" y="206366"/>
                  </a:lnTo>
                  <a:lnTo>
                    <a:pt x="112418" y="190307"/>
                  </a:lnTo>
                  <a:lnTo>
                    <a:pt x="27301" y="190307"/>
                  </a:lnTo>
                  <a:lnTo>
                    <a:pt x="27301" y="190307"/>
                  </a:lnTo>
                  <a:lnTo>
                    <a:pt x="27301" y="190307"/>
                  </a:lnTo>
                  <a:lnTo>
                    <a:pt x="206366" y="11242"/>
                  </a:lnTo>
                  <a:lnTo>
                    <a:pt x="195125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6" name="图形 46" descr="电梯下降 轮廓">
            <a:extLst>
              <a:ext uri="{FF2B5EF4-FFF2-40B4-BE49-F238E27FC236}">
                <a16:creationId xmlns:a16="http://schemas.microsoft.com/office/drawing/2014/main" id="{E5BA9AAE-3F87-437E-9364-67271B27F558}"/>
              </a:ext>
            </a:extLst>
          </p:cNvPr>
          <p:cNvGrpSpPr/>
          <p:nvPr/>
        </p:nvGrpSpPr>
        <p:grpSpPr>
          <a:xfrm>
            <a:off x="3075891" y="5642073"/>
            <a:ext cx="663383" cy="554057"/>
            <a:chOff x="3066791" y="5405826"/>
            <a:chExt cx="663383" cy="55405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57" name="图形 46" descr="电梯下降 轮廓">
              <a:extLst>
                <a:ext uri="{FF2B5EF4-FFF2-40B4-BE49-F238E27FC236}">
                  <a16:creationId xmlns:a16="http://schemas.microsoft.com/office/drawing/2014/main" id="{07E29988-E5D3-4FF4-8702-052AB48A0F07}"/>
                </a:ext>
              </a:extLst>
            </p:cNvPr>
            <p:cNvSpPr/>
            <p:nvPr/>
          </p:nvSpPr>
          <p:spPr>
            <a:xfrm>
              <a:off x="3399755" y="5405826"/>
              <a:ext cx="104387" cy="104387"/>
            </a:xfrm>
            <a:custGeom>
              <a:avLst/>
              <a:gdLst>
                <a:gd name="connsiteX0" fmla="*/ 104388 w 104387"/>
                <a:gd name="connsiteY0" fmla="*/ 52194 h 104387"/>
                <a:gd name="connsiteX1" fmla="*/ 52194 w 104387"/>
                <a:gd name="connsiteY1" fmla="*/ 0 h 104387"/>
                <a:gd name="connsiteX2" fmla="*/ 0 w 104387"/>
                <a:gd name="connsiteY2" fmla="*/ 52194 h 104387"/>
                <a:gd name="connsiteX3" fmla="*/ 52194 w 104387"/>
                <a:gd name="connsiteY3" fmla="*/ 104388 h 104387"/>
                <a:gd name="connsiteX4" fmla="*/ 104388 w 104387"/>
                <a:gd name="connsiteY4" fmla="*/ 52194 h 104387"/>
                <a:gd name="connsiteX5" fmla="*/ 88328 w 104387"/>
                <a:gd name="connsiteY5" fmla="*/ 52194 h 104387"/>
                <a:gd name="connsiteX6" fmla="*/ 52194 w 104387"/>
                <a:gd name="connsiteY6" fmla="*/ 88328 h 104387"/>
                <a:gd name="connsiteX7" fmla="*/ 16060 w 104387"/>
                <a:gd name="connsiteY7" fmla="*/ 52194 h 104387"/>
                <a:gd name="connsiteX8" fmla="*/ 52194 w 104387"/>
                <a:gd name="connsiteY8" fmla="*/ 16060 h 104387"/>
                <a:gd name="connsiteX9" fmla="*/ 88328 w 104387"/>
                <a:gd name="connsiteY9" fmla="*/ 52194 h 10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387" h="104387">
                  <a:moveTo>
                    <a:pt x="104388" y="52194"/>
                  </a:moveTo>
                  <a:cubicBezTo>
                    <a:pt x="104388" y="23368"/>
                    <a:pt x="81020" y="0"/>
                    <a:pt x="52194" y="0"/>
                  </a:cubicBezTo>
                  <a:cubicBezTo>
                    <a:pt x="23368" y="0"/>
                    <a:pt x="0" y="23368"/>
                    <a:pt x="0" y="52194"/>
                  </a:cubicBezTo>
                  <a:cubicBezTo>
                    <a:pt x="0" y="81020"/>
                    <a:pt x="23368" y="104388"/>
                    <a:pt x="52194" y="104388"/>
                  </a:cubicBezTo>
                  <a:cubicBezTo>
                    <a:pt x="81002" y="104344"/>
                    <a:pt x="104344" y="81002"/>
                    <a:pt x="104388" y="52194"/>
                  </a:cubicBezTo>
                  <a:close/>
                  <a:moveTo>
                    <a:pt x="88328" y="52194"/>
                  </a:moveTo>
                  <a:cubicBezTo>
                    <a:pt x="88328" y="72150"/>
                    <a:pt x="72150" y="88328"/>
                    <a:pt x="52194" y="88328"/>
                  </a:cubicBezTo>
                  <a:cubicBezTo>
                    <a:pt x="32237" y="88328"/>
                    <a:pt x="16060" y="72150"/>
                    <a:pt x="16060" y="52194"/>
                  </a:cubicBezTo>
                  <a:cubicBezTo>
                    <a:pt x="16060" y="32237"/>
                    <a:pt x="32237" y="16060"/>
                    <a:pt x="52194" y="16060"/>
                  </a:cubicBezTo>
                  <a:cubicBezTo>
                    <a:pt x="72136" y="16095"/>
                    <a:pt x="88293" y="32252"/>
                    <a:pt x="88328" y="5219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58" name="图形 46" descr="电梯下降 轮廓">
              <a:extLst>
                <a:ext uri="{FF2B5EF4-FFF2-40B4-BE49-F238E27FC236}">
                  <a16:creationId xmlns:a16="http://schemas.microsoft.com/office/drawing/2014/main" id="{12650383-B80E-4969-AA8E-52F91592B96F}"/>
                </a:ext>
              </a:extLst>
            </p:cNvPr>
            <p:cNvSpPr/>
            <p:nvPr/>
          </p:nvSpPr>
          <p:spPr>
            <a:xfrm>
              <a:off x="3397764" y="5526900"/>
              <a:ext cx="108314" cy="190008"/>
            </a:xfrm>
            <a:custGeom>
              <a:avLst/>
              <a:gdLst>
                <a:gd name="connsiteX0" fmla="*/ 0 w 108314"/>
                <a:gd name="connsiteY0" fmla="*/ 79149 h 190008"/>
                <a:gd name="connsiteX1" fmla="*/ 0 w 108314"/>
                <a:gd name="connsiteY1" fmla="*/ 53502 h 190008"/>
                <a:gd name="connsiteX2" fmla="*/ 54816 w 108314"/>
                <a:gd name="connsiteY2" fmla="*/ 4 h 190008"/>
                <a:gd name="connsiteX3" fmla="*/ 108314 w 108314"/>
                <a:gd name="connsiteY3" fmla="*/ 53502 h 190008"/>
                <a:gd name="connsiteX4" fmla="*/ 108314 w 108314"/>
                <a:gd name="connsiteY4" fmla="*/ 190009 h 190008"/>
                <a:gd name="connsiteX5" fmla="*/ 92255 w 108314"/>
                <a:gd name="connsiteY5" fmla="*/ 173572 h 190008"/>
                <a:gd name="connsiteX6" fmla="*/ 92255 w 108314"/>
                <a:gd name="connsiteY6" fmla="*/ 53502 h 190008"/>
                <a:gd name="connsiteX7" fmla="*/ 53604 w 108314"/>
                <a:gd name="connsiteY7" fmla="*/ 15958 h 190008"/>
                <a:gd name="connsiteX8" fmla="*/ 16060 w 108314"/>
                <a:gd name="connsiteY8" fmla="*/ 53502 h 190008"/>
                <a:gd name="connsiteX9" fmla="*/ 16060 w 108314"/>
                <a:gd name="connsiteY9" fmla="*/ 95586 h 19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314" h="190008">
                  <a:moveTo>
                    <a:pt x="0" y="79149"/>
                  </a:moveTo>
                  <a:lnTo>
                    <a:pt x="0" y="53502"/>
                  </a:lnTo>
                  <a:cubicBezTo>
                    <a:pt x="365" y="23592"/>
                    <a:pt x="24906" y="-360"/>
                    <a:pt x="54816" y="4"/>
                  </a:cubicBezTo>
                  <a:cubicBezTo>
                    <a:pt x="84213" y="362"/>
                    <a:pt x="107956" y="24106"/>
                    <a:pt x="108314" y="53502"/>
                  </a:cubicBezTo>
                  <a:lnTo>
                    <a:pt x="108314" y="190009"/>
                  </a:lnTo>
                  <a:lnTo>
                    <a:pt x="92255" y="173572"/>
                  </a:lnTo>
                  <a:lnTo>
                    <a:pt x="92255" y="53502"/>
                  </a:lnTo>
                  <a:cubicBezTo>
                    <a:pt x="91950" y="32461"/>
                    <a:pt x="74644" y="15652"/>
                    <a:pt x="53604" y="15958"/>
                  </a:cubicBezTo>
                  <a:cubicBezTo>
                    <a:pt x="32994" y="16256"/>
                    <a:pt x="16359" y="32892"/>
                    <a:pt x="16060" y="53502"/>
                  </a:cubicBezTo>
                  <a:lnTo>
                    <a:pt x="16060" y="9558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59" name="图形 46" descr="电梯下降 轮廓">
              <a:extLst>
                <a:ext uri="{FF2B5EF4-FFF2-40B4-BE49-F238E27FC236}">
                  <a16:creationId xmlns:a16="http://schemas.microsoft.com/office/drawing/2014/main" id="{C5024339-5A36-47C0-8594-90324DE601C5}"/>
                </a:ext>
              </a:extLst>
            </p:cNvPr>
            <p:cNvSpPr/>
            <p:nvPr/>
          </p:nvSpPr>
          <p:spPr>
            <a:xfrm>
              <a:off x="3066791" y="5497824"/>
              <a:ext cx="663383" cy="462060"/>
            </a:xfrm>
            <a:custGeom>
              <a:avLst/>
              <a:gdLst>
                <a:gd name="connsiteX0" fmla="*/ 0 w 663383"/>
                <a:gd name="connsiteY0" fmla="*/ 63733 h 462060"/>
                <a:gd name="connsiteX1" fmla="*/ 63749 w 663383"/>
                <a:gd name="connsiteY1" fmla="*/ 127465 h 462060"/>
                <a:gd name="connsiteX2" fmla="*/ 63781 w 663383"/>
                <a:gd name="connsiteY2" fmla="*/ 127465 h 462060"/>
                <a:gd name="connsiteX3" fmla="*/ 137840 w 663383"/>
                <a:gd name="connsiteY3" fmla="*/ 127465 h 462060"/>
                <a:gd name="connsiteX4" fmla="*/ 464686 w 663383"/>
                <a:gd name="connsiteY4" fmla="*/ 462060 h 462060"/>
                <a:gd name="connsiteX5" fmla="*/ 599651 w 663383"/>
                <a:gd name="connsiteY5" fmla="*/ 462060 h 462060"/>
                <a:gd name="connsiteX6" fmla="*/ 663384 w 663383"/>
                <a:gd name="connsiteY6" fmla="*/ 398327 h 462060"/>
                <a:gd name="connsiteX7" fmla="*/ 599651 w 663383"/>
                <a:gd name="connsiteY7" fmla="*/ 334595 h 462060"/>
                <a:gd name="connsiteX8" fmla="*/ 518421 w 663383"/>
                <a:gd name="connsiteY8" fmla="*/ 334595 h 462060"/>
                <a:gd name="connsiteX9" fmla="*/ 191543 w 663383"/>
                <a:gd name="connsiteY9" fmla="*/ 0 h 462060"/>
                <a:gd name="connsiteX10" fmla="*/ 63781 w 663383"/>
                <a:gd name="connsiteY10" fmla="*/ 0 h 462060"/>
                <a:gd name="connsiteX11" fmla="*/ 0 w 663383"/>
                <a:gd name="connsiteY11" fmla="*/ 63701 h 462060"/>
                <a:gd name="connsiteX12" fmla="*/ 0 w 663383"/>
                <a:gd name="connsiteY12" fmla="*/ 63733 h 462060"/>
                <a:gd name="connsiteX13" fmla="*/ 16060 w 663383"/>
                <a:gd name="connsiteY13" fmla="*/ 63733 h 462060"/>
                <a:gd name="connsiteX14" fmla="*/ 63781 w 663383"/>
                <a:gd name="connsiteY14" fmla="*/ 16060 h 462060"/>
                <a:gd name="connsiteX15" fmla="*/ 184806 w 663383"/>
                <a:gd name="connsiteY15" fmla="*/ 16060 h 462060"/>
                <a:gd name="connsiteX16" fmla="*/ 506931 w 663383"/>
                <a:gd name="connsiteY16" fmla="*/ 345812 h 462060"/>
                <a:gd name="connsiteX17" fmla="*/ 511660 w 663383"/>
                <a:gd name="connsiteY17" fmla="*/ 350630 h 462060"/>
                <a:gd name="connsiteX18" fmla="*/ 599651 w 663383"/>
                <a:gd name="connsiteY18" fmla="*/ 350630 h 462060"/>
                <a:gd name="connsiteX19" fmla="*/ 647324 w 663383"/>
                <a:gd name="connsiteY19" fmla="*/ 398303 h 462060"/>
                <a:gd name="connsiteX20" fmla="*/ 599651 w 663383"/>
                <a:gd name="connsiteY20" fmla="*/ 445976 h 462060"/>
                <a:gd name="connsiteX21" fmla="*/ 471447 w 663383"/>
                <a:gd name="connsiteY21" fmla="*/ 445976 h 462060"/>
                <a:gd name="connsiteX22" fmla="*/ 149323 w 663383"/>
                <a:gd name="connsiteY22" fmla="*/ 116240 h 462060"/>
                <a:gd name="connsiteX23" fmla="*/ 144601 w 663383"/>
                <a:gd name="connsiteY23" fmla="*/ 111422 h 462060"/>
                <a:gd name="connsiteX24" fmla="*/ 63781 w 663383"/>
                <a:gd name="connsiteY24" fmla="*/ 111422 h 462060"/>
                <a:gd name="connsiteX25" fmla="*/ 16060 w 663383"/>
                <a:gd name="connsiteY25" fmla="*/ 63733 h 4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63383" h="462060">
                  <a:moveTo>
                    <a:pt x="0" y="63733"/>
                  </a:moveTo>
                  <a:cubicBezTo>
                    <a:pt x="4" y="98935"/>
                    <a:pt x="28546" y="127470"/>
                    <a:pt x="63749" y="127465"/>
                  </a:cubicBezTo>
                  <a:cubicBezTo>
                    <a:pt x="63759" y="127465"/>
                    <a:pt x="63770" y="127465"/>
                    <a:pt x="63781" y="127465"/>
                  </a:cubicBezTo>
                  <a:lnTo>
                    <a:pt x="137840" y="127465"/>
                  </a:lnTo>
                  <a:lnTo>
                    <a:pt x="464686" y="462060"/>
                  </a:lnTo>
                  <a:lnTo>
                    <a:pt x="599651" y="462060"/>
                  </a:lnTo>
                  <a:cubicBezTo>
                    <a:pt x="634850" y="462060"/>
                    <a:pt x="663384" y="433526"/>
                    <a:pt x="663384" y="398327"/>
                  </a:cubicBezTo>
                  <a:cubicBezTo>
                    <a:pt x="663384" y="363129"/>
                    <a:pt x="634850" y="334595"/>
                    <a:pt x="599651" y="334595"/>
                  </a:cubicBezTo>
                  <a:lnTo>
                    <a:pt x="518421" y="334595"/>
                  </a:lnTo>
                  <a:lnTo>
                    <a:pt x="191543" y="0"/>
                  </a:lnTo>
                  <a:lnTo>
                    <a:pt x="63781" y="0"/>
                  </a:lnTo>
                  <a:cubicBezTo>
                    <a:pt x="28578" y="-22"/>
                    <a:pt x="22" y="28498"/>
                    <a:pt x="0" y="63701"/>
                  </a:cubicBezTo>
                  <a:cubicBezTo>
                    <a:pt x="0" y="63711"/>
                    <a:pt x="0" y="63722"/>
                    <a:pt x="0" y="63733"/>
                  </a:cubicBezTo>
                  <a:close/>
                  <a:moveTo>
                    <a:pt x="16060" y="63733"/>
                  </a:moveTo>
                  <a:cubicBezTo>
                    <a:pt x="16104" y="37403"/>
                    <a:pt x="37451" y="16077"/>
                    <a:pt x="63781" y="16060"/>
                  </a:cubicBezTo>
                  <a:lnTo>
                    <a:pt x="184806" y="16060"/>
                  </a:lnTo>
                  <a:lnTo>
                    <a:pt x="506931" y="345812"/>
                  </a:lnTo>
                  <a:lnTo>
                    <a:pt x="511660" y="350630"/>
                  </a:lnTo>
                  <a:lnTo>
                    <a:pt x="599651" y="350630"/>
                  </a:lnTo>
                  <a:cubicBezTo>
                    <a:pt x="625980" y="350630"/>
                    <a:pt x="647324" y="371974"/>
                    <a:pt x="647324" y="398303"/>
                  </a:cubicBezTo>
                  <a:cubicBezTo>
                    <a:pt x="647324" y="424632"/>
                    <a:pt x="625980" y="445976"/>
                    <a:pt x="599651" y="445976"/>
                  </a:cubicBezTo>
                  <a:lnTo>
                    <a:pt x="471447" y="445976"/>
                  </a:lnTo>
                  <a:lnTo>
                    <a:pt x="149323" y="116240"/>
                  </a:lnTo>
                  <a:lnTo>
                    <a:pt x="144601" y="111422"/>
                  </a:lnTo>
                  <a:lnTo>
                    <a:pt x="63781" y="111422"/>
                  </a:lnTo>
                  <a:cubicBezTo>
                    <a:pt x="37445" y="111404"/>
                    <a:pt x="16095" y="90069"/>
                    <a:pt x="16060" y="6373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60" name="图形 46" descr="电梯下降 轮廓">
              <a:extLst>
                <a:ext uri="{FF2B5EF4-FFF2-40B4-BE49-F238E27FC236}">
                  <a16:creationId xmlns:a16="http://schemas.microsoft.com/office/drawing/2014/main" id="{AA1FAE08-A275-4F0D-8FC6-06C4AED87D14}"/>
                </a:ext>
              </a:extLst>
            </p:cNvPr>
            <p:cNvSpPr/>
            <p:nvPr/>
          </p:nvSpPr>
          <p:spPr>
            <a:xfrm>
              <a:off x="3133013" y="5753461"/>
              <a:ext cx="206422" cy="206422"/>
            </a:xfrm>
            <a:custGeom>
              <a:avLst/>
              <a:gdLst>
                <a:gd name="connsiteX0" fmla="*/ 11354 w 206422"/>
                <a:gd name="connsiteY0" fmla="*/ 0 h 206422"/>
                <a:gd name="connsiteX1" fmla="*/ 190227 w 206422"/>
                <a:gd name="connsiteY1" fmla="*/ 178872 h 206422"/>
                <a:gd name="connsiteX2" fmla="*/ 190340 w 206422"/>
                <a:gd name="connsiteY2" fmla="*/ 178872 h 206422"/>
                <a:gd name="connsiteX3" fmla="*/ 190363 w 206422"/>
                <a:gd name="connsiteY3" fmla="*/ 178816 h 206422"/>
                <a:gd name="connsiteX4" fmla="*/ 190363 w 206422"/>
                <a:gd name="connsiteY4" fmla="*/ 94005 h 206422"/>
                <a:gd name="connsiteX5" fmla="*/ 206423 w 206422"/>
                <a:gd name="connsiteY5" fmla="*/ 94005 h 206422"/>
                <a:gd name="connsiteX6" fmla="*/ 206423 w 206422"/>
                <a:gd name="connsiteY6" fmla="*/ 206423 h 206422"/>
                <a:gd name="connsiteX7" fmla="*/ 94005 w 206422"/>
                <a:gd name="connsiteY7" fmla="*/ 206423 h 206422"/>
                <a:gd name="connsiteX8" fmla="*/ 94005 w 206422"/>
                <a:gd name="connsiteY8" fmla="*/ 190363 h 206422"/>
                <a:gd name="connsiteX9" fmla="*/ 178816 w 206422"/>
                <a:gd name="connsiteY9" fmla="*/ 190363 h 206422"/>
                <a:gd name="connsiteX10" fmla="*/ 178896 w 206422"/>
                <a:gd name="connsiteY10" fmla="*/ 190282 h 206422"/>
                <a:gd name="connsiteX11" fmla="*/ 178872 w 206422"/>
                <a:gd name="connsiteY11" fmla="*/ 190227 h 206422"/>
                <a:gd name="connsiteX12" fmla="*/ 0 w 206422"/>
                <a:gd name="connsiteY12" fmla="*/ 11354 h 206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6422" h="206422">
                  <a:moveTo>
                    <a:pt x="11354" y="0"/>
                  </a:moveTo>
                  <a:lnTo>
                    <a:pt x="190227" y="178872"/>
                  </a:lnTo>
                  <a:cubicBezTo>
                    <a:pt x="190258" y="178904"/>
                    <a:pt x="190309" y="178903"/>
                    <a:pt x="190340" y="178872"/>
                  </a:cubicBezTo>
                  <a:cubicBezTo>
                    <a:pt x="190354" y="178856"/>
                    <a:pt x="190363" y="178837"/>
                    <a:pt x="190363" y="178816"/>
                  </a:cubicBezTo>
                  <a:lnTo>
                    <a:pt x="190363" y="94005"/>
                  </a:lnTo>
                  <a:lnTo>
                    <a:pt x="206423" y="94005"/>
                  </a:lnTo>
                  <a:lnTo>
                    <a:pt x="206423" y="206423"/>
                  </a:lnTo>
                  <a:lnTo>
                    <a:pt x="94005" y="206423"/>
                  </a:lnTo>
                  <a:lnTo>
                    <a:pt x="94005" y="190363"/>
                  </a:lnTo>
                  <a:lnTo>
                    <a:pt x="178816" y="190363"/>
                  </a:lnTo>
                  <a:cubicBezTo>
                    <a:pt x="178860" y="190362"/>
                    <a:pt x="178896" y="190326"/>
                    <a:pt x="178896" y="190282"/>
                  </a:cubicBezTo>
                  <a:cubicBezTo>
                    <a:pt x="178895" y="190261"/>
                    <a:pt x="178887" y="190241"/>
                    <a:pt x="178872" y="190227"/>
                  </a:cubicBezTo>
                  <a:lnTo>
                    <a:pt x="0" y="1135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1" name="图形 48" descr="电梯上升 轮廓">
            <a:extLst>
              <a:ext uri="{FF2B5EF4-FFF2-40B4-BE49-F238E27FC236}">
                <a16:creationId xmlns:a16="http://schemas.microsoft.com/office/drawing/2014/main" id="{D19F94E7-F856-4E66-B797-F547026CF0DA}"/>
              </a:ext>
            </a:extLst>
          </p:cNvPr>
          <p:cNvGrpSpPr/>
          <p:nvPr/>
        </p:nvGrpSpPr>
        <p:grpSpPr>
          <a:xfrm>
            <a:off x="3970821" y="5706312"/>
            <a:ext cx="662460" cy="489016"/>
            <a:chOff x="3961721" y="5470065"/>
            <a:chExt cx="662460" cy="48901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62" name="图形 48" descr="电梯上升 轮廓">
              <a:extLst>
                <a:ext uri="{FF2B5EF4-FFF2-40B4-BE49-F238E27FC236}">
                  <a16:creationId xmlns:a16="http://schemas.microsoft.com/office/drawing/2014/main" id="{CD3A9F55-8C74-4D9E-8923-443892DD3FBF}"/>
                </a:ext>
              </a:extLst>
            </p:cNvPr>
            <p:cNvSpPr/>
            <p:nvPr/>
          </p:nvSpPr>
          <p:spPr>
            <a:xfrm>
              <a:off x="4123121" y="5470065"/>
              <a:ext cx="104387" cy="104387"/>
            </a:xfrm>
            <a:custGeom>
              <a:avLst/>
              <a:gdLst>
                <a:gd name="connsiteX0" fmla="*/ 52194 w 104387"/>
                <a:gd name="connsiteY0" fmla="*/ 104388 h 104387"/>
                <a:gd name="connsiteX1" fmla="*/ 104388 w 104387"/>
                <a:gd name="connsiteY1" fmla="*/ 52194 h 104387"/>
                <a:gd name="connsiteX2" fmla="*/ 52194 w 104387"/>
                <a:gd name="connsiteY2" fmla="*/ 0 h 104387"/>
                <a:gd name="connsiteX3" fmla="*/ 0 w 104387"/>
                <a:gd name="connsiteY3" fmla="*/ 52194 h 104387"/>
                <a:gd name="connsiteX4" fmla="*/ 52194 w 104387"/>
                <a:gd name="connsiteY4" fmla="*/ 104388 h 104387"/>
                <a:gd name="connsiteX5" fmla="*/ 52194 w 104387"/>
                <a:gd name="connsiteY5" fmla="*/ 16060 h 104387"/>
                <a:gd name="connsiteX6" fmla="*/ 88328 w 104387"/>
                <a:gd name="connsiteY6" fmla="*/ 52194 h 104387"/>
                <a:gd name="connsiteX7" fmla="*/ 52194 w 104387"/>
                <a:gd name="connsiteY7" fmla="*/ 88328 h 104387"/>
                <a:gd name="connsiteX8" fmla="*/ 16060 w 104387"/>
                <a:gd name="connsiteY8" fmla="*/ 52194 h 104387"/>
                <a:gd name="connsiteX9" fmla="*/ 52194 w 104387"/>
                <a:gd name="connsiteY9" fmla="*/ 16060 h 10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387" h="104387">
                  <a:moveTo>
                    <a:pt x="52194" y="104388"/>
                  </a:moveTo>
                  <a:cubicBezTo>
                    <a:pt x="81101" y="104388"/>
                    <a:pt x="104388" y="81101"/>
                    <a:pt x="104388" y="52194"/>
                  </a:cubicBezTo>
                  <a:cubicBezTo>
                    <a:pt x="104388" y="23286"/>
                    <a:pt x="81101" y="0"/>
                    <a:pt x="52194" y="0"/>
                  </a:cubicBezTo>
                  <a:cubicBezTo>
                    <a:pt x="23286" y="0"/>
                    <a:pt x="0" y="23286"/>
                    <a:pt x="0" y="52194"/>
                  </a:cubicBezTo>
                  <a:cubicBezTo>
                    <a:pt x="0" y="81101"/>
                    <a:pt x="23286" y="104388"/>
                    <a:pt x="52194" y="104388"/>
                  </a:cubicBezTo>
                  <a:close/>
                  <a:moveTo>
                    <a:pt x="52194" y="16060"/>
                  </a:moveTo>
                  <a:cubicBezTo>
                    <a:pt x="72268" y="16060"/>
                    <a:pt x="88328" y="32119"/>
                    <a:pt x="88328" y="52194"/>
                  </a:cubicBezTo>
                  <a:cubicBezTo>
                    <a:pt x="88328" y="72268"/>
                    <a:pt x="72268" y="88328"/>
                    <a:pt x="52194" y="88328"/>
                  </a:cubicBezTo>
                  <a:cubicBezTo>
                    <a:pt x="32119" y="88328"/>
                    <a:pt x="16060" y="72268"/>
                    <a:pt x="16060" y="52194"/>
                  </a:cubicBezTo>
                  <a:cubicBezTo>
                    <a:pt x="16060" y="32119"/>
                    <a:pt x="32119" y="16060"/>
                    <a:pt x="52194" y="1606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63" name="图形 48" descr="电梯上升 轮廓">
              <a:extLst>
                <a:ext uri="{FF2B5EF4-FFF2-40B4-BE49-F238E27FC236}">
                  <a16:creationId xmlns:a16="http://schemas.microsoft.com/office/drawing/2014/main" id="{D236A935-21AD-4BB5-99C1-BA5DA7E56E6E}"/>
                </a:ext>
              </a:extLst>
            </p:cNvPr>
            <p:cNvSpPr/>
            <p:nvPr/>
          </p:nvSpPr>
          <p:spPr>
            <a:xfrm>
              <a:off x="4120712" y="5590512"/>
              <a:ext cx="108402" cy="191912"/>
            </a:xfrm>
            <a:custGeom>
              <a:avLst/>
              <a:gdLst>
                <a:gd name="connsiteX0" fmla="*/ 16060 w 108402"/>
                <a:gd name="connsiteY0" fmla="*/ 53800 h 191912"/>
                <a:gd name="connsiteX1" fmla="*/ 54603 w 108402"/>
                <a:gd name="connsiteY1" fmla="*/ 16060 h 191912"/>
                <a:gd name="connsiteX2" fmla="*/ 92343 w 108402"/>
                <a:gd name="connsiteY2" fmla="*/ 53800 h 191912"/>
                <a:gd name="connsiteX3" fmla="*/ 92343 w 108402"/>
                <a:gd name="connsiteY3" fmla="*/ 97161 h 191912"/>
                <a:gd name="connsiteX4" fmla="*/ 108403 w 108402"/>
                <a:gd name="connsiteY4" fmla="*/ 81101 h 191912"/>
                <a:gd name="connsiteX5" fmla="*/ 108403 w 108402"/>
                <a:gd name="connsiteY5" fmla="*/ 53800 h 191912"/>
                <a:gd name="connsiteX6" fmla="*/ 53800 w 108402"/>
                <a:gd name="connsiteY6" fmla="*/ 0 h 191912"/>
                <a:gd name="connsiteX7" fmla="*/ 0 w 108402"/>
                <a:gd name="connsiteY7" fmla="*/ 53800 h 191912"/>
                <a:gd name="connsiteX8" fmla="*/ 0 w 108402"/>
                <a:gd name="connsiteY8" fmla="*/ 191913 h 191912"/>
                <a:gd name="connsiteX9" fmla="*/ 16060 w 108402"/>
                <a:gd name="connsiteY9" fmla="*/ 175853 h 191912"/>
                <a:gd name="connsiteX10" fmla="*/ 16060 w 108402"/>
                <a:gd name="connsiteY10" fmla="*/ 53800 h 19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402" h="191912">
                  <a:moveTo>
                    <a:pt x="16060" y="53800"/>
                  </a:moveTo>
                  <a:cubicBezTo>
                    <a:pt x="16060" y="32922"/>
                    <a:pt x="33725" y="16060"/>
                    <a:pt x="54603" y="16060"/>
                  </a:cubicBezTo>
                  <a:cubicBezTo>
                    <a:pt x="75480" y="16060"/>
                    <a:pt x="91540" y="32922"/>
                    <a:pt x="92343" y="53800"/>
                  </a:cubicBezTo>
                  <a:lnTo>
                    <a:pt x="92343" y="97161"/>
                  </a:lnTo>
                  <a:lnTo>
                    <a:pt x="108403" y="81101"/>
                  </a:lnTo>
                  <a:lnTo>
                    <a:pt x="108403" y="53800"/>
                  </a:lnTo>
                  <a:cubicBezTo>
                    <a:pt x="108403" y="24089"/>
                    <a:pt x="83510" y="0"/>
                    <a:pt x="53800" y="0"/>
                  </a:cubicBezTo>
                  <a:cubicBezTo>
                    <a:pt x="24089" y="0"/>
                    <a:pt x="803" y="24089"/>
                    <a:pt x="0" y="53800"/>
                  </a:cubicBezTo>
                  <a:lnTo>
                    <a:pt x="0" y="191913"/>
                  </a:lnTo>
                  <a:lnTo>
                    <a:pt x="16060" y="175853"/>
                  </a:lnTo>
                  <a:lnTo>
                    <a:pt x="16060" y="5380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64" name="图形 48" descr="电梯上升 轮廓">
              <a:extLst>
                <a:ext uri="{FF2B5EF4-FFF2-40B4-BE49-F238E27FC236}">
                  <a16:creationId xmlns:a16="http://schemas.microsoft.com/office/drawing/2014/main" id="{E74A67ED-2527-4C05-B994-61D541AD1A75}"/>
                </a:ext>
              </a:extLst>
            </p:cNvPr>
            <p:cNvSpPr/>
            <p:nvPr/>
          </p:nvSpPr>
          <p:spPr>
            <a:xfrm>
              <a:off x="3961721" y="5497366"/>
              <a:ext cx="662460" cy="461714"/>
            </a:xfrm>
            <a:custGeom>
              <a:avLst/>
              <a:gdLst>
                <a:gd name="connsiteX0" fmla="*/ 144537 w 662460"/>
                <a:gd name="connsiteY0" fmla="*/ 334844 h 461714"/>
                <a:gd name="connsiteX1" fmla="*/ 63436 w 662460"/>
                <a:gd name="connsiteY1" fmla="*/ 334844 h 461714"/>
                <a:gd name="connsiteX2" fmla="*/ 0 w 662460"/>
                <a:gd name="connsiteY2" fmla="*/ 398279 h 461714"/>
                <a:gd name="connsiteX3" fmla="*/ 63436 w 662460"/>
                <a:gd name="connsiteY3" fmla="*/ 461715 h 461714"/>
                <a:gd name="connsiteX4" fmla="*/ 198337 w 662460"/>
                <a:gd name="connsiteY4" fmla="*/ 461715 h 461714"/>
                <a:gd name="connsiteX5" fmla="*/ 525150 w 662460"/>
                <a:gd name="connsiteY5" fmla="*/ 126871 h 461714"/>
                <a:gd name="connsiteX6" fmla="*/ 599025 w 662460"/>
                <a:gd name="connsiteY6" fmla="*/ 126871 h 461714"/>
                <a:gd name="connsiteX7" fmla="*/ 662460 w 662460"/>
                <a:gd name="connsiteY7" fmla="*/ 63436 h 461714"/>
                <a:gd name="connsiteX8" fmla="*/ 599025 w 662460"/>
                <a:gd name="connsiteY8" fmla="*/ 0 h 461714"/>
                <a:gd name="connsiteX9" fmla="*/ 472154 w 662460"/>
                <a:gd name="connsiteY9" fmla="*/ 0 h 461714"/>
                <a:gd name="connsiteX10" fmla="*/ 144537 w 662460"/>
                <a:gd name="connsiteY10" fmla="*/ 334844 h 461714"/>
                <a:gd name="connsiteX11" fmla="*/ 599025 w 662460"/>
                <a:gd name="connsiteY11" fmla="*/ 111615 h 461714"/>
                <a:gd name="connsiteX12" fmla="*/ 517924 w 662460"/>
                <a:gd name="connsiteY12" fmla="*/ 111615 h 461714"/>
                <a:gd name="connsiteX13" fmla="*/ 513106 w 662460"/>
                <a:gd name="connsiteY13" fmla="*/ 116432 h 461714"/>
                <a:gd name="connsiteX14" fmla="*/ 191110 w 662460"/>
                <a:gd name="connsiteY14" fmla="*/ 446458 h 461714"/>
                <a:gd name="connsiteX15" fmla="*/ 62633 w 662460"/>
                <a:gd name="connsiteY15" fmla="*/ 446458 h 461714"/>
                <a:gd name="connsiteX16" fmla="*/ 15257 w 662460"/>
                <a:gd name="connsiteY16" fmla="*/ 399082 h 461714"/>
                <a:gd name="connsiteX17" fmla="*/ 62633 w 662460"/>
                <a:gd name="connsiteY17" fmla="*/ 351706 h 461714"/>
                <a:gd name="connsiteX18" fmla="*/ 150961 w 662460"/>
                <a:gd name="connsiteY18" fmla="*/ 351706 h 461714"/>
                <a:gd name="connsiteX19" fmla="*/ 155779 w 662460"/>
                <a:gd name="connsiteY19" fmla="*/ 346888 h 461714"/>
                <a:gd name="connsiteX20" fmla="*/ 477774 w 662460"/>
                <a:gd name="connsiteY20" fmla="*/ 16863 h 461714"/>
                <a:gd name="connsiteX21" fmla="*/ 599025 w 662460"/>
                <a:gd name="connsiteY21" fmla="*/ 16863 h 461714"/>
                <a:gd name="connsiteX22" fmla="*/ 646401 w 662460"/>
                <a:gd name="connsiteY22" fmla="*/ 64239 h 461714"/>
                <a:gd name="connsiteX23" fmla="*/ 599025 w 662460"/>
                <a:gd name="connsiteY23" fmla="*/ 111615 h 46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62460" h="461714">
                  <a:moveTo>
                    <a:pt x="144537" y="334844"/>
                  </a:moveTo>
                  <a:lnTo>
                    <a:pt x="63436" y="334844"/>
                  </a:lnTo>
                  <a:cubicBezTo>
                    <a:pt x="28104" y="334844"/>
                    <a:pt x="0" y="363751"/>
                    <a:pt x="0" y="398279"/>
                  </a:cubicBezTo>
                  <a:cubicBezTo>
                    <a:pt x="0" y="433610"/>
                    <a:pt x="28907" y="461715"/>
                    <a:pt x="63436" y="461715"/>
                  </a:cubicBezTo>
                  <a:lnTo>
                    <a:pt x="198337" y="461715"/>
                  </a:lnTo>
                  <a:lnTo>
                    <a:pt x="525150" y="126871"/>
                  </a:lnTo>
                  <a:lnTo>
                    <a:pt x="599025" y="126871"/>
                  </a:lnTo>
                  <a:cubicBezTo>
                    <a:pt x="634356" y="126871"/>
                    <a:pt x="662460" y="97964"/>
                    <a:pt x="662460" y="63436"/>
                  </a:cubicBezTo>
                  <a:cubicBezTo>
                    <a:pt x="662460" y="28907"/>
                    <a:pt x="633553" y="0"/>
                    <a:pt x="599025" y="0"/>
                  </a:cubicBezTo>
                  <a:lnTo>
                    <a:pt x="472154" y="0"/>
                  </a:lnTo>
                  <a:lnTo>
                    <a:pt x="144537" y="334844"/>
                  </a:lnTo>
                  <a:close/>
                  <a:moveTo>
                    <a:pt x="599025" y="111615"/>
                  </a:moveTo>
                  <a:lnTo>
                    <a:pt x="517924" y="111615"/>
                  </a:lnTo>
                  <a:lnTo>
                    <a:pt x="513106" y="116432"/>
                  </a:lnTo>
                  <a:lnTo>
                    <a:pt x="191110" y="446458"/>
                  </a:lnTo>
                  <a:lnTo>
                    <a:pt x="62633" y="446458"/>
                  </a:lnTo>
                  <a:cubicBezTo>
                    <a:pt x="36134" y="446458"/>
                    <a:pt x="15257" y="424778"/>
                    <a:pt x="15257" y="399082"/>
                  </a:cubicBezTo>
                  <a:cubicBezTo>
                    <a:pt x="15257" y="372584"/>
                    <a:pt x="36937" y="351706"/>
                    <a:pt x="62633" y="351706"/>
                  </a:cubicBezTo>
                  <a:lnTo>
                    <a:pt x="150961" y="351706"/>
                  </a:lnTo>
                  <a:lnTo>
                    <a:pt x="155779" y="346888"/>
                  </a:lnTo>
                  <a:lnTo>
                    <a:pt x="477774" y="16863"/>
                  </a:lnTo>
                  <a:lnTo>
                    <a:pt x="599025" y="16863"/>
                  </a:lnTo>
                  <a:cubicBezTo>
                    <a:pt x="625523" y="16863"/>
                    <a:pt x="646401" y="38543"/>
                    <a:pt x="646401" y="64239"/>
                  </a:cubicBezTo>
                  <a:cubicBezTo>
                    <a:pt x="646401" y="89934"/>
                    <a:pt x="625523" y="111615"/>
                    <a:pt x="599025" y="11161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65" name="图形 48" descr="电梯上升 轮廓">
              <a:extLst>
                <a:ext uri="{FF2B5EF4-FFF2-40B4-BE49-F238E27FC236}">
                  <a16:creationId xmlns:a16="http://schemas.microsoft.com/office/drawing/2014/main" id="{508C9098-07BE-4D42-B785-87C88DD29F89}"/>
                </a:ext>
              </a:extLst>
            </p:cNvPr>
            <p:cNvSpPr/>
            <p:nvPr/>
          </p:nvSpPr>
          <p:spPr>
            <a:xfrm>
              <a:off x="4354380" y="5751108"/>
              <a:ext cx="206366" cy="206366"/>
            </a:xfrm>
            <a:custGeom>
              <a:avLst/>
              <a:gdLst>
                <a:gd name="connsiteX0" fmla="*/ 93949 w 206366"/>
                <a:gd name="connsiteY0" fmla="*/ 16060 h 206366"/>
                <a:gd name="connsiteX1" fmla="*/ 179065 w 206366"/>
                <a:gd name="connsiteY1" fmla="*/ 16060 h 206366"/>
                <a:gd name="connsiteX2" fmla="*/ 179065 w 206366"/>
                <a:gd name="connsiteY2" fmla="*/ 16060 h 206366"/>
                <a:gd name="connsiteX3" fmla="*/ 179065 w 206366"/>
                <a:gd name="connsiteY3" fmla="*/ 16060 h 206366"/>
                <a:gd name="connsiteX4" fmla="*/ 0 w 206366"/>
                <a:gd name="connsiteY4" fmla="*/ 195125 h 206366"/>
                <a:gd name="connsiteX5" fmla="*/ 11242 w 206366"/>
                <a:gd name="connsiteY5" fmla="*/ 206366 h 206366"/>
                <a:gd name="connsiteX6" fmla="*/ 190307 w 206366"/>
                <a:gd name="connsiteY6" fmla="*/ 27301 h 206366"/>
                <a:gd name="connsiteX7" fmla="*/ 190307 w 206366"/>
                <a:gd name="connsiteY7" fmla="*/ 27301 h 206366"/>
                <a:gd name="connsiteX8" fmla="*/ 190307 w 206366"/>
                <a:gd name="connsiteY8" fmla="*/ 27301 h 206366"/>
                <a:gd name="connsiteX9" fmla="*/ 190307 w 206366"/>
                <a:gd name="connsiteY9" fmla="*/ 112418 h 206366"/>
                <a:gd name="connsiteX10" fmla="*/ 206366 w 206366"/>
                <a:gd name="connsiteY10" fmla="*/ 112418 h 206366"/>
                <a:gd name="connsiteX11" fmla="*/ 206366 w 206366"/>
                <a:gd name="connsiteY11" fmla="*/ 0 h 206366"/>
                <a:gd name="connsiteX12" fmla="*/ 93949 w 206366"/>
                <a:gd name="connsiteY12" fmla="*/ 0 h 206366"/>
                <a:gd name="connsiteX13" fmla="*/ 93949 w 206366"/>
                <a:gd name="connsiteY13" fmla="*/ 16060 h 206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6366" h="206366">
                  <a:moveTo>
                    <a:pt x="93949" y="16060"/>
                  </a:moveTo>
                  <a:lnTo>
                    <a:pt x="179065" y="16060"/>
                  </a:lnTo>
                  <a:lnTo>
                    <a:pt x="179065" y="16060"/>
                  </a:lnTo>
                  <a:lnTo>
                    <a:pt x="179065" y="16060"/>
                  </a:lnTo>
                  <a:lnTo>
                    <a:pt x="0" y="195125"/>
                  </a:lnTo>
                  <a:lnTo>
                    <a:pt x="11242" y="206366"/>
                  </a:lnTo>
                  <a:lnTo>
                    <a:pt x="190307" y="27301"/>
                  </a:lnTo>
                  <a:lnTo>
                    <a:pt x="190307" y="27301"/>
                  </a:lnTo>
                  <a:lnTo>
                    <a:pt x="190307" y="27301"/>
                  </a:lnTo>
                  <a:lnTo>
                    <a:pt x="190307" y="112418"/>
                  </a:lnTo>
                  <a:lnTo>
                    <a:pt x="206366" y="112418"/>
                  </a:lnTo>
                  <a:lnTo>
                    <a:pt x="206366" y="0"/>
                  </a:lnTo>
                  <a:lnTo>
                    <a:pt x="93949" y="0"/>
                  </a:lnTo>
                  <a:lnTo>
                    <a:pt x="93949" y="1606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6" name="图形 50" descr="电梯上升 轮廓">
            <a:extLst>
              <a:ext uri="{FF2B5EF4-FFF2-40B4-BE49-F238E27FC236}">
                <a16:creationId xmlns:a16="http://schemas.microsoft.com/office/drawing/2014/main" id="{87A705FD-0DD4-4921-8C06-1D31AA8145E3}"/>
              </a:ext>
            </a:extLst>
          </p:cNvPr>
          <p:cNvGrpSpPr/>
          <p:nvPr/>
        </p:nvGrpSpPr>
        <p:grpSpPr>
          <a:xfrm>
            <a:off x="4876128" y="5706312"/>
            <a:ext cx="663383" cy="489819"/>
            <a:chOff x="4867028" y="5470065"/>
            <a:chExt cx="663383" cy="48981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67" name="图形 50" descr="电梯上升 轮廓">
              <a:extLst>
                <a:ext uri="{FF2B5EF4-FFF2-40B4-BE49-F238E27FC236}">
                  <a16:creationId xmlns:a16="http://schemas.microsoft.com/office/drawing/2014/main" id="{C7450277-FBEF-49DB-B1DD-3A65768BAA63}"/>
                </a:ext>
              </a:extLst>
            </p:cNvPr>
            <p:cNvSpPr/>
            <p:nvPr/>
          </p:nvSpPr>
          <p:spPr>
            <a:xfrm>
              <a:off x="5264231" y="5470065"/>
              <a:ext cx="104387" cy="104387"/>
            </a:xfrm>
            <a:custGeom>
              <a:avLst/>
              <a:gdLst>
                <a:gd name="connsiteX0" fmla="*/ 104388 w 104387"/>
                <a:gd name="connsiteY0" fmla="*/ 52194 h 104387"/>
                <a:gd name="connsiteX1" fmla="*/ 52194 w 104387"/>
                <a:gd name="connsiteY1" fmla="*/ 0 h 104387"/>
                <a:gd name="connsiteX2" fmla="*/ 0 w 104387"/>
                <a:gd name="connsiteY2" fmla="*/ 52194 h 104387"/>
                <a:gd name="connsiteX3" fmla="*/ 52194 w 104387"/>
                <a:gd name="connsiteY3" fmla="*/ 104388 h 104387"/>
                <a:gd name="connsiteX4" fmla="*/ 104388 w 104387"/>
                <a:gd name="connsiteY4" fmla="*/ 52194 h 104387"/>
                <a:gd name="connsiteX5" fmla="*/ 88328 w 104387"/>
                <a:gd name="connsiteY5" fmla="*/ 52194 h 104387"/>
                <a:gd name="connsiteX6" fmla="*/ 52194 w 104387"/>
                <a:gd name="connsiteY6" fmla="*/ 88328 h 104387"/>
                <a:gd name="connsiteX7" fmla="*/ 16060 w 104387"/>
                <a:gd name="connsiteY7" fmla="*/ 52194 h 104387"/>
                <a:gd name="connsiteX8" fmla="*/ 52194 w 104387"/>
                <a:gd name="connsiteY8" fmla="*/ 16060 h 104387"/>
                <a:gd name="connsiteX9" fmla="*/ 88328 w 104387"/>
                <a:gd name="connsiteY9" fmla="*/ 52194 h 10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387" h="104387">
                  <a:moveTo>
                    <a:pt x="104388" y="52194"/>
                  </a:moveTo>
                  <a:cubicBezTo>
                    <a:pt x="104388" y="23368"/>
                    <a:pt x="81020" y="0"/>
                    <a:pt x="52194" y="0"/>
                  </a:cubicBezTo>
                  <a:cubicBezTo>
                    <a:pt x="23368" y="0"/>
                    <a:pt x="0" y="23368"/>
                    <a:pt x="0" y="52194"/>
                  </a:cubicBezTo>
                  <a:cubicBezTo>
                    <a:pt x="0" y="81020"/>
                    <a:pt x="23368" y="104388"/>
                    <a:pt x="52194" y="104388"/>
                  </a:cubicBezTo>
                  <a:cubicBezTo>
                    <a:pt x="81002" y="104344"/>
                    <a:pt x="104344" y="81002"/>
                    <a:pt x="104388" y="52194"/>
                  </a:cubicBezTo>
                  <a:close/>
                  <a:moveTo>
                    <a:pt x="88328" y="52194"/>
                  </a:moveTo>
                  <a:cubicBezTo>
                    <a:pt x="88328" y="72150"/>
                    <a:pt x="72150" y="88328"/>
                    <a:pt x="52194" y="88328"/>
                  </a:cubicBezTo>
                  <a:cubicBezTo>
                    <a:pt x="32237" y="88328"/>
                    <a:pt x="16060" y="72150"/>
                    <a:pt x="16060" y="52194"/>
                  </a:cubicBezTo>
                  <a:cubicBezTo>
                    <a:pt x="16060" y="32237"/>
                    <a:pt x="32237" y="16060"/>
                    <a:pt x="52194" y="16060"/>
                  </a:cubicBezTo>
                  <a:cubicBezTo>
                    <a:pt x="72136" y="16095"/>
                    <a:pt x="88293" y="32252"/>
                    <a:pt x="88328" y="5219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68" name="图形 50" descr="电梯上升 轮廓">
              <a:extLst>
                <a:ext uri="{FF2B5EF4-FFF2-40B4-BE49-F238E27FC236}">
                  <a16:creationId xmlns:a16="http://schemas.microsoft.com/office/drawing/2014/main" id="{BD157332-B73D-4E2D-87D9-B6F924CDACE8}"/>
                </a:ext>
              </a:extLst>
            </p:cNvPr>
            <p:cNvSpPr/>
            <p:nvPr/>
          </p:nvSpPr>
          <p:spPr>
            <a:xfrm>
              <a:off x="5262239" y="5591139"/>
              <a:ext cx="108314" cy="191558"/>
            </a:xfrm>
            <a:custGeom>
              <a:avLst/>
              <a:gdLst>
                <a:gd name="connsiteX0" fmla="*/ 92255 w 108314"/>
                <a:gd name="connsiteY0" fmla="*/ 53502 h 191558"/>
                <a:gd name="connsiteX1" fmla="*/ 53604 w 108314"/>
                <a:gd name="connsiteY1" fmla="*/ 15958 h 191558"/>
                <a:gd name="connsiteX2" fmla="*/ 16060 w 108314"/>
                <a:gd name="connsiteY2" fmla="*/ 53502 h 191558"/>
                <a:gd name="connsiteX3" fmla="*/ 16060 w 108314"/>
                <a:gd name="connsiteY3" fmla="*/ 97112 h 191558"/>
                <a:gd name="connsiteX4" fmla="*/ 0 w 108314"/>
                <a:gd name="connsiteY4" fmla="*/ 80675 h 191558"/>
                <a:gd name="connsiteX5" fmla="*/ 0 w 108314"/>
                <a:gd name="connsiteY5" fmla="*/ 53502 h 191558"/>
                <a:gd name="connsiteX6" fmla="*/ 54816 w 108314"/>
                <a:gd name="connsiteY6" fmla="*/ 4 h 191558"/>
                <a:gd name="connsiteX7" fmla="*/ 108314 w 108314"/>
                <a:gd name="connsiteY7" fmla="*/ 53502 h 191558"/>
                <a:gd name="connsiteX8" fmla="*/ 108314 w 108314"/>
                <a:gd name="connsiteY8" fmla="*/ 191559 h 191558"/>
                <a:gd name="connsiteX9" fmla="*/ 92255 w 108314"/>
                <a:gd name="connsiteY9" fmla="*/ 175122 h 19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314" h="191558">
                  <a:moveTo>
                    <a:pt x="92255" y="53502"/>
                  </a:moveTo>
                  <a:cubicBezTo>
                    <a:pt x="91949" y="32461"/>
                    <a:pt x="74644" y="15652"/>
                    <a:pt x="53604" y="15958"/>
                  </a:cubicBezTo>
                  <a:cubicBezTo>
                    <a:pt x="32994" y="16256"/>
                    <a:pt x="16359" y="32892"/>
                    <a:pt x="16060" y="53502"/>
                  </a:cubicBezTo>
                  <a:lnTo>
                    <a:pt x="16060" y="97112"/>
                  </a:lnTo>
                  <a:lnTo>
                    <a:pt x="0" y="80675"/>
                  </a:lnTo>
                  <a:lnTo>
                    <a:pt x="0" y="53502"/>
                  </a:lnTo>
                  <a:cubicBezTo>
                    <a:pt x="365" y="23592"/>
                    <a:pt x="24906" y="-360"/>
                    <a:pt x="54816" y="4"/>
                  </a:cubicBezTo>
                  <a:cubicBezTo>
                    <a:pt x="84213" y="362"/>
                    <a:pt x="107956" y="24106"/>
                    <a:pt x="108314" y="53502"/>
                  </a:cubicBezTo>
                  <a:lnTo>
                    <a:pt x="108314" y="191559"/>
                  </a:lnTo>
                  <a:lnTo>
                    <a:pt x="92255" y="17512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69" name="图形 50" descr="电梯上升 轮廓">
              <a:extLst>
                <a:ext uri="{FF2B5EF4-FFF2-40B4-BE49-F238E27FC236}">
                  <a16:creationId xmlns:a16="http://schemas.microsoft.com/office/drawing/2014/main" id="{E018F9A8-3E2A-4C9B-B9F3-2374D8F4C995}"/>
                </a:ext>
              </a:extLst>
            </p:cNvPr>
            <p:cNvSpPr/>
            <p:nvPr/>
          </p:nvSpPr>
          <p:spPr>
            <a:xfrm>
              <a:off x="4867028" y="5497824"/>
              <a:ext cx="663383" cy="462060"/>
            </a:xfrm>
            <a:custGeom>
              <a:avLst/>
              <a:gdLst>
                <a:gd name="connsiteX0" fmla="*/ 0 w 663383"/>
                <a:gd name="connsiteY0" fmla="*/ 63733 h 462060"/>
                <a:gd name="connsiteX1" fmla="*/ 63749 w 663383"/>
                <a:gd name="connsiteY1" fmla="*/ 127465 h 462060"/>
                <a:gd name="connsiteX2" fmla="*/ 63781 w 663383"/>
                <a:gd name="connsiteY2" fmla="*/ 127465 h 462060"/>
                <a:gd name="connsiteX3" fmla="*/ 137840 w 663383"/>
                <a:gd name="connsiteY3" fmla="*/ 127465 h 462060"/>
                <a:gd name="connsiteX4" fmla="*/ 464686 w 663383"/>
                <a:gd name="connsiteY4" fmla="*/ 462060 h 462060"/>
                <a:gd name="connsiteX5" fmla="*/ 599651 w 663383"/>
                <a:gd name="connsiteY5" fmla="*/ 462060 h 462060"/>
                <a:gd name="connsiteX6" fmla="*/ 663384 w 663383"/>
                <a:gd name="connsiteY6" fmla="*/ 398327 h 462060"/>
                <a:gd name="connsiteX7" fmla="*/ 599651 w 663383"/>
                <a:gd name="connsiteY7" fmla="*/ 334595 h 462060"/>
                <a:gd name="connsiteX8" fmla="*/ 518421 w 663383"/>
                <a:gd name="connsiteY8" fmla="*/ 334595 h 462060"/>
                <a:gd name="connsiteX9" fmla="*/ 191543 w 663383"/>
                <a:gd name="connsiteY9" fmla="*/ 0 h 462060"/>
                <a:gd name="connsiteX10" fmla="*/ 63781 w 663383"/>
                <a:gd name="connsiteY10" fmla="*/ 0 h 462060"/>
                <a:gd name="connsiteX11" fmla="*/ 0 w 663383"/>
                <a:gd name="connsiteY11" fmla="*/ 63701 h 462060"/>
                <a:gd name="connsiteX12" fmla="*/ 0 w 663383"/>
                <a:gd name="connsiteY12" fmla="*/ 63733 h 462060"/>
                <a:gd name="connsiteX13" fmla="*/ 16060 w 663383"/>
                <a:gd name="connsiteY13" fmla="*/ 63733 h 462060"/>
                <a:gd name="connsiteX14" fmla="*/ 63781 w 663383"/>
                <a:gd name="connsiteY14" fmla="*/ 16060 h 462060"/>
                <a:gd name="connsiteX15" fmla="*/ 184806 w 663383"/>
                <a:gd name="connsiteY15" fmla="*/ 16060 h 462060"/>
                <a:gd name="connsiteX16" fmla="*/ 506931 w 663383"/>
                <a:gd name="connsiteY16" fmla="*/ 345812 h 462060"/>
                <a:gd name="connsiteX17" fmla="*/ 511660 w 663383"/>
                <a:gd name="connsiteY17" fmla="*/ 350630 h 462060"/>
                <a:gd name="connsiteX18" fmla="*/ 599651 w 663383"/>
                <a:gd name="connsiteY18" fmla="*/ 350630 h 462060"/>
                <a:gd name="connsiteX19" fmla="*/ 647324 w 663383"/>
                <a:gd name="connsiteY19" fmla="*/ 398303 h 462060"/>
                <a:gd name="connsiteX20" fmla="*/ 599651 w 663383"/>
                <a:gd name="connsiteY20" fmla="*/ 445976 h 462060"/>
                <a:gd name="connsiteX21" fmla="*/ 471447 w 663383"/>
                <a:gd name="connsiteY21" fmla="*/ 445976 h 462060"/>
                <a:gd name="connsiteX22" fmla="*/ 149323 w 663383"/>
                <a:gd name="connsiteY22" fmla="*/ 116240 h 462060"/>
                <a:gd name="connsiteX23" fmla="*/ 144601 w 663383"/>
                <a:gd name="connsiteY23" fmla="*/ 111422 h 462060"/>
                <a:gd name="connsiteX24" fmla="*/ 63781 w 663383"/>
                <a:gd name="connsiteY24" fmla="*/ 111422 h 462060"/>
                <a:gd name="connsiteX25" fmla="*/ 16060 w 663383"/>
                <a:gd name="connsiteY25" fmla="*/ 63733 h 46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63383" h="462060">
                  <a:moveTo>
                    <a:pt x="0" y="63733"/>
                  </a:moveTo>
                  <a:cubicBezTo>
                    <a:pt x="4" y="98935"/>
                    <a:pt x="28546" y="127470"/>
                    <a:pt x="63749" y="127465"/>
                  </a:cubicBezTo>
                  <a:cubicBezTo>
                    <a:pt x="63759" y="127465"/>
                    <a:pt x="63770" y="127465"/>
                    <a:pt x="63781" y="127465"/>
                  </a:cubicBezTo>
                  <a:lnTo>
                    <a:pt x="137840" y="127465"/>
                  </a:lnTo>
                  <a:lnTo>
                    <a:pt x="464686" y="462060"/>
                  </a:lnTo>
                  <a:lnTo>
                    <a:pt x="599651" y="462060"/>
                  </a:lnTo>
                  <a:cubicBezTo>
                    <a:pt x="634850" y="462060"/>
                    <a:pt x="663384" y="433526"/>
                    <a:pt x="663384" y="398327"/>
                  </a:cubicBezTo>
                  <a:cubicBezTo>
                    <a:pt x="663384" y="363129"/>
                    <a:pt x="634850" y="334595"/>
                    <a:pt x="599651" y="334595"/>
                  </a:cubicBezTo>
                  <a:lnTo>
                    <a:pt x="518421" y="334595"/>
                  </a:lnTo>
                  <a:lnTo>
                    <a:pt x="191543" y="0"/>
                  </a:lnTo>
                  <a:lnTo>
                    <a:pt x="63781" y="0"/>
                  </a:lnTo>
                  <a:cubicBezTo>
                    <a:pt x="28578" y="-22"/>
                    <a:pt x="22" y="28498"/>
                    <a:pt x="0" y="63701"/>
                  </a:cubicBezTo>
                  <a:cubicBezTo>
                    <a:pt x="0" y="63711"/>
                    <a:pt x="0" y="63722"/>
                    <a:pt x="0" y="63733"/>
                  </a:cubicBezTo>
                  <a:close/>
                  <a:moveTo>
                    <a:pt x="16060" y="63733"/>
                  </a:moveTo>
                  <a:cubicBezTo>
                    <a:pt x="16104" y="37403"/>
                    <a:pt x="37451" y="16077"/>
                    <a:pt x="63781" y="16060"/>
                  </a:cubicBezTo>
                  <a:lnTo>
                    <a:pt x="184806" y="16060"/>
                  </a:lnTo>
                  <a:lnTo>
                    <a:pt x="506931" y="345812"/>
                  </a:lnTo>
                  <a:lnTo>
                    <a:pt x="511660" y="350630"/>
                  </a:lnTo>
                  <a:lnTo>
                    <a:pt x="599651" y="350630"/>
                  </a:lnTo>
                  <a:cubicBezTo>
                    <a:pt x="625980" y="350630"/>
                    <a:pt x="647324" y="371974"/>
                    <a:pt x="647324" y="398303"/>
                  </a:cubicBezTo>
                  <a:cubicBezTo>
                    <a:pt x="647324" y="424632"/>
                    <a:pt x="625980" y="445976"/>
                    <a:pt x="599651" y="445976"/>
                  </a:cubicBezTo>
                  <a:lnTo>
                    <a:pt x="471447" y="445976"/>
                  </a:lnTo>
                  <a:lnTo>
                    <a:pt x="149323" y="116240"/>
                  </a:lnTo>
                  <a:lnTo>
                    <a:pt x="144601" y="111422"/>
                  </a:lnTo>
                  <a:lnTo>
                    <a:pt x="63781" y="111422"/>
                  </a:lnTo>
                  <a:cubicBezTo>
                    <a:pt x="37445" y="111404"/>
                    <a:pt x="16095" y="90069"/>
                    <a:pt x="16060" y="6373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70" name="图形 50" descr="电梯上升 轮廓">
              <a:extLst>
                <a:ext uri="{FF2B5EF4-FFF2-40B4-BE49-F238E27FC236}">
                  <a16:creationId xmlns:a16="http://schemas.microsoft.com/office/drawing/2014/main" id="{FBE6DE72-E077-4E70-8080-F2F1506D7B41}"/>
                </a:ext>
              </a:extLst>
            </p:cNvPr>
            <p:cNvSpPr/>
            <p:nvPr/>
          </p:nvSpPr>
          <p:spPr>
            <a:xfrm>
              <a:off x="4930897" y="5751108"/>
              <a:ext cx="206422" cy="206422"/>
            </a:xfrm>
            <a:custGeom>
              <a:avLst/>
              <a:gdLst>
                <a:gd name="connsiteX0" fmla="*/ 112418 w 206422"/>
                <a:gd name="connsiteY0" fmla="*/ 16060 h 206422"/>
                <a:gd name="connsiteX1" fmla="*/ 27607 w 206422"/>
                <a:gd name="connsiteY1" fmla="*/ 16060 h 206422"/>
                <a:gd name="connsiteX2" fmla="*/ 27527 w 206422"/>
                <a:gd name="connsiteY2" fmla="*/ 16141 h 206422"/>
                <a:gd name="connsiteX3" fmla="*/ 27550 w 206422"/>
                <a:gd name="connsiteY3" fmla="*/ 16196 h 206422"/>
                <a:gd name="connsiteX4" fmla="*/ 206423 w 206422"/>
                <a:gd name="connsiteY4" fmla="*/ 195068 h 206422"/>
                <a:gd name="connsiteX5" fmla="*/ 195068 w 206422"/>
                <a:gd name="connsiteY5" fmla="*/ 206423 h 206422"/>
                <a:gd name="connsiteX6" fmla="*/ 16196 w 206422"/>
                <a:gd name="connsiteY6" fmla="*/ 27550 h 206422"/>
                <a:gd name="connsiteX7" fmla="*/ 16083 w 206422"/>
                <a:gd name="connsiteY7" fmla="*/ 27551 h 206422"/>
                <a:gd name="connsiteX8" fmla="*/ 16060 w 206422"/>
                <a:gd name="connsiteY8" fmla="*/ 27607 h 206422"/>
                <a:gd name="connsiteX9" fmla="*/ 16060 w 206422"/>
                <a:gd name="connsiteY9" fmla="*/ 112418 h 206422"/>
                <a:gd name="connsiteX10" fmla="*/ 0 w 206422"/>
                <a:gd name="connsiteY10" fmla="*/ 112418 h 206422"/>
                <a:gd name="connsiteX11" fmla="*/ 0 w 206422"/>
                <a:gd name="connsiteY11" fmla="*/ 0 h 206422"/>
                <a:gd name="connsiteX12" fmla="*/ 112418 w 206422"/>
                <a:gd name="connsiteY12" fmla="*/ 0 h 206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6422" h="206422">
                  <a:moveTo>
                    <a:pt x="112418" y="16060"/>
                  </a:moveTo>
                  <a:lnTo>
                    <a:pt x="27607" y="16060"/>
                  </a:lnTo>
                  <a:cubicBezTo>
                    <a:pt x="27562" y="16060"/>
                    <a:pt x="27527" y="16097"/>
                    <a:pt x="27527" y="16141"/>
                  </a:cubicBezTo>
                  <a:cubicBezTo>
                    <a:pt x="27528" y="16162"/>
                    <a:pt x="27536" y="16182"/>
                    <a:pt x="27550" y="16196"/>
                  </a:cubicBezTo>
                  <a:lnTo>
                    <a:pt x="206423" y="195068"/>
                  </a:lnTo>
                  <a:lnTo>
                    <a:pt x="195068" y="206423"/>
                  </a:lnTo>
                  <a:lnTo>
                    <a:pt x="16196" y="27550"/>
                  </a:lnTo>
                  <a:cubicBezTo>
                    <a:pt x="16165" y="27519"/>
                    <a:pt x="16113" y="27520"/>
                    <a:pt x="16083" y="27551"/>
                  </a:cubicBezTo>
                  <a:cubicBezTo>
                    <a:pt x="16068" y="27566"/>
                    <a:pt x="16060" y="27586"/>
                    <a:pt x="16060" y="27607"/>
                  </a:cubicBezTo>
                  <a:lnTo>
                    <a:pt x="16060" y="112418"/>
                  </a:lnTo>
                  <a:lnTo>
                    <a:pt x="0" y="112418"/>
                  </a:lnTo>
                  <a:lnTo>
                    <a:pt x="0" y="0"/>
                  </a:lnTo>
                  <a:lnTo>
                    <a:pt x="11241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71" name="图形 52" descr="出口 轮廓">
            <a:extLst>
              <a:ext uri="{FF2B5EF4-FFF2-40B4-BE49-F238E27FC236}">
                <a16:creationId xmlns:a16="http://schemas.microsoft.com/office/drawing/2014/main" id="{9AFED1FF-CBA8-4E22-AA9C-9858D64C822F}"/>
              </a:ext>
            </a:extLst>
          </p:cNvPr>
          <p:cNvSpPr/>
          <p:nvPr/>
        </p:nvSpPr>
        <p:spPr>
          <a:xfrm>
            <a:off x="5815527" y="5610757"/>
            <a:ext cx="211320" cy="697968"/>
          </a:xfrm>
          <a:custGeom>
            <a:avLst/>
            <a:gdLst>
              <a:gd name="connsiteX0" fmla="*/ 0 w 211320"/>
              <a:gd name="connsiteY0" fmla="*/ 610443 h 697968"/>
              <a:gd name="connsiteX1" fmla="*/ 211321 w 211320"/>
              <a:gd name="connsiteY1" fmla="*/ 697968 h 697968"/>
              <a:gd name="connsiteX2" fmla="*/ 211321 w 211320"/>
              <a:gd name="connsiteY2" fmla="*/ 0 h 697968"/>
              <a:gd name="connsiteX3" fmla="*/ 0 w 211320"/>
              <a:gd name="connsiteY3" fmla="*/ 87525 h 697968"/>
              <a:gd name="connsiteX4" fmla="*/ 16060 w 211320"/>
              <a:gd name="connsiteY4" fmla="*/ 98277 h 697968"/>
              <a:gd name="connsiteX5" fmla="*/ 195261 w 211320"/>
              <a:gd name="connsiteY5" fmla="*/ 24041 h 697968"/>
              <a:gd name="connsiteX6" fmla="*/ 195261 w 211320"/>
              <a:gd name="connsiteY6" fmla="*/ 673959 h 697968"/>
              <a:gd name="connsiteX7" fmla="*/ 16060 w 211320"/>
              <a:gd name="connsiteY7" fmla="*/ 599715 h 69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320" h="697968">
                <a:moveTo>
                  <a:pt x="0" y="610443"/>
                </a:moveTo>
                <a:lnTo>
                  <a:pt x="211321" y="697968"/>
                </a:lnTo>
                <a:lnTo>
                  <a:pt x="211321" y="0"/>
                </a:lnTo>
                <a:lnTo>
                  <a:pt x="0" y="87525"/>
                </a:lnTo>
                <a:close/>
                <a:moveTo>
                  <a:pt x="16060" y="98277"/>
                </a:moveTo>
                <a:lnTo>
                  <a:pt x="195261" y="24041"/>
                </a:lnTo>
                <a:lnTo>
                  <a:pt x="195261" y="673959"/>
                </a:lnTo>
                <a:lnTo>
                  <a:pt x="16060" y="59971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2" name="图形 52" descr="出口 轮廓">
            <a:extLst>
              <a:ext uri="{FF2B5EF4-FFF2-40B4-BE49-F238E27FC236}">
                <a16:creationId xmlns:a16="http://schemas.microsoft.com/office/drawing/2014/main" id="{9AFED1FF-CBA8-4E22-AA9C-9858D64C822F}"/>
              </a:ext>
            </a:extLst>
          </p:cNvPr>
          <p:cNvSpPr/>
          <p:nvPr/>
        </p:nvSpPr>
        <p:spPr>
          <a:xfrm>
            <a:off x="6056919" y="5706312"/>
            <a:ext cx="120447" cy="200745"/>
          </a:xfrm>
          <a:custGeom>
            <a:avLst/>
            <a:gdLst>
              <a:gd name="connsiteX0" fmla="*/ 104388 w 120447"/>
              <a:gd name="connsiteY0" fmla="*/ 200746 h 200745"/>
              <a:gd name="connsiteX1" fmla="*/ 120447 w 120447"/>
              <a:gd name="connsiteY1" fmla="*/ 200746 h 200745"/>
              <a:gd name="connsiteX2" fmla="*/ 120447 w 120447"/>
              <a:gd name="connsiteY2" fmla="*/ 0 h 200745"/>
              <a:gd name="connsiteX3" fmla="*/ 0 w 120447"/>
              <a:gd name="connsiteY3" fmla="*/ 0 h 200745"/>
              <a:gd name="connsiteX4" fmla="*/ 0 w 120447"/>
              <a:gd name="connsiteY4" fmla="*/ 16060 h 200745"/>
              <a:gd name="connsiteX5" fmla="*/ 104388 w 120447"/>
              <a:gd name="connsiteY5" fmla="*/ 16060 h 200745"/>
              <a:gd name="connsiteX6" fmla="*/ 104388 w 120447"/>
              <a:gd name="connsiteY6" fmla="*/ 200746 h 20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447" h="200745">
                <a:moveTo>
                  <a:pt x="104388" y="200746"/>
                </a:moveTo>
                <a:lnTo>
                  <a:pt x="120447" y="200746"/>
                </a:lnTo>
                <a:lnTo>
                  <a:pt x="120447" y="0"/>
                </a:lnTo>
                <a:lnTo>
                  <a:pt x="0" y="0"/>
                </a:lnTo>
                <a:lnTo>
                  <a:pt x="0" y="16060"/>
                </a:lnTo>
                <a:lnTo>
                  <a:pt x="104388" y="16060"/>
                </a:lnTo>
                <a:lnTo>
                  <a:pt x="104388" y="20074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3" name="图形 52" descr="出口 轮廓">
            <a:extLst>
              <a:ext uri="{FF2B5EF4-FFF2-40B4-BE49-F238E27FC236}">
                <a16:creationId xmlns:a16="http://schemas.microsoft.com/office/drawing/2014/main" id="{9AFED1FF-CBA8-4E22-AA9C-9858D64C822F}"/>
              </a:ext>
            </a:extLst>
          </p:cNvPr>
          <p:cNvSpPr/>
          <p:nvPr/>
        </p:nvSpPr>
        <p:spPr>
          <a:xfrm>
            <a:off x="6056919" y="6003415"/>
            <a:ext cx="120447" cy="200745"/>
          </a:xfrm>
          <a:custGeom>
            <a:avLst/>
            <a:gdLst>
              <a:gd name="connsiteX0" fmla="*/ 104388 w 120447"/>
              <a:gd name="connsiteY0" fmla="*/ 184686 h 200745"/>
              <a:gd name="connsiteX1" fmla="*/ 0 w 120447"/>
              <a:gd name="connsiteY1" fmla="*/ 184686 h 200745"/>
              <a:gd name="connsiteX2" fmla="*/ 0 w 120447"/>
              <a:gd name="connsiteY2" fmla="*/ 200746 h 200745"/>
              <a:gd name="connsiteX3" fmla="*/ 120447 w 120447"/>
              <a:gd name="connsiteY3" fmla="*/ 200746 h 200745"/>
              <a:gd name="connsiteX4" fmla="*/ 120447 w 120447"/>
              <a:gd name="connsiteY4" fmla="*/ 0 h 200745"/>
              <a:gd name="connsiteX5" fmla="*/ 104388 w 120447"/>
              <a:gd name="connsiteY5" fmla="*/ 0 h 200745"/>
              <a:gd name="connsiteX6" fmla="*/ 104388 w 120447"/>
              <a:gd name="connsiteY6" fmla="*/ 184686 h 20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447" h="200745">
                <a:moveTo>
                  <a:pt x="104388" y="184686"/>
                </a:moveTo>
                <a:lnTo>
                  <a:pt x="0" y="184686"/>
                </a:lnTo>
                <a:lnTo>
                  <a:pt x="0" y="200746"/>
                </a:lnTo>
                <a:lnTo>
                  <a:pt x="120447" y="200746"/>
                </a:lnTo>
                <a:lnTo>
                  <a:pt x="120447" y="0"/>
                </a:lnTo>
                <a:lnTo>
                  <a:pt x="104388" y="0"/>
                </a:lnTo>
                <a:lnTo>
                  <a:pt x="104388" y="18468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4" name="图形 52" descr="出口 轮廓">
            <a:extLst>
              <a:ext uri="{FF2B5EF4-FFF2-40B4-BE49-F238E27FC236}">
                <a16:creationId xmlns:a16="http://schemas.microsoft.com/office/drawing/2014/main" id="{9AFED1FF-CBA8-4E22-AA9C-9858D64C822F}"/>
              </a:ext>
            </a:extLst>
          </p:cNvPr>
          <p:cNvSpPr/>
          <p:nvPr/>
        </p:nvSpPr>
        <p:spPr>
          <a:xfrm>
            <a:off x="6097068" y="5829112"/>
            <a:ext cx="300427" cy="252248"/>
          </a:xfrm>
          <a:custGeom>
            <a:avLst/>
            <a:gdLst>
              <a:gd name="connsiteX0" fmla="*/ 174303 w 300427"/>
              <a:gd name="connsiteY0" fmla="*/ 0 h 252248"/>
              <a:gd name="connsiteX1" fmla="*/ 162949 w 300427"/>
              <a:gd name="connsiteY1" fmla="*/ 11354 h 252248"/>
              <a:gd name="connsiteX2" fmla="*/ 269553 w 300427"/>
              <a:gd name="connsiteY2" fmla="*/ 117958 h 252248"/>
              <a:gd name="connsiteX3" fmla="*/ 269552 w 300427"/>
              <a:gd name="connsiteY3" fmla="*/ 118071 h 252248"/>
              <a:gd name="connsiteX4" fmla="*/ 269497 w 300427"/>
              <a:gd name="connsiteY4" fmla="*/ 118095 h 252248"/>
              <a:gd name="connsiteX5" fmla="*/ 0 w 300427"/>
              <a:gd name="connsiteY5" fmla="*/ 118095 h 252248"/>
              <a:gd name="connsiteX6" fmla="*/ 0 w 300427"/>
              <a:gd name="connsiteY6" fmla="*/ 134154 h 252248"/>
              <a:gd name="connsiteX7" fmla="*/ 269497 w 300427"/>
              <a:gd name="connsiteY7" fmla="*/ 134154 h 252248"/>
              <a:gd name="connsiteX8" fmla="*/ 269576 w 300427"/>
              <a:gd name="connsiteY8" fmla="*/ 134235 h 252248"/>
              <a:gd name="connsiteX9" fmla="*/ 269553 w 300427"/>
              <a:gd name="connsiteY9" fmla="*/ 134291 h 252248"/>
              <a:gd name="connsiteX10" fmla="*/ 162949 w 300427"/>
              <a:gd name="connsiteY10" fmla="*/ 240895 h 252248"/>
              <a:gd name="connsiteX11" fmla="*/ 174303 w 300427"/>
              <a:gd name="connsiteY11" fmla="*/ 252249 h 252248"/>
              <a:gd name="connsiteX12" fmla="*/ 300428 w 300427"/>
              <a:gd name="connsiteY12" fmla="*/ 126124 h 25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0427" h="252248">
                <a:moveTo>
                  <a:pt x="174303" y="0"/>
                </a:moveTo>
                <a:lnTo>
                  <a:pt x="162949" y="11354"/>
                </a:lnTo>
                <a:lnTo>
                  <a:pt x="269553" y="117958"/>
                </a:lnTo>
                <a:cubicBezTo>
                  <a:pt x="269584" y="117989"/>
                  <a:pt x="269584" y="118041"/>
                  <a:pt x="269552" y="118071"/>
                </a:cubicBezTo>
                <a:cubicBezTo>
                  <a:pt x="269537" y="118086"/>
                  <a:pt x="269518" y="118095"/>
                  <a:pt x="269497" y="118095"/>
                </a:cubicBezTo>
                <a:lnTo>
                  <a:pt x="0" y="118095"/>
                </a:lnTo>
                <a:lnTo>
                  <a:pt x="0" y="134154"/>
                </a:lnTo>
                <a:lnTo>
                  <a:pt x="269497" y="134154"/>
                </a:lnTo>
                <a:cubicBezTo>
                  <a:pt x="269541" y="134155"/>
                  <a:pt x="269576" y="134191"/>
                  <a:pt x="269576" y="134235"/>
                </a:cubicBezTo>
                <a:cubicBezTo>
                  <a:pt x="269576" y="134256"/>
                  <a:pt x="269568" y="134276"/>
                  <a:pt x="269553" y="134291"/>
                </a:cubicBezTo>
                <a:lnTo>
                  <a:pt x="162949" y="240895"/>
                </a:lnTo>
                <a:lnTo>
                  <a:pt x="174303" y="252249"/>
                </a:lnTo>
                <a:lnTo>
                  <a:pt x="300428" y="12612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5" name="图形 54" descr="手 轮廓">
            <a:extLst>
              <a:ext uri="{FF2B5EF4-FFF2-40B4-BE49-F238E27FC236}">
                <a16:creationId xmlns:a16="http://schemas.microsoft.com/office/drawing/2014/main" id="{E8BA3072-4960-4E87-BAB0-E44FDE66E2A6}"/>
              </a:ext>
            </a:extLst>
          </p:cNvPr>
          <p:cNvSpPr/>
          <p:nvPr/>
        </p:nvSpPr>
        <p:spPr>
          <a:xfrm>
            <a:off x="6777981" y="5626008"/>
            <a:ext cx="452072" cy="657760"/>
          </a:xfrm>
          <a:custGeom>
            <a:avLst/>
            <a:gdLst>
              <a:gd name="connsiteX0" fmla="*/ 49535 w 452072"/>
              <a:gd name="connsiteY0" fmla="*/ 498730 h 657760"/>
              <a:gd name="connsiteX1" fmla="*/ 66148 w 452072"/>
              <a:gd name="connsiteY1" fmla="*/ 524762 h 657760"/>
              <a:gd name="connsiteX2" fmla="*/ 155504 w 452072"/>
              <a:gd name="connsiteY2" fmla="*/ 593409 h 657760"/>
              <a:gd name="connsiteX3" fmla="*/ 155504 w 452072"/>
              <a:gd name="connsiteY3" fmla="*/ 649698 h 657760"/>
              <a:gd name="connsiteX4" fmla="*/ 163534 w 452072"/>
              <a:gd name="connsiteY4" fmla="*/ 657728 h 657760"/>
              <a:gd name="connsiteX5" fmla="*/ 171564 w 452072"/>
              <a:gd name="connsiteY5" fmla="*/ 649698 h 657760"/>
              <a:gd name="connsiteX6" fmla="*/ 171564 w 452072"/>
              <a:gd name="connsiteY6" fmla="*/ 589475 h 657760"/>
              <a:gd name="connsiteX7" fmla="*/ 168432 w 452072"/>
              <a:gd name="connsiteY7" fmla="*/ 583107 h 657760"/>
              <a:gd name="connsiteX8" fmla="*/ 75937 w 452072"/>
              <a:gd name="connsiteY8" fmla="*/ 512043 h 657760"/>
              <a:gd name="connsiteX9" fmla="*/ 65201 w 452072"/>
              <a:gd name="connsiteY9" fmla="*/ 495229 h 657760"/>
              <a:gd name="connsiteX10" fmla="*/ 16853 w 452072"/>
              <a:gd name="connsiteY10" fmla="*/ 279716 h 657760"/>
              <a:gd name="connsiteX11" fmla="*/ 41075 w 452072"/>
              <a:gd name="connsiteY11" fmla="*/ 241693 h 657760"/>
              <a:gd name="connsiteX12" fmla="*/ 44106 w 452072"/>
              <a:gd name="connsiteY12" fmla="*/ 241173 h 657760"/>
              <a:gd name="connsiteX13" fmla="*/ 79438 w 452072"/>
              <a:gd name="connsiteY13" fmla="*/ 267728 h 657760"/>
              <a:gd name="connsiteX14" fmla="*/ 115572 w 452072"/>
              <a:gd name="connsiteY14" fmla="*/ 411518 h 657760"/>
              <a:gd name="connsiteX15" fmla="*/ 125288 w 452072"/>
              <a:gd name="connsiteY15" fmla="*/ 417396 h 657760"/>
              <a:gd name="connsiteX16" fmla="*/ 131399 w 452072"/>
              <a:gd name="connsiteY16" fmla="*/ 409526 h 657760"/>
              <a:gd name="connsiteX17" fmla="*/ 131399 w 452072"/>
              <a:gd name="connsiteY17" fmla="*/ 97528 h 657760"/>
              <a:gd name="connsiteX18" fmla="*/ 160081 w 452072"/>
              <a:gd name="connsiteY18" fmla="*/ 64397 h 657760"/>
              <a:gd name="connsiteX19" fmla="*/ 194960 w 452072"/>
              <a:gd name="connsiteY19" fmla="*/ 92996 h 657760"/>
              <a:gd name="connsiteX20" fmla="*/ 195115 w 452072"/>
              <a:gd name="connsiteY20" fmla="*/ 96106 h 657760"/>
              <a:gd name="connsiteX21" fmla="*/ 195621 w 452072"/>
              <a:gd name="connsiteY21" fmla="*/ 98588 h 657760"/>
              <a:gd name="connsiteX22" fmla="*/ 195621 w 452072"/>
              <a:gd name="connsiteY22" fmla="*/ 329228 h 657760"/>
              <a:gd name="connsiteX23" fmla="*/ 203651 w 452072"/>
              <a:gd name="connsiteY23" fmla="*/ 337258 h 657760"/>
              <a:gd name="connsiteX24" fmla="*/ 211681 w 452072"/>
              <a:gd name="connsiteY24" fmla="*/ 329228 h 657760"/>
              <a:gd name="connsiteX25" fmla="*/ 211681 w 452072"/>
              <a:gd name="connsiteY25" fmla="*/ 49349 h 657760"/>
              <a:gd name="connsiteX26" fmla="*/ 240371 w 452072"/>
              <a:gd name="connsiteY26" fmla="*/ 16218 h 657760"/>
              <a:gd name="connsiteX27" fmla="*/ 275259 w 452072"/>
              <a:gd name="connsiteY27" fmla="*/ 44842 h 657760"/>
              <a:gd name="connsiteX28" fmla="*/ 275413 w 452072"/>
              <a:gd name="connsiteY28" fmla="*/ 47935 h 657760"/>
              <a:gd name="connsiteX29" fmla="*/ 275413 w 452072"/>
              <a:gd name="connsiteY29" fmla="*/ 329228 h 657760"/>
              <a:gd name="connsiteX30" fmla="*/ 283443 w 452072"/>
              <a:gd name="connsiteY30" fmla="*/ 337258 h 657760"/>
              <a:gd name="connsiteX31" fmla="*/ 291473 w 452072"/>
              <a:gd name="connsiteY31" fmla="*/ 329228 h 657760"/>
              <a:gd name="connsiteX32" fmla="*/ 291473 w 452072"/>
              <a:gd name="connsiteY32" fmla="*/ 97528 h 657760"/>
              <a:gd name="connsiteX33" fmla="*/ 320148 w 452072"/>
              <a:gd name="connsiteY33" fmla="*/ 64397 h 657760"/>
              <a:gd name="connsiteX34" fmla="*/ 355042 w 452072"/>
              <a:gd name="connsiteY34" fmla="*/ 92996 h 657760"/>
              <a:gd name="connsiteX35" fmla="*/ 355198 w 452072"/>
              <a:gd name="connsiteY35" fmla="*/ 96106 h 657760"/>
              <a:gd name="connsiteX36" fmla="*/ 355198 w 452072"/>
              <a:gd name="connsiteY36" fmla="*/ 329228 h 657760"/>
              <a:gd name="connsiteX37" fmla="*/ 363228 w 452072"/>
              <a:gd name="connsiteY37" fmla="*/ 337258 h 657760"/>
              <a:gd name="connsiteX38" fmla="*/ 371257 w 452072"/>
              <a:gd name="connsiteY38" fmla="*/ 329228 h 657760"/>
              <a:gd name="connsiteX39" fmla="*/ 371257 w 452072"/>
              <a:gd name="connsiteY39" fmla="*/ 180227 h 657760"/>
              <a:gd name="connsiteX40" fmla="*/ 372293 w 452072"/>
              <a:gd name="connsiteY40" fmla="*/ 176493 h 657760"/>
              <a:gd name="connsiteX41" fmla="*/ 404160 w 452072"/>
              <a:gd name="connsiteY41" fmla="*/ 144619 h 657760"/>
              <a:gd name="connsiteX42" fmla="*/ 407311 w 452072"/>
              <a:gd name="connsiteY42" fmla="*/ 144775 h 657760"/>
              <a:gd name="connsiteX43" fmla="*/ 436010 w 452072"/>
              <a:gd name="connsiteY43" fmla="*/ 178195 h 657760"/>
              <a:gd name="connsiteX44" fmla="*/ 436010 w 452072"/>
              <a:gd name="connsiteY44" fmla="*/ 454983 h 657760"/>
              <a:gd name="connsiteX45" fmla="*/ 408805 w 452072"/>
              <a:gd name="connsiteY45" fmla="*/ 542019 h 657760"/>
              <a:gd name="connsiteX46" fmla="*/ 396029 w 452072"/>
              <a:gd name="connsiteY46" fmla="*/ 560487 h 657760"/>
              <a:gd name="connsiteX47" fmla="*/ 380275 w 452072"/>
              <a:gd name="connsiteY47" fmla="*/ 610698 h 657760"/>
              <a:gd name="connsiteX48" fmla="*/ 380195 w 452072"/>
              <a:gd name="connsiteY48" fmla="*/ 649731 h 657760"/>
              <a:gd name="connsiteX49" fmla="*/ 388224 w 452072"/>
              <a:gd name="connsiteY49" fmla="*/ 657760 h 657760"/>
              <a:gd name="connsiteX50" fmla="*/ 388224 w 452072"/>
              <a:gd name="connsiteY50" fmla="*/ 657760 h 657760"/>
              <a:gd name="connsiteX51" fmla="*/ 396254 w 452072"/>
              <a:gd name="connsiteY51" fmla="*/ 649731 h 657760"/>
              <a:gd name="connsiteX52" fmla="*/ 396335 w 452072"/>
              <a:gd name="connsiteY52" fmla="*/ 610641 h 657760"/>
              <a:gd name="connsiteX53" fmla="*/ 409182 w 452072"/>
              <a:gd name="connsiteY53" fmla="*/ 569649 h 657760"/>
              <a:gd name="connsiteX54" fmla="*/ 422030 w 452072"/>
              <a:gd name="connsiteY54" fmla="*/ 551108 h 657760"/>
              <a:gd name="connsiteX55" fmla="*/ 452070 w 452072"/>
              <a:gd name="connsiteY55" fmla="*/ 455047 h 657760"/>
              <a:gd name="connsiteX56" fmla="*/ 452070 w 452072"/>
              <a:gd name="connsiteY56" fmla="*/ 178195 h 657760"/>
              <a:gd name="connsiteX57" fmla="*/ 408829 w 452072"/>
              <a:gd name="connsiteY57" fmla="*/ 128796 h 657760"/>
              <a:gd name="connsiteX58" fmla="*/ 371940 w 452072"/>
              <a:gd name="connsiteY58" fmla="*/ 141017 h 657760"/>
              <a:gd name="connsiteX59" fmla="*/ 371257 w 452072"/>
              <a:gd name="connsiteY59" fmla="*/ 141700 h 657760"/>
              <a:gd name="connsiteX60" fmla="*/ 371257 w 452072"/>
              <a:gd name="connsiteY60" fmla="*/ 98106 h 657760"/>
              <a:gd name="connsiteX61" fmla="*/ 323665 w 452072"/>
              <a:gd name="connsiteY61" fmla="*/ 48184 h 657760"/>
              <a:gd name="connsiteX62" fmla="*/ 291473 w 452072"/>
              <a:gd name="connsiteY62" fmla="*/ 60406 h 657760"/>
              <a:gd name="connsiteX63" fmla="*/ 291473 w 452072"/>
              <a:gd name="connsiteY63" fmla="*/ 49606 h 657760"/>
              <a:gd name="connsiteX64" fmla="*/ 249855 w 452072"/>
              <a:gd name="connsiteY64" fmla="*/ 415 h 657760"/>
              <a:gd name="connsiteX65" fmla="*/ 196031 w 452072"/>
              <a:gd name="connsiteY65" fmla="*/ 41728 h 657760"/>
              <a:gd name="connsiteX66" fmla="*/ 195621 w 452072"/>
              <a:gd name="connsiteY66" fmla="*/ 47935 h 657760"/>
              <a:gd name="connsiteX67" fmla="*/ 195621 w 452072"/>
              <a:gd name="connsiteY67" fmla="*/ 60863 h 657760"/>
              <a:gd name="connsiteX68" fmla="*/ 163341 w 452072"/>
              <a:gd name="connsiteY68" fmla="*/ 48184 h 657760"/>
              <a:gd name="connsiteX69" fmla="*/ 115339 w 452072"/>
              <a:gd name="connsiteY69" fmla="*/ 98138 h 657760"/>
              <a:gd name="connsiteX70" fmla="*/ 115339 w 452072"/>
              <a:gd name="connsiteY70" fmla="*/ 343955 h 657760"/>
              <a:gd name="connsiteX71" fmla="*/ 115238 w 452072"/>
              <a:gd name="connsiteY71" fmla="*/ 344006 h 657760"/>
              <a:gd name="connsiteX72" fmla="*/ 115186 w 452072"/>
              <a:gd name="connsiteY72" fmla="*/ 343955 h 657760"/>
              <a:gd name="connsiteX73" fmla="*/ 95112 w 452072"/>
              <a:gd name="connsiteY73" fmla="*/ 263954 h 657760"/>
              <a:gd name="connsiteX74" fmla="*/ 42115 w 452072"/>
              <a:gd name="connsiteY74" fmla="*/ 225178 h 657760"/>
              <a:gd name="connsiteX75" fmla="*/ 357 w 452072"/>
              <a:gd name="connsiteY75" fmla="*/ 278528 h 657760"/>
              <a:gd name="connsiteX76" fmla="*/ 1163 w 452072"/>
              <a:gd name="connsiteY76" fmla="*/ 283201 h 65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452072" h="657760">
                <a:moveTo>
                  <a:pt x="49535" y="498730"/>
                </a:moveTo>
                <a:cubicBezTo>
                  <a:pt x="51862" y="509082"/>
                  <a:pt x="57739" y="518292"/>
                  <a:pt x="66148" y="524762"/>
                </a:cubicBezTo>
                <a:lnTo>
                  <a:pt x="155504" y="593409"/>
                </a:lnTo>
                <a:lnTo>
                  <a:pt x="155504" y="649698"/>
                </a:lnTo>
                <a:cubicBezTo>
                  <a:pt x="155504" y="654133"/>
                  <a:pt x="159099" y="657728"/>
                  <a:pt x="163534" y="657728"/>
                </a:cubicBezTo>
                <a:cubicBezTo>
                  <a:pt x="167969" y="657728"/>
                  <a:pt x="171564" y="654133"/>
                  <a:pt x="171564" y="649698"/>
                </a:cubicBezTo>
                <a:lnTo>
                  <a:pt x="171564" y="589475"/>
                </a:lnTo>
                <a:cubicBezTo>
                  <a:pt x="171565" y="586981"/>
                  <a:pt x="170408" y="584628"/>
                  <a:pt x="168432" y="583107"/>
                </a:cubicBezTo>
                <a:lnTo>
                  <a:pt x="75937" y="512043"/>
                </a:lnTo>
                <a:cubicBezTo>
                  <a:pt x="70509" y="507860"/>
                  <a:pt x="66712" y="501913"/>
                  <a:pt x="65201" y="495229"/>
                </a:cubicBezTo>
                <a:lnTo>
                  <a:pt x="16853" y="279716"/>
                </a:lnTo>
                <a:cubicBezTo>
                  <a:pt x="13042" y="262528"/>
                  <a:pt x="23886" y="245504"/>
                  <a:pt x="41075" y="241693"/>
                </a:cubicBezTo>
                <a:cubicBezTo>
                  <a:pt x="42076" y="241471"/>
                  <a:pt x="43088" y="241298"/>
                  <a:pt x="44106" y="241173"/>
                </a:cubicBezTo>
                <a:cubicBezTo>
                  <a:pt x="60914" y="239781"/>
                  <a:pt x="76102" y="251195"/>
                  <a:pt x="79438" y="267728"/>
                </a:cubicBezTo>
                <a:lnTo>
                  <a:pt x="115572" y="411518"/>
                </a:lnTo>
                <a:cubicBezTo>
                  <a:pt x="116631" y="415824"/>
                  <a:pt x="120982" y="418456"/>
                  <a:pt x="125288" y="417396"/>
                </a:cubicBezTo>
                <a:cubicBezTo>
                  <a:pt x="128903" y="416508"/>
                  <a:pt x="131432" y="413249"/>
                  <a:pt x="131399" y="409526"/>
                </a:cubicBezTo>
                <a:lnTo>
                  <a:pt x="131399" y="97528"/>
                </a:lnTo>
                <a:cubicBezTo>
                  <a:pt x="131117" y="80787"/>
                  <a:pt x="143473" y="66515"/>
                  <a:pt x="160081" y="64397"/>
                </a:cubicBezTo>
                <a:cubicBezTo>
                  <a:pt x="177610" y="62663"/>
                  <a:pt x="193227" y="75467"/>
                  <a:pt x="194960" y="92996"/>
                </a:cubicBezTo>
                <a:cubicBezTo>
                  <a:pt x="195062" y="94030"/>
                  <a:pt x="195114" y="95068"/>
                  <a:pt x="195115" y="96106"/>
                </a:cubicBezTo>
                <a:cubicBezTo>
                  <a:pt x="195146" y="96956"/>
                  <a:pt x="195317" y="97794"/>
                  <a:pt x="195621" y="98588"/>
                </a:cubicBezTo>
                <a:lnTo>
                  <a:pt x="195621" y="329228"/>
                </a:lnTo>
                <a:cubicBezTo>
                  <a:pt x="195621" y="333663"/>
                  <a:pt x="199216" y="337258"/>
                  <a:pt x="203651" y="337258"/>
                </a:cubicBezTo>
                <a:cubicBezTo>
                  <a:pt x="208086" y="337258"/>
                  <a:pt x="211681" y="333663"/>
                  <a:pt x="211681" y="329228"/>
                </a:cubicBezTo>
                <a:lnTo>
                  <a:pt x="211681" y="49349"/>
                </a:lnTo>
                <a:cubicBezTo>
                  <a:pt x="211400" y="32606"/>
                  <a:pt x="223760" y="18332"/>
                  <a:pt x="240371" y="16218"/>
                </a:cubicBezTo>
                <a:cubicBezTo>
                  <a:pt x="257910" y="14488"/>
                  <a:pt x="273530" y="27304"/>
                  <a:pt x="275259" y="44842"/>
                </a:cubicBezTo>
                <a:cubicBezTo>
                  <a:pt x="275360" y="45870"/>
                  <a:pt x="275412" y="46903"/>
                  <a:pt x="275413" y="47935"/>
                </a:cubicBezTo>
                <a:lnTo>
                  <a:pt x="275413" y="329228"/>
                </a:lnTo>
                <a:cubicBezTo>
                  <a:pt x="275413" y="333663"/>
                  <a:pt x="279008" y="337258"/>
                  <a:pt x="283443" y="337258"/>
                </a:cubicBezTo>
                <a:cubicBezTo>
                  <a:pt x="287878" y="337258"/>
                  <a:pt x="291473" y="333663"/>
                  <a:pt x="291473" y="329228"/>
                </a:cubicBezTo>
                <a:lnTo>
                  <a:pt x="291473" y="97528"/>
                </a:lnTo>
                <a:cubicBezTo>
                  <a:pt x="291190" y="80790"/>
                  <a:pt x="303543" y="66518"/>
                  <a:pt x="320148" y="64397"/>
                </a:cubicBezTo>
                <a:cubicBezTo>
                  <a:pt x="337681" y="62658"/>
                  <a:pt x="353304" y="75462"/>
                  <a:pt x="355042" y="92996"/>
                </a:cubicBezTo>
                <a:cubicBezTo>
                  <a:pt x="355145" y="94029"/>
                  <a:pt x="355196" y="95067"/>
                  <a:pt x="355198" y="96106"/>
                </a:cubicBezTo>
                <a:lnTo>
                  <a:pt x="355198" y="329228"/>
                </a:lnTo>
                <a:cubicBezTo>
                  <a:pt x="355198" y="333663"/>
                  <a:pt x="358793" y="337258"/>
                  <a:pt x="363228" y="337258"/>
                </a:cubicBezTo>
                <a:cubicBezTo>
                  <a:pt x="367662" y="337258"/>
                  <a:pt x="371257" y="333663"/>
                  <a:pt x="371257" y="329228"/>
                </a:cubicBezTo>
                <a:lnTo>
                  <a:pt x="371257" y="180227"/>
                </a:lnTo>
                <a:cubicBezTo>
                  <a:pt x="371908" y="179087"/>
                  <a:pt x="372264" y="177804"/>
                  <a:pt x="372293" y="176493"/>
                </a:cubicBezTo>
                <a:cubicBezTo>
                  <a:pt x="372292" y="158892"/>
                  <a:pt x="386559" y="144621"/>
                  <a:pt x="404160" y="144619"/>
                </a:cubicBezTo>
                <a:cubicBezTo>
                  <a:pt x="405212" y="144619"/>
                  <a:pt x="406264" y="144672"/>
                  <a:pt x="407311" y="144775"/>
                </a:cubicBezTo>
                <a:cubicBezTo>
                  <a:pt x="423989" y="146987"/>
                  <a:pt x="436344" y="161374"/>
                  <a:pt x="436010" y="178195"/>
                </a:cubicBezTo>
                <a:lnTo>
                  <a:pt x="436010" y="454983"/>
                </a:lnTo>
                <a:cubicBezTo>
                  <a:pt x="436015" y="486088"/>
                  <a:pt x="426524" y="516454"/>
                  <a:pt x="408805" y="542019"/>
                </a:cubicBezTo>
                <a:lnTo>
                  <a:pt x="396029" y="560487"/>
                </a:lnTo>
                <a:cubicBezTo>
                  <a:pt x="385802" y="575236"/>
                  <a:pt x="380306" y="592749"/>
                  <a:pt x="380275" y="610698"/>
                </a:cubicBezTo>
                <a:lnTo>
                  <a:pt x="380195" y="649731"/>
                </a:lnTo>
                <a:cubicBezTo>
                  <a:pt x="380195" y="654165"/>
                  <a:pt x="383790" y="657760"/>
                  <a:pt x="388224" y="657760"/>
                </a:cubicBezTo>
                <a:lnTo>
                  <a:pt x="388224" y="657760"/>
                </a:lnTo>
                <a:cubicBezTo>
                  <a:pt x="392659" y="657760"/>
                  <a:pt x="396254" y="654165"/>
                  <a:pt x="396254" y="649731"/>
                </a:cubicBezTo>
                <a:lnTo>
                  <a:pt x="396335" y="610641"/>
                </a:lnTo>
                <a:cubicBezTo>
                  <a:pt x="396359" y="595990"/>
                  <a:pt x="400839" y="581693"/>
                  <a:pt x="409182" y="569649"/>
                </a:cubicBezTo>
                <a:lnTo>
                  <a:pt x="422030" y="551108"/>
                </a:lnTo>
                <a:cubicBezTo>
                  <a:pt x="441588" y="522892"/>
                  <a:pt x="452069" y="489379"/>
                  <a:pt x="452070" y="455047"/>
                </a:cubicBezTo>
                <a:lnTo>
                  <a:pt x="452070" y="178195"/>
                </a:lnTo>
                <a:cubicBezTo>
                  <a:pt x="452349" y="153117"/>
                  <a:pt x="433724" y="131839"/>
                  <a:pt x="408829" y="128796"/>
                </a:cubicBezTo>
                <a:cubicBezTo>
                  <a:pt x="395363" y="127517"/>
                  <a:pt x="381979" y="131951"/>
                  <a:pt x="371940" y="141017"/>
                </a:cubicBezTo>
                <a:cubicBezTo>
                  <a:pt x="371699" y="141234"/>
                  <a:pt x="371490" y="141483"/>
                  <a:pt x="371257" y="141700"/>
                </a:cubicBezTo>
                <a:lnTo>
                  <a:pt x="371257" y="98106"/>
                </a:lnTo>
                <a:cubicBezTo>
                  <a:pt x="371315" y="71407"/>
                  <a:pt x="350335" y="49401"/>
                  <a:pt x="323665" y="48184"/>
                </a:cubicBezTo>
                <a:cubicBezTo>
                  <a:pt x="311787" y="48108"/>
                  <a:pt x="300308" y="52467"/>
                  <a:pt x="291473" y="60406"/>
                </a:cubicBezTo>
                <a:lnTo>
                  <a:pt x="291473" y="49606"/>
                </a:lnTo>
                <a:cubicBezTo>
                  <a:pt x="291827" y="25118"/>
                  <a:pt x="274063" y="4121"/>
                  <a:pt x="249855" y="415"/>
                </a:cubicBezTo>
                <a:cubicBezTo>
                  <a:pt x="223583" y="-3040"/>
                  <a:pt x="199485" y="15457"/>
                  <a:pt x="196031" y="41728"/>
                </a:cubicBezTo>
                <a:cubicBezTo>
                  <a:pt x="195760" y="43786"/>
                  <a:pt x="195624" y="45860"/>
                  <a:pt x="195621" y="47935"/>
                </a:cubicBezTo>
                <a:lnTo>
                  <a:pt x="195621" y="60863"/>
                </a:lnTo>
                <a:cubicBezTo>
                  <a:pt x="186835" y="52734"/>
                  <a:pt x="175311" y="48208"/>
                  <a:pt x="163341" y="48184"/>
                </a:cubicBezTo>
                <a:cubicBezTo>
                  <a:pt x="136479" y="49146"/>
                  <a:pt x="115231" y="71259"/>
                  <a:pt x="115339" y="98138"/>
                </a:cubicBezTo>
                <a:lnTo>
                  <a:pt x="115339" y="343955"/>
                </a:lnTo>
                <a:cubicBezTo>
                  <a:pt x="115325" y="343997"/>
                  <a:pt x="115280" y="344020"/>
                  <a:pt x="115238" y="344006"/>
                </a:cubicBezTo>
                <a:cubicBezTo>
                  <a:pt x="115214" y="343998"/>
                  <a:pt x="115194" y="343979"/>
                  <a:pt x="115186" y="343955"/>
                </a:cubicBezTo>
                <a:lnTo>
                  <a:pt x="95112" y="263954"/>
                </a:lnTo>
                <a:cubicBezTo>
                  <a:pt x="89906" y="239414"/>
                  <a:pt x="67080" y="222713"/>
                  <a:pt x="42115" y="225178"/>
                </a:cubicBezTo>
                <a:cubicBezTo>
                  <a:pt x="15852" y="228378"/>
                  <a:pt x="-2844" y="252264"/>
                  <a:pt x="357" y="278528"/>
                </a:cubicBezTo>
                <a:cubicBezTo>
                  <a:pt x="548" y="280098"/>
                  <a:pt x="817" y="281658"/>
                  <a:pt x="1163" y="28320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6" name="图形 56" descr="放松手势 轮廓">
            <a:extLst>
              <a:ext uri="{FF2B5EF4-FFF2-40B4-BE49-F238E27FC236}">
                <a16:creationId xmlns:a16="http://schemas.microsoft.com/office/drawing/2014/main" id="{76BB5821-F308-4734-918F-D0500CA371C0}"/>
              </a:ext>
            </a:extLst>
          </p:cNvPr>
          <p:cNvSpPr/>
          <p:nvPr/>
        </p:nvSpPr>
        <p:spPr>
          <a:xfrm>
            <a:off x="7584220" y="5650170"/>
            <a:ext cx="633002" cy="610199"/>
          </a:xfrm>
          <a:custGeom>
            <a:avLst/>
            <a:gdLst>
              <a:gd name="connsiteX0" fmla="*/ 631144 w 633002"/>
              <a:gd name="connsiteY0" fmla="*/ 188289 h 610199"/>
              <a:gd name="connsiteX1" fmla="*/ 608251 w 633002"/>
              <a:gd name="connsiteY1" fmla="*/ 159638 h 610199"/>
              <a:gd name="connsiteX2" fmla="*/ 574944 w 633002"/>
              <a:gd name="connsiteY2" fmla="*/ 156258 h 610199"/>
              <a:gd name="connsiteX3" fmla="*/ 452802 w 633002"/>
              <a:gd name="connsiteY3" fmla="*/ 241992 h 610199"/>
              <a:gd name="connsiteX4" fmla="*/ 443463 w 633002"/>
              <a:gd name="connsiteY4" fmla="*/ 244971 h 610199"/>
              <a:gd name="connsiteX5" fmla="*/ 436445 w 633002"/>
              <a:gd name="connsiteY5" fmla="*/ 237495 h 610199"/>
              <a:gd name="connsiteX6" fmla="*/ 434598 w 633002"/>
              <a:gd name="connsiteY6" fmla="*/ 227546 h 610199"/>
              <a:gd name="connsiteX7" fmla="*/ 433530 w 633002"/>
              <a:gd name="connsiteY7" fmla="*/ 216385 h 610199"/>
              <a:gd name="connsiteX8" fmla="*/ 433530 w 633002"/>
              <a:gd name="connsiteY8" fmla="*/ 140704 h 610199"/>
              <a:gd name="connsiteX9" fmla="*/ 386283 w 633002"/>
              <a:gd name="connsiteY9" fmla="*/ 88350 h 610199"/>
              <a:gd name="connsiteX10" fmla="*/ 341187 w 633002"/>
              <a:gd name="connsiteY10" fmla="*/ 111315 h 610199"/>
              <a:gd name="connsiteX11" fmla="*/ 272008 w 633002"/>
              <a:gd name="connsiteY11" fmla="*/ 96181 h 610199"/>
              <a:gd name="connsiteX12" fmla="*/ 256874 w 633002"/>
              <a:gd name="connsiteY12" fmla="*/ 111315 h 610199"/>
              <a:gd name="connsiteX13" fmla="*/ 211779 w 633002"/>
              <a:gd name="connsiteY13" fmla="*/ 88350 h 610199"/>
              <a:gd name="connsiteX14" fmla="*/ 164531 w 633002"/>
              <a:gd name="connsiteY14" fmla="*/ 140704 h 610199"/>
              <a:gd name="connsiteX15" fmla="*/ 164531 w 633002"/>
              <a:gd name="connsiteY15" fmla="*/ 157968 h 610199"/>
              <a:gd name="connsiteX16" fmla="*/ 164430 w 633002"/>
              <a:gd name="connsiteY16" fmla="*/ 158019 h 610199"/>
              <a:gd name="connsiteX17" fmla="*/ 164379 w 633002"/>
              <a:gd name="connsiteY17" fmla="*/ 157968 h 610199"/>
              <a:gd name="connsiteX18" fmla="*/ 90842 w 633002"/>
              <a:gd name="connsiteY18" fmla="*/ 25629 h 610199"/>
              <a:gd name="connsiteX19" fmla="*/ 64343 w 633002"/>
              <a:gd name="connsiteY19" fmla="*/ 2398 h 610199"/>
              <a:gd name="connsiteX20" fmla="*/ 25567 w 633002"/>
              <a:gd name="connsiteY20" fmla="*/ 5674 h 610199"/>
              <a:gd name="connsiteX21" fmla="*/ 5811 w 633002"/>
              <a:gd name="connsiteY21" fmla="*/ 71476 h 610199"/>
              <a:gd name="connsiteX22" fmla="*/ 6023 w 633002"/>
              <a:gd name="connsiteY22" fmla="*/ 71864 h 610199"/>
              <a:gd name="connsiteX23" fmla="*/ 89854 w 633002"/>
              <a:gd name="connsiteY23" fmla="*/ 223427 h 610199"/>
              <a:gd name="connsiteX24" fmla="*/ 174456 w 633002"/>
              <a:gd name="connsiteY24" fmla="*/ 460861 h 610199"/>
              <a:gd name="connsiteX25" fmla="*/ 174456 w 633002"/>
              <a:gd name="connsiteY25" fmla="*/ 610200 h 610199"/>
              <a:gd name="connsiteX26" fmla="*/ 190516 w 633002"/>
              <a:gd name="connsiteY26" fmla="*/ 610200 h 610199"/>
              <a:gd name="connsiteX27" fmla="*/ 190516 w 633002"/>
              <a:gd name="connsiteY27" fmla="*/ 451306 h 610199"/>
              <a:gd name="connsiteX28" fmla="*/ 186204 w 633002"/>
              <a:gd name="connsiteY28" fmla="*/ 449049 h 610199"/>
              <a:gd name="connsiteX29" fmla="*/ 105833 w 633002"/>
              <a:gd name="connsiteY29" fmla="*/ 220922 h 610199"/>
              <a:gd name="connsiteX30" fmla="*/ 105761 w 633002"/>
              <a:gd name="connsiteY30" fmla="*/ 219003 h 610199"/>
              <a:gd name="connsiteX31" fmla="*/ 20243 w 633002"/>
              <a:gd name="connsiteY31" fmla="*/ 64429 h 610199"/>
              <a:gd name="connsiteX32" fmla="*/ 32786 w 633002"/>
              <a:gd name="connsiteY32" fmla="*/ 20039 h 610199"/>
              <a:gd name="connsiteX33" fmla="*/ 32842 w 633002"/>
              <a:gd name="connsiteY33" fmla="*/ 20008 h 610199"/>
              <a:gd name="connsiteX34" fmla="*/ 59292 w 633002"/>
              <a:gd name="connsiteY34" fmla="*/ 17639 h 610199"/>
              <a:gd name="connsiteX35" fmla="*/ 76653 w 633002"/>
              <a:gd name="connsiteY35" fmla="*/ 33080 h 610199"/>
              <a:gd name="connsiteX36" fmla="*/ 164531 w 633002"/>
              <a:gd name="connsiteY36" fmla="*/ 191348 h 610199"/>
              <a:gd name="connsiteX37" fmla="*/ 164531 w 633002"/>
              <a:gd name="connsiteY37" fmla="*/ 230542 h 610199"/>
              <a:gd name="connsiteX38" fmla="*/ 211779 w 633002"/>
              <a:gd name="connsiteY38" fmla="*/ 282896 h 610199"/>
              <a:gd name="connsiteX39" fmla="*/ 256874 w 633002"/>
              <a:gd name="connsiteY39" fmla="*/ 259931 h 610199"/>
              <a:gd name="connsiteX40" fmla="*/ 326054 w 633002"/>
              <a:gd name="connsiteY40" fmla="*/ 275065 h 610199"/>
              <a:gd name="connsiteX41" fmla="*/ 341187 w 633002"/>
              <a:gd name="connsiteY41" fmla="*/ 259931 h 610199"/>
              <a:gd name="connsiteX42" fmla="*/ 410367 w 633002"/>
              <a:gd name="connsiteY42" fmla="*/ 275065 h 610199"/>
              <a:gd name="connsiteX43" fmla="*/ 428488 w 633002"/>
              <a:gd name="connsiteY43" fmla="*/ 254575 h 610199"/>
              <a:gd name="connsiteX44" fmla="*/ 442620 w 633002"/>
              <a:gd name="connsiteY44" fmla="*/ 261135 h 610199"/>
              <a:gd name="connsiteX45" fmla="*/ 466156 w 633002"/>
              <a:gd name="connsiteY45" fmla="*/ 250994 h 610199"/>
              <a:gd name="connsiteX46" fmla="*/ 579376 w 633002"/>
              <a:gd name="connsiteY46" fmla="*/ 171691 h 610199"/>
              <a:gd name="connsiteX47" fmla="*/ 600623 w 633002"/>
              <a:gd name="connsiteY47" fmla="*/ 173779 h 610199"/>
              <a:gd name="connsiteX48" fmla="*/ 615727 w 633002"/>
              <a:gd name="connsiteY48" fmla="*/ 192850 h 610199"/>
              <a:gd name="connsiteX49" fmla="*/ 595408 w 633002"/>
              <a:gd name="connsiteY49" fmla="*/ 229731 h 610199"/>
              <a:gd name="connsiteX50" fmla="*/ 595379 w 633002"/>
              <a:gd name="connsiteY50" fmla="*/ 229739 h 610199"/>
              <a:gd name="connsiteX51" fmla="*/ 516133 w 633002"/>
              <a:gd name="connsiteY51" fmla="*/ 315393 h 610199"/>
              <a:gd name="connsiteX52" fmla="*/ 513724 w 633002"/>
              <a:gd name="connsiteY52" fmla="*/ 319078 h 610199"/>
              <a:gd name="connsiteX53" fmla="*/ 375354 w 633002"/>
              <a:gd name="connsiteY53" fmla="*/ 461471 h 610199"/>
              <a:gd name="connsiteX54" fmla="*/ 371339 w 633002"/>
              <a:gd name="connsiteY54" fmla="*/ 463784 h 610199"/>
              <a:gd name="connsiteX55" fmla="*/ 371339 w 633002"/>
              <a:gd name="connsiteY55" fmla="*/ 610200 h 610199"/>
              <a:gd name="connsiteX56" fmla="*/ 387399 w 633002"/>
              <a:gd name="connsiteY56" fmla="*/ 610200 h 610199"/>
              <a:gd name="connsiteX57" fmla="*/ 387399 w 633002"/>
              <a:gd name="connsiteY57" fmla="*/ 473034 h 610199"/>
              <a:gd name="connsiteX58" fmla="*/ 527335 w 633002"/>
              <a:gd name="connsiteY58" fmla="*/ 327702 h 610199"/>
              <a:gd name="connsiteX59" fmla="*/ 529671 w 633002"/>
              <a:gd name="connsiteY59" fmla="*/ 324057 h 610199"/>
              <a:gd name="connsiteX60" fmla="*/ 599531 w 633002"/>
              <a:gd name="connsiteY60" fmla="*/ 245244 h 610199"/>
              <a:gd name="connsiteX61" fmla="*/ 631305 w 633002"/>
              <a:gd name="connsiteY61" fmla="*/ 188852 h 610199"/>
              <a:gd name="connsiteX62" fmla="*/ 631144 w 633002"/>
              <a:gd name="connsiteY62" fmla="*/ 188289 h 610199"/>
              <a:gd name="connsiteX63" fmla="*/ 214718 w 633002"/>
              <a:gd name="connsiteY63" fmla="*/ 266925 h 610199"/>
              <a:gd name="connsiteX64" fmla="*/ 180591 w 633002"/>
              <a:gd name="connsiteY64" fmla="*/ 232798 h 610199"/>
              <a:gd name="connsiteX65" fmla="*/ 180591 w 633002"/>
              <a:gd name="connsiteY65" fmla="*/ 138448 h 610199"/>
              <a:gd name="connsiteX66" fmla="*/ 214718 w 633002"/>
              <a:gd name="connsiteY66" fmla="*/ 104321 h 610199"/>
              <a:gd name="connsiteX67" fmla="*/ 248844 w 633002"/>
              <a:gd name="connsiteY67" fmla="*/ 138448 h 610199"/>
              <a:gd name="connsiteX68" fmla="*/ 248844 w 633002"/>
              <a:gd name="connsiteY68" fmla="*/ 232798 h 610199"/>
              <a:gd name="connsiteX69" fmla="*/ 214718 w 633002"/>
              <a:gd name="connsiteY69" fmla="*/ 266925 h 610199"/>
              <a:gd name="connsiteX70" fmla="*/ 299031 w 633002"/>
              <a:gd name="connsiteY70" fmla="*/ 266925 h 610199"/>
              <a:gd name="connsiteX71" fmla="*/ 264904 w 633002"/>
              <a:gd name="connsiteY71" fmla="*/ 232798 h 610199"/>
              <a:gd name="connsiteX72" fmla="*/ 264904 w 633002"/>
              <a:gd name="connsiteY72" fmla="*/ 138448 h 610199"/>
              <a:gd name="connsiteX73" fmla="*/ 299031 w 633002"/>
              <a:gd name="connsiteY73" fmla="*/ 104321 h 610199"/>
              <a:gd name="connsiteX74" fmla="*/ 333158 w 633002"/>
              <a:gd name="connsiteY74" fmla="*/ 138448 h 610199"/>
              <a:gd name="connsiteX75" fmla="*/ 333158 w 633002"/>
              <a:gd name="connsiteY75" fmla="*/ 232798 h 610199"/>
              <a:gd name="connsiteX76" fmla="*/ 299031 w 633002"/>
              <a:gd name="connsiteY76" fmla="*/ 266925 h 610199"/>
              <a:gd name="connsiteX77" fmla="*/ 417471 w 633002"/>
              <a:gd name="connsiteY77" fmla="*/ 232798 h 610199"/>
              <a:gd name="connsiteX78" fmla="*/ 383344 w 633002"/>
              <a:gd name="connsiteY78" fmla="*/ 266925 h 610199"/>
              <a:gd name="connsiteX79" fmla="*/ 349217 w 633002"/>
              <a:gd name="connsiteY79" fmla="*/ 232798 h 610199"/>
              <a:gd name="connsiteX80" fmla="*/ 349217 w 633002"/>
              <a:gd name="connsiteY80" fmla="*/ 138448 h 610199"/>
              <a:gd name="connsiteX81" fmla="*/ 383344 w 633002"/>
              <a:gd name="connsiteY81" fmla="*/ 104321 h 610199"/>
              <a:gd name="connsiteX82" fmla="*/ 417471 w 633002"/>
              <a:gd name="connsiteY82" fmla="*/ 138448 h 61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633002" h="610199">
                <a:moveTo>
                  <a:pt x="631144" y="188289"/>
                </a:moveTo>
                <a:cubicBezTo>
                  <a:pt x="627669" y="176053"/>
                  <a:pt x="619419" y="165728"/>
                  <a:pt x="608251" y="159638"/>
                </a:cubicBezTo>
                <a:cubicBezTo>
                  <a:pt x="598049" y="154098"/>
                  <a:pt x="586051" y="152880"/>
                  <a:pt x="574944" y="156258"/>
                </a:cubicBezTo>
                <a:cubicBezTo>
                  <a:pt x="531494" y="168102"/>
                  <a:pt x="489241" y="197748"/>
                  <a:pt x="452802" y="241992"/>
                </a:cubicBezTo>
                <a:cubicBezTo>
                  <a:pt x="450556" y="244750"/>
                  <a:pt x="446891" y="245920"/>
                  <a:pt x="443463" y="244971"/>
                </a:cubicBezTo>
                <a:cubicBezTo>
                  <a:pt x="439845" y="244098"/>
                  <a:pt x="437089" y="241162"/>
                  <a:pt x="436445" y="237495"/>
                </a:cubicBezTo>
                <a:lnTo>
                  <a:pt x="434598" y="227546"/>
                </a:lnTo>
                <a:cubicBezTo>
                  <a:pt x="433902" y="223866"/>
                  <a:pt x="433545" y="220130"/>
                  <a:pt x="433530" y="216385"/>
                </a:cubicBezTo>
                <a:lnTo>
                  <a:pt x="433530" y="140704"/>
                </a:lnTo>
                <a:cubicBezTo>
                  <a:pt x="433977" y="113552"/>
                  <a:pt x="413339" y="90683"/>
                  <a:pt x="386283" y="88350"/>
                </a:cubicBezTo>
                <a:cubicBezTo>
                  <a:pt x="368207" y="87298"/>
                  <a:pt x="350969" y="96077"/>
                  <a:pt x="341187" y="111315"/>
                </a:cubicBezTo>
                <a:cubicBezTo>
                  <a:pt x="326263" y="88032"/>
                  <a:pt x="295290" y="81257"/>
                  <a:pt x="272008" y="96181"/>
                </a:cubicBezTo>
                <a:cubicBezTo>
                  <a:pt x="265932" y="100076"/>
                  <a:pt x="260769" y="105239"/>
                  <a:pt x="256874" y="111315"/>
                </a:cubicBezTo>
                <a:cubicBezTo>
                  <a:pt x="247093" y="96077"/>
                  <a:pt x="229855" y="87298"/>
                  <a:pt x="211779" y="88350"/>
                </a:cubicBezTo>
                <a:cubicBezTo>
                  <a:pt x="184723" y="90683"/>
                  <a:pt x="164085" y="113552"/>
                  <a:pt x="164531" y="140704"/>
                </a:cubicBezTo>
                <a:lnTo>
                  <a:pt x="164531" y="157968"/>
                </a:lnTo>
                <a:cubicBezTo>
                  <a:pt x="164518" y="158010"/>
                  <a:pt x="164472" y="158033"/>
                  <a:pt x="164430" y="158019"/>
                </a:cubicBezTo>
                <a:cubicBezTo>
                  <a:pt x="164406" y="158011"/>
                  <a:pt x="164387" y="157992"/>
                  <a:pt x="164379" y="157968"/>
                </a:cubicBezTo>
                <a:lnTo>
                  <a:pt x="90842" y="25629"/>
                </a:lnTo>
                <a:cubicBezTo>
                  <a:pt x="85496" y="14634"/>
                  <a:pt x="75943" y="6259"/>
                  <a:pt x="64343" y="2398"/>
                </a:cubicBezTo>
                <a:cubicBezTo>
                  <a:pt x="51495" y="-1694"/>
                  <a:pt x="37547" y="-515"/>
                  <a:pt x="25567" y="5674"/>
                </a:cubicBezTo>
                <a:cubicBezTo>
                  <a:pt x="1941" y="18390"/>
                  <a:pt x="-6904" y="47849"/>
                  <a:pt x="5811" y="71476"/>
                </a:cubicBezTo>
                <a:cubicBezTo>
                  <a:pt x="5881" y="71606"/>
                  <a:pt x="5951" y="71735"/>
                  <a:pt x="6023" y="71864"/>
                </a:cubicBezTo>
                <a:lnTo>
                  <a:pt x="89854" y="223427"/>
                </a:lnTo>
                <a:cubicBezTo>
                  <a:pt x="91018" y="250729"/>
                  <a:pt x="101047" y="416488"/>
                  <a:pt x="174456" y="460861"/>
                </a:cubicBezTo>
                <a:lnTo>
                  <a:pt x="174456" y="610200"/>
                </a:lnTo>
                <a:lnTo>
                  <a:pt x="190516" y="610200"/>
                </a:lnTo>
                <a:lnTo>
                  <a:pt x="190516" y="451306"/>
                </a:lnTo>
                <a:lnTo>
                  <a:pt x="186204" y="449049"/>
                </a:lnTo>
                <a:cubicBezTo>
                  <a:pt x="128236" y="418809"/>
                  <a:pt x="108411" y="291424"/>
                  <a:pt x="105833" y="220922"/>
                </a:cubicBezTo>
                <a:lnTo>
                  <a:pt x="105761" y="219003"/>
                </a:lnTo>
                <a:lnTo>
                  <a:pt x="20243" y="64429"/>
                </a:lnTo>
                <a:cubicBezTo>
                  <a:pt x="11449" y="48707"/>
                  <a:pt x="17064" y="28833"/>
                  <a:pt x="32786" y="20039"/>
                </a:cubicBezTo>
                <a:cubicBezTo>
                  <a:pt x="32804" y="20029"/>
                  <a:pt x="32824" y="20018"/>
                  <a:pt x="32842" y="20008"/>
                </a:cubicBezTo>
                <a:cubicBezTo>
                  <a:pt x="40996" y="15744"/>
                  <a:pt x="50510" y="14891"/>
                  <a:pt x="59292" y="17639"/>
                </a:cubicBezTo>
                <a:cubicBezTo>
                  <a:pt x="66953" y="20185"/>
                  <a:pt x="73231" y="25769"/>
                  <a:pt x="76653" y="33080"/>
                </a:cubicBezTo>
                <a:lnTo>
                  <a:pt x="164531" y="191348"/>
                </a:lnTo>
                <a:lnTo>
                  <a:pt x="164531" y="230542"/>
                </a:lnTo>
                <a:cubicBezTo>
                  <a:pt x="164085" y="257694"/>
                  <a:pt x="184723" y="280563"/>
                  <a:pt x="211779" y="282896"/>
                </a:cubicBezTo>
                <a:cubicBezTo>
                  <a:pt x="229855" y="283947"/>
                  <a:pt x="247093" y="275168"/>
                  <a:pt x="256874" y="259931"/>
                </a:cubicBezTo>
                <a:cubicBezTo>
                  <a:pt x="271798" y="283213"/>
                  <a:pt x="302771" y="289989"/>
                  <a:pt x="326054" y="275065"/>
                </a:cubicBezTo>
                <a:cubicBezTo>
                  <a:pt x="332130" y="271169"/>
                  <a:pt x="337292" y="266007"/>
                  <a:pt x="341187" y="259931"/>
                </a:cubicBezTo>
                <a:cubicBezTo>
                  <a:pt x="356112" y="283213"/>
                  <a:pt x="387084" y="289989"/>
                  <a:pt x="410367" y="275065"/>
                </a:cubicBezTo>
                <a:cubicBezTo>
                  <a:pt x="418192" y="270049"/>
                  <a:pt x="424466" y="262954"/>
                  <a:pt x="428488" y="254575"/>
                </a:cubicBezTo>
                <a:cubicBezTo>
                  <a:pt x="432404" y="258175"/>
                  <a:pt x="437343" y="260467"/>
                  <a:pt x="442620" y="261135"/>
                </a:cubicBezTo>
                <a:cubicBezTo>
                  <a:pt x="451679" y="261970"/>
                  <a:pt x="460541" y="258151"/>
                  <a:pt x="466156" y="250994"/>
                </a:cubicBezTo>
                <a:cubicBezTo>
                  <a:pt x="500274" y="210041"/>
                  <a:pt x="539331" y="182612"/>
                  <a:pt x="579376" y="171691"/>
                </a:cubicBezTo>
                <a:cubicBezTo>
                  <a:pt x="586453" y="169517"/>
                  <a:pt x="594105" y="170269"/>
                  <a:pt x="600623" y="173779"/>
                </a:cubicBezTo>
                <a:cubicBezTo>
                  <a:pt x="607982" y="177887"/>
                  <a:pt x="613414" y="184745"/>
                  <a:pt x="615727" y="192850"/>
                </a:cubicBezTo>
                <a:cubicBezTo>
                  <a:pt x="620301" y="208645"/>
                  <a:pt x="611203" y="225157"/>
                  <a:pt x="595408" y="229731"/>
                </a:cubicBezTo>
                <a:cubicBezTo>
                  <a:pt x="595399" y="229733"/>
                  <a:pt x="595389" y="229736"/>
                  <a:pt x="595379" y="229739"/>
                </a:cubicBezTo>
                <a:cubicBezTo>
                  <a:pt x="566769" y="236427"/>
                  <a:pt x="543306" y="273019"/>
                  <a:pt x="516133" y="315393"/>
                </a:cubicBezTo>
                <a:lnTo>
                  <a:pt x="513724" y="319078"/>
                </a:lnTo>
                <a:cubicBezTo>
                  <a:pt x="485242" y="364150"/>
                  <a:pt x="438123" y="425441"/>
                  <a:pt x="375354" y="461471"/>
                </a:cubicBezTo>
                <a:lnTo>
                  <a:pt x="371339" y="463784"/>
                </a:lnTo>
                <a:lnTo>
                  <a:pt x="371339" y="610200"/>
                </a:lnTo>
                <a:lnTo>
                  <a:pt x="387399" y="610200"/>
                </a:lnTo>
                <a:lnTo>
                  <a:pt x="387399" y="473034"/>
                </a:lnTo>
                <a:cubicBezTo>
                  <a:pt x="451035" y="435150"/>
                  <a:pt x="498516" y="373320"/>
                  <a:pt x="527335" y="327702"/>
                </a:cubicBezTo>
                <a:lnTo>
                  <a:pt x="529671" y="324057"/>
                </a:lnTo>
                <a:cubicBezTo>
                  <a:pt x="553897" y="286269"/>
                  <a:pt x="576782" y="250584"/>
                  <a:pt x="599531" y="245244"/>
                </a:cubicBezTo>
                <a:cubicBezTo>
                  <a:pt x="623877" y="238446"/>
                  <a:pt x="638104" y="213198"/>
                  <a:pt x="631305" y="188852"/>
                </a:cubicBezTo>
                <a:cubicBezTo>
                  <a:pt x="631253" y="188664"/>
                  <a:pt x="631199" y="188476"/>
                  <a:pt x="631144" y="188289"/>
                </a:cubicBezTo>
                <a:close/>
                <a:moveTo>
                  <a:pt x="214718" y="266925"/>
                </a:moveTo>
                <a:cubicBezTo>
                  <a:pt x="195879" y="266902"/>
                  <a:pt x="180613" y="251637"/>
                  <a:pt x="180591" y="232798"/>
                </a:cubicBezTo>
                <a:lnTo>
                  <a:pt x="180591" y="138448"/>
                </a:lnTo>
                <a:cubicBezTo>
                  <a:pt x="180591" y="119600"/>
                  <a:pt x="195870" y="104321"/>
                  <a:pt x="214718" y="104321"/>
                </a:cubicBezTo>
                <a:cubicBezTo>
                  <a:pt x="233565" y="104321"/>
                  <a:pt x="248844" y="119600"/>
                  <a:pt x="248844" y="138448"/>
                </a:cubicBezTo>
                <a:lnTo>
                  <a:pt x="248844" y="232798"/>
                </a:lnTo>
                <a:cubicBezTo>
                  <a:pt x="248822" y="251637"/>
                  <a:pt x="233556" y="266902"/>
                  <a:pt x="214718" y="266925"/>
                </a:cubicBezTo>
                <a:close/>
                <a:moveTo>
                  <a:pt x="299031" y="266925"/>
                </a:moveTo>
                <a:cubicBezTo>
                  <a:pt x="280192" y="266902"/>
                  <a:pt x="264927" y="251637"/>
                  <a:pt x="264904" y="232798"/>
                </a:cubicBezTo>
                <a:lnTo>
                  <a:pt x="264904" y="138448"/>
                </a:lnTo>
                <a:cubicBezTo>
                  <a:pt x="264904" y="119600"/>
                  <a:pt x="280183" y="104321"/>
                  <a:pt x="299031" y="104321"/>
                </a:cubicBezTo>
                <a:cubicBezTo>
                  <a:pt x="317878" y="104321"/>
                  <a:pt x="333158" y="119600"/>
                  <a:pt x="333158" y="138448"/>
                </a:cubicBezTo>
                <a:lnTo>
                  <a:pt x="333158" y="232798"/>
                </a:lnTo>
                <a:cubicBezTo>
                  <a:pt x="333135" y="251637"/>
                  <a:pt x="317870" y="266902"/>
                  <a:pt x="299031" y="266925"/>
                </a:cubicBezTo>
                <a:close/>
                <a:moveTo>
                  <a:pt x="417471" y="232798"/>
                </a:moveTo>
                <a:cubicBezTo>
                  <a:pt x="417471" y="251646"/>
                  <a:pt x="402192" y="266925"/>
                  <a:pt x="383344" y="266925"/>
                </a:cubicBezTo>
                <a:cubicBezTo>
                  <a:pt x="364496" y="266925"/>
                  <a:pt x="349217" y="251646"/>
                  <a:pt x="349217" y="232798"/>
                </a:cubicBezTo>
                <a:lnTo>
                  <a:pt x="349217" y="138448"/>
                </a:lnTo>
                <a:cubicBezTo>
                  <a:pt x="349217" y="119600"/>
                  <a:pt x="364496" y="104321"/>
                  <a:pt x="383344" y="104321"/>
                </a:cubicBezTo>
                <a:cubicBezTo>
                  <a:pt x="402192" y="104321"/>
                  <a:pt x="417471" y="119600"/>
                  <a:pt x="417471" y="13844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77" name="图形 58" descr="保持姿势 轮廓">
            <a:extLst>
              <a:ext uri="{FF2B5EF4-FFF2-40B4-BE49-F238E27FC236}">
                <a16:creationId xmlns:a16="http://schemas.microsoft.com/office/drawing/2014/main" id="{906315D9-E96F-4131-8E00-F2271522E506}"/>
              </a:ext>
            </a:extLst>
          </p:cNvPr>
          <p:cNvGrpSpPr/>
          <p:nvPr/>
        </p:nvGrpSpPr>
        <p:grpSpPr>
          <a:xfrm>
            <a:off x="8473322" y="5656876"/>
            <a:ext cx="542059" cy="637692"/>
            <a:chOff x="8464222" y="5420629"/>
            <a:chExt cx="542059" cy="63769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78" name="图形 58" descr="保持姿势 轮廓">
              <a:extLst>
                <a:ext uri="{FF2B5EF4-FFF2-40B4-BE49-F238E27FC236}">
                  <a16:creationId xmlns:a16="http://schemas.microsoft.com/office/drawing/2014/main" id="{B7951409-C39B-4E44-A44E-3502EC01FDC1}"/>
                </a:ext>
              </a:extLst>
            </p:cNvPr>
            <p:cNvSpPr/>
            <p:nvPr/>
          </p:nvSpPr>
          <p:spPr>
            <a:xfrm>
              <a:off x="8580682" y="5420629"/>
              <a:ext cx="425599" cy="637692"/>
            </a:xfrm>
            <a:custGeom>
              <a:avLst/>
              <a:gdLst>
                <a:gd name="connsiteX0" fmla="*/ 385709 w 425599"/>
                <a:gd name="connsiteY0" fmla="*/ 266064 h 637692"/>
                <a:gd name="connsiteX1" fmla="*/ 351502 w 425599"/>
                <a:gd name="connsiteY1" fmla="*/ 269654 h 637692"/>
                <a:gd name="connsiteX2" fmla="*/ 290322 w 425599"/>
                <a:gd name="connsiteY2" fmla="*/ 229154 h 637692"/>
                <a:gd name="connsiteX3" fmla="*/ 274151 w 425599"/>
                <a:gd name="connsiteY3" fmla="*/ 235398 h 637692"/>
                <a:gd name="connsiteX4" fmla="*/ 204758 w 425599"/>
                <a:gd name="connsiteY4" fmla="*/ 211499 h 637692"/>
                <a:gd name="connsiteX5" fmla="*/ 191645 w 425599"/>
                <a:gd name="connsiteY5" fmla="*/ 220632 h 637692"/>
                <a:gd name="connsiteX6" fmla="*/ 191645 w 425599"/>
                <a:gd name="connsiteY6" fmla="*/ 119889 h 637692"/>
                <a:gd name="connsiteX7" fmla="*/ 214610 w 425599"/>
                <a:gd name="connsiteY7" fmla="*/ 58863 h 637692"/>
                <a:gd name="connsiteX8" fmla="*/ 137608 w 425599"/>
                <a:gd name="connsiteY8" fmla="*/ 659 h 637692"/>
                <a:gd name="connsiteX9" fmla="*/ 78753 w 425599"/>
                <a:gd name="connsiteY9" fmla="*/ 68402 h 637692"/>
                <a:gd name="connsiteX10" fmla="*/ 102377 w 425599"/>
                <a:gd name="connsiteY10" fmla="*/ 119849 h 637692"/>
                <a:gd name="connsiteX11" fmla="*/ 102377 w 425599"/>
                <a:gd name="connsiteY11" fmla="*/ 348233 h 637692"/>
                <a:gd name="connsiteX12" fmla="*/ 102216 w 425599"/>
                <a:gd name="connsiteY12" fmla="*/ 348233 h 637692"/>
                <a:gd name="connsiteX13" fmla="*/ 88461 w 425599"/>
                <a:gd name="connsiteY13" fmla="*/ 286500 h 637692"/>
                <a:gd name="connsiteX14" fmla="*/ 71783 w 425599"/>
                <a:gd name="connsiteY14" fmla="*/ 259255 h 637692"/>
                <a:gd name="connsiteX15" fmla="*/ 9277 w 425599"/>
                <a:gd name="connsiteY15" fmla="*/ 267326 h 637692"/>
                <a:gd name="connsiteX16" fmla="*/ 1073 w 425599"/>
                <a:gd name="connsiteY16" fmla="*/ 304262 h 637692"/>
                <a:gd name="connsiteX17" fmla="*/ 44948 w 425599"/>
                <a:gd name="connsiteY17" fmla="*/ 501354 h 637692"/>
                <a:gd name="connsiteX18" fmla="*/ 61313 w 425599"/>
                <a:gd name="connsiteY18" fmla="*/ 526969 h 637692"/>
                <a:gd name="connsiteX19" fmla="*/ 138985 w 425599"/>
                <a:gd name="connsiteY19" fmla="*/ 586631 h 637692"/>
                <a:gd name="connsiteX20" fmla="*/ 138985 w 425599"/>
                <a:gd name="connsiteY20" fmla="*/ 637693 h 637692"/>
                <a:gd name="connsiteX21" fmla="*/ 155045 w 425599"/>
                <a:gd name="connsiteY21" fmla="*/ 637693 h 637692"/>
                <a:gd name="connsiteX22" fmla="*/ 155045 w 425599"/>
                <a:gd name="connsiteY22" fmla="*/ 582616 h 637692"/>
                <a:gd name="connsiteX23" fmla="*/ 151905 w 425599"/>
                <a:gd name="connsiteY23" fmla="*/ 576248 h 637692"/>
                <a:gd name="connsiteX24" fmla="*/ 71069 w 425599"/>
                <a:gd name="connsiteY24" fmla="*/ 514202 h 637692"/>
                <a:gd name="connsiteX25" fmla="*/ 60630 w 425599"/>
                <a:gd name="connsiteY25" fmla="*/ 497877 h 637692"/>
                <a:gd name="connsiteX26" fmla="*/ 16747 w 425599"/>
                <a:gd name="connsiteY26" fmla="*/ 300769 h 637692"/>
                <a:gd name="connsiteX27" fmla="*/ 38232 w 425599"/>
                <a:gd name="connsiteY27" fmla="*/ 266846 h 637692"/>
                <a:gd name="connsiteX28" fmla="*/ 38428 w 425599"/>
                <a:gd name="connsiteY28" fmla="*/ 266803 h 637692"/>
                <a:gd name="connsiteX29" fmla="*/ 64195 w 425599"/>
                <a:gd name="connsiteY29" fmla="*/ 273813 h 637692"/>
                <a:gd name="connsiteX30" fmla="*/ 72691 w 425599"/>
                <a:gd name="connsiteY30" fmla="*/ 289391 h 637692"/>
                <a:gd name="connsiteX31" fmla="*/ 102530 w 425599"/>
                <a:gd name="connsiteY31" fmla="*/ 423272 h 637692"/>
                <a:gd name="connsiteX32" fmla="*/ 112160 w 425599"/>
                <a:gd name="connsiteY32" fmla="*/ 429397 h 637692"/>
                <a:gd name="connsiteX33" fmla="*/ 118477 w 425599"/>
                <a:gd name="connsiteY33" fmla="*/ 421530 h 637692"/>
                <a:gd name="connsiteX34" fmla="*/ 118477 w 425599"/>
                <a:gd name="connsiteY34" fmla="*/ 77139 h 637692"/>
                <a:gd name="connsiteX35" fmla="*/ 147194 w 425599"/>
                <a:gd name="connsiteY35" fmla="*/ 48700 h 637692"/>
                <a:gd name="connsiteX36" fmla="*/ 148661 w 425599"/>
                <a:gd name="connsiteY36" fmla="*/ 48745 h 637692"/>
                <a:gd name="connsiteX37" fmla="*/ 175625 w 425599"/>
                <a:gd name="connsiteY37" fmla="*/ 78769 h 637692"/>
                <a:gd name="connsiteX38" fmla="*/ 175625 w 425599"/>
                <a:gd name="connsiteY38" fmla="*/ 258083 h 637692"/>
                <a:gd name="connsiteX39" fmla="*/ 183912 w 425599"/>
                <a:gd name="connsiteY39" fmla="*/ 265856 h 637692"/>
                <a:gd name="connsiteX40" fmla="*/ 191685 w 425599"/>
                <a:gd name="connsiteY40" fmla="*/ 257569 h 637692"/>
                <a:gd name="connsiteX41" fmla="*/ 198109 w 425599"/>
                <a:gd name="connsiteY41" fmla="*/ 236121 h 637692"/>
                <a:gd name="connsiteX42" fmla="*/ 262419 w 425599"/>
                <a:gd name="connsiteY42" fmla="*/ 250181 h 637692"/>
                <a:gd name="connsiteX43" fmla="*/ 272036 w 425599"/>
                <a:gd name="connsiteY43" fmla="*/ 256221 h 637692"/>
                <a:gd name="connsiteX44" fmla="*/ 275797 w 425599"/>
                <a:gd name="connsiteY44" fmla="*/ 254196 h 637692"/>
                <a:gd name="connsiteX45" fmla="*/ 326436 w 425599"/>
                <a:gd name="connsiteY45" fmla="*/ 255115 h 637692"/>
                <a:gd name="connsiteX46" fmla="*/ 336471 w 425599"/>
                <a:gd name="connsiteY46" fmla="*/ 279940 h 637692"/>
                <a:gd name="connsiteX47" fmla="*/ 336286 w 425599"/>
                <a:gd name="connsiteY47" fmla="*/ 283096 h 637692"/>
                <a:gd name="connsiteX48" fmla="*/ 343297 w 425599"/>
                <a:gd name="connsiteY48" fmla="*/ 292029 h 637692"/>
                <a:gd name="connsiteX49" fmla="*/ 349647 w 425599"/>
                <a:gd name="connsiteY49" fmla="*/ 290009 h 637692"/>
                <a:gd name="connsiteX50" fmla="*/ 387315 w 425599"/>
                <a:gd name="connsiteY50" fmla="*/ 283377 h 637692"/>
                <a:gd name="connsiteX51" fmla="*/ 409526 w 425599"/>
                <a:gd name="connsiteY51" fmla="*/ 317752 h 637692"/>
                <a:gd name="connsiteX52" fmla="*/ 409526 w 425599"/>
                <a:gd name="connsiteY52" fmla="*/ 447908 h 637692"/>
                <a:gd name="connsiteX53" fmla="*/ 375118 w 425599"/>
                <a:gd name="connsiteY53" fmla="*/ 545751 h 637692"/>
                <a:gd name="connsiteX54" fmla="*/ 351029 w 425599"/>
                <a:gd name="connsiteY54" fmla="*/ 601157 h 637692"/>
                <a:gd name="connsiteX55" fmla="*/ 351029 w 425599"/>
                <a:gd name="connsiteY55" fmla="*/ 637620 h 637692"/>
                <a:gd name="connsiteX56" fmla="*/ 367088 w 425599"/>
                <a:gd name="connsiteY56" fmla="*/ 637620 h 637692"/>
                <a:gd name="connsiteX57" fmla="*/ 367088 w 425599"/>
                <a:gd name="connsiteY57" fmla="*/ 601189 h 637692"/>
                <a:gd name="connsiteX58" fmla="*/ 387789 w 425599"/>
                <a:gd name="connsiteY58" fmla="*/ 555636 h 637692"/>
                <a:gd name="connsiteX59" fmla="*/ 425594 w 425599"/>
                <a:gd name="connsiteY59" fmla="*/ 447908 h 637692"/>
                <a:gd name="connsiteX60" fmla="*/ 425594 w 425599"/>
                <a:gd name="connsiteY60" fmla="*/ 318539 h 637692"/>
                <a:gd name="connsiteX61" fmla="*/ 385709 w 425599"/>
                <a:gd name="connsiteY61" fmla="*/ 266064 h 637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25599" h="637692">
                  <a:moveTo>
                    <a:pt x="385709" y="266064"/>
                  </a:moveTo>
                  <a:cubicBezTo>
                    <a:pt x="374231" y="263330"/>
                    <a:pt x="362164" y="264596"/>
                    <a:pt x="351502" y="269654"/>
                  </a:cubicBezTo>
                  <a:cubicBezTo>
                    <a:pt x="345792" y="241576"/>
                    <a:pt x="318400" y="223444"/>
                    <a:pt x="290322" y="229154"/>
                  </a:cubicBezTo>
                  <a:cubicBezTo>
                    <a:pt x="284620" y="230314"/>
                    <a:pt x="279153" y="232425"/>
                    <a:pt x="274151" y="235398"/>
                  </a:cubicBezTo>
                  <a:cubicBezTo>
                    <a:pt x="261588" y="209636"/>
                    <a:pt x="230520" y="198937"/>
                    <a:pt x="204758" y="211499"/>
                  </a:cubicBezTo>
                  <a:cubicBezTo>
                    <a:pt x="199942" y="213848"/>
                    <a:pt x="195518" y="216929"/>
                    <a:pt x="191645" y="220632"/>
                  </a:cubicBezTo>
                  <a:lnTo>
                    <a:pt x="191645" y="119889"/>
                  </a:lnTo>
                  <a:cubicBezTo>
                    <a:pt x="209207" y="104795"/>
                    <a:pt x="217864" y="81790"/>
                    <a:pt x="214610" y="58863"/>
                  </a:cubicBezTo>
                  <a:cubicBezTo>
                    <a:pt x="209419" y="21526"/>
                    <a:pt x="174944" y="-4532"/>
                    <a:pt x="137608" y="659"/>
                  </a:cubicBezTo>
                  <a:cubicBezTo>
                    <a:pt x="103816" y="5357"/>
                    <a:pt x="78683" y="34285"/>
                    <a:pt x="78753" y="68402"/>
                  </a:cubicBezTo>
                  <a:cubicBezTo>
                    <a:pt x="78761" y="88173"/>
                    <a:pt x="87387" y="106958"/>
                    <a:pt x="102377" y="119849"/>
                  </a:cubicBezTo>
                  <a:lnTo>
                    <a:pt x="102377" y="348233"/>
                  </a:lnTo>
                  <a:cubicBezTo>
                    <a:pt x="102377" y="348635"/>
                    <a:pt x="102305" y="348643"/>
                    <a:pt x="102216" y="348233"/>
                  </a:cubicBezTo>
                  <a:lnTo>
                    <a:pt x="88461" y="286500"/>
                  </a:lnTo>
                  <a:cubicBezTo>
                    <a:pt x="86276" y="275741"/>
                    <a:pt x="80371" y="266096"/>
                    <a:pt x="71783" y="259255"/>
                  </a:cubicBezTo>
                  <a:cubicBezTo>
                    <a:pt x="52294" y="244223"/>
                    <a:pt x="24309" y="247837"/>
                    <a:pt x="9277" y="267326"/>
                  </a:cubicBezTo>
                  <a:cubicBezTo>
                    <a:pt x="1192" y="277808"/>
                    <a:pt x="-1814" y="291343"/>
                    <a:pt x="1073" y="304262"/>
                  </a:cubicBezTo>
                  <a:lnTo>
                    <a:pt x="44948" y="501354"/>
                  </a:lnTo>
                  <a:cubicBezTo>
                    <a:pt x="47211" y="511555"/>
                    <a:pt x="53007" y="520628"/>
                    <a:pt x="61313" y="526969"/>
                  </a:cubicBezTo>
                  <a:lnTo>
                    <a:pt x="138985" y="586631"/>
                  </a:lnTo>
                  <a:lnTo>
                    <a:pt x="138985" y="637693"/>
                  </a:lnTo>
                  <a:lnTo>
                    <a:pt x="155045" y="637693"/>
                  </a:lnTo>
                  <a:lnTo>
                    <a:pt x="155045" y="582616"/>
                  </a:lnTo>
                  <a:cubicBezTo>
                    <a:pt x="155044" y="580121"/>
                    <a:pt x="153884" y="577768"/>
                    <a:pt x="151905" y="576248"/>
                  </a:cubicBezTo>
                  <a:lnTo>
                    <a:pt x="71069" y="514202"/>
                  </a:lnTo>
                  <a:cubicBezTo>
                    <a:pt x="65764" y="510170"/>
                    <a:pt x="62064" y="504384"/>
                    <a:pt x="60630" y="497877"/>
                  </a:cubicBezTo>
                  <a:lnTo>
                    <a:pt x="16747" y="300769"/>
                  </a:lnTo>
                  <a:cubicBezTo>
                    <a:pt x="13313" y="285468"/>
                    <a:pt x="22932" y="270281"/>
                    <a:pt x="38232" y="266846"/>
                  </a:cubicBezTo>
                  <a:cubicBezTo>
                    <a:pt x="38297" y="266832"/>
                    <a:pt x="38363" y="266817"/>
                    <a:pt x="38428" y="266803"/>
                  </a:cubicBezTo>
                  <a:cubicBezTo>
                    <a:pt x="47648" y="264718"/>
                    <a:pt x="57302" y="267345"/>
                    <a:pt x="64195" y="273813"/>
                  </a:cubicBezTo>
                  <a:cubicBezTo>
                    <a:pt x="68545" y="278021"/>
                    <a:pt x="71509" y="283455"/>
                    <a:pt x="72691" y="289391"/>
                  </a:cubicBezTo>
                  <a:lnTo>
                    <a:pt x="102530" y="423272"/>
                  </a:lnTo>
                  <a:cubicBezTo>
                    <a:pt x="103498" y="427623"/>
                    <a:pt x="107809" y="430365"/>
                    <a:pt x="112160" y="429397"/>
                  </a:cubicBezTo>
                  <a:cubicBezTo>
                    <a:pt x="115847" y="428576"/>
                    <a:pt x="118472" y="425307"/>
                    <a:pt x="118477" y="421530"/>
                  </a:cubicBezTo>
                  <a:lnTo>
                    <a:pt x="118477" y="77139"/>
                  </a:lnTo>
                  <a:cubicBezTo>
                    <a:pt x="118554" y="61355"/>
                    <a:pt x="131411" y="48623"/>
                    <a:pt x="147194" y="48700"/>
                  </a:cubicBezTo>
                  <a:cubicBezTo>
                    <a:pt x="147684" y="48703"/>
                    <a:pt x="148173" y="48718"/>
                    <a:pt x="148661" y="48745"/>
                  </a:cubicBezTo>
                  <a:cubicBezTo>
                    <a:pt x="164149" y="50098"/>
                    <a:pt x="175937" y="63225"/>
                    <a:pt x="175625" y="78769"/>
                  </a:cubicBezTo>
                  <a:lnTo>
                    <a:pt x="175625" y="258083"/>
                  </a:lnTo>
                  <a:cubicBezTo>
                    <a:pt x="175767" y="262518"/>
                    <a:pt x="179477" y="265998"/>
                    <a:pt x="183912" y="265856"/>
                  </a:cubicBezTo>
                  <a:cubicBezTo>
                    <a:pt x="188347" y="265713"/>
                    <a:pt x="191827" y="262004"/>
                    <a:pt x="191685" y="257569"/>
                  </a:cubicBezTo>
                  <a:cubicBezTo>
                    <a:pt x="190728" y="249835"/>
                    <a:pt x="193058" y="242055"/>
                    <a:pt x="198109" y="236121"/>
                  </a:cubicBezTo>
                  <a:cubicBezTo>
                    <a:pt x="222849" y="210032"/>
                    <a:pt x="256550" y="224486"/>
                    <a:pt x="262419" y="250181"/>
                  </a:cubicBezTo>
                  <a:cubicBezTo>
                    <a:pt x="263407" y="254505"/>
                    <a:pt x="267713" y="257209"/>
                    <a:pt x="272036" y="256221"/>
                  </a:cubicBezTo>
                  <a:cubicBezTo>
                    <a:pt x="273449" y="255898"/>
                    <a:pt x="274749" y="255198"/>
                    <a:pt x="275797" y="254196"/>
                  </a:cubicBezTo>
                  <a:cubicBezTo>
                    <a:pt x="290034" y="240466"/>
                    <a:pt x="312706" y="240877"/>
                    <a:pt x="326436" y="255115"/>
                  </a:cubicBezTo>
                  <a:cubicBezTo>
                    <a:pt x="332865" y="261781"/>
                    <a:pt x="336462" y="270678"/>
                    <a:pt x="336471" y="279940"/>
                  </a:cubicBezTo>
                  <a:cubicBezTo>
                    <a:pt x="336473" y="280994"/>
                    <a:pt x="336411" y="282048"/>
                    <a:pt x="336286" y="283096"/>
                  </a:cubicBezTo>
                  <a:cubicBezTo>
                    <a:pt x="335755" y="287498"/>
                    <a:pt x="338894" y="291498"/>
                    <a:pt x="343297" y="292029"/>
                  </a:cubicBezTo>
                  <a:cubicBezTo>
                    <a:pt x="345606" y="292307"/>
                    <a:pt x="347923" y="291571"/>
                    <a:pt x="349647" y="290009"/>
                  </a:cubicBezTo>
                  <a:cubicBezTo>
                    <a:pt x="359873" y="280717"/>
                    <a:pt x="374531" y="278136"/>
                    <a:pt x="387315" y="283377"/>
                  </a:cubicBezTo>
                  <a:cubicBezTo>
                    <a:pt x="401004" y="289272"/>
                    <a:pt x="409777" y="302851"/>
                    <a:pt x="409526" y="317752"/>
                  </a:cubicBezTo>
                  <a:lnTo>
                    <a:pt x="409526" y="447908"/>
                  </a:lnTo>
                  <a:cubicBezTo>
                    <a:pt x="409526" y="501643"/>
                    <a:pt x="391250" y="525074"/>
                    <a:pt x="375118" y="545751"/>
                  </a:cubicBezTo>
                  <a:cubicBezTo>
                    <a:pt x="362728" y="561642"/>
                    <a:pt x="351029" y="576642"/>
                    <a:pt x="351029" y="601157"/>
                  </a:cubicBezTo>
                  <a:lnTo>
                    <a:pt x="351029" y="637620"/>
                  </a:lnTo>
                  <a:lnTo>
                    <a:pt x="367088" y="637620"/>
                  </a:lnTo>
                  <a:lnTo>
                    <a:pt x="367088" y="601189"/>
                  </a:lnTo>
                  <a:cubicBezTo>
                    <a:pt x="367088" y="582166"/>
                    <a:pt x="376226" y="570459"/>
                    <a:pt x="387789" y="555636"/>
                  </a:cubicBezTo>
                  <a:cubicBezTo>
                    <a:pt x="404652" y="534044"/>
                    <a:pt x="425594" y="507168"/>
                    <a:pt x="425594" y="447908"/>
                  </a:cubicBezTo>
                  <a:lnTo>
                    <a:pt x="425594" y="318539"/>
                  </a:lnTo>
                  <a:cubicBezTo>
                    <a:pt x="425971" y="293949"/>
                    <a:pt x="409503" y="272283"/>
                    <a:pt x="385709" y="26606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79" name="图形 58" descr="保持姿势 轮廓">
              <a:extLst>
                <a:ext uri="{FF2B5EF4-FFF2-40B4-BE49-F238E27FC236}">
                  <a16:creationId xmlns:a16="http://schemas.microsoft.com/office/drawing/2014/main" id="{15FA7051-D8FC-496D-A591-B24449E45E13}"/>
                </a:ext>
              </a:extLst>
            </p:cNvPr>
            <p:cNvSpPr/>
            <p:nvPr/>
          </p:nvSpPr>
          <p:spPr>
            <a:xfrm>
              <a:off x="8464222" y="5517188"/>
              <a:ext cx="136528" cy="136518"/>
            </a:xfrm>
            <a:custGeom>
              <a:avLst/>
              <a:gdLst>
                <a:gd name="connsiteX0" fmla="*/ 135536 w 136528"/>
                <a:gd name="connsiteY0" fmla="*/ 79804 h 136518"/>
                <a:gd name="connsiteX1" fmla="*/ 79804 w 136528"/>
                <a:gd name="connsiteY1" fmla="*/ 993 h 136518"/>
                <a:gd name="connsiteX2" fmla="*/ 994 w 136528"/>
                <a:gd name="connsiteY2" fmla="*/ 56726 h 136518"/>
                <a:gd name="connsiteX3" fmla="*/ 56725 w 136528"/>
                <a:gd name="connsiteY3" fmla="*/ 135536 h 136518"/>
                <a:gd name="connsiteX4" fmla="*/ 79833 w 136528"/>
                <a:gd name="connsiteY4" fmla="*/ 135531 h 136518"/>
                <a:gd name="connsiteX5" fmla="*/ 135536 w 136528"/>
                <a:gd name="connsiteY5" fmla="*/ 79804 h 136518"/>
                <a:gd name="connsiteX6" fmla="*/ 80194 w 136528"/>
                <a:gd name="connsiteY6" fmla="*/ 119094 h 136518"/>
                <a:gd name="connsiteX7" fmla="*/ 17386 w 136528"/>
                <a:gd name="connsiteY7" fmla="*/ 80189 h 136518"/>
                <a:gd name="connsiteX8" fmla="*/ 56290 w 136528"/>
                <a:gd name="connsiteY8" fmla="*/ 17381 h 136518"/>
                <a:gd name="connsiteX9" fmla="*/ 119098 w 136528"/>
                <a:gd name="connsiteY9" fmla="*/ 56285 h 136518"/>
                <a:gd name="connsiteX10" fmla="*/ 119098 w 136528"/>
                <a:gd name="connsiteY10" fmla="*/ 80189 h 136518"/>
                <a:gd name="connsiteX11" fmla="*/ 80194 w 136528"/>
                <a:gd name="connsiteY11" fmla="*/ 119094 h 13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528" h="136518">
                  <a:moveTo>
                    <a:pt x="135536" y="79804"/>
                  </a:moveTo>
                  <a:cubicBezTo>
                    <a:pt x="141908" y="42651"/>
                    <a:pt x="116956" y="7367"/>
                    <a:pt x="79804" y="993"/>
                  </a:cubicBezTo>
                  <a:cubicBezTo>
                    <a:pt x="42651" y="-5379"/>
                    <a:pt x="7366" y="19573"/>
                    <a:pt x="994" y="56726"/>
                  </a:cubicBezTo>
                  <a:cubicBezTo>
                    <a:pt x="-5379" y="93878"/>
                    <a:pt x="19573" y="129163"/>
                    <a:pt x="56725" y="135536"/>
                  </a:cubicBezTo>
                  <a:cubicBezTo>
                    <a:pt x="64372" y="136848"/>
                    <a:pt x="72187" y="136846"/>
                    <a:pt x="79833" y="135531"/>
                  </a:cubicBezTo>
                  <a:cubicBezTo>
                    <a:pt x="108313" y="130596"/>
                    <a:pt x="130613" y="108286"/>
                    <a:pt x="135536" y="79804"/>
                  </a:cubicBezTo>
                  <a:close/>
                  <a:moveTo>
                    <a:pt x="80194" y="119094"/>
                  </a:moveTo>
                  <a:cubicBezTo>
                    <a:pt x="52106" y="125694"/>
                    <a:pt x="23986" y="108277"/>
                    <a:pt x="17386" y="80189"/>
                  </a:cubicBezTo>
                  <a:cubicBezTo>
                    <a:pt x="10785" y="52102"/>
                    <a:pt x="28202" y="23982"/>
                    <a:pt x="56290" y="17381"/>
                  </a:cubicBezTo>
                  <a:cubicBezTo>
                    <a:pt x="84378" y="10780"/>
                    <a:pt x="112498" y="28198"/>
                    <a:pt x="119098" y="56285"/>
                  </a:cubicBezTo>
                  <a:cubicBezTo>
                    <a:pt x="120946" y="64146"/>
                    <a:pt x="120946" y="72328"/>
                    <a:pt x="119098" y="80189"/>
                  </a:cubicBezTo>
                  <a:cubicBezTo>
                    <a:pt x="114544" y="99478"/>
                    <a:pt x="99483" y="114539"/>
                    <a:pt x="80194" y="11909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80" name="图形 58" descr="保持姿势 轮廓">
              <a:extLst>
                <a:ext uri="{FF2B5EF4-FFF2-40B4-BE49-F238E27FC236}">
                  <a16:creationId xmlns:a16="http://schemas.microsoft.com/office/drawing/2014/main" id="{0A621739-F53A-4518-B808-6668412B1799}"/>
                </a:ext>
              </a:extLst>
            </p:cNvPr>
            <p:cNvSpPr/>
            <p:nvPr/>
          </p:nvSpPr>
          <p:spPr>
            <a:xfrm>
              <a:off x="8524430" y="5549295"/>
              <a:ext cx="40149" cy="48178"/>
            </a:xfrm>
            <a:custGeom>
              <a:avLst/>
              <a:gdLst>
                <a:gd name="connsiteX0" fmla="*/ 16060 w 40149"/>
                <a:gd name="connsiteY0" fmla="*/ 0 h 48178"/>
                <a:gd name="connsiteX1" fmla="*/ 0 w 40149"/>
                <a:gd name="connsiteY1" fmla="*/ 0 h 48178"/>
                <a:gd name="connsiteX2" fmla="*/ 0 w 40149"/>
                <a:gd name="connsiteY2" fmla="*/ 48179 h 48178"/>
                <a:gd name="connsiteX3" fmla="*/ 40149 w 40149"/>
                <a:gd name="connsiteY3" fmla="*/ 48179 h 48178"/>
                <a:gd name="connsiteX4" fmla="*/ 40149 w 40149"/>
                <a:gd name="connsiteY4" fmla="*/ 32119 h 48178"/>
                <a:gd name="connsiteX5" fmla="*/ 16060 w 40149"/>
                <a:gd name="connsiteY5" fmla="*/ 32119 h 48178"/>
                <a:gd name="connsiteX6" fmla="*/ 16060 w 40149"/>
                <a:gd name="connsiteY6" fmla="*/ 0 h 4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49" h="48178">
                  <a:moveTo>
                    <a:pt x="16060" y="0"/>
                  </a:moveTo>
                  <a:lnTo>
                    <a:pt x="0" y="0"/>
                  </a:lnTo>
                  <a:lnTo>
                    <a:pt x="0" y="48179"/>
                  </a:lnTo>
                  <a:lnTo>
                    <a:pt x="40149" y="48179"/>
                  </a:lnTo>
                  <a:lnTo>
                    <a:pt x="40149" y="32119"/>
                  </a:lnTo>
                  <a:lnTo>
                    <a:pt x="16060" y="32119"/>
                  </a:lnTo>
                  <a:lnTo>
                    <a:pt x="1606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81" name="图形 66" descr="市场营销 轮廓">
            <a:extLst>
              <a:ext uri="{FF2B5EF4-FFF2-40B4-BE49-F238E27FC236}">
                <a16:creationId xmlns:a16="http://schemas.microsoft.com/office/drawing/2014/main" id="{43605F65-135F-4B63-A927-16B4978D7F39}"/>
              </a:ext>
            </a:extLst>
          </p:cNvPr>
          <p:cNvSpPr/>
          <p:nvPr/>
        </p:nvSpPr>
        <p:spPr>
          <a:xfrm>
            <a:off x="9440583" y="5690276"/>
            <a:ext cx="192619" cy="192619"/>
          </a:xfrm>
          <a:custGeom>
            <a:avLst/>
            <a:gdLst>
              <a:gd name="connsiteX0" fmla="*/ 96286 w 192619"/>
              <a:gd name="connsiteY0" fmla="*/ 192619 h 192619"/>
              <a:gd name="connsiteX1" fmla="*/ 192619 w 192619"/>
              <a:gd name="connsiteY1" fmla="*/ 96334 h 192619"/>
              <a:gd name="connsiteX2" fmla="*/ 96334 w 192619"/>
              <a:gd name="connsiteY2" fmla="*/ 0 h 192619"/>
              <a:gd name="connsiteX3" fmla="*/ 0 w 192619"/>
              <a:gd name="connsiteY3" fmla="*/ 96286 h 192619"/>
              <a:gd name="connsiteX4" fmla="*/ 0 w 192619"/>
              <a:gd name="connsiteY4" fmla="*/ 96334 h 192619"/>
              <a:gd name="connsiteX5" fmla="*/ 96286 w 192619"/>
              <a:gd name="connsiteY5" fmla="*/ 192619 h 192619"/>
              <a:gd name="connsiteX6" fmla="*/ 96286 w 192619"/>
              <a:gd name="connsiteY6" fmla="*/ 16068 h 192619"/>
              <a:gd name="connsiteX7" fmla="*/ 176560 w 192619"/>
              <a:gd name="connsiteY7" fmla="*/ 96294 h 192619"/>
              <a:gd name="connsiteX8" fmla="*/ 96334 w 192619"/>
              <a:gd name="connsiteY8" fmla="*/ 176568 h 192619"/>
              <a:gd name="connsiteX9" fmla="*/ 16060 w 192619"/>
              <a:gd name="connsiteY9" fmla="*/ 96342 h 192619"/>
              <a:gd name="connsiteX10" fmla="*/ 16060 w 192619"/>
              <a:gd name="connsiteY10" fmla="*/ 96334 h 192619"/>
              <a:gd name="connsiteX11" fmla="*/ 96286 w 192619"/>
              <a:gd name="connsiteY11" fmla="*/ 16036 h 19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2619" h="192619">
                <a:moveTo>
                  <a:pt x="96286" y="192619"/>
                </a:moveTo>
                <a:cubicBezTo>
                  <a:pt x="149476" y="192633"/>
                  <a:pt x="192606" y="149524"/>
                  <a:pt x="192619" y="96334"/>
                </a:cubicBezTo>
                <a:cubicBezTo>
                  <a:pt x="192633" y="43143"/>
                  <a:pt x="149524" y="14"/>
                  <a:pt x="96334" y="0"/>
                </a:cubicBezTo>
                <a:cubicBezTo>
                  <a:pt x="43143" y="-14"/>
                  <a:pt x="14" y="43095"/>
                  <a:pt x="0" y="96286"/>
                </a:cubicBezTo>
                <a:cubicBezTo>
                  <a:pt x="0" y="96302"/>
                  <a:pt x="0" y="96318"/>
                  <a:pt x="0" y="96334"/>
                </a:cubicBezTo>
                <a:cubicBezTo>
                  <a:pt x="5" y="149509"/>
                  <a:pt x="43111" y="192615"/>
                  <a:pt x="96286" y="192619"/>
                </a:cubicBezTo>
                <a:close/>
                <a:moveTo>
                  <a:pt x="96286" y="16068"/>
                </a:moveTo>
                <a:cubicBezTo>
                  <a:pt x="140606" y="16054"/>
                  <a:pt x="176546" y="51973"/>
                  <a:pt x="176560" y="96294"/>
                </a:cubicBezTo>
                <a:cubicBezTo>
                  <a:pt x="176573" y="140614"/>
                  <a:pt x="140654" y="176554"/>
                  <a:pt x="96334" y="176568"/>
                </a:cubicBezTo>
                <a:cubicBezTo>
                  <a:pt x="52013" y="176581"/>
                  <a:pt x="16073" y="140662"/>
                  <a:pt x="16060" y="96342"/>
                </a:cubicBezTo>
                <a:cubicBezTo>
                  <a:pt x="16060" y="96339"/>
                  <a:pt x="16060" y="96336"/>
                  <a:pt x="16060" y="96334"/>
                </a:cubicBezTo>
                <a:cubicBezTo>
                  <a:pt x="16060" y="52015"/>
                  <a:pt x="51967" y="16076"/>
                  <a:pt x="96286" y="1603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2" name="图形 66" descr="市场营销 轮廓">
            <a:extLst>
              <a:ext uri="{FF2B5EF4-FFF2-40B4-BE49-F238E27FC236}">
                <a16:creationId xmlns:a16="http://schemas.microsoft.com/office/drawing/2014/main" id="{43605F65-135F-4B63-A927-16B4978D7F39}"/>
              </a:ext>
            </a:extLst>
          </p:cNvPr>
          <p:cNvSpPr/>
          <p:nvPr/>
        </p:nvSpPr>
        <p:spPr>
          <a:xfrm>
            <a:off x="9441073" y="5699388"/>
            <a:ext cx="536633" cy="537077"/>
          </a:xfrm>
          <a:custGeom>
            <a:avLst/>
            <a:gdLst>
              <a:gd name="connsiteX0" fmla="*/ 529872 w 536633"/>
              <a:gd name="connsiteY0" fmla="*/ 3134 h 537077"/>
              <a:gd name="connsiteX1" fmla="*/ 516350 w 536633"/>
              <a:gd name="connsiteY1" fmla="*/ 516 h 537077"/>
              <a:gd name="connsiteX2" fmla="*/ 261282 w 536633"/>
              <a:gd name="connsiteY2" fmla="*/ 63840 h 537077"/>
              <a:gd name="connsiteX3" fmla="*/ 261282 w 536633"/>
              <a:gd name="connsiteY3" fmla="*/ 63840 h 537077"/>
              <a:gd name="connsiteX4" fmla="*/ 220330 w 536633"/>
              <a:gd name="connsiteY4" fmla="*/ 73869 h 537077"/>
              <a:gd name="connsiteX5" fmla="*/ 220274 w 536633"/>
              <a:gd name="connsiteY5" fmla="*/ 144885 h 537077"/>
              <a:gd name="connsiteX6" fmla="*/ 261355 w 536633"/>
              <a:gd name="connsiteY6" fmla="*/ 154159 h 537077"/>
              <a:gd name="connsiteX7" fmla="*/ 310264 w 536633"/>
              <a:gd name="connsiteY7" fmla="*/ 166541 h 537077"/>
              <a:gd name="connsiteX8" fmla="*/ 313862 w 536633"/>
              <a:gd name="connsiteY8" fmla="*/ 183227 h 537077"/>
              <a:gd name="connsiteX9" fmla="*/ 300364 w 536633"/>
              <a:gd name="connsiteY9" fmla="*/ 192285 h 537077"/>
              <a:gd name="connsiteX10" fmla="*/ 218226 w 536633"/>
              <a:gd name="connsiteY10" fmla="*/ 274470 h 537077"/>
              <a:gd name="connsiteX11" fmla="*/ 185304 w 536633"/>
              <a:gd name="connsiteY11" fmla="*/ 274470 h 537077"/>
              <a:gd name="connsiteX12" fmla="*/ 131504 w 536633"/>
              <a:gd name="connsiteY12" fmla="*/ 216695 h 537077"/>
              <a:gd name="connsiteX13" fmla="*/ 6622 w 536633"/>
              <a:gd name="connsiteY13" fmla="*/ 271231 h 537077"/>
              <a:gd name="connsiteX14" fmla="*/ 0 w 536633"/>
              <a:gd name="connsiteY14" fmla="*/ 304148 h 537077"/>
              <a:gd name="connsiteX15" fmla="*/ 0 w 536633"/>
              <a:gd name="connsiteY15" fmla="*/ 537077 h 537077"/>
              <a:gd name="connsiteX16" fmla="*/ 192226 w 536633"/>
              <a:gd name="connsiteY16" fmla="*/ 537077 h 537077"/>
              <a:gd name="connsiteX17" fmla="*/ 192226 w 536633"/>
              <a:gd name="connsiteY17" fmla="*/ 361842 h 537077"/>
              <a:gd name="connsiteX18" fmla="*/ 236647 w 536633"/>
              <a:gd name="connsiteY18" fmla="*/ 361842 h 537077"/>
              <a:gd name="connsiteX19" fmla="*/ 267506 w 536633"/>
              <a:gd name="connsiteY19" fmla="*/ 349075 h 537077"/>
              <a:gd name="connsiteX20" fmla="*/ 362257 w 536633"/>
              <a:gd name="connsiteY20" fmla="*/ 254162 h 537077"/>
              <a:gd name="connsiteX21" fmla="*/ 374864 w 536633"/>
              <a:gd name="connsiteY21" fmla="*/ 223729 h 537077"/>
              <a:gd name="connsiteX22" fmla="*/ 374061 w 536633"/>
              <a:gd name="connsiteY22" fmla="*/ 215362 h 537077"/>
              <a:gd name="connsiteX23" fmla="*/ 394810 w 536633"/>
              <a:gd name="connsiteY23" fmla="*/ 220766 h 537077"/>
              <a:gd name="connsiteX24" fmla="*/ 418274 w 536633"/>
              <a:gd name="connsiteY24" fmla="*/ 193850 h 537077"/>
              <a:gd name="connsiteX25" fmla="*/ 516141 w 536633"/>
              <a:gd name="connsiteY25" fmla="*/ 218614 h 537077"/>
              <a:gd name="connsiteX26" fmla="*/ 517072 w 536633"/>
              <a:gd name="connsiteY26" fmla="*/ 218791 h 537077"/>
              <a:gd name="connsiteX27" fmla="*/ 519329 w 536633"/>
              <a:gd name="connsiteY27" fmla="*/ 218936 h 537077"/>
              <a:gd name="connsiteX28" fmla="*/ 531165 w 536633"/>
              <a:gd name="connsiteY28" fmla="*/ 214318 h 537077"/>
              <a:gd name="connsiteX29" fmla="*/ 536529 w 536633"/>
              <a:gd name="connsiteY29" fmla="*/ 201985 h 537077"/>
              <a:gd name="connsiteX30" fmla="*/ 536633 w 536633"/>
              <a:gd name="connsiteY30" fmla="*/ 15821 h 537077"/>
              <a:gd name="connsiteX31" fmla="*/ 529872 w 536633"/>
              <a:gd name="connsiteY31" fmla="*/ 3134 h 537077"/>
              <a:gd name="connsiteX32" fmla="*/ 236390 w 536633"/>
              <a:gd name="connsiteY32" fmla="*/ 86476 h 537077"/>
              <a:gd name="connsiteX33" fmla="*/ 255212 w 536633"/>
              <a:gd name="connsiteY33" fmla="*/ 81875 h 537077"/>
              <a:gd name="connsiteX34" fmla="*/ 255164 w 536633"/>
              <a:gd name="connsiteY34" fmla="*/ 136301 h 537077"/>
              <a:gd name="connsiteX35" fmla="*/ 236350 w 536633"/>
              <a:gd name="connsiteY35" fmla="*/ 132053 h 537077"/>
              <a:gd name="connsiteX36" fmla="*/ 358845 w 536633"/>
              <a:gd name="connsiteY36" fmla="*/ 223786 h 537077"/>
              <a:gd name="connsiteX37" fmla="*/ 350984 w 536633"/>
              <a:gd name="connsiteY37" fmla="*/ 242824 h 537077"/>
              <a:gd name="connsiteX38" fmla="*/ 256175 w 536633"/>
              <a:gd name="connsiteY38" fmla="*/ 337753 h 537077"/>
              <a:gd name="connsiteX39" fmla="*/ 236647 w 536633"/>
              <a:gd name="connsiteY39" fmla="*/ 345783 h 537077"/>
              <a:gd name="connsiteX40" fmla="*/ 140458 w 536633"/>
              <a:gd name="connsiteY40" fmla="*/ 345783 h 537077"/>
              <a:gd name="connsiteX41" fmla="*/ 140458 w 536633"/>
              <a:gd name="connsiteY41" fmla="*/ 361842 h 537077"/>
              <a:gd name="connsiteX42" fmla="*/ 176166 w 536633"/>
              <a:gd name="connsiteY42" fmla="*/ 361842 h 537077"/>
              <a:gd name="connsiteX43" fmla="*/ 176166 w 536633"/>
              <a:gd name="connsiteY43" fmla="*/ 521018 h 537077"/>
              <a:gd name="connsiteX44" fmla="*/ 16060 w 536633"/>
              <a:gd name="connsiteY44" fmla="*/ 521018 h 537077"/>
              <a:gd name="connsiteX45" fmla="*/ 16060 w 536633"/>
              <a:gd name="connsiteY45" fmla="*/ 304525 h 537077"/>
              <a:gd name="connsiteX46" fmla="*/ 96358 w 536633"/>
              <a:gd name="connsiteY46" fmla="*/ 226074 h 537077"/>
              <a:gd name="connsiteX47" fmla="*/ 173251 w 536633"/>
              <a:gd name="connsiteY47" fmla="*/ 290537 h 537077"/>
              <a:gd name="connsiteX48" fmla="*/ 224899 w 536633"/>
              <a:gd name="connsiteY48" fmla="*/ 290537 h 537077"/>
              <a:gd name="connsiteX49" fmla="*/ 311702 w 536633"/>
              <a:gd name="connsiteY49" fmla="*/ 203655 h 537077"/>
              <a:gd name="connsiteX50" fmla="*/ 317323 w 536633"/>
              <a:gd name="connsiteY50" fmla="*/ 199463 h 537077"/>
              <a:gd name="connsiteX51" fmla="*/ 317588 w 536633"/>
              <a:gd name="connsiteY51" fmla="*/ 200708 h 537077"/>
              <a:gd name="connsiteX52" fmla="*/ 355119 w 536633"/>
              <a:gd name="connsiteY52" fmla="*/ 210480 h 537077"/>
              <a:gd name="connsiteX53" fmla="*/ 358805 w 536633"/>
              <a:gd name="connsiteY53" fmla="*/ 223778 h 537077"/>
              <a:gd name="connsiteX54" fmla="*/ 389254 w 536633"/>
              <a:gd name="connsiteY54" fmla="*/ 202739 h 537077"/>
              <a:gd name="connsiteX55" fmla="*/ 364715 w 536633"/>
              <a:gd name="connsiteY55" fmla="*/ 196356 h 537077"/>
              <a:gd name="connsiteX56" fmla="*/ 362233 w 536633"/>
              <a:gd name="connsiteY56" fmla="*/ 193345 h 537077"/>
              <a:gd name="connsiteX57" fmla="*/ 361069 w 536633"/>
              <a:gd name="connsiteY57" fmla="*/ 192196 h 537077"/>
              <a:gd name="connsiteX58" fmla="*/ 329576 w 536633"/>
              <a:gd name="connsiteY58" fmla="*/ 179830 h 537077"/>
              <a:gd name="connsiteX59" fmla="*/ 327657 w 536633"/>
              <a:gd name="connsiteY59" fmla="*/ 170949 h 537077"/>
              <a:gd name="connsiteX60" fmla="*/ 400833 w 536633"/>
              <a:gd name="connsiteY60" fmla="*/ 189418 h 537077"/>
              <a:gd name="connsiteX61" fmla="*/ 520493 w 536633"/>
              <a:gd name="connsiteY61" fmla="*/ 202290 h 537077"/>
              <a:gd name="connsiteX62" fmla="*/ 519417 w 536633"/>
              <a:gd name="connsiteY62" fmla="*/ 202892 h 537077"/>
              <a:gd name="connsiteX63" fmla="*/ 271215 w 536633"/>
              <a:gd name="connsiteY63" fmla="*/ 140099 h 537077"/>
              <a:gd name="connsiteX64" fmla="*/ 271272 w 536633"/>
              <a:gd name="connsiteY64" fmla="*/ 77940 h 537077"/>
              <a:gd name="connsiteX65" fmla="*/ 520598 w 536633"/>
              <a:gd name="connsiteY65" fmla="*/ 16191 h 53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36633" h="537077">
                <a:moveTo>
                  <a:pt x="529872" y="3134"/>
                </a:moveTo>
                <a:cubicBezTo>
                  <a:pt x="525993" y="261"/>
                  <a:pt x="521021" y="-702"/>
                  <a:pt x="516350" y="516"/>
                </a:cubicBezTo>
                <a:lnTo>
                  <a:pt x="261282" y="63840"/>
                </a:lnTo>
                <a:lnTo>
                  <a:pt x="261282" y="63840"/>
                </a:lnTo>
                <a:lnTo>
                  <a:pt x="220330" y="73869"/>
                </a:lnTo>
                <a:lnTo>
                  <a:pt x="220274" y="144885"/>
                </a:lnTo>
                <a:lnTo>
                  <a:pt x="261355" y="154159"/>
                </a:lnTo>
                <a:lnTo>
                  <a:pt x="310264" y="166541"/>
                </a:lnTo>
                <a:lnTo>
                  <a:pt x="313862" y="183227"/>
                </a:lnTo>
                <a:cubicBezTo>
                  <a:pt x="308825" y="185355"/>
                  <a:pt x="304242" y="188429"/>
                  <a:pt x="300364" y="192285"/>
                </a:cubicBezTo>
                <a:lnTo>
                  <a:pt x="218226" y="274470"/>
                </a:lnTo>
                <a:lnTo>
                  <a:pt x="185304" y="274470"/>
                </a:lnTo>
                <a:cubicBezTo>
                  <a:pt x="176691" y="248266"/>
                  <a:pt x="157029" y="227152"/>
                  <a:pt x="131504" y="216695"/>
                </a:cubicBezTo>
                <a:cubicBezTo>
                  <a:pt x="81960" y="197269"/>
                  <a:pt x="26048" y="221687"/>
                  <a:pt x="6622" y="271231"/>
                </a:cubicBezTo>
                <a:cubicBezTo>
                  <a:pt x="2505" y="281731"/>
                  <a:pt x="264" y="292873"/>
                  <a:pt x="0" y="304148"/>
                </a:cubicBezTo>
                <a:lnTo>
                  <a:pt x="0" y="537077"/>
                </a:lnTo>
                <a:lnTo>
                  <a:pt x="192226" y="537077"/>
                </a:lnTo>
                <a:lnTo>
                  <a:pt x="192226" y="361842"/>
                </a:lnTo>
                <a:lnTo>
                  <a:pt x="236647" y="361842"/>
                </a:lnTo>
                <a:cubicBezTo>
                  <a:pt x="248224" y="361871"/>
                  <a:pt x="259333" y="357275"/>
                  <a:pt x="267506" y="349075"/>
                </a:cubicBezTo>
                <a:lnTo>
                  <a:pt x="362257" y="254162"/>
                </a:lnTo>
                <a:cubicBezTo>
                  <a:pt x="370365" y="246116"/>
                  <a:pt x="374907" y="235153"/>
                  <a:pt x="374864" y="223729"/>
                </a:cubicBezTo>
                <a:cubicBezTo>
                  <a:pt x="374869" y="220921"/>
                  <a:pt x="374600" y="218119"/>
                  <a:pt x="374061" y="215362"/>
                </a:cubicBezTo>
                <a:lnTo>
                  <a:pt x="394810" y="220766"/>
                </a:lnTo>
                <a:lnTo>
                  <a:pt x="418274" y="193850"/>
                </a:lnTo>
                <a:lnTo>
                  <a:pt x="516141" y="218614"/>
                </a:lnTo>
                <a:lnTo>
                  <a:pt x="517072" y="218791"/>
                </a:lnTo>
                <a:cubicBezTo>
                  <a:pt x="517821" y="218887"/>
                  <a:pt x="518574" y="218936"/>
                  <a:pt x="519329" y="218936"/>
                </a:cubicBezTo>
                <a:cubicBezTo>
                  <a:pt x="523713" y="218932"/>
                  <a:pt x="527936" y="217284"/>
                  <a:pt x="531165" y="214318"/>
                </a:cubicBezTo>
                <a:cubicBezTo>
                  <a:pt x="534663" y="211184"/>
                  <a:pt x="536622" y="206680"/>
                  <a:pt x="536529" y="201985"/>
                </a:cubicBezTo>
                <a:lnTo>
                  <a:pt x="536633" y="15821"/>
                </a:lnTo>
                <a:cubicBezTo>
                  <a:pt x="536431" y="10782"/>
                  <a:pt x="533942" y="6112"/>
                  <a:pt x="529872" y="3134"/>
                </a:cubicBezTo>
                <a:close/>
                <a:moveTo>
                  <a:pt x="236390" y="86476"/>
                </a:moveTo>
                <a:lnTo>
                  <a:pt x="255212" y="81875"/>
                </a:lnTo>
                <a:lnTo>
                  <a:pt x="255164" y="136301"/>
                </a:lnTo>
                <a:lnTo>
                  <a:pt x="236350" y="132053"/>
                </a:lnTo>
                <a:close/>
                <a:moveTo>
                  <a:pt x="358845" y="223786"/>
                </a:moveTo>
                <a:cubicBezTo>
                  <a:pt x="358874" y="230927"/>
                  <a:pt x="356042" y="237783"/>
                  <a:pt x="350984" y="242824"/>
                </a:cubicBezTo>
                <a:lnTo>
                  <a:pt x="256175" y="337753"/>
                </a:lnTo>
                <a:cubicBezTo>
                  <a:pt x="250997" y="342926"/>
                  <a:pt x="243967" y="345816"/>
                  <a:pt x="236647" y="345783"/>
                </a:cubicBezTo>
                <a:lnTo>
                  <a:pt x="140458" y="345783"/>
                </a:lnTo>
                <a:lnTo>
                  <a:pt x="140458" y="361842"/>
                </a:lnTo>
                <a:lnTo>
                  <a:pt x="176166" y="361842"/>
                </a:lnTo>
                <a:lnTo>
                  <a:pt x="176166" y="521018"/>
                </a:lnTo>
                <a:lnTo>
                  <a:pt x="16060" y="521018"/>
                </a:lnTo>
                <a:lnTo>
                  <a:pt x="16060" y="304525"/>
                </a:lnTo>
                <a:cubicBezTo>
                  <a:pt x="17118" y="260924"/>
                  <a:pt x="52744" y="226118"/>
                  <a:pt x="96358" y="226074"/>
                </a:cubicBezTo>
                <a:cubicBezTo>
                  <a:pt x="134308" y="225856"/>
                  <a:pt x="166844" y="253131"/>
                  <a:pt x="173251" y="290537"/>
                </a:cubicBezTo>
                <a:lnTo>
                  <a:pt x="224899" y="290537"/>
                </a:lnTo>
                <a:lnTo>
                  <a:pt x="311702" y="203655"/>
                </a:lnTo>
                <a:cubicBezTo>
                  <a:pt x="313383" y="202018"/>
                  <a:pt x="315273" y="200607"/>
                  <a:pt x="317323" y="199463"/>
                </a:cubicBezTo>
                <a:lnTo>
                  <a:pt x="317588" y="200708"/>
                </a:lnTo>
                <a:lnTo>
                  <a:pt x="355119" y="210480"/>
                </a:lnTo>
                <a:cubicBezTo>
                  <a:pt x="357495" y="214512"/>
                  <a:pt x="358766" y="219098"/>
                  <a:pt x="358805" y="223778"/>
                </a:cubicBezTo>
                <a:close/>
                <a:moveTo>
                  <a:pt x="389254" y="202739"/>
                </a:moveTo>
                <a:lnTo>
                  <a:pt x="364715" y="196356"/>
                </a:lnTo>
                <a:cubicBezTo>
                  <a:pt x="363912" y="195352"/>
                  <a:pt x="363165" y="194276"/>
                  <a:pt x="362233" y="193345"/>
                </a:cubicBezTo>
                <a:lnTo>
                  <a:pt x="361069" y="192196"/>
                </a:lnTo>
                <a:cubicBezTo>
                  <a:pt x="352719" y="183919"/>
                  <a:pt x="341328" y="179446"/>
                  <a:pt x="329576" y="179830"/>
                </a:cubicBezTo>
                <a:lnTo>
                  <a:pt x="327657" y="170949"/>
                </a:lnTo>
                <a:lnTo>
                  <a:pt x="400833" y="189418"/>
                </a:lnTo>
                <a:close/>
                <a:moveTo>
                  <a:pt x="520493" y="202290"/>
                </a:moveTo>
                <a:cubicBezTo>
                  <a:pt x="520245" y="202644"/>
                  <a:pt x="519849" y="202865"/>
                  <a:pt x="519417" y="202892"/>
                </a:cubicBezTo>
                <a:lnTo>
                  <a:pt x="271215" y="140099"/>
                </a:lnTo>
                <a:lnTo>
                  <a:pt x="271272" y="77940"/>
                </a:lnTo>
                <a:lnTo>
                  <a:pt x="520598" y="1619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3" name="图形 22" descr="评论点赞 轮廓">
            <a:extLst>
              <a:ext uri="{FF2B5EF4-FFF2-40B4-BE49-F238E27FC236}">
                <a16:creationId xmlns:a16="http://schemas.microsoft.com/office/drawing/2014/main" id="{BB86D2B4-5D04-499A-8F33-89FC6A2A4534}"/>
              </a:ext>
            </a:extLst>
          </p:cNvPr>
          <p:cNvSpPr/>
          <p:nvPr/>
        </p:nvSpPr>
        <p:spPr>
          <a:xfrm>
            <a:off x="10485243" y="4886173"/>
            <a:ext cx="243064" cy="214813"/>
          </a:xfrm>
          <a:custGeom>
            <a:avLst/>
            <a:gdLst>
              <a:gd name="connsiteX0" fmla="*/ 235780 w 243064"/>
              <a:gd name="connsiteY0" fmla="*/ 86853 h 214813"/>
              <a:gd name="connsiteX1" fmla="*/ 218114 w 243064"/>
              <a:gd name="connsiteY1" fmla="*/ 79441 h 214813"/>
              <a:gd name="connsiteX2" fmla="*/ 164122 w 243064"/>
              <a:gd name="connsiteY2" fmla="*/ 79441 h 214813"/>
              <a:gd name="connsiteX3" fmla="*/ 163768 w 243064"/>
              <a:gd name="connsiteY3" fmla="*/ 79208 h 214813"/>
              <a:gd name="connsiteX4" fmla="*/ 164627 w 243064"/>
              <a:gd name="connsiteY4" fmla="*/ 76799 h 214813"/>
              <a:gd name="connsiteX5" fmla="*/ 172151 w 243064"/>
              <a:gd name="connsiteY5" fmla="*/ 26212 h 214813"/>
              <a:gd name="connsiteX6" fmla="*/ 149555 w 243064"/>
              <a:gd name="connsiteY6" fmla="*/ 123 h 214813"/>
              <a:gd name="connsiteX7" fmla="*/ 122166 w 243064"/>
              <a:gd name="connsiteY7" fmla="*/ 22598 h 214813"/>
              <a:gd name="connsiteX8" fmla="*/ 122045 w 243064"/>
              <a:gd name="connsiteY8" fmla="*/ 25015 h 214813"/>
              <a:gd name="connsiteX9" fmla="*/ 81679 w 243064"/>
              <a:gd name="connsiteY9" fmla="*/ 82396 h 214813"/>
              <a:gd name="connsiteX10" fmla="*/ 71995 w 243064"/>
              <a:gd name="connsiteY10" fmla="*/ 85118 h 214813"/>
              <a:gd name="connsiteX11" fmla="*/ 69209 w 243064"/>
              <a:gd name="connsiteY11" fmla="*/ 85118 h 214813"/>
              <a:gd name="connsiteX12" fmla="*/ 50660 w 243064"/>
              <a:gd name="connsiteY12" fmla="*/ 71002 h 214813"/>
              <a:gd name="connsiteX13" fmla="*/ 0 w 243064"/>
              <a:gd name="connsiteY13" fmla="*/ 71002 h 214813"/>
              <a:gd name="connsiteX14" fmla="*/ 0 w 243064"/>
              <a:gd name="connsiteY14" fmla="*/ 206176 h 214813"/>
              <a:gd name="connsiteX15" fmla="*/ 50588 w 243064"/>
              <a:gd name="connsiteY15" fmla="*/ 206176 h 214813"/>
              <a:gd name="connsiteX16" fmla="*/ 69137 w 243064"/>
              <a:gd name="connsiteY16" fmla="*/ 192043 h 214813"/>
              <a:gd name="connsiteX17" fmla="*/ 79013 w 243064"/>
              <a:gd name="connsiteY17" fmla="*/ 192043 h 214813"/>
              <a:gd name="connsiteX18" fmla="*/ 93724 w 243064"/>
              <a:gd name="connsiteY18" fmla="*/ 199045 h 214813"/>
              <a:gd name="connsiteX19" fmla="*/ 138587 w 243064"/>
              <a:gd name="connsiteY19" fmla="*/ 214760 h 214813"/>
              <a:gd name="connsiteX20" fmla="*/ 189126 w 243064"/>
              <a:gd name="connsiteY20" fmla="*/ 214760 h 214813"/>
              <a:gd name="connsiteX21" fmla="*/ 214629 w 243064"/>
              <a:gd name="connsiteY21" fmla="*/ 191819 h 214813"/>
              <a:gd name="connsiteX22" fmla="*/ 214051 w 243064"/>
              <a:gd name="connsiteY22" fmla="*/ 183885 h 214813"/>
              <a:gd name="connsiteX23" fmla="*/ 221880 w 243064"/>
              <a:gd name="connsiteY23" fmla="*/ 178264 h 214813"/>
              <a:gd name="connsiteX24" fmla="*/ 228826 w 243064"/>
              <a:gd name="connsiteY24" fmla="*/ 160326 h 214813"/>
              <a:gd name="connsiteX25" fmla="*/ 227405 w 243064"/>
              <a:gd name="connsiteY25" fmla="*/ 152866 h 214813"/>
              <a:gd name="connsiteX26" fmla="*/ 237362 w 243064"/>
              <a:gd name="connsiteY26" fmla="*/ 133056 h 214813"/>
              <a:gd name="connsiteX27" fmla="*/ 235234 w 243064"/>
              <a:gd name="connsiteY27" fmla="*/ 122891 h 214813"/>
              <a:gd name="connsiteX28" fmla="*/ 236082 w 243064"/>
              <a:gd name="connsiteY28" fmla="*/ 87163 h 214813"/>
              <a:gd name="connsiteX29" fmla="*/ 235780 w 243064"/>
              <a:gd name="connsiteY29" fmla="*/ 86853 h 214813"/>
              <a:gd name="connsiteX30" fmla="*/ 53872 w 243064"/>
              <a:gd name="connsiteY30" fmla="*/ 186824 h 214813"/>
              <a:gd name="connsiteX31" fmla="*/ 50580 w 243064"/>
              <a:gd name="connsiteY31" fmla="*/ 190116 h 214813"/>
              <a:gd name="connsiteX32" fmla="*/ 16060 w 243064"/>
              <a:gd name="connsiteY32" fmla="*/ 190116 h 214813"/>
              <a:gd name="connsiteX33" fmla="*/ 16060 w 243064"/>
              <a:gd name="connsiteY33" fmla="*/ 87086 h 214813"/>
              <a:gd name="connsiteX34" fmla="*/ 50668 w 243064"/>
              <a:gd name="connsiteY34" fmla="*/ 87086 h 214813"/>
              <a:gd name="connsiteX35" fmla="*/ 53880 w 243064"/>
              <a:gd name="connsiteY35" fmla="*/ 89655 h 214813"/>
              <a:gd name="connsiteX36" fmla="*/ 221326 w 243064"/>
              <a:gd name="connsiteY36" fmla="*/ 112950 h 214813"/>
              <a:gd name="connsiteX37" fmla="*/ 216349 w 243064"/>
              <a:gd name="connsiteY37" fmla="*/ 123157 h 214813"/>
              <a:gd name="connsiteX38" fmla="*/ 218483 w 243064"/>
              <a:gd name="connsiteY38" fmla="*/ 126432 h 214813"/>
              <a:gd name="connsiteX39" fmla="*/ 221302 w 243064"/>
              <a:gd name="connsiteY39" fmla="*/ 133064 h 214813"/>
              <a:gd name="connsiteX40" fmla="*/ 214268 w 243064"/>
              <a:gd name="connsiteY40" fmla="*/ 141672 h 214813"/>
              <a:gd name="connsiteX41" fmla="*/ 208150 w 243064"/>
              <a:gd name="connsiteY41" fmla="*/ 151239 h 214813"/>
              <a:gd name="connsiteX42" fmla="*/ 210397 w 243064"/>
              <a:gd name="connsiteY42" fmla="*/ 155275 h 214813"/>
              <a:gd name="connsiteX43" fmla="*/ 212806 w 243064"/>
              <a:gd name="connsiteY43" fmla="*/ 160984 h 214813"/>
              <a:gd name="connsiteX44" fmla="*/ 210317 w 243064"/>
              <a:gd name="connsiteY44" fmla="*/ 167143 h 214813"/>
              <a:gd name="connsiteX45" fmla="*/ 202127 w 243064"/>
              <a:gd name="connsiteY45" fmla="*/ 170355 h 214813"/>
              <a:gd name="connsiteX46" fmla="*/ 194082 w 243064"/>
              <a:gd name="connsiteY46" fmla="*/ 178369 h 214813"/>
              <a:gd name="connsiteX47" fmla="*/ 196506 w 243064"/>
              <a:gd name="connsiteY47" fmla="*/ 184134 h 214813"/>
              <a:gd name="connsiteX48" fmla="*/ 198618 w 243064"/>
              <a:gd name="connsiteY48" fmla="*/ 190558 h 214813"/>
              <a:gd name="connsiteX49" fmla="*/ 189126 w 243064"/>
              <a:gd name="connsiteY49" fmla="*/ 198700 h 214813"/>
              <a:gd name="connsiteX50" fmla="*/ 138587 w 243064"/>
              <a:gd name="connsiteY50" fmla="*/ 198700 h 214813"/>
              <a:gd name="connsiteX51" fmla="*/ 103585 w 243064"/>
              <a:gd name="connsiteY51" fmla="*/ 186390 h 214813"/>
              <a:gd name="connsiteX52" fmla="*/ 79005 w 243064"/>
              <a:gd name="connsiteY52" fmla="*/ 175952 h 214813"/>
              <a:gd name="connsiteX53" fmla="*/ 70012 w 243064"/>
              <a:gd name="connsiteY53" fmla="*/ 175952 h 214813"/>
              <a:gd name="connsiteX54" fmla="*/ 70012 w 243064"/>
              <a:gd name="connsiteY54" fmla="*/ 101194 h 214813"/>
              <a:gd name="connsiteX55" fmla="*/ 71995 w 243064"/>
              <a:gd name="connsiteY55" fmla="*/ 101194 h 214813"/>
              <a:gd name="connsiteX56" fmla="*/ 90071 w 243064"/>
              <a:gd name="connsiteY56" fmla="*/ 96103 h 214813"/>
              <a:gd name="connsiteX57" fmla="*/ 138105 w 243064"/>
              <a:gd name="connsiteY57" fmla="*/ 25031 h 214813"/>
              <a:gd name="connsiteX58" fmla="*/ 141052 w 243064"/>
              <a:gd name="connsiteY58" fmla="*/ 18390 h 214813"/>
              <a:gd name="connsiteX59" fmla="*/ 148014 w 243064"/>
              <a:gd name="connsiteY59" fmla="*/ 16094 h 214813"/>
              <a:gd name="connsiteX60" fmla="*/ 156092 w 243064"/>
              <a:gd name="connsiteY60" fmla="*/ 26139 h 214813"/>
              <a:gd name="connsiteX61" fmla="*/ 149499 w 243064"/>
              <a:gd name="connsiteY61" fmla="*/ 71395 h 214813"/>
              <a:gd name="connsiteX62" fmla="*/ 147596 w 243064"/>
              <a:gd name="connsiteY62" fmla="*/ 78710 h 214813"/>
              <a:gd name="connsiteX63" fmla="*/ 147596 w 243064"/>
              <a:gd name="connsiteY63" fmla="*/ 79634 h 214813"/>
              <a:gd name="connsiteX64" fmla="*/ 164122 w 243064"/>
              <a:gd name="connsiteY64" fmla="*/ 95501 h 214813"/>
              <a:gd name="connsiteX65" fmla="*/ 218090 w 243064"/>
              <a:gd name="connsiteY65" fmla="*/ 95501 h 214813"/>
              <a:gd name="connsiteX66" fmla="*/ 224377 w 243064"/>
              <a:gd name="connsiteY66" fmla="*/ 98159 h 214813"/>
              <a:gd name="connsiteX67" fmla="*/ 227003 w 243064"/>
              <a:gd name="connsiteY67" fmla="*/ 104647 h 214813"/>
              <a:gd name="connsiteX68" fmla="*/ 221326 w 243064"/>
              <a:gd name="connsiteY68" fmla="*/ 112942 h 21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43064" h="214813">
                <a:moveTo>
                  <a:pt x="235780" y="86853"/>
                </a:moveTo>
                <a:cubicBezTo>
                  <a:pt x="231122" y="82114"/>
                  <a:pt x="224758" y="79444"/>
                  <a:pt x="218114" y="79441"/>
                </a:cubicBezTo>
                <a:lnTo>
                  <a:pt x="164122" y="79441"/>
                </a:lnTo>
                <a:cubicBezTo>
                  <a:pt x="163972" y="79428"/>
                  <a:pt x="163840" y="79340"/>
                  <a:pt x="163768" y="79208"/>
                </a:cubicBezTo>
                <a:cubicBezTo>
                  <a:pt x="163961" y="78534"/>
                  <a:pt x="164282" y="77755"/>
                  <a:pt x="164627" y="76799"/>
                </a:cubicBezTo>
                <a:cubicBezTo>
                  <a:pt x="170284" y="60557"/>
                  <a:pt x="172836" y="43397"/>
                  <a:pt x="172151" y="26212"/>
                </a:cubicBezTo>
                <a:cubicBezTo>
                  <a:pt x="172394" y="13019"/>
                  <a:pt x="162648" y="1766"/>
                  <a:pt x="149555" y="123"/>
                </a:cubicBezTo>
                <a:cubicBezTo>
                  <a:pt x="135786" y="-1234"/>
                  <a:pt x="123523" y="8828"/>
                  <a:pt x="122166" y="22598"/>
                </a:cubicBezTo>
                <a:cubicBezTo>
                  <a:pt x="122087" y="23401"/>
                  <a:pt x="122047" y="24208"/>
                  <a:pt x="122045" y="25015"/>
                </a:cubicBezTo>
                <a:cubicBezTo>
                  <a:pt x="122045" y="54460"/>
                  <a:pt x="93812" y="74953"/>
                  <a:pt x="81679" y="82396"/>
                </a:cubicBezTo>
                <a:cubicBezTo>
                  <a:pt x="78764" y="84178"/>
                  <a:pt x="75413" y="85120"/>
                  <a:pt x="71995" y="85118"/>
                </a:cubicBezTo>
                <a:lnTo>
                  <a:pt x="69209" y="85118"/>
                </a:lnTo>
                <a:cubicBezTo>
                  <a:pt x="66880" y="76793"/>
                  <a:pt x="59305" y="71028"/>
                  <a:pt x="50660" y="71002"/>
                </a:cubicBezTo>
                <a:lnTo>
                  <a:pt x="0" y="71002"/>
                </a:lnTo>
                <a:lnTo>
                  <a:pt x="0" y="206176"/>
                </a:lnTo>
                <a:lnTo>
                  <a:pt x="50588" y="206176"/>
                </a:lnTo>
                <a:cubicBezTo>
                  <a:pt x="59236" y="206145"/>
                  <a:pt x="66812" y="200374"/>
                  <a:pt x="69137" y="192043"/>
                </a:cubicBezTo>
                <a:lnTo>
                  <a:pt x="79013" y="192043"/>
                </a:lnTo>
                <a:cubicBezTo>
                  <a:pt x="84620" y="192456"/>
                  <a:pt x="89868" y="194954"/>
                  <a:pt x="93724" y="199045"/>
                </a:cubicBezTo>
                <a:cubicBezTo>
                  <a:pt x="106129" y="209810"/>
                  <a:pt x="122176" y="215431"/>
                  <a:pt x="138587" y="214760"/>
                </a:cubicBezTo>
                <a:lnTo>
                  <a:pt x="189126" y="214760"/>
                </a:lnTo>
                <a:cubicBezTo>
                  <a:pt x="202291" y="214883"/>
                  <a:pt x="213364" y="204922"/>
                  <a:pt x="214629" y="191819"/>
                </a:cubicBezTo>
                <a:cubicBezTo>
                  <a:pt x="214849" y="189160"/>
                  <a:pt x="214654" y="186484"/>
                  <a:pt x="214051" y="183885"/>
                </a:cubicBezTo>
                <a:cubicBezTo>
                  <a:pt x="216982" y="182505"/>
                  <a:pt x="219635" y="180599"/>
                  <a:pt x="221880" y="178264"/>
                </a:cubicBezTo>
                <a:cubicBezTo>
                  <a:pt x="226559" y="173491"/>
                  <a:pt x="229070" y="167005"/>
                  <a:pt x="228826" y="160326"/>
                </a:cubicBezTo>
                <a:cubicBezTo>
                  <a:pt x="228726" y="157782"/>
                  <a:pt x="228247" y="155268"/>
                  <a:pt x="227405" y="152866"/>
                </a:cubicBezTo>
                <a:cubicBezTo>
                  <a:pt x="233635" y="148180"/>
                  <a:pt x="237317" y="140852"/>
                  <a:pt x="237362" y="133056"/>
                </a:cubicBezTo>
                <a:cubicBezTo>
                  <a:pt x="237360" y="129558"/>
                  <a:pt x="236636" y="126096"/>
                  <a:pt x="235234" y="122891"/>
                </a:cubicBezTo>
                <a:cubicBezTo>
                  <a:pt x="245334" y="113259"/>
                  <a:pt x="245713" y="97263"/>
                  <a:pt x="236082" y="87163"/>
                </a:cubicBezTo>
                <a:cubicBezTo>
                  <a:pt x="235982" y="87059"/>
                  <a:pt x="235881" y="86956"/>
                  <a:pt x="235780" y="86853"/>
                </a:cubicBezTo>
                <a:close/>
                <a:moveTo>
                  <a:pt x="53872" y="186824"/>
                </a:moveTo>
                <a:cubicBezTo>
                  <a:pt x="53846" y="188632"/>
                  <a:pt x="52387" y="190091"/>
                  <a:pt x="50580" y="190116"/>
                </a:cubicBezTo>
                <a:lnTo>
                  <a:pt x="16060" y="190116"/>
                </a:lnTo>
                <a:lnTo>
                  <a:pt x="16060" y="87086"/>
                </a:lnTo>
                <a:lnTo>
                  <a:pt x="50668" y="87086"/>
                </a:lnTo>
                <a:cubicBezTo>
                  <a:pt x="52202" y="87103"/>
                  <a:pt x="53526" y="88163"/>
                  <a:pt x="53880" y="89655"/>
                </a:cubicBezTo>
                <a:close/>
                <a:moveTo>
                  <a:pt x="221326" y="112950"/>
                </a:moveTo>
                <a:cubicBezTo>
                  <a:pt x="217133" y="114394"/>
                  <a:pt x="214905" y="118964"/>
                  <a:pt x="216349" y="123157"/>
                </a:cubicBezTo>
                <a:cubicBezTo>
                  <a:pt x="216780" y="124407"/>
                  <a:pt x="217513" y="125532"/>
                  <a:pt x="218483" y="126432"/>
                </a:cubicBezTo>
                <a:cubicBezTo>
                  <a:pt x="220292" y="128163"/>
                  <a:pt x="221311" y="130561"/>
                  <a:pt x="221302" y="133064"/>
                </a:cubicBezTo>
                <a:cubicBezTo>
                  <a:pt x="221244" y="137221"/>
                  <a:pt x="218328" y="140787"/>
                  <a:pt x="214268" y="141672"/>
                </a:cubicBezTo>
                <a:cubicBezTo>
                  <a:pt x="209937" y="142625"/>
                  <a:pt x="207198" y="146908"/>
                  <a:pt x="208150" y="151239"/>
                </a:cubicBezTo>
                <a:cubicBezTo>
                  <a:pt x="208487" y="152775"/>
                  <a:pt x="209269" y="154179"/>
                  <a:pt x="210397" y="155275"/>
                </a:cubicBezTo>
                <a:cubicBezTo>
                  <a:pt x="211903" y="156798"/>
                  <a:pt x="212765" y="158843"/>
                  <a:pt x="212806" y="160984"/>
                </a:cubicBezTo>
                <a:cubicBezTo>
                  <a:pt x="212846" y="163289"/>
                  <a:pt x="211948" y="165512"/>
                  <a:pt x="210317" y="167143"/>
                </a:cubicBezTo>
                <a:cubicBezTo>
                  <a:pt x="208160" y="169318"/>
                  <a:pt x="205187" y="170484"/>
                  <a:pt x="202127" y="170355"/>
                </a:cubicBezTo>
                <a:cubicBezTo>
                  <a:pt x="197692" y="170346"/>
                  <a:pt x="194090" y="173935"/>
                  <a:pt x="194082" y="178369"/>
                </a:cubicBezTo>
                <a:cubicBezTo>
                  <a:pt x="194078" y="180539"/>
                  <a:pt x="194952" y="182619"/>
                  <a:pt x="196506" y="184134"/>
                </a:cubicBezTo>
                <a:cubicBezTo>
                  <a:pt x="198152" y="185841"/>
                  <a:pt x="198929" y="188207"/>
                  <a:pt x="198618" y="190558"/>
                </a:cubicBezTo>
                <a:cubicBezTo>
                  <a:pt x="197992" y="195295"/>
                  <a:pt x="193903" y="198803"/>
                  <a:pt x="189126" y="198700"/>
                </a:cubicBezTo>
                <a:lnTo>
                  <a:pt x="138587" y="198700"/>
                </a:lnTo>
                <a:cubicBezTo>
                  <a:pt x="125751" y="199386"/>
                  <a:pt x="113166" y="194960"/>
                  <a:pt x="103585" y="186390"/>
                </a:cubicBezTo>
                <a:cubicBezTo>
                  <a:pt x="96956" y="180003"/>
                  <a:pt x="88204" y="176286"/>
                  <a:pt x="79005" y="175952"/>
                </a:cubicBezTo>
                <a:lnTo>
                  <a:pt x="70012" y="175952"/>
                </a:lnTo>
                <a:lnTo>
                  <a:pt x="70012" y="101194"/>
                </a:lnTo>
                <a:lnTo>
                  <a:pt x="71995" y="101194"/>
                </a:lnTo>
                <a:cubicBezTo>
                  <a:pt x="78374" y="101195"/>
                  <a:pt x="84630" y="99433"/>
                  <a:pt x="90071" y="96103"/>
                </a:cubicBezTo>
                <a:cubicBezTo>
                  <a:pt x="108009" y="85102"/>
                  <a:pt x="138105" y="61238"/>
                  <a:pt x="138105" y="25031"/>
                </a:cubicBezTo>
                <a:cubicBezTo>
                  <a:pt x="138098" y="22499"/>
                  <a:pt x="139170" y="20084"/>
                  <a:pt x="141052" y="18390"/>
                </a:cubicBezTo>
                <a:cubicBezTo>
                  <a:pt x="142949" y="16683"/>
                  <a:pt x="145474" y="15851"/>
                  <a:pt x="148014" y="16094"/>
                </a:cubicBezTo>
                <a:cubicBezTo>
                  <a:pt x="152839" y="16953"/>
                  <a:pt x="156288" y="21243"/>
                  <a:pt x="156092" y="26139"/>
                </a:cubicBezTo>
                <a:cubicBezTo>
                  <a:pt x="156747" y="41504"/>
                  <a:pt x="154511" y="56856"/>
                  <a:pt x="149499" y="71395"/>
                </a:cubicBezTo>
                <a:cubicBezTo>
                  <a:pt x="148521" y="73731"/>
                  <a:pt x="147880" y="76194"/>
                  <a:pt x="147596" y="78710"/>
                </a:cubicBezTo>
                <a:cubicBezTo>
                  <a:pt x="147580" y="79018"/>
                  <a:pt x="147580" y="79326"/>
                  <a:pt x="147596" y="79634"/>
                </a:cubicBezTo>
                <a:cubicBezTo>
                  <a:pt x="148006" y="88477"/>
                  <a:pt x="155269" y="95450"/>
                  <a:pt x="164122" y="95501"/>
                </a:cubicBezTo>
                <a:lnTo>
                  <a:pt x="218090" y="95501"/>
                </a:lnTo>
                <a:cubicBezTo>
                  <a:pt x="220457" y="95508"/>
                  <a:pt x="222722" y="96466"/>
                  <a:pt x="224377" y="98159"/>
                </a:cubicBezTo>
                <a:cubicBezTo>
                  <a:pt x="226090" y="99880"/>
                  <a:pt x="227036" y="102219"/>
                  <a:pt x="227003" y="104647"/>
                </a:cubicBezTo>
                <a:cubicBezTo>
                  <a:pt x="227077" y="108341"/>
                  <a:pt x="224796" y="111673"/>
                  <a:pt x="221326" y="11294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4" name="图形 22" descr="评论点赞 轮廓">
            <a:extLst>
              <a:ext uri="{FF2B5EF4-FFF2-40B4-BE49-F238E27FC236}">
                <a16:creationId xmlns:a16="http://schemas.microsoft.com/office/drawing/2014/main" id="{BB86D2B4-5D04-499A-8F33-89FC6A2A4534}"/>
              </a:ext>
            </a:extLst>
          </p:cNvPr>
          <p:cNvSpPr/>
          <p:nvPr/>
        </p:nvSpPr>
        <p:spPr>
          <a:xfrm>
            <a:off x="10332675" y="4819929"/>
            <a:ext cx="546031" cy="497945"/>
          </a:xfrm>
          <a:custGeom>
            <a:avLst/>
            <a:gdLst>
              <a:gd name="connsiteX0" fmla="*/ 518728 w 546031"/>
              <a:gd name="connsiteY0" fmla="*/ 0 h 497945"/>
              <a:gd name="connsiteX1" fmla="*/ 27302 w 546031"/>
              <a:gd name="connsiteY1" fmla="*/ 0 h 497945"/>
              <a:gd name="connsiteX2" fmla="*/ 1 w 546031"/>
              <a:gd name="connsiteY2" fmla="*/ 27301 h 497945"/>
              <a:gd name="connsiteX3" fmla="*/ 1 w 546031"/>
              <a:gd name="connsiteY3" fmla="*/ 359029 h 497945"/>
              <a:gd name="connsiteX4" fmla="*/ 26851 w 546031"/>
              <a:gd name="connsiteY4" fmla="*/ 386331 h 497945"/>
              <a:gd name="connsiteX5" fmla="*/ 27302 w 546031"/>
              <a:gd name="connsiteY5" fmla="*/ 386331 h 497945"/>
              <a:gd name="connsiteX6" fmla="*/ 327618 w 546031"/>
              <a:gd name="connsiteY6" fmla="*/ 386331 h 497945"/>
              <a:gd name="connsiteX7" fmla="*/ 436823 w 546031"/>
              <a:gd name="connsiteY7" fmla="*/ 497945 h 497945"/>
              <a:gd name="connsiteX8" fmla="*/ 436823 w 546031"/>
              <a:gd name="connsiteY8" fmla="*/ 387134 h 497945"/>
              <a:gd name="connsiteX9" fmla="*/ 518728 w 546031"/>
              <a:gd name="connsiteY9" fmla="*/ 387134 h 497945"/>
              <a:gd name="connsiteX10" fmla="*/ 546029 w 546031"/>
              <a:gd name="connsiteY10" fmla="*/ 359832 h 497945"/>
              <a:gd name="connsiteX11" fmla="*/ 546029 w 546031"/>
              <a:gd name="connsiteY11" fmla="*/ 28112 h 497945"/>
              <a:gd name="connsiteX12" fmla="*/ 518728 w 546031"/>
              <a:gd name="connsiteY12" fmla="*/ 0 h 497945"/>
              <a:gd name="connsiteX13" fmla="*/ 529969 w 546031"/>
              <a:gd name="connsiteY13" fmla="*/ 359832 h 497945"/>
              <a:gd name="connsiteX14" fmla="*/ 518728 w 546031"/>
              <a:gd name="connsiteY14" fmla="*/ 371074 h 497945"/>
              <a:gd name="connsiteX15" fmla="*/ 420764 w 546031"/>
              <a:gd name="connsiteY15" fmla="*/ 371074 h 497945"/>
              <a:gd name="connsiteX16" fmla="*/ 420764 w 546031"/>
              <a:gd name="connsiteY16" fmla="*/ 458599 h 497945"/>
              <a:gd name="connsiteX17" fmla="*/ 339116 w 546031"/>
              <a:gd name="connsiteY17" fmla="*/ 375113 h 497945"/>
              <a:gd name="connsiteX18" fmla="*/ 334395 w 546031"/>
              <a:gd name="connsiteY18" fmla="*/ 370295 h 497945"/>
              <a:gd name="connsiteX19" fmla="*/ 27302 w 546031"/>
              <a:gd name="connsiteY19" fmla="*/ 370295 h 497945"/>
              <a:gd name="connsiteX20" fmla="*/ 16061 w 546031"/>
              <a:gd name="connsiteY20" fmla="*/ 359541 h 497945"/>
              <a:gd name="connsiteX21" fmla="*/ 16061 w 546031"/>
              <a:gd name="connsiteY21" fmla="*/ 359054 h 497945"/>
              <a:gd name="connsiteX22" fmla="*/ 16061 w 546031"/>
              <a:gd name="connsiteY22" fmla="*/ 27309 h 497945"/>
              <a:gd name="connsiteX23" fmla="*/ 27302 w 546031"/>
              <a:gd name="connsiteY23" fmla="*/ 16068 h 497945"/>
              <a:gd name="connsiteX24" fmla="*/ 518728 w 546031"/>
              <a:gd name="connsiteY24" fmla="*/ 16068 h 497945"/>
              <a:gd name="connsiteX25" fmla="*/ 529969 w 546031"/>
              <a:gd name="connsiteY25" fmla="*/ 28112 h 497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46031" h="497945">
                <a:moveTo>
                  <a:pt x="518728" y="0"/>
                </a:moveTo>
                <a:lnTo>
                  <a:pt x="27302" y="0"/>
                </a:lnTo>
                <a:cubicBezTo>
                  <a:pt x="12290" y="157"/>
                  <a:pt x="158" y="12289"/>
                  <a:pt x="1" y="27301"/>
                </a:cubicBezTo>
                <a:lnTo>
                  <a:pt x="1" y="359029"/>
                </a:lnTo>
                <a:cubicBezTo>
                  <a:pt x="-124" y="373983"/>
                  <a:pt x="11897" y="386206"/>
                  <a:pt x="26851" y="386331"/>
                </a:cubicBezTo>
                <a:cubicBezTo>
                  <a:pt x="27001" y="386332"/>
                  <a:pt x="27152" y="386332"/>
                  <a:pt x="27302" y="386331"/>
                </a:cubicBezTo>
                <a:lnTo>
                  <a:pt x="327618" y="386331"/>
                </a:lnTo>
                <a:lnTo>
                  <a:pt x="436823" y="497945"/>
                </a:lnTo>
                <a:lnTo>
                  <a:pt x="436823" y="387134"/>
                </a:lnTo>
                <a:lnTo>
                  <a:pt x="518728" y="387134"/>
                </a:lnTo>
                <a:cubicBezTo>
                  <a:pt x="533740" y="386977"/>
                  <a:pt x="545872" y="374845"/>
                  <a:pt x="546029" y="359832"/>
                </a:cubicBezTo>
                <a:lnTo>
                  <a:pt x="546029" y="28112"/>
                </a:lnTo>
                <a:cubicBezTo>
                  <a:pt x="546221" y="12823"/>
                  <a:pt x="534016" y="255"/>
                  <a:pt x="518728" y="0"/>
                </a:cubicBezTo>
                <a:close/>
                <a:moveTo>
                  <a:pt x="529969" y="359832"/>
                </a:moveTo>
                <a:cubicBezTo>
                  <a:pt x="529809" y="365974"/>
                  <a:pt x="524869" y="370914"/>
                  <a:pt x="518728" y="371074"/>
                </a:cubicBezTo>
                <a:lnTo>
                  <a:pt x="420764" y="371074"/>
                </a:lnTo>
                <a:lnTo>
                  <a:pt x="420764" y="458599"/>
                </a:lnTo>
                <a:lnTo>
                  <a:pt x="339116" y="375113"/>
                </a:lnTo>
                <a:lnTo>
                  <a:pt x="334395" y="370295"/>
                </a:lnTo>
                <a:lnTo>
                  <a:pt x="27302" y="370295"/>
                </a:lnTo>
                <a:cubicBezTo>
                  <a:pt x="21229" y="370430"/>
                  <a:pt x="16196" y="365615"/>
                  <a:pt x="16061" y="359541"/>
                </a:cubicBezTo>
                <a:cubicBezTo>
                  <a:pt x="16057" y="359378"/>
                  <a:pt x="16057" y="359216"/>
                  <a:pt x="16061" y="359054"/>
                </a:cubicBezTo>
                <a:lnTo>
                  <a:pt x="16061" y="27309"/>
                </a:lnTo>
                <a:cubicBezTo>
                  <a:pt x="16221" y="21168"/>
                  <a:pt x="21161" y="16228"/>
                  <a:pt x="27302" y="16068"/>
                </a:cubicBezTo>
                <a:lnTo>
                  <a:pt x="518728" y="16068"/>
                </a:lnTo>
                <a:cubicBezTo>
                  <a:pt x="525150" y="16308"/>
                  <a:pt x="530172" y="21689"/>
                  <a:pt x="529969" y="2811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85" name="图形 26" descr="双击手势 轮廓">
            <a:extLst>
              <a:ext uri="{FF2B5EF4-FFF2-40B4-BE49-F238E27FC236}">
                <a16:creationId xmlns:a16="http://schemas.microsoft.com/office/drawing/2014/main" id="{D44D4CD2-B832-4859-AE56-7D23A433102D}"/>
              </a:ext>
            </a:extLst>
          </p:cNvPr>
          <p:cNvGrpSpPr/>
          <p:nvPr/>
        </p:nvGrpSpPr>
        <p:grpSpPr>
          <a:xfrm>
            <a:off x="2206956" y="4707235"/>
            <a:ext cx="425733" cy="693883"/>
            <a:chOff x="2197856" y="4470988"/>
            <a:chExt cx="425733" cy="693883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86" name="图形 26" descr="双击手势 轮廓">
              <a:extLst>
                <a:ext uri="{FF2B5EF4-FFF2-40B4-BE49-F238E27FC236}">
                  <a16:creationId xmlns:a16="http://schemas.microsoft.com/office/drawing/2014/main" id="{D82D0D49-2430-4EBF-A186-B0119C6D0EF0}"/>
                </a:ext>
              </a:extLst>
            </p:cNvPr>
            <p:cNvSpPr/>
            <p:nvPr/>
          </p:nvSpPr>
          <p:spPr>
            <a:xfrm>
              <a:off x="2252630" y="4511194"/>
              <a:ext cx="184688" cy="161939"/>
            </a:xfrm>
            <a:custGeom>
              <a:avLst/>
              <a:gdLst>
                <a:gd name="connsiteX0" fmla="*/ 97174 w 184688"/>
                <a:gd name="connsiteY0" fmla="*/ 16383 h 161939"/>
                <a:gd name="connsiteX1" fmla="*/ 168551 w 184688"/>
                <a:gd name="connsiteY1" fmla="*/ 88371 h 161939"/>
                <a:gd name="connsiteX2" fmla="*/ 153038 w 184688"/>
                <a:gd name="connsiteY2" fmla="*/ 138541 h 161939"/>
                <a:gd name="connsiteX3" fmla="*/ 153038 w 184688"/>
                <a:gd name="connsiteY3" fmla="*/ 161940 h 161939"/>
                <a:gd name="connsiteX4" fmla="*/ 161940 w 184688"/>
                <a:gd name="connsiteY4" fmla="*/ 31651 h 161939"/>
                <a:gd name="connsiteX5" fmla="*/ 31651 w 184688"/>
                <a:gd name="connsiteY5" fmla="*/ 22748 h 161939"/>
                <a:gd name="connsiteX6" fmla="*/ 22749 w 184688"/>
                <a:gd name="connsiteY6" fmla="*/ 153038 h 161939"/>
                <a:gd name="connsiteX7" fmla="*/ 31651 w 184688"/>
                <a:gd name="connsiteY7" fmla="*/ 161940 h 161939"/>
                <a:gd name="connsiteX8" fmla="*/ 31651 w 184688"/>
                <a:gd name="connsiteY8" fmla="*/ 138541 h 161939"/>
                <a:gd name="connsiteX9" fmla="*/ 46058 w 184688"/>
                <a:gd name="connsiteY9" fmla="*/ 31809 h 161939"/>
                <a:gd name="connsiteX10" fmla="*/ 97142 w 184688"/>
                <a:gd name="connsiteY10" fmla="*/ 16383 h 161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688" h="161939">
                  <a:moveTo>
                    <a:pt x="97174" y="16383"/>
                  </a:moveTo>
                  <a:cubicBezTo>
                    <a:pt x="135698" y="18985"/>
                    <a:pt x="166277" y="49826"/>
                    <a:pt x="168551" y="88371"/>
                  </a:cubicBezTo>
                  <a:cubicBezTo>
                    <a:pt x="169523" y="106408"/>
                    <a:pt x="164022" y="124200"/>
                    <a:pt x="153038" y="138541"/>
                  </a:cubicBezTo>
                  <a:lnTo>
                    <a:pt x="153038" y="161940"/>
                  </a:lnTo>
                  <a:cubicBezTo>
                    <a:pt x="191474" y="128420"/>
                    <a:pt x="195460" y="70088"/>
                    <a:pt x="161940" y="31651"/>
                  </a:cubicBezTo>
                  <a:cubicBezTo>
                    <a:pt x="128420" y="-6786"/>
                    <a:pt x="70087" y="-10771"/>
                    <a:pt x="31651" y="22748"/>
                  </a:cubicBezTo>
                  <a:cubicBezTo>
                    <a:pt x="-6785" y="56269"/>
                    <a:pt x="-10771" y="114602"/>
                    <a:pt x="22749" y="153038"/>
                  </a:cubicBezTo>
                  <a:cubicBezTo>
                    <a:pt x="25510" y="156204"/>
                    <a:pt x="28485" y="159178"/>
                    <a:pt x="31651" y="161940"/>
                  </a:cubicBezTo>
                  <a:lnTo>
                    <a:pt x="31651" y="138541"/>
                  </a:lnTo>
                  <a:cubicBezTo>
                    <a:pt x="6156" y="105089"/>
                    <a:pt x="12607" y="57304"/>
                    <a:pt x="46058" y="31809"/>
                  </a:cubicBezTo>
                  <a:cubicBezTo>
                    <a:pt x="60668" y="20674"/>
                    <a:pt x="78811" y="15196"/>
                    <a:pt x="97142" y="1638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87" name="图形 26" descr="双击手势 轮廓">
              <a:extLst>
                <a:ext uri="{FF2B5EF4-FFF2-40B4-BE49-F238E27FC236}">
                  <a16:creationId xmlns:a16="http://schemas.microsoft.com/office/drawing/2014/main" id="{454C15E9-47C4-4426-BACE-599A526BC776}"/>
                </a:ext>
              </a:extLst>
            </p:cNvPr>
            <p:cNvSpPr/>
            <p:nvPr/>
          </p:nvSpPr>
          <p:spPr>
            <a:xfrm>
              <a:off x="2212463" y="4470988"/>
              <a:ext cx="265129" cy="250364"/>
            </a:xfrm>
            <a:custGeom>
              <a:avLst/>
              <a:gdLst>
                <a:gd name="connsiteX0" fmla="*/ 71850 w 265129"/>
                <a:gd name="connsiteY0" fmla="*/ 250365 h 250364"/>
                <a:gd name="connsiteX1" fmla="*/ 71850 w 265129"/>
                <a:gd name="connsiteY1" fmla="*/ 231896 h 250364"/>
                <a:gd name="connsiteX2" fmla="*/ 33156 w 265129"/>
                <a:gd name="connsiteY2" fmla="*/ 71846 h 250364"/>
                <a:gd name="connsiteX3" fmla="*/ 193205 w 265129"/>
                <a:gd name="connsiteY3" fmla="*/ 33152 h 250364"/>
                <a:gd name="connsiteX4" fmla="*/ 231900 w 265129"/>
                <a:gd name="connsiteY4" fmla="*/ 193201 h 250364"/>
                <a:gd name="connsiteX5" fmla="*/ 193205 w 265129"/>
                <a:gd name="connsiteY5" fmla="*/ 231896 h 250364"/>
                <a:gd name="connsiteX6" fmla="*/ 193205 w 265129"/>
                <a:gd name="connsiteY6" fmla="*/ 249377 h 250364"/>
                <a:gd name="connsiteX7" fmla="*/ 196578 w 265129"/>
                <a:gd name="connsiteY7" fmla="*/ 248622 h 250364"/>
                <a:gd name="connsiteX8" fmla="*/ 248622 w 265129"/>
                <a:gd name="connsiteY8" fmla="*/ 68552 h 250364"/>
                <a:gd name="connsiteX9" fmla="*/ 68552 w 265129"/>
                <a:gd name="connsiteY9" fmla="*/ 16508 h 250364"/>
                <a:gd name="connsiteX10" fmla="*/ 16507 w 265129"/>
                <a:gd name="connsiteY10" fmla="*/ 196578 h 250364"/>
                <a:gd name="connsiteX11" fmla="*/ 71818 w 265129"/>
                <a:gd name="connsiteY11" fmla="*/ 250365 h 250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5129" h="250364">
                  <a:moveTo>
                    <a:pt x="71850" y="250365"/>
                  </a:moveTo>
                  <a:lnTo>
                    <a:pt x="71850" y="231896"/>
                  </a:lnTo>
                  <a:cubicBezTo>
                    <a:pt x="16969" y="198385"/>
                    <a:pt x="-355" y="126729"/>
                    <a:pt x="33156" y="71846"/>
                  </a:cubicBezTo>
                  <a:cubicBezTo>
                    <a:pt x="66667" y="16965"/>
                    <a:pt x="138324" y="-359"/>
                    <a:pt x="193205" y="33152"/>
                  </a:cubicBezTo>
                  <a:cubicBezTo>
                    <a:pt x="248087" y="66663"/>
                    <a:pt x="265411" y="138320"/>
                    <a:pt x="231900" y="193201"/>
                  </a:cubicBezTo>
                  <a:cubicBezTo>
                    <a:pt x="222259" y="208991"/>
                    <a:pt x="208994" y="222255"/>
                    <a:pt x="193205" y="231896"/>
                  </a:cubicBezTo>
                  <a:lnTo>
                    <a:pt x="193205" y="249377"/>
                  </a:lnTo>
                  <a:cubicBezTo>
                    <a:pt x="194297" y="249048"/>
                    <a:pt x="195462" y="248895"/>
                    <a:pt x="196578" y="248622"/>
                  </a:cubicBezTo>
                  <a:cubicBezTo>
                    <a:pt x="260674" y="213269"/>
                    <a:pt x="283975" y="132649"/>
                    <a:pt x="248622" y="68552"/>
                  </a:cubicBezTo>
                  <a:cubicBezTo>
                    <a:pt x="213268" y="4455"/>
                    <a:pt x="132649" y="-18846"/>
                    <a:pt x="68552" y="16508"/>
                  </a:cubicBezTo>
                  <a:cubicBezTo>
                    <a:pt x="4455" y="51861"/>
                    <a:pt x="-18846" y="132481"/>
                    <a:pt x="16507" y="196578"/>
                  </a:cubicBezTo>
                  <a:cubicBezTo>
                    <a:pt x="29203" y="219594"/>
                    <a:pt x="48456" y="238317"/>
                    <a:pt x="71818" y="25036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88" name="图形 26" descr="双击手势 轮廓">
              <a:extLst>
                <a:ext uri="{FF2B5EF4-FFF2-40B4-BE49-F238E27FC236}">
                  <a16:creationId xmlns:a16="http://schemas.microsoft.com/office/drawing/2014/main" id="{AE78AFD9-429F-4A21-8C0C-03F5C9217A8C}"/>
                </a:ext>
              </a:extLst>
            </p:cNvPr>
            <p:cNvSpPr/>
            <p:nvPr/>
          </p:nvSpPr>
          <p:spPr>
            <a:xfrm>
              <a:off x="2197856" y="4559745"/>
              <a:ext cx="425733" cy="605127"/>
            </a:xfrm>
            <a:custGeom>
              <a:avLst/>
              <a:gdLst>
                <a:gd name="connsiteX0" fmla="*/ 373820 w 425733"/>
                <a:gd name="connsiteY0" fmla="*/ 232158 h 605127"/>
                <a:gd name="connsiteX1" fmla="*/ 351650 w 425733"/>
                <a:gd name="connsiteY1" fmla="*/ 237153 h 605127"/>
                <a:gd name="connsiteX2" fmla="*/ 290456 w 425733"/>
                <a:gd name="connsiteY2" fmla="*/ 196655 h 605127"/>
                <a:gd name="connsiteX3" fmla="*/ 274291 w 425733"/>
                <a:gd name="connsiteY3" fmla="*/ 202898 h 605127"/>
                <a:gd name="connsiteX4" fmla="*/ 204877 w 425733"/>
                <a:gd name="connsiteY4" fmla="*/ 178990 h 605127"/>
                <a:gd name="connsiteX5" fmla="*/ 191752 w 425733"/>
                <a:gd name="connsiteY5" fmla="*/ 188131 h 605127"/>
                <a:gd name="connsiteX6" fmla="*/ 191752 w 425733"/>
                <a:gd name="connsiteY6" fmla="*/ 44638 h 605127"/>
                <a:gd name="connsiteX7" fmla="*/ 147114 w 425733"/>
                <a:gd name="connsiteY7" fmla="*/ 0 h 605127"/>
                <a:gd name="connsiteX8" fmla="*/ 102477 w 425733"/>
                <a:gd name="connsiteY8" fmla="*/ 44638 h 605127"/>
                <a:gd name="connsiteX9" fmla="*/ 102477 w 425733"/>
                <a:gd name="connsiteY9" fmla="*/ 315733 h 605127"/>
                <a:gd name="connsiteX10" fmla="*/ 102324 w 425733"/>
                <a:gd name="connsiteY10" fmla="*/ 315733 h 605127"/>
                <a:gd name="connsiteX11" fmla="*/ 88208 w 425733"/>
                <a:gd name="connsiteY11" fmla="*/ 252385 h 605127"/>
                <a:gd name="connsiteX12" fmla="*/ 35367 w 425733"/>
                <a:gd name="connsiteY12" fmla="*/ 217993 h 605127"/>
                <a:gd name="connsiteX13" fmla="*/ 974 w 425733"/>
                <a:gd name="connsiteY13" fmla="*/ 270834 h 605127"/>
                <a:gd name="connsiteX14" fmla="*/ 1180 w 425733"/>
                <a:gd name="connsiteY14" fmla="*/ 271761 h 605127"/>
                <a:gd name="connsiteX15" fmla="*/ 45055 w 425733"/>
                <a:gd name="connsiteY15" fmla="*/ 468837 h 605127"/>
                <a:gd name="connsiteX16" fmla="*/ 61452 w 425733"/>
                <a:gd name="connsiteY16" fmla="*/ 494444 h 605127"/>
                <a:gd name="connsiteX17" fmla="*/ 139125 w 425733"/>
                <a:gd name="connsiteY17" fmla="*/ 554066 h 605127"/>
                <a:gd name="connsiteX18" fmla="*/ 139125 w 425733"/>
                <a:gd name="connsiteY18" fmla="*/ 605128 h 605127"/>
                <a:gd name="connsiteX19" fmla="*/ 155184 w 425733"/>
                <a:gd name="connsiteY19" fmla="*/ 605128 h 605127"/>
                <a:gd name="connsiteX20" fmla="*/ 155184 w 425733"/>
                <a:gd name="connsiteY20" fmla="*/ 550131 h 605127"/>
                <a:gd name="connsiteX21" fmla="*/ 152037 w 425733"/>
                <a:gd name="connsiteY21" fmla="*/ 543764 h 605127"/>
                <a:gd name="connsiteX22" fmla="*/ 71200 w 425733"/>
                <a:gd name="connsiteY22" fmla="*/ 481709 h 605127"/>
                <a:gd name="connsiteX23" fmla="*/ 60762 w 425733"/>
                <a:gd name="connsiteY23" fmla="*/ 465376 h 605127"/>
                <a:gd name="connsiteX24" fmla="*/ 16879 w 425733"/>
                <a:gd name="connsiteY24" fmla="*/ 268268 h 605127"/>
                <a:gd name="connsiteX25" fmla="*/ 38535 w 425733"/>
                <a:gd name="connsiteY25" fmla="*/ 234238 h 605127"/>
                <a:gd name="connsiteX26" fmla="*/ 72565 w 425733"/>
                <a:gd name="connsiteY26" fmla="*/ 255894 h 605127"/>
                <a:gd name="connsiteX27" fmla="*/ 102629 w 425733"/>
                <a:gd name="connsiteY27" fmla="*/ 390795 h 605127"/>
                <a:gd name="connsiteX28" fmla="*/ 112381 w 425733"/>
                <a:gd name="connsiteY28" fmla="*/ 396876 h 605127"/>
                <a:gd name="connsiteX29" fmla="*/ 113028 w 425733"/>
                <a:gd name="connsiteY29" fmla="*/ 396697 h 605127"/>
                <a:gd name="connsiteX30" fmla="*/ 118568 w 425733"/>
                <a:gd name="connsiteY30" fmla="*/ 388772 h 605127"/>
                <a:gd name="connsiteX31" fmla="*/ 118568 w 425733"/>
                <a:gd name="connsiteY31" fmla="*/ 44638 h 605127"/>
                <a:gd name="connsiteX32" fmla="*/ 147146 w 425733"/>
                <a:gd name="connsiteY32" fmla="*/ 16060 h 605127"/>
                <a:gd name="connsiteX33" fmla="*/ 175725 w 425733"/>
                <a:gd name="connsiteY33" fmla="*/ 44638 h 605127"/>
                <a:gd name="connsiteX34" fmla="*/ 175725 w 425733"/>
                <a:gd name="connsiteY34" fmla="*/ 225309 h 605127"/>
                <a:gd name="connsiteX35" fmla="*/ 182148 w 425733"/>
                <a:gd name="connsiteY35" fmla="*/ 233483 h 605127"/>
                <a:gd name="connsiteX36" fmla="*/ 191622 w 425733"/>
                <a:gd name="connsiteY36" fmla="*/ 227222 h 605127"/>
                <a:gd name="connsiteX37" fmla="*/ 191784 w 425733"/>
                <a:gd name="connsiteY37" fmla="*/ 225606 h 605127"/>
                <a:gd name="connsiteX38" fmla="*/ 227642 w 425733"/>
                <a:gd name="connsiteY38" fmla="*/ 189806 h 605127"/>
                <a:gd name="connsiteX39" fmla="*/ 262487 w 425733"/>
                <a:gd name="connsiteY39" fmla="*/ 217415 h 605127"/>
                <a:gd name="connsiteX40" fmla="*/ 265080 w 425733"/>
                <a:gd name="connsiteY40" fmla="*/ 221960 h 605127"/>
                <a:gd name="connsiteX41" fmla="*/ 275937 w 425733"/>
                <a:gd name="connsiteY41" fmla="*/ 221695 h 605127"/>
                <a:gd name="connsiteX42" fmla="*/ 326587 w 425733"/>
                <a:gd name="connsiteY42" fmla="*/ 222624 h 605127"/>
                <a:gd name="connsiteX43" fmla="*/ 336618 w 425733"/>
                <a:gd name="connsiteY43" fmla="*/ 247439 h 605127"/>
                <a:gd name="connsiteX44" fmla="*/ 336458 w 425733"/>
                <a:gd name="connsiteY44" fmla="*/ 250338 h 605127"/>
                <a:gd name="connsiteX45" fmla="*/ 339300 w 425733"/>
                <a:gd name="connsiteY45" fmla="*/ 257757 h 605127"/>
                <a:gd name="connsiteX46" fmla="*/ 349787 w 425733"/>
                <a:gd name="connsiteY46" fmla="*/ 257508 h 605127"/>
                <a:gd name="connsiteX47" fmla="*/ 400365 w 425733"/>
                <a:gd name="connsiteY47" fmla="*/ 259939 h 605127"/>
                <a:gd name="connsiteX48" fmla="*/ 409665 w 425733"/>
                <a:gd name="connsiteY48" fmla="*/ 284007 h 605127"/>
                <a:gd name="connsiteX49" fmla="*/ 409665 w 425733"/>
                <a:gd name="connsiteY49" fmla="*/ 415407 h 605127"/>
                <a:gd name="connsiteX50" fmla="*/ 375258 w 425733"/>
                <a:gd name="connsiteY50" fmla="*/ 513250 h 605127"/>
                <a:gd name="connsiteX51" fmla="*/ 351168 w 425733"/>
                <a:gd name="connsiteY51" fmla="*/ 568656 h 605127"/>
                <a:gd name="connsiteX52" fmla="*/ 351168 w 425733"/>
                <a:gd name="connsiteY52" fmla="*/ 605119 h 605127"/>
                <a:gd name="connsiteX53" fmla="*/ 367228 w 425733"/>
                <a:gd name="connsiteY53" fmla="*/ 605119 h 605127"/>
                <a:gd name="connsiteX54" fmla="*/ 367228 w 425733"/>
                <a:gd name="connsiteY54" fmla="*/ 568688 h 605127"/>
                <a:gd name="connsiteX55" fmla="*/ 387929 w 425733"/>
                <a:gd name="connsiteY55" fmla="*/ 523135 h 605127"/>
                <a:gd name="connsiteX56" fmla="*/ 425733 w 425733"/>
                <a:gd name="connsiteY56" fmla="*/ 415407 h 605127"/>
                <a:gd name="connsiteX57" fmla="*/ 425733 w 425733"/>
                <a:gd name="connsiteY57" fmla="*/ 283999 h 605127"/>
                <a:gd name="connsiteX58" fmla="*/ 373820 w 425733"/>
                <a:gd name="connsiteY58" fmla="*/ 232158 h 60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25733" h="605127">
                  <a:moveTo>
                    <a:pt x="373820" y="232158"/>
                  </a:moveTo>
                  <a:cubicBezTo>
                    <a:pt x="366151" y="232154"/>
                    <a:pt x="358577" y="233861"/>
                    <a:pt x="351650" y="237153"/>
                  </a:cubicBezTo>
                  <a:cubicBezTo>
                    <a:pt x="345934" y="209071"/>
                    <a:pt x="318537" y="190940"/>
                    <a:pt x="290456" y="196655"/>
                  </a:cubicBezTo>
                  <a:cubicBezTo>
                    <a:pt x="284755" y="197815"/>
                    <a:pt x="279291" y="199926"/>
                    <a:pt x="274291" y="202898"/>
                  </a:cubicBezTo>
                  <a:cubicBezTo>
                    <a:pt x="261725" y="177127"/>
                    <a:pt x="230647" y="166424"/>
                    <a:pt x="204877" y="178990"/>
                  </a:cubicBezTo>
                  <a:cubicBezTo>
                    <a:pt x="200056" y="181341"/>
                    <a:pt x="195629" y="184424"/>
                    <a:pt x="191752" y="188131"/>
                  </a:cubicBezTo>
                  <a:lnTo>
                    <a:pt x="191752" y="44638"/>
                  </a:lnTo>
                  <a:cubicBezTo>
                    <a:pt x="191752" y="19985"/>
                    <a:pt x="171768" y="0"/>
                    <a:pt x="147114" y="0"/>
                  </a:cubicBezTo>
                  <a:cubicBezTo>
                    <a:pt x="122461" y="0"/>
                    <a:pt x="102477" y="19985"/>
                    <a:pt x="102477" y="44638"/>
                  </a:cubicBezTo>
                  <a:lnTo>
                    <a:pt x="102477" y="315733"/>
                  </a:lnTo>
                  <a:cubicBezTo>
                    <a:pt x="102477" y="316118"/>
                    <a:pt x="102412" y="316126"/>
                    <a:pt x="102324" y="315733"/>
                  </a:cubicBezTo>
                  <a:lnTo>
                    <a:pt x="88208" y="252385"/>
                  </a:lnTo>
                  <a:cubicBezTo>
                    <a:pt x="83113" y="228297"/>
                    <a:pt x="59455" y="212899"/>
                    <a:pt x="35367" y="217993"/>
                  </a:cubicBezTo>
                  <a:cubicBezTo>
                    <a:pt x="11278" y="223087"/>
                    <a:pt x="-4121" y="246745"/>
                    <a:pt x="974" y="270834"/>
                  </a:cubicBezTo>
                  <a:cubicBezTo>
                    <a:pt x="1039" y="271144"/>
                    <a:pt x="1108" y="271453"/>
                    <a:pt x="1180" y="271761"/>
                  </a:cubicBezTo>
                  <a:lnTo>
                    <a:pt x="45055" y="468837"/>
                  </a:lnTo>
                  <a:cubicBezTo>
                    <a:pt x="47320" y="479043"/>
                    <a:pt x="53130" y="488116"/>
                    <a:pt x="61452" y="494444"/>
                  </a:cubicBezTo>
                  <a:lnTo>
                    <a:pt x="139125" y="554066"/>
                  </a:lnTo>
                  <a:lnTo>
                    <a:pt x="139125" y="605128"/>
                  </a:lnTo>
                  <a:lnTo>
                    <a:pt x="155184" y="605128"/>
                  </a:lnTo>
                  <a:lnTo>
                    <a:pt x="155184" y="550131"/>
                  </a:lnTo>
                  <a:cubicBezTo>
                    <a:pt x="155182" y="547635"/>
                    <a:pt x="154018" y="545281"/>
                    <a:pt x="152037" y="543764"/>
                  </a:cubicBezTo>
                  <a:lnTo>
                    <a:pt x="71200" y="481709"/>
                  </a:lnTo>
                  <a:cubicBezTo>
                    <a:pt x="65900" y="477670"/>
                    <a:pt x="62201" y="471883"/>
                    <a:pt x="60762" y="465376"/>
                  </a:cubicBezTo>
                  <a:lnTo>
                    <a:pt x="16879" y="268268"/>
                  </a:lnTo>
                  <a:cubicBezTo>
                    <a:pt x="13462" y="252891"/>
                    <a:pt x="23158" y="237655"/>
                    <a:pt x="38535" y="234238"/>
                  </a:cubicBezTo>
                  <a:cubicBezTo>
                    <a:pt x="53912" y="230821"/>
                    <a:pt x="69149" y="240517"/>
                    <a:pt x="72565" y="255894"/>
                  </a:cubicBezTo>
                  <a:lnTo>
                    <a:pt x="102629" y="390795"/>
                  </a:lnTo>
                  <a:cubicBezTo>
                    <a:pt x="103643" y="395168"/>
                    <a:pt x="108009" y="397890"/>
                    <a:pt x="112381" y="396876"/>
                  </a:cubicBezTo>
                  <a:cubicBezTo>
                    <a:pt x="112599" y="396825"/>
                    <a:pt x="112815" y="396766"/>
                    <a:pt x="113028" y="396697"/>
                  </a:cubicBezTo>
                  <a:cubicBezTo>
                    <a:pt x="116397" y="395535"/>
                    <a:pt x="118634" y="392336"/>
                    <a:pt x="118568" y="388772"/>
                  </a:cubicBezTo>
                  <a:lnTo>
                    <a:pt x="118568" y="44638"/>
                  </a:lnTo>
                  <a:cubicBezTo>
                    <a:pt x="118568" y="28854"/>
                    <a:pt x="131363" y="16060"/>
                    <a:pt x="147146" y="16060"/>
                  </a:cubicBezTo>
                  <a:cubicBezTo>
                    <a:pt x="162930" y="16060"/>
                    <a:pt x="175725" y="28854"/>
                    <a:pt x="175725" y="44638"/>
                  </a:cubicBezTo>
                  <a:lnTo>
                    <a:pt x="175725" y="225309"/>
                  </a:lnTo>
                  <a:cubicBezTo>
                    <a:pt x="175656" y="229212"/>
                    <a:pt x="178339" y="232627"/>
                    <a:pt x="182148" y="233483"/>
                  </a:cubicBezTo>
                  <a:cubicBezTo>
                    <a:pt x="186493" y="234370"/>
                    <a:pt x="190735" y="231566"/>
                    <a:pt x="191622" y="227222"/>
                  </a:cubicBezTo>
                  <a:cubicBezTo>
                    <a:pt x="191730" y="226690"/>
                    <a:pt x="191785" y="226149"/>
                    <a:pt x="191784" y="225606"/>
                  </a:cubicBezTo>
                  <a:cubicBezTo>
                    <a:pt x="191800" y="205818"/>
                    <a:pt x="207854" y="189790"/>
                    <a:pt x="227642" y="189806"/>
                  </a:cubicBezTo>
                  <a:cubicBezTo>
                    <a:pt x="244253" y="189819"/>
                    <a:pt x="258676" y="201247"/>
                    <a:pt x="262487" y="217415"/>
                  </a:cubicBezTo>
                  <a:cubicBezTo>
                    <a:pt x="262843" y="219169"/>
                    <a:pt x="263752" y="220762"/>
                    <a:pt x="265080" y="221960"/>
                  </a:cubicBezTo>
                  <a:cubicBezTo>
                    <a:pt x="268227" y="224680"/>
                    <a:pt x="272926" y="224566"/>
                    <a:pt x="275937" y="221695"/>
                  </a:cubicBezTo>
                  <a:cubicBezTo>
                    <a:pt x="290180" y="207965"/>
                    <a:pt x="312857" y="208381"/>
                    <a:pt x="326587" y="222624"/>
                  </a:cubicBezTo>
                  <a:cubicBezTo>
                    <a:pt x="333011" y="229289"/>
                    <a:pt x="336606" y="238182"/>
                    <a:pt x="336618" y="247439"/>
                  </a:cubicBezTo>
                  <a:cubicBezTo>
                    <a:pt x="336617" y="248407"/>
                    <a:pt x="336564" y="249375"/>
                    <a:pt x="336458" y="250338"/>
                  </a:cubicBezTo>
                  <a:cubicBezTo>
                    <a:pt x="336100" y="253131"/>
                    <a:pt x="337167" y="255918"/>
                    <a:pt x="339300" y="257757"/>
                  </a:cubicBezTo>
                  <a:cubicBezTo>
                    <a:pt x="342375" y="260284"/>
                    <a:pt x="346836" y="260178"/>
                    <a:pt x="349787" y="257508"/>
                  </a:cubicBezTo>
                  <a:cubicBezTo>
                    <a:pt x="364425" y="244213"/>
                    <a:pt x="387070" y="245301"/>
                    <a:pt x="400365" y="259939"/>
                  </a:cubicBezTo>
                  <a:cubicBezTo>
                    <a:pt x="406348" y="266527"/>
                    <a:pt x="409664" y="275107"/>
                    <a:pt x="409665" y="284007"/>
                  </a:cubicBezTo>
                  <a:lnTo>
                    <a:pt x="409665" y="415407"/>
                  </a:lnTo>
                  <a:cubicBezTo>
                    <a:pt x="409665" y="469142"/>
                    <a:pt x="391390" y="492581"/>
                    <a:pt x="375258" y="513250"/>
                  </a:cubicBezTo>
                  <a:cubicBezTo>
                    <a:pt x="362860" y="529141"/>
                    <a:pt x="351168" y="544149"/>
                    <a:pt x="351168" y="568656"/>
                  </a:cubicBezTo>
                  <a:lnTo>
                    <a:pt x="351168" y="605119"/>
                  </a:lnTo>
                  <a:lnTo>
                    <a:pt x="367228" y="605119"/>
                  </a:lnTo>
                  <a:lnTo>
                    <a:pt x="367228" y="568688"/>
                  </a:lnTo>
                  <a:cubicBezTo>
                    <a:pt x="367228" y="549674"/>
                    <a:pt x="376358" y="537958"/>
                    <a:pt x="387929" y="523135"/>
                  </a:cubicBezTo>
                  <a:cubicBezTo>
                    <a:pt x="404791" y="501543"/>
                    <a:pt x="425733" y="474667"/>
                    <a:pt x="425733" y="415407"/>
                  </a:cubicBezTo>
                  <a:lnTo>
                    <a:pt x="425733" y="283999"/>
                  </a:lnTo>
                  <a:cubicBezTo>
                    <a:pt x="425684" y="255360"/>
                    <a:pt x="402460" y="232167"/>
                    <a:pt x="373820" y="23215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89" name="图形 28" descr="下载 轮廓">
            <a:extLst>
              <a:ext uri="{FF2B5EF4-FFF2-40B4-BE49-F238E27FC236}">
                <a16:creationId xmlns:a16="http://schemas.microsoft.com/office/drawing/2014/main" id="{5CBB2C81-0655-48A6-BAB0-47F263190C5B}"/>
              </a:ext>
            </a:extLst>
          </p:cNvPr>
          <p:cNvSpPr/>
          <p:nvPr/>
        </p:nvSpPr>
        <p:spPr>
          <a:xfrm>
            <a:off x="4751326" y="4827918"/>
            <a:ext cx="252248" cy="348606"/>
          </a:xfrm>
          <a:custGeom>
            <a:avLst/>
            <a:gdLst>
              <a:gd name="connsiteX0" fmla="*/ 8030 w 252248"/>
              <a:gd name="connsiteY0" fmla="*/ 230512 h 348606"/>
              <a:gd name="connsiteX1" fmla="*/ 126124 w 252248"/>
              <a:gd name="connsiteY1" fmla="*/ 348607 h 348606"/>
              <a:gd name="connsiteX2" fmla="*/ 244219 w 252248"/>
              <a:gd name="connsiteY2" fmla="*/ 230512 h 348606"/>
              <a:gd name="connsiteX3" fmla="*/ 252249 w 252248"/>
              <a:gd name="connsiteY3" fmla="*/ 222482 h 348606"/>
              <a:gd name="connsiteX4" fmla="*/ 240895 w 252248"/>
              <a:gd name="connsiteY4" fmla="*/ 211128 h 348606"/>
              <a:gd name="connsiteX5" fmla="*/ 232865 w 252248"/>
              <a:gd name="connsiteY5" fmla="*/ 219158 h 348606"/>
              <a:gd name="connsiteX6" fmla="*/ 134291 w 252248"/>
              <a:gd name="connsiteY6" fmla="*/ 317732 h 348606"/>
              <a:gd name="connsiteX7" fmla="*/ 134178 w 252248"/>
              <a:gd name="connsiteY7" fmla="*/ 317731 h 348606"/>
              <a:gd name="connsiteX8" fmla="*/ 134154 w 252248"/>
              <a:gd name="connsiteY8" fmla="*/ 317676 h 348606"/>
              <a:gd name="connsiteX9" fmla="*/ 134154 w 252248"/>
              <a:gd name="connsiteY9" fmla="*/ 0 h 348606"/>
              <a:gd name="connsiteX10" fmla="*/ 118095 w 252248"/>
              <a:gd name="connsiteY10" fmla="*/ 0 h 348606"/>
              <a:gd name="connsiteX11" fmla="*/ 118095 w 252248"/>
              <a:gd name="connsiteY11" fmla="*/ 317676 h 348606"/>
              <a:gd name="connsiteX12" fmla="*/ 118014 w 252248"/>
              <a:gd name="connsiteY12" fmla="*/ 317755 h 348606"/>
              <a:gd name="connsiteX13" fmla="*/ 117958 w 252248"/>
              <a:gd name="connsiteY13" fmla="*/ 317732 h 348606"/>
              <a:gd name="connsiteX14" fmla="*/ 19384 w 252248"/>
              <a:gd name="connsiteY14" fmla="*/ 219158 h 348606"/>
              <a:gd name="connsiteX15" fmla="*/ 11354 w 252248"/>
              <a:gd name="connsiteY15" fmla="*/ 211128 h 348606"/>
              <a:gd name="connsiteX16" fmla="*/ 0 w 252248"/>
              <a:gd name="connsiteY16" fmla="*/ 222482 h 34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2248" h="348606">
                <a:moveTo>
                  <a:pt x="8030" y="230512"/>
                </a:moveTo>
                <a:lnTo>
                  <a:pt x="126124" y="348607"/>
                </a:lnTo>
                <a:lnTo>
                  <a:pt x="244219" y="230512"/>
                </a:lnTo>
                <a:lnTo>
                  <a:pt x="252249" y="222482"/>
                </a:lnTo>
                <a:lnTo>
                  <a:pt x="240895" y="211128"/>
                </a:lnTo>
                <a:lnTo>
                  <a:pt x="232865" y="219158"/>
                </a:lnTo>
                <a:lnTo>
                  <a:pt x="134291" y="317732"/>
                </a:lnTo>
                <a:cubicBezTo>
                  <a:pt x="134259" y="317763"/>
                  <a:pt x="134208" y="317763"/>
                  <a:pt x="134178" y="317731"/>
                </a:cubicBezTo>
                <a:cubicBezTo>
                  <a:pt x="134163" y="317716"/>
                  <a:pt x="134154" y="317697"/>
                  <a:pt x="134154" y="317676"/>
                </a:cubicBezTo>
                <a:lnTo>
                  <a:pt x="134154" y="0"/>
                </a:lnTo>
                <a:lnTo>
                  <a:pt x="118095" y="0"/>
                </a:lnTo>
                <a:lnTo>
                  <a:pt x="118095" y="317676"/>
                </a:lnTo>
                <a:cubicBezTo>
                  <a:pt x="118094" y="317720"/>
                  <a:pt x="118058" y="317755"/>
                  <a:pt x="118014" y="317755"/>
                </a:cubicBezTo>
                <a:cubicBezTo>
                  <a:pt x="117993" y="317755"/>
                  <a:pt x="117973" y="317747"/>
                  <a:pt x="117958" y="317732"/>
                </a:cubicBezTo>
                <a:lnTo>
                  <a:pt x="19384" y="219158"/>
                </a:lnTo>
                <a:lnTo>
                  <a:pt x="11354" y="211128"/>
                </a:lnTo>
                <a:lnTo>
                  <a:pt x="0" y="22248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0" name="图形 28" descr="下载 轮廓">
            <a:extLst>
              <a:ext uri="{FF2B5EF4-FFF2-40B4-BE49-F238E27FC236}">
                <a16:creationId xmlns:a16="http://schemas.microsoft.com/office/drawing/2014/main" id="{5CBB2C81-0655-48A6-BAB0-47F263190C5B}"/>
              </a:ext>
            </a:extLst>
          </p:cNvPr>
          <p:cNvSpPr/>
          <p:nvPr/>
        </p:nvSpPr>
        <p:spPr>
          <a:xfrm>
            <a:off x="4644802" y="5133052"/>
            <a:ext cx="465729" cy="176656"/>
          </a:xfrm>
          <a:custGeom>
            <a:avLst/>
            <a:gdLst>
              <a:gd name="connsiteX0" fmla="*/ 449670 w 465729"/>
              <a:gd name="connsiteY0" fmla="*/ 160596 h 176656"/>
              <a:gd name="connsiteX1" fmla="*/ 16060 w 465729"/>
              <a:gd name="connsiteY1" fmla="*/ 160596 h 176656"/>
              <a:gd name="connsiteX2" fmla="*/ 16060 w 465729"/>
              <a:gd name="connsiteY2" fmla="*/ 0 h 176656"/>
              <a:gd name="connsiteX3" fmla="*/ 0 w 465729"/>
              <a:gd name="connsiteY3" fmla="*/ 0 h 176656"/>
              <a:gd name="connsiteX4" fmla="*/ 0 w 465729"/>
              <a:gd name="connsiteY4" fmla="*/ 176656 h 176656"/>
              <a:gd name="connsiteX5" fmla="*/ 465730 w 465729"/>
              <a:gd name="connsiteY5" fmla="*/ 176656 h 176656"/>
              <a:gd name="connsiteX6" fmla="*/ 465730 w 465729"/>
              <a:gd name="connsiteY6" fmla="*/ 0 h 176656"/>
              <a:gd name="connsiteX7" fmla="*/ 449670 w 465729"/>
              <a:gd name="connsiteY7" fmla="*/ 0 h 176656"/>
              <a:gd name="connsiteX8" fmla="*/ 449670 w 465729"/>
              <a:gd name="connsiteY8" fmla="*/ 160596 h 17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729" h="176656">
                <a:moveTo>
                  <a:pt x="449670" y="160596"/>
                </a:moveTo>
                <a:lnTo>
                  <a:pt x="16060" y="160596"/>
                </a:lnTo>
                <a:lnTo>
                  <a:pt x="16060" y="0"/>
                </a:lnTo>
                <a:lnTo>
                  <a:pt x="0" y="0"/>
                </a:lnTo>
                <a:lnTo>
                  <a:pt x="0" y="176656"/>
                </a:lnTo>
                <a:lnTo>
                  <a:pt x="465730" y="176656"/>
                </a:lnTo>
                <a:lnTo>
                  <a:pt x="465730" y="0"/>
                </a:lnTo>
                <a:lnTo>
                  <a:pt x="449670" y="0"/>
                </a:lnTo>
                <a:lnTo>
                  <a:pt x="449670" y="16059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1" name="图形 30" descr="从云中下载 轮廓">
            <a:extLst>
              <a:ext uri="{FF2B5EF4-FFF2-40B4-BE49-F238E27FC236}">
                <a16:creationId xmlns:a16="http://schemas.microsoft.com/office/drawing/2014/main" id="{A1CF632B-FE63-4A5E-B84D-0262A14E1C36}"/>
              </a:ext>
            </a:extLst>
          </p:cNvPr>
          <p:cNvSpPr/>
          <p:nvPr/>
        </p:nvSpPr>
        <p:spPr>
          <a:xfrm>
            <a:off x="5326631" y="4787978"/>
            <a:ext cx="738915" cy="449614"/>
          </a:xfrm>
          <a:custGeom>
            <a:avLst/>
            <a:gdLst>
              <a:gd name="connsiteX0" fmla="*/ 631097 w 738915"/>
              <a:gd name="connsiteY0" fmla="*/ 199822 h 449614"/>
              <a:gd name="connsiteX1" fmla="*/ 570874 w 738915"/>
              <a:gd name="connsiteY1" fmla="*/ 101859 h 449614"/>
              <a:gd name="connsiteX2" fmla="*/ 456047 w 738915"/>
              <a:gd name="connsiteY2" fmla="*/ 77769 h 449614"/>
              <a:gd name="connsiteX3" fmla="*/ 313060 w 738915"/>
              <a:gd name="connsiteY3" fmla="*/ 0 h 449614"/>
              <a:gd name="connsiteX4" fmla="*/ 273770 w 738915"/>
              <a:gd name="connsiteY4" fmla="*/ 4609 h 449614"/>
              <a:gd name="connsiteX5" fmla="*/ 143687 w 738915"/>
              <a:gd name="connsiteY5" fmla="*/ 149186 h 449614"/>
              <a:gd name="connsiteX6" fmla="*/ 28861 w 738915"/>
              <a:gd name="connsiteY6" fmla="*/ 208607 h 449614"/>
              <a:gd name="connsiteX7" fmla="*/ 13604 w 738915"/>
              <a:gd name="connsiteY7" fmla="*/ 362780 h 449614"/>
              <a:gd name="connsiteX8" fmla="*/ 139672 w 738915"/>
              <a:gd name="connsiteY8" fmla="*/ 448699 h 449614"/>
              <a:gd name="connsiteX9" fmla="*/ 184800 w 738915"/>
              <a:gd name="connsiteY9" fmla="*/ 448699 h 449614"/>
              <a:gd name="connsiteX10" fmla="*/ 168740 w 738915"/>
              <a:gd name="connsiteY10" fmla="*/ 432639 h 449614"/>
              <a:gd name="connsiteX11" fmla="*/ 140106 w 738915"/>
              <a:gd name="connsiteY11" fmla="*/ 432639 h 449614"/>
              <a:gd name="connsiteX12" fmla="*/ 28226 w 738915"/>
              <a:gd name="connsiteY12" fmla="*/ 356316 h 449614"/>
              <a:gd name="connsiteX13" fmla="*/ 41748 w 738915"/>
              <a:gd name="connsiteY13" fmla="*/ 218203 h 449614"/>
              <a:gd name="connsiteX14" fmla="*/ 144209 w 738915"/>
              <a:gd name="connsiteY14" fmla="*/ 165310 h 449614"/>
              <a:gd name="connsiteX15" fmla="*/ 157546 w 738915"/>
              <a:gd name="connsiteY15" fmla="*/ 164828 h 449614"/>
              <a:gd name="connsiteX16" fmla="*/ 159522 w 738915"/>
              <a:gd name="connsiteY16" fmla="*/ 151627 h 449614"/>
              <a:gd name="connsiteX17" fmla="*/ 277496 w 738915"/>
              <a:gd name="connsiteY17" fmla="*/ 20251 h 449614"/>
              <a:gd name="connsiteX18" fmla="*/ 313028 w 738915"/>
              <a:gd name="connsiteY18" fmla="*/ 16020 h 449614"/>
              <a:gd name="connsiteX19" fmla="*/ 442565 w 738915"/>
              <a:gd name="connsiteY19" fmla="*/ 86514 h 449614"/>
              <a:gd name="connsiteX20" fmla="*/ 448507 w 738915"/>
              <a:gd name="connsiteY20" fmla="*/ 95611 h 449614"/>
              <a:gd name="connsiteX21" fmla="*/ 459163 w 738915"/>
              <a:gd name="connsiteY21" fmla="*/ 93475 h 449614"/>
              <a:gd name="connsiteX22" fmla="*/ 561414 w 738915"/>
              <a:gd name="connsiteY22" fmla="*/ 114827 h 449614"/>
              <a:gd name="connsiteX23" fmla="*/ 615214 w 738915"/>
              <a:gd name="connsiteY23" fmla="*/ 202408 h 449614"/>
              <a:gd name="connsiteX24" fmla="*/ 617101 w 738915"/>
              <a:gd name="connsiteY24" fmla="*/ 213963 h 449614"/>
              <a:gd name="connsiteX25" fmla="*/ 628680 w 738915"/>
              <a:gd name="connsiteY25" fmla="*/ 215697 h 449614"/>
              <a:gd name="connsiteX26" fmla="*/ 721737 w 738915"/>
              <a:gd name="connsiteY26" fmla="*/ 339466 h 449614"/>
              <a:gd name="connsiteX27" fmla="*/ 616636 w 738915"/>
              <a:gd name="connsiteY27" fmla="*/ 433554 h 449614"/>
              <a:gd name="connsiteX28" fmla="*/ 569107 w 738915"/>
              <a:gd name="connsiteY28" fmla="*/ 433554 h 449614"/>
              <a:gd name="connsiteX29" fmla="*/ 553047 w 738915"/>
              <a:gd name="connsiteY29" fmla="*/ 449614 h 449614"/>
              <a:gd name="connsiteX30" fmla="*/ 616644 w 738915"/>
              <a:gd name="connsiteY30" fmla="*/ 449614 h 449614"/>
              <a:gd name="connsiteX31" fmla="*/ 738872 w 738915"/>
              <a:gd name="connsiteY31" fmla="*/ 320835 h 449614"/>
              <a:gd name="connsiteX32" fmla="*/ 631097 w 738915"/>
              <a:gd name="connsiteY32" fmla="*/ 199822 h 44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8915" h="449614">
                <a:moveTo>
                  <a:pt x="631097" y="199822"/>
                </a:moveTo>
                <a:cubicBezTo>
                  <a:pt x="624710" y="160510"/>
                  <a:pt x="603068" y="125306"/>
                  <a:pt x="570874" y="101859"/>
                </a:cubicBezTo>
                <a:cubicBezTo>
                  <a:pt x="537499" y="78475"/>
                  <a:pt x="496006" y="69770"/>
                  <a:pt x="456047" y="77769"/>
                </a:cubicBezTo>
                <a:cubicBezTo>
                  <a:pt x="424527" y="29416"/>
                  <a:pt x="370779" y="183"/>
                  <a:pt x="313060" y="0"/>
                </a:cubicBezTo>
                <a:cubicBezTo>
                  <a:pt x="299827" y="-23"/>
                  <a:pt x="286639" y="1524"/>
                  <a:pt x="273770" y="4609"/>
                </a:cubicBezTo>
                <a:cubicBezTo>
                  <a:pt x="205365" y="22396"/>
                  <a:pt x="154176" y="79289"/>
                  <a:pt x="143687" y="149186"/>
                </a:cubicBezTo>
                <a:cubicBezTo>
                  <a:pt x="98437" y="150771"/>
                  <a:pt x="56288" y="172583"/>
                  <a:pt x="28861" y="208607"/>
                </a:cubicBezTo>
                <a:cubicBezTo>
                  <a:pt x="-3163" y="253672"/>
                  <a:pt x="-8966" y="312312"/>
                  <a:pt x="13604" y="362780"/>
                </a:cubicBezTo>
                <a:cubicBezTo>
                  <a:pt x="36625" y="412426"/>
                  <a:pt x="85045" y="445427"/>
                  <a:pt x="139672" y="448699"/>
                </a:cubicBezTo>
                <a:lnTo>
                  <a:pt x="184800" y="448699"/>
                </a:lnTo>
                <a:lnTo>
                  <a:pt x="168740" y="432639"/>
                </a:lnTo>
                <a:lnTo>
                  <a:pt x="140106" y="432639"/>
                </a:lnTo>
                <a:cubicBezTo>
                  <a:pt x="91663" y="429568"/>
                  <a:pt x="48759" y="400299"/>
                  <a:pt x="28226" y="356316"/>
                </a:cubicBezTo>
                <a:cubicBezTo>
                  <a:pt x="8135" y="311103"/>
                  <a:pt x="13270" y="258660"/>
                  <a:pt x="41748" y="218203"/>
                </a:cubicBezTo>
                <a:cubicBezTo>
                  <a:pt x="66341" y="186217"/>
                  <a:pt x="103890" y="166833"/>
                  <a:pt x="144209" y="165310"/>
                </a:cubicBezTo>
                <a:lnTo>
                  <a:pt x="157546" y="164828"/>
                </a:lnTo>
                <a:lnTo>
                  <a:pt x="159522" y="151627"/>
                </a:lnTo>
                <a:cubicBezTo>
                  <a:pt x="168884" y="88112"/>
                  <a:pt x="215350" y="36367"/>
                  <a:pt x="277496" y="20251"/>
                </a:cubicBezTo>
                <a:cubicBezTo>
                  <a:pt x="289131" y="17442"/>
                  <a:pt x="301059" y="16021"/>
                  <a:pt x="313028" y="16020"/>
                </a:cubicBezTo>
                <a:cubicBezTo>
                  <a:pt x="365363" y="16047"/>
                  <a:pt x="414123" y="42582"/>
                  <a:pt x="442565" y="86514"/>
                </a:cubicBezTo>
                <a:lnTo>
                  <a:pt x="448507" y="95611"/>
                </a:lnTo>
                <a:lnTo>
                  <a:pt x="459163" y="93475"/>
                </a:lnTo>
                <a:cubicBezTo>
                  <a:pt x="494732" y="86360"/>
                  <a:pt x="531665" y="94072"/>
                  <a:pt x="561414" y="114827"/>
                </a:cubicBezTo>
                <a:cubicBezTo>
                  <a:pt x="590119" y="135854"/>
                  <a:pt x="609434" y="167298"/>
                  <a:pt x="615214" y="202408"/>
                </a:cubicBezTo>
                <a:lnTo>
                  <a:pt x="617101" y="213963"/>
                </a:lnTo>
                <a:lnTo>
                  <a:pt x="628680" y="215697"/>
                </a:lnTo>
                <a:cubicBezTo>
                  <a:pt x="688555" y="224178"/>
                  <a:pt x="730217" y="279591"/>
                  <a:pt x="721737" y="339466"/>
                </a:cubicBezTo>
                <a:cubicBezTo>
                  <a:pt x="714264" y="392224"/>
                  <a:pt x="669897" y="431943"/>
                  <a:pt x="616636" y="433554"/>
                </a:cubicBezTo>
                <a:lnTo>
                  <a:pt x="569107" y="433554"/>
                </a:lnTo>
                <a:lnTo>
                  <a:pt x="553047" y="449614"/>
                </a:lnTo>
                <a:lnTo>
                  <a:pt x="616644" y="449614"/>
                </a:lnTo>
                <a:cubicBezTo>
                  <a:pt x="685957" y="447805"/>
                  <a:pt x="740681" y="390149"/>
                  <a:pt x="738872" y="320835"/>
                </a:cubicBezTo>
                <a:cubicBezTo>
                  <a:pt x="737274" y="259609"/>
                  <a:pt x="691731" y="208471"/>
                  <a:pt x="631097" y="19982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2" name="图形 30" descr="从云中下载 轮廓">
            <a:extLst>
              <a:ext uri="{FF2B5EF4-FFF2-40B4-BE49-F238E27FC236}">
                <a16:creationId xmlns:a16="http://schemas.microsoft.com/office/drawing/2014/main" id="{A1CF632B-FE63-4A5E-B84D-0262A14E1C36}"/>
              </a:ext>
            </a:extLst>
          </p:cNvPr>
          <p:cNvSpPr/>
          <p:nvPr/>
        </p:nvSpPr>
        <p:spPr>
          <a:xfrm>
            <a:off x="5569832" y="5004574"/>
            <a:ext cx="252248" cy="348606"/>
          </a:xfrm>
          <a:custGeom>
            <a:avLst/>
            <a:gdLst>
              <a:gd name="connsiteX0" fmla="*/ 118095 w 252248"/>
              <a:gd name="connsiteY0" fmla="*/ 0 h 348606"/>
              <a:gd name="connsiteX1" fmla="*/ 118095 w 252248"/>
              <a:gd name="connsiteY1" fmla="*/ 317676 h 348606"/>
              <a:gd name="connsiteX2" fmla="*/ 118014 w 252248"/>
              <a:gd name="connsiteY2" fmla="*/ 317755 h 348606"/>
              <a:gd name="connsiteX3" fmla="*/ 117958 w 252248"/>
              <a:gd name="connsiteY3" fmla="*/ 317732 h 348606"/>
              <a:gd name="connsiteX4" fmla="*/ 11354 w 252248"/>
              <a:gd name="connsiteY4" fmla="*/ 211128 h 348606"/>
              <a:gd name="connsiteX5" fmla="*/ 0 w 252248"/>
              <a:gd name="connsiteY5" fmla="*/ 222482 h 348606"/>
              <a:gd name="connsiteX6" fmla="*/ 126124 w 252248"/>
              <a:gd name="connsiteY6" fmla="*/ 348607 h 348606"/>
              <a:gd name="connsiteX7" fmla="*/ 252249 w 252248"/>
              <a:gd name="connsiteY7" fmla="*/ 222482 h 348606"/>
              <a:gd name="connsiteX8" fmla="*/ 240895 w 252248"/>
              <a:gd name="connsiteY8" fmla="*/ 211128 h 348606"/>
              <a:gd name="connsiteX9" fmla="*/ 134291 w 252248"/>
              <a:gd name="connsiteY9" fmla="*/ 317732 h 348606"/>
              <a:gd name="connsiteX10" fmla="*/ 134178 w 252248"/>
              <a:gd name="connsiteY10" fmla="*/ 317731 h 348606"/>
              <a:gd name="connsiteX11" fmla="*/ 134154 w 252248"/>
              <a:gd name="connsiteY11" fmla="*/ 317676 h 348606"/>
              <a:gd name="connsiteX12" fmla="*/ 134154 w 252248"/>
              <a:gd name="connsiteY12" fmla="*/ 0 h 34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248" h="348606">
                <a:moveTo>
                  <a:pt x="118095" y="0"/>
                </a:moveTo>
                <a:lnTo>
                  <a:pt x="118095" y="317676"/>
                </a:lnTo>
                <a:cubicBezTo>
                  <a:pt x="118094" y="317720"/>
                  <a:pt x="118058" y="317755"/>
                  <a:pt x="118014" y="317755"/>
                </a:cubicBezTo>
                <a:cubicBezTo>
                  <a:pt x="117993" y="317755"/>
                  <a:pt x="117973" y="317747"/>
                  <a:pt x="117958" y="317732"/>
                </a:cubicBezTo>
                <a:lnTo>
                  <a:pt x="11354" y="211128"/>
                </a:lnTo>
                <a:lnTo>
                  <a:pt x="0" y="222482"/>
                </a:lnTo>
                <a:lnTo>
                  <a:pt x="126124" y="348607"/>
                </a:lnTo>
                <a:lnTo>
                  <a:pt x="252249" y="222482"/>
                </a:lnTo>
                <a:lnTo>
                  <a:pt x="240895" y="211128"/>
                </a:lnTo>
                <a:lnTo>
                  <a:pt x="134291" y="317732"/>
                </a:lnTo>
                <a:cubicBezTo>
                  <a:pt x="134259" y="317763"/>
                  <a:pt x="134208" y="317763"/>
                  <a:pt x="134178" y="317731"/>
                </a:cubicBezTo>
                <a:cubicBezTo>
                  <a:pt x="134163" y="317716"/>
                  <a:pt x="134154" y="317697"/>
                  <a:pt x="134154" y="317676"/>
                </a:cubicBezTo>
                <a:lnTo>
                  <a:pt x="134154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3" name="图形 32" descr="下楼 轮廓">
            <a:extLst>
              <a:ext uri="{FF2B5EF4-FFF2-40B4-BE49-F238E27FC236}">
                <a16:creationId xmlns:a16="http://schemas.microsoft.com/office/drawing/2014/main" id="{963F6DAA-CD66-49C6-828C-9F2696A4BA8A}"/>
              </a:ext>
            </a:extLst>
          </p:cNvPr>
          <p:cNvSpPr/>
          <p:nvPr/>
        </p:nvSpPr>
        <p:spPr>
          <a:xfrm>
            <a:off x="6217142" y="4843978"/>
            <a:ext cx="594206" cy="449670"/>
          </a:xfrm>
          <a:custGeom>
            <a:avLst/>
            <a:gdLst>
              <a:gd name="connsiteX0" fmla="*/ 449670 w 594206"/>
              <a:gd name="connsiteY0" fmla="*/ 16060 h 449670"/>
              <a:gd name="connsiteX1" fmla="*/ 594207 w 594206"/>
              <a:gd name="connsiteY1" fmla="*/ 16060 h 449670"/>
              <a:gd name="connsiteX2" fmla="*/ 594207 w 594206"/>
              <a:gd name="connsiteY2" fmla="*/ 0 h 449670"/>
              <a:gd name="connsiteX3" fmla="*/ 433610 w 594206"/>
              <a:gd name="connsiteY3" fmla="*/ 0 h 449670"/>
              <a:gd name="connsiteX4" fmla="*/ 433610 w 594206"/>
              <a:gd name="connsiteY4" fmla="*/ 144537 h 449670"/>
              <a:gd name="connsiteX5" fmla="*/ 289074 w 594206"/>
              <a:gd name="connsiteY5" fmla="*/ 144537 h 449670"/>
              <a:gd name="connsiteX6" fmla="*/ 289074 w 594206"/>
              <a:gd name="connsiteY6" fmla="*/ 289074 h 449670"/>
              <a:gd name="connsiteX7" fmla="*/ 144537 w 594206"/>
              <a:gd name="connsiteY7" fmla="*/ 289074 h 449670"/>
              <a:gd name="connsiteX8" fmla="*/ 144537 w 594206"/>
              <a:gd name="connsiteY8" fmla="*/ 433610 h 449670"/>
              <a:gd name="connsiteX9" fmla="*/ 0 w 594206"/>
              <a:gd name="connsiteY9" fmla="*/ 433610 h 449670"/>
              <a:gd name="connsiteX10" fmla="*/ 0 w 594206"/>
              <a:gd name="connsiteY10" fmla="*/ 449670 h 449670"/>
              <a:gd name="connsiteX11" fmla="*/ 160596 w 594206"/>
              <a:gd name="connsiteY11" fmla="*/ 449670 h 449670"/>
              <a:gd name="connsiteX12" fmla="*/ 160596 w 594206"/>
              <a:gd name="connsiteY12" fmla="*/ 305133 h 449670"/>
              <a:gd name="connsiteX13" fmla="*/ 305133 w 594206"/>
              <a:gd name="connsiteY13" fmla="*/ 305133 h 449670"/>
              <a:gd name="connsiteX14" fmla="*/ 305133 w 594206"/>
              <a:gd name="connsiteY14" fmla="*/ 160596 h 449670"/>
              <a:gd name="connsiteX15" fmla="*/ 449670 w 594206"/>
              <a:gd name="connsiteY15" fmla="*/ 160596 h 449670"/>
              <a:gd name="connsiteX16" fmla="*/ 449670 w 594206"/>
              <a:gd name="connsiteY16" fmla="*/ 16060 h 44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4206" h="449670">
                <a:moveTo>
                  <a:pt x="449670" y="16060"/>
                </a:moveTo>
                <a:lnTo>
                  <a:pt x="594207" y="16060"/>
                </a:lnTo>
                <a:lnTo>
                  <a:pt x="594207" y="0"/>
                </a:lnTo>
                <a:lnTo>
                  <a:pt x="433610" y="0"/>
                </a:lnTo>
                <a:lnTo>
                  <a:pt x="433610" y="144537"/>
                </a:lnTo>
                <a:lnTo>
                  <a:pt x="289074" y="144537"/>
                </a:lnTo>
                <a:lnTo>
                  <a:pt x="289074" y="289074"/>
                </a:lnTo>
                <a:lnTo>
                  <a:pt x="144537" y="289074"/>
                </a:lnTo>
                <a:lnTo>
                  <a:pt x="144537" y="433610"/>
                </a:lnTo>
                <a:lnTo>
                  <a:pt x="0" y="433610"/>
                </a:lnTo>
                <a:lnTo>
                  <a:pt x="0" y="449670"/>
                </a:lnTo>
                <a:lnTo>
                  <a:pt x="160596" y="449670"/>
                </a:lnTo>
                <a:lnTo>
                  <a:pt x="160596" y="305133"/>
                </a:lnTo>
                <a:lnTo>
                  <a:pt x="305133" y="305133"/>
                </a:lnTo>
                <a:lnTo>
                  <a:pt x="305133" y="160596"/>
                </a:lnTo>
                <a:lnTo>
                  <a:pt x="449670" y="160596"/>
                </a:lnTo>
                <a:lnTo>
                  <a:pt x="449670" y="1606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4" name="图形 32" descr="下楼 轮廓">
            <a:extLst>
              <a:ext uri="{FF2B5EF4-FFF2-40B4-BE49-F238E27FC236}">
                <a16:creationId xmlns:a16="http://schemas.microsoft.com/office/drawing/2014/main" id="{963F6DAA-CD66-49C6-828C-9F2696A4BA8A}"/>
              </a:ext>
            </a:extLst>
          </p:cNvPr>
          <p:cNvSpPr/>
          <p:nvPr/>
        </p:nvSpPr>
        <p:spPr>
          <a:xfrm>
            <a:off x="6602573" y="5087225"/>
            <a:ext cx="206422" cy="206422"/>
          </a:xfrm>
          <a:custGeom>
            <a:avLst/>
            <a:gdLst>
              <a:gd name="connsiteX0" fmla="*/ 206423 w 206422"/>
              <a:gd name="connsiteY0" fmla="*/ 11354 h 206422"/>
              <a:gd name="connsiteX1" fmla="*/ 195068 w 206422"/>
              <a:gd name="connsiteY1" fmla="*/ 0 h 206422"/>
              <a:gd name="connsiteX2" fmla="*/ 16196 w 206422"/>
              <a:gd name="connsiteY2" fmla="*/ 178872 h 206422"/>
              <a:gd name="connsiteX3" fmla="*/ 16083 w 206422"/>
              <a:gd name="connsiteY3" fmla="*/ 178872 h 206422"/>
              <a:gd name="connsiteX4" fmla="*/ 16060 w 206422"/>
              <a:gd name="connsiteY4" fmla="*/ 178816 h 206422"/>
              <a:gd name="connsiteX5" fmla="*/ 16060 w 206422"/>
              <a:gd name="connsiteY5" fmla="*/ 94005 h 206422"/>
              <a:gd name="connsiteX6" fmla="*/ 0 w 206422"/>
              <a:gd name="connsiteY6" fmla="*/ 94005 h 206422"/>
              <a:gd name="connsiteX7" fmla="*/ 0 w 206422"/>
              <a:gd name="connsiteY7" fmla="*/ 206423 h 206422"/>
              <a:gd name="connsiteX8" fmla="*/ 112418 w 206422"/>
              <a:gd name="connsiteY8" fmla="*/ 206423 h 206422"/>
              <a:gd name="connsiteX9" fmla="*/ 112418 w 206422"/>
              <a:gd name="connsiteY9" fmla="*/ 190363 h 206422"/>
              <a:gd name="connsiteX10" fmla="*/ 27607 w 206422"/>
              <a:gd name="connsiteY10" fmla="*/ 190363 h 206422"/>
              <a:gd name="connsiteX11" fmla="*/ 27527 w 206422"/>
              <a:gd name="connsiteY11" fmla="*/ 190282 h 206422"/>
              <a:gd name="connsiteX12" fmla="*/ 27550 w 206422"/>
              <a:gd name="connsiteY12" fmla="*/ 190227 h 20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6422" h="206422">
                <a:moveTo>
                  <a:pt x="206423" y="11354"/>
                </a:moveTo>
                <a:lnTo>
                  <a:pt x="195068" y="0"/>
                </a:lnTo>
                <a:lnTo>
                  <a:pt x="16196" y="178872"/>
                </a:lnTo>
                <a:cubicBezTo>
                  <a:pt x="16165" y="178904"/>
                  <a:pt x="16113" y="178903"/>
                  <a:pt x="16083" y="178872"/>
                </a:cubicBezTo>
                <a:cubicBezTo>
                  <a:pt x="16068" y="178856"/>
                  <a:pt x="16060" y="178837"/>
                  <a:pt x="16060" y="178816"/>
                </a:cubicBezTo>
                <a:lnTo>
                  <a:pt x="16060" y="94005"/>
                </a:lnTo>
                <a:lnTo>
                  <a:pt x="0" y="94005"/>
                </a:lnTo>
                <a:lnTo>
                  <a:pt x="0" y="206423"/>
                </a:lnTo>
                <a:lnTo>
                  <a:pt x="112418" y="206423"/>
                </a:lnTo>
                <a:lnTo>
                  <a:pt x="112418" y="190363"/>
                </a:lnTo>
                <a:lnTo>
                  <a:pt x="27607" y="190363"/>
                </a:lnTo>
                <a:cubicBezTo>
                  <a:pt x="27562" y="190362"/>
                  <a:pt x="27527" y="190326"/>
                  <a:pt x="27527" y="190282"/>
                </a:cubicBezTo>
                <a:cubicBezTo>
                  <a:pt x="27528" y="190261"/>
                  <a:pt x="27536" y="190241"/>
                  <a:pt x="27550" y="19022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95" name="图形 34" descr="下楼 轮廓">
            <a:extLst>
              <a:ext uri="{FF2B5EF4-FFF2-40B4-BE49-F238E27FC236}">
                <a16:creationId xmlns:a16="http://schemas.microsoft.com/office/drawing/2014/main" id="{3BDFA25B-58DE-4AFC-BC6D-D65A40921A1B}"/>
              </a:ext>
            </a:extLst>
          </p:cNvPr>
          <p:cNvGrpSpPr/>
          <p:nvPr/>
        </p:nvGrpSpPr>
        <p:grpSpPr>
          <a:xfrm>
            <a:off x="7035432" y="4843978"/>
            <a:ext cx="594206" cy="449670"/>
            <a:chOff x="7026332" y="4607731"/>
            <a:chExt cx="594206" cy="44967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96" name="图形 34" descr="下楼 轮廓">
              <a:extLst>
                <a:ext uri="{FF2B5EF4-FFF2-40B4-BE49-F238E27FC236}">
                  <a16:creationId xmlns:a16="http://schemas.microsoft.com/office/drawing/2014/main" id="{54C33B07-50A2-47F0-A684-649A275D413F}"/>
                </a:ext>
              </a:extLst>
            </p:cNvPr>
            <p:cNvSpPr/>
            <p:nvPr/>
          </p:nvSpPr>
          <p:spPr>
            <a:xfrm>
              <a:off x="7026332" y="4607731"/>
              <a:ext cx="594206" cy="449670"/>
            </a:xfrm>
            <a:custGeom>
              <a:avLst/>
              <a:gdLst>
                <a:gd name="connsiteX0" fmla="*/ 144537 w 594206"/>
                <a:gd name="connsiteY0" fmla="*/ 16060 h 449670"/>
                <a:gd name="connsiteX1" fmla="*/ 0 w 594206"/>
                <a:gd name="connsiteY1" fmla="*/ 16060 h 449670"/>
                <a:gd name="connsiteX2" fmla="*/ 0 w 594206"/>
                <a:gd name="connsiteY2" fmla="*/ 0 h 449670"/>
                <a:gd name="connsiteX3" fmla="*/ 160596 w 594206"/>
                <a:gd name="connsiteY3" fmla="*/ 0 h 449670"/>
                <a:gd name="connsiteX4" fmla="*/ 160596 w 594206"/>
                <a:gd name="connsiteY4" fmla="*/ 144537 h 449670"/>
                <a:gd name="connsiteX5" fmla="*/ 305133 w 594206"/>
                <a:gd name="connsiteY5" fmla="*/ 144537 h 449670"/>
                <a:gd name="connsiteX6" fmla="*/ 305133 w 594206"/>
                <a:gd name="connsiteY6" fmla="*/ 289074 h 449670"/>
                <a:gd name="connsiteX7" fmla="*/ 449670 w 594206"/>
                <a:gd name="connsiteY7" fmla="*/ 289074 h 449670"/>
                <a:gd name="connsiteX8" fmla="*/ 449670 w 594206"/>
                <a:gd name="connsiteY8" fmla="*/ 433610 h 449670"/>
                <a:gd name="connsiteX9" fmla="*/ 594207 w 594206"/>
                <a:gd name="connsiteY9" fmla="*/ 433610 h 449670"/>
                <a:gd name="connsiteX10" fmla="*/ 594207 w 594206"/>
                <a:gd name="connsiteY10" fmla="*/ 449670 h 449670"/>
                <a:gd name="connsiteX11" fmla="*/ 433610 w 594206"/>
                <a:gd name="connsiteY11" fmla="*/ 449670 h 449670"/>
                <a:gd name="connsiteX12" fmla="*/ 433610 w 594206"/>
                <a:gd name="connsiteY12" fmla="*/ 305133 h 449670"/>
                <a:gd name="connsiteX13" fmla="*/ 289074 w 594206"/>
                <a:gd name="connsiteY13" fmla="*/ 305133 h 449670"/>
                <a:gd name="connsiteX14" fmla="*/ 289074 w 594206"/>
                <a:gd name="connsiteY14" fmla="*/ 160596 h 449670"/>
                <a:gd name="connsiteX15" fmla="*/ 144537 w 594206"/>
                <a:gd name="connsiteY15" fmla="*/ 160596 h 449670"/>
                <a:gd name="connsiteX16" fmla="*/ 144537 w 594206"/>
                <a:gd name="connsiteY16" fmla="*/ 16060 h 44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4206" h="449670">
                  <a:moveTo>
                    <a:pt x="144537" y="16060"/>
                  </a:moveTo>
                  <a:lnTo>
                    <a:pt x="0" y="16060"/>
                  </a:lnTo>
                  <a:lnTo>
                    <a:pt x="0" y="0"/>
                  </a:lnTo>
                  <a:lnTo>
                    <a:pt x="160596" y="0"/>
                  </a:lnTo>
                  <a:lnTo>
                    <a:pt x="160596" y="144537"/>
                  </a:lnTo>
                  <a:lnTo>
                    <a:pt x="305133" y="144537"/>
                  </a:lnTo>
                  <a:lnTo>
                    <a:pt x="305133" y="289074"/>
                  </a:lnTo>
                  <a:lnTo>
                    <a:pt x="449670" y="289074"/>
                  </a:lnTo>
                  <a:lnTo>
                    <a:pt x="449670" y="433610"/>
                  </a:lnTo>
                  <a:lnTo>
                    <a:pt x="594207" y="433610"/>
                  </a:lnTo>
                  <a:lnTo>
                    <a:pt x="594207" y="449670"/>
                  </a:lnTo>
                  <a:lnTo>
                    <a:pt x="433610" y="449670"/>
                  </a:lnTo>
                  <a:lnTo>
                    <a:pt x="433610" y="305133"/>
                  </a:lnTo>
                  <a:lnTo>
                    <a:pt x="289074" y="305133"/>
                  </a:lnTo>
                  <a:lnTo>
                    <a:pt x="289074" y="160596"/>
                  </a:lnTo>
                  <a:lnTo>
                    <a:pt x="144537" y="160596"/>
                  </a:lnTo>
                  <a:lnTo>
                    <a:pt x="144537" y="1606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97" name="图形 34" descr="下楼 轮廓">
              <a:extLst>
                <a:ext uri="{FF2B5EF4-FFF2-40B4-BE49-F238E27FC236}">
                  <a16:creationId xmlns:a16="http://schemas.microsoft.com/office/drawing/2014/main" id="{8E7894E3-244D-43B3-A2B0-DE770CFEC610}"/>
                </a:ext>
              </a:extLst>
            </p:cNvPr>
            <p:cNvSpPr/>
            <p:nvPr/>
          </p:nvSpPr>
          <p:spPr>
            <a:xfrm>
              <a:off x="7028684" y="4850978"/>
              <a:ext cx="206422" cy="206422"/>
            </a:xfrm>
            <a:custGeom>
              <a:avLst/>
              <a:gdLst>
                <a:gd name="connsiteX0" fmla="*/ 0 w 206422"/>
                <a:gd name="connsiteY0" fmla="*/ 11354 h 206422"/>
                <a:gd name="connsiteX1" fmla="*/ 11354 w 206422"/>
                <a:gd name="connsiteY1" fmla="*/ 0 h 206422"/>
                <a:gd name="connsiteX2" fmla="*/ 190227 w 206422"/>
                <a:gd name="connsiteY2" fmla="*/ 178872 h 206422"/>
                <a:gd name="connsiteX3" fmla="*/ 190340 w 206422"/>
                <a:gd name="connsiteY3" fmla="*/ 178872 h 206422"/>
                <a:gd name="connsiteX4" fmla="*/ 190363 w 206422"/>
                <a:gd name="connsiteY4" fmla="*/ 178816 h 206422"/>
                <a:gd name="connsiteX5" fmla="*/ 190363 w 206422"/>
                <a:gd name="connsiteY5" fmla="*/ 94005 h 206422"/>
                <a:gd name="connsiteX6" fmla="*/ 206423 w 206422"/>
                <a:gd name="connsiteY6" fmla="*/ 94005 h 206422"/>
                <a:gd name="connsiteX7" fmla="*/ 206423 w 206422"/>
                <a:gd name="connsiteY7" fmla="*/ 206423 h 206422"/>
                <a:gd name="connsiteX8" fmla="*/ 94005 w 206422"/>
                <a:gd name="connsiteY8" fmla="*/ 206423 h 206422"/>
                <a:gd name="connsiteX9" fmla="*/ 94005 w 206422"/>
                <a:gd name="connsiteY9" fmla="*/ 190363 h 206422"/>
                <a:gd name="connsiteX10" fmla="*/ 178816 w 206422"/>
                <a:gd name="connsiteY10" fmla="*/ 190363 h 206422"/>
                <a:gd name="connsiteX11" fmla="*/ 178896 w 206422"/>
                <a:gd name="connsiteY11" fmla="*/ 190282 h 206422"/>
                <a:gd name="connsiteX12" fmla="*/ 178872 w 206422"/>
                <a:gd name="connsiteY12" fmla="*/ 190227 h 206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6422" h="206422">
                  <a:moveTo>
                    <a:pt x="0" y="11354"/>
                  </a:moveTo>
                  <a:lnTo>
                    <a:pt x="11354" y="0"/>
                  </a:lnTo>
                  <a:lnTo>
                    <a:pt x="190227" y="178872"/>
                  </a:lnTo>
                  <a:cubicBezTo>
                    <a:pt x="190258" y="178904"/>
                    <a:pt x="190309" y="178903"/>
                    <a:pt x="190340" y="178872"/>
                  </a:cubicBezTo>
                  <a:cubicBezTo>
                    <a:pt x="190354" y="178856"/>
                    <a:pt x="190363" y="178837"/>
                    <a:pt x="190363" y="178816"/>
                  </a:cubicBezTo>
                  <a:lnTo>
                    <a:pt x="190363" y="94005"/>
                  </a:lnTo>
                  <a:lnTo>
                    <a:pt x="206423" y="94005"/>
                  </a:lnTo>
                  <a:lnTo>
                    <a:pt x="206423" y="206423"/>
                  </a:lnTo>
                  <a:lnTo>
                    <a:pt x="94005" y="206423"/>
                  </a:lnTo>
                  <a:lnTo>
                    <a:pt x="94005" y="190363"/>
                  </a:lnTo>
                  <a:lnTo>
                    <a:pt x="178816" y="190363"/>
                  </a:lnTo>
                  <a:cubicBezTo>
                    <a:pt x="178860" y="190362"/>
                    <a:pt x="178896" y="190326"/>
                    <a:pt x="178896" y="190282"/>
                  </a:cubicBezTo>
                  <a:cubicBezTo>
                    <a:pt x="178895" y="190261"/>
                    <a:pt x="178887" y="190241"/>
                    <a:pt x="178872" y="190227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8" name="图形 36" descr="电梯 轮廓">
            <a:extLst>
              <a:ext uri="{FF2B5EF4-FFF2-40B4-BE49-F238E27FC236}">
                <a16:creationId xmlns:a16="http://schemas.microsoft.com/office/drawing/2014/main" id="{EF3E3938-0C92-4BF4-953D-2749FEF8E4BC}"/>
              </a:ext>
            </a:extLst>
          </p:cNvPr>
          <p:cNvGrpSpPr/>
          <p:nvPr/>
        </p:nvGrpSpPr>
        <p:grpSpPr>
          <a:xfrm>
            <a:off x="7845691" y="4699441"/>
            <a:ext cx="610266" cy="730713"/>
            <a:chOff x="7836591" y="4463194"/>
            <a:chExt cx="610266" cy="730713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99" name="图形 36" descr="电梯 轮廓">
              <a:extLst>
                <a:ext uri="{FF2B5EF4-FFF2-40B4-BE49-F238E27FC236}">
                  <a16:creationId xmlns:a16="http://schemas.microsoft.com/office/drawing/2014/main" id="{9F2FAD86-C384-4A3C-A655-8371A68BCA99}"/>
                </a:ext>
              </a:extLst>
            </p:cNvPr>
            <p:cNvSpPr/>
            <p:nvPr/>
          </p:nvSpPr>
          <p:spPr>
            <a:xfrm>
              <a:off x="7836591" y="4623791"/>
              <a:ext cx="610266" cy="570117"/>
            </a:xfrm>
            <a:custGeom>
              <a:avLst/>
              <a:gdLst>
                <a:gd name="connsiteX0" fmla="*/ 594207 w 610266"/>
                <a:gd name="connsiteY0" fmla="*/ 0 h 570117"/>
                <a:gd name="connsiteX1" fmla="*/ 0 w 610266"/>
                <a:gd name="connsiteY1" fmla="*/ 0 h 570117"/>
                <a:gd name="connsiteX2" fmla="*/ 0 w 610266"/>
                <a:gd name="connsiteY2" fmla="*/ 570117 h 570117"/>
                <a:gd name="connsiteX3" fmla="*/ 610267 w 610266"/>
                <a:gd name="connsiteY3" fmla="*/ 570117 h 570117"/>
                <a:gd name="connsiteX4" fmla="*/ 610267 w 610266"/>
                <a:gd name="connsiteY4" fmla="*/ 0 h 570117"/>
                <a:gd name="connsiteX5" fmla="*/ 594207 w 610266"/>
                <a:gd name="connsiteY5" fmla="*/ 554058 h 570117"/>
                <a:gd name="connsiteX6" fmla="*/ 16060 w 610266"/>
                <a:gd name="connsiteY6" fmla="*/ 554058 h 570117"/>
                <a:gd name="connsiteX7" fmla="*/ 16060 w 610266"/>
                <a:gd name="connsiteY7" fmla="*/ 16060 h 570117"/>
                <a:gd name="connsiteX8" fmla="*/ 594207 w 610266"/>
                <a:gd name="connsiteY8" fmla="*/ 16060 h 57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0266" h="570117">
                  <a:moveTo>
                    <a:pt x="594207" y="0"/>
                  </a:moveTo>
                  <a:lnTo>
                    <a:pt x="0" y="0"/>
                  </a:lnTo>
                  <a:lnTo>
                    <a:pt x="0" y="570117"/>
                  </a:lnTo>
                  <a:lnTo>
                    <a:pt x="610267" y="570117"/>
                  </a:lnTo>
                  <a:lnTo>
                    <a:pt x="610267" y="0"/>
                  </a:lnTo>
                  <a:close/>
                  <a:moveTo>
                    <a:pt x="594207" y="554058"/>
                  </a:moveTo>
                  <a:lnTo>
                    <a:pt x="16060" y="554058"/>
                  </a:lnTo>
                  <a:lnTo>
                    <a:pt x="16060" y="16060"/>
                  </a:lnTo>
                  <a:lnTo>
                    <a:pt x="594207" y="1606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00" name="图形 36" descr="电梯 轮廓">
              <a:extLst>
                <a:ext uri="{FF2B5EF4-FFF2-40B4-BE49-F238E27FC236}">
                  <a16:creationId xmlns:a16="http://schemas.microsoft.com/office/drawing/2014/main" id="{C2C250F7-D09D-4875-A352-72644CB6DF3D}"/>
                </a:ext>
              </a:extLst>
            </p:cNvPr>
            <p:cNvSpPr/>
            <p:nvPr/>
          </p:nvSpPr>
          <p:spPr>
            <a:xfrm>
              <a:off x="7989157" y="4463194"/>
              <a:ext cx="153104" cy="104387"/>
            </a:xfrm>
            <a:custGeom>
              <a:avLst/>
              <a:gdLst>
                <a:gd name="connsiteX0" fmla="*/ 76548 w 153104"/>
                <a:gd name="connsiteY0" fmla="*/ 0 h 104387"/>
                <a:gd name="connsiteX1" fmla="*/ 0 w 153104"/>
                <a:gd name="connsiteY1" fmla="*/ 104388 h 104387"/>
                <a:gd name="connsiteX2" fmla="*/ 153105 w 153104"/>
                <a:gd name="connsiteY2" fmla="*/ 104388 h 104387"/>
                <a:gd name="connsiteX3" fmla="*/ 76548 w 153104"/>
                <a:gd name="connsiteY3" fmla="*/ 27157 h 104387"/>
                <a:gd name="connsiteX4" fmla="*/ 121411 w 153104"/>
                <a:gd name="connsiteY4" fmla="*/ 88328 h 104387"/>
                <a:gd name="connsiteX5" fmla="*/ 31694 w 153104"/>
                <a:gd name="connsiteY5" fmla="*/ 88328 h 10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104" h="104387">
                  <a:moveTo>
                    <a:pt x="76548" y="0"/>
                  </a:moveTo>
                  <a:lnTo>
                    <a:pt x="0" y="104388"/>
                  </a:lnTo>
                  <a:lnTo>
                    <a:pt x="153105" y="104388"/>
                  </a:lnTo>
                  <a:close/>
                  <a:moveTo>
                    <a:pt x="76548" y="27157"/>
                  </a:moveTo>
                  <a:lnTo>
                    <a:pt x="121411" y="88328"/>
                  </a:lnTo>
                  <a:lnTo>
                    <a:pt x="31694" y="88328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01" name="图形 36" descr="电梯 轮廓">
              <a:extLst>
                <a:ext uri="{FF2B5EF4-FFF2-40B4-BE49-F238E27FC236}">
                  <a16:creationId xmlns:a16="http://schemas.microsoft.com/office/drawing/2014/main" id="{E5C0FFBB-8849-474B-8C77-0237B72EBD67}"/>
                </a:ext>
              </a:extLst>
            </p:cNvPr>
            <p:cNvSpPr/>
            <p:nvPr/>
          </p:nvSpPr>
          <p:spPr>
            <a:xfrm>
              <a:off x="8142254" y="4463564"/>
              <a:ext cx="152566" cy="104018"/>
            </a:xfrm>
            <a:custGeom>
              <a:avLst/>
              <a:gdLst>
                <a:gd name="connsiteX0" fmla="*/ 152567 w 152566"/>
                <a:gd name="connsiteY0" fmla="*/ 0 h 104018"/>
                <a:gd name="connsiteX1" fmla="*/ 0 w 152566"/>
                <a:gd name="connsiteY1" fmla="*/ 0 h 104018"/>
                <a:gd name="connsiteX2" fmla="*/ 76291 w 152566"/>
                <a:gd name="connsiteY2" fmla="*/ 104018 h 104018"/>
                <a:gd name="connsiteX3" fmla="*/ 120873 w 152566"/>
                <a:gd name="connsiteY3" fmla="*/ 16060 h 104018"/>
                <a:gd name="connsiteX4" fmla="*/ 76291 w 152566"/>
                <a:gd name="connsiteY4" fmla="*/ 76861 h 104018"/>
                <a:gd name="connsiteX5" fmla="*/ 31702 w 152566"/>
                <a:gd name="connsiteY5" fmla="*/ 16060 h 104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566" h="104018">
                  <a:moveTo>
                    <a:pt x="152567" y="0"/>
                  </a:moveTo>
                  <a:lnTo>
                    <a:pt x="0" y="0"/>
                  </a:lnTo>
                  <a:lnTo>
                    <a:pt x="76291" y="104018"/>
                  </a:lnTo>
                  <a:close/>
                  <a:moveTo>
                    <a:pt x="120873" y="16060"/>
                  </a:moveTo>
                  <a:lnTo>
                    <a:pt x="76291" y="76861"/>
                  </a:lnTo>
                  <a:lnTo>
                    <a:pt x="31702" y="1606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02" name="图形 36" descr="电梯 轮廓">
              <a:extLst>
                <a:ext uri="{FF2B5EF4-FFF2-40B4-BE49-F238E27FC236}">
                  <a16:creationId xmlns:a16="http://schemas.microsoft.com/office/drawing/2014/main" id="{9F2AF2FA-54E9-4B7F-B762-968B6F339FF6}"/>
                </a:ext>
              </a:extLst>
            </p:cNvPr>
            <p:cNvSpPr/>
            <p:nvPr/>
          </p:nvSpPr>
          <p:spPr>
            <a:xfrm>
              <a:off x="7971243" y="4840564"/>
              <a:ext cx="141573" cy="289105"/>
            </a:xfrm>
            <a:custGeom>
              <a:avLst/>
              <a:gdLst>
                <a:gd name="connsiteX0" fmla="*/ 110948 w 141573"/>
                <a:gd name="connsiteY0" fmla="*/ 8062 h 289105"/>
                <a:gd name="connsiteX1" fmla="*/ 102918 w 141573"/>
                <a:gd name="connsiteY1" fmla="*/ 32 h 289105"/>
                <a:gd name="connsiteX2" fmla="*/ 94888 w 141573"/>
                <a:gd name="connsiteY2" fmla="*/ 8062 h 289105"/>
                <a:gd name="connsiteX3" fmla="*/ 94888 w 141573"/>
                <a:gd name="connsiteY3" fmla="*/ 67587 h 289105"/>
                <a:gd name="connsiteX4" fmla="*/ 120455 w 141573"/>
                <a:gd name="connsiteY4" fmla="*/ 160733 h 289105"/>
                <a:gd name="connsiteX5" fmla="*/ 21126 w 141573"/>
                <a:gd name="connsiteY5" fmla="*/ 160733 h 289105"/>
                <a:gd name="connsiteX6" fmla="*/ 46701 w 141573"/>
                <a:gd name="connsiteY6" fmla="*/ 68647 h 289105"/>
                <a:gd name="connsiteX7" fmla="*/ 46701 w 141573"/>
                <a:gd name="connsiteY7" fmla="*/ 8030 h 289105"/>
                <a:gd name="connsiteX8" fmla="*/ 38672 w 141573"/>
                <a:gd name="connsiteY8" fmla="*/ 0 h 289105"/>
                <a:gd name="connsiteX9" fmla="*/ 30642 w 141573"/>
                <a:gd name="connsiteY9" fmla="*/ 8030 h 289105"/>
                <a:gd name="connsiteX10" fmla="*/ 30642 w 141573"/>
                <a:gd name="connsiteY10" fmla="*/ 66463 h 289105"/>
                <a:gd name="connsiteX11" fmla="*/ 0 w 141573"/>
                <a:gd name="connsiteY11" fmla="*/ 176793 h 289105"/>
                <a:gd name="connsiteX12" fmla="*/ 30642 w 141573"/>
                <a:gd name="connsiteY12" fmla="*/ 176793 h 289105"/>
                <a:gd name="connsiteX13" fmla="*/ 30642 w 141573"/>
                <a:gd name="connsiteY13" fmla="*/ 289106 h 289105"/>
                <a:gd name="connsiteX14" fmla="*/ 110940 w 141573"/>
                <a:gd name="connsiteY14" fmla="*/ 289106 h 289105"/>
                <a:gd name="connsiteX15" fmla="*/ 110940 w 141573"/>
                <a:gd name="connsiteY15" fmla="*/ 176825 h 289105"/>
                <a:gd name="connsiteX16" fmla="*/ 141574 w 141573"/>
                <a:gd name="connsiteY16" fmla="*/ 176825 h 289105"/>
                <a:gd name="connsiteX17" fmla="*/ 110972 w 141573"/>
                <a:gd name="connsiteY17" fmla="*/ 66487 h 289105"/>
                <a:gd name="connsiteX18" fmla="*/ 46709 w 141573"/>
                <a:gd name="connsiteY18" fmla="*/ 176825 h 289105"/>
                <a:gd name="connsiteX19" fmla="*/ 62769 w 141573"/>
                <a:gd name="connsiteY19" fmla="*/ 176825 h 289105"/>
                <a:gd name="connsiteX20" fmla="*/ 62769 w 141573"/>
                <a:gd name="connsiteY20" fmla="*/ 273046 h 289105"/>
                <a:gd name="connsiteX21" fmla="*/ 46709 w 141573"/>
                <a:gd name="connsiteY21" fmla="*/ 273046 h 289105"/>
                <a:gd name="connsiteX22" fmla="*/ 94888 w 141573"/>
                <a:gd name="connsiteY22" fmla="*/ 273046 h 289105"/>
                <a:gd name="connsiteX23" fmla="*/ 78829 w 141573"/>
                <a:gd name="connsiteY23" fmla="*/ 273046 h 289105"/>
                <a:gd name="connsiteX24" fmla="*/ 78829 w 141573"/>
                <a:gd name="connsiteY24" fmla="*/ 176825 h 289105"/>
                <a:gd name="connsiteX25" fmla="*/ 94888 w 141573"/>
                <a:gd name="connsiteY25" fmla="*/ 176825 h 28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1573" h="289105">
                  <a:moveTo>
                    <a:pt x="110948" y="8062"/>
                  </a:moveTo>
                  <a:cubicBezTo>
                    <a:pt x="110948" y="3627"/>
                    <a:pt x="107353" y="32"/>
                    <a:pt x="102918" y="32"/>
                  </a:cubicBezTo>
                  <a:cubicBezTo>
                    <a:pt x="98483" y="32"/>
                    <a:pt x="94888" y="3627"/>
                    <a:pt x="94888" y="8062"/>
                  </a:cubicBezTo>
                  <a:lnTo>
                    <a:pt x="94888" y="67587"/>
                  </a:lnTo>
                  <a:lnTo>
                    <a:pt x="120455" y="160733"/>
                  </a:lnTo>
                  <a:lnTo>
                    <a:pt x="21126" y="160733"/>
                  </a:lnTo>
                  <a:lnTo>
                    <a:pt x="46701" y="68647"/>
                  </a:lnTo>
                  <a:lnTo>
                    <a:pt x="46701" y="8030"/>
                  </a:lnTo>
                  <a:cubicBezTo>
                    <a:pt x="46701" y="3595"/>
                    <a:pt x="43106" y="0"/>
                    <a:pt x="38672" y="0"/>
                  </a:cubicBezTo>
                  <a:cubicBezTo>
                    <a:pt x="34237" y="0"/>
                    <a:pt x="30642" y="3595"/>
                    <a:pt x="30642" y="8030"/>
                  </a:cubicBezTo>
                  <a:lnTo>
                    <a:pt x="30642" y="66463"/>
                  </a:lnTo>
                  <a:lnTo>
                    <a:pt x="0" y="176793"/>
                  </a:lnTo>
                  <a:lnTo>
                    <a:pt x="30642" y="176793"/>
                  </a:lnTo>
                  <a:lnTo>
                    <a:pt x="30642" y="289106"/>
                  </a:lnTo>
                  <a:lnTo>
                    <a:pt x="110940" y="289106"/>
                  </a:lnTo>
                  <a:lnTo>
                    <a:pt x="110940" y="176825"/>
                  </a:lnTo>
                  <a:lnTo>
                    <a:pt x="141574" y="176825"/>
                  </a:lnTo>
                  <a:lnTo>
                    <a:pt x="110972" y="66487"/>
                  </a:lnTo>
                  <a:close/>
                  <a:moveTo>
                    <a:pt x="46709" y="176825"/>
                  </a:moveTo>
                  <a:lnTo>
                    <a:pt x="62769" y="176825"/>
                  </a:lnTo>
                  <a:lnTo>
                    <a:pt x="62769" y="273046"/>
                  </a:lnTo>
                  <a:lnTo>
                    <a:pt x="46709" y="273046"/>
                  </a:lnTo>
                  <a:close/>
                  <a:moveTo>
                    <a:pt x="94888" y="273046"/>
                  </a:moveTo>
                  <a:lnTo>
                    <a:pt x="78829" y="273046"/>
                  </a:lnTo>
                  <a:lnTo>
                    <a:pt x="78829" y="176825"/>
                  </a:lnTo>
                  <a:lnTo>
                    <a:pt x="94888" y="1768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03" name="图形 36" descr="电梯 轮廓">
              <a:extLst>
                <a:ext uri="{FF2B5EF4-FFF2-40B4-BE49-F238E27FC236}">
                  <a16:creationId xmlns:a16="http://schemas.microsoft.com/office/drawing/2014/main" id="{1F418A4D-10B8-4A46-A410-32DDC3444E74}"/>
                </a:ext>
              </a:extLst>
            </p:cNvPr>
            <p:cNvSpPr/>
            <p:nvPr/>
          </p:nvSpPr>
          <p:spPr>
            <a:xfrm>
              <a:off x="8001893" y="4688029"/>
              <a:ext cx="80298" cy="80298"/>
            </a:xfrm>
            <a:custGeom>
              <a:avLst/>
              <a:gdLst>
                <a:gd name="connsiteX0" fmla="*/ 40149 w 80298"/>
                <a:gd name="connsiteY0" fmla="*/ 80298 h 80298"/>
                <a:gd name="connsiteX1" fmla="*/ 80298 w 80298"/>
                <a:gd name="connsiteY1" fmla="*/ 40149 h 80298"/>
                <a:gd name="connsiteX2" fmla="*/ 40149 w 80298"/>
                <a:gd name="connsiteY2" fmla="*/ 0 h 80298"/>
                <a:gd name="connsiteX3" fmla="*/ 0 w 80298"/>
                <a:gd name="connsiteY3" fmla="*/ 40149 h 80298"/>
                <a:gd name="connsiteX4" fmla="*/ 40149 w 80298"/>
                <a:gd name="connsiteY4" fmla="*/ 80298 h 80298"/>
                <a:gd name="connsiteX5" fmla="*/ 40149 w 80298"/>
                <a:gd name="connsiteY5" fmla="*/ 16060 h 80298"/>
                <a:gd name="connsiteX6" fmla="*/ 64239 w 80298"/>
                <a:gd name="connsiteY6" fmla="*/ 40149 h 80298"/>
                <a:gd name="connsiteX7" fmla="*/ 40149 w 80298"/>
                <a:gd name="connsiteY7" fmla="*/ 64239 h 80298"/>
                <a:gd name="connsiteX8" fmla="*/ 16060 w 80298"/>
                <a:gd name="connsiteY8" fmla="*/ 40149 h 80298"/>
                <a:gd name="connsiteX9" fmla="*/ 40149 w 80298"/>
                <a:gd name="connsiteY9" fmla="*/ 16060 h 8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298" h="80298">
                  <a:moveTo>
                    <a:pt x="40149" y="80298"/>
                  </a:moveTo>
                  <a:cubicBezTo>
                    <a:pt x="62323" y="80298"/>
                    <a:pt x="80298" y="62323"/>
                    <a:pt x="80298" y="40149"/>
                  </a:cubicBezTo>
                  <a:cubicBezTo>
                    <a:pt x="80298" y="17976"/>
                    <a:pt x="62323" y="0"/>
                    <a:pt x="40149" y="0"/>
                  </a:cubicBezTo>
                  <a:cubicBezTo>
                    <a:pt x="17976" y="0"/>
                    <a:pt x="0" y="17976"/>
                    <a:pt x="0" y="40149"/>
                  </a:cubicBezTo>
                  <a:cubicBezTo>
                    <a:pt x="26" y="62312"/>
                    <a:pt x="17986" y="80272"/>
                    <a:pt x="40149" y="80298"/>
                  </a:cubicBezTo>
                  <a:close/>
                  <a:moveTo>
                    <a:pt x="40149" y="16060"/>
                  </a:moveTo>
                  <a:cubicBezTo>
                    <a:pt x="53454" y="16060"/>
                    <a:pt x="64239" y="26845"/>
                    <a:pt x="64239" y="40149"/>
                  </a:cubicBezTo>
                  <a:cubicBezTo>
                    <a:pt x="64239" y="53454"/>
                    <a:pt x="53454" y="64239"/>
                    <a:pt x="40149" y="64239"/>
                  </a:cubicBezTo>
                  <a:cubicBezTo>
                    <a:pt x="26844" y="64239"/>
                    <a:pt x="16060" y="53454"/>
                    <a:pt x="16060" y="40149"/>
                  </a:cubicBezTo>
                  <a:cubicBezTo>
                    <a:pt x="16060" y="26845"/>
                    <a:pt x="26844" y="16060"/>
                    <a:pt x="40149" y="1606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04" name="图形 36" descr="电梯 轮廓">
              <a:extLst>
                <a:ext uri="{FF2B5EF4-FFF2-40B4-BE49-F238E27FC236}">
                  <a16:creationId xmlns:a16="http://schemas.microsoft.com/office/drawing/2014/main" id="{45597084-2B8B-4165-AFC3-37299EC60727}"/>
                </a:ext>
              </a:extLst>
            </p:cNvPr>
            <p:cNvSpPr/>
            <p:nvPr/>
          </p:nvSpPr>
          <p:spPr>
            <a:xfrm>
              <a:off x="7948970" y="4784419"/>
              <a:ext cx="185295" cy="179252"/>
            </a:xfrm>
            <a:custGeom>
              <a:avLst/>
              <a:gdLst>
                <a:gd name="connsiteX0" fmla="*/ 14628 w 185295"/>
                <a:gd name="connsiteY0" fmla="*/ 178383 h 179252"/>
                <a:gd name="connsiteX1" fmla="*/ 25428 w 185295"/>
                <a:gd name="connsiteY1" fmla="*/ 174849 h 179252"/>
                <a:gd name="connsiteX2" fmla="*/ 21895 w 185295"/>
                <a:gd name="connsiteY2" fmla="*/ 164049 h 179252"/>
                <a:gd name="connsiteX3" fmla="*/ 16274 w 185295"/>
                <a:gd name="connsiteY3" fmla="*/ 151860 h 179252"/>
                <a:gd name="connsiteX4" fmla="*/ 36413 w 185295"/>
                <a:gd name="connsiteY4" fmla="*/ 37507 h 179252"/>
                <a:gd name="connsiteX5" fmla="*/ 38822 w 185295"/>
                <a:gd name="connsiteY5" fmla="*/ 33557 h 179252"/>
                <a:gd name="connsiteX6" fmla="*/ 67320 w 185295"/>
                <a:gd name="connsiteY6" fmla="*/ 19609 h 179252"/>
                <a:gd name="connsiteX7" fmla="*/ 92887 w 185295"/>
                <a:gd name="connsiteY7" fmla="*/ 16028 h 179252"/>
                <a:gd name="connsiteX8" fmla="*/ 117594 w 185295"/>
                <a:gd name="connsiteY8" fmla="*/ 19577 h 179252"/>
                <a:gd name="connsiteX9" fmla="*/ 146181 w 185295"/>
                <a:gd name="connsiteY9" fmla="*/ 33557 h 179252"/>
                <a:gd name="connsiteX10" fmla="*/ 148453 w 185295"/>
                <a:gd name="connsiteY10" fmla="*/ 36961 h 179252"/>
                <a:gd name="connsiteX11" fmla="*/ 169066 w 185295"/>
                <a:gd name="connsiteY11" fmla="*/ 151788 h 179252"/>
                <a:gd name="connsiteX12" fmla="*/ 163445 w 185295"/>
                <a:gd name="connsiteY12" fmla="*/ 164033 h 179252"/>
                <a:gd name="connsiteX13" fmla="*/ 160223 w 185295"/>
                <a:gd name="connsiteY13" fmla="*/ 174922 h 179252"/>
                <a:gd name="connsiteX14" fmla="*/ 170672 w 185295"/>
                <a:gd name="connsiteY14" fmla="*/ 178366 h 179252"/>
                <a:gd name="connsiteX15" fmla="*/ 184852 w 185295"/>
                <a:gd name="connsiteY15" fmla="*/ 149025 h 179252"/>
                <a:gd name="connsiteX16" fmla="*/ 164167 w 185295"/>
                <a:gd name="connsiteY16" fmla="*/ 33589 h 179252"/>
                <a:gd name="connsiteX17" fmla="*/ 155848 w 185295"/>
                <a:gd name="connsiteY17" fmla="*/ 20741 h 179252"/>
                <a:gd name="connsiteX18" fmla="*/ 121778 w 185295"/>
                <a:gd name="connsiteY18" fmla="*/ 4111 h 179252"/>
                <a:gd name="connsiteX19" fmla="*/ 92871 w 185295"/>
                <a:gd name="connsiteY19" fmla="*/ 0 h 179252"/>
                <a:gd name="connsiteX20" fmla="*/ 63249 w 185295"/>
                <a:gd name="connsiteY20" fmla="*/ 4103 h 179252"/>
                <a:gd name="connsiteX21" fmla="*/ 29523 w 185295"/>
                <a:gd name="connsiteY21" fmla="*/ 20484 h 179252"/>
                <a:gd name="connsiteX22" fmla="*/ 20690 w 185295"/>
                <a:gd name="connsiteY22" fmla="*/ 34183 h 179252"/>
                <a:gd name="connsiteX23" fmla="*/ 431 w 185295"/>
                <a:gd name="connsiteY23" fmla="*/ 149122 h 179252"/>
                <a:gd name="connsiteX24" fmla="*/ 14628 w 185295"/>
                <a:gd name="connsiteY24" fmla="*/ 178383 h 17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295" h="179252">
                  <a:moveTo>
                    <a:pt x="14628" y="178383"/>
                  </a:moveTo>
                  <a:cubicBezTo>
                    <a:pt x="18586" y="180389"/>
                    <a:pt x="23421" y="178807"/>
                    <a:pt x="25428" y="174849"/>
                  </a:cubicBezTo>
                  <a:cubicBezTo>
                    <a:pt x="27435" y="170891"/>
                    <a:pt x="25853" y="166056"/>
                    <a:pt x="21895" y="164049"/>
                  </a:cubicBezTo>
                  <a:cubicBezTo>
                    <a:pt x="17625" y="161591"/>
                    <a:pt x="15372" y="156704"/>
                    <a:pt x="16274" y="151860"/>
                  </a:cubicBezTo>
                  <a:lnTo>
                    <a:pt x="36413" y="37507"/>
                  </a:lnTo>
                  <a:cubicBezTo>
                    <a:pt x="36857" y="36002"/>
                    <a:pt x="37687" y="34641"/>
                    <a:pt x="38822" y="33557"/>
                  </a:cubicBezTo>
                  <a:cubicBezTo>
                    <a:pt x="47351" y="27143"/>
                    <a:pt x="57022" y="22410"/>
                    <a:pt x="67320" y="19609"/>
                  </a:cubicBezTo>
                  <a:cubicBezTo>
                    <a:pt x="75664" y="17377"/>
                    <a:pt x="84251" y="16174"/>
                    <a:pt x="92887" y="16028"/>
                  </a:cubicBezTo>
                  <a:cubicBezTo>
                    <a:pt x="101243" y="16113"/>
                    <a:pt x="109552" y="17306"/>
                    <a:pt x="117594" y="19577"/>
                  </a:cubicBezTo>
                  <a:cubicBezTo>
                    <a:pt x="127924" y="22380"/>
                    <a:pt x="137626" y="27125"/>
                    <a:pt x="146181" y="33557"/>
                  </a:cubicBezTo>
                  <a:cubicBezTo>
                    <a:pt x="147305" y="34398"/>
                    <a:pt x="148107" y="35600"/>
                    <a:pt x="148453" y="36961"/>
                  </a:cubicBezTo>
                  <a:lnTo>
                    <a:pt x="169066" y="151788"/>
                  </a:lnTo>
                  <a:cubicBezTo>
                    <a:pt x="169984" y="156649"/>
                    <a:pt x="167729" y="161560"/>
                    <a:pt x="163445" y="164033"/>
                  </a:cubicBezTo>
                  <a:cubicBezTo>
                    <a:pt x="159548" y="166151"/>
                    <a:pt x="158106" y="171026"/>
                    <a:pt x="160223" y="174922"/>
                  </a:cubicBezTo>
                  <a:cubicBezTo>
                    <a:pt x="162249" y="178651"/>
                    <a:pt x="166826" y="180160"/>
                    <a:pt x="170672" y="178366"/>
                  </a:cubicBezTo>
                  <a:cubicBezTo>
                    <a:pt x="181261" y="172697"/>
                    <a:pt x="186989" y="160846"/>
                    <a:pt x="184852" y="149025"/>
                  </a:cubicBezTo>
                  <a:lnTo>
                    <a:pt x="164167" y="33589"/>
                  </a:lnTo>
                  <a:cubicBezTo>
                    <a:pt x="162982" y="28465"/>
                    <a:pt x="160038" y="23919"/>
                    <a:pt x="155848" y="20741"/>
                  </a:cubicBezTo>
                  <a:cubicBezTo>
                    <a:pt x="145650" y="13086"/>
                    <a:pt x="134087" y="7443"/>
                    <a:pt x="121778" y="4111"/>
                  </a:cubicBezTo>
                  <a:cubicBezTo>
                    <a:pt x="112367" y="1464"/>
                    <a:pt x="102646" y="81"/>
                    <a:pt x="92871" y="0"/>
                  </a:cubicBezTo>
                  <a:cubicBezTo>
                    <a:pt x="82865" y="145"/>
                    <a:pt x="72916" y="1522"/>
                    <a:pt x="63249" y="4103"/>
                  </a:cubicBezTo>
                  <a:cubicBezTo>
                    <a:pt x="51071" y="7377"/>
                    <a:pt x="39626" y="12936"/>
                    <a:pt x="29523" y="20484"/>
                  </a:cubicBezTo>
                  <a:cubicBezTo>
                    <a:pt x="25087" y="23894"/>
                    <a:pt x="21966" y="28735"/>
                    <a:pt x="20690" y="34183"/>
                  </a:cubicBezTo>
                  <a:lnTo>
                    <a:pt x="431" y="149122"/>
                  </a:lnTo>
                  <a:cubicBezTo>
                    <a:pt x="-1673" y="160921"/>
                    <a:pt x="4058" y="172733"/>
                    <a:pt x="14628" y="17838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05" name="图形 36" descr="电梯 轮廓">
              <a:extLst>
                <a:ext uri="{FF2B5EF4-FFF2-40B4-BE49-F238E27FC236}">
                  <a16:creationId xmlns:a16="http://schemas.microsoft.com/office/drawing/2014/main" id="{80EE944B-4F31-4A1B-9C5B-6174D5EDA850}"/>
                </a:ext>
              </a:extLst>
            </p:cNvPr>
            <p:cNvSpPr/>
            <p:nvPr/>
          </p:nvSpPr>
          <p:spPr>
            <a:xfrm>
              <a:off x="8201667" y="4840596"/>
              <a:ext cx="80298" cy="289073"/>
            </a:xfrm>
            <a:custGeom>
              <a:avLst/>
              <a:gdLst>
                <a:gd name="connsiteX0" fmla="*/ 72268 w 80298"/>
                <a:gd name="connsiteY0" fmla="*/ 0 h 289073"/>
                <a:gd name="connsiteX1" fmla="*/ 64239 w 80298"/>
                <a:gd name="connsiteY1" fmla="*/ 8030 h 289073"/>
                <a:gd name="connsiteX2" fmla="*/ 64239 w 80298"/>
                <a:gd name="connsiteY2" fmla="*/ 273014 h 289073"/>
                <a:gd name="connsiteX3" fmla="*/ 48179 w 80298"/>
                <a:gd name="connsiteY3" fmla="*/ 273014 h 289073"/>
                <a:gd name="connsiteX4" fmla="*/ 48179 w 80298"/>
                <a:gd name="connsiteY4" fmla="*/ 120447 h 289073"/>
                <a:gd name="connsiteX5" fmla="*/ 32119 w 80298"/>
                <a:gd name="connsiteY5" fmla="*/ 120447 h 289073"/>
                <a:gd name="connsiteX6" fmla="*/ 32119 w 80298"/>
                <a:gd name="connsiteY6" fmla="*/ 273014 h 289073"/>
                <a:gd name="connsiteX7" fmla="*/ 16060 w 80298"/>
                <a:gd name="connsiteY7" fmla="*/ 273014 h 289073"/>
                <a:gd name="connsiteX8" fmla="*/ 16060 w 80298"/>
                <a:gd name="connsiteY8" fmla="*/ 8030 h 289073"/>
                <a:gd name="connsiteX9" fmla="*/ 8030 w 80298"/>
                <a:gd name="connsiteY9" fmla="*/ 0 h 289073"/>
                <a:gd name="connsiteX10" fmla="*/ 0 w 80298"/>
                <a:gd name="connsiteY10" fmla="*/ 8030 h 289073"/>
                <a:gd name="connsiteX11" fmla="*/ 0 w 80298"/>
                <a:gd name="connsiteY11" fmla="*/ 289074 h 289073"/>
                <a:gd name="connsiteX12" fmla="*/ 80298 w 80298"/>
                <a:gd name="connsiteY12" fmla="*/ 289074 h 289073"/>
                <a:gd name="connsiteX13" fmla="*/ 80298 w 80298"/>
                <a:gd name="connsiteY13" fmla="*/ 8030 h 289073"/>
                <a:gd name="connsiteX14" fmla="*/ 72268 w 80298"/>
                <a:gd name="connsiteY14" fmla="*/ 0 h 28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298" h="289073">
                  <a:moveTo>
                    <a:pt x="72268" y="0"/>
                  </a:moveTo>
                  <a:cubicBezTo>
                    <a:pt x="67834" y="0"/>
                    <a:pt x="64239" y="3595"/>
                    <a:pt x="64239" y="8030"/>
                  </a:cubicBezTo>
                  <a:lnTo>
                    <a:pt x="64239" y="273014"/>
                  </a:lnTo>
                  <a:lnTo>
                    <a:pt x="48179" y="273014"/>
                  </a:lnTo>
                  <a:lnTo>
                    <a:pt x="48179" y="120447"/>
                  </a:lnTo>
                  <a:lnTo>
                    <a:pt x="32119" y="120447"/>
                  </a:lnTo>
                  <a:lnTo>
                    <a:pt x="32119" y="273014"/>
                  </a:lnTo>
                  <a:lnTo>
                    <a:pt x="16060" y="273014"/>
                  </a:lnTo>
                  <a:lnTo>
                    <a:pt x="16060" y="8030"/>
                  </a:lnTo>
                  <a:cubicBezTo>
                    <a:pt x="16060" y="3595"/>
                    <a:pt x="12465" y="0"/>
                    <a:pt x="8030" y="0"/>
                  </a:cubicBezTo>
                  <a:cubicBezTo>
                    <a:pt x="3595" y="0"/>
                    <a:pt x="0" y="3595"/>
                    <a:pt x="0" y="8030"/>
                  </a:cubicBezTo>
                  <a:lnTo>
                    <a:pt x="0" y="289074"/>
                  </a:lnTo>
                  <a:lnTo>
                    <a:pt x="80298" y="289074"/>
                  </a:lnTo>
                  <a:lnTo>
                    <a:pt x="80298" y="8030"/>
                  </a:lnTo>
                  <a:cubicBezTo>
                    <a:pt x="80298" y="3595"/>
                    <a:pt x="76703" y="0"/>
                    <a:pt x="7226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06" name="图形 36" descr="电梯 轮廓">
              <a:extLst>
                <a:ext uri="{FF2B5EF4-FFF2-40B4-BE49-F238E27FC236}">
                  <a16:creationId xmlns:a16="http://schemas.microsoft.com/office/drawing/2014/main" id="{5EC1D138-E6DC-4283-AB80-33352B1441DA}"/>
                </a:ext>
              </a:extLst>
            </p:cNvPr>
            <p:cNvSpPr/>
            <p:nvPr/>
          </p:nvSpPr>
          <p:spPr>
            <a:xfrm>
              <a:off x="8201651" y="4688029"/>
              <a:ext cx="80298" cy="80298"/>
            </a:xfrm>
            <a:custGeom>
              <a:avLst/>
              <a:gdLst>
                <a:gd name="connsiteX0" fmla="*/ 40149 w 80298"/>
                <a:gd name="connsiteY0" fmla="*/ 80298 h 80298"/>
                <a:gd name="connsiteX1" fmla="*/ 80298 w 80298"/>
                <a:gd name="connsiteY1" fmla="*/ 40149 h 80298"/>
                <a:gd name="connsiteX2" fmla="*/ 40149 w 80298"/>
                <a:gd name="connsiteY2" fmla="*/ 0 h 80298"/>
                <a:gd name="connsiteX3" fmla="*/ 0 w 80298"/>
                <a:gd name="connsiteY3" fmla="*/ 40149 h 80298"/>
                <a:gd name="connsiteX4" fmla="*/ 40149 w 80298"/>
                <a:gd name="connsiteY4" fmla="*/ 80298 h 80298"/>
                <a:gd name="connsiteX5" fmla="*/ 40149 w 80298"/>
                <a:gd name="connsiteY5" fmla="*/ 16060 h 80298"/>
                <a:gd name="connsiteX6" fmla="*/ 64239 w 80298"/>
                <a:gd name="connsiteY6" fmla="*/ 40149 h 80298"/>
                <a:gd name="connsiteX7" fmla="*/ 40149 w 80298"/>
                <a:gd name="connsiteY7" fmla="*/ 64239 h 80298"/>
                <a:gd name="connsiteX8" fmla="*/ 16060 w 80298"/>
                <a:gd name="connsiteY8" fmla="*/ 40149 h 80298"/>
                <a:gd name="connsiteX9" fmla="*/ 40149 w 80298"/>
                <a:gd name="connsiteY9" fmla="*/ 16060 h 8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298" h="80298">
                  <a:moveTo>
                    <a:pt x="40149" y="80298"/>
                  </a:moveTo>
                  <a:cubicBezTo>
                    <a:pt x="62323" y="80298"/>
                    <a:pt x="80298" y="62323"/>
                    <a:pt x="80298" y="40149"/>
                  </a:cubicBezTo>
                  <a:cubicBezTo>
                    <a:pt x="80298" y="17976"/>
                    <a:pt x="62323" y="0"/>
                    <a:pt x="40149" y="0"/>
                  </a:cubicBezTo>
                  <a:cubicBezTo>
                    <a:pt x="17976" y="0"/>
                    <a:pt x="0" y="17976"/>
                    <a:pt x="0" y="40149"/>
                  </a:cubicBezTo>
                  <a:cubicBezTo>
                    <a:pt x="26" y="62312"/>
                    <a:pt x="17986" y="80272"/>
                    <a:pt x="40149" y="80298"/>
                  </a:cubicBezTo>
                  <a:close/>
                  <a:moveTo>
                    <a:pt x="40149" y="16060"/>
                  </a:moveTo>
                  <a:cubicBezTo>
                    <a:pt x="53454" y="16060"/>
                    <a:pt x="64239" y="26845"/>
                    <a:pt x="64239" y="40149"/>
                  </a:cubicBezTo>
                  <a:cubicBezTo>
                    <a:pt x="64239" y="53454"/>
                    <a:pt x="53454" y="64239"/>
                    <a:pt x="40149" y="64239"/>
                  </a:cubicBezTo>
                  <a:cubicBezTo>
                    <a:pt x="26844" y="64239"/>
                    <a:pt x="16060" y="53454"/>
                    <a:pt x="16060" y="40149"/>
                  </a:cubicBezTo>
                  <a:cubicBezTo>
                    <a:pt x="16060" y="26845"/>
                    <a:pt x="26844" y="16060"/>
                    <a:pt x="40149" y="1606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07" name="图形 36" descr="电梯 轮廓">
              <a:extLst>
                <a:ext uri="{FF2B5EF4-FFF2-40B4-BE49-F238E27FC236}">
                  <a16:creationId xmlns:a16="http://schemas.microsoft.com/office/drawing/2014/main" id="{34856969-D0A9-49C2-9D97-72FF8CD62FB7}"/>
                </a:ext>
              </a:extLst>
            </p:cNvPr>
            <p:cNvSpPr/>
            <p:nvPr/>
          </p:nvSpPr>
          <p:spPr>
            <a:xfrm>
              <a:off x="8149122" y="4784419"/>
              <a:ext cx="185359" cy="179358"/>
            </a:xfrm>
            <a:custGeom>
              <a:avLst/>
              <a:gdLst>
                <a:gd name="connsiteX0" fmla="*/ 14628 w 185359"/>
                <a:gd name="connsiteY0" fmla="*/ 178383 h 179358"/>
                <a:gd name="connsiteX1" fmla="*/ 25517 w 185359"/>
                <a:gd name="connsiteY1" fmla="*/ 175161 h 179358"/>
                <a:gd name="connsiteX2" fmla="*/ 22296 w 185359"/>
                <a:gd name="connsiteY2" fmla="*/ 164272 h 179358"/>
                <a:gd name="connsiteX3" fmla="*/ 21855 w 185359"/>
                <a:gd name="connsiteY3" fmla="*/ 164049 h 179358"/>
                <a:gd name="connsiteX4" fmla="*/ 16234 w 185359"/>
                <a:gd name="connsiteY4" fmla="*/ 151860 h 179358"/>
                <a:gd name="connsiteX5" fmla="*/ 36389 w 185359"/>
                <a:gd name="connsiteY5" fmla="*/ 37483 h 179358"/>
                <a:gd name="connsiteX6" fmla="*/ 38798 w 185359"/>
                <a:gd name="connsiteY6" fmla="*/ 33557 h 179358"/>
                <a:gd name="connsiteX7" fmla="*/ 67280 w 185359"/>
                <a:gd name="connsiteY7" fmla="*/ 19609 h 179358"/>
                <a:gd name="connsiteX8" fmla="*/ 92871 w 185359"/>
                <a:gd name="connsiteY8" fmla="*/ 16028 h 179358"/>
                <a:gd name="connsiteX9" fmla="*/ 117578 w 185359"/>
                <a:gd name="connsiteY9" fmla="*/ 19577 h 179358"/>
                <a:gd name="connsiteX10" fmla="*/ 146205 w 185359"/>
                <a:gd name="connsiteY10" fmla="*/ 33557 h 179358"/>
                <a:gd name="connsiteX11" fmla="*/ 148477 w 185359"/>
                <a:gd name="connsiteY11" fmla="*/ 36961 h 179358"/>
                <a:gd name="connsiteX12" fmla="*/ 169090 w 185359"/>
                <a:gd name="connsiteY12" fmla="*/ 151788 h 179358"/>
                <a:gd name="connsiteX13" fmla="*/ 163469 w 185359"/>
                <a:gd name="connsiteY13" fmla="*/ 164033 h 179358"/>
                <a:gd name="connsiteX14" fmla="*/ 159936 w 185359"/>
                <a:gd name="connsiteY14" fmla="*/ 174833 h 179358"/>
                <a:gd name="connsiteX15" fmla="*/ 170736 w 185359"/>
                <a:gd name="connsiteY15" fmla="*/ 178366 h 179358"/>
                <a:gd name="connsiteX16" fmla="*/ 184916 w 185359"/>
                <a:gd name="connsiteY16" fmla="*/ 149025 h 179358"/>
                <a:gd name="connsiteX17" fmla="*/ 164167 w 185359"/>
                <a:gd name="connsiteY17" fmla="*/ 33589 h 179358"/>
                <a:gd name="connsiteX18" fmla="*/ 155848 w 185359"/>
                <a:gd name="connsiteY18" fmla="*/ 20741 h 179358"/>
                <a:gd name="connsiteX19" fmla="*/ 121770 w 185359"/>
                <a:gd name="connsiteY19" fmla="*/ 4111 h 179358"/>
                <a:gd name="connsiteX20" fmla="*/ 92863 w 185359"/>
                <a:gd name="connsiteY20" fmla="*/ 0 h 179358"/>
                <a:gd name="connsiteX21" fmla="*/ 63257 w 185359"/>
                <a:gd name="connsiteY21" fmla="*/ 4103 h 179358"/>
                <a:gd name="connsiteX22" fmla="*/ 29531 w 185359"/>
                <a:gd name="connsiteY22" fmla="*/ 20484 h 179358"/>
                <a:gd name="connsiteX23" fmla="*/ 20699 w 185359"/>
                <a:gd name="connsiteY23" fmla="*/ 34183 h 179358"/>
                <a:gd name="connsiteX24" fmla="*/ 431 w 185359"/>
                <a:gd name="connsiteY24" fmla="*/ 149122 h 179358"/>
                <a:gd name="connsiteX25" fmla="*/ 14628 w 185359"/>
                <a:gd name="connsiteY25" fmla="*/ 178383 h 179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5359" h="179358">
                  <a:moveTo>
                    <a:pt x="14628" y="178383"/>
                  </a:moveTo>
                  <a:cubicBezTo>
                    <a:pt x="18525" y="180500"/>
                    <a:pt x="23400" y="179057"/>
                    <a:pt x="25517" y="175161"/>
                  </a:cubicBezTo>
                  <a:cubicBezTo>
                    <a:pt x="27635" y="171264"/>
                    <a:pt x="26192" y="166388"/>
                    <a:pt x="22296" y="164272"/>
                  </a:cubicBezTo>
                  <a:cubicBezTo>
                    <a:pt x="22151" y="164193"/>
                    <a:pt x="22004" y="164119"/>
                    <a:pt x="21855" y="164049"/>
                  </a:cubicBezTo>
                  <a:cubicBezTo>
                    <a:pt x="17590" y="161586"/>
                    <a:pt x="15339" y="156704"/>
                    <a:pt x="16234" y="151860"/>
                  </a:cubicBezTo>
                  <a:lnTo>
                    <a:pt x="36389" y="37483"/>
                  </a:lnTo>
                  <a:cubicBezTo>
                    <a:pt x="36833" y="35986"/>
                    <a:pt x="37664" y="34631"/>
                    <a:pt x="38798" y="33557"/>
                  </a:cubicBezTo>
                  <a:cubicBezTo>
                    <a:pt x="47321" y="27144"/>
                    <a:pt x="56987" y="22410"/>
                    <a:pt x="67280" y="19609"/>
                  </a:cubicBezTo>
                  <a:cubicBezTo>
                    <a:pt x="75631" y="17375"/>
                    <a:pt x="84226" y="16172"/>
                    <a:pt x="92871" y="16028"/>
                  </a:cubicBezTo>
                  <a:cubicBezTo>
                    <a:pt x="101227" y="16111"/>
                    <a:pt x="109536" y="17304"/>
                    <a:pt x="117578" y="19577"/>
                  </a:cubicBezTo>
                  <a:cubicBezTo>
                    <a:pt x="127923" y="22373"/>
                    <a:pt x="137638" y="27118"/>
                    <a:pt x="146205" y="33557"/>
                  </a:cubicBezTo>
                  <a:cubicBezTo>
                    <a:pt x="147326" y="34401"/>
                    <a:pt x="148128" y="35601"/>
                    <a:pt x="148477" y="36961"/>
                  </a:cubicBezTo>
                  <a:lnTo>
                    <a:pt x="169090" y="151788"/>
                  </a:lnTo>
                  <a:cubicBezTo>
                    <a:pt x="170011" y="156650"/>
                    <a:pt x="167756" y="161562"/>
                    <a:pt x="163469" y="164033"/>
                  </a:cubicBezTo>
                  <a:cubicBezTo>
                    <a:pt x="159511" y="166040"/>
                    <a:pt x="157929" y="170875"/>
                    <a:pt x="159936" y="174833"/>
                  </a:cubicBezTo>
                  <a:cubicBezTo>
                    <a:pt x="161942" y="178791"/>
                    <a:pt x="166778" y="180373"/>
                    <a:pt x="170736" y="178366"/>
                  </a:cubicBezTo>
                  <a:cubicBezTo>
                    <a:pt x="181325" y="172697"/>
                    <a:pt x="187053" y="160846"/>
                    <a:pt x="184916" y="149025"/>
                  </a:cubicBezTo>
                  <a:lnTo>
                    <a:pt x="164167" y="33589"/>
                  </a:lnTo>
                  <a:cubicBezTo>
                    <a:pt x="162982" y="28465"/>
                    <a:pt x="160038" y="23919"/>
                    <a:pt x="155848" y="20741"/>
                  </a:cubicBezTo>
                  <a:cubicBezTo>
                    <a:pt x="145650" y="13081"/>
                    <a:pt x="134084" y="7437"/>
                    <a:pt x="121770" y="4111"/>
                  </a:cubicBezTo>
                  <a:cubicBezTo>
                    <a:pt x="112360" y="1463"/>
                    <a:pt x="102638" y="80"/>
                    <a:pt x="92863" y="0"/>
                  </a:cubicBezTo>
                  <a:cubicBezTo>
                    <a:pt x="82863" y="145"/>
                    <a:pt x="72919" y="1523"/>
                    <a:pt x="63257" y="4103"/>
                  </a:cubicBezTo>
                  <a:cubicBezTo>
                    <a:pt x="51078" y="7375"/>
                    <a:pt x="39632" y="12934"/>
                    <a:pt x="29531" y="20484"/>
                  </a:cubicBezTo>
                  <a:cubicBezTo>
                    <a:pt x="25091" y="23891"/>
                    <a:pt x="21970" y="28732"/>
                    <a:pt x="20699" y="34183"/>
                  </a:cubicBezTo>
                  <a:lnTo>
                    <a:pt x="431" y="149122"/>
                  </a:lnTo>
                  <a:cubicBezTo>
                    <a:pt x="-1673" y="160921"/>
                    <a:pt x="4058" y="172733"/>
                    <a:pt x="14628" y="17838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8" name="图形 38" descr="电子邮件 轮廓">
            <a:extLst>
              <a:ext uri="{FF2B5EF4-FFF2-40B4-BE49-F238E27FC236}">
                <a16:creationId xmlns:a16="http://schemas.microsoft.com/office/drawing/2014/main" id="{6681C04C-6226-4843-82A4-C105C007F182}"/>
              </a:ext>
            </a:extLst>
          </p:cNvPr>
          <p:cNvGrpSpPr/>
          <p:nvPr/>
        </p:nvGrpSpPr>
        <p:grpSpPr>
          <a:xfrm>
            <a:off x="8663980" y="4721122"/>
            <a:ext cx="610266" cy="684943"/>
            <a:chOff x="8654880" y="4484875"/>
            <a:chExt cx="610266" cy="684943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09" name="图形 38" descr="电子邮件 轮廓">
              <a:extLst>
                <a:ext uri="{FF2B5EF4-FFF2-40B4-BE49-F238E27FC236}">
                  <a16:creationId xmlns:a16="http://schemas.microsoft.com/office/drawing/2014/main" id="{57666194-F24C-40D1-9A70-72D525A56CAC}"/>
                </a:ext>
              </a:extLst>
            </p:cNvPr>
            <p:cNvSpPr/>
            <p:nvPr/>
          </p:nvSpPr>
          <p:spPr>
            <a:xfrm>
              <a:off x="8654880" y="4484875"/>
              <a:ext cx="610266" cy="684943"/>
            </a:xfrm>
            <a:custGeom>
              <a:avLst/>
              <a:gdLst>
                <a:gd name="connsiteX0" fmla="*/ 505879 w 610266"/>
                <a:gd name="connsiteY0" fmla="*/ 169237 h 684943"/>
                <a:gd name="connsiteX1" fmla="*/ 505879 w 610266"/>
                <a:gd name="connsiteY1" fmla="*/ 90737 h 684943"/>
                <a:gd name="connsiteX2" fmla="*/ 413480 w 610266"/>
                <a:gd name="connsiteY2" fmla="*/ 90737 h 684943"/>
                <a:gd name="connsiteX3" fmla="*/ 305133 w 610266"/>
                <a:gd name="connsiteY3" fmla="*/ 0 h 684943"/>
                <a:gd name="connsiteX4" fmla="*/ 196787 w 610266"/>
                <a:gd name="connsiteY4" fmla="*/ 90737 h 684943"/>
                <a:gd name="connsiteX5" fmla="*/ 104388 w 610266"/>
                <a:gd name="connsiteY5" fmla="*/ 90737 h 684943"/>
                <a:gd name="connsiteX6" fmla="*/ 104388 w 610266"/>
                <a:gd name="connsiteY6" fmla="*/ 169237 h 684943"/>
                <a:gd name="connsiteX7" fmla="*/ 0 w 610266"/>
                <a:gd name="connsiteY7" fmla="*/ 255581 h 684943"/>
                <a:gd name="connsiteX8" fmla="*/ 0 w 610266"/>
                <a:gd name="connsiteY8" fmla="*/ 684944 h 684943"/>
                <a:gd name="connsiteX9" fmla="*/ 610267 w 610266"/>
                <a:gd name="connsiteY9" fmla="*/ 684944 h 684943"/>
                <a:gd name="connsiteX10" fmla="*/ 610267 w 610266"/>
                <a:gd name="connsiteY10" fmla="*/ 255581 h 684943"/>
                <a:gd name="connsiteX11" fmla="*/ 505879 w 610266"/>
                <a:gd name="connsiteY11" fmla="*/ 190114 h 684943"/>
                <a:gd name="connsiteX12" fmla="*/ 590320 w 610266"/>
                <a:gd name="connsiteY12" fmla="*/ 259974 h 684943"/>
                <a:gd name="connsiteX13" fmla="*/ 505879 w 610266"/>
                <a:gd name="connsiteY13" fmla="*/ 344367 h 684943"/>
                <a:gd name="connsiteX14" fmla="*/ 305133 w 610266"/>
                <a:gd name="connsiteY14" fmla="*/ 20918 h 684943"/>
                <a:gd name="connsiteX15" fmla="*/ 388467 w 610266"/>
                <a:gd name="connsiteY15" fmla="*/ 90737 h 684943"/>
                <a:gd name="connsiteX16" fmla="*/ 221800 w 610266"/>
                <a:gd name="connsiteY16" fmla="*/ 90737 h 684943"/>
                <a:gd name="connsiteX17" fmla="*/ 120447 w 610266"/>
                <a:gd name="connsiteY17" fmla="*/ 106797 h 684943"/>
                <a:gd name="connsiteX18" fmla="*/ 489819 w 610266"/>
                <a:gd name="connsiteY18" fmla="*/ 106797 h 684943"/>
                <a:gd name="connsiteX19" fmla="*/ 489819 w 610266"/>
                <a:gd name="connsiteY19" fmla="*/ 360427 h 684943"/>
                <a:gd name="connsiteX20" fmla="*/ 393044 w 610266"/>
                <a:gd name="connsiteY20" fmla="*/ 457202 h 684943"/>
                <a:gd name="connsiteX21" fmla="*/ 217191 w 610266"/>
                <a:gd name="connsiteY21" fmla="*/ 457202 h 684943"/>
                <a:gd name="connsiteX22" fmla="*/ 120447 w 610266"/>
                <a:gd name="connsiteY22" fmla="*/ 360427 h 684943"/>
                <a:gd name="connsiteX23" fmla="*/ 104388 w 610266"/>
                <a:gd name="connsiteY23" fmla="*/ 190082 h 684943"/>
                <a:gd name="connsiteX24" fmla="*/ 104388 w 610266"/>
                <a:gd name="connsiteY24" fmla="*/ 344367 h 684943"/>
                <a:gd name="connsiteX25" fmla="*/ 19946 w 610266"/>
                <a:gd name="connsiteY25" fmla="*/ 259925 h 684943"/>
                <a:gd name="connsiteX26" fmla="*/ 16196 w 610266"/>
                <a:gd name="connsiteY26" fmla="*/ 278884 h 684943"/>
                <a:gd name="connsiteX27" fmla="*/ 205451 w 610266"/>
                <a:gd name="connsiteY27" fmla="*/ 468139 h 684943"/>
                <a:gd name="connsiteX28" fmla="*/ 16196 w 610266"/>
                <a:gd name="connsiteY28" fmla="*/ 657394 h 684943"/>
                <a:gd name="connsiteX29" fmla="*/ 16083 w 610266"/>
                <a:gd name="connsiteY29" fmla="*/ 657393 h 684943"/>
                <a:gd name="connsiteX30" fmla="*/ 16060 w 610266"/>
                <a:gd name="connsiteY30" fmla="*/ 657337 h 684943"/>
                <a:gd name="connsiteX31" fmla="*/ 16060 w 610266"/>
                <a:gd name="connsiteY31" fmla="*/ 278940 h 684943"/>
                <a:gd name="connsiteX32" fmla="*/ 16141 w 610266"/>
                <a:gd name="connsiteY32" fmla="*/ 278861 h 684943"/>
                <a:gd name="connsiteX33" fmla="*/ 16196 w 610266"/>
                <a:gd name="connsiteY33" fmla="*/ 278884 h 684943"/>
                <a:gd name="connsiteX34" fmla="*/ 27607 w 610266"/>
                <a:gd name="connsiteY34" fmla="*/ 668884 h 684943"/>
                <a:gd name="connsiteX35" fmla="*/ 27527 w 610266"/>
                <a:gd name="connsiteY35" fmla="*/ 668803 h 684943"/>
                <a:gd name="connsiteX36" fmla="*/ 27550 w 610266"/>
                <a:gd name="connsiteY36" fmla="*/ 668748 h 684943"/>
                <a:gd name="connsiteX37" fmla="*/ 219969 w 610266"/>
                <a:gd name="connsiteY37" fmla="*/ 476337 h 684943"/>
                <a:gd name="connsiteX38" fmla="*/ 390298 w 610266"/>
                <a:gd name="connsiteY38" fmla="*/ 476337 h 684943"/>
                <a:gd name="connsiteX39" fmla="*/ 582716 w 610266"/>
                <a:gd name="connsiteY39" fmla="*/ 668748 h 684943"/>
                <a:gd name="connsiteX40" fmla="*/ 582715 w 610266"/>
                <a:gd name="connsiteY40" fmla="*/ 668861 h 684943"/>
                <a:gd name="connsiteX41" fmla="*/ 582660 w 610266"/>
                <a:gd name="connsiteY41" fmla="*/ 668884 h 684943"/>
                <a:gd name="connsiteX42" fmla="*/ 594070 w 610266"/>
                <a:gd name="connsiteY42" fmla="*/ 657394 h 684943"/>
                <a:gd name="connsiteX43" fmla="*/ 404816 w 610266"/>
                <a:gd name="connsiteY43" fmla="*/ 468139 h 684943"/>
                <a:gd name="connsiteX44" fmla="*/ 594070 w 610266"/>
                <a:gd name="connsiteY44" fmla="*/ 278884 h 684943"/>
                <a:gd name="connsiteX45" fmla="*/ 594184 w 610266"/>
                <a:gd name="connsiteY45" fmla="*/ 278885 h 684943"/>
                <a:gd name="connsiteX46" fmla="*/ 594207 w 610266"/>
                <a:gd name="connsiteY46" fmla="*/ 278940 h 684943"/>
                <a:gd name="connsiteX47" fmla="*/ 594207 w 610266"/>
                <a:gd name="connsiteY47" fmla="*/ 657337 h 684943"/>
                <a:gd name="connsiteX48" fmla="*/ 594126 w 610266"/>
                <a:gd name="connsiteY48" fmla="*/ 657417 h 684943"/>
                <a:gd name="connsiteX49" fmla="*/ 594070 w 610266"/>
                <a:gd name="connsiteY49" fmla="*/ 657394 h 6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10266" h="684943">
                  <a:moveTo>
                    <a:pt x="505879" y="169237"/>
                  </a:moveTo>
                  <a:lnTo>
                    <a:pt x="505879" y="90737"/>
                  </a:lnTo>
                  <a:lnTo>
                    <a:pt x="413480" y="90737"/>
                  </a:lnTo>
                  <a:lnTo>
                    <a:pt x="305133" y="0"/>
                  </a:lnTo>
                  <a:lnTo>
                    <a:pt x="196787" y="90737"/>
                  </a:lnTo>
                  <a:lnTo>
                    <a:pt x="104388" y="90737"/>
                  </a:lnTo>
                  <a:lnTo>
                    <a:pt x="104388" y="169237"/>
                  </a:lnTo>
                  <a:lnTo>
                    <a:pt x="0" y="255581"/>
                  </a:lnTo>
                  <a:lnTo>
                    <a:pt x="0" y="684944"/>
                  </a:lnTo>
                  <a:lnTo>
                    <a:pt x="610267" y="684944"/>
                  </a:lnTo>
                  <a:lnTo>
                    <a:pt x="610267" y="255581"/>
                  </a:lnTo>
                  <a:close/>
                  <a:moveTo>
                    <a:pt x="505879" y="190114"/>
                  </a:moveTo>
                  <a:lnTo>
                    <a:pt x="590320" y="259974"/>
                  </a:lnTo>
                  <a:lnTo>
                    <a:pt x="505879" y="344367"/>
                  </a:lnTo>
                  <a:close/>
                  <a:moveTo>
                    <a:pt x="305133" y="20918"/>
                  </a:moveTo>
                  <a:lnTo>
                    <a:pt x="388467" y="90737"/>
                  </a:lnTo>
                  <a:lnTo>
                    <a:pt x="221800" y="90737"/>
                  </a:lnTo>
                  <a:close/>
                  <a:moveTo>
                    <a:pt x="120447" y="106797"/>
                  </a:moveTo>
                  <a:lnTo>
                    <a:pt x="489819" y="106797"/>
                  </a:lnTo>
                  <a:lnTo>
                    <a:pt x="489819" y="360427"/>
                  </a:lnTo>
                  <a:lnTo>
                    <a:pt x="393044" y="457202"/>
                  </a:lnTo>
                  <a:cubicBezTo>
                    <a:pt x="342221" y="414450"/>
                    <a:pt x="268013" y="414450"/>
                    <a:pt x="217191" y="457202"/>
                  </a:cubicBezTo>
                  <a:lnTo>
                    <a:pt x="120447" y="360427"/>
                  </a:lnTo>
                  <a:close/>
                  <a:moveTo>
                    <a:pt x="104388" y="190082"/>
                  </a:moveTo>
                  <a:lnTo>
                    <a:pt x="104388" y="344367"/>
                  </a:lnTo>
                  <a:lnTo>
                    <a:pt x="19946" y="259925"/>
                  </a:lnTo>
                  <a:close/>
                  <a:moveTo>
                    <a:pt x="16196" y="278884"/>
                  </a:moveTo>
                  <a:lnTo>
                    <a:pt x="205451" y="468139"/>
                  </a:lnTo>
                  <a:lnTo>
                    <a:pt x="16196" y="657394"/>
                  </a:lnTo>
                  <a:cubicBezTo>
                    <a:pt x="16165" y="657425"/>
                    <a:pt x="16113" y="657424"/>
                    <a:pt x="16083" y="657393"/>
                  </a:cubicBezTo>
                  <a:cubicBezTo>
                    <a:pt x="16068" y="657378"/>
                    <a:pt x="16060" y="657358"/>
                    <a:pt x="16060" y="657337"/>
                  </a:cubicBezTo>
                  <a:lnTo>
                    <a:pt x="16060" y="278940"/>
                  </a:lnTo>
                  <a:cubicBezTo>
                    <a:pt x="16060" y="278896"/>
                    <a:pt x="16097" y="278861"/>
                    <a:pt x="16141" y="278861"/>
                  </a:cubicBezTo>
                  <a:cubicBezTo>
                    <a:pt x="16162" y="278861"/>
                    <a:pt x="16182" y="278869"/>
                    <a:pt x="16196" y="278884"/>
                  </a:cubicBezTo>
                  <a:close/>
                  <a:moveTo>
                    <a:pt x="27607" y="668884"/>
                  </a:moveTo>
                  <a:cubicBezTo>
                    <a:pt x="27562" y="668883"/>
                    <a:pt x="27527" y="668847"/>
                    <a:pt x="27527" y="668803"/>
                  </a:cubicBezTo>
                  <a:cubicBezTo>
                    <a:pt x="27528" y="668782"/>
                    <a:pt x="27536" y="668762"/>
                    <a:pt x="27550" y="668748"/>
                  </a:cubicBezTo>
                  <a:lnTo>
                    <a:pt x="219969" y="476337"/>
                  </a:lnTo>
                  <a:cubicBezTo>
                    <a:pt x="267033" y="429372"/>
                    <a:pt x="343234" y="429372"/>
                    <a:pt x="390298" y="476337"/>
                  </a:cubicBezTo>
                  <a:lnTo>
                    <a:pt x="582716" y="668748"/>
                  </a:lnTo>
                  <a:cubicBezTo>
                    <a:pt x="582748" y="668779"/>
                    <a:pt x="582747" y="668830"/>
                    <a:pt x="582715" y="668861"/>
                  </a:cubicBezTo>
                  <a:cubicBezTo>
                    <a:pt x="582700" y="668875"/>
                    <a:pt x="582681" y="668884"/>
                    <a:pt x="582660" y="668884"/>
                  </a:cubicBezTo>
                  <a:close/>
                  <a:moveTo>
                    <a:pt x="594070" y="657394"/>
                  </a:moveTo>
                  <a:lnTo>
                    <a:pt x="404816" y="468139"/>
                  </a:lnTo>
                  <a:lnTo>
                    <a:pt x="594070" y="278884"/>
                  </a:lnTo>
                  <a:cubicBezTo>
                    <a:pt x="594102" y="278852"/>
                    <a:pt x="594153" y="278853"/>
                    <a:pt x="594184" y="278885"/>
                  </a:cubicBezTo>
                  <a:cubicBezTo>
                    <a:pt x="594198" y="278900"/>
                    <a:pt x="594207" y="278919"/>
                    <a:pt x="594207" y="278940"/>
                  </a:cubicBezTo>
                  <a:lnTo>
                    <a:pt x="594207" y="657337"/>
                  </a:lnTo>
                  <a:cubicBezTo>
                    <a:pt x="594206" y="657382"/>
                    <a:pt x="594170" y="657417"/>
                    <a:pt x="594126" y="657417"/>
                  </a:cubicBezTo>
                  <a:cubicBezTo>
                    <a:pt x="594105" y="657416"/>
                    <a:pt x="594085" y="657408"/>
                    <a:pt x="594070" y="65739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0" name="图形 38" descr="电子邮件 轮廓">
              <a:extLst>
                <a:ext uri="{FF2B5EF4-FFF2-40B4-BE49-F238E27FC236}">
                  <a16:creationId xmlns:a16="http://schemas.microsoft.com/office/drawing/2014/main" id="{97039C3A-2D2B-4496-8F11-4F1EA71FDF39}"/>
                </a:ext>
              </a:extLst>
            </p:cNvPr>
            <p:cNvSpPr/>
            <p:nvPr/>
          </p:nvSpPr>
          <p:spPr>
            <a:xfrm>
              <a:off x="8855120" y="4647837"/>
              <a:ext cx="209288" cy="208818"/>
            </a:xfrm>
            <a:custGeom>
              <a:avLst/>
              <a:gdLst>
                <a:gd name="connsiteX0" fmla="*/ 86690 w 209288"/>
                <a:gd name="connsiteY0" fmla="*/ 207268 h 208818"/>
                <a:gd name="connsiteX1" fmla="*/ 104934 w 209288"/>
                <a:gd name="connsiteY1" fmla="*/ 208818 h 208818"/>
                <a:gd name="connsiteX2" fmla="*/ 152309 w 209288"/>
                <a:gd name="connsiteY2" fmla="*/ 197392 h 208818"/>
                <a:gd name="connsiteX3" fmla="*/ 156634 w 209288"/>
                <a:gd name="connsiteY3" fmla="*/ 186891 h 208818"/>
                <a:gd name="connsiteX4" fmla="*/ 146134 w 209288"/>
                <a:gd name="connsiteY4" fmla="*/ 182567 h 208818"/>
                <a:gd name="connsiteX5" fmla="*/ 145042 w 209288"/>
                <a:gd name="connsiteY5" fmla="*/ 183123 h 208818"/>
                <a:gd name="connsiteX6" fmla="*/ 26218 w 209288"/>
                <a:gd name="connsiteY6" fmla="*/ 144595 h 208818"/>
                <a:gd name="connsiteX7" fmla="*/ 64746 w 209288"/>
                <a:gd name="connsiteY7" fmla="*/ 25770 h 208818"/>
                <a:gd name="connsiteX8" fmla="*/ 110964 w 209288"/>
                <a:gd name="connsiteY8" fmla="*/ 16327 h 208818"/>
                <a:gd name="connsiteX9" fmla="*/ 193221 w 209288"/>
                <a:gd name="connsiteY9" fmla="*/ 107289 h 208818"/>
                <a:gd name="connsiteX10" fmla="*/ 193221 w 209288"/>
                <a:gd name="connsiteY10" fmla="*/ 128520 h 208818"/>
                <a:gd name="connsiteX11" fmla="*/ 185192 w 209288"/>
                <a:gd name="connsiteY11" fmla="*/ 136550 h 208818"/>
                <a:gd name="connsiteX12" fmla="*/ 180077 w 209288"/>
                <a:gd name="connsiteY12" fmla="*/ 136550 h 208818"/>
                <a:gd name="connsiteX13" fmla="*/ 153072 w 209288"/>
                <a:gd name="connsiteY13" fmla="*/ 109537 h 208818"/>
                <a:gd name="connsiteX14" fmla="*/ 153072 w 209288"/>
                <a:gd name="connsiteY14" fmla="*/ 104430 h 208818"/>
                <a:gd name="connsiteX15" fmla="*/ 104894 w 209288"/>
                <a:gd name="connsiteY15" fmla="*/ 55913 h 208818"/>
                <a:gd name="connsiteX16" fmla="*/ 56378 w 209288"/>
                <a:gd name="connsiteY16" fmla="*/ 104091 h 208818"/>
                <a:gd name="connsiteX17" fmla="*/ 104555 w 209288"/>
                <a:gd name="connsiteY17" fmla="*/ 152608 h 208818"/>
                <a:gd name="connsiteX18" fmla="*/ 143862 w 209288"/>
                <a:gd name="connsiteY18" fmla="*/ 132647 h 208818"/>
                <a:gd name="connsiteX19" fmla="*/ 180077 w 209288"/>
                <a:gd name="connsiteY19" fmla="*/ 152609 h 208818"/>
                <a:gd name="connsiteX20" fmla="*/ 185192 w 209288"/>
                <a:gd name="connsiteY20" fmla="*/ 152609 h 208818"/>
                <a:gd name="connsiteX21" fmla="*/ 209281 w 209288"/>
                <a:gd name="connsiteY21" fmla="*/ 128520 h 208818"/>
                <a:gd name="connsiteX22" fmla="*/ 209281 w 209288"/>
                <a:gd name="connsiteY22" fmla="*/ 107289 h 208818"/>
                <a:gd name="connsiteX23" fmla="*/ 112016 w 209288"/>
                <a:gd name="connsiteY23" fmla="*/ 283 h 208818"/>
                <a:gd name="connsiteX24" fmla="*/ 282 w 209288"/>
                <a:gd name="connsiteY24" fmla="*/ 96768 h 208818"/>
                <a:gd name="connsiteX25" fmla="*/ 86690 w 209288"/>
                <a:gd name="connsiteY25" fmla="*/ 207268 h 208818"/>
                <a:gd name="connsiteX26" fmla="*/ 104893 w 209288"/>
                <a:gd name="connsiteY26" fmla="*/ 136550 h 208818"/>
                <a:gd name="connsiteX27" fmla="*/ 72774 w 209288"/>
                <a:gd name="connsiteY27" fmla="*/ 104430 h 208818"/>
                <a:gd name="connsiteX28" fmla="*/ 104893 w 209288"/>
                <a:gd name="connsiteY28" fmla="*/ 72311 h 208818"/>
                <a:gd name="connsiteX29" fmla="*/ 137013 w 209288"/>
                <a:gd name="connsiteY29" fmla="*/ 104430 h 208818"/>
                <a:gd name="connsiteX30" fmla="*/ 104893 w 209288"/>
                <a:gd name="connsiteY30" fmla="*/ 136550 h 20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9288" h="208818">
                  <a:moveTo>
                    <a:pt x="86690" y="207268"/>
                  </a:moveTo>
                  <a:cubicBezTo>
                    <a:pt x="92717" y="208296"/>
                    <a:pt x="98820" y="208814"/>
                    <a:pt x="104934" y="208818"/>
                  </a:cubicBezTo>
                  <a:cubicBezTo>
                    <a:pt x="121410" y="208835"/>
                    <a:pt x="137653" y="204917"/>
                    <a:pt x="152309" y="197392"/>
                  </a:cubicBezTo>
                  <a:cubicBezTo>
                    <a:pt x="156403" y="195686"/>
                    <a:pt x="158339" y="190985"/>
                    <a:pt x="156634" y="186891"/>
                  </a:cubicBezTo>
                  <a:cubicBezTo>
                    <a:pt x="154928" y="182797"/>
                    <a:pt x="150227" y="180861"/>
                    <a:pt x="146134" y="182567"/>
                  </a:cubicBezTo>
                  <a:cubicBezTo>
                    <a:pt x="145756" y="182724"/>
                    <a:pt x="145392" y="182910"/>
                    <a:pt x="145042" y="183123"/>
                  </a:cubicBezTo>
                  <a:cubicBezTo>
                    <a:pt x="101591" y="205296"/>
                    <a:pt x="48392" y="188046"/>
                    <a:pt x="26218" y="144595"/>
                  </a:cubicBezTo>
                  <a:cubicBezTo>
                    <a:pt x="4044" y="101143"/>
                    <a:pt x="21294" y="47944"/>
                    <a:pt x="64746" y="25770"/>
                  </a:cubicBezTo>
                  <a:cubicBezTo>
                    <a:pt x="79011" y="18490"/>
                    <a:pt x="94987" y="15226"/>
                    <a:pt x="110964" y="16327"/>
                  </a:cubicBezTo>
                  <a:cubicBezTo>
                    <a:pt x="157984" y="20405"/>
                    <a:pt x="193877" y="60097"/>
                    <a:pt x="193221" y="107289"/>
                  </a:cubicBezTo>
                  <a:lnTo>
                    <a:pt x="193221" y="128520"/>
                  </a:lnTo>
                  <a:cubicBezTo>
                    <a:pt x="193221" y="132955"/>
                    <a:pt x="189626" y="136550"/>
                    <a:pt x="185192" y="136550"/>
                  </a:cubicBezTo>
                  <a:lnTo>
                    <a:pt x="180077" y="136550"/>
                  </a:lnTo>
                  <a:cubicBezTo>
                    <a:pt x="165167" y="136532"/>
                    <a:pt x="153086" y="124447"/>
                    <a:pt x="153072" y="109537"/>
                  </a:cubicBezTo>
                  <a:lnTo>
                    <a:pt x="153072" y="104430"/>
                  </a:lnTo>
                  <a:cubicBezTo>
                    <a:pt x="153166" y="77729"/>
                    <a:pt x="131596" y="56007"/>
                    <a:pt x="104894" y="55913"/>
                  </a:cubicBezTo>
                  <a:cubicBezTo>
                    <a:pt x="78193" y="55820"/>
                    <a:pt x="56471" y="77390"/>
                    <a:pt x="56378" y="104091"/>
                  </a:cubicBezTo>
                  <a:cubicBezTo>
                    <a:pt x="56284" y="130793"/>
                    <a:pt x="77855" y="152514"/>
                    <a:pt x="104555" y="152608"/>
                  </a:cubicBezTo>
                  <a:cubicBezTo>
                    <a:pt x="120105" y="152662"/>
                    <a:pt x="134732" y="145235"/>
                    <a:pt x="143862" y="132647"/>
                  </a:cubicBezTo>
                  <a:cubicBezTo>
                    <a:pt x="151730" y="145052"/>
                    <a:pt x="165387" y="152580"/>
                    <a:pt x="180077" y="152609"/>
                  </a:cubicBezTo>
                  <a:lnTo>
                    <a:pt x="185192" y="152609"/>
                  </a:lnTo>
                  <a:cubicBezTo>
                    <a:pt x="198496" y="152609"/>
                    <a:pt x="209281" y="141824"/>
                    <a:pt x="209281" y="128520"/>
                  </a:cubicBezTo>
                  <a:lnTo>
                    <a:pt x="209281" y="107289"/>
                  </a:lnTo>
                  <a:cubicBezTo>
                    <a:pt x="209931" y="51635"/>
                    <a:pt x="167479" y="4933"/>
                    <a:pt x="112016" y="283"/>
                  </a:cubicBezTo>
                  <a:cubicBezTo>
                    <a:pt x="54518" y="-3927"/>
                    <a:pt x="4493" y="39270"/>
                    <a:pt x="282" y="96768"/>
                  </a:cubicBezTo>
                  <a:cubicBezTo>
                    <a:pt x="-3642" y="150349"/>
                    <a:pt x="33744" y="198158"/>
                    <a:pt x="86690" y="207268"/>
                  </a:cubicBezTo>
                  <a:close/>
                  <a:moveTo>
                    <a:pt x="104893" y="136550"/>
                  </a:moveTo>
                  <a:cubicBezTo>
                    <a:pt x="87155" y="136550"/>
                    <a:pt x="72774" y="122169"/>
                    <a:pt x="72774" y="104430"/>
                  </a:cubicBezTo>
                  <a:cubicBezTo>
                    <a:pt x="72774" y="86692"/>
                    <a:pt x="87155" y="72311"/>
                    <a:pt x="104893" y="72311"/>
                  </a:cubicBezTo>
                  <a:cubicBezTo>
                    <a:pt x="122632" y="72311"/>
                    <a:pt x="137013" y="86692"/>
                    <a:pt x="137013" y="104430"/>
                  </a:cubicBezTo>
                  <a:cubicBezTo>
                    <a:pt x="137013" y="122169"/>
                    <a:pt x="122632" y="136550"/>
                    <a:pt x="104893" y="13655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1" name="图形 60" descr="酒店铃铛 轮廓">
            <a:extLst>
              <a:ext uri="{FF2B5EF4-FFF2-40B4-BE49-F238E27FC236}">
                <a16:creationId xmlns:a16="http://schemas.microsoft.com/office/drawing/2014/main" id="{B5083180-220B-4F01-9EFC-A53F8AA47FC4}"/>
              </a:ext>
            </a:extLst>
          </p:cNvPr>
          <p:cNvGrpSpPr/>
          <p:nvPr/>
        </p:nvGrpSpPr>
        <p:grpSpPr>
          <a:xfrm>
            <a:off x="2935955" y="4843978"/>
            <a:ext cx="611069" cy="458502"/>
            <a:chOff x="2926855" y="4607731"/>
            <a:chExt cx="611069" cy="45850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12" name="图形 60" descr="酒店铃铛 轮廓">
              <a:extLst>
                <a:ext uri="{FF2B5EF4-FFF2-40B4-BE49-F238E27FC236}">
                  <a16:creationId xmlns:a16="http://schemas.microsoft.com/office/drawing/2014/main" id="{4590893C-1412-482F-B9DE-93EB994609FB}"/>
                </a:ext>
              </a:extLst>
            </p:cNvPr>
            <p:cNvSpPr/>
            <p:nvPr/>
          </p:nvSpPr>
          <p:spPr>
            <a:xfrm>
              <a:off x="2926855" y="4961043"/>
              <a:ext cx="611069" cy="105190"/>
            </a:xfrm>
            <a:custGeom>
              <a:avLst/>
              <a:gdLst>
                <a:gd name="connsiteX0" fmla="*/ 611070 w 611069"/>
                <a:gd name="connsiteY0" fmla="*/ 72268 h 105190"/>
                <a:gd name="connsiteX1" fmla="*/ 568512 w 611069"/>
                <a:gd name="connsiteY1" fmla="*/ 20878 h 105190"/>
                <a:gd name="connsiteX2" fmla="*/ 565300 w 611069"/>
                <a:gd name="connsiteY2" fmla="*/ 10439 h 105190"/>
                <a:gd name="connsiteX3" fmla="*/ 565300 w 611069"/>
                <a:gd name="connsiteY3" fmla="*/ 9636 h 105190"/>
                <a:gd name="connsiteX4" fmla="*/ 553255 w 611069"/>
                <a:gd name="connsiteY4" fmla="*/ 0 h 105190"/>
                <a:gd name="connsiteX5" fmla="*/ 58618 w 611069"/>
                <a:gd name="connsiteY5" fmla="*/ 0 h 105190"/>
                <a:gd name="connsiteX6" fmla="*/ 46573 w 611069"/>
                <a:gd name="connsiteY6" fmla="*/ 9636 h 105190"/>
                <a:gd name="connsiteX7" fmla="*/ 43361 w 611069"/>
                <a:gd name="connsiteY7" fmla="*/ 20878 h 105190"/>
                <a:gd name="connsiteX8" fmla="*/ 0 w 611069"/>
                <a:gd name="connsiteY8" fmla="*/ 73071 h 105190"/>
                <a:gd name="connsiteX9" fmla="*/ 0 w 611069"/>
                <a:gd name="connsiteY9" fmla="*/ 105191 h 105190"/>
                <a:gd name="connsiteX10" fmla="*/ 611070 w 611069"/>
                <a:gd name="connsiteY10" fmla="*/ 105191 h 105190"/>
                <a:gd name="connsiteX11" fmla="*/ 611070 w 611069"/>
                <a:gd name="connsiteY11" fmla="*/ 73874 h 105190"/>
                <a:gd name="connsiteX12" fmla="*/ 611070 w 611069"/>
                <a:gd name="connsiteY12" fmla="*/ 72268 h 105190"/>
                <a:gd name="connsiteX13" fmla="*/ 595010 w 611069"/>
                <a:gd name="connsiteY13" fmla="*/ 88328 h 105190"/>
                <a:gd name="connsiteX14" fmla="*/ 16060 w 611069"/>
                <a:gd name="connsiteY14" fmla="*/ 88328 h 105190"/>
                <a:gd name="connsiteX15" fmla="*/ 16060 w 611069"/>
                <a:gd name="connsiteY15" fmla="*/ 80298 h 105190"/>
                <a:gd name="connsiteX16" fmla="*/ 58618 w 611069"/>
                <a:gd name="connsiteY16" fmla="*/ 26498 h 105190"/>
                <a:gd name="connsiteX17" fmla="*/ 61830 w 611069"/>
                <a:gd name="connsiteY17" fmla="*/ 16060 h 105190"/>
                <a:gd name="connsiteX18" fmla="*/ 550043 w 611069"/>
                <a:gd name="connsiteY18" fmla="*/ 16060 h 105190"/>
                <a:gd name="connsiteX19" fmla="*/ 553255 w 611069"/>
                <a:gd name="connsiteY19" fmla="*/ 26498 h 105190"/>
                <a:gd name="connsiteX20" fmla="*/ 595813 w 611069"/>
                <a:gd name="connsiteY20" fmla="*/ 80298 h 105190"/>
                <a:gd name="connsiteX21" fmla="*/ 595813 w 611069"/>
                <a:gd name="connsiteY21" fmla="*/ 88328 h 10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11069" h="105190">
                  <a:moveTo>
                    <a:pt x="611070" y="72268"/>
                  </a:moveTo>
                  <a:cubicBezTo>
                    <a:pt x="591798" y="57012"/>
                    <a:pt x="577344" y="43361"/>
                    <a:pt x="568512" y="20878"/>
                  </a:cubicBezTo>
                  <a:cubicBezTo>
                    <a:pt x="566906" y="17666"/>
                    <a:pt x="566103" y="13651"/>
                    <a:pt x="565300" y="10439"/>
                  </a:cubicBezTo>
                  <a:lnTo>
                    <a:pt x="565300" y="9636"/>
                  </a:lnTo>
                  <a:cubicBezTo>
                    <a:pt x="563694" y="4015"/>
                    <a:pt x="558876" y="0"/>
                    <a:pt x="553255" y="0"/>
                  </a:cubicBezTo>
                  <a:lnTo>
                    <a:pt x="58618" y="0"/>
                  </a:lnTo>
                  <a:cubicBezTo>
                    <a:pt x="52997" y="0"/>
                    <a:pt x="48179" y="4015"/>
                    <a:pt x="46573" y="9636"/>
                  </a:cubicBezTo>
                  <a:cubicBezTo>
                    <a:pt x="45770" y="13651"/>
                    <a:pt x="44967" y="16863"/>
                    <a:pt x="43361" y="20878"/>
                  </a:cubicBezTo>
                  <a:cubicBezTo>
                    <a:pt x="34528" y="43361"/>
                    <a:pt x="19272" y="57012"/>
                    <a:pt x="0" y="73071"/>
                  </a:cubicBezTo>
                  <a:lnTo>
                    <a:pt x="0" y="105191"/>
                  </a:lnTo>
                  <a:lnTo>
                    <a:pt x="611070" y="105191"/>
                  </a:lnTo>
                  <a:lnTo>
                    <a:pt x="611070" y="73874"/>
                  </a:lnTo>
                  <a:cubicBezTo>
                    <a:pt x="611070" y="73071"/>
                    <a:pt x="611070" y="73071"/>
                    <a:pt x="611070" y="72268"/>
                  </a:cubicBezTo>
                  <a:close/>
                  <a:moveTo>
                    <a:pt x="595010" y="88328"/>
                  </a:moveTo>
                  <a:lnTo>
                    <a:pt x="16060" y="88328"/>
                  </a:lnTo>
                  <a:lnTo>
                    <a:pt x="16060" y="80298"/>
                  </a:lnTo>
                  <a:cubicBezTo>
                    <a:pt x="34528" y="66648"/>
                    <a:pt x="49785" y="47376"/>
                    <a:pt x="58618" y="26498"/>
                  </a:cubicBezTo>
                  <a:cubicBezTo>
                    <a:pt x="60224" y="23286"/>
                    <a:pt x="61027" y="20075"/>
                    <a:pt x="61830" y="16060"/>
                  </a:cubicBezTo>
                  <a:lnTo>
                    <a:pt x="550043" y="16060"/>
                  </a:lnTo>
                  <a:cubicBezTo>
                    <a:pt x="550846" y="20075"/>
                    <a:pt x="551649" y="23286"/>
                    <a:pt x="553255" y="26498"/>
                  </a:cubicBezTo>
                  <a:cubicBezTo>
                    <a:pt x="562088" y="47376"/>
                    <a:pt x="576541" y="65845"/>
                    <a:pt x="595813" y="80298"/>
                  </a:cubicBezTo>
                  <a:lnTo>
                    <a:pt x="595813" y="88328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3" name="图形 60" descr="酒店铃铛 轮廓">
              <a:extLst>
                <a:ext uri="{FF2B5EF4-FFF2-40B4-BE49-F238E27FC236}">
                  <a16:creationId xmlns:a16="http://schemas.microsoft.com/office/drawing/2014/main" id="{4C7C967B-4135-4784-B2A1-92AD369902EA}"/>
                </a:ext>
              </a:extLst>
            </p:cNvPr>
            <p:cNvSpPr/>
            <p:nvPr/>
          </p:nvSpPr>
          <p:spPr>
            <a:xfrm>
              <a:off x="2975034" y="4607731"/>
              <a:ext cx="514711" cy="321192"/>
            </a:xfrm>
            <a:custGeom>
              <a:avLst/>
              <a:gdLst>
                <a:gd name="connsiteX0" fmla="*/ 514712 w 514711"/>
                <a:gd name="connsiteY0" fmla="*/ 289074 h 321192"/>
                <a:gd name="connsiteX1" fmla="*/ 482592 w 514711"/>
                <a:gd name="connsiteY1" fmla="*/ 236077 h 321192"/>
                <a:gd name="connsiteX2" fmla="*/ 330026 w 514711"/>
                <a:gd name="connsiteY2" fmla="*/ 95555 h 321192"/>
                <a:gd name="connsiteX3" fmla="*/ 305133 w 514711"/>
                <a:gd name="connsiteY3" fmla="*/ 91540 h 321192"/>
                <a:gd name="connsiteX4" fmla="*/ 302724 w 514711"/>
                <a:gd name="connsiteY4" fmla="*/ 79495 h 321192"/>
                <a:gd name="connsiteX5" fmla="*/ 264984 w 514711"/>
                <a:gd name="connsiteY5" fmla="*/ 52194 h 321192"/>
                <a:gd name="connsiteX6" fmla="*/ 264984 w 514711"/>
                <a:gd name="connsiteY6" fmla="*/ 16060 h 321192"/>
                <a:gd name="connsiteX7" fmla="*/ 297103 w 514711"/>
                <a:gd name="connsiteY7" fmla="*/ 16060 h 321192"/>
                <a:gd name="connsiteX8" fmla="*/ 305133 w 514711"/>
                <a:gd name="connsiteY8" fmla="*/ 8030 h 321192"/>
                <a:gd name="connsiteX9" fmla="*/ 297103 w 514711"/>
                <a:gd name="connsiteY9" fmla="*/ 0 h 321192"/>
                <a:gd name="connsiteX10" fmla="*/ 216805 w 514711"/>
                <a:gd name="connsiteY10" fmla="*/ 0 h 321192"/>
                <a:gd name="connsiteX11" fmla="*/ 208775 w 514711"/>
                <a:gd name="connsiteY11" fmla="*/ 8030 h 321192"/>
                <a:gd name="connsiteX12" fmla="*/ 216805 w 514711"/>
                <a:gd name="connsiteY12" fmla="*/ 16060 h 321192"/>
                <a:gd name="connsiteX13" fmla="*/ 248925 w 514711"/>
                <a:gd name="connsiteY13" fmla="*/ 16060 h 321192"/>
                <a:gd name="connsiteX14" fmla="*/ 248925 w 514711"/>
                <a:gd name="connsiteY14" fmla="*/ 52194 h 321192"/>
                <a:gd name="connsiteX15" fmla="*/ 211987 w 514711"/>
                <a:gd name="connsiteY15" fmla="*/ 79495 h 321192"/>
                <a:gd name="connsiteX16" fmla="*/ 209578 w 514711"/>
                <a:gd name="connsiteY16" fmla="*/ 91540 h 321192"/>
                <a:gd name="connsiteX17" fmla="*/ 184686 w 514711"/>
                <a:gd name="connsiteY17" fmla="*/ 95555 h 321192"/>
                <a:gd name="connsiteX18" fmla="*/ 32119 w 514711"/>
                <a:gd name="connsiteY18" fmla="*/ 236077 h 321192"/>
                <a:gd name="connsiteX19" fmla="*/ 0 w 514711"/>
                <a:gd name="connsiteY19" fmla="*/ 289074 h 321192"/>
                <a:gd name="connsiteX20" fmla="*/ 0 w 514711"/>
                <a:gd name="connsiteY20" fmla="*/ 321193 h 321192"/>
                <a:gd name="connsiteX21" fmla="*/ 513909 w 514711"/>
                <a:gd name="connsiteY21" fmla="*/ 321193 h 321192"/>
                <a:gd name="connsiteX22" fmla="*/ 514712 w 514711"/>
                <a:gd name="connsiteY22" fmla="*/ 289074 h 321192"/>
                <a:gd name="connsiteX23" fmla="*/ 227244 w 514711"/>
                <a:gd name="connsiteY23" fmla="*/ 85116 h 321192"/>
                <a:gd name="connsiteX24" fmla="*/ 254545 w 514711"/>
                <a:gd name="connsiteY24" fmla="*/ 67451 h 321192"/>
                <a:gd name="connsiteX25" fmla="*/ 260166 w 514711"/>
                <a:gd name="connsiteY25" fmla="*/ 67451 h 321192"/>
                <a:gd name="connsiteX26" fmla="*/ 287468 w 514711"/>
                <a:gd name="connsiteY26" fmla="*/ 85116 h 321192"/>
                <a:gd name="connsiteX27" fmla="*/ 289074 w 514711"/>
                <a:gd name="connsiteY27" fmla="*/ 90737 h 321192"/>
                <a:gd name="connsiteX28" fmla="*/ 278635 w 514711"/>
                <a:gd name="connsiteY28" fmla="*/ 90737 h 321192"/>
                <a:gd name="connsiteX29" fmla="*/ 236880 w 514711"/>
                <a:gd name="connsiteY29" fmla="*/ 90737 h 321192"/>
                <a:gd name="connsiteX30" fmla="*/ 226441 w 514711"/>
                <a:gd name="connsiteY30" fmla="*/ 90737 h 321192"/>
                <a:gd name="connsiteX31" fmla="*/ 227244 w 514711"/>
                <a:gd name="connsiteY31" fmla="*/ 85116 h 321192"/>
                <a:gd name="connsiteX32" fmla="*/ 227244 w 514711"/>
                <a:gd name="connsiteY32" fmla="*/ 85116 h 321192"/>
                <a:gd name="connsiteX33" fmla="*/ 498652 w 514711"/>
                <a:gd name="connsiteY33" fmla="*/ 305133 h 321192"/>
                <a:gd name="connsiteX34" fmla="*/ 16863 w 514711"/>
                <a:gd name="connsiteY34" fmla="*/ 305133 h 321192"/>
                <a:gd name="connsiteX35" fmla="*/ 16863 w 514711"/>
                <a:gd name="connsiteY35" fmla="*/ 295497 h 321192"/>
                <a:gd name="connsiteX36" fmla="*/ 48179 w 514711"/>
                <a:gd name="connsiteY36" fmla="*/ 239289 h 321192"/>
                <a:gd name="connsiteX37" fmla="*/ 188701 w 514711"/>
                <a:gd name="connsiteY37" fmla="*/ 110812 h 321192"/>
                <a:gd name="connsiteX38" fmla="*/ 236880 w 514711"/>
                <a:gd name="connsiteY38" fmla="*/ 105994 h 321192"/>
                <a:gd name="connsiteX39" fmla="*/ 278635 w 514711"/>
                <a:gd name="connsiteY39" fmla="*/ 105994 h 321192"/>
                <a:gd name="connsiteX40" fmla="*/ 326814 w 514711"/>
                <a:gd name="connsiteY40" fmla="*/ 110812 h 321192"/>
                <a:gd name="connsiteX41" fmla="*/ 467336 w 514711"/>
                <a:gd name="connsiteY41" fmla="*/ 240092 h 321192"/>
                <a:gd name="connsiteX42" fmla="*/ 498652 w 514711"/>
                <a:gd name="connsiteY42" fmla="*/ 295497 h 321192"/>
                <a:gd name="connsiteX43" fmla="*/ 498652 w 514711"/>
                <a:gd name="connsiteY43" fmla="*/ 305133 h 32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14711" h="321192">
                  <a:moveTo>
                    <a:pt x="514712" y="289074"/>
                  </a:moveTo>
                  <a:cubicBezTo>
                    <a:pt x="499455" y="274620"/>
                    <a:pt x="488213" y="256151"/>
                    <a:pt x="482592" y="236077"/>
                  </a:cubicBezTo>
                  <a:cubicBezTo>
                    <a:pt x="463321" y="157385"/>
                    <a:pt x="407915" y="111615"/>
                    <a:pt x="330026" y="95555"/>
                  </a:cubicBezTo>
                  <a:cubicBezTo>
                    <a:pt x="321996" y="93949"/>
                    <a:pt x="313966" y="92343"/>
                    <a:pt x="305133" y="91540"/>
                  </a:cubicBezTo>
                  <a:cubicBezTo>
                    <a:pt x="305133" y="87525"/>
                    <a:pt x="303527" y="83510"/>
                    <a:pt x="302724" y="79495"/>
                  </a:cubicBezTo>
                  <a:cubicBezTo>
                    <a:pt x="296300" y="64239"/>
                    <a:pt x="281847" y="52997"/>
                    <a:pt x="264984" y="52194"/>
                  </a:cubicBezTo>
                  <a:lnTo>
                    <a:pt x="264984" y="16060"/>
                  </a:lnTo>
                  <a:lnTo>
                    <a:pt x="297103" y="16060"/>
                  </a:lnTo>
                  <a:cubicBezTo>
                    <a:pt x="301921" y="16060"/>
                    <a:pt x="305133" y="12848"/>
                    <a:pt x="305133" y="8030"/>
                  </a:cubicBezTo>
                  <a:cubicBezTo>
                    <a:pt x="305133" y="3212"/>
                    <a:pt x="301921" y="0"/>
                    <a:pt x="297103" y="0"/>
                  </a:cubicBezTo>
                  <a:lnTo>
                    <a:pt x="216805" y="0"/>
                  </a:lnTo>
                  <a:cubicBezTo>
                    <a:pt x="211987" y="0"/>
                    <a:pt x="208775" y="3212"/>
                    <a:pt x="208775" y="8030"/>
                  </a:cubicBezTo>
                  <a:cubicBezTo>
                    <a:pt x="208775" y="12848"/>
                    <a:pt x="211987" y="16060"/>
                    <a:pt x="216805" y="16060"/>
                  </a:cubicBezTo>
                  <a:lnTo>
                    <a:pt x="248925" y="16060"/>
                  </a:lnTo>
                  <a:lnTo>
                    <a:pt x="248925" y="52194"/>
                  </a:lnTo>
                  <a:cubicBezTo>
                    <a:pt x="232865" y="53800"/>
                    <a:pt x="218411" y="64239"/>
                    <a:pt x="211987" y="79495"/>
                  </a:cubicBezTo>
                  <a:cubicBezTo>
                    <a:pt x="210381" y="83510"/>
                    <a:pt x="209578" y="87525"/>
                    <a:pt x="209578" y="91540"/>
                  </a:cubicBezTo>
                  <a:cubicBezTo>
                    <a:pt x="201549" y="92343"/>
                    <a:pt x="193519" y="93949"/>
                    <a:pt x="184686" y="95555"/>
                  </a:cubicBezTo>
                  <a:cubicBezTo>
                    <a:pt x="106797" y="111615"/>
                    <a:pt x="51391" y="157385"/>
                    <a:pt x="32119" y="236077"/>
                  </a:cubicBezTo>
                  <a:cubicBezTo>
                    <a:pt x="26498" y="256151"/>
                    <a:pt x="15257" y="274620"/>
                    <a:pt x="0" y="289074"/>
                  </a:cubicBezTo>
                  <a:lnTo>
                    <a:pt x="0" y="321193"/>
                  </a:lnTo>
                  <a:lnTo>
                    <a:pt x="513909" y="321193"/>
                  </a:lnTo>
                  <a:lnTo>
                    <a:pt x="514712" y="289074"/>
                  </a:lnTo>
                  <a:close/>
                  <a:moveTo>
                    <a:pt x="227244" y="85116"/>
                  </a:moveTo>
                  <a:cubicBezTo>
                    <a:pt x="232062" y="74677"/>
                    <a:pt x="242501" y="67451"/>
                    <a:pt x="254545" y="67451"/>
                  </a:cubicBezTo>
                  <a:lnTo>
                    <a:pt x="260166" y="67451"/>
                  </a:lnTo>
                  <a:cubicBezTo>
                    <a:pt x="272211" y="67451"/>
                    <a:pt x="282650" y="73874"/>
                    <a:pt x="287468" y="85116"/>
                  </a:cubicBezTo>
                  <a:cubicBezTo>
                    <a:pt x="288271" y="86722"/>
                    <a:pt x="288271" y="89131"/>
                    <a:pt x="289074" y="90737"/>
                  </a:cubicBezTo>
                  <a:cubicBezTo>
                    <a:pt x="285862" y="90737"/>
                    <a:pt x="281847" y="90737"/>
                    <a:pt x="278635" y="90737"/>
                  </a:cubicBezTo>
                  <a:lnTo>
                    <a:pt x="236880" y="90737"/>
                  </a:lnTo>
                  <a:cubicBezTo>
                    <a:pt x="233668" y="90737"/>
                    <a:pt x="229653" y="90737"/>
                    <a:pt x="226441" y="90737"/>
                  </a:cubicBezTo>
                  <a:cubicBezTo>
                    <a:pt x="226441" y="89131"/>
                    <a:pt x="226441" y="86722"/>
                    <a:pt x="227244" y="85116"/>
                  </a:cubicBezTo>
                  <a:cubicBezTo>
                    <a:pt x="227244" y="85116"/>
                    <a:pt x="227244" y="85116"/>
                    <a:pt x="227244" y="85116"/>
                  </a:cubicBezTo>
                  <a:close/>
                  <a:moveTo>
                    <a:pt x="498652" y="305133"/>
                  </a:moveTo>
                  <a:lnTo>
                    <a:pt x="16863" y="305133"/>
                  </a:lnTo>
                  <a:lnTo>
                    <a:pt x="16863" y="295497"/>
                  </a:lnTo>
                  <a:cubicBezTo>
                    <a:pt x="32119" y="279438"/>
                    <a:pt x="43361" y="260166"/>
                    <a:pt x="48179" y="239289"/>
                  </a:cubicBezTo>
                  <a:cubicBezTo>
                    <a:pt x="65042" y="170232"/>
                    <a:pt x="112418" y="126871"/>
                    <a:pt x="188701" y="110812"/>
                  </a:cubicBezTo>
                  <a:cubicBezTo>
                    <a:pt x="204760" y="107600"/>
                    <a:pt x="220820" y="105994"/>
                    <a:pt x="236880" y="105994"/>
                  </a:cubicBezTo>
                  <a:lnTo>
                    <a:pt x="278635" y="105994"/>
                  </a:lnTo>
                  <a:cubicBezTo>
                    <a:pt x="294695" y="105994"/>
                    <a:pt x="310754" y="107600"/>
                    <a:pt x="326814" y="110812"/>
                  </a:cubicBezTo>
                  <a:cubicBezTo>
                    <a:pt x="403097" y="126871"/>
                    <a:pt x="450473" y="170232"/>
                    <a:pt x="467336" y="240092"/>
                  </a:cubicBezTo>
                  <a:cubicBezTo>
                    <a:pt x="472957" y="260969"/>
                    <a:pt x="483395" y="280241"/>
                    <a:pt x="498652" y="295497"/>
                  </a:cubicBezTo>
                  <a:lnTo>
                    <a:pt x="498652" y="305133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4" name="图形 62" descr="闪电 轮廓">
            <a:extLst>
              <a:ext uri="{FF2B5EF4-FFF2-40B4-BE49-F238E27FC236}">
                <a16:creationId xmlns:a16="http://schemas.microsoft.com/office/drawing/2014/main" id="{4F5F9AE7-E6B4-4883-A5CE-7FB56825F529}"/>
              </a:ext>
            </a:extLst>
          </p:cNvPr>
          <p:cNvGrpSpPr/>
          <p:nvPr/>
        </p:nvGrpSpPr>
        <p:grpSpPr>
          <a:xfrm>
            <a:off x="3786472" y="4804455"/>
            <a:ext cx="546539" cy="536633"/>
            <a:chOff x="3777372" y="4568208"/>
            <a:chExt cx="546539" cy="536633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15" name="图形 62" descr="闪电 轮廓">
              <a:extLst>
                <a:ext uri="{FF2B5EF4-FFF2-40B4-BE49-F238E27FC236}">
                  <a16:creationId xmlns:a16="http://schemas.microsoft.com/office/drawing/2014/main" id="{CD5D18E5-9EEA-4063-A48D-62E08C40D277}"/>
                </a:ext>
              </a:extLst>
            </p:cNvPr>
            <p:cNvSpPr/>
            <p:nvPr/>
          </p:nvSpPr>
          <p:spPr>
            <a:xfrm>
              <a:off x="3777372" y="4568208"/>
              <a:ext cx="546539" cy="304506"/>
            </a:xfrm>
            <a:custGeom>
              <a:avLst/>
              <a:gdLst>
                <a:gd name="connsiteX0" fmla="*/ 229584 w 546539"/>
                <a:gd name="connsiteY0" fmla="*/ 16060 h 304506"/>
                <a:gd name="connsiteX1" fmla="*/ 317663 w 546539"/>
                <a:gd name="connsiteY1" fmla="*/ 68783 h 304506"/>
                <a:gd name="connsiteX2" fmla="*/ 324023 w 546539"/>
                <a:gd name="connsiteY2" fmla="*/ 80652 h 304506"/>
                <a:gd name="connsiteX3" fmla="*/ 336822 w 546539"/>
                <a:gd name="connsiteY3" fmla="*/ 76460 h 304506"/>
                <a:gd name="connsiteX4" fmla="*/ 437820 w 546539"/>
                <a:gd name="connsiteY4" fmla="*/ 127448 h 304506"/>
                <a:gd name="connsiteX5" fmla="*/ 441828 w 546539"/>
                <a:gd name="connsiteY5" fmla="*/ 152438 h 304506"/>
                <a:gd name="connsiteX6" fmla="*/ 441828 w 546539"/>
                <a:gd name="connsiteY6" fmla="*/ 172448 h 304506"/>
                <a:gd name="connsiteX7" fmla="*/ 460530 w 546539"/>
                <a:gd name="connsiteY7" fmla="*/ 169317 h 304506"/>
                <a:gd name="connsiteX8" fmla="*/ 470439 w 546539"/>
                <a:gd name="connsiteY8" fmla="*/ 168514 h 304506"/>
                <a:gd name="connsiteX9" fmla="*/ 529651 w 546539"/>
                <a:gd name="connsiteY9" fmla="*/ 229353 h 304506"/>
                <a:gd name="connsiteX10" fmla="*/ 473466 w 546539"/>
                <a:gd name="connsiteY10" fmla="*/ 288447 h 304506"/>
                <a:gd name="connsiteX11" fmla="*/ 95944 w 546539"/>
                <a:gd name="connsiteY11" fmla="*/ 288447 h 304506"/>
                <a:gd name="connsiteX12" fmla="*/ 90548 w 546539"/>
                <a:gd name="connsiteY12" fmla="*/ 288086 h 304506"/>
                <a:gd name="connsiteX13" fmla="*/ 16069 w 546539"/>
                <a:gd name="connsiteY13" fmla="*/ 202950 h 304506"/>
                <a:gd name="connsiteX14" fmla="*/ 101205 w 546539"/>
                <a:gd name="connsiteY14" fmla="*/ 128472 h 304506"/>
                <a:gd name="connsiteX15" fmla="*/ 110542 w 546539"/>
                <a:gd name="connsiteY15" fmla="*/ 129650 h 304506"/>
                <a:gd name="connsiteX16" fmla="*/ 129211 w 546539"/>
                <a:gd name="connsiteY16" fmla="*/ 133143 h 304506"/>
                <a:gd name="connsiteX17" fmla="*/ 129557 w 546539"/>
                <a:gd name="connsiteY17" fmla="*/ 114152 h 304506"/>
                <a:gd name="connsiteX18" fmla="*/ 229584 w 546539"/>
                <a:gd name="connsiteY18" fmla="*/ 16060 h 304506"/>
                <a:gd name="connsiteX19" fmla="*/ 229584 w 546539"/>
                <a:gd name="connsiteY19" fmla="*/ 0 h 304506"/>
                <a:gd name="connsiteX20" fmla="*/ 113497 w 546539"/>
                <a:gd name="connsiteY20" fmla="*/ 113863 h 304506"/>
                <a:gd name="connsiteX21" fmla="*/ 1577 w 546539"/>
                <a:gd name="connsiteY21" fmla="*/ 191265 h 304506"/>
                <a:gd name="connsiteX22" fmla="*/ 78979 w 546539"/>
                <a:gd name="connsiteY22" fmla="*/ 303184 h 304506"/>
                <a:gd name="connsiteX23" fmla="*/ 89472 w 546539"/>
                <a:gd name="connsiteY23" fmla="*/ 304507 h 304506"/>
                <a:gd name="connsiteX24" fmla="*/ 473900 w 546539"/>
                <a:gd name="connsiteY24" fmla="*/ 304507 h 304506"/>
                <a:gd name="connsiteX25" fmla="*/ 546460 w 546539"/>
                <a:gd name="connsiteY25" fmla="*/ 225074 h 304506"/>
                <a:gd name="connsiteX26" fmla="*/ 467027 w 546539"/>
                <a:gd name="connsiteY26" fmla="*/ 152513 h 304506"/>
                <a:gd name="connsiteX27" fmla="*/ 457888 w 546539"/>
                <a:gd name="connsiteY27" fmla="*/ 153482 h 304506"/>
                <a:gd name="connsiteX28" fmla="*/ 457888 w 546539"/>
                <a:gd name="connsiteY28" fmla="*/ 152438 h 304506"/>
                <a:gd name="connsiteX29" fmla="*/ 361770 w 546539"/>
                <a:gd name="connsiteY29" fmla="*/ 56402 h 304506"/>
                <a:gd name="connsiteX30" fmla="*/ 331820 w 546539"/>
                <a:gd name="connsiteY30" fmla="*/ 61203 h 304506"/>
                <a:gd name="connsiteX31" fmla="*/ 229584 w 546539"/>
                <a:gd name="connsiteY31" fmla="*/ 0 h 304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46539" h="304506">
                  <a:moveTo>
                    <a:pt x="229584" y="16060"/>
                  </a:moveTo>
                  <a:cubicBezTo>
                    <a:pt x="266428" y="16019"/>
                    <a:pt x="300294" y="36291"/>
                    <a:pt x="317663" y="68783"/>
                  </a:cubicBezTo>
                  <a:lnTo>
                    <a:pt x="324023" y="80652"/>
                  </a:lnTo>
                  <a:lnTo>
                    <a:pt x="336822" y="76460"/>
                  </a:lnTo>
                  <a:cubicBezTo>
                    <a:pt x="378792" y="62650"/>
                    <a:pt x="424010" y="85478"/>
                    <a:pt x="437820" y="127448"/>
                  </a:cubicBezTo>
                  <a:cubicBezTo>
                    <a:pt x="440474" y="135513"/>
                    <a:pt x="441827" y="143948"/>
                    <a:pt x="441828" y="152438"/>
                  </a:cubicBezTo>
                  <a:lnTo>
                    <a:pt x="441828" y="172448"/>
                  </a:lnTo>
                  <a:lnTo>
                    <a:pt x="460530" y="169317"/>
                  </a:lnTo>
                  <a:cubicBezTo>
                    <a:pt x="463805" y="168777"/>
                    <a:pt x="467119" y="168508"/>
                    <a:pt x="470439" y="168514"/>
                  </a:cubicBezTo>
                  <a:cubicBezTo>
                    <a:pt x="503590" y="168963"/>
                    <a:pt x="530100" y="196202"/>
                    <a:pt x="529651" y="229353"/>
                  </a:cubicBezTo>
                  <a:cubicBezTo>
                    <a:pt x="529227" y="260699"/>
                    <a:pt x="504752" y="286441"/>
                    <a:pt x="473466" y="288447"/>
                  </a:cubicBezTo>
                  <a:lnTo>
                    <a:pt x="95944" y="288447"/>
                  </a:lnTo>
                  <a:lnTo>
                    <a:pt x="90548" y="288086"/>
                  </a:lnTo>
                  <a:cubicBezTo>
                    <a:pt x="46471" y="285143"/>
                    <a:pt x="13126" y="247026"/>
                    <a:pt x="16069" y="202950"/>
                  </a:cubicBezTo>
                  <a:cubicBezTo>
                    <a:pt x="19012" y="158873"/>
                    <a:pt x="57128" y="125529"/>
                    <a:pt x="101205" y="128472"/>
                  </a:cubicBezTo>
                  <a:cubicBezTo>
                    <a:pt x="104337" y="128680"/>
                    <a:pt x="107455" y="129074"/>
                    <a:pt x="110542" y="129650"/>
                  </a:cubicBezTo>
                  <a:lnTo>
                    <a:pt x="129211" y="133143"/>
                  </a:lnTo>
                  <a:lnTo>
                    <a:pt x="129557" y="114152"/>
                  </a:lnTo>
                  <a:cubicBezTo>
                    <a:pt x="130632" y="59674"/>
                    <a:pt x="175096" y="16071"/>
                    <a:pt x="229584" y="16060"/>
                  </a:cubicBezTo>
                  <a:moveTo>
                    <a:pt x="229584" y="0"/>
                  </a:moveTo>
                  <a:cubicBezTo>
                    <a:pt x="166338" y="10"/>
                    <a:pt x="114730" y="50629"/>
                    <a:pt x="113497" y="113863"/>
                  </a:cubicBezTo>
                  <a:cubicBezTo>
                    <a:pt x="61217" y="104331"/>
                    <a:pt x="11109" y="138985"/>
                    <a:pt x="1577" y="191265"/>
                  </a:cubicBezTo>
                  <a:cubicBezTo>
                    <a:pt x="-7955" y="243545"/>
                    <a:pt x="26699" y="293653"/>
                    <a:pt x="78979" y="303184"/>
                  </a:cubicBezTo>
                  <a:cubicBezTo>
                    <a:pt x="82450" y="303817"/>
                    <a:pt x="85953" y="304259"/>
                    <a:pt x="89472" y="304507"/>
                  </a:cubicBezTo>
                  <a:lnTo>
                    <a:pt x="473900" y="304507"/>
                  </a:lnTo>
                  <a:cubicBezTo>
                    <a:pt x="515871" y="302609"/>
                    <a:pt x="548358" y="267045"/>
                    <a:pt x="546460" y="225074"/>
                  </a:cubicBezTo>
                  <a:cubicBezTo>
                    <a:pt x="544562" y="183102"/>
                    <a:pt x="508999" y="150615"/>
                    <a:pt x="467027" y="152513"/>
                  </a:cubicBezTo>
                  <a:cubicBezTo>
                    <a:pt x="463963" y="152652"/>
                    <a:pt x="460912" y="152975"/>
                    <a:pt x="457888" y="153482"/>
                  </a:cubicBezTo>
                  <a:lnTo>
                    <a:pt x="457888" y="152438"/>
                  </a:lnTo>
                  <a:cubicBezTo>
                    <a:pt x="457866" y="99376"/>
                    <a:pt x="414832" y="56380"/>
                    <a:pt x="361770" y="56402"/>
                  </a:cubicBezTo>
                  <a:cubicBezTo>
                    <a:pt x="351596" y="56406"/>
                    <a:pt x="341486" y="58028"/>
                    <a:pt x="331820" y="61203"/>
                  </a:cubicBezTo>
                  <a:cubicBezTo>
                    <a:pt x="311618" y="23527"/>
                    <a:pt x="272335" y="10"/>
                    <a:pt x="229584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6" name="图形 62" descr="闪电 轮廓">
              <a:extLst>
                <a:ext uri="{FF2B5EF4-FFF2-40B4-BE49-F238E27FC236}">
                  <a16:creationId xmlns:a16="http://schemas.microsoft.com/office/drawing/2014/main" id="{6136EA6C-F3DD-4C3B-B646-428417D003DA}"/>
                </a:ext>
              </a:extLst>
            </p:cNvPr>
            <p:cNvSpPr/>
            <p:nvPr/>
          </p:nvSpPr>
          <p:spPr>
            <a:xfrm>
              <a:off x="4013926" y="4904727"/>
              <a:ext cx="78708" cy="200113"/>
            </a:xfrm>
            <a:custGeom>
              <a:avLst/>
              <a:gdLst>
                <a:gd name="connsiteX0" fmla="*/ 37403 w 78708"/>
                <a:gd name="connsiteY0" fmla="*/ 200114 h 200113"/>
                <a:gd name="connsiteX1" fmla="*/ 29375 w 78708"/>
                <a:gd name="connsiteY1" fmla="*/ 192082 h 200113"/>
                <a:gd name="connsiteX2" fmla="*/ 29839 w 78708"/>
                <a:gd name="connsiteY2" fmla="*/ 189394 h 200113"/>
                <a:gd name="connsiteX3" fmla="*/ 55944 w 78708"/>
                <a:gd name="connsiteY3" fmla="*/ 115809 h 200113"/>
                <a:gd name="connsiteX4" fmla="*/ 0 w 78708"/>
                <a:gd name="connsiteY4" fmla="*/ 115809 h 200113"/>
                <a:gd name="connsiteX5" fmla="*/ 26498 w 78708"/>
                <a:gd name="connsiteY5" fmla="*/ 6266 h 200113"/>
                <a:gd name="connsiteX6" fmla="*/ 36097 w 78708"/>
                <a:gd name="connsiteY6" fmla="*/ 198 h 200113"/>
                <a:gd name="connsiteX7" fmla="*/ 42165 w 78708"/>
                <a:gd name="connsiteY7" fmla="*/ 9797 h 200113"/>
                <a:gd name="connsiteX8" fmla="*/ 42108 w 78708"/>
                <a:gd name="connsiteY8" fmla="*/ 10032 h 200113"/>
                <a:gd name="connsiteX9" fmla="*/ 20428 w 78708"/>
                <a:gd name="connsiteY9" fmla="*/ 99749 h 200113"/>
                <a:gd name="connsiteX10" fmla="*/ 78708 w 78708"/>
                <a:gd name="connsiteY10" fmla="*/ 99749 h 200113"/>
                <a:gd name="connsiteX11" fmla="*/ 44983 w 78708"/>
                <a:gd name="connsiteY11" fmla="*/ 194766 h 200113"/>
                <a:gd name="connsiteX12" fmla="*/ 37403 w 78708"/>
                <a:gd name="connsiteY12" fmla="*/ 200114 h 20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708" h="200113">
                  <a:moveTo>
                    <a:pt x="37403" y="200114"/>
                  </a:moveTo>
                  <a:cubicBezTo>
                    <a:pt x="32968" y="200113"/>
                    <a:pt x="29374" y="196517"/>
                    <a:pt x="29375" y="192082"/>
                  </a:cubicBezTo>
                  <a:cubicBezTo>
                    <a:pt x="29375" y="191166"/>
                    <a:pt x="29532" y="190257"/>
                    <a:pt x="29839" y="189394"/>
                  </a:cubicBezTo>
                  <a:lnTo>
                    <a:pt x="55944" y="115809"/>
                  </a:lnTo>
                  <a:lnTo>
                    <a:pt x="0" y="115809"/>
                  </a:lnTo>
                  <a:lnTo>
                    <a:pt x="26498" y="6266"/>
                  </a:lnTo>
                  <a:cubicBezTo>
                    <a:pt x="27473" y="1939"/>
                    <a:pt x="31771" y="-777"/>
                    <a:pt x="36097" y="198"/>
                  </a:cubicBezTo>
                  <a:cubicBezTo>
                    <a:pt x="40424" y="1173"/>
                    <a:pt x="43140" y="5471"/>
                    <a:pt x="42165" y="9797"/>
                  </a:cubicBezTo>
                  <a:cubicBezTo>
                    <a:pt x="42147" y="9876"/>
                    <a:pt x="42128" y="9954"/>
                    <a:pt x="42108" y="10032"/>
                  </a:cubicBezTo>
                  <a:lnTo>
                    <a:pt x="20428" y="99749"/>
                  </a:lnTo>
                  <a:lnTo>
                    <a:pt x="78708" y="99749"/>
                  </a:lnTo>
                  <a:lnTo>
                    <a:pt x="44983" y="194766"/>
                  </a:lnTo>
                  <a:cubicBezTo>
                    <a:pt x="43846" y="197975"/>
                    <a:pt x="40808" y="200119"/>
                    <a:pt x="37403" y="20011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7" name="图形 62" descr="闪电 轮廓">
              <a:extLst>
                <a:ext uri="{FF2B5EF4-FFF2-40B4-BE49-F238E27FC236}">
                  <a16:creationId xmlns:a16="http://schemas.microsoft.com/office/drawing/2014/main" id="{344A8D7E-1808-4EC1-824C-DDA176AA3CB0}"/>
                </a:ext>
              </a:extLst>
            </p:cNvPr>
            <p:cNvSpPr/>
            <p:nvPr/>
          </p:nvSpPr>
          <p:spPr>
            <a:xfrm>
              <a:off x="3903990" y="4904727"/>
              <a:ext cx="53326" cy="105112"/>
            </a:xfrm>
            <a:custGeom>
              <a:avLst/>
              <a:gdLst>
                <a:gd name="connsiteX0" fmla="*/ 27510 w 53326"/>
                <a:gd name="connsiteY0" fmla="*/ 105113 h 105112"/>
                <a:gd name="connsiteX1" fmla="*/ 19474 w 53326"/>
                <a:gd name="connsiteY1" fmla="*/ 97089 h 105112"/>
                <a:gd name="connsiteX2" fmla="*/ 19938 w 53326"/>
                <a:gd name="connsiteY2" fmla="*/ 94393 h 105112"/>
                <a:gd name="connsiteX3" fmla="*/ 30594 w 53326"/>
                <a:gd name="connsiteY3" fmla="*/ 64345 h 105112"/>
                <a:gd name="connsiteX4" fmla="*/ 0 w 53326"/>
                <a:gd name="connsiteY4" fmla="*/ 64345 h 105112"/>
                <a:gd name="connsiteX5" fmla="*/ 14044 w 53326"/>
                <a:gd name="connsiteY5" fmla="*/ 6266 h 105112"/>
                <a:gd name="connsiteX6" fmla="*/ 23643 w 53326"/>
                <a:gd name="connsiteY6" fmla="*/ 198 h 105112"/>
                <a:gd name="connsiteX7" fmla="*/ 29710 w 53326"/>
                <a:gd name="connsiteY7" fmla="*/ 9797 h 105112"/>
                <a:gd name="connsiteX8" fmla="*/ 29654 w 53326"/>
                <a:gd name="connsiteY8" fmla="*/ 10032 h 105112"/>
                <a:gd name="connsiteX9" fmla="*/ 20404 w 53326"/>
                <a:gd name="connsiteY9" fmla="*/ 48286 h 105112"/>
                <a:gd name="connsiteX10" fmla="*/ 53326 w 53326"/>
                <a:gd name="connsiteY10" fmla="*/ 48286 h 105112"/>
                <a:gd name="connsiteX11" fmla="*/ 35074 w 53326"/>
                <a:gd name="connsiteY11" fmla="*/ 99765 h 105112"/>
                <a:gd name="connsiteX12" fmla="*/ 27510 w 53326"/>
                <a:gd name="connsiteY12" fmla="*/ 105113 h 10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326" h="105112">
                  <a:moveTo>
                    <a:pt x="27510" y="105113"/>
                  </a:moveTo>
                  <a:cubicBezTo>
                    <a:pt x="23075" y="105116"/>
                    <a:pt x="19477" y="101524"/>
                    <a:pt x="19474" y="97089"/>
                  </a:cubicBezTo>
                  <a:cubicBezTo>
                    <a:pt x="19473" y="96171"/>
                    <a:pt x="19631" y="95259"/>
                    <a:pt x="19938" y="94393"/>
                  </a:cubicBezTo>
                  <a:lnTo>
                    <a:pt x="30594" y="64345"/>
                  </a:lnTo>
                  <a:lnTo>
                    <a:pt x="0" y="64345"/>
                  </a:lnTo>
                  <a:lnTo>
                    <a:pt x="14044" y="6266"/>
                  </a:lnTo>
                  <a:cubicBezTo>
                    <a:pt x="15019" y="1939"/>
                    <a:pt x="19317" y="-777"/>
                    <a:pt x="23643" y="198"/>
                  </a:cubicBezTo>
                  <a:cubicBezTo>
                    <a:pt x="27969" y="1173"/>
                    <a:pt x="30686" y="5471"/>
                    <a:pt x="29710" y="9797"/>
                  </a:cubicBezTo>
                  <a:cubicBezTo>
                    <a:pt x="29693" y="9876"/>
                    <a:pt x="29674" y="9954"/>
                    <a:pt x="29654" y="10032"/>
                  </a:cubicBezTo>
                  <a:lnTo>
                    <a:pt x="20404" y="48286"/>
                  </a:lnTo>
                  <a:lnTo>
                    <a:pt x="53326" y="48286"/>
                  </a:lnTo>
                  <a:lnTo>
                    <a:pt x="35074" y="99765"/>
                  </a:lnTo>
                  <a:cubicBezTo>
                    <a:pt x="33939" y="102969"/>
                    <a:pt x="30909" y="105111"/>
                    <a:pt x="27510" y="10511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8" name="图形 62" descr="闪电 轮廓">
              <a:extLst>
                <a:ext uri="{FF2B5EF4-FFF2-40B4-BE49-F238E27FC236}">
                  <a16:creationId xmlns:a16="http://schemas.microsoft.com/office/drawing/2014/main" id="{77800F7F-73A3-4F18-8DC0-D43D2166BA83}"/>
                </a:ext>
              </a:extLst>
            </p:cNvPr>
            <p:cNvSpPr/>
            <p:nvPr/>
          </p:nvSpPr>
          <p:spPr>
            <a:xfrm>
              <a:off x="4144531" y="4904842"/>
              <a:ext cx="53326" cy="104998"/>
            </a:xfrm>
            <a:custGeom>
              <a:avLst/>
              <a:gdLst>
                <a:gd name="connsiteX0" fmla="*/ 27502 w 53326"/>
                <a:gd name="connsiteY0" fmla="*/ 104999 h 104998"/>
                <a:gd name="connsiteX1" fmla="*/ 19466 w 53326"/>
                <a:gd name="connsiteY1" fmla="*/ 96975 h 104998"/>
                <a:gd name="connsiteX2" fmla="*/ 19930 w 53326"/>
                <a:gd name="connsiteY2" fmla="*/ 94279 h 104998"/>
                <a:gd name="connsiteX3" fmla="*/ 30594 w 53326"/>
                <a:gd name="connsiteY3" fmla="*/ 64231 h 104998"/>
                <a:gd name="connsiteX4" fmla="*/ 0 w 53326"/>
                <a:gd name="connsiteY4" fmla="*/ 64231 h 104998"/>
                <a:gd name="connsiteX5" fmla="*/ 14036 w 53326"/>
                <a:gd name="connsiteY5" fmla="*/ 6152 h 104998"/>
                <a:gd name="connsiteX6" fmla="*/ 23728 w 53326"/>
                <a:gd name="connsiteY6" fmla="*/ 226 h 104998"/>
                <a:gd name="connsiteX7" fmla="*/ 29654 w 53326"/>
                <a:gd name="connsiteY7" fmla="*/ 9918 h 104998"/>
                <a:gd name="connsiteX8" fmla="*/ 20404 w 53326"/>
                <a:gd name="connsiteY8" fmla="*/ 48172 h 104998"/>
                <a:gd name="connsiteX9" fmla="*/ 53326 w 53326"/>
                <a:gd name="connsiteY9" fmla="*/ 48172 h 104998"/>
                <a:gd name="connsiteX10" fmla="*/ 35058 w 53326"/>
                <a:gd name="connsiteY10" fmla="*/ 99651 h 104998"/>
                <a:gd name="connsiteX11" fmla="*/ 27502 w 53326"/>
                <a:gd name="connsiteY11" fmla="*/ 104999 h 10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326" h="104998">
                  <a:moveTo>
                    <a:pt x="27502" y="104999"/>
                  </a:moveTo>
                  <a:cubicBezTo>
                    <a:pt x="23067" y="105002"/>
                    <a:pt x="19469" y="101410"/>
                    <a:pt x="19466" y="96975"/>
                  </a:cubicBezTo>
                  <a:cubicBezTo>
                    <a:pt x="19465" y="96057"/>
                    <a:pt x="19623" y="95145"/>
                    <a:pt x="19930" y="94279"/>
                  </a:cubicBezTo>
                  <a:lnTo>
                    <a:pt x="30594" y="64231"/>
                  </a:lnTo>
                  <a:lnTo>
                    <a:pt x="0" y="64231"/>
                  </a:lnTo>
                  <a:lnTo>
                    <a:pt x="14036" y="6152"/>
                  </a:lnTo>
                  <a:cubicBezTo>
                    <a:pt x="15076" y="1839"/>
                    <a:pt x="19415" y="-814"/>
                    <a:pt x="23728" y="226"/>
                  </a:cubicBezTo>
                  <a:cubicBezTo>
                    <a:pt x="28041" y="1266"/>
                    <a:pt x="30694" y="5605"/>
                    <a:pt x="29654" y="9918"/>
                  </a:cubicBezTo>
                  <a:lnTo>
                    <a:pt x="20404" y="48172"/>
                  </a:lnTo>
                  <a:lnTo>
                    <a:pt x="53326" y="48172"/>
                  </a:lnTo>
                  <a:lnTo>
                    <a:pt x="35058" y="99651"/>
                  </a:lnTo>
                  <a:cubicBezTo>
                    <a:pt x="33924" y="102852"/>
                    <a:pt x="30898" y="104993"/>
                    <a:pt x="27502" y="10499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19" name="图形 64" descr="链接 轮廓">
            <a:extLst>
              <a:ext uri="{FF2B5EF4-FFF2-40B4-BE49-F238E27FC236}">
                <a16:creationId xmlns:a16="http://schemas.microsoft.com/office/drawing/2014/main" id="{B96DF548-6908-49CB-A1EA-CB8CDFBB004C}"/>
              </a:ext>
            </a:extLst>
          </p:cNvPr>
          <p:cNvSpPr/>
          <p:nvPr/>
        </p:nvSpPr>
        <p:spPr>
          <a:xfrm>
            <a:off x="1345475" y="4809750"/>
            <a:ext cx="286449" cy="286454"/>
          </a:xfrm>
          <a:custGeom>
            <a:avLst/>
            <a:gdLst>
              <a:gd name="connsiteX0" fmla="*/ 215392 w 286449"/>
              <a:gd name="connsiteY0" fmla="*/ 260789 h 286454"/>
              <a:gd name="connsiteX1" fmla="*/ 105119 w 286449"/>
              <a:gd name="connsiteY1" fmla="*/ 242032 h 286454"/>
              <a:gd name="connsiteX2" fmla="*/ 43329 w 286449"/>
              <a:gd name="connsiteY2" fmla="*/ 180242 h 286454"/>
              <a:gd name="connsiteX3" fmla="*/ 43275 w 286449"/>
              <a:gd name="connsiteY3" fmla="*/ 43302 h 286454"/>
              <a:gd name="connsiteX4" fmla="*/ 180215 w 286449"/>
              <a:gd name="connsiteY4" fmla="*/ 43247 h 286454"/>
              <a:gd name="connsiteX5" fmla="*/ 180270 w 286449"/>
              <a:gd name="connsiteY5" fmla="*/ 43302 h 286454"/>
              <a:gd name="connsiteX6" fmla="*/ 242099 w 286449"/>
              <a:gd name="connsiteY6" fmla="*/ 105131 h 286454"/>
              <a:gd name="connsiteX7" fmla="*/ 260857 w 286449"/>
              <a:gd name="connsiteY7" fmla="*/ 215405 h 286454"/>
              <a:gd name="connsiteX8" fmla="*/ 272830 w 286449"/>
              <a:gd name="connsiteY8" fmla="*/ 227377 h 286454"/>
              <a:gd name="connsiteX9" fmla="*/ 253413 w 286449"/>
              <a:gd name="connsiteY9" fmla="*/ 93737 h 286454"/>
              <a:gd name="connsiteX10" fmla="*/ 191584 w 286449"/>
              <a:gd name="connsiteY10" fmla="*/ 31947 h 286454"/>
              <a:gd name="connsiteX11" fmla="*/ 31947 w 286449"/>
              <a:gd name="connsiteY11" fmla="*/ 34199 h 286454"/>
              <a:gd name="connsiteX12" fmla="*/ 31975 w 286449"/>
              <a:gd name="connsiteY12" fmla="*/ 191612 h 286454"/>
              <a:gd name="connsiteX13" fmla="*/ 93805 w 286449"/>
              <a:gd name="connsiteY13" fmla="*/ 253442 h 286454"/>
              <a:gd name="connsiteX14" fmla="*/ 227405 w 286449"/>
              <a:gd name="connsiteY14" fmla="*/ 272818 h 28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6449" h="286454">
                <a:moveTo>
                  <a:pt x="215392" y="260789"/>
                </a:moveTo>
                <a:cubicBezTo>
                  <a:pt x="178370" y="278514"/>
                  <a:pt x="134198" y="271001"/>
                  <a:pt x="105119" y="242032"/>
                </a:cubicBezTo>
                <a:lnTo>
                  <a:pt x="43329" y="180242"/>
                </a:lnTo>
                <a:cubicBezTo>
                  <a:pt x="5499" y="142442"/>
                  <a:pt x="5475" y="81132"/>
                  <a:pt x="43275" y="43302"/>
                </a:cubicBezTo>
                <a:cubicBezTo>
                  <a:pt x="81075" y="5471"/>
                  <a:pt x="142385" y="5447"/>
                  <a:pt x="180215" y="43247"/>
                </a:cubicBezTo>
                <a:cubicBezTo>
                  <a:pt x="180234" y="43265"/>
                  <a:pt x="180251" y="43283"/>
                  <a:pt x="180270" y="43302"/>
                </a:cubicBezTo>
                <a:lnTo>
                  <a:pt x="242099" y="105131"/>
                </a:lnTo>
                <a:cubicBezTo>
                  <a:pt x="271073" y="134208"/>
                  <a:pt x="278587" y="178383"/>
                  <a:pt x="260857" y="215405"/>
                </a:cubicBezTo>
                <a:lnTo>
                  <a:pt x="272830" y="227377"/>
                </a:lnTo>
                <a:cubicBezTo>
                  <a:pt x="296603" y="183435"/>
                  <a:pt x="288709" y="129098"/>
                  <a:pt x="253413" y="93737"/>
                </a:cubicBezTo>
                <a:lnTo>
                  <a:pt x="191584" y="31947"/>
                </a:lnTo>
                <a:cubicBezTo>
                  <a:pt x="146879" y="-11513"/>
                  <a:pt x="75408" y="-10505"/>
                  <a:pt x="31947" y="34199"/>
                </a:cubicBezTo>
                <a:cubicBezTo>
                  <a:pt x="-10660" y="78025"/>
                  <a:pt x="-10647" y="147801"/>
                  <a:pt x="31975" y="191612"/>
                </a:cubicBezTo>
                <a:lnTo>
                  <a:pt x="93805" y="253442"/>
                </a:lnTo>
                <a:cubicBezTo>
                  <a:pt x="129157" y="288727"/>
                  <a:pt x="183485" y="296606"/>
                  <a:pt x="227405" y="27281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0" name="图形 64" descr="链接 轮廓">
            <a:extLst>
              <a:ext uri="{FF2B5EF4-FFF2-40B4-BE49-F238E27FC236}">
                <a16:creationId xmlns:a16="http://schemas.microsoft.com/office/drawing/2014/main" id="{B96DF548-6908-49CB-A1EA-CB8CDFBB004C}"/>
              </a:ext>
            </a:extLst>
          </p:cNvPr>
          <p:cNvSpPr/>
          <p:nvPr/>
        </p:nvSpPr>
        <p:spPr>
          <a:xfrm>
            <a:off x="1577236" y="5041500"/>
            <a:ext cx="287532" cy="287516"/>
          </a:xfrm>
          <a:custGeom>
            <a:avLst/>
            <a:gdLst>
              <a:gd name="connsiteX0" fmla="*/ 254445 w 287532"/>
              <a:gd name="connsiteY0" fmla="*/ 94764 h 287516"/>
              <a:gd name="connsiteX1" fmla="*/ 192688 w 287532"/>
              <a:gd name="connsiteY1" fmla="*/ 32990 h 287516"/>
              <a:gd name="connsiteX2" fmla="*/ 59087 w 287532"/>
              <a:gd name="connsiteY2" fmla="*/ 13614 h 287516"/>
              <a:gd name="connsiteX3" fmla="*/ 71052 w 287532"/>
              <a:gd name="connsiteY3" fmla="*/ 25587 h 287516"/>
              <a:gd name="connsiteX4" fmla="*/ 181333 w 287532"/>
              <a:gd name="connsiteY4" fmla="*/ 44344 h 287516"/>
              <a:gd name="connsiteX5" fmla="*/ 243115 w 287532"/>
              <a:gd name="connsiteY5" fmla="*/ 106174 h 287516"/>
              <a:gd name="connsiteX6" fmla="*/ 244904 w 287532"/>
              <a:gd name="connsiteY6" fmla="*/ 243103 h 287516"/>
              <a:gd name="connsiteX7" fmla="*/ 107975 w 287532"/>
              <a:gd name="connsiteY7" fmla="*/ 244892 h 287516"/>
              <a:gd name="connsiteX8" fmla="*/ 106158 w 287532"/>
              <a:gd name="connsiteY8" fmla="*/ 243075 h 287516"/>
              <a:gd name="connsiteX9" fmla="*/ 44329 w 287532"/>
              <a:gd name="connsiteY9" fmla="*/ 181245 h 287516"/>
              <a:gd name="connsiteX10" fmla="*/ 25571 w 287532"/>
              <a:gd name="connsiteY10" fmla="*/ 70971 h 287516"/>
              <a:gd name="connsiteX11" fmla="*/ 13623 w 287532"/>
              <a:gd name="connsiteY11" fmla="*/ 59039 h 287516"/>
              <a:gd name="connsiteX12" fmla="*/ 32990 w 287532"/>
              <a:gd name="connsiteY12" fmla="*/ 192639 h 287516"/>
              <a:gd name="connsiteX13" fmla="*/ 94820 w 287532"/>
              <a:gd name="connsiteY13" fmla="*/ 254469 h 287516"/>
              <a:gd name="connsiteX14" fmla="*/ 254485 w 287532"/>
              <a:gd name="connsiteY14" fmla="*/ 254429 h 287516"/>
              <a:gd name="connsiteX15" fmla="*/ 254445 w 287532"/>
              <a:gd name="connsiteY15" fmla="*/ 94764 h 28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7532" h="287516">
                <a:moveTo>
                  <a:pt x="254445" y="94764"/>
                </a:moveTo>
                <a:lnTo>
                  <a:pt x="192688" y="32990"/>
                </a:lnTo>
                <a:cubicBezTo>
                  <a:pt x="157320" y="-2265"/>
                  <a:pt x="103013" y="-10141"/>
                  <a:pt x="59087" y="13614"/>
                </a:cubicBezTo>
                <a:lnTo>
                  <a:pt x="71052" y="25587"/>
                </a:lnTo>
                <a:cubicBezTo>
                  <a:pt x="108066" y="7786"/>
                  <a:pt x="152286" y="15307"/>
                  <a:pt x="181333" y="44344"/>
                </a:cubicBezTo>
                <a:lnTo>
                  <a:pt x="243115" y="106174"/>
                </a:lnTo>
                <a:cubicBezTo>
                  <a:pt x="281420" y="143492"/>
                  <a:pt x="282222" y="204797"/>
                  <a:pt x="244904" y="243103"/>
                </a:cubicBezTo>
                <a:cubicBezTo>
                  <a:pt x="207585" y="281409"/>
                  <a:pt x="146281" y="282210"/>
                  <a:pt x="107975" y="244892"/>
                </a:cubicBezTo>
                <a:cubicBezTo>
                  <a:pt x="107361" y="244294"/>
                  <a:pt x="106756" y="243688"/>
                  <a:pt x="106158" y="243075"/>
                </a:cubicBezTo>
                <a:lnTo>
                  <a:pt x="44329" y="181245"/>
                </a:lnTo>
                <a:cubicBezTo>
                  <a:pt x="15355" y="152168"/>
                  <a:pt x="7841" y="107993"/>
                  <a:pt x="25571" y="70971"/>
                </a:cubicBezTo>
                <a:lnTo>
                  <a:pt x="13623" y="59039"/>
                </a:lnTo>
                <a:cubicBezTo>
                  <a:pt x="-10143" y="102961"/>
                  <a:pt x="-2269" y="157274"/>
                  <a:pt x="32990" y="192639"/>
                </a:cubicBezTo>
                <a:lnTo>
                  <a:pt x="94820" y="254469"/>
                </a:lnTo>
                <a:cubicBezTo>
                  <a:pt x="138922" y="298548"/>
                  <a:pt x="210406" y="298530"/>
                  <a:pt x="254485" y="254429"/>
                </a:cubicBezTo>
                <a:cubicBezTo>
                  <a:pt x="298564" y="210327"/>
                  <a:pt x="298546" y="138843"/>
                  <a:pt x="254445" y="9476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1" name="图形 64" descr="链接 轮廓">
            <a:extLst>
              <a:ext uri="{FF2B5EF4-FFF2-40B4-BE49-F238E27FC236}">
                <a16:creationId xmlns:a16="http://schemas.microsoft.com/office/drawing/2014/main" id="{B96DF548-6908-49CB-A1EA-CB8CDFBB004C}"/>
              </a:ext>
            </a:extLst>
          </p:cNvPr>
          <p:cNvSpPr/>
          <p:nvPr/>
        </p:nvSpPr>
        <p:spPr>
          <a:xfrm>
            <a:off x="1511272" y="4975512"/>
            <a:ext cx="186493" cy="186503"/>
          </a:xfrm>
          <a:custGeom>
            <a:avLst/>
            <a:gdLst>
              <a:gd name="connsiteX0" fmla="*/ 178465 w 186493"/>
              <a:gd name="connsiteY0" fmla="*/ 186503 h 186503"/>
              <a:gd name="connsiteX1" fmla="*/ 172788 w 186493"/>
              <a:gd name="connsiteY1" fmla="*/ 184151 h 186503"/>
              <a:gd name="connsiteX2" fmla="*/ 2452 w 186493"/>
              <a:gd name="connsiteY2" fmla="*/ 13806 h 186503"/>
              <a:gd name="connsiteX3" fmla="*/ 2254 w 186493"/>
              <a:gd name="connsiteY3" fmla="*/ 2452 h 186503"/>
              <a:gd name="connsiteX4" fmla="*/ 13608 w 186493"/>
              <a:gd name="connsiteY4" fmla="*/ 2254 h 186503"/>
              <a:gd name="connsiteX5" fmla="*/ 13806 w 186493"/>
              <a:gd name="connsiteY5" fmla="*/ 2452 h 186503"/>
              <a:gd name="connsiteX6" fmla="*/ 184143 w 186493"/>
              <a:gd name="connsiteY6" fmla="*/ 172796 h 186503"/>
              <a:gd name="connsiteX7" fmla="*/ 184141 w 186493"/>
              <a:gd name="connsiteY7" fmla="*/ 184152 h 186503"/>
              <a:gd name="connsiteX8" fmla="*/ 178465 w 186493"/>
              <a:gd name="connsiteY8" fmla="*/ 186503 h 18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493" h="186503">
                <a:moveTo>
                  <a:pt x="178465" y="186503"/>
                </a:moveTo>
                <a:cubicBezTo>
                  <a:pt x="176336" y="186502"/>
                  <a:pt x="174294" y="185656"/>
                  <a:pt x="172788" y="184151"/>
                </a:cubicBezTo>
                <a:lnTo>
                  <a:pt x="2452" y="13806"/>
                </a:lnTo>
                <a:cubicBezTo>
                  <a:pt x="-739" y="10725"/>
                  <a:pt x="-827" y="5642"/>
                  <a:pt x="2254" y="2452"/>
                </a:cubicBezTo>
                <a:cubicBezTo>
                  <a:pt x="5335" y="-739"/>
                  <a:pt x="10419" y="-827"/>
                  <a:pt x="13608" y="2254"/>
                </a:cubicBezTo>
                <a:cubicBezTo>
                  <a:pt x="13676" y="2319"/>
                  <a:pt x="13742" y="2385"/>
                  <a:pt x="13806" y="2452"/>
                </a:cubicBezTo>
                <a:lnTo>
                  <a:pt x="184143" y="172796"/>
                </a:lnTo>
                <a:cubicBezTo>
                  <a:pt x="187278" y="175933"/>
                  <a:pt x="187277" y="181017"/>
                  <a:pt x="184141" y="184152"/>
                </a:cubicBezTo>
                <a:cubicBezTo>
                  <a:pt x="182635" y="185657"/>
                  <a:pt x="180594" y="186502"/>
                  <a:pt x="178465" y="18650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2" name="图形 68" descr="扩音器 轮廓">
            <a:extLst>
              <a:ext uri="{FF2B5EF4-FFF2-40B4-BE49-F238E27FC236}">
                <a16:creationId xmlns:a16="http://schemas.microsoft.com/office/drawing/2014/main" id="{8E61003A-C087-4A71-8D15-E916858EF2E3}"/>
              </a:ext>
            </a:extLst>
          </p:cNvPr>
          <p:cNvSpPr/>
          <p:nvPr/>
        </p:nvSpPr>
        <p:spPr>
          <a:xfrm>
            <a:off x="9472165" y="4807499"/>
            <a:ext cx="636452" cy="517095"/>
          </a:xfrm>
          <a:custGeom>
            <a:avLst/>
            <a:gdLst>
              <a:gd name="connsiteX0" fmla="*/ 632975 w 636452"/>
              <a:gd name="connsiteY0" fmla="*/ 320654 h 517095"/>
              <a:gd name="connsiteX1" fmla="*/ 454432 w 636452"/>
              <a:gd name="connsiteY1" fmla="*/ 11401 h 517095"/>
              <a:gd name="connsiteX2" fmla="*/ 436469 w 636452"/>
              <a:gd name="connsiteY2" fmla="*/ 160 h 517095"/>
              <a:gd name="connsiteX3" fmla="*/ 417406 w 636452"/>
              <a:gd name="connsiteY3" fmla="*/ 6776 h 517095"/>
              <a:gd name="connsiteX4" fmla="*/ 54089 w 636452"/>
              <a:gd name="connsiteY4" fmla="*/ 357318 h 517095"/>
              <a:gd name="connsiteX5" fmla="*/ 0 w 636452"/>
              <a:gd name="connsiteY5" fmla="*/ 409143 h 517095"/>
              <a:gd name="connsiteX6" fmla="*/ 62295 w 636452"/>
              <a:gd name="connsiteY6" fmla="*/ 517096 h 517095"/>
              <a:gd name="connsiteX7" fmla="*/ 133873 w 636452"/>
              <a:gd name="connsiteY7" fmla="*/ 494797 h 517095"/>
              <a:gd name="connsiteX8" fmla="*/ 235161 w 636452"/>
              <a:gd name="connsiteY8" fmla="*/ 466074 h 517095"/>
              <a:gd name="connsiteX9" fmla="*/ 232752 w 636452"/>
              <a:gd name="connsiteY9" fmla="*/ 468282 h 517095"/>
              <a:gd name="connsiteX10" fmla="*/ 276692 w 636452"/>
              <a:gd name="connsiteY10" fmla="*/ 516782 h 517095"/>
              <a:gd name="connsiteX11" fmla="*/ 415479 w 636452"/>
              <a:gd name="connsiteY11" fmla="*/ 478432 h 517095"/>
              <a:gd name="connsiteX12" fmla="*/ 428327 w 636452"/>
              <a:gd name="connsiteY12" fmla="*/ 412868 h 517095"/>
              <a:gd name="connsiteX13" fmla="*/ 425019 w 636452"/>
              <a:gd name="connsiteY13" fmla="*/ 412226 h 517095"/>
              <a:gd name="connsiteX14" fmla="*/ 619469 w 636452"/>
              <a:gd name="connsiteY14" fmla="*/ 357077 h 517095"/>
              <a:gd name="connsiteX15" fmla="*/ 620368 w 636452"/>
              <a:gd name="connsiteY15" fmla="*/ 356764 h 517095"/>
              <a:gd name="connsiteX16" fmla="*/ 635271 w 636452"/>
              <a:gd name="connsiteY16" fmla="*/ 340375 h 517095"/>
              <a:gd name="connsiteX17" fmla="*/ 632975 w 636452"/>
              <a:gd name="connsiteY17" fmla="*/ 320654 h 517095"/>
              <a:gd name="connsiteX18" fmla="*/ 20203 w 636452"/>
              <a:gd name="connsiteY18" fmla="*/ 412033 h 517095"/>
              <a:gd name="connsiteX19" fmla="*/ 58040 w 636452"/>
              <a:gd name="connsiteY19" fmla="*/ 375771 h 517095"/>
              <a:gd name="connsiteX20" fmla="*/ 119572 w 636452"/>
              <a:gd name="connsiteY20" fmla="*/ 482423 h 517095"/>
              <a:gd name="connsiteX21" fmla="*/ 69787 w 636452"/>
              <a:gd name="connsiteY21" fmla="*/ 497944 h 517095"/>
              <a:gd name="connsiteX22" fmla="*/ 401620 w 636452"/>
              <a:gd name="connsiteY22" fmla="*/ 465600 h 517095"/>
              <a:gd name="connsiteX23" fmla="*/ 281975 w 636452"/>
              <a:gd name="connsiteY23" fmla="*/ 498675 h 517095"/>
              <a:gd name="connsiteX24" fmla="*/ 248876 w 636452"/>
              <a:gd name="connsiteY24" fmla="*/ 462180 h 517095"/>
              <a:gd name="connsiteX25" fmla="*/ 411328 w 636452"/>
              <a:gd name="connsiteY25" fmla="*/ 416105 h 517095"/>
              <a:gd name="connsiteX26" fmla="*/ 619943 w 636452"/>
              <a:gd name="connsiteY26" fmla="*/ 335557 h 517095"/>
              <a:gd name="connsiteX27" fmla="*/ 614546 w 636452"/>
              <a:gd name="connsiteY27" fmla="*/ 341780 h 517095"/>
              <a:gd name="connsiteX28" fmla="*/ 135367 w 636452"/>
              <a:gd name="connsiteY28" fmla="*/ 477669 h 517095"/>
              <a:gd name="connsiteX29" fmla="*/ 69972 w 636452"/>
              <a:gd name="connsiteY29" fmla="*/ 364304 h 517095"/>
              <a:gd name="connsiteX30" fmla="*/ 428656 w 636452"/>
              <a:gd name="connsiteY30" fmla="*/ 18219 h 517095"/>
              <a:gd name="connsiteX31" fmla="*/ 434719 w 636452"/>
              <a:gd name="connsiteY31" fmla="*/ 16099 h 517095"/>
              <a:gd name="connsiteX32" fmla="*/ 440709 w 636452"/>
              <a:gd name="connsiteY32" fmla="*/ 19736 h 517095"/>
              <a:gd name="connsiteX33" fmla="*/ 619252 w 636452"/>
              <a:gd name="connsiteY33" fmla="*/ 328981 h 517095"/>
              <a:gd name="connsiteX34" fmla="*/ 619943 w 636452"/>
              <a:gd name="connsiteY34" fmla="*/ 335557 h 51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36452" h="517095">
                <a:moveTo>
                  <a:pt x="632975" y="320654"/>
                </a:moveTo>
                <a:lnTo>
                  <a:pt x="454432" y="11401"/>
                </a:lnTo>
                <a:cubicBezTo>
                  <a:pt x="450474" y="5109"/>
                  <a:pt x="443858" y="969"/>
                  <a:pt x="436469" y="160"/>
                </a:cubicBezTo>
                <a:cubicBezTo>
                  <a:pt x="429437" y="-671"/>
                  <a:pt x="422412" y="1767"/>
                  <a:pt x="417406" y="6776"/>
                </a:cubicBezTo>
                <a:lnTo>
                  <a:pt x="54089" y="357318"/>
                </a:lnTo>
                <a:lnTo>
                  <a:pt x="0" y="409143"/>
                </a:lnTo>
                <a:lnTo>
                  <a:pt x="62295" y="517096"/>
                </a:lnTo>
                <a:lnTo>
                  <a:pt x="133873" y="494797"/>
                </a:lnTo>
                <a:lnTo>
                  <a:pt x="235161" y="466074"/>
                </a:lnTo>
                <a:lnTo>
                  <a:pt x="232752" y="468282"/>
                </a:lnTo>
                <a:lnTo>
                  <a:pt x="276692" y="516782"/>
                </a:lnTo>
                <a:lnTo>
                  <a:pt x="415479" y="478432"/>
                </a:lnTo>
                <a:lnTo>
                  <a:pt x="428327" y="412868"/>
                </a:lnTo>
                <a:lnTo>
                  <a:pt x="425019" y="412226"/>
                </a:lnTo>
                <a:lnTo>
                  <a:pt x="619469" y="357077"/>
                </a:lnTo>
                <a:lnTo>
                  <a:pt x="620368" y="356764"/>
                </a:lnTo>
                <a:cubicBezTo>
                  <a:pt x="627484" y="353730"/>
                  <a:pt x="632925" y="347747"/>
                  <a:pt x="635271" y="340375"/>
                </a:cubicBezTo>
                <a:cubicBezTo>
                  <a:pt x="637437" y="333783"/>
                  <a:pt x="636598" y="326572"/>
                  <a:pt x="632975" y="320654"/>
                </a:cubicBezTo>
                <a:close/>
                <a:moveTo>
                  <a:pt x="20203" y="412033"/>
                </a:moveTo>
                <a:lnTo>
                  <a:pt x="58040" y="375771"/>
                </a:lnTo>
                <a:lnTo>
                  <a:pt x="119572" y="482423"/>
                </a:lnTo>
                <a:lnTo>
                  <a:pt x="69787" y="497944"/>
                </a:lnTo>
                <a:close/>
                <a:moveTo>
                  <a:pt x="401620" y="465600"/>
                </a:moveTo>
                <a:lnTo>
                  <a:pt x="281975" y="498675"/>
                </a:lnTo>
                <a:lnTo>
                  <a:pt x="248876" y="462180"/>
                </a:lnTo>
                <a:lnTo>
                  <a:pt x="411328" y="416105"/>
                </a:lnTo>
                <a:close/>
                <a:moveTo>
                  <a:pt x="619943" y="335557"/>
                </a:moveTo>
                <a:cubicBezTo>
                  <a:pt x="619084" y="338290"/>
                  <a:pt x="617130" y="340544"/>
                  <a:pt x="614546" y="341780"/>
                </a:cubicBezTo>
                <a:lnTo>
                  <a:pt x="135367" y="477669"/>
                </a:lnTo>
                <a:lnTo>
                  <a:pt x="69972" y="364304"/>
                </a:lnTo>
                <a:lnTo>
                  <a:pt x="428656" y="18219"/>
                </a:lnTo>
                <a:cubicBezTo>
                  <a:pt x="430240" y="16614"/>
                  <a:pt x="432479" y="15831"/>
                  <a:pt x="434719" y="16099"/>
                </a:cubicBezTo>
                <a:cubicBezTo>
                  <a:pt x="437155" y="16365"/>
                  <a:pt x="439349" y="17698"/>
                  <a:pt x="440709" y="19736"/>
                </a:cubicBezTo>
                <a:lnTo>
                  <a:pt x="619252" y="328981"/>
                </a:lnTo>
                <a:cubicBezTo>
                  <a:pt x="620442" y="330963"/>
                  <a:pt x="620695" y="333371"/>
                  <a:pt x="619943" y="33555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3" name="图形 173" descr="呼叫中心 纯色填充">
            <a:extLst>
              <a:ext uri="{FF2B5EF4-FFF2-40B4-BE49-F238E27FC236}">
                <a16:creationId xmlns:a16="http://schemas.microsoft.com/office/drawing/2014/main" id="{A2DB6784-F25D-4C8E-8CE3-91A7288539C2}"/>
              </a:ext>
            </a:extLst>
          </p:cNvPr>
          <p:cNvSpPr/>
          <p:nvPr/>
        </p:nvSpPr>
        <p:spPr>
          <a:xfrm>
            <a:off x="1347555" y="1539172"/>
            <a:ext cx="513908" cy="256954"/>
          </a:xfrm>
          <a:custGeom>
            <a:avLst/>
            <a:gdLst>
              <a:gd name="connsiteX0" fmla="*/ 488213 w 513908"/>
              <a:gd name="connsiteY0" fmla="*/ 77086 h 256954"/>
              <a:gd name="connsiteX1" fmla="*/ 362948 w 513908"/>
              <a:gd name="connsiteY1" fmla="*/ 16060 h 256954"/>
              <a:gd name="connsiteX2" fmla="*/ 256954 w 513908"/>
              <a:gd name="connsiteY2" fmla="*/ 0 h 256954"/>
              <a:gd name="connsiteX3" fmla="*/ 150961 w 513908"/>
              <a:gd name="connsiteY3" fmla="*/ 16060 h 256954"/>
              <a:gd name="connsiteX4" fmla="*/ 25695 w 513908"/>
              <a:gd name="connsiteY4" fmla="*/ 77086 h 256954"/>
              <a:gd name="connsiteX5" fmla="*/ 0 w 513908"/>
              <a:gd name="connsiteY5" fmla="*/ 128477 h 256954"/>
              <a:gd name="connsiteX6" fmla="*/ 0 w 513908"/>
              <a:gd name="connsiteY6" fmla="*/ 256954 h 256954"/>
              <a:gd name="connsiteX7" fmla="*/ 513909 w 513908"/>
              <a:gd name="connsiteY7" fmla="*/ 256954 h 256954"/>
              <a:gd name="connsiteX8" fmla="*/ 513909 w 513908"/>
              <a:gd name="connsiteY8" fmla="*/ 128477 h 256954"/>
              <a:gd name="connsiteX9" fmla="*/ 488213 w 513908"/>
              <a:gd name="connsiteY9" fmla="*/ 77086 h 25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908" h="256954">
                <a:moveTo>
                  <a:pt x="488213" y="77086"/>
                </a:moveTo>
                <a:cubicBezTo>
                  <a:pt x="452882" y="48179"/>
                  <a:pt x="407915" y="28907"/>
                  <a:pt x="362948" y="16060"/>
                </a:cubicBezTo>
                <a:cubicBezTo>
                  <a:pt x="330829" y="6424"/>
                  <a:pt x="295497" y="0"/>
                  <a:pt x="256954" y="0"/>
                </a:cubicBezTo>
                <a:cubicBezTo>
                  <a:pt x="221623" y="0"/>
                  <a:pt x="186292" y="6424"/>
                  <a:pt x="150961" y="16060"/>
                </a:cubicBezTo>
                <a:cubicBezTo>
                  <a:pt x="105994" y="28907"/>
                  <a:pt x="61027" y="51391"/>
                  <a:pt x="25695" y="77086"/>
                </a:cubicBezTo>
                <a:cubicBezTo>
                  <a:pt x="9636" y="89934"/>
                  <a:pt x="0" y="109206"/>
                  <a:pt x="0" y="128477"/>
                </a:cubicBezTo>
                <a:lnTo>
                  <a:pt x="0" y="256954"/>
                </a:lnTo>
                <a:lnTo>
                  <a:pt x="513909" y="256954"/>
                </a:lnTo>
                <a:lnTo>
                  <a:pt x="513909" y="128477"/>
                </a:lnTo>
                <a:cubicBezTo>
                  <a:pt x="513909" y="109206"/>
                  <a:pt x="504273" y="89934"/>
                  <a:pt x="488213" y="7708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4" name="图形 173" descr="呼叫中心 纯色填充">
            <a:extLst>
              <a:ext uri="{FF2B5EF4-FFF2-40B4-BE49-F238E27FC236}">
                <a16:creationId xmlns:a16="http://schemas.microsoft.com/office/drawing/2014/main" id="{A2DB6784-F25D-4C8E-8CE3-91A7288539C2}"/>
              </a:ext>
            </a:extLst>
          </p:cNvPr>
          <p:cNvSpPr/>
          <p:nvPr/>
        </p:nvSpPr>
        <p:spPr>
          <a:xfrm>
            <a:off x="1463184" y="1185860"/>
            <a:ext cx="358933" cy="305133"/>
          </a:xfrm>
          <a:custGeom>
            <a:avLst/>
            <a:gdLst>
              <a:gd name="connsiteX0" fmla="*/ 16060 w 358933"/>
              <a:gd name="connsiteY0" fmla="*/ 83510 h 305133"/>
              <a:gd name="connsiteX1" fmla="*/ 27301 w 358933"/>
              <a:gd name="connsiteY1" fmla="*/ 78692 h 305133"/>
              <a:gd name="connsiteX2" fmla="*/ 27301 w 358933"/>
              <a:gd name="connsiteY2" fmla="*/ 78692 h 305133"/>
              <a:gd name="connsiteX3" fmla="*/ 141325 w 358933"/>
              <a:gd name="connsiteY3" fmla="*/ 32119 h 305133"/>
              <a:gd name="connsiteX4" fmla="*/ 301921 w 358933"/>
              <a:gd name="connsiteY4" fmla="*/ 192716 h 305133"/>
              <a:gd name="connsiteX5" fmla="*/ 301921 w 358933"/>
              <a:gd name="connsiteY5" fmla="*/ 229653 h 305133"/>
              <a:gd name="connsiteX6" fmla="*/ 209578 w 358933"/>
              <a:gd name="connsiteY6" fmla="*/ 260166 h 305133"/>
              <a:gd name="connsiteX7" fmla="*/ 197534 w 358933"/>
              <a:gd name="connsiteY7" fmla="*/ 256954 h 305133"/>
              <a:gd name="connsiteX8" fmla="*/ 173444 w 358933"/>
              <a:gd name="connsiteY8" fmla="*/ 281044 h 305133"/>
              <a:gd name="connsiteX9" fmla="*/ 197534 w 358933"/>
              <a:gd name="connsiteY9" fmla="*/ 305133 h 305133"/>
              <a:gd name="connsiteX10" fmla="*/ 220017 w 358933"/>
              <a:gd name="connsiteY10" fmla="*/ 290680 h 305133"/>
              <a:gd name="connsiteX11" fmla="*/ 347691 w 358933"/>
              <a:gd name="connsiteY11" fmla="*/ 248122 h 305133"/>
              <a:gd name="connsiteX12" fmla="*/ 358933 w 358933"/>
              <a:gd name="connsiteY12" fmla="*/ 232865 h 305133"/>
              <a:gd name="connsiteX13" fmla="*/ 358933 w 358933"/>
              <a:gd name="connsiteY13" fmla="*/ 160596 h 305133"/>
              <a:gd name="connsiteX14" fmla="*/ 342873 w 358933"/>
              <a:gd name="connsiteY14" fmla="*/ 144537 h 305133"/>
              <a:gd name="connsiteX15" fmla="*/ 328420 w 358933"/>
              <a:gd name="connsiteY15" fmla="*/ 144537 h 305133"/>
              <a:gd name="connsiteX16" fmla="*/ 141325 w 358933"/>
              <a:gd name="connsiteY16" fmla="*/ 0 h 305133"/>
              <a:gd name="connsiteX17" fmla="*/ 6424 w 358933"/>
              <a:gd name="connsiteY17" fmla="*/ 54603 h 305133"/>
              <a:gd name="connsiteX18" fmla="*/ 0 w 358933"/>
              <a:gd name="connsiteY18" fmla="*/ 67451 h 305133"/>
              <a:gd name="connsiteX19" fmla="*/ 16060 w 358933"/>
              <a:gd name="connsiteY19" fmla="*/ 83510 h 30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8933" h="305133">
                <a:moveTo>
                  <a:pt x="16060" y="83510"/>
                </a:moveTo>
                <a:cubicBezTo>
                  <a:pt x="20878" y="83510"/>
                  <a:pt x="24892" y="81904"/>
                  <a:pt x="27301" y="78692"/>
                </a:cubicBezTo>
                <a:lnTo>
                  <a:pt x="27301" y="78692"/>
                </a:lnTo>
                <a:cubicBezTo>
                  <a:pt x="57012" y="49785"/>
                  <a:pt x="97161" y="32119"/>
                  <a:pt x="141325" y="32119"/>
                </a:cubicBezTo>
                <a:cubicBezTo>
                  <a:pt x="229653" y="32119"/>
                  <a:pt x="301921" y="104388"/>
                  <a:pt x="301921" y="192716"/>
                </a:cubicBezTo>
                <a:lnTo>
                  <a:pt x="301921" y="229653"/>
                </a:lnTo>
                <a:lnTo>
                  <a:pt x="209578" y="260166"/>
                </a:lnTo>
                <a:cubicBezTo>
                  <a:pt x="205563" y="258560"/>
                  <a:pt x="201549" y="256954"/>
                  <a:pt x="197534" y="256954"/>
                </a:cubicBezTo>
                <a:cubicBezTo>
                  <a:pt x="183883" y="256954"/>
                  <a:pt x="173444" y="267393"/>
                  <a:pt x="173444" y="281044"/>
                </a:cubicBezTo>
                <a:cubicBezTo>
                  <a:pt x="173444" y="294695"/>
                  <a:pt x="183883" y="305133"/>
                  <a:pt x="197534" y="305133"/>
                </a:cubicBezTo>
                <a:cubicBezTo>
                  <a:pt x="207169" y="305133"/>
                  <a:pt x="216002" y="299512"/>
                  <a:pt x="220017" y="290680"/>
                </a:cubicBezTo>
                <a:lnTo>
                  <a:pt x="347691" y="248122"/>
                </a:lnTo>
                <a:cubicBezTo>
                  <a:pt x="354115" y="245713"/>
                  <a:pt x="358933" y="240092"/>
                  <a:pt x="358933" y="232865"/>
                </a:cubicBezTo>
                <a:lnTo>
                  <a:pt x="358933" y="160596"/>
                </a:lnTo>
                <a:cubicBezTo>
                  <a:pt x="358933" y="151764"/>
                  <a:pt x="351706" y="144537"/>
                  <a:pt x="342873" y="144537"/>
                </a:cubicBezTo>
                <a:lnTo>
                  <a:pt x="328420" y="144537"/>
                </a:lnTo>
                <a:cubicBezTo>
                  <a:pt x="306739" y="61830"/>
                  <a:pt x="231259" y="0"/>
                  <a:pt x="141325" y="0"/>
                </a:cubicBezTo>
                <a:cubicBezTo>
                  <a:pt x="89131" y="0"/>
                  <a:pt x="41755" y="20878"/>
                  <a:pt x="6424" y="54603"/>
                </a:cubicBezTo>
                <a:cubicBezTo>
                  <a:pt x="2409" y="57815"/>
                  <a:pt x="0" y="61830"/>
                  <a:pt x="0" y="67451"/>
                </a:cubicBezTo>
                <a:cubicBezTo>
                  <a:pt x="0" y="76283"/>
                  <a:pt x="7227" y="83510"/>
                  <a:pt x="16060" y="8351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5" name="图形 173" descr="呼叫中心 纯色填充">
            <a:extLst>
              <a:ext uri="{FF2B5EF4-FFF2-40B4-BE49-F238E27FC236}">
                <a16:creationId xmlns:a16="http://schemas.microsoft.com/office/drawing/2014/main" id="{A2DB6784-F25D-4C8E-8CE3-91A7288539C2}"/>
              </a:ext>
            </a:extLst>
          </p:cNvPr>
          <p:cNvSpPr/>
          <p:nvPr/>
        </p:nvSpPr>
        <p:spPr>
          <a:xfrm>
            <a:off x="1476032" y="1250098"/>
            <a:ext cx="256954" cy="256954"/>
          </a:xfrm>
          <a:custGeom>
            <a:avLst/>
            <a:gdLst>
              <a:gd name="connsiteX0" fmla="*/ 256151 w 256954"/>
              <a:gd name="connsiteY0" fmla="*/ 142128 h 256954"/>
              <a:gd name="connsiteX1" fmla="*/ 256954 w 256954"/>
              <a:gd name="connsiteY1" fmla="*/ 128477 h 256954"/>
              <a:gd name="connsiteX2" fmla="*/ 128477 w 256954"/>
              <a:gd name="connsiteY2" fmla="*/ 0 h 256954"/>
              <a:gd name="connsiteX3" fmla="*/ 0 w 256954"/>
              <a:gd name="connsiteY3" fmla="*/ 128477 h 256954"/>
              <a:gd name="connsiteX4" fmla="*/ 128477 w 256954"/>
              <a:gd name="connsiteY4" fmla="*/ 256954 h 256954"/>
              <a:gd name="connsiteX5" fmla="*/ 136507 w 256954"/>
              <a:gd name="connsiteY5" fmla="*/ 256151 h 256954"/>
              <a:gd name="connsiteX6" fmla="*/ 136507 w 256954"/>
              <a:gd name="connsiteY6" fmla="*/ 216805 h 256954"/>
              <a:gd name="connsiteX7" fmla="*/ 136507 w 256954"/>
              <a:gd name="connsiteY7" fmla="*/ 216805 h 256954"/>
              <a:gd name="connsiteX8" fmla="*/ 141325 w 256954"/>
              <a:gd name="connsiteY8" fmla="*/ 195125 h 256954"/>
              <a:gd name="connsiteX9" fmla="*/ 169429 w 256954"/>
              <a:gd name="connsiteY9" fmla="*/ 171035 h 256954"/>
              <a:gd name="connsiteX10" fmla="*/ 256151 w 256954"/>
              <a:gd name="connsiteY10" fmla="*/ 142128 h 25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6954" h="256954">
                <a:moveTo>
                  <a:pt x="256151" y="142128"/>
                </a:moveTo>
                <a:cubicBezTo>
                  <a:pt x="256954" y="137310"/>
                  <a:pt x="256954" y="133295"/>
                  <a:pt x="256954" y="128477"/>
                </a:cubicBezTo>
                <a:cubicBezTo>
                  <a:pt x="256954" y="57815"/>
                  <a:pt x="199140" y="0"/>
                  <a:pt x="128477" y="0"/>
                </a:cubicBezTo>
                <a:cubicBezTo>
                  <a:pt x="57815" y="0"/>
                  <a:pt x="0" y="57815"/>
                  <a:pt x="0" y="128477"/>
                </a:cubicBezTo>
                <a:cubicBezTo>
                  <a:pt x="0" y="199140"/>
                  <a:pt x="57815" y="256954"/>
                  <a:pt x="128477" y="256954"/>
                </a:cubicBezTo>
                <a:cubicBezTo>
                  <a:pt x="130886" y="256954"/>
                  <a:pt x="134098" y="256954"/>
                  <a:pt x="136507" y="256151"/>
                </a:cubicBezTo>
                <a:lnTo>
                  <a:pt x="136507" y="216805"/>
                </a:lnTo>
                <a:lnTo>
                  <a:pt x="136507" y="216805"/>
                </a:lnTo>
                <a:cubicBezTo>
                  <a:pt x="136507" y="209578"/>
                  <a:pt x="138113" y="202352"/>
                  <a:pt x="141325" y="195125"/>
                </a:cubicBezTo>
                <a:cubicBezTo>
                  <a:pt x="146946" y="183883"/>
                  <a:pt x="156582" y="175050"/>
                  <a:pt x="169429" y="171035"/>
                </a:cubicBezTo>
                <a:lnTo>
                  <a:pt x="256151" y="14212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6" name="图形 174" descr="信号塔 纯色填充">
            <a:extLst>
              <a:ext uri="{FF2B5EF4-FFF2-40B4-BE49-F238E27FC236}">
                <a16:creationId xmlns:a16="http://schemas.microsoft.com/office/drawing/2014/main" id="{C23E9A27-EEBA-4383-84AE-8AD078963BE7}"/>
              </a:ext>
            </a:extLst>
          </p:cNvPr>
          <p:cNvSpPr/>
          <p:nvPr/>
        </p:nvSpPr>
        <p:spPr>
          <a:xfrm>
            <a:off x="2412280" y="1250098"/>
            <a:ext cx="50592" cy="136506"/>
          </a:xfrm>
          <a:custGeom>
            <a:avLst/>
            <a:gdLst>
              <a:gd name="connsiteX0" fmla="*/ 28109 w 50592"/>
              <a:gd name="connsiteY0" fmla="*/ 136507 h 136506"/>
              <a:gd name="connsiteX1" fmla="*/ 50592 w 50592"/>
              <a:gd name="connsiteY1" fmla="*/ 114023 h 136506"/>
              <a:gd name="connsiteX2" fmla="*/ 50592 w 50592"/>
              <a:gd name="connsiteY2" fmla="*/ 22483 h 136506"/>
              <a:gd name="connsiteX3" fmla="*/ 28109 w 50592"/>
              <a:gd name="connsiteY3" fmla="*/ 0 h 136506"/>
              <a:gd name="connsiteX4" fmla="*/ 28109 w 50592"/>
              <a:gd name="connsiteY4" fmla="*/ 136507 h 13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2" h="136506">
                <a:moveTo>
                  <a:pt x="28109" y="136507"/>
                </a:moveTo>
                <a:lnTo>
                  <a:pt x="50592" y="114023"/>
                </a:lnTo>
                <a:cubicBezTo>
                  <a:pt x="25955" y="88484"/>
                  <a:pt x="25955" y="48023"/>
                  <a:pt x="50592" y="22483"/>
                </a:cubicBezTo>
                <a:lnTo>
                  <a:pt x="28109" y="0"/>
                </a:lnTo>
                <a:cubicBezTo>
                  <a:pt x="-9370" y="37785"/>
                  <a:pt x="-9370" y="98722"/>
                  <a:pt x="28109" y="13650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7" name="图形 174" descr="信号塔 纯色填充">
            <a:extLst>
              <a:ext uri="{FF2B5EF4-FFF2-40B4-BE49-F238E27FC236}">
                <a16:creationId xmlns:a16="http://schemas.microsoft.com/office/drawing/2014/main" id="{C23E9A27-EEBA-4383-84AE-8AD078963BE7}"/>
              </a:ext>
            </a:extLst>
          </p:cNvPr>
          <p:cNvSpPr/>
          <p:nvPr/>
        </p:nvSpPr>
        <p:spPr>
          <a:xfrm>
            <a:off x="2348051" y="1205131"/>
            <a:ext cx="69853" cy="226440"/>
          </a:xfrm>
          <a:custGeom>
            <a:avLst/>
            <a:gdLst>
              <a:gd name="connsiteX0" fmla="*/ 47370 w 69853"/>
              <a:gd name="connsiteY0" fmla="*/ 226441 h 226440"/>
              <a:gd name="connsiteX1" fmla="*/ 69854 w 69853"/>
              <a:gd name="connsiteY1" fmla="*/ 203958 h 226440"/>
              <a:gd name="connsiteX2" fmla="*/ 69278 w 69853"/>
              <a:gd name="connsiteY2" fmla="*/ 23059 h 226440"/>
              <a:gd name="connsiteX3" fmla="*/ 69854 w 69853"/>
              <a:gd name="connsiteY3" fmla="*/ 22484 h 226440"/>
              <a:gd name="connsiteX4" fmla="*/ 47370 w 69853"/>
              <a:gd name="connsiteY4" fmla="*/ 0 h 226440"/>
              <a:gd name="connsiteX5" fmla="*/ 45770 w 69853"/>
              <a:gd name="connsiteY5" fmla="*/ 224841 h 226440"/>
              <a:gd name="connsiteX6" fmla="*/ 47370 w 69853"/>
              <a:gd name="connsiteY6" fmla="*/ 226441 h 22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853" h="226440">
                <a:moveTo>
                  <a:pt x="47370" y="226441"/>
                </a:moveTo>
                <a:lnTo>
                  <a:pt x="69854" y="203958"/>
                </a:lnTo>
                <a:cubicBezTo>
                  <a:pt x="19741" y="154163"/>
                  <a:pt x="19483" y="73172"/>
                  <a:pt x="69278" y="23059"/>
                </a:cubicBezTo>
                <a:cubicBezTo>
                  <a:pt x="69469" y="22867"/>
                  <a:pt x="69661" y="22675"/>
                  <a:pt x="69854" y="22484"/>
                </a:cubicBezTo>
                <a:lnTo>
                  <a:pt x="47370" y="0"/>
                </a:lnTo>
                <a:cubicBezTo>
                  <a:pt x="-15160" y="61647"/>
                  <a:pt x="-15876" y="162311"/>
                  <a:pt x="45770" y="224841"/>
                </a:cubicBezTo>
                <a:cubicBezTo>
                  <a:pt x="46300" y="225378"/>
                  <a:pt x="46833" y="225911"/>
                  <a:pt x="47370" y="22644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8" name="图形 174" descr="信号塔 纯色填充">
            <a:extLst>
              <a:ext uri="{FF2B5EF4-FFF2-40B4-BE49-F238E27FC236}">
                <a16:creationId xmlns:a16="http://schemas.microsoft.com/office/drawing/2014/main" id="{C23E9A27-EEBA-4383-84AE-8AD078963BE7}"/>
              </a:ext>
            </a:extLst>
          </p:cNvPr>
          <p:cNvSpPr/>
          <p:nvPr/>
        </p:nvSpPr>
        <p:spPr>
          <a:xfrm>
            <a:off x="2283791" y="1159361"/>
            <a:ext cx="88344" cy="317980"/>
          </a:xfrm>
          <a:custGeom>
            <a:avLst/>
            <a:gdLst>
              <a:gd name="connsiteX0" fmla="*/ 88344 w 88344"/>
              <a:gd name="connsiteY0" fmla="*/ 295498 h 317980"/>
              <a:gd name="connsiteX1" fmla="*/ 88344 w 88344"/>
              <a:gd name="connsiteY1" fmla="*/ 22484 h 317980"/>
              <a:gd name="connsiteX2" fmla="*/ 65861 w 88344"/>
              <a:gd name="connsiteY2" fmla="*/ 0 h 317980"/>
              <a:gd name="connsiteX3" fmla="*/ 65844 w 88344"/>
              <a:gd name="connsiteY3" fmla="*/ 317965 h 317980"/>
              <a:gd name="connsiteX4" fmla="*/ 65861 w 88344"/>
              <a:gd name="connsiteY4" fmla="*/ 317981 h 31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44" h="317980">
                <a:moveTo>
                  <a:pt x="88344" y="295498"/>
                </a:moveTo>
                <a:cubicBezTo>
                  <a:pt x="13386" y="219928"/>
                  <a:pt x="13386" y="98053"/>
                  <a:pt x="88344" y="22484"/>
                </a:cubicBezTo>
                <a:lnTo>
                  <a:pt x="65861" y="0"/>
                </a:lnTo>
                <a:cubicBezTo>
                  <a:pt x="-21947" y="87799"/>
                  <a:pt x="-21954" y="230156"/>
                  <a:pt x="65844" y="317965"/>
                </a:cubicBezTo>
                <a:cubicBezTo>
                  <a:pt x="65850" y="317971"/>
                  <a:pt x="65855" y="317975"/>
                  <a:pt x="65861" y="31798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9" name="图形 174" descr="信号塔 纯色填充">
            <a:extLst>
              <a:ext uri="{FF2B5EF4-FFF2-40B4-BE49-F238E27FC236}">
                <a16:creationId xmlns:a16="http://schemas.microsoft.com/office/drawing/2014/main" id="{C23E9A27-EEBA-4383-84AE-8AD078963BE7}"/>
              </a:ext>
            </a:extLst>
          </p:cNvPr>
          <p:cNvSpPr/>
          <p:nvPr/>
        </p:nvSpPr>
        <p:spPr>
          <a:xfrm>
            <a:off x="2554412" y="1250098"/>
            <a:ext cx="50592" cy="136506"/>
          </a:xfrm>
          <a:custGeom>
            <a:avLst/>
            <a:gdLst>
              <a:gd name="connsiteX0" fmla="*/ 22483 w 50592"/>
              <a:gd name="connsiteY0" fmla="*/ 136507 h 136506"/>
              <a:gd name="connsiteX1" fmla="*/ 22483 w 50592"/>
              <a:gd name="connsiteY1" fmla="*/ 0 h 136506"/>
              <a:gd name="connsiteX2" fmla="*/ 0 w 50592"/>
              <a:gd name="connsiteY2" fmla="*/ 22483 h 136506"/>
              <a:gd name="connsiteX3" fmla="*/ 18469 w 50592"/>
              <a:gd name="connsiteY3" fmla="*/ 68253 h 136506"/>
              <a:gd name="connsiteX4" fmla="*/ 0 w 50592"/>
              <a:gd name="connsiteY4" fmla="*/ 114023 h 13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2" h="136506">
                <a:moveTo>
                  <a:pt x="22483" y="136507"/>
                </a:moveTo>
                <a:cubicBezTo>
                  <a:pt x="59962" y="98722"/>
                  <a:pt x="59962" y="37785"/>
                  <a:pt x="22483" y="0"/>
                </a:cubicBezTo>
                <a:lnTo>
                  <a:pt x="0" y="22483"/>
                </a:lnTo>
                <a:cubicBezTo>
                  <a:pt x="12005" y="34672"/>
                  <a:pt x="18652" y="51146"/>
                  <a:pt x="18469" y="68253"/>
                </a:cubicBezTo>
                <a:cubicBezTo>
                  <a:pt x="18497" y="85331"/>
                  <a:pt x="11872" y="101747"/>
                  <a:pt x="0" y="11402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0" name="图形 174" descr="信号塔 纯色填充">
            <a:extLst>
              <a:ext uri="{FF2B5EF4-FFF2-40B4-BE49-F238E27FC236}">
                <a16:creationId xmlns:a16="http://schemas.microsoft.com/office/drawing/2014/main" id="{C23E9A27-EEBA-4383-84AE-8AD078963BE7}"/>
              </a:ext>
            </a:extLst>
          </p:cNvPr>
          <p:cNvSpPr/>
          <p:nvPr/>
        </p:nvSpPr>
        <p:spPr>
          <a:xfrm>
            <a:off x="2599379" y="1205131"/>
            <a:ext cx="69853" cy="226440"/>
          </a:xfrm>
          <a:custGeom>
            <a:avLst/>
            <a:gdLst>
              <a:gd name="connsiteX0" fmla="*/ 0 w 69853"/>
              <a:gd name="connsiteY0" fmla="*/ 203958 h 226440"/>
              <a:gd name="connsiteX1" fmla="*/ 22483 w 69853"/>
              <a:gd name="connsiteY1" fmla="*/ 226441 h 226440"/>
              <a:gd name="connsiteX2" fmla="*/ 24084 w 69853"/>
              <a:gd name="connsiteY2" fmla="*/ 1600 h 226440"/>
              <a:gd name="connsiteX3" fmla="*/ 22483 w 69853"/>
              <a:gd name="connsiteY3" fmla="*/ 0 h 226440"/>
              <a:gd name="connsiteX4" fmla="*/ 0 w 69853"/>
              <a:gd name="connsiteY4" fmla="*/ 22484 h 226440"/>
              <a:gd name="connsiteX5" fmla="*/ 576 w 69853"/>
              <a:gd name="connsiteY5" fmla="*/ 203382 h 226440"/>
              <a:gd name="connsiteX6" fmla="*/ 0 w 69853"/>
              <a:gd name="connsiteY6" fmla="*/ 203958 h 22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853" h="226440">
                <a:moveTo>
                  <a:pt x="0" y="203958"/>
                </a:moveTo>
                <a:lnTo>
                  <a:pt x="22483" y="226441"/>
                </a:lnTo>
                <a:cubicBezTo>
                  <a:pt x="85013" y="164794"/>
                  <a:pt x="85730" y="64130"/>
                  <a:pt x="24084" y="1600"/>
                </a:cubicBezTo>
                <a:cubicBezTo>
                  <a:pt x="23554" y="1063"/>
                  <a:pt x="23021" y="530"/>
                  <a:pt x="22483" y="0"/>
                </a:cubicBezTo>
                <a:lnTo>
                  <a:pt x="0" y="22484"/>
                </a:lnTo>
                <a:cubicBezTo>
                  <a:pt x="50113" y="72278"/>
                  <a:pt x="50370" y="153269"/>
                  <a:pt x="576" y="203382"/>
                </a:cubicBezTo>
                <a:cubicBezTo>
                  <a:pt x="385" y="203574"/>
                  <a:pt x="193" y="203766"/>
                  <a:pt x="0" y="20395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1" name="图形 174" descr="信号塔 纯色填充">
            <a:extLst>
              <a:ext uri="{FF2B5EF4-FFF2-40B4-BE49-F238E27FC236}">
                <a16:creationId xmlns:a16="http://schemas.microsoft.com/office/drawing/2014/main" id="{C23E9A27-EEBA-4383-84AE-8AD078963BE7}"/>
              </a:ext>
            </a:extLst>
          </p:cNvPr>
          <p:cNvSpPr/>
          <p:nvPr/>
        </p:nvSpPr>
        <p:spPr>
          <a:xfrm>
            <a:off x="2645149" y="1159361"/>
            <a:ext cx="88344" cy="317980"/>
          </a:xfrm>
          <a:custGeom>
            <a:avLst/>
            <a:gdLst>
              <a:gd name="connsiteX0" fmla="*/ 0 w 88344"/>
              <a:gd name="connsiteY0" fmla="*/ 295498 h 317980"/>
              <a:gd name="connsiteX1" fmla="*/ 22484 w 88344"/>
              <a:gd name="connsiteY1" fmla="*/ 317981 h 317980"/>
              <a:gd name="connsiteX2" fmla="*/ 22500 w 88344"/>
              <a:gd name="connsiteY2" fmla="*/ 16 h 317980"/>
              <a:gd name="connsiteX3" fmla="*/ 22484 w 88344"/>
              <a:gd name="connsiteY3" fmla="*/ 0 h 317980"/>
              <a:gd name="connsiteX4" fmla="*/ 0 w 88344"/>
              <a:gd name="connsiteY4" fmla="*/ 22484 h 317980"/>
              <a:gd name="connsiteX5" fmla="*/ 0 w 88344"/>
              <a:gd name="connsiteY5" fmla="*/ 295498 h 31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344" h="317980">
                <a:moveTo>
                  <a:pt x="0" y="295498"/>
                </a:moveTo>
                <a:lnTo>
                  <a:pt x="22484" y="317981"/>
                </a:lnTo>
                <a:cubicBezTo>
                  <a:pt x="110291" y="230182"/>
                  <a:pt x="110298" y="87825"/>
                  <a:pt x="22500" y="16"/>
                </a:cubicBezTo>
                <a:cubicBezTo>
                  <a:pt x="22495" y="11"/>
                  <a:pt x="22489" y="5"/>
                  <a:pt x="22484" y="0"/>
                </a:cubicBezTo>
                <a:lnTo>
                  <a:pt x="0" y="22484"/>
                </a:lnTo>
                <a:cubicBezTo>
                  <a:pt x="74958" y="98053"/>
                  <a:pt x="74958" y="219928"/>
                  <a:pt x="0" y="29549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2" name="图形 174" descr="信号塔 纯色填充">
            <a:extLst>
              <a:ext uri="{FF2B5EF4-FFF2-40B4-BE49-F238E27FC236}">
                <a16:creationId xmlns:a16="http://schemas.microsoft.com/office/drawing/2014/main" id="{C23E9A27-EEBA-4383-84AE-8AD078963BE7}"/>
              </a:ext>
            </a:extLst>
          </p:cNvPr>
          <p:cNvSpPr/>
          <p:nvPr/>
        </p:nvSpPr>
        <p:spPr>
          <a:xfrm>
            <a:off x="2264064" y="1286159"/>
            <a:ext cx="489503" cy="534057"/>
          </a:xfrm>
          <a:custGeom>
            <a:avLst/>
            <a:gdLst>
              <a:gd name="connsiteX0" fmla="*/ 489487 w 489503"/>
              <a:gd name="connsiteY0" fmla="*/ 515668 h 534057"/>
              <a:gd name="connsiteX1" fmla="*/ 489487 w 489503"/>
              <a:gd name="connsiteY1" fmla="*/ 515668 h 534057"/>
              <a:gd name="connsiteX2" fmla="*/ 488122 w 489503"/>
              <a:gd name="connsiteY2" fmla="*/ 511573 h 534057"/>
              <a:gd name="connsiteX3" fmla="*/ 488122 w 489503"/>
              <a:gd name="connsiteY3" fmla="*/ 511091 h 534057"/>
              <a:gd name="connsiteX4" fmla="*/ 259272 w 489503"/>
              <a:gd name="connsiteY4" fmla="*/ 65436 h 534057"/>
              <a:gd name="connsiteX5" fmla="*/ 256623 w 489503"/>
              <a:gd name="connsiteY5" fmla="*/ 61903 h 534057"/>
              <a:gd name="connsiteX6" fmla="*/ 274353 w 489503"/>
              <a:gd name="connsiteY6" fmla="*/ 20083 h 534057"/>
              <a:gd name="connsiteX7" fmla="*/ 232533 w 489503"/>
              <a:gd name="connsiteY7" fmla="*/ 2352 h 534057"/>
              <a:gd name="connsiteX8" fmla="*/ 214802 w 489503"/>
              <a:gd name="connsiteY8" fmla="*/ 44172 h 534057"/>
              <a:gd name="connsiteX9" fmla="*/ 232533 w 489503"/>
              <a:gd name="connsiteY9" fmla="*/ 61903 h 534057"/>
              <a:gd name="connsiteX10" fmla="*/ 230365 w 489503"/>
              <a:gd name="connsiteY10" fmla="*/ 65035 h 534057"/>
              <a:gd name="connsiteX11" fmla="*/ 1515 w 489503"/>
              <a:gd name="connsiteY11" fmla="*/ 510690 h 534057"/>
              <a:gd name="connsiteX12" fmla="*/ 1515 w 489503"/>
              <a:gd name="connsiteY12" fmla="*/ 511172 h 534057"/>
              <a:gd name="connsiteX13" fmla="*/ 150 w 489503"/>
              <a:gd name="connsiteY13" fmla="*/ 515267 h 534057"/>
              <a:gd name="connsiteX14" fmla="*/ 150 w 489503"/>
              <a:gd name="connsiteY14" fmla="*/ 515267 h 534057"/>
              <a:gd name="connsiteX15" fmla="*/ 150 w 489503"/>
              <a:gd name="connsiteY15" fmla="*/ 519282 h 534057"/>
              <a:gd name="connsiteX16" fmla="*/ 150 w 489503"/>
              <a:gd name="connsiteY16" fmla="*/ 520245 h 534057"/>
              <a:gd name="connsiteX17" fmla="*/ 1274 w 489503"/>
              <a:gd name="connsiteY17" fmla="*/ 524019 h 534057"/>
              <a:gd name="connsiteX18" fmla="*/ 1274 w 489503"/>
              <a:gd name="connsiteY18" fmla="*/ 524019 h 534057"/>
              <a:gd name="connsiteX19" fmla="*/ 2398 w 489503"/>
              <a:gd name="connsiteY19" fmla="*/ 525786 h 534057"/>
              <a:gd name="connsiteX20" fmla="*/ 4004 w 489503"/>
              <a:gd name="connsiteY20" fmla="*/ 528115 h 534057"/>
              <a:gd name="connsiteX21" fmla="*/ 4004 w 489503"/>
              <a:gd name="connsiteY21" fmla="*/ 528115 h 534057"/>
              <a:gd name="connsiteX22" fmla="*/ 5289 w 489503"/>
              <a:gd name="connsiteY22" fmla="*/ 529078 h 534057"/>
              <a:gd name="connsiteX23" fmla="*/ 7537 w 489503"/>
              <a:gd name="connsiteY23" fmla="*/ 530845 h 534057"/>
              <a:gd name="connsiteX24" fmla="*/ 9465 w 489503"/>
              <a:gd name="connsiteY24" fmla="*/ 531728 h 534057"/>
              <a:gd name="connsiteX25" fmla="*/ 11873 w 489503"/>
              <a:gd name="connsiteY25" fmla="*/ 532611 h 534057"/>
              <a:gd name="connsiteX26" fmla="*/ 13961 w 489503"/>
              <a:gd name="connsiteY26" fmla="*/ 532611 h 534057"/>
              <a:gd name="connsiteX27" fmla="*/ 15728 w 489503"/>
              <a:gd name="connsiteY27" fmla="*/ 534057 h 534057"/>
              <a:gd name="connsiteX28" fmla="*/ 16852 w 489503"/>
              <a:gd name="connsiteY28" fmla="*/ 534057 h 534057"/>
              <a:gd name="connsiteX29" fmla="*/ 17896 w 489503"/>
              <a:gd name="connsiteY29" fmla="*/ 534057 h 534057"/>
              <a:gd name="connsiteX30" fmla="*/ 22152 w 489503"/>
              <a:gd name="connsiteY30" fmla="*/ 532933 h 534057"/>
              <a:gd name="connsiteX31" fmla="*/ 244738 w 489503"/>
              <a:gd name="connsiteY31" fmla="*/ 435049 h 534057"/>
              <a:gd name="connsiteX32" fmla="*/ 467004 w 489503"/>
              <a:gd name="connsiteY32" fmla="*/ 532692 h 534057"/>
              <a:gd name="connsiteX33" fmla="*/ 473428 w 489503"/>
              <a:gd name="connsiteY33" fmla="*/ 534057 h 534057"/>
              <a:gd name="connsiteX34" fmla="*/ 473428 w 489503"/>
              <a:gd name="connsiteY34" fmla="*/ 534057 h 534057"/>
              <a:gd name="connsiteX35" fmla="*/ 477362 w 489503"/>
              <a:gd name="connsiteY35" fmla="*/ 533495 h 534057"/>
              <a:gd name="connsiteX36" fmla="*/ 478486 w 489503"/>
              <a:gd name="connsiteY36" fmla="*/ 533495 h 534057"/>
              <a:gd name="connsiteX37" fmla="*/ 481458 w 489503"/>
              <a:gd name="connsiteY37" fmla="*/ 532130 h 534057"/>
              <a:gd name="connsiteX38" fmla="*/ 482180 w 489503"/>
              <a:gd name="connsiteY38" fmla="*/ 531648 h 534057"/>
              <a:gd name="connsiteX39" fmla="*/ 485071 w 489503"/>
              <a:gd name="connsiteY39" fmla="*/ 529319 h 534057"/>
              <a:gd name="connsiteX40" fmla="*/ 485071 w 489503"/>
              <a:gd name="connsiteY40" fmla="*/ 529319 h 534057"/>
              <a:gd name="connsiteX41" fmla="*/ 486757 w 489503"/>
              <a:gd name="connsiteY41" fmla="*/ 526830 h 534057"/>
              <a:gd name="connsiteX42" fmla="*/ 487721 w 489503"/>
              <a:gd name="connsiteY42" fmla="*/ 525224 h 534057"/>
              <a:gd name="connsiteX43" fmla="*/ 487721 w 489503"/>
              <a:gd name="connsiteY43" fmla="*/ 525224 h 534057"/>
              <a:gd name="connsiteX44" fmla="*/ 488845 w 489503"/>
              <a:gd name="connsiteY44" fmla="*/ 521370 h 534057"/>
              <a:gd name="connsiteX45" fmla="*/ 488845 w 489503"/>
              <a:gd name="connsiteY45" fmla="*/ 520486 h 534057"/>
              <a:gd name="connsiteX46" fmla="*/ 489487 w 489503"/>
              <a:gd name="connsiteY46" fmla="*/ 515668 h 534057"/>
              <a:gd name="connsiteX47" fmla="*/ 352980 w 489503"/>
              <a:gd name="connsiteY47" fmla="*/ 318536 h 534057"/>
              <a:gd name="connsiteX48" fmla="*/ 271879 w 489503"/>
              <a:gd name="connsiteY48" fmla="*/ 263693 h 534057"/>
              <a:gd name="connsiteX49" fmla="*/ 310984 w 489503"/>
              <a:gd name="connsiteY49" fmla="*/ 236953 h 534057"/>
              <a:gd name="connsiteX50" fmla="*/ 244578 w 489503"/>
              <a:gd name="connsiteY50" fmla="*/ 107512 h 534057"/>
              <a:gd name="connsiteX51" fmla="*/ 296210 w 489503"/>
              <a:gd name="connsiteY51" fmla="*/ 207966 h 534057"/>
              <a:gd name="connsiteX52" fmla="*/ 243373 w 489503"/>
              <a:gd name="connsiteY52" fmla="*/ 244341 h 534057"/>
              <a:gd name="connsiteX53" fmla="*/ 195194 w 489503"/>
              <a:gd name="connsiteY53" fmla="*/ 212221 h 534057"/>
              <a:gd name="connsiteX54" fmla="*/ 191822 w 489503"/>
              <a:gd name="connsiteY54" fmla="*/ 210455 h 534057"/>
              <a:gd name="connsiteX55" fmla="*/ 177288 w 489503"/>
              <a:gd name="connsiteY55" fmla="*/ 238479 h 534057"/>
              <a:gd name="connsiteX56" fmla="*/ 214948 w 489503"/>
              <a:gd name="connsiteY56" fmla="*/ 263933 h 534057"/>
              <a:gd name="connsiteX57" fmla="*/ 136175 w 489503"/>
              <a:gd name="connsiteY57" fmla="*/ 317974 h 534057"/>
              <a:gd name="connsiteX58" fmla="*/ 50658 w 489503"/>
              <a:gd name="connsiteY58" fmla="*/ 485155 h 534057"/>
              <a:gd name="connsiteX59" fmla="*/ 107348 w 489503"/>
              <a:gd name="connsiteY59" fmla="*/ 374665 h 534057"/>
              <a:gd name="connsiteX60" fmla="*/ 204750 w 489503"/>
              <a:gd name="connsiteY60" fmla="*/ 417464 h 534057"/>
              <a:gd name="connsiteX61" fmla="*/ 140511 w 489503"/>
              <a:gd name="connsiteY61" fmla="*/ 354189 h 534057"/>
              <a:gd name="connsiteX62" fmla="*/ 243534 w 489503"/>
              <a:gd name="connsiteY62" fmla="*/ 283285 h 534057"/>
              <a:gd name="connsiteX63" fmla="*/ 348564 w 489503"/>
              <a:gd name="connsiteY63" fmla="*/ 354349 h 534057"/>
              <a:gd name="connsiteX64" fmla="*/ 244738 w 489503"/>
              <a:gd name="connsiteY64" fmla="*/ 399959 h 534057"/>
              <a:gd name="connsiteX65" fmla="*/ 413525 w 489503"/>
              <a:gd name="connsiteY65" fmla="*/ 474154 h 534057"/>
              <a:gd name="connsiteX66" fmla="*/ 284647 w 489503"/>
              <a:gd name="connsiteY66" fmla="*/ 417544 h 534057"/>
              <a:gd name="connsiteX67" fmla="*/ 381888 w 489503"/>
              <a:gd name="connsiteY67" fmla="*/ 374825 h 534057"/>
              <a:gd name="connsiteX68" fmla="*/ 438498 w 489503"/>
              <a:gd name="connsiteY68" fmla="*/ 485075 h 534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489503" h="534057">
                <a:moveTo>
                  <a:pt x="489487" y="515668"/>
                </a:moveTo>
                <a:lnTo>
                  <a:pt x="489487" y="515668"/>
                </a:lnTo>
                <a:cubicBezTo>
                  <a:pt x="489240" y="514242"/>
                  <a:pt x="488780" y="512862"/>
                  <a:pt x="488122" y="511573"/>
                </a:cubicBezTo>
                <a:cubicBezTo>
                  <a:pt x="488122" y="511573"/>
                  <a:pt x="488122" y="511573"/>
                  <a:pt x="488122" y="511091"/>
                </a:cubicBezTo>
                <a:lnTo>
                  <a:pt x="259272" y="65436"/>
                </a:lnTo>
                <a:cubicBezTo>
                  <a:pt x="258575" y="64130"/>
                  <a:pt x="257682" y="62938"/>
                  <a:pt x="256623" y="61903"/>
                </a:cubicBezTo>
                <a:cubicBezTo>
                  <a:pt x="273067" y="55251"/>
                  <a:pt x="281005" y="36527"/>
                  <a:pt x="274353" y="20083"/>
                </a:cubicBezTo>
                <a:cubicBezTo>
                  <a:pt x="267701" y="3639"/>
                  <a:pt x="248977" y="-4300"/>
                  <a:pt x="232533" y="2352"/>
                </a:cubicBezTo>
                <a:cubicBezTo>
                  <a:pt x="216089" y="9004"/>
                  <a:pt x="208150" y="27728"/>
                  <a:pt x="214802" y="44172"/>
                </a:cubicBezTo>
                <a:cubicBezTo>
                  <a:pt x="218066" y="52241"/>
                  <a:pt x="224465" y="58639"/>
                  <a:pt x="232533" y="61903"/>
                </a:cubicBezTo>
                <a:cubicBezTo>
                  <a:pt x="231675" y="62847"/>
                  <a:pt x="230946" y="63900"/>
                  <a:pt x="230365" y="65035"/>
                </a:cubicBezTo>
                <a:lnTo>
                  <a:pt x="1515" y="510690"/>
                </a:lnTo>
                <a:cubicBezTo>
                  <a:pt x="1515" y="510690"/>
                  <a:pt x="1515" y="510690"/>
                  <a:pt x="1515" y="511172"/>
                </a:cubicBezTo>
                <a:cubicBezTo>
                  <a:pt x="857" y="512460"/>
                  <a:pt x="397" y="513842"/>
                  <a:pt x="150" y="515267"/>
                </a:cubicBezTo>
                <a:lnTo>
                  <a:pt x="150" y="515267"/>
                </a:lnTo>
                <a:cubicBezTo>
                  <a:pt x="-50" y="516597"/>
                  <a:pt x="-50" y="517951"/>
                  <a:pt x="150" y="519282"/>
                </a:cubicBezTo>
                <a:cubicBezTo>
                  <a:pt x="150" y="519282"/>
                  <a:pt x="150" y="519924"/>
                  <a:pt x="150" y="520245"/>
                </a:cubicBezTo>
                <a:cubicBezTo>
                  <a:pt x="368" y="521545"/>
                  <a:pt x="746" y="522813"/>
                  <a:pt x="1274" y="524019"/>
                </a:cubicBezTo>
                <a:cubicBezTo>
                  <a:pt x="1274" y="524019"/>
                  <a:pt x="1274" y="524019"/>
                  <a:pt x="1274" y="524019"/>
                </a:cubicBezTo>
                <a:cubicBezTo>
                  <a:pt x="1274" y="524019"/>
                  <a:pt x="2077" y="525144"/>
                  <a:pt x="2398" y="525786"/>
                </a:cubicBezTo>
                <a:cubicBezTo>
                  <a:pt x="2887" y="526593"/>
                  <a:pt x="3424" y="527370"/>
                  <a:pt x="4004" y="528115"/>
                </a:cubicBezTo>
                <a:lnTo>
                  <a:pt x="4004" y="528115"/>
                </a:lnTo>
                <a:cubicBezTo>
                  <a:pt x="4413" y="528462"/>
                  <a:pt x="4842" y="528783"/>
                  <a:pt x="5289" y="529078"/>
                </a:cubicBezTo>
                <a:cubicBezTo>
                  <a:pt x="5983" y="529735"/>
                  <a:pt x="6735" y="530327"/>
                  <a:pt x="7537" y="530845"/>
                </a:cubicBezTo>
                <a:cubicBezTo>
                  <a:pt x="8165" y="531172"/>
                  <a:pt x="8808" y="531467"/>
                  <a:pt x="9465" y="531728"/>
                </a:cubicBezTo>
                <a:lnTo>
                  <a:pt x="11873" y="532611"/>
                </a:lnTo>
                <a:lnTo>
                  <a:pt x="13961" y="532611"/>
                </a:lnTo>
                <a:lnTo>
                  <a:pt x="15728" y="534057"/>
                </a:lnTo>
                <a:lnTo>
                  <a:pt x="16852" y="534057"/>
                </a:lnTo>
                <a:lnTo>
                  <a:pt x="17896" y="534057"/>
                </a:lnTo>
                <a:cubicBezTo>
                  <a:pt x="19367" y="533919"/>
                  <a:pt x="20805" y="533539"/>
                  <a:pt x="22152" y="532933"/>
                </a:cubicBezTo>
                <a:lnTo>
                  <a:pt x="244738" y="435049"/>
                </a:lnTo>
                <a:lnTo>
                  <a:pt x="467004" y="532692"/>
                </a:lnTo>
                <a:cubicBezTo>
                  <a:pt x="469020" y="533610"/>
                  <a:pt x="471212" y="534076"/>
                  <a:pt x="473428" y="534057"/>
                </a:cubicBezTo>
                <a:lnTo>
                  <a:pt x="473428" y="534057"/>
                </a:lnTo>
                <a:cubicBezTo>
                  <a:pt x="474757" y="534033"/>
                  <a:pt x="476079" y="533844"/>
                  <a:pt x="477362" y="533495"/>
                </a:cubicBezTo>
                <a:lnTo>
                  <a:pt x="478486" y="533495"/>
                </a:lnTo>
                <a:cubicBezTo>
                  <a:pt x="479506" y="533108"/>
                  <a:pt x="480500" y="532651"/>
                  <a:pt x="481458" y="532130"/>
                </a:cubicBezTo>
                <a:lnTo>
                  <a:pt x="482180" y="531648"/>
                </a:lnTo>
                <a:cubicBezTo>
                  <a:pt x="483231" y="530986"/>
                  <a:pt x="484201" y="530205"/>
                  <a:pt x="485071" y="529319"/>
                </a:cubicBezTo>
                <a:lnTo>
                  <a:pt x="485071" y="529319"/>
                </a:lnTo>
                <a:cubicBezTo>
                  <a:pt x="485697" y="528535"/>
                  <a:pt x="486261" y="527702"/>
                  <a:pt x="486757" y="526830"/>
                </a:cubicBezTo>
                <a:cubicBezTo>
                  <a:pt x="487107" y="526313"/>
                  <a:pt x="487429" y="525776"/>
                  <a:pt x="487721" y="525224"/>
                </a:cubicBezTo>
                <a:cubicBezTo>
                  <a:pt x="487721" y="525224"/>
                  <a:pt x="487721" y="525224"/>
                  <a:pt x="487721" y="525224"/>
                </a:cubicBezTo>
                <a:cubicBezTo>
                  <a:pt x="488264" y="523995"/>
                  <a:pt x="488642" y="522699"/>
                  <a:pt x="488845" y="521370"/>
                </a:cubicBezTo>
                <a:cubicBezTo>
                  <a:pt x="488845" y="521370"/>
                  <a:pt x="488845" y="520807"/>
                  <a:pt x="488845" y="520486"/>
                </a:cubicBezTo>
                <a:cubicBezTo>
                  <a:pt x="489349" y="518933"/>
                  <a:pt x="489567" y="517300"/>
                  <a:pt x="489487" y="515668"/>
                </a:cubicBezTo>
                <a:close/>
                <a:moveTo>
                  <a:pt x="352980" y="318536"/>
                </a:moveTo>
                <a:lnTo>
                  <a:pt x="271879" y="263693"/>
                </a:lnTo>
                <a:lnTo>
                  <a:pt x="310984" y="236953"/>
                </a:lnTo>
                <a:close/>
                <a:moveTo>
                  <a:pt x="244578" y="107512"/>
                </a:moveTo>
                <a:lnTo>
                  <a:pt x="296210" y="207966"/>
                </a:lnTo>
                <a:lnTo>
                  <a:pt x="243373" y="244341"/>
                </a:lnTo>
                <a:lnTo>
                  <a:pt x="195194" y="212221"/>
                </a:lnTo>
                <a:cubicBezTo>
                  <a:pt x="194149" y="211492"/>
                  <a:pt x="193016" y="210899"/>
                  <a:pt x="191822" y="210455"/>
                </a:cubicBezTo>
                <a:close/>
                <a:moveTo>
                  <a:pt x="177288" y="238479"/>
                </a:moveTo>
                <a:lnTo>
                  <a:pt x="214948" y="263933"/>
                </a:lnTo>
                <a:lnTo>
                  <a:pt x="136175" y="317974"/>
                </a:lnTo>
                <a:close/>
                <a:moveTo>
                  <a:pt x="50658" y="485155"/>
                </a:moveTo>
                <a:lnTo>
                  <a:pt x="107348" y="374665"/>
                </a:lnTo>
                <a:lnTo>
                  <a:pt x="204750" y="417464"/>
                </a:lnTo>
                <a:close/>
                <a:moveTo>
                  <a:pt x="140511" y="354189"/>
                </a:moveTo>
                <a:lnTo>
                  <a:pt x="243534" y="283285"/>
                </a:lnTo>
                <a:lnTo>
                  <a:pt x="348564" y="354349"/>
                </a:lnTo>
                <a:lnTo>
                  <a:pt x="244738" y="399959"/>
                </a:lnTo>
                <a:close/>
                <a:moveTo>
                  <a:pt x="413525" y="474154"/>
                </a:moveTo>
                <a:lnTo>
                  <a:pt x="284647" y="417544"/>
                </a:lnTo>
                <a:lnTo>
                  <a:pt x="381888" y="374825"/>
                </a:lnTo>
                <a:lnTo>
                  <a:pt x="438498" y="48507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3" name="图形 175" descr="聊天 纯色填充">
            <a:extLst>
              <a:ext uri="{FF2B5EF4-FFF2-40B4-BE49-F238E27FC236}">
                <a16:creationId xmlns:a16="http://schemas.microsoft.com/office/drawing/2014/main" id="{7F204BBA-4B2E-4D08-8483-009556E89B26}"/>
              </a:ext>
            </a:extLst>
          </p:cNvPr>
          <p:cNvSpPr/>
          <p:nvPr/>
        </p:nvSpPr>
        <p:spPr>
          <a:xfrm>
            <a:off x="3083551" y="1266158"/>
            <a:ext cx="401491" cy="361342"/>
          </a:xfrm>
          <a:custGeom>
            <a:avLst/>
            <a:gdLst>
              <a:gd name="connsiteX0" fmla="*/ 273014 w 401491"/>
              <a:gd name="connsiteY0" fmla="*/ 56209 h 361342"/>
              <a:gd name="connsiteX1" fmla="*/ 401491 w 401491"/>
              <a:gd name="connsiteY1" fmla="*/ 56209 h 361342"/>
              <a:gd name="connsiteX2" fmla="*/ 401491 w 401491"/>
              <a:gd name="connsiteY2" fmla="*/ 32119 h 361342"/>
              <a:gd name="connsiteX3" fmla="*/ 369372 w 401491"/>
              <a:gd name="connsiteY3" fmla="*/ 0 h 361342"/>
              <a:gd name="connsiteX4" fmla="*/ 32119 w 401491"/>
              <a:gd name="connsiteY4" fmla="*/ 0 h 361342"/>
              <a:gd name="connsiteX5" fmla="*/ 0 w 401491"/>
              <a:gd name="connsiteY5" fmla="*/ 32119 h 361342"/>
              <a:gd name="connsiteX6" fmla="*/ 0 w 401491"/>
              <a:gd name="connsiteY6" fmla="*/ 248925 h 361342"/>
              <a:gd name="connsiteX7" fmla="*/ 32119 w 401491"/>
              <a:gd name="connsiteY7" fmla="*/ 281044 h 361342"/>
              <a:gd name="connsiteX8" fmla="*/ 80298 w 401491"/>
              <a:gd name="connsiteY8" fmla="*/ 281044 h 361342"/>
              <a:gd name="connsiteX9" fmla="*/ 80298 w 401491"/>
              <a:gd name="connsiteY9" fmla="*/ 361342 h 361342"/>
              <a:gd name="connsiteX10" fmla="*/ 160596 w 401491"/>
              <a:gd name="connsiteY10" fmla="*/ 281044 h 361342"/>
              <a:gd name="connsiteX11" fmla="*/ 208775 w 401491"/>
              <a:gd name="connsiteY11" fmla="*/ 281044 h 361342"/>
              <a:gd name="connsiteX12" fmla="*/ 208775 w 401491"/>
              <a:gd name="connsiteY12" fmla="*/ 120447 h 361342"/>
              <a:gd name="connsiteX13" fmla="*/ 273014 w 401491"/>
              <a:gd name="connsiteY13" fmla="*/ 56209 h 36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1491" h="361342">
                <a:moveTo>
                  <a:pt x="273014" y="56209"/>
                </a:moveTo>
                <a:lnTo>
                  <a:pt x="401491" y="56209"/>
                </a:lnTo>
                <a:lnTo>
                  <a:pt x="401491" y="32119"/>
                </a:lnTo>
                <a:cubicBezTo>
                  <a:pt x="401491" y="14454"/>
                  <a:pt x="387037" y="0"/>
                  <a:pt x="369372" y="0"/>
                </a:cubicBezTo>
                <a:lnTo>
                  <a:pt x="32119" y="0"/>
                </a:lnTo>
                <a:cubicBezTo>
                  <a:pt x="14454" y="0"/>
                  <a:pt x="0" y="14454"/>
                  <a:pt x="0" y="32119"/>
                </a:cubicBezTo>
                <a:lnTo>
                  <a:pt x="0" y="248925"/>
                </a:lnTo>
                <a:cubicBezTo>
                  <a:pt x="0" y="266590"/>
                  <a:pt x="14454" y="281044"/>
                  <a:pt x="32119" y="281044"/>
                </a:cubicBezTo>
                <a:lnTo>
                  <a:pt x="80298" y="281044"/>
                </a:lnTo>
                <a:lnTo>
                  <a:pt x="80298" y="361342"/>
                </a:lnTo>
                <a:lnTo>
                  <a:pt x="160596" y="281044"/>
                </a:lnTo>
                <a:lnTo>
                  <a:pt x="208775" y="281044"/>
                </a:lnTo>
                <a:lnTo>
                  <a:pt x="208775" y="120447"/>
                </a:lnTo>
                <a:cubicBezTo>
                  <a:pt x="208775" y="85116"/>
                  <a:pt x="237683" y="56209"/>
                  <a:pt x="273014" y="5620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4" name="图形 175" descr="聊天 纯色填充">
            <a:extLst>
              <a:ext uri="{FF2B5EF4-FFF2-40B4-BE49-F238E27FC236}">
                <a16:creationId xmlns:a16="http://schemas.microsoft.com/office/drawing/2014/main" id="{7F204BBA-4B2E-4D08-8483-009556E89B26}"/>
              </a:ext>
            </a:extLst>
          </p:cNvPr>
          <p:cNvSpPr/>
          <p:nvPr/>
        </p:nvSpPr>
        <p:spPr>
          <a:xfrm>
            <a:off x="3324446" y="1354486"/>
            <a:ext cx="401491" cy="361342"/>
          </a:xfrm>
          <a:custGeom>
            <a:avLst/>
            <a:gdLst>
              <a:gd name="connsiteX0" fmla="*/ 369372 w 401491"/>
              <a:gd name="connsiteY0" fmla="*/ 0 h 361342"/>
              <a:gd name="connsiteX1" fmla="*/ 32119 w 401491"/>
              <a:gd name="connsiteY1" fmla="*/ 0 h 361342"/>
              <a:gd name="connsiteX2" fmla="*/ 0 w 401491"/>
              <a:gd name="connsiteY2" fmla="*/ 32119 h 361342"/>
              <a:gd name="connsiteX3" fmla="*/ 0 w 401491"/>
              <a:gd name="connsiteY3" fmla="*/ 248925 h 361342"/>
              <a:gd name="connsiteX4" fmla="*/ 32119 w 401491"/>
              <a:gd name="connsiteY4" fmla="*/ 281044 h 361342"/>
              <a:gd name="connsiteX5" fmla="*/ 240895 w 401491"/>
              <a:gd name="connsiteY5" fmla="*/ 281044 h 361342"/>
              <a:gd name="connsiteX6" fmla="*/ 321193 w 401491"/>
              <a:gd name="connsiteY6" fmla="*/ 361342 h 361342"/>
              <a:gd name="connsiteX7" fmla="*/ 321193 w 401491"/>
              <a:gd name="connsiteY7" fmla="*/ 281044 h 361342"/>
              <a:gd name="connsiteX8" fmla="*/ 369372 w 401491"/>
              <a:gd name="connsiteY8" fmla="*/ 281044 h 361342"/>
              <a:gd name="connsiteX9" fmla="*/ 401491 w 401491"/>
              <a:gd name="connsiteY9" fmla="*/ 248925 h 361342"/>
              <a:gd name="connsiteX10" fmla="*/ 401491 w 401491"/>
              <a:gd name="connsiteY10" fmla="*/ 32119 h 361342"/>
              <a:gd name="connsiteX11" fmla="*/ 369372 w 401491"/>
              <a:gd name="connsiteY11" fmla="*/ 0 h 36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1491" h="361342">
                <a:moveTo>
                  <a:pt x="369372" y="0"/>
                </a:moveTo>
                <a:lnTo>
                  <a:pt x="32119" y="0"/>
                </a:lnTo>
                <a:cubicBezTo>
                  <a:pt x="14454" y="0"/>
                  <a:pt x="0" y="14454"/>
                  <a:pt x="0" y="32119"/>
                </a:cubicBezTo>
                <a:lnTo>
                  <a:pt x="0" y="248925"/>
                </a:lnTo>
                <a:cubicBezTo>
                  <a:pt x="0" y="266590"/>
                  <a:pt x="14454" y="281044"/>
                  <a:pt x="32119" y="281044"/>
                </a:cubicBezTo>
                <a:lnTo>
                  <a:pt x="240895" y="281044"/>
                </a:lnTo>
                <a:lnTo>
                  <a:pt x="321193" y="361342"/>
                </a:lnTo>
                <a:lnTo>
                  <a:pt x="321193" y="281044"/>
                </a:lnTo>
                <a:lnTo>
                  <a:pt x="369372" y="281044"/>
                </a:lnTo>
                <a:cubicBezTo>
                  <a:pt x="387037" y="281044"/>
                  <a:pt x="401491" y="266590"/>
                  <a:pt x="401491" y="248925"/>
                </a:cubicBezTo>
                <a:lnTo>
                  <a:pt x="401491" y="32119"/>
                </a:lnTo>
                <a:cubicBezTo>
                  <a:pt x="401491" y="14454"/>
                  <a:pt x="387037" y="0"/>
                  <a:pt x="369372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5" name="图形 176" descr="紧握拳头 纯色填充">
            <a:extLst>
              <a:ext uri="{FF2B5EF4-FFF2-40B4-BE49-F238E27FC236}">
                <a16:creationId xmlns:a16="http://schemas.microsoft.com/office/drawing/2014/main" id="{7648F845-6936-4278-AFB7-C0B8B4631856}"/>
              </a:ext>
            </a:extLst>
          </p:cNvPr>
          <p:cNvSpPr/>
          <p:nvPr/>
        </p:nvSpPr>
        <p:spPr>
          <a:xfrm>
            <a:off x="4112147" y="1274188"/>
            <a:ext cx="80298" cy="127674"/>
          </a:xfrm>
          <a:custGeom>
            <a:avLst/>
            <a:gdLst>
              <a:gd name="connsiteX0" fmla="*/ 80298 w 80298"/>
              <a:gd name="connsiteY0" fmla="*/ 87525 h 127674"/>
              <a:gd name="connsiteX1" fmla="*/ 80298 w 80298"/>
              <a:gd name="connsiteY1" fmla="*/ 40149 h 127674"/>
              <a:gd name="connsiteX2" fmla="*/ 40149 w 80298"/>
              <a:gd name="connsiteY2" fmla="*/ 0 h 127674"/>
              <a:gd name="connsiteX3" fmla="*/ 0 w 80298"/>
              <a:gd name="connsiteY3" fmla="*/ 40149 h 127674"/>
              <a:gd name="connsiteX4" fmla="*/ 0 w 80298"/>
              <a:gd name="connsiteY4" fmla="*/ 87525 h 127674"/>
              <a:gd name="connsiteX5" fmla="*/ 40149 w 80298"/>
              <a:gd name="connsiteY5" fmla="*/ 127674 h 127674"/>
              <a:gd name="connsiteX6" fmla="*/ 80298 w 80298"/>
              <a:gd name="connsiteY6" fmla="*/ 87525 h 12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298" h="127674">
                <a:moveTo>
                  <a:pt x="80298" y="87525"/>
                </a:moveTo>
                <a:lnTo>
                  <a:pt x="80298" y="40149"/>
                </a:lnTo>
                <a:cubicBezTo>
                  <a:pt x="80298" y="17666"/>
                  <a:pt x="62633" y="0"/>
                  <a:pt x="40149" y="0"/>
                </a:cubicBezTo>
                <a:cubicBezTo>
                  <a:pt x="17666" y="0"/>
                  <a:pt x="0" y="17666"/>
                  <a:pt x="0" y="40149"/>
                </a:cubicBezTo>
                <a:lnTo>
                  <a:pt x="0" y="87525"/>
                </a:lnTo>
                <a:cubicBezTo>
                  <a:pt x="0" y="110009"/>
                  <a:pt x="17666" y="127674"/>
                  <a:pt x="40149" y="127674"/>
                </a:cubicBezTo>
                <a:cubicBezTo>
                  <a:pt x="62633" y="127674"/>
                  <a:pt x="80298" y="109206"/>
                  <a:pt x="80298" y="8752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6" name="图形 176" descr="紧握拳头 纯色填充">
            <a:extLst>
              <a:ext uri="{FF2B5EF4-FFF2-40B4-BE49-F238E27FC236}">
                <a16:creationId xmlns:a16="http://schemas.microsoft.com/office/drawing/2014/main" id="{7648F845-6936-4278-AFB7-C0B8B4631856}"/>
              </a:ext>
            </a:extLst>
          </p:cNvPr>
          <p:cNvSpPr/>
          <p:nvPr/>
        </p:nvSpPr>
        <p:spPr>
          <a:xfrm>
            <a:off x="4208505" y="1250098"/>
            <a:ext cx="80298" cy="162202"/>
          </a:xfrm>
          <a:custGeom>
            <a:avLst/>
            <a:gdLst>
              <a:gd name="connsiteX0" fmla="*/ 59421 w 80298"/>
              <a:gd name="connsiteY0" fmla="*/ 124462 h 162202"/>
              <a:gd name="connsiteX1" fmla="*/ 80298 w 80298"/>
              <a:gd name="connsiteY1" fmla="*/ 124462 h 162202"/>
              <a:gd name="connsiteX2" fmla="*/ 80298 w 80298"/>
              <a:gd name="connsiteY2" fmla="*/ 40149 h 162202"/>
              <a:gd name="connsiteX3" fmla="*/ 40149 w 80298"/>
              <a:gd name="connsiteY3" fmla="*/ 0 h 162202"/>
              <a:gd name="connsiteX4" fmla="*/ 0 w 80298"/>
              <a:gd name="connsiteY4" fmla="*/ 40149 h 162202"/>
              <a:gd name="connsiteX5" fmla="*/ 0 w 80298"/>
              <a:gd name="connsiteY5" fmla="*/ 136507 h 162202"/>
              <a:gd name="connsiteX6" fmla="*/ 9636 w 80298"/>
              <a:gd name="connsiteY6" fmla="*/ 162202 h 162202"/>
              <a:gd name="connsiteX7" fmla="*/ 59421 w 80298"/>
              <a:gd name="connsiteY7" fmla="*/ 124462 h 16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298" h="162202">
                <a:moveTo>
                  <a:pt x="59421" y="124462"/>
                </a:moveTo>
                <a:lnTo>
                  <a:pt x="80298" y="124462"/>
                </a:lnTo>
                <a:lnTo>
                  <a:pt x="80298" y="40149"/>
                </a:lnTo>
                <a:cubicBezTo>
                  <a:pt x="80298" y="17666"/>
                  <a:pt x="62633" y="0"/>
                  <a:pt x="40149" y="0"/>
                </a:cubicBezTo>
                <a:cubicBezTo>
                  <a:pt x="17666" y="0"/>
                  <a:pt x="0" y="17666"/>
                  <a:pt x="0" y="40149"/>
                </a:cubicBezTo>
                <a:lnTo>
                  <a:pt x="0" y="136507"/>
                </a:lnTo>
                <a:cubicBezTo>
                  <a:pt x="0" y="146143"/>
                  <a:pt x="3212" y="154976"/>
                  <a:pt x="9636" y="162202"/>
                </a:cubicBezTo>
                <a:cubicBezTo>
                  <a:pt x="16060" y="139719"/>
                  <a:pt x="36134" y="124462"/>
                  <a:pt x="59421" y="12446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7" name="图形 176" descr="紧握拳头 纯色填充">
            <a:extLst>
              <a:ext uri="{FF2B5EF4-FFF2-40B4-BE49-F238E27FC236}">
                <a16:creationId xmlns:a16="http://schemas.microsoft.com/office/drawing/2014/main" id="{7648F845-6936-4278-AFB7-C0B8B4631856}"/>
              </a:ext>
            </a:extLst>
          </p:cNvPr>
          <p:cNvSpPr/>
          <p:nvPr/>
        </p:nvSpPr>
        <p:spPr>
          <a:xfrm>
            <a:off x="4124192" y="1390620"/>
            <a:ext cx="372604" cy="352509"/>
          </a:xfrm>
          <a:custGeom>
            <a:avLst/>
            <a:gdLst>
              <a:gd name="connsiteX0" fmla="*/ 236880 w 372604"/>
              <a:gd name="connsiteY0" fmla="*/ 88328 h 352509"/>
              <a:gd name="connsiteX1" fmla="*/ 180671 w 372604"/>
              <a:gd name="connsiteY1" fmla="*/ 159793 h 352509"/>
              <a:gd name="connsiteX2" fmla="*/ 164611 w 372604"/>
              <a:gd name="connsiteY2" fmla="*/ 161399 h 352509"/>
              <a:gd name="connsiteX3" fmla="*/ 181474 w 372604"/>
              <a:gd name="connsiteY3" fmla="*/ 101979 h 352509"/>
              <a:gd name="connsiteX4" fmla="*/ 195928 w 372604"/>
              <a:gd name="connsiteY4" fmla="*/ 87525 h 352509"/>
              <a:gd name="connsiteX5" fmla="*/ 143734 w 372604"/>
              <a:gd name="connsiteY5" fmla="*/ 87525 h 352509"/>
              <a:gd name="connsiteX6" fmla="*/ 91540 w 372604"/>
              <a:gd name="connsiteY6" fmla="*/ 40952 h 352509"/>
              <a:gd name="connsiteX7" fmla="*/ 69056 w 372604"/>
              <a:gd name="connsiteY7" fmla="*/ 8030 h 352509"/>
              <a:gd name="connsiteX8" fmla="*/ 0 w 372604"/>
              <a:gd name="connsiteY8" fmla="*/ 19272 h 352509"/>
              <a:gd name="connsiteX9" fmla="*/ 75480 w 372604"/>
              <a:gd name="connsiteY9" fmla="*/ 203958 h 352509"/>
              <a:gd name="connsiteX10" fmla="*/ 75480 w 372604"/>
              <a:gd name="connsiteY10" fmla="*/ 352509 h 352509"/>
              <a:gd name="connsiteX11" fmla="*/ 297103 w 372604"/>
              <a:gd name="connsiteY11" fmla="*/ 352509 h 352509"/>
              <a:gd name="connsiteX12" fmla="*/ 297103 w 372604"/>
              <a:gd name="connsiteY12" fmla="*/ 216002 h 352509"/>
              <a:gd name="connsiteX13" fmla="*/ 311557 w 372604"/>
              <a:gd name="connsiteY13" fmla="*/ 206366 h 352509"/>
              <a:gd name="connsiteX14" fmla="*/ 372584 w 372604"/>
              <a:gd name="connsiteY14" fmla="*/ 84313 h 352509"/>
              <a:gd name="connsiteX15" fmla="*/ 372584 w 372604"/>
              <a:gd name="connsiteY15" fmla="*/ 84313 h 352509"/>
              <a:gd name="connsiteX16" fmla="*/ 288271 w 372604"/>
              <a:gd name="connsiteY16" fmla="*/ 0 h 352509"/>
              <a:gd name="connsiteX17" fmla="*/ 288271 w 372604"/>
              <a:gd name="connsiteY17" fmla="*/ 0 h 352509"/>
              <a:gd name="connsiteX18" fmla="*/ 145340 w 372604"/>
              <a:gd name="connsiteY18" fmla="*/ 0 h 352509"/>
              <a:gd name="connsiteX19" fmla="*/ 107600 w 372604"/>
              <a:gd name="connsiteY19" fmla="*/ 32922 h 352509"/>
              <a:gd name="connsiteX20" fmla="*/ 139719 w 372604"/>
              <a:gd name="connsiteY20" fmla="*/ 72268 h 352509"/>
              <a:gd name="connsiteX21" fmla="*/ 142931 w 372604"/>
              <a:gd name="connsiteY21" fmla="*/ 72268 h 352509"/>
              <a:gd name="connsiteX22" fmla="*/ 243304 w 372604"/>
              <a:gd name="connsiteY22" fmla="*/ 72268 h 352509"/>
              <a:gd name="connsiteX23" fmla="*/ 243304 w 372604"/>
              <a:gd name="connsiteY23" fmla="*/ 88328 h 352509"/>
              <a:gd name="connsiteX24" fmla="*/ 236880 w 372604"/>
              <a:gd name="connsiteY24" fmla="*/ 88328 h 35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2604" h="352509">
                <a:moveTo>
                  <a:pt x="236880" y="88328"/>
                </a:moveTo>
                <a:cubicBezTo>
                  <a:pt x="201549" y="92343"/>
                  <a:pt x="176656" y="124462"/>
                  <a:pt x="180671" y="159793"/>
                </a:cubicBezTo>
                <a:lnTo>
                  <a:pt x="164611" y="161399"/>
                </a:lnTo>
                <a:cubicBezTo>
                  <a:pt x="162202" y="140522"/>
                  <a:pt x="168626" y="118841"/>
                  <a:pt x="181474" y="101979"/>
                </a:cubicBezTo>
                <a:cubicBezTo>
                  <a:pt x="185489" y="96358"/>
                  <a:pt x="190307" y="91540"/>
                  <a:pt x="195928" y="87525"/>
                </a:cubicBezTo>
                <a:lnTo>
                  <a:pt x="143734" y="87525"/>
                </a:lnTo>
                <a:cubicBezTo>
                  <a:pt x="117235" y="87525"/>
                  <a:pt x="94752" y="67451"/>
                  <a:pt x="91540" y="40952"/>
                </a:cubicBezTo>
                <a:cubicBezTo>
                  <a:pt x="80298" y="32922"/>
                  <a:pt x="72268" y="20878"/>
                  <a:pt x="69056" y="8030"/>
                </a:cubicBezTo>
                <a:cubicBezTo>
                  <a:pt x="51391" y="28104"/>
                  <a:pt x="22483" y="32119"/>
                  <a:pt x="0" y="19272"/>
                </a:cubicBezTo>
                <a:cubicBezTo>
                  <a:pt x="6424" y="86722"/>
                  <a:pt x="24089" y="177459"/>
                  <a:pt x="75480" y="203958"/>
                </a:cubicBezTo>
                <a:lnTo>
                  <a:pt x="75480" y="352509"/>
                </a:lnTo>
                <a:lnTo>
                  <a:pt x="297103" y="352509"/>
                </a:lnTo>
                <a:lnTo>
                  <a:pt x="297103" y="216002"/>
                </a:lnTo>
                <a:cubicBezTo>
                  <a:pt x="301921" y="212790"/>
                  <a:pt x="306739" y="209578"/>
                  <a:pt x="311557" y="206366"/>
                </a:cubicBezTo>
                <a:cubicBezTo>
                  <a:pt x="350903" y="178262"/>
                  <a:pt x="373387" y="132492"/>
                  <a:pt x="372584" y="84313"/>
                </a:cubicBezTo>
                <a:lnTo>
                  <a:pt x="372584" y="84313"/>
                </a:lnTo>
                <a:cubicBezTo>
                  <a:pt x="372584" y="37740"/>
                  <a:pt x="334844" y="0"/>
                  <a:pt x="288271" y="0"/>
                </a:cubicBezTo>
                <a:cubicBezTo>
                  <a:pt x="288271" y="0"/>
                  <a:pt x="288271" y="0"/>
                  <a:pt x="288271" y="0"/>
                </a:cubicBezTo>
                <a:lnTo>
                  <a:pt x="145340" y="0"/>
                </a:lnTo>
                <a:cubicBezTo>
                  <a:pt x="126068" y="0"/>
                  <a:pt x="110009" y="13651"/>
                  <a:pt x="107600" y="32922"/>
                </a:cubicBezTo>
                <a:cubicBezTo>
                  <a:pt x="105994" y="52997"/>
                  <a:pt x="120447" y="70662"/>
                  <a:pt x="139719" y="72268"/>
                </a:cubicBezTo>
                <a:cubicBezTo>
                  <a:pt x="140522" y="72268"/>
                  <a:pt x="142128" y="72268"/>
                  <a:pt x="142931" y="72268"/>
                </a:cubicBezTo>
                <a:lnTo>
                  <a:pt x="243304" y="72268"/>
                </a:lnTo>
                <a:lnTo>
                  <a:pt x="243304" y="88328"/>
                </a:lnTo>
                <a:lnTo>
                  <a:pt x="236880" y="8832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8" name="图形 176" descr="紧握拳头 纯色填充">
            <a:extLst>
              <a:ext uri="{FF2B5EF4-FFF2-40B4-BE49-F238E27FC236}">
                <a16:creationId xmlns:a16="http://schemas.microsoft.com/office/drawing/2014/main" id="{7648F845-6936-4278-AFB7-C0B8B4631856}"/>
              </a:ext>
            </a:extLst>
          </p:cNvPr>
          <p:cNvSpPr/>
          <p:nvPr/>
        </p:nvSpPr>
        <p:spPr>
          <a:xfrm>
            <a:off x="4304863" y="1234039"/>
            <a:ext cx="80298" cy="140521"/>
          </a:xfrm>
          <a:custGeom>
            <a:avLst/>
            <a:gdLst>
              <a:gd name="connsiteX0" fmla="*/ 80298 w 80298"/>
              <a:gd name="connsiteY0" fmla="*/ 120447 h 140521"/>
              <a:gd name="connsiteX1" fmla="*/ 80298 w 80298"/>
              <a:gd name="connsiteY1" fmla="*/ 40149 h 140521"/>
              <a:gd name="connsiteX2" fmla="*/ 40149 w 80298"/>
              <a:gd name="connsiteY2" fmla="*/ 0 h 140521"/>
              <a:gd name="connsiteX3" fmla="*/ 0 w 80298"/>
              <a:gd name="connsiteY3" fmla="*/ 40149 h 140521"/>
              <a:gd name="connsiteX4" fmla="*/ 0 w 80298"/>
              <a:gd name="connsiteY4" fmla="*/ 140522 h 140521"/>
              <a:gd name="connsiteX5" fmla="*/ 80298 w 80298"/>
              <a:gd name="connsiteY5" fmla="*/ 140522 h 140521"/>
              <a:gd name="connsiteX6" fmla="*/ 80298 w 80298"/>
              <a:gd name="connsiteY6" fmla="*/ 120447 h 140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298" h="140521">
                <a:moveTo>
                  <a:pt x="80298" y="120447"/>
                </a:moveTo>
                <a:lnTo>
                  <a:pt x="80298" y="40149"/>
                </a:lnTo>
                <a:cubicBezTo>
                  <a:pt x="80298" y="17666"/>
                  <a:pt x="62633" y="0"/>
                  <a:pt x="40149" y="0"/>
                </a:cubicBezTo>
                <a:cubicBezTo>
                  <a:pt x="17666" y="0"/>
                  <a:pt x="0" y="17666"/>
                  <a:pt x="0" y="40149"/>
                </a:cubicBezTo>
                <a:lnTo>
                  <a:pt x="0" y="140522"/>
                </a:lnTo>
                <a:lnTo>
                  <a:pt x="80298" y="140522"/>
                </a:lnTo>
                <a:lnTo>
                  <a:pt x="80298" y="12044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9" name="图形 176" descr="紧握拳头 纯色填充">
            <a:extLst>
              <a:ext uri="{FF2B5EF4-FFF2-40B4-BE49-F238E27FC236}">
                <a16:creationId xmlns:a16="http://schemas.microsoft.com/office/drawing/2014/main" id="{7648F845-6936-4278-AFB7-C0B8B4631856}"/>
              </a:ext>
            </a:extLst>
          </p:cNvPr>
          <p:cNvSpPr/>
          <p:nvPr/>
        </p:nvSpPr>
        <p:spPr>
          <a:xfrm>
            <a:off x="4401221" y="1242068"/>
            <a:ext cx="80298" cy="146142"/>
          </a:xfrm>
          <a:custGeom>
            <a:avLst/>
            <a:gdLst>
              <a:gd name="connsiteX0" fmla="*/ 61830 w 80298"/>
              <a:gd name="connsiteY0" fmla="*/ 146143 h 146142"/>
              <a:gd name="connsiteX1" fmla="*/ 80298 w 80298"/>
              <a:gd name="connsiteY1" fmla="*/ 112418 h 146142"/>
              <a:gd name="connsiteX2" fmla="*/ 80298 w 80298"/>
              <a:gd name="connsiteY2" fmla="*/ 40149 h 146142"/>
              <a:gd name="connsiteX3" fmla="*/ 40149 w 80298"/>
              <a:gd name="connsiteY3" fmla="*/ 0 h 146142"/>
              <a:gd name="connsiteX4" fmla="*/ 0 w 80298"/>
              <a:gd name="connsiteY4" fmla="*/ 40149 h 146142"/>
              <a:gd name="connsiteX5" fmla="*/ 0 w 80298"/>
              <a:gd name="connsiteY5" fmla="*/ 112418 h 146142"/>
              <a:gd name="connsiteX6" fmla="*/ 5621 w 80298"/>
              <a:gd name="connsiteY6" fmla="*/ 132492 h 146142"/>
              <a:gd name="connsiteX7" fmla="*/ 11242 w 80298"/>
              <a:gd name="connsiteY7" fmla="*/ 132492 h 146142"/>
              <a:gd name="connsiteX8" fmla="*/ 61830 w 80298"/>
              <a:gd name="connsiteY8" fmla="*/ 146143 h 14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298" h="146142">
                <a:moveTo>
                  <a:pt x="61830" y="146143"/>
                </a:moveTo>
                <a:cubicBezTo>
                  <a:pt x="73874" y="138916"/>
                  <a:pt x="80298" y="126068"/>
                  <a:pt x="80298" y="112418"/>
                </a:cubicBezTo>
                <a:lnTo>
                  <a:pt x="80298" y="40149"/>
                </a:lnTo>
                <a:cubicBezTo>
                  <a:pt x="80298" y="17666"/>
                  <a:pt x="62633" y="0"/>
                  <a:pt x="40149" y="0"/>
                </a:cubicBezTo>
                <a:cubicBezTo>
                  <a:pt x="17666" y="0"/>
                  <a:pt x="0" y="17666"/>
                  <a:pt x="0" y="40149"/>
                </a:cubicBezTo>
                <a:lnTo>
                  <a:pt x="0" y="112418"/>
                </a:lnTo>
                <a:cubicBezTo>
                  <a:pt x="0" y="119644"/>
                  <a:pt x="1606" y="126871"/>
                  <a:pt x="5621" y="132492"/>
                </a:cubicBezTo>
                <a:lnTo>
                  <a:pt x="11242" y="132492"/>
                </a:lnTo>
                <a:cubicBezTo>
                  <a:pt x="28907" y="132492"/>
                  <a:pt x="46573" y="137310"/>
                  <a:pt x="61830" y="14614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0" name="图形 177" descr="添加评论 纯色填充">
            <a:extLst>
              <a:ext uri="{FF2B5EF4-FFF2-40B4-BE49-F238E27FC236}">
                <a16:creationId xmlns:a16="http://schemas.microsoft.com/office/drawing/2014/main" id="{9E0FACE9-02B0-4650-A5E3-44AD3C97D31F}"/>
              </a:ext>
            </a:extLst>
          </p:cNvPr>
          <p:cNvSpPr/>
          <p:nvPr/>
        </p:nvSpPr>
        <p:spPr>
          <a:xfrm>
            <a:off x="4931966" y="1241996"/>
            <a:ext cx="545774" cy="497576"/>
          </a:xfrm>
          <a:custGeom>
            <a:avLst/>
            <a:gdLst>
              <a:gd name="connsiteX0" fmla="*/ 518431 w 545774"/>
              <a:gd name="connsiteY0" fmla="*/ 0 h 497576"/>
              <a:gd name="connsiteX1" fmla="*/ 27302 w 545774"/>
              <a:gd name="connsiteY1" fmla="*/ 0 h 497576"/>
              <a:gd name="connsiteX2" fmla="*/ 1 w 545774"/>
              <a:gd name="connsiteY2" fmla="*/ 27301 h 497576"/>
              <a:gd name="connsiteX3" fmla="*/ 1 w 545774"/>
              <a:gd name="connsiteY3" fmla="*/ 358732 h 497576"/>
              <a:gd name="connsiteX4" fmla="*/ 26818 w 545774"/>
              <a:gd name="connsiteY4" fmla="*/ 386034 h 497576"/>
              <a:gd name="connsiteX5" fmla="*/ 27302 w 545774"/>
              <a:gd name="connsiteY5" fmla="*/ 386034 h 497576"/>
              <a:gd name="connsiteX6" fmla="*/ 327457 w 545774"/>
              <a:gd name="connsiteY6" fmla="*/ 386034 h 497576"/>
              <a:gd name="connsiteX7" fmla="*/ 436566 w 545774"/>
              <a:gd name="connsiteY7" fmla="*/ 497576 h 497576"/>
              <a:gd name="connsiteX8" fmla="*/ 436566 w 545774"/>
              <a:gd name="connsiteY8" fmla="*/ 386821 h 497576"/>
              <a:gd name="connsiteX9" fmla="*/ 518471 w 545774"/>
              <a:gd name="connsiteY9" fmla="*/ 386821 h 497576"/>
              <a:gd name="connsiteX10" fmla="*/ 545772 w 545774"/>
              <a:gd name="connsiteY10" fmla="*/ 359519 h 497576"/>
              <a:gd name="connsiteX11" fmla="*/ 545772 w 545774"/>
              <a:gd name="connsiteY11" fmla="*/ 28088 h 497576"/>
              <a:gd name="connsiteX12" fmla="*/ 518431 w 545774"/>
              <a:gd name="connsiteY12" fmla="*/ 0 h 497576"/>
              <a:gd name="connsiteX13" fmla="*/ 368273 w 545774"/>
              <a:gd name="connsiteY13" fmla="*/ 209321 h 497576"/>
              <a:gd name="connsiteX14" fmla="*/ 290761 w 545774"/>
              <a:gd name="connsiteY14" fmla="*/ 209321 h 497576"/>
              <a:gd name="connsiteX15" fmla="*/ 290761 w 545774"/>
              <a:gd name="connsiteY15" fmla="*/ 286833 h 497576"/>
              <a:gd name="connsiteX16" fmla="*/ 255349 w 545774"/>
              <a:gd name="connsiteY16" fmla="*/ 286833 h 497576"/>
              <a:gd name="connsiteX17" fmla="*/ 255349 w 545774"/>
              <a:gd name="connsiteY17" fmla="*/ 209321 h 497576"/>
              <a:gd name="connsiteX18" fmla="*/ 177854 w 545774"/>
              <a:gd name="connsiteY18" fmla="*/ 209321 h 497576"/>
              <a:gd name="connsiteX19" fmla="*/ 177854 w 545774"/>
              <a:gd name="connsiteY19" fmla="*/ 173926 h 497576"/>
              <a:gd name="connsiteX20" fmla="*/ 255349 w 545774"/>
              <a:gd name="connsiteY20" fmla="*/ 173926 h 497576"/>
              <a:gd name="connsiteX21" fmla="*/ 255349 w 545774"/>
              <a:gd name="connsiteY21" fmla="*/ 96430 h 497576"/>
              <a:gd name="connsiteX22" fmla="*/ 290761 w 545774"/>
              <a:gd name="connsiteY22" fmla="*/ 96430 h 497576"/>
              <a:gd name="connsiteX23" fmla="*/ 290761 w 545774"/>
              <a:gd name="connsiteY23" fmla="*/ 173942 h 497576"/>
              <a:gd name="connsiteX24" fmla="*/ 368273 w 545774"/>
              <a:gd name="connsiteY24" fmla="*/ 173942 h 49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5774" h="497576">
                <a:moveTo>
                  <a:pt x="518431" y="0"/>
                </a:moveTo>
                <a:lnTo>
                  <a:pt x="27302" y="0"/>
                </a:lnTo>
                <a:cubicBezTo>
                  <a:pt x="12286" y="148"/>
                  <a:pt x="149" y="12285"/>
                  <a:pt x="1" y="27301"/>
                </a:cubicBezTo>
                <a:lnTo>
                  <a:pt x="1" y="358732"/>
                </a:lnTo>
                <a:cubicBezTo>
                  <a:pt x="-132" y="373677"/>
                  <a:pt x="11874" y="385900"/>
                  <a:pt x="26818" y="386034"/>
                </a:cubicBezTo>
                <a:cubicBezTo>
                  <a:pt x="26980" y="386035"/>
                  <a:pt x="27141" y="386035"/>
                  <a:pt x="27302" y="386034"/>
                </a:cubicBezTo>
                <a:lnTo>
                  <a:pt x="327457" y="386034"/>
                </a:lnTo>
                <a:lnTo>
                  <a:pt x="436566" y="497576"/>
                </a:lnTo>
                <a:lnTo>
                  <a:pt x="436566" y="386821"/>
                </a:lnTo>
                <a:lnTo>
                  <a:pt x="518471" y="386821"/>
                </a:lnTo>
                <a:cubicBezTo>
                  <a:pt x="533487" y="386673"/>
                  <a:pt x="545624" y="374536"/>
                  <a:pt x="545772" y="359519"/>
                </a:cubicBezTo>
                <a:lnTo>
                  <a:pt x="545772" y="28088"/>
                </a:lnTo>
                <a:cubicBezTo>
                  <a:pt x="545960" y="12789"/>
                  <a:pt x="533729" y="225"/>
                  <a:pt x="518431" y="0"/>
                </a:cubicBezTo>
                <a:close/>
                <a:moveTo>
                  <a:pt x="368273" y="209321"/>
                </a:moveTo>
                <a:lnTo>
                  <a:pt x="290761" y="209321"/>
                </a:lnTo>
                <a:lnTo>
                  <a:pt x="290761" y="286833"/>
                </a:lnTo>
                <a:lnTo>
                  <a:pt x="255349" y="286833"/>
                </a:lnTo>
                <a:lnTo>
                  <a:pt x="255349" y="209321"/>
                </a:lnTo>
                <a:lnTo>
                  <a:pt x="177854" y="209321"/>
                </a:lnTo>
                <a:lnTo>
                  <a:pt x="177854" y="173926"/>
                </a:lnTo>
                <a:lnTo>
                  <a:pt x="255349" y="173926"/>
                </a:lnTo>
                <a:lnTo>
                  <a:pt x="255349" y="96430"/>
                </a:lnTo>
                <a:lnTo>
                  <a:pt x="290761" y="96430"/>
                </a:lnTo>
                <a:lnTo>
                  <a:pt x="290761" y="173942"/>
                </a:lnTo>
                <a:lnTo>
                  <a:pt x="368273" y="17394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1" name="图形 178" descr="评论取消点赞 纯色填充">
            <a:extLst>
              <a:ext uri="{FF2B5EF4-FFF2-40B4-BE49-F238E27FC236}">
                <a16:creationId xmlns:a16="http://schemas.microsoft.com/office/drawing/2014/main" id="{36847B0E-4C37-4C73-8936-B4AD3DC2D998}"/>
              </a:ext>
            </a:extLst>
          </p:cNvPr>
          <p:cNvSpPr/>
          <p:nvPr/>
        </p:nvSpPr>
        <p:spPr>
          <a:xfrm>
            <a:off x="5832085" y="1242109"/>
            <a:ext cx="546031" cy="497945"/>
          </a:xfrm>
          <a:custGeom>
            <a:avLst/>
            <a:gdLst>
              <a:gd name="connsiteX0" fmla="*/ 518728 w 546031"/>
              <a:gd name="connsiteY0" fmla="*/ 0 h 497945"/>
              <a:gd name="connsiteX1" fmla="*/ 27302 w 546031"/>
              <a:gd name="connsiteY1" fmla="*/ 0 h 497945"/>
              <a:gd name="connsiteX2" fmla="*/ 1 w 546031"/>
              <a:gd name="connsiteY2" fmla="*/ 27301 h 497945"/>
              <a:gd name="connsiteX3" fmla="*/ 1 w 546031"/>
              <a:gd name="connsiteY3" fmla="*/ 359029 h 497945"/>
              <a:gd name="connsiteX4" fmla="*/ 26851 w 546031"/>
              <a:gd name="connsiteY4" fmla="*/ 386331 h 497945"/>
              <a:gd name="connsiteX5" fmla="*/ 27302 w 546031"/>
              <a:gd name="connsiteY5" fmla="*/ 386331 h 497945"/>
              <a:gd name="connsiteX6" fmla="*/ 327618 w 546031"/>
              <a:gd name="connsiteY6" fmla="*/ 386331 h 497945"/>
              <a:gd name="connsiteX7" fmla="*/ 436823 w 546031"/>
              <a:gd name="connsiteY7" fmla="*/ 497945 h 497945"/>
              <a:gd name="connsiteX8" fmla="*/ 436823 w 546031"/>
              <a:gd name="connsiteY8" fmla="*/ 387134 h 497945"/>
              <a:gd name="connsiteX9" fmla="*/ 518728 w 546031"/>
              <a:gd name="connsiteY9" fmla="*/ 387134 h 497945"/>
              <a:gd name="connsiteX10" fmla="*/ 546029 w 546031"/>
              <a:gd name="connsiteY10" fmla="*/ 359832 h 497945"/>
              <a:gd name="connsiteX11" fmla="*/ 546029 w 546031"/>
              <a:gd name="connsiteY11" fmla="*/ 28112 h 497945"/>
              <a:gd name="connsiteX12" fmla="*/ 518728 w 546031"/>
              <a:gd name="connsiteY12" fmla="*/ 0 h 497945"/>
              <a:gd name="connsiteX13" fmla="*/ 214526 w 546031"/>
              <a:gd name="connsiteY13" fmla="*/ 230785 h 497945"/>
              <a:gd name="connsiteX14" fmla="*/ 203155 w 546031"/>
              <a:gd name="connsiteY14" fmla="*/ 242147 h 497945"/>
              <a:gd name="connsiteX15" fmla="*/ 160597 w 546031"/>
              <a:gd name="connsiteY15" fmla="*/ 242147 h 497945"/>
              <a:gd name="connsiteX16" fmla="*/ 160597 w 546031"/>
              <a:gd name="connsiteY16" fmla="*/ 122896 h 497945"/>
              <a:gd name="connsiteX17" fmla="*/ 203155 w 546031"/>
              <a:gd name="connsiteY17" fmla="*/ 122896 h 497945"/>
              <a:gd name="connsiteX18" fmla="*/ 214510 w 546031"/>
              <a:gd name="connsiteY18" fmla="*/ 134259 h 497945"/>
              <a:gd name="connsiteX19" fmla="*/ 370650 w 546031"/>
              <a:gd name="connsiteY19" fmla="*/ 233628 h 497945"/>
              <a:gd name="connsiteX20" fmla="*/ 316713 w 546031"/>
              <a:gd name="connsiteY20" fmla="*/ 233628 h 497945"/>
              <a:gd name="connsiteX21" fmla="*/ 308202 w 546031"/>
              <a:gd name="connsiteY21" fmla="*/ 241858 h 497945"/>
              <a:gd name="connsiteX22" fmla="*/ 316713 w 546031"/>
              <a:gd name="connsiteY22" fmla="*/ 296092 h 497945"/>
              <a:gd name="connsiteX23" fmla="*/ 299682 w 546031"/>
              <a:gd name="connsiteY23" fmla="*/ 313123 h 497945"/>
              <a:gd name="connsiteX24" fmla="*/ 282651 w 546031"/>
              <a:gd name="connsiteY24" fmla="*/ 296092 h 497945"/>
              <a:gd name="connsiteX25" fmla="*/ 231557 w 546031"/>
              <a:gd name="connsiteY25" fmla="*/ 227951 h 497945"/>
              <a:gd name="connsiteX26" fmla="*/ 231557 w 546031"/>
              <a:gd name="connsiteY26" fmla="*/ 137093 h 497945"/>
              <a:gd name="connsiteX27" fmla="*/ 291170 w 546031"/>
              <a:gd name="connsiteY27" fmla="*/ 114385 h 497945"/>
              <a:gd name="connsiteX28" fmla="*/ 342264 w 546031"/>
              <a:gd name="connsiteY28" fmla="*/ 114385 h 497945"/>
              <a:gd name="connsiteX29" fmla="*/ 359295 w 546031"/>
              <a:gd name="connsiteY29" fmla="*/ 131416 h 497945"/>
              <a:gd name="connsiteX30" fmla="*/ 354751 w 546031"/>
              <a:gd name="connsiteY30" fmla="*/ 142770 h 497945"/>
              <a:gd name="connsiteX31" fmla="*/ 356453 w 546031"/>
              <a:gd name="connsiteY31" fmla="*/ 142770 h 497945"/>
              <a:gd name="connsiteX32" fmla="*/ 373484 w 546031"/>
              <a:gd name="connsiteY32" fmla="*/ 159810 h 497945"/>
              <a:gd name="connsiteX33" fmla="*/ 368666 w 546031"/>
              <a:gd name="connsiteY33" fmla="*/ 171734 h 497945"/>
              <a:gd name="connsiteX34" fmla="*/ 381626 w 546031"/>
              <a:gd name="connsiteY34" fmla="*/ 191887 h 497945"/>
              <a:gd name="connsiteX35" fmla="*/ 376600 w 546031"/>
              <a:gd name="connsiteY35" fmla="*/ 200705 h 497945"/>
              <a:gd name="connsiteX36" fmla="*/ 387673 w 546031"/>
              <a:gd name="connsiteY36" fmla="*/ 216604 h 497945"/>
              <a:gd name="connsiteX37" fmla="*/ 370650 w 546031"/>
              <a:gd name="connsiteY37" fmla="*/ 233628 h 497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46031" h="497945">
                <a:moveTo>
                  <a:pt x="518728" y="0"/>
                </a:moveTo>
                <a:lnTo>
                  <a:pt x="27302" y="0"/>
                </a:lnTo>
                <a:cubicBezTo>
                  <a:pt x="12290" y="157"/>
                  <a:pt x="158" y="12289"/>
                  <a:pt x="1" y="27301"/>
                </a:cubicBezTo>
                <a:lnTo>
                  <a:pt x="1" y="359029"/>
                </a:lnTo>
                <a:cubicBezTo>
                  <a:pt x="-124" y="373983"/>
                  <a:pt x="11897" y="386206"/>
                  <a:pt x="26851" y="386331"/>
                </a:cubicBezTo>
                <a:cubicBezTo>
                  <a:pt x="27001" y="386332"/>
                  <a:pt x="27152" y="386332"/>
                  <a:pt x="27302" y="386331"/>
                </a:cubicBezTo>
                <a:lnTo>
                  <a:pt x="327618" y="386331"/>
                </a:lnTo>
                <a:lnTo>
                  <a:pt x="436823" y="497945"/>
                </a:lnTo>
                <a:lnTo>
                  <a:pt x="436823" y="387134"/>
                </a:lnTo>
                <a:lnTo>
                  <a:pt x="518728" y="387134"/>
                </a:lnTo>
                <a:cubicBezTo>
                  <a:pt x="533740" y="386977"/>
                  <a:pt x="545872" y="374845"/>
                  <a:pt x="546029" y="359832"/>
                </a:cubicBezTo>
                <a:lnTo>
                  <a:pt x="546029" y="28112"/>
                </a:lnTo>
                <a:cubicBezTo>
                  <a:pt x="546221" y="12823"/>
                  <a:pt x="534016" y="255"/>
                  <a:pt x="518728" y="0"/>
                </a:cubicBezTo>
                <a:close/>
                <a:moveTo>
                  <a:pt x="214526" y="230785"/>
                </a:moveTo>
                <a:cubicBezTo>
                  <a:pt x="214508" y="237056"/>
                  <a:pt x="209427" y="242135"/>
                  <a:pt x="203155" y="242147"/>
                </a:cubicBezTo>
                <a:lnTo>
                  <a:pt x="160597" y="242147"/>
                </a:lnTo>
                <a:lnTo>
                  <a:pt x="160597" y="122896"/>
                </a:lnTo>
                <a:lnTo>
                  <a:pt x="203155" y="122896"/>
                </a:lnTo>
                <a:cubicBezTo>
                  <a:pt x="209420" y="122918"/>
                  <a:pt x="214492" y="127994"/>
                  <a:pt x="214510" y="134259"/>
                </a:cubicBezTo>
                <a:close/>
                <a:moveTo>
                  <a:pt x="370650" y="233628"/>
                </a:moveTo>
                <a:lnTo>
                  <a:pt x="316713" y="233628"/>
                </a:lnTo>
                <a:cubicBezTo>
                  <a:pt x="312155" y="233710"/>
                  <a:pt x="308437" y="237305"/>
                  <a:pt x="308202" y="241858"/>
                </a:cubicBezTo>
                <a:cubicBezTo>
                  <a:pt x="314444" y="259235"/>
                  <a:pt x="317332" y="277638"/>
                  <a:pt x="316713" y="296092"/>
                </a:cubicBezTo>
                <a:cubicBezTo>
                  <a:pt x="316713" y="305498"/>
                  <a:pt x="309088" y="313123"/>
                  <a:pt x="299682" y="313123"/>
                </a:cubicBezTo>
                <a:cubicBezTo>
                  <a:pt x="290276" y="313123"/>
                  <a:pt x="282651" y="305498"/>
                  <a:pt x="282651" y="296092"/>
                </a:cubicBezTo>
                <a:cubicBezTo>
                  <a:pt x="282651" y="252931"/>
                  <a:pt x="232408" y="228513"/>
                  <a:pt x="231557" y="227951"/>
                </a:cubicBezTo>
                <a:lnTo>
                  <a:pt x="231557" y="137093"/>
                </a:lnTo>
                <a:cubicBezTo>
                  <a:pt x="251712" y="137093"/>
                  <a:pt x="253133" y="114385"/>
                  <a:pt x="291170" y="114385"/>
                </a:cubicBezTo>
                <a:lnTo>
                  <a:pt x="342264" y="114385"/>
                </a:lnTo>
                <a:cubicBezTo>
                  <a:pt x="351659" y="114411"/>
                  <a:pt x="359269" y="122021"/>
                  <a:pt x="359295" y="131416"/>
                </a:cubicBezTo>
                <a:cubicBezTo>
                  <a:pt x="359363" y="135657"/>
                  <a:pt x="357726" y="139747"/>
                  <a:pt x="354751" y="142770"/>
                </a:cubicBezTo>
                <a:lnTo>
                  <a:pt x="356453" y="142770"/>
                </a:lnTo>
                <a:cubicBezTo>
                  <a:pt x="365849" y="142801"/>
                  <a:pt x="373458" y="150413"/>
                  <a:pt x="373484" y="159810"/>
                </a:cubicBezTo>
                <a:cubicBezTo>
                  <a:pt x="373531" y="164268"/>
                  <a:pt x="371797" y="168560"/>
                  <a:pt x="368666" y="171734"/>
                </a:cubicBezTo>
                <a:cubicBezTo>
                  <a:pt x="377811" y="173720"/>
                  <a:pt x="383613" y="182743"/>
                  <a:pt x="381626" y="191887"/>
                </a:cubicBezTo>
                <a:cubicBezTo>
                  <a:pt x="380892" y="195271"/>
                  <a:pt x="379137" y="198349"/>
                  <a:pt x="376600" y="200705"/>
                </a:cubicBezTo>
                <a:cubicBezTo>
                  <a:pt x="383308" y="203096"/>
                  <a:pt x="387756" y="209484"/>
                  <a:pt x="387673" y="216604"/>
                </a:cubicBezTo>
                <a:cubicBezTo>
                  <a:pt x="387637" y="225991"/>
                  <a:pt x="380036" y="233592"/>
                  <a:pt x="370650" y="23362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2" name="图形 179" descr="评论火焰 纯色填充">
            <a:extLst>
              <a:ext uri="{FF2B5EF4-FFF2-40B4-BE49-F238E27FC236}">
                <a16:creationId xmlns:a16="http://schemas.microsoft.com/office/drawing/2014/main" id="{478B19EE-97B2-4D01-8B15-44B9C67DFFC9}"/>
              </a:ext>
            </a:extLst>
          </p:cNvPr>
          <p:cNvSpPr/>
          <p:nvPr/>
        </p:nvSpPr>
        <p:spPr>
          <a:xfrm>
            <a:off x="6732200" y="1242109"/>
            <a:ext cx="546031" cy="497945"/>
          </a:xfrm>
          <a:custGeom>
            <a:avLst/>
            <a:gdLst>
              <a:gd name="connsiteX0" fmla="*/ 518728 w 546031"/>
              <a:gd name="connsiteY0" fmla="*/ 0 h 497945"/>
              <a:gd name="connsiteX1" fmla="*/ 27302 w 546031"/>
              <a:gd name="connsiteY1" fmla="*/ 0 h 497945"/>
              <a:gd name="connsiteX2" fmla="*/ 1 w 546031"/>
              <a:gd name="connsiteY2" fmla="*/ 27301 h 497945"/>
              <a:gd name="connsiteX3" fmla="*/ 1 w 546031"/>
              <a:gd name="connsiteY3" fmla="*/ 359029 h 497945"/>
              <a:gd name="connsiteX4" fmla="*/ 26851 w 546031"/>
              <a:gd name="connsiteY4" fmla="*/ 386331 h 497945"/>
              <a:gd name="connsiteX5" fmla="*/ 27302 w 546031"/>
              <a:gd name="connsiteY5" fmla="*/ 386331 h 497945"/>
              <a:gd name="connsiteX6" fmla="*/ 327618 w 546031"/>
              <a:gd name="connsiteY6" fmla="*/ 386331 h 497945"/>
              <a:gd name="connsiteX7" fmla="*/ 436823 w 546031"/>
              <a:gd name="connsiteY7" fmla="*/ 497945 h 497945"/>
              <a:gd name="connsiteX8" fmla="*/ 436823 w 546031"/>
              <a:gd name="connsiteY8" fmla="*/ 387134 h 497945"/>
              <a:gd name="connsiteX9" fmla="*/ 518728 w 546031"/>
              <a:gd name="connsiteY9" fmla="*/ 387134 h 497945"/>
              <a:gd name="connsiteX10" fmla="*/ 546029 w 546031"/>
              <a:gd name="connsiteY10" fmla="*/ 359832 h 497945"/>
              <a:gd name="connsiteX11" fmla="*/ 546029 w 546031"/>
              <a:gd name="connsiteY11" fmla="*/ 28112 h 497945"/>
              <a:gd name="connsiteX12" fmla="*/ 518728 w 546031"/>
              <a:gd name="connsiteY12" fmla="*/ 0 h 497945"/>
              <a:gd name="connsiteX13" fmla="*/ 353570 w 546031"/>
              <a:gd name="connsiteY13" fmla="*/ 258745 h 497945"/>
              <a:gd name="connsiteX14" fmla="*/ 272919 w 546031"/>
              <a:gd name="connsiteY14" fmla="*/ 313123 h 497945"/>
              <a:gd name="connsiteX15" fmla="*/ 251110 w 546031"/>
              <a:gd name="connsiteY15" fmla="*/ 266213 h 497945"/>
              <a:gd name="connsiteX16" fmla="*/ 239161 w 546031"/>
              <a:gd name="connsiteY16" fmla="*/ 200481 h 497945"/>
              <a:gd name="connsiteX17" fmla="*/ 221239 w 546031"/>
              <a:gd name="connsiteY17" fmla="*/ 296092 h 497945"/>
              <a:gd name="connsiteX18" fmla="*/ 191962 w 546031"/>
              <a:gd name="connsiteY18" fmla="*/ 193013 h 497945"/>
              <a:gd name="connsiteX19" fmla="*/ 227807 w 546031"/>
              <a:gd name="connsiteY19" fmla="*/ 151186 h 497945"/>
              <a:gd name="connsiteX20" fmla="*/ 258561 w 546031"/>
              <a:gd name="connsiteY20" fmla="*/ 56169 h 497945"/>
              <a:gd name="connsiteX21" fmla="*/ 298887 w 546031"/>
              <a:gd name="connsiteY21" fmla="*/ 176279 h 497945"/>
              <a:gd name="connsiteX22" fmla="*/ 303148 w 546031"/>
              <a:gd name="connsiteY22" fmla="*/ 218079 h 497945"/>
              <a:gd name="connsiteX23" fmla="*/ 344948 w 546031"/>
              <a:gd name="connsiteY23" fmla="*/ 213819 h 497945"/>
              <a:gd name="connsiteX24" fmla="*/ 350904 w 546031"/>
              <a:gd name="connsiteY24" fmla="*/ 188532 h 497945"/>
              <a:gd name="connsiteX25" fmla="*/ 353570 w 546031"/>
              <a:gd name="connsiteY25" fmla="*/ 258745 h 497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46031" h="497945">
                <a:moveTo>
                  <a:pt x="518728" y="0"/>
                </a:moveTo>
                <a:lnTo>
                  <a:pt x="27302" y="0"/>
                </a:lnTo>
                <a:cubicBezTo>
                  <a:pt x="12290" y="157"/>
                  <a:pt x="158" y="12289"/>
                  <a:pt x="1" y="27301"/>
                </a:cubicBezTo>
                <a:lnTo>
                  <a:pt x="1" y="359029"/>
                </a:lnTo>
                <a:cubicBezTo>
                  <a:pt x="-124" y="373983"/>
                  <a:pt x="11897" y="386206"/>
                  <a:pt x="26851" y="386331"/>
                </a:cubicBezTo>
                <a:cubicBezTo>
                  <a:pt x="27001" y="386332"/>
                  <a:pt x="27152" y="386332"/>
                  <a:pt x="27302" y="386331"/>
                </a:cubicBezTo>
                <a:lnTo>
                  <a:pt x="327618" y="386331"/>
                </a:lnTo>
                <a:lnTo>
                  <a:pt x="436823" y="497945"/>
                </a:lnTo>
                <a:lnTo>
                  <a:pt x="436823" y="387134"/>
                </a:lnTo>
                <a:lnTo>
                  <a:pt x="518728" y="387134"/>
                </a:lnTo>
                <a:cubicBezTo>
                  <a:pt x="533740" y="386977"/>
                  <a:pt x="545872" y="374845"/>
                  <a:pt x="546029" y="359832"/>
                </a:cubicBezTo>
                <a:lnTo>
                  <a:pt x="546029" y="28112"/>
                </a:lnTo>
                <a:cubicBezTo>
                  <a:pt x="546221" y="12823"/>
                  <a:pt x="534016" y="255"/>
                  <a:pt x="518728" y="0"/>
                </a:cubicBezTo>
                <a:close/>
                <a:moveTo>
                  <a:pt x="353570" y="258745"/>
                </a:moveTo>
                <a:cubicBezTo>
                  <a:pt x="340232" y="291574"/>
                  <a:pt x="308353" y="313067"/>
                  <a:pt x="272919" y="313123"/>
                </a:cubicBezTo>
                <a:cubicBezTo>
                  <a:pt x="272919" y="313123"/>
                  <a:pt x="273216" y="293105"/>
                  <a:pt x="251110" y="266213"/>
                </a:cubicBezTo>
                <a:cubicBezTo>
                  <a:pt x="229003" y="239321"/>
                  <a:pt x="239161" y="200481"/>
                  <a:pt x="239161" y="200481"/>
                </a:cubicBezTo>
                <a:cubicBezTo>
                  <a:pt x="213273" y="225195"/>
                  <a:pt x="206059" y="263679"/>
                  <a:pt x="221239" y="296092"/>
                </a:cubicBezTo>
                <a:cubicBezTo>
                  <a:pt x="201525" y="285340"/>
                  <a:pt x="172546" y="240220"/>
                  <a:pt x="191962" y="193013"/>
                </a:cubicBezTo>
                <a:cubicBezTo>
                  <a:pt x="200820" y="176694"/>
                  <a:pt x="213037" y="162438"/>
                  <a:pt x="227807" y="151186"/>
                </a:cubicBezTo>
                <a:cubicBezTo>
                  <a:pt x="246926" y="135343"/>
                  <a:pt x="280386" y="97402"/>
                  <a:pt x="258561" y="56169"/>
                </a:cubicBezTo>
                <a:cubicBezTo>
                  <a:pt x="306652" y="77086"/>
                  <a:pt x="327867" y="137736"/>
                  <a:pt x="298887" y="176279"/>
                </a:cubicBezTo>
                <a:cubicBezTo>
                  <a:pt x="288521" y="188998"/>
                  <a:pt x="290428" y="207712"/>
                  <a:pt x="303148" y="218079"/>
                </a:cubicBezTo>
                <a:cubicBezTo>
                  <a:pt x="315867" y="228445"/>
                  <a:pt x="334581" y="226538"/>
                  <a:pt x="344948" y="213819"/>
                </a:cubicBezTo>
                <a:cubicBezTo>
                  <a:pt x="350708" y="206750"/>
                  <a:pt x="352904" y="197428"/>
                  <a:pt x="350904" y="188532"/>
                </a:cubicBezTo>
                <a:cubicBezTo>
                  <a:pt x="364924" y="207057"/>
                  <a:pt x="364025" y="238727"/>
                  <a:pt x="353570" y="2587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3" name="图形 180" descr="评论心 纯色填充">
            <a:extLst>
              <a:ext uri="{FF2B5EF4-FFF2-40B4-BE49-F238E27FC236}">
                <a16:creationId xmlns:a16="http://schemas.microsoft.com/office/drawing/2014/main" id="{77CE21AF-B224-40FF-907D-64385EE57F8D}"/>
              </a:ext>
            </a:extLst>
          </p:cNvPr>
          <p:cNvSpPr/>
          <p:nvPr/>
        </p:nvSpPr>
        <p:spPr>
          <a:xfrm>
            <a:off x="7632319" y="1242109"/>
            <a:ext cx="546031" cy="497945"/>
          </a:xfrm>
          <a:custGeom>
            <a:avLst/>
            <a:gdLst>
              <a:gd name="connsiteX0" fmla="*/ 518728 w 546031"/>
              <a:gd name="connsiteY0" fmla="*/ 0 h 497945"/>
              <a:gd name="connsiteX1" fmla="*/ 27302 w 546031"/>
              <a:gd name="connsiteY1" fmla="*/ 0 h 497945"/>
              <a:gd name="connsiteX2" fmla="*/ 1 w 546031"/>
              <a:gd name="connsiteY2" fmla="*/ 27301 h 497945"/>
              <a:gd name="connsiteX3" fmla="*/ 1 w 546031"/>
              <a:gd name="connsiteY3" fmla="*/ 359029 h 497945"/>
              <a:gd name="connsiteX4" fmla="*/ 26851 w 546031"/>
              <a:gd name="connsiteY4" fmla="*/ 386331 h 497945"/>
              <a:gd name="connsiteX5" fmla="*/ 27302 w 546031"/>
              <a:gd name="connsiteY5" fmla="*/ 386331 h 497945"/>
              <a:gd name="connsiteX6" fmla="*/ 327618 w 546031"/>
              <a:gd name="connsiteY6" fmla="*/ 386331 h 497945"/>
              <a:gd name="connsiteX7" fmla="*/ 436823 w 546031"/>
              <a:gd name="connsiteY7" fmla="*/ 497945 h 497945"/>
              <a:gd name="connsiteX8" fmla="*/ 436823 w 546031"/>
              <a:gd name="connsiteY8" fmla="*/ 387134 h 497945"/>
              <a:gd name="connsiteX9" fmla="*/ 518728 w 546031"/>
              <a:gd name="connsiteY9" fmla="*/ 387134 h 497945"/>
              <a:gd name="connsiteX10" fmla="*/ 546029 w 546031"/>
              <a:gd name="connsiteY10" fmla="*/ 359832 h 497945"/>
              <a:gd name="connsiteX11" fmla="*/ 546029 w 546031"/>
              <a:gd name="connsiteY11" fmla="*/ 28112 h 497945"/>
              <a:gd name="connsiteX12" fmla="*/ 518728 w 546031"/>
              <a:gd name="connsiteY12" fmla="*/ 0 h 497945"/>
              <a:gd name="connsiteX13" fmla="*/ 273015 w 546031"/>
              <a:gd name="connsiteY13" fmla="*/ 297063 h 497945"/>
              <a:gd name="connsiteX14" fmla="*/ 167102 w 546031"/>
              <a:gd name="connsiteY14" fmla="*/ 150623 h 497945"/>
              <a:gd name="connsiteX15" fmla="*/ 273015 w 546031"/>
              <a:gd name="connsiteY15" fmla="*/ 138161 h 497945"/>
              <a:gd name="connsiteX16" fmla="*/ 378920 w 546031"/>
              <a:gd name="connsiteY16" fmla="*/ 150623 h 497945"/>
              <a:gd name="connsiteX17" fmla="*/ 273015 w 546031"/>
              <a:gd name="connsiteY17" fmla="*/ 297063 h 497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6031" h="497945">
                <a:moveTo>
                  <a:pt x="518728" y="0"/>
                </a:moveTo>
                <a:lnTo>
                  <a:pt x="27302" y="0"/>
                </a:lnTo>
                <a:cubicBezTo>
                  <a:pt x="12290" y="157"/>
                  <a:pt x="158" y="12289"/>
                  <a:pt x="1" y="27301"/>
                </a:cubicBezTo>
                <a:lnTo>
                  <a:pt x="1" y="359029"/>
                </a:lnTo>
                <a:cubicBezTo>
                  <a:pt x="-124" y="373983"/>
                  <a:pt x="11897" y="386206"/>
                  <a:pt x="26851" y="386331"/>
                </a:cubicBezTo>
                <a:cubicBezTo>
                  <a:pt x="27001" y="386332"/>
                  <a:pt x="27152" y="386332"/>
                  <a:pt x="27302" y="386331"/>
                </a:cubicBezTo>
                <a:lnTo>
                  <a:pt x="327618" y="386331"/>
                </a:lnTo>
                <a:lnTo>
                  <a:pt x="436823" y="497945"/>
                </a:lnTo>
                <a:lnTo>
                  <a:pt x="436823" y="387134"/>
                </a:lnTo>
                <a:lnTo>
                  <a:pt x="518728" y="387134"/>
                </a:lnTo>
                <a:cubicBezTo>
                  <a:pt x="533740" y="386977"/>
                  <a:pt x="545872" y="374845"/>
                  <a:pt x="546029" y="359832"/>
                </a:cubicBezTo>
                <a:lnTo>
                  <a:pt x="546029" y="28112"/>
                </a:lnTo>
                <a:cubicBezTo>
                  <a:pt x="546221" y="12823"/>
                  <a:pt x="534016" y="255"/>
                  <a:pt x="518728" y="0"/>
                </a:cubicBezTo>
                <a:close/>
                <a:moveTo>
                  <a:pt x="273015" y="297063"/>
                </a:moveTo>
                <a:cubicBezTo>
                  <a:pt x="273015" y="297063"/>
                  <a:pt x="167102" y="216058"/>
                  <a:pt x="167102" y="150623"/>
                </a:cubicBezTo>
                <a:cubicBezTo>
                  <a:pt x="167102" y="107005"/>
                  <a:pt x="233749" y="60272"/>
                  <a:pt x="273015" y="138161"/>
                </a:cubicBezTo>
                <a:cubicBezTo>
                  <a:pt x="312265" y="60272"/>
                  <a:pt x="378920" y="107005"/>
                  <a:pt x="378920" y="150623"/>
                </a:cubicBezTo>
                <a:cubicBezTo>
                  <a:pt x="378920" y="216058"/>
                  <a:pt x="273015" y="297063"/>
                  <a:pt x="273015" y="29706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4" name="图形 181" descr="评论心碎 纯色填充">
            <a:extLst>
              <a:ext uri="{FF2B5EF4-FFF2-40B4-BE49-F238E27FC236}">
                <a16:creationId xmlns:a16="http://schemas.microsoft.com/office/drawing/2014/main" id="{689D837A-5D71-4D91-A0F4-4E28E96F4BBE}"/>
              </a:ext>
            </a:extLst>
          </p:cNvPr>
          <p:cNvSpPr/>
          <p:nvPr/>
        </p:nvSpPr>
        <p:spPr>
          <a:xfrm>
            <a:off x="8532438" y="1242109"/>
            <a:ext cx="546031" cy="497945"/>
          </a:xfrm>
          <a:custGeom>
            <a:avLst/>
            <a:gdLst>
              <a:gd name="connsiteX0" fmla="*/ 518728 w 546031"/>
              <a:gd name="connsiteY0" fmla="*/ 0 h 497945"/>
              <a:gd name="connsiteX1" fmla="*/ 27302 w 546031"/>
              <a:gd name="connsiteY1" fmla="*/ 0 h 497945"/>
              <a:gd name="connsiteX2" fmla="*/ 1 w 546031"/>
              <a:gd name="connsiteY2" fmla="*/ 27301 h 497945"/>
              <a:gd name="connsiteX3" fmla="*/ 1 w 546031"/>
              <a:gd name="connsiteY3" fmla="*/ 359029 h 497945"/>
              <a:gd name="connsiteX4" fmla="*/ 26851 w 546031"/>
              <a:gd name="connsiteY4" fmla="*/ 386331 h 497945"/>
              <a:gd name="connsiteX5" fmla="*/ 27302 w 546031"/>
              <a:gd name="connsiteY5" fmla="*/ 386331 h 497945"/>
              <a:gd name="connsiteX6" fmla="*/ 327618 w 546031"/>
              <a:gd name="connsiteY6" fmla="*/ 386331 h 497945"/>
              <a:gd name="connsiteX7" fmla="*/ 436823 w 546031"/>
              <a:gd name="connsiteY7" fmla="*/ 497945 h 497945"/>
              <a:gd name="connsiteX8" fmla="*/ 436823 w 546031"/>
              <a:gd name="connsiteY8" fmla="*/ 387134 h 497945"/>
              <a:gd name="connsiteX9" fmla="*/ 518728 w 546031"/>
              <a:gd name="connsiteY9" fmla="*/ 387134 h 497945"/>
              <a:gd name="connsiteX10" fmla="*/ 546029 w 546031"/>
              <a:gd name="connsiteY10" fmla="*/ 359832 h 497945"/>
              <a:gd name="connsiteX11" fmla="*/ 546029 w 546031"/>
              <a:gd name="connsiteY11" fmla="*/ 28112 h 497945"/>
              <a:gd name="connsiteX12" fmla="*/ 518728 w 546031"/>
              <a:gd name="connsiteY12" fmla="*/ 0 h 497945"/>
              <a:gd name="connsiteX13" fmla="*/ 273015 w 546031"/>
              <a:gd name="connsiteY13" fmla="*/ 297063 h 497945"/>
              <a:gd name="connsiteX14" fmla="*/ 168322 w 546031"/>
              <a:gd name="connsiteY14" fmla="*/ 150631 h 497945"/>
              <a:gd name="connsiteX15" fmla="*/ 262271 w 546031"/>
              <a:gd name="connsiteY15" fmla="*/ 120496 h 497945"/>
              <a:gd name="connsiteX16" fmla="*/ 249825 w 546031"/>
              <a:gd name="connsiteY16" fmla="*/ 138073 h 497945"/>
              <a:gd name="connsiteX17" fmla="*/ 280716 w 546031"/>
              <a:gd name="connsiteY17" fmla="*/ 169204 h 497945"/>
              <a:gd name="connsiteX18" fmla="*/ 249857 w 546031"/>
              <a:gd name="connsiteY18" fmla="*/ 200432 h 497945"/>
              <a:gd name="connsiteX19" fmla="*/ 280716 w 546031"/>
              <a:gd name="connsiteY19" fmla="*/ 231564 h 497945"/>
              <a:gd name="connsiteX20" fmla="*/ 273015 w 546031"/>
              <a:gd name="connsiteY20" fmla="*/ 200432 h 497945"/>
              <a:gd name="connsiteX21" fmla="*/ 303874 w 546031"/>
              <a:gd name="connsiteY21" fmla="*/ 169204 h 497945"/>
              <a:gd name="connsiteX22" fmla="*/ 273015 w 546031"/>
              <a:gd name="connsiteY22" fmla="*/ 138137 h 497945"/>
              <a:gd name="connsiteX23" fmla="*/ 377708 w 546031"/>
              <a:gd name="connsiteY23" fmla="*/ 150631 h 497945"/>
              <a:gd name="connsiteX24" fmla="*/ 273015 w 546031"/>
              <a:gd name="connsiteY24" fmla="*/ 297063 h 497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6031" h="497945">
                <a:moveTo>
                  <a:pt x="518728" y="0"/>
                </a:moveTo>
                <a:lnTo>
                  <a:pt x="27302" y="0"/>
                </a:lnTo>
                <a:cubicBezTo>
                  <a:pt x="12290" y="157"/>
                  <a:pt x="158" y="12289"/>
                  <a:pt x="1" y="27301"/>
                </a:cubicBezTo>
                <a:lnTo>
                  <a:pt x="1" y="359029"/>
                </a:lnTo>
                <a:cubicBezTo>
                  <a:pt x="-124" y="373983"/>
                  <a:pt x="11897" y="386206"/>
                  <a:pt x="26851" y="386331"/>
                </a:cubicBezTo>
                <a:cubicBezTo>
                  <a:pt x="27001" y="386332"/>
                  <a:pt x="27152" y="386332"/>
                  <a:pt x="27302" y="386331"/>
                </a:cubicBezTo>
                <a:lnTo>
                  <a:pt x="327618" y="386331"/>
                </a:lnTo>
                <a:lnTo>
                  <a:pt x="436823" y="497945"/>
                </a:lnTo>
                <a:lnTo>
                  <a:pt x="436823" y="387134"/>
                </a:lnTo>
                <a:lnTo>
                  <a:pt x="518728" y="387134"/>
                </a:lnTo>
                <a:cubicBezTo>
                  <a:pt x="533740" y="386977"/>
                  <a:pt x="545872" y="374845"/>
                  <a:pt x="546029" y="359832"/>
                </a:cubicBezTo>
                <a:lnTo>
                  <a:pt x="546029" y="28112"/>
                </a:lnTo>
                <a:cubicBezTo>
                  <a:pt x="546221" y="12823"/>
                  <a:pt x="534016" y="255"/>
                  <a:pt x="518728" y="0"/>
                </a:cubicBezTo>
                <a:close/>
                <a:moveTo>
                  <a:pt x="273015" y="297063"/>
                </a:moveTo>
                <a:cubicBezTo>
                  <a:pt x="273015" y="297063"/>
                  <a:pt x="168322" y="216075"/>
                  <a:pt x="168322" y="150631"/>
                </a:cubicBezTo>
                <a:cubicBezTo>
                  <a:pt x="168322" y="110804"/>
                  <a:pt x="223190" y="68430"/>
                  <a:pt x="262271" y="120496"/>
                </a:cubicBezTo>
                <a:lnTo>
                  <a:pt x="249825" y="138073"/>
                </a:lnTo>
                <a:lnTo>
                  <a:pt x="280716" y="169204"/>
                </a:lnTo>
                <a:lnTo>
                  <a:pt x="249857" y="200432"/>
                </a:lnTo>
                <a:lnTo>
                  <a:pt x="280716" y="231564"/>
                </a:lnTo>
                <a:lnTo>
                  <a:pt x="273015" y="200432"/>
                </a:lnTo>
                <a:lnTo>
                  <a:pt x="303874" y="169204"/>
                </a:lnTo>
                <a:lnTo>
                  <a:pt x="273015" y="138137"/>
                </a:lnTo>
                <a:cubicBezTo>
                  <a:pt x="311815" y="60296"/>
                  <a:pt x="377684" y="107005"/>
                  <a:pt x="377708" y="150631"/>
                </a:cubicBezTo>
                <a:cubicBezTo>
                  <a:pt x="377708" y="216042"/>
                  <a:pt x="273015" y="297063"/>
                  <a:pt x="273015" y="29706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5" name="图形 182" descr="评论重要 纯色填充">
            <a:extLst>
              <a:ext uri="{FF2B5EF4-FFF2-40B4-BE49-F238E27FC236}">
                <a16:creationId xmlns:a16="http://schemas.microsoft.com/office/drawing/2014/main" id="{BDBB1262-CE5F-43CF-B5F6-71584824E7E9}"/>
              </a:ext>
            </a:extLst>
          </p:cNvPr>
          <p:cNvSpPr/>
          <p:nvPr/>
        </p:nvSpPr>
        <p:spPr>
          <a:xfrm>
            <a:off x="9432554" y="1241996"/>
            <a:ext cx="545750" cy="497576"/>
          </a:xfrm>
          <a:custGeom>
            <a:avLst/>
            <a:gdLst>
              <a:gd name="connsiteX0" fmla="*/ 518447 w 545750"/>
              <a:gd name="connsiteY0" fmla="*/ 0 h 497576"/>
              <a:gd name="connsiteX1" fmla="*/ 27302 w 545750"/>
              <a:gd name="connsiteY1" fmla="*/ 0 h 497576"/>
              <a:gd name="connsiteX2" fmla="*/ 1 w 545750"/>
              <a:gd name="connsiteY2" fmla="*/ 27301 h 497576"/>
              <a:gd name="connsiteX3" fmla="*/ 1 w 545750"/>
              <a:gd name="connsiteY3" fmla="*/ 358732 h 497576"/>
              <a:gd name="connsiteX4" fmla="*/ 26818 w 545750"/>
              <a:gd name="connsiteY4" fmla="*/ 386034 h 497576"/>
              <a:gd name="connsiteX5" fmla="*/ 27302 w 545750"/>
              <a:gd name="connsiteY5" fmla="*/ 386034 h 497576"/>
              <a:gd name="connsiteX6" fmla="*/ 327457 w 545750"/>
              <a:gd name="connsiteY6" fmla="*/ 386034 h 497576"/>
              <a:gd name="connsiteX7" fmla="*/ 436583 w 545750"/>
              <a:gd name="connsiteY7" fmla="*/ 497576 h 497576"/>
              <a:gd name="connsiteX8" fmla="*/ 436583 w 545750"/>
              <a:gd name="connsiteY8" fmla="*/ 386821 h 497576"/>
              <a:gd name="connsiteX9" fmla="*/ 518447 w 545750"/>
              <a:gd name="connsiteY9" fmla="*/ 386821 h 497576"/>
              <a:gd name="connsiteX10" fmla="*/ 545748 w 545750"/>
              <a:gd name="connsiteY10" fmla="*/ 359519 h 497576"/>
              <a:gd name="connsiteX11" fmla="*/ 545748 w 545750"/>
              <a:gd name="connsiteY11" fmla="*/ 28088 h 497576"/>
              <a:gd name="connsiteX12" fmla="*/ 518447 w 545750"/>
              <a:gd name="connsiteY12" fmla="*/ 0 h 497576"/>
              <a:gd name="connsiteX13" fmla="*/ 255349 w 545750"/>
              <a:gd name="connsiteY13" fmla="*/ 64311 h 497576"/>
              <a:gd name="connsiteX14" fmla="*/ 290745 w 545750"/>
              <a:gd name="connsiteY14" fmla="*/ 64311 h 497576"/>
              <a:gd name="connsiteX15" fmla="*/ 290745 w 545750"/>
              <a:gd name="connsiteY15" fmla="*/ 230625 h 497576"/>
              <a:gd name="connsiteX16" fmla="*/ 255349 w 545750"/>
              <a:gd name="connsiteY16" fmla="*/ 230625 h 497576"/>
              <a:gd name="connsiteX17" fmla="*/ 273015 w 545750"/>
              <a:gd name="connsiteY17" fmla="*/ 313235 h 497576"/>
              <a:gd name="connsiteX18" fmla="*/ 243505 w 545750"/>
              <a:gd name="connsiteY18" fmla="*/ 283742 h 497576"/>
              <a:gd name="connsiteX19" fmla="*/ 272999 w 545750"/>
              <a:gd name="connsiteY19" fmla="*/ 254232 h 497576"/>
              <a:gd name="connsiteX20" fmla="*/ 302509 w 545750"/>
              <a:gd name="connsiteY20" fmla="*/ 283726 h 497576"/>
              <a:gd name="connsiteX21" fmla="*/ 302509 w 545750"/>
              <a:gd name="connsiteY21" fmla="*/ 283734 h 497576"/>
              <a:gd name="connsiteX22" fmla="*/ 273572 w 545750"/>
              <a:gd name="connsiteY22" fmla="*/ 313235 h 497576"/>
              <a:gd name="connsiteX23" fmla="*/ 273079 w 545750"/>
              <a:gd name="connsiteY23" fmla="*/ 313235 h 49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5750" h="497576">
                <a:moveTo>
                  <a:pt x="518447" y="0"/>
                </a:moveTo>
                <a:lnTo>
                  <a:pt x="27302" y="0"/>
                </a:lnTo>
                <a:cubicBezTo>
                  <a:pt x="12286" y="148"/>
                  <a:pt x="149" y="12285"/>
                  <a:pt x="1" y="27301"/>
                </a:cubicBezTo>
                <a:lnTo>
                  <a:pt x="1" y="358732"/>
                </a:lnTo>
                <a:cubicBezTo>
                  <a:pt x="-132" y="373677"/>
                  <a:pt x="11874" y="385900"/>
                  <a:pt x="26818" y="386034"/>
                </a:cubicBezTo>
                <a:cubicBezTo>
                  <a:pt x="26980" y="386035"/>
                  <a:pt x="27141" y="386035"/>
                  <a:pt x="27302" y="386034"/>
                </a:cubicBezTo>
                <a:lnTo>
                  <a:pt x="327457" y="386034"/>
                </a:lnTo>
                <a:lnTo>
                  <a:pt x="436583" y="497576"/>
                </a:lnTo>
                <a:lnTo>
                  <a:pt x="436583" y="386821"/>
                </a:lnTo>
                <a:lnTo>
                  <a:pt x="518447" y="386821"/>
                </a:lnTo>
                <a:cubicBezTo>
                  <a:pt x="533463" y="386673"/>
                  <a:pt x="545600" y="374536"/>
                  <a:pt x="545748" y="359519"/>
                </a:cubicBezTo>
                <a:lnTo>
                  <a:pt x="545748" y="28088"/>
                </a:lnTo>
                <a:cubicBezTo>
                  <a:pt x="545936" y="12804"/>
                  <a:pt x="533730" y="247"/>
                  <a:pt x="518447" y="0"/>
                </a:cubicBezTo>
                <a:close/>
                <a:moveTo>
                  <a:pt x="255349" y="64311"/>
                </a:moveTo>
                <a:lnTo>
                  <a:pt x="290745" y="64311"/>
                </a:lnTo>
                <a:lnTo>
                  <a:pt x="290745" y="230625"/>
                </a:lnTo>
                <a:lnTo>
                  <a:pt x="255349" y="230625"/>
                </a:lnTo>
                <a:close/>
                <a:moveTo>
                  <a:pt x="273015" y="313235"/>
                </a:moveTo>
                <a:cubicBezTo>
                  <a:pt x="256722" y="313240"/>
                  <a:pt x="243510" y="300035"/>
                  <a:pt x="243505" y="283742"/>
                </a:cubicBezTo>
                <a:cubicBezTo>
                  <a:pt x="243501" y="267449"/>
                  <a:pt x="256706" y="254237"/>
                  <a:pt x="272999" y="254232"/>
                </a:cubicBezTo>
                <a:cubicBezTo>
                  <a:pt x="289292" y="254227"/>
                  <a:pt x="302504" y="267432"/>
                  <a:pt x="302509" y="283726"/>
                </a:cubicBezTo>
                <a:cubicBezTo>
                  <a:pt x="302509" y="283728"/>
                  <a:pt x="302509" y="283731"/>
                  <a:pt x="302509" y="283734"/>
                </a:cubicBezTo>
                <a:cubicBezTo>
                  <a:pt x="302664" y="299871"/>
                  <a:pt x="289708" y="313079"/>
                  <a:pt x="273572" y="313235"/>
                </a:cubicBezTo>
                <a:cubicBezTo>
                  <a:pt x="273407" y="313236"/>
                  <a:pt x="273243" y="313236"/>
                  <a:pt x="273079" y="31323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6" name="图形 203" descr="链接 纯色填充">
            <a:extLst>
              <a:ext uri="{FF2B5EF4-FFF2-40B4-BE49-F238E27FC236}">
                <a16:creationId xmlns:a16="http://schemas.microsoft.com/office/drawing/2014/main" id="{5A6D111E-A41A-4623-A503-DC060FBC5764}"/>
              </a:ext>
            </a:extLst>
          </p:cNvPr>
          <p:cNvSpPr/>
          <p:nvPr/>
        </p:nvSpPr>
        <p:spPr>
          <a:xfrm>
            <a:off x="10329437" y="1215345"/>
            <a:ext cx="552500" cy="551898"/>
          </a:xfrm>
          <a:custGeom>
            <a:avLst/>
            <a:gdLst>
              <a:gd name="connsiteX0" fmla="*/ 486631 w 552500"/>
              <a:gd name="connsiteY0" fmla="*/ 486030 h 551898"/>
              <a:gd name="connsiteX1" fmla="*/ 384653 w 552500"/>
              <a:gd name="connsiteY1" fmla="*/ 486030 h 551898"/>
              <a:gd name="connsiteX2" fmla="*/ 316399 w 552500"/>
              <a:gd name="connsiteY2" fmla="*/ 417776 h 551898"/>
              <a:gd name="connsiteX3" fmla="*/ 302749 w 552500"/>
              <a:gd name="connsiteY3" fmla="*/ 335872 h 551898"/>
              <a:gd name="connsiteX4" fmla="*/ 362169 w 552500"/>
              <a:gd name="connsiteY4" fmla="*/ 395293 h 551898"/>
              <a:gd name="connsiteX5" fmla="*/ 395894 w 552500"/>
              <a:gd name="connsiteY5" fmla="*/ 394490 h 551898"/>
              <a:gd name="connsiteX6" fmla="*/ 396697 w 552500"/>
              <a:gd name="connsiteY6" fmla="*/ 360764 h 551898"/>
              <a:gd name="connsiteX7" fmla="*/ 337277 w 552500"/>
              <a:gd name="connsiteY7" fmla="*/ 301344 h 551898"/>
              <a:gd name="connsiteX8" fmla="*/ 419181 w 552500"/>
              <a:gd name="connsiteY8" fmla="*/ 315797 h 551898"/>
              <a:gd name="connsiteX9" fmla="*/ 487434 w 552500"/>
              <a:gd name="connsiteY9" fmla="*/ 384051 h 551898"/>
              <a:gd name="connsiteX10" fmla="*/ 486631 w 552500"/>
              <a:gd name="connsiteY10" fmla="*/ 486030 h 551898"/>
              <a:gd name="connsiteX11" fmla="*/ 134122 w 552500"/>
              <a:gd name="connsiteY11" fmla="*/ 235499 h 551898"/>
              <a:gd name="connsiteX12" fmla="*/ 65869 w 552500"/>
              <a:gd name="connsiteY12" fmla="*/ 167246 h 551898"/>
              <a:gd name="connsiteX13" fmla="*/ 65869 w 552500"/>
              <a:gd name="connsiteY13" fmla="*/ 65267 h 551898"/>
              <a:gd name="connsiteX14" fmla="*/ 167847 w 552500"/>
              <a:gd name="connsiteY14" fmla="*/ 65267 h 551898"/>
              <a:gd name="connsiteX15" fmla="*/ 236101 w 552500"/>
              <a:gd name="connsiteY15" fmla="*/ 133520 h 551898"/>
              <a:gd name="connsiteX16" fmla="*/ 250555 w 552500"/>
              <a:gd name="connsiteY16" fmla="*/ 215425 h 551898"/>
              <a:gd name="connsiteX17" fmla="*/ 202376 w 552500"/>
              <a:gd name="connsiteY17" fmla="*/ 167246 h 551898"/>
              <a:gd name="connsiteX18" fmla="*/ 168650 w 552500"/>
              <a:gd name="connsiteY18" fmla="*/ 168049 h 551898"/>
              <a:gd name="connsiteX19" fmla="*/ 167847 w 552500"/>
              <a:gd name="connsiteY19" fmla="*/ 201774 h 551898"/>
              <a:gd name="connsiteX20" fmla="*/ 216026 w 552500"/>
              <a:gd name="connsiteY20" fmla="*/ 249953 h 551898"/>
              <a:gd name="connsiteX21" fmla="*/ 134122 w 552500"/>
              <a:gd name="connsiteY21" fmla="*/ 235499 h 551898"/>
              <a:gd name="connsiteX22" fmla="*/ 520357 w 552500"/>
              <a:gd name="connsiteY22" fmla="*/ 349523 h 551898"/>
              <a:gd name="connsiteX23" fmla="*/ 452103 w 552500"/>
              <a:gd name="connsiteY23" fmla="*/ 281269 h 551898"/>
              <a:gd name="connsiteX24" fmla="*/ 300340 w 552500"/>
              <a:gd name="connsiteY24" fmla="*/ 266013 h 551898"/>
              <a:gd name="connsiteX25" fmla="*/ 285886 w 552500"/>
              <a:gd name="connsiteY25" fmla="*/ 251559 h 551898"/>
              <a:gd name="connsiteX26" fmla="*/ 270629 w 552500"/>
              <a:gd name="connsiteY26" fmla="*/ 99795 h 551898"/>
              <a:gd name="connsiteX27" fmla="*/ 202376 w 552500"/>
              <a:gd name="connsiteY27" fmla="*/ 31542 h 551898"/>
              <a:gd name="connsiteX28" fmla="*/ 35355 w 552500"/>
              <a:gd name="connsiteY28" fmla="*/ 34754 h 551898"/>
              <a:gd name="connsiteX29" fmla="*/ 32143 w 552500"/>
              <a:gd name="connsiteY29" fmla="*/ 201774 h 551898"/>
              <a:gd name="connsiteX30" fmla="*/ 100397 w 552500"/>
              <a:gd name="connsiteY30" fmla="*/ 270027 h 551898"/>
              <a:gd name="connsiteX31" fmla="*/ 252161 w 552500"/>
              <a:gd name="connsiteY31" fmla="*/ 285284 h 551898"/>
              <a:gd name="connsiteX32" fmla="*/ 266614 w 552500"/>
              <a:gd name="connsiteY32" fmla="*/ 299738 h 551898"/>
              <a:gd name="connsiteX33" fmla="*/ 281871 w 552500"/>
              <a:gd name="connsiteY33" fmla="*/ 451501 h 551898"/>
              <a:gd name="connsiteX34" fmla="*/ 350124 w 552500"/>
              <a:gd name="connsiteY34" fmla="*/ 519755 h 551898"/>
              <a:gd name="connsiteX35" fmla="*/ 517145 w 552500"/>
              <a:gd name="connsiteY35" fmla="*/ 516543 h 551898"/>
              <a:gd name="connsiteX36" fmla="*/ 520357 w 552500"/>
              <a:gd name="connsiteY36" fmla="*/ 349523 h 551898"/>
              <a:gd name="connsiteX37" fmla="*/ 520357 w 552500"/>
              <a:gd name="connsiteY37" fmla="*/ 349523 h 551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52500" h="551898">
                <a:moveTo>
                  <a:pt x="486631" y="486030"/>
                </a:moveTo>
                <a:cubicBezTo>
                  <a:pt x="458527" y="514134"/>
                  <a:pt x="412757" y="514134"/>
                  <a:pt x="384653" y="486030"/>
                </a:cubicBezTo>
                <a:lnTo>
                  <a:pt x="316399" y="417776"/>
                </a:lnTo>
                <a:cubicBezTo>
                  <a:pt x="294719" y="396096"/>
                  <a:pt x="289098" y="363173"/>
                  <a:pt x="302749" y="335872"/>
                </a:cubicBezTo>
                <a:lnTo>
                  <a:pt x="362169" y="395293"/>
                </a:lnTo>
                <a:cubicBezTo>
                  <a:pt x="371805" y="404125"/>
                  <a:pt x="386259" y="404125"/>
                  <a:pt x="395894" y="394490"/>
                </a:cubicBezTo>
                <a:cubicBezTo>
                  <a:pt x="404727" y="385657"/>
                  <a:pt x="405530" y="370400"/>
                  <a:pt x="396697" y="360764"/>
                </a:cubicBezTo>
                <a:lnTo>
                  <a:pt x="337277" y="301344"/>
                </a:lnTo>
                <a:cubicBezTo>
                  <a:pt x="364578" y="288496"/>
                  <a:pt x="397500" y="294117"/>
                  <a:pt x="419181" y="315797"/>
                </a:cubicBezTo>
                <a:lnTo>
                  <a:pt x="487434" y="384051"/>
                </a:lnTo>
                <a:cubicBezTo>
                  <a:pt x="514736" y="412155"/>
                  <a:pt x="514736" y="457122"/>
                  <a:pt x="486631" y="486030"/>
                </a:cubicBezTo>
                <a:close/>
                <a:moveTo>
                  <a:pt x="134122" y="235499"/>
                </a:moveTo>
                <a:lnTo>
                  <a:pt x="65869" y="167246"/>
                </a:lnTo>
                <a:cubicBezTo>
                  <a:pt x="37764" y="139141"/>
                  <a:pt x="37764" y="93371"/>
                  <a:pt x="65869" y="65267"/>
                </a:cubicBezTo>
                <a:cubicBezTo>
                  <a:pt x="93973" y="37163"/>
                  <a:pt x="139743" y="37163"/>
                  <a:pt x="167847" y="65267"/>
                </a:cubicBezTo>
                <a:lnTo>
                  <a:pt x="236101" y="133520"/>
                </a:lnTo>
                <a:cubicBezTo>
                  <a:pt x="257782" y="155201"/>
                  <a:pt x="263402" y="188123"/>
                  <a:pt x="250555" y="215425"/>
                </a:cubicBezTo>
                <a:lnTo>
                  <a:pt x="202376" y="167246"/>
                </a:lnTo>
                <a:cubicBezTo>
                  <a:pt x="192740" y="158413"/>
                  <a:pt x="178286" y="158413"/>
                  <a:pt x="168650" y="168049"/>
                </a:cubicBezTo>
                <a:cubicBezTo>
                  <a:pt x="159818" y="176881"/>
                  <a:pt x="159015" y="192138"/>
                  <a:pt x="167847" y="201774"/>
                </a:cubicBezTo>
                <a:lnTo>
                  <a:pt x="216026" y="249953"/>
                </a:lnTo>
                <a:cubicBezTo>
                  <a:pt x="188725" y="262801"/>
                  <a:pt x="155803" y="257180"/>
                  <a:pt x="134122" y="235499"/>
                </a:cubicBezTo>
                <a:close/>
                <a:moveTo>
                  <a:pt x="520357" y="349523"/>
                </a:moveTo>
                <a:lnTo>
                  <a:pt x="452103" y="281269"/>
                </a:lnTo>
                <a:cubicBezTo>
                  <a:pt x="411954" y="240317"/>
                  <a:pt x="347716" y="233893"/>
                  <a:pt x="300340" y="266013"/>
                </a:cubicBezTo>
                <a:lnTo>
                  <a:pt x="285886" y="251559"/>
                </a:lnTo>
                <a:cubicBezTo>
                  <a:pt x="317202" y="204183"/>
                  <a:pt x="310778" y="140747"/>
                  <a:pt x="270629" y="99795"/>
                </a:cubicBezTo>
                <a:lnTo>
                  <a:pt x="202376" y="31542"/>
                </a:lnTo>
                <a:cubicBezTo>
                  <a:pt x="155000" y="-11819"/>
                  <a:pt x="81125" y="-10213"/>
                  <a:pt x="35355" y="34754"/>
                </a:cubicBezTo>
                <a:cubicBezTo>
                  <a:pt x="-10415" y="80524"/>
                  <a:pt x="-12021" y="153595"/>
                  <a:pt x="32143" y="201774"/>
                </a:cubicBezTo>
                <a:lnTo>
                  <a:pt x="100397" y="270027"/>
                </a:lnTo>
                <a:cubicBezTo>
                  <a:pt x="140546" y="310980"/>
                  <a:pt x="204785" y="317403"/>
                  <a:pt x="252161" y="285284"/>
                </a:cubicBezTo>
                <a:lnTo>
                  <a:pt x="266614" y="299738"/>
                </a:lnTo>
                <a:cubicBezTo>
                  <a:pt x="235298" y="347114"/>
                  <a:pt x="241722" y="410549"/>
                  <a:pt x="281871" y="451501"/>
                </a:cubicBezTo>
                <a:lnTo>
                  <a:pt x="350124" y="519755"/>
                </a:lnTo>
                <a:cubicBezTo>
                  <a:pt x="397500" y="563919"/>
                  <a:pt x="471375" y="562313"/>
                  <a:pt x="517145" y="516543"/>
                </a:cubicBezTo>
                <a:cubicBezTo>
                  <a:pt x="562915" y="470773"/>
                  <a:pt x="564521" y="396899"/>
                  <a:pt x="520357" y="349523"/>
                </a:cubicBezTo>
                <a:lnTo>
                  <a:pt x="520357" y="34952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7" name="图形 183" descr="评论点赞 纯色填充">
            <a:extLst>
              <a:ext uri="{FF2B5EF4-FFF2-40B4-BE49-F238E27FC236}">
                <a16:creationId xmlns:a16="http://schemas.microsoft.com/office/drawing/2014/main" id="{AB8A32AA-0859-48CB-9863-7C637032F2DA}"/>
              </a:ext>
            </a:extLst>
          </p:cNvPr>
          <p:cNvSpPr/>
          <p:nvPr/>
        </p:nvSpPr>
        <p:spPr>
          <a:xfrm>
            <a:off x="1331494" y="3031019"/>
            <a:ext cx="546031" cy="497945"/>
          </a:xfrm>
          <a:custGeom>
            <a:avLst/>
            <a:gdLst>
              <a:gd name="connsiteX0" fmla="*/ 518728 w 546031"/>
              <a:gd name="connsiteY0" fmla="*/ 0 h 497945"/>
              <a:gd name="connsiteX1" fmla="*/ 27302 w 546031"/>
              <a:gd name="connsiteY1" fmla="*/ 0 h 497945"/>
              <a:gd name="connsiteX2" fmla="*/ 1 w 546031"/>
              <a:gd name="connsiteY2" fmla="*/ 27301 h 497945"/>
              <a:gd name="connsiteX3" fmla="*/ 1 w 546031"/>
              <a:gd name="connsiteY3" fmla="*/ 359029 h 497945"/>
              <a:gd name="connsiteX4" fmla="*/ 26851 w 546031"/>
              <a:gd name="connsiteY4" fmla="*/ 386331 h 497945"/>
              <a:gd name="connsiteX5" fmla="*/ 27302 w 546031"/>
              <a:gd name="connsiteY5" fmla="*/ 386331 h 497945"/>
              <a:gd name="connsiteX6" fmla="*/ 327618 w 546031"/>
              <a:gd name="connsiteY6" fmla="*/ 386331 h 497945"/>
              <a:gd name="connsiteX7" fmla="*/ 436823 w 546031"/>
              <a:gd name="connsiteY7" fmla="*/ 497945 h 497945"/>
              <a:gd name="connsiteX8" fmla="*/ 436823 w 546031"/>
              <a:gd name="connsiteY8" fmla="*/ 387134 h 497945"/>
              <a:gd name="connsiteX9" fmla="*/ 518728 w 546031"/>
              <a:gd name="connsiteY9" fmla="*/ 387134 h 497945"/>
              <a:gd name="connsiteX10" fmla="*/ 546029 w 546031"/>
              <a:gd name="connsiteY10" fmla="*/ 359832 h 497945"/>
              <a:gd name="connsiteX11" fmla="*/ 546029 w 546031"/>
              <a:gd name="connsiteY11" fmla="*/ 28112 h 497945"/>
              <a:gd name="connsiteX12" fmla="*/ 518728 w 546031"/>
              <a:gd name="connsiteY12" fmla="*/ 0 h 497945"/>
              <a:gd name="connsiteX13" fmla="*/ 214526 w 546031"/>
              <a:gd name="connsiteY13" fmla="*/ 253100 h 497945"/>
              <a:gd name="connsiteX14" fmla="*/ 203155 w 546031"/>
              <a:gd name="connsiteY14" fmla="*/ 264454 h 497945"/>
              <a:gd name="connsiteX15" fmla="*/ 160597 w 546031"/>
              <a:gd name="connsiteY15" fmla="*/ 264454 h 497945"/>
              <a:gd name="connsiteX16" fmla="*/ 160597 w 546031"/>
              <a:gd name="connsiteY16" fmla="*/ 145211 h 497945"/>
              <a:gd name="connsiteX17" fmla="*/ 203155 w 546031"/>
              <a:gd name="connsiteY17" fmla="*/ 145211 h 497945"/>
              <a:gd name="connsiteX18" fmla="*/ 214526 w 546031"/>
              <a:gd name="connsiteY18" fmla="*/ 156541 h 497945"/>
              <a:gd name="connsiteX19" fmla="*/ 382004 w 546031"/>
              <a:gd name="connsiteY19" fmla="*/ 199156 h 497945"/>
              <a:gd name="connsiteX20" fmla="*/ 368658 w 546031"/>
              <a:gd name="connsiteY20" fmla="*/ 215625 h 497945"/>
              <a:gd name="connsiteX21" fmla="*/ 373476 w 546031"/>
              <a:gd name="connsiteY21" fmla="*/ 227549 h 497945"/>
              <a:gd name="connsiteX22" fmla="*/ 356445 w 546031"/>
              <a:gd name="connsiteY22" fmla="*/ 244580 h 497945"/>
              <a:gd name="connsiteX23" fmla="*/ 354743 w 546031"/>
              <a:gd name="connsiteY23" fmla="*/ 244580 h 497945"/>
              <a:gd name="connsiteX24" fmla="*/ 359287 w 546031"/>
              <a:gd name="connsiteY24" fmla="*/ 255943 h 497945"/>
              <a:gd name="connsiteX25" fmla="*/ 342264 w 546031"/>
              <a:gd name="connsiteY25" fmla="*/ 272974 h 497945"/>
              <a:gd name="connsiteX26" fmla="*/ 291170 w 546031"/>
              <a:gd name="connsiteY26" fmla="*/ 272974 h 497945"/>
              <a:gd name="connsiteX27" fmla="*/ 231557 w 546031"/>
              <a:gd name="connsiteY27" fmla="*/ 250257 h 497945"/>
              <a:gd name="connsiteX28" fmla="*/ 231557 w 546031"/>
              <a:gd name="connsiteY28" fmla="*/ 159408 h 497945"/>
              <a:gd name="connsiteX29" fmla="*/ 282651 w 546031"/>
              <a:gd name="connsiteY29" fmla="*/ 91267 h 497945"/>
              <a:gd name="connsiteX30" fmla="*/ 299682 w 546031"/>
              <a:gd name="connsiteY30" fmla="*/ 74236 h 497945"/>
              <a:gd name="connsiteX31" fmla="*/ 316713 w 546031"/>
              <a:gd name="connsiteY31" fmla="*/ 91267 h 497945"/>
              <a:gd name="connsiteX32" fmla="*/ 308202 w 546031"/>
              <a:gd name="connsiteY32" fmla="*/ 145492 h 497945"/>
              <a:gd name="connsiteX33" fmla="*/ 316713 w 546031"/>
              <a:gd name="connsiteY33" fmla="*/ 153731 h 497945"/>
              <a:gd name="connsiteX34" fmla="*/ 370650 w 546031"/>
              <a:gd name="connsiteY34" fmla="*/ 153731 h 497945"/>
              <a:gd name="connsiteX35" fmla="*/ 387681 w 546031"/>
              <a:gd name="connsiteY35" fmla="*/ 170762 h 497945"/>
              <a:gd name="connsiteX36" fmla="*/ 376608 w 546031"/>
              <a:gd name="connsiteY36" fmla="*/ 186661 h 497945"/>
              <a:gd name="connsiteX37" fmla="*/ 382004 w 546031"/>
              <a:gd name="connsiteY37" fmla="*/ 199156 h 497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46031" h="497945">
                <a:moveTo>
                  <a:pt x="518728" y="0"/>
                </a:moveTo>
                <a:lnTo>
                  <a:pt x="27302" y="0"/>
                </a:lnTo>
                <a:cubicBezTo>
                  <a:pt x="12290" y="157"/>
                  <a:pt x="158" y="12289"/>
                  <a:pt x="1" y="27301"/>
                </a:cubicBezTo>
                <a:lnTo>
                  <a:pt x="1" y="359029"/>
                </a:lnTo>
                <a:cubicBezTo>
                  <a:pt x="-124" y="373983"/>
                  <a:pt x="11897" y="386206"/>
                  <a:pt x="26851" y="386331"/>
                </a:cubicBezTo>
                <a:cubicBezTo>
                  <a:pt x="27001" y="386332"/>
                  <a:pt x="27152" y="386332"/>
                  <a:pt x="27302" y="386331"/>
                </a:cubicBezTo>
                <a:lnTo>
                  <a:pt x="327618" y="386331"/>
                </a:lnTo>
                <a:lnTo>
                  <a:pt x="436823" y="497945"/>
                </a:lnTo>
                <a:lnTo>
                  <a:pt x="436823" y="387134"/>
                </a:lnTo>
                <a:lnTo>
                  <a:pt x="518728" y="387134"/>
                </a:lnTo>
                <a:cubicBezTo>
                  <a:pt x="533740" y="386977"/>
                  <a:pt x="545872" y="374845"/>
                  <a:pt x="546029" y="359832"/>
                </a:cubicBezTo>
                <a:lnTo>
                  <a:pt x="546029" y="28112"/>
                </a:lnTo>
                <a:cubicBezTo>
                  <a:pt x="546221" y="12823"/>
                  <a:pt x="534016" y="255"/>
                  <a:pt x="518728" y="0"/>
                </a:cubicBezTo>
                <a:close/>
                <a:moveTo>
                  <a:pt x="214526" y="253100"/>
                </a:moveTo>
                <a:cubicBezTo>
                  <a:pt x="214508" y="259370"/>
                  <a:pt x="209425" y="264445"/>
                  <a:pt x="203155" y="264454"/>
                </a:cubicBezTo>
                <a:lnTo>
                  <a:pt x="160597" y="264454"/>
                </a:lnTo>
                <a:lnTo>
                  <a:pt x="160597" y="145211"/>
                </a:lnTo>
                <a:lnTo>
                  <a:pt x="203155" y="145211"/>
                </a:lnTo>
                <a:cubicBezTo>
                  <a:pt x="209416" y="145220"/>
                  <a:pt x="214495" y="150281"/>
                  <a:pt x="214526" y="156541"/>
                </a:cubicBezTo>
                <a:close/>
                <a:moveTo>
                  <a:pt x="382004" y="199156"/>
                </a:moveTo>
                <a:cubicBezTo>
                  <a:pt x="381942" y="207087"/>
                  <a:pt x="376404" y="213920"/>
                  <a:pt x="368658" y="215625"/>
                </a:cubicBezTo>
                <a:cubicBezTo>
                  <a:pt x="371789" y="218799"/>
                  <a:pt x="373523" y="223091"/>
                  <a:pt x="373476" y="227549"/>
                </a:cubicBezTo>
                <a:cubicBezTo>
                  <a:pt x="373450" y="236944"/>
                  <a:pt x="365840" y="244554"/>
                  <a:pt x="356445" y="244580"/>
                </a:cubicBezTo>
                <a:lnTo>
                  <a:pt x="354743" y="244580"/>
                </a:lnTo>
                <a:cubicBezTo>
                  <a:pt x="357717" y="247608"/>
                  <a:pt x="359353" y="251700"/>
                  <a:pt x="359287" y="255943"/>
                </a:cubicBezTo>
                <a:cubicBezTo>
                  <a:pt x="359257" y="265333"/>
                  <a:pt x="351654" y="272939"/>
                  <a:pt x="342264" y="272974"/>
                </a:cubicBezTo>
                <a:lnTo>
                  <a:pt x="291170" y="272974"/>
                </a:lnTo>
                <a:cubicBezTo>
                  <a:pt x="253133" y="272974"/>
                  <a:pt x="251712" y="250257"/>
                  <a:pt x="231557" y="250257"/>
                </a:cubicBezTo>
                <a:lnTo>
                  <a:pt x="231557" y="159408"/>
                </a:lnTo>
                <a:cubicBezTo>
                  <a:pt x="232408" y="158838"/>
                  <a:pt x="282651" y="134419"/>
                  <a:pt x="282651" y="91267"/>
                </a:cubicBezTo>
                <a:cubicBezTo>
                  <a:pt x="282651" y="81861"/>
                  <a:pt x="290276" y="74236"/>
                  <a:pt x="299682" y="74236"/>
                </a:cubicBezTo>
                <a:cubicBezTo>
                  <a:pt x="309088" y="74236"/>
                  <a:pt x="316713" y="81861"/>
                  <a:pt x="316713" y="91267"/>
                </a:cubicBezTo>
                <a:cubicBezTo>
                  <a:pt x="317334" y="109718"/>
                  <a:pt x="314446" y="128119"/>
                  <a:pt x="308202" y="145492"/>
                </a:cubicBezTo>
                <a:cubicBezTo>
                  <a:pt x="308433" y="150048"/>
                  <a:pt x="312152" y="153648"/>
                  <a:pt x="316713" y="153731"/>
                </a:cubicBezTo>
                <a:lnTo>
                  <a:pt x="370650" y="153731"/>
                </a:lnTo>
                <a:cubicBezTo>
                  <a:pt x="380044" y="153757"/>
                  <a:pt x="387654" y="161367"/>
                  <a:pt x="387681" y="170762"/>
                </a:cubicBezTo>
                <a:cubicBezTo>
                  <a:pt x="387768" y="177884"/>
                  <a:pt x="383317" y="184273"/>
                  <a:pt x="376608" y="186661"/>
                </a:cubicBezTo>
                <a:cubicBezTo>
                  <a:pt x="380072" y="189890"/>
                  <a:pt x="382029" y="194420"/>
                  <a:pt x="382004" y="19915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8" name="图形 184" descr="注释斜杠静音 纯色填充">
            <a:extLst>
              <a:ext uri="{FF2B5EF4-FFF2-40B4-BE49-F238E27FC236}">
                <a16:creationId xmlns:a16="http://schemas.microsoft.com/office/drawing/2014/main" id="{3938D09C-F440-4362-8EBB-F9829BDD71BE}"/>
              </a:ext>
            </a:extLst>
          </p:cNvPr>
          <p:cNvSpPr/>
          <p:nvPr/>
        </p:nvSpPr>
        <p:spPr>
          <a:xfrm>
            <a:off x="2231612" y="3030497"/>
            <a:ext cx="445905" cy="386018"/>
          </a:xfrm>
          <a:custGeom>
            <a:avLst/>
            <a:gdLst>
              <a:gd name="connsiteX0" fmla="*/ 27302 w 445905"/>
              <a:gd name="connsiteY0" fmla="*/ 386018 h 386018"/>
              <a:gd name="connsiteX1" fmla="*/ 59903 w 445905"/>
              <a:gd name="connsiteY1" fmla="*/ 386018 h 386018"/>
              <a:gd name="connsiteX2" fmla="*/ 445905 w 445905"/>
              <a:gd name="connsiteY2" fmla="*/ 0 h 386018"/>
              <a:gd name="connsiteX3" fmla="*/ 27302 w 445905"/>
              <a:gd name="connsiteY3" fmla="*/ 0 h 386018"/>
              <a:gd name="connsiteX4" fmla="*/ 1 w 445905"/>
              <a:gd name="connsiteY4" fmla="*/ 27301 h 386018"/>
              <a:gd name="connsiteX5" fmla="*/ 1 w 445905"/>
              <a:gd name="connsiteY5" fmla="*/ 358732 h 386018"/>
              <a:gd name="connsiteX6" fmla="*/ 26834 w 445905"/>
              <a:gd name="connsiteY6" fmla="*/ 386018 h 386018"/>
              <a:gd name="connsiteX7" fmla="*/ 27302 w 445905"/>
              <a:gd name="connsiteY7" fmla="*/ 386018 h 386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905" h="386018">
                <a:moveTo>
                  <a:pt x="27302" y="386018"/>
                </a:moveTo>
                <a:lnTo>
                  <a:pt x="59903" y="386018"/>
                </a:lnTo>
                <a:lnTo>
                  <a:pt x="445905" y="0"/>
                </a:lnTo>
                <a:lnTo>
                  <a:pt x="27302" y="0"/>
                </a:lnTo>
                <a:cubicBezTo>
                  <a:pt x="12286" y="148"/>
                  <a:pt x="149" y="12285"/>
                  <a:pt x="1" y="27301"/>
                </a:cubicBezTo>
                <a:lnTo>
                  <a:pt x="1" y="358732"/>
                </a:lnTo>
                <a:cubicBezTo>
                  <a:pt x="-124" y="373677"/>
                  <a:pt x="11890" y="385893"/>
                  <a:pt x="26834" y="386018"/>
                </a:cubicBezTo>
                <a:cubicBezTo>
                  <a:pt x="26991" y="386019"/>
                  <a:pt x="27147" y="386019"/>
                  <a:pt x="27302" y="38601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9" name="图形 184" descr="注释斜杠静音 纯色填充">
            <a:extLst>
              <a:ext uri="{FF2B5EF4-FFF2-40B4-BE49-F238E27FC236}">
                <a16:creationId xmlns:a16="http://schemas.microsoft.com/office/drawing/2014/main" id="{3938D09C-F440-4362-8EBB-F9829BDD71BE}"/>
              </a:ext>
            </a:extLst>
          </p:cNvPr>
          <p:cNvSpPr/>
          <p:nvPr/>
        </p:nvSpPr>
        <p:spPr>
          <a:xfrm>
            <a:off x="2238735" y="2956189"/>
            <a:ext cx="581214" cy="581222"/>
          </a:xfrm>
          <a:custGeom>
            <a:avLst/>
            <a:gdLst>
              <a:gd name="connsiteX0" fmla="*/ 581215 w 581214"/>
              <a:gd name="connsiteY0" fmla="*/ 34063 h 581222"/>
              <a:gd name="connsiteX1" fmla="*/ 547152 w 581214"/>
              <a:gd name="connsiteY1" fmla="*/ 0 h 581222"/>
              <a:gd name="connsiteX2" fmla="*/ 0 w 581214"/>
              <a:gd name="connsiteY2" fmla="*/ 547160 h 581222"/>
              <a:gd name="connsiteX3" fmla="*/ 34063 w 581214"/>
              <a:gd name="connsiteY3" fmla="*/ 581223 h 581222"/>
              <a:gd name="connsiteX4" fmla="*/ 154951 w 581214"/>
              <a:gd name="connsiteY4" fmla="*/ 460326 h 581222"/>
              <a:gd name="connsiteX5" fmla="*/ 320318 w 581214"/>
              <a:gd name="connsiteY5" fmla="*/ 460326 h 581222"/>
              <a:gd name="connsiteX6" fmla="*/ 429459 w 581214"/>
              <a:gd name="connsiteY6" fmla="*/ 571884 h 581222"/>
              <a:gd name="connsiteX7" fmla="*/ 429459 w 581214"/>
              <a:gd name="connsiteY7" fmla="*/ 461129 h 581222"/>
              <a:gd name="connsiteX8" fmla="*/ 511323 w 581214"/>
              <a:gd name="connsiteY8" fmla="*/ 461129 h 581222"/>
              <a:gd name="connsiteX9" fmla="*/ 538624 w 581214"/>
              <a:gd name="connsiteY9" fmla="*/ 433827 h 581222"/>
              <a:gd name="connsiteX10" fmla="*/ 538624 w 581214"/>
              <a:gd name="connsiteY10" fmla="*/ 102396 h 581222"/>
              <a:gd name="connsiteX11" fmla="*/ 531542 w 581214"/>
              <a:gd name="connsiteY11" fmla="*/ 83759 h 58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1214" h="581222">
                <a:moveTo>
                  <a:pt x="581215" y="34063"/>
                </a:moveTo>
                <a:lnTo>
                  <a:pt x="547152" y="0"/>
                </a:lnTo>
                <a:lnTo>
                  <a:pt x="0" y="547160"/>
                </a:lnTo>
                <a:lnTo>
                  <a:pt x="34063" y="581223"/>
                </a:lnTo>
                <a:lnTo>
                  <a:pt x="154951" y="460326"/>
                </a:lnTo>
                <a:lnTo>
                  <a:pt x="320318" y="460326"/>
                </a:lnTo>
                <a:lnTo>
                  <a:pt x="429459" y="571884"/>
                </a:lnTo>
                <a:lnTo>
                  <a:pt x="429459" y="461129"/>
                </a:lnTo>
                <a:lnTo>
                  <a:pt x="511323" y="461129"/>
                </a:lnTo>
                <a:cubicBezTo>
                  <a:pt x="526340" y="460981"/>
                  <a:pt x="538477" y="448844"/>
                  <a:pt x="538624" y="433827"/>
                </a:cubicBezTo>
                <a:lnTo>
                  <a:pt x="538624" y="102396"/>
                </a:lnTo>
                <a:cubicBezTo>
                  <a:pt x="538611" y="95529"/>
                  <a:pt x="536093" y="88902"/>
                  <a:pt x="531542" y="8375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0" name="图形 185" descr="双击手势 纯色填充">
            <a:extLst>
              <a:ext uri="{FF2B5EF4-FFF2-40B4-BE49-F238E27FC236}">
                <a16:creationId xmlns:a16="http://schemas.microsoft.com/office/drawing/2014/main" id="{24DF34C2-A066-4122-AF45-D2BFB7644918}"/>
              </a:ext>
            </a:extLst>
          </p:cNvPr>
          <p:cNvSpPr/>
          <p:nvPr/>
        </p:nvSpPr>
        <p:spPr>
          <a:xfrm>
            <a:off x="3253783" y="2974770"/>
            <a:ext cx="176656" cy="153369"/>
          </a:xfrm>
          <a:custGeom>
            <a:avLst/>
            <a:gdLst>
              <a:gd name="connsiteX0" fmla="*/ 176656 w 176656"/>
              <a:gd name="connsiteY0" fmla="*/ 88328 h 153369"/>
              <a:gd name="connsiteX1" fmla="*/ 88328 w 176656"/>
              <a:gd name="connsiteY1" fmla="*/ 0 h 153369"/>
              <a:gd name="connsiteX2" fmla="*/ 0 w 176656"/>
              <a:gd name="connsiteY2" fmla="*/ 88328 h 153369"/>
              <a:gd name="connsiteX3" fmla="*/ 28104 w 176656"/>
              <a:gd name="connsiteY3" fmla="*/ 153370 h 153369"/>
              <a:gd name="connsiteX4" fmla="*/ 28104 w 176656"/>
              <a:gd name="connsiteY4" fmla="*/ 110812 h 153369"/>
              <a:gd name="connsiteX5" fmla="*/ 65845 w 176656"/>
              <a:gd name="connsiteY5" fmla="*/ 28104 h 153369"/>
              <a:gd name="connsiteX6" fmla="*/ 148552 w 176656"/>
              <a:gd name="connsiteY6" fmla="*/ 65845 h 153369"/>
              <a:gd name="connsiteX7" fmla="*/ 148552 w 176656"/>
              <a:gd name="connsiteY7" fmla="*/ 110812 h 153369"/>
              <a:gd name="connsiteX8" fmla="*/ 148552 w 176656"/>
              <a:gd name="connsiteY8" fmla="*/ 152567 h 153369"/>
              <a:gd name="connsiteX9" fmla="*/ 176656 w 176656"/>
              <a:gd name="connsiteY9" fmla="*/ 88328 h 15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6656" h="153369">
                <a:moveTo>
                  <a:pt x="176656" y="88328"/>
                </a:moveTo>
                <a:cubicBezTo>
                  <a:pt x="176656" y="39346"/>
                  <a:pt x="137310" y="0"/>
                  <a:pt x="88328" y="0"/>
                </a:cubicBezTo>
                <a:cubicBezTo>
                  <a:pt x="39346" y="0"/>
                  <a:pt x="0" y="39346"/>
                  <a:pt x="0" y="88328"/>
                </a:cubicBezTo>
                <a:cubicBezTo>
                  <a:pt x="0" y="113221"/>
                  <a:pt x="10439" y="136507"/>
                  <a:pt x="28104" y="153370"/>
                </a:cubicBezTo>
                <a:lnTo>
                  <a:pt x="28104" y="110812"/>
                </a:lnTo>
                <a:cubicBezTo>
                  <a:pt x="16060" y="77889"/>
                  <a:pt x="32922" y="40952"/>
                  <a:pt x="65845" y="28104"/>
                </a:cubicBezTo>
                <a:cubicBezTo>
                  <a:pt x="98767" y="15257"/>
                  <a:pt x="135704" y="32922"/>
                  <a:pt x="148552" y="65845"/>
                </a:cubicBezTo>
                <a:cubicBezTo>
                  <a:pt x="154173" y="80298"/>
                  <a:pt x="154173" y="96358"/>
                  <a:pt x="148552" y="110812"/>
                </a:cubicBezTo>
                <a:lnTo>
                  <a:pt x="148552" y="152567"/>
                </a:lnTo>
                <a:cubicBezTo>
                  <a:pt x="166217" y="136507"/>
                  <a:pt x="176656" y="112418"/>
                  <a:pt x="176656" y="8832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1" name="图形 185" descr="双击手势 纯色填充">
            <a:extLst>
              <a:ext uri="{FF2B5EF4-FFF2-40B4-BE49-F238E27FC236}">
                <a16:creationId xmlns:a16="http://schemas.microsoft.com/office/drawing/2014/main" id="{24DF34C2-A066-4122-AF45-D2BFB7644918}"/>
              </a:ext>
            </a:extLst>
          </p:cNvPr>
          <p:cNvSpPr/>
          <p:nvPr/>
        </p:nvSpPr>
        <p:spPr>
          <a:xfrm>
            <a:off x="3205604" y="2926591"/>
            <a:ext cx="273143" cy="259363"/>
          </a:xfrm>
          <a:custGeom>
            <a:avLst/>
            <a:gdLst>
              <a:gd name="connsiteX0" fmla="*/ 136507 w 273143"/>
              <a:gd name="connsiteY0" fmla="*/ 0 h 259363"/>
              <a:gd name="connsiteX1" fmla="*/ 0 w 273143"/>
              <a:gd name="connsiteY1" fmla="*/ 136507 h 259363"/>
              <a:gd name="connsiteX2" fmla="*/ 76283 w 273143"/>
              <a:gd name="connsiteY2" fmla="*/ 259363 h 259363"/>
              <a:gd name="connsiteX3" fmla="*/ 76283 w 273143"/>
              <a:gd name="connsiteY3" fmla="*/ 232062 h 259363"/>
              <a:gd name="connsiteX4" fmla="*/ 41755 w 273143"/>
              <a:gd name="connsiteY4" fmla="*/ 77086 h 259363"/>
              <a:gd name="connsiteX5" fmla="*/ 196731 w 273143"/>
              <a:gd name="connsiteY5" fmla="*/ 41755 h 259363"/>
              <a:gd name="connsiteX6" fmla="*/ 231259 w 273143"/>
              <a:gd name="connsiteY6" fmla="*/ 196731 h 259363"/>
              <a:gd name="connsiteX7" fmla="*/ 196731 w 273143"/>
              <a:gd name="connsiteY7" fmla="*/ 231259 h 259363"/>
              <a:gd name="connsiteX8" fmla="*/ 196731 w 273143"/>
              <a:gd name="connsiteY8" fmla="*/ 258560 h 259363"/>
              <a:gd name="connsiteX9" fmla="*/ 259363 w 273143"/>
              <a:gd name="connsiteY9" fmla="*/ 76283 h 259363"/>
              <a:gd name="connsiteX10" fmla="*/ 136507 w 273143"/>
              <a:gd name="connsiteY10" fmla="*/ 0 h 25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3143" h="259363">
                <a:moveTo>
                  <a:pt x="136507" y="0"/>
                </a:moveTo>
                <a:cubicBezTo>
                  <a:pt x="61027" y="0"/>
                  <a:pt x="0" y="61027"/>
                  <a:pt x="0" y="136507"/>
                </a:cubicBezTo>
                <a:cubicBezTo>
                  <a:pt x="0" y="188701"/>
                  <a:pt x="29710" y="236077"/>
                  <a:pt x="76283" y="259363"/>
                </a:cubicBezTo>
                <a:lnTo>
                  <a:pt x="76283" y="232062"/>
                </a:lnTo>
                <a:cubicBezTo>
                  <a:pt x="24089" y="199140"/>
                  <a:pt x="8030" y="129280"/>
                  <a:pt x="41755" y="77086"/>
                </a:cubicBezTo>
                <a:cubicBezTo>
                  <a:pt x="75480" y="24892"/>
                  <a:pt x="143734" y="8030"/>
                  <a:pt x="196731" y="41755"/>
                </a:cubicBezTo>
                <a:cubicBezTo>
                  <a:pt x="249727" y="75480"/>
                  <a:pt x="264984" y="144537"/>
                  <a:pt x="231259" y="196731"/>
                </a:cubicBezTo>
                <a:cubicBezTo>
                  <a:pt x="222426" y="210381"/>
                  <a:pt x="210381" y="222426"/>
                  <a:pt x="196731" y="231259"/>
                </a:cubicBezTo>
                <a:lnTo>
                  <a:pt x="196731" y="258560"/>
                </a:lnTo>
                <a:cubicBezTo>
                  <a:pt x="264181" y="225638"/>
                  <a:pt x="292286" y="143734"/>
                  <a:pt x="259363" y="76283"/>
                </a:cubicBezTo>
                <a:cubicBezTo>
                  <a:pt x="236077" y="29710"/>
                  <a:pt x="187898" y="0"/>
                  <a:pt x="136507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2" name="图形 185" descr="双击手势 纯色填充">
            <a:extLst>
              <a:ext uri="{FF2B5EF4-FFF2-40B4-BE49-F238E27FC236}">
                <a16:creationId xmlns:a16="http://schemas.microsoft.com/office/drawing/2014/main" id="{24DF34C2-A066-4122-AF45-D2BFB7644918}"/>
              </a:ext>
            </a:extLst>
          </p:cNvPr>
          <p:cNvSpPr/>
          <p:nvPr/>
        </p:nvSpPr>
        <p:spPr>
          <a:xfrm>
            <a:off x="3204030" y="3026964"/>
            <a:ext cx="406277" cy="601433"/>
          </a:xfrm>
          <a:custGeom>
            <a:avLst/>
            <a:gdLst>
              <a:gd name="connsiteX0" fmla="*/ 101947 w 406277"/>
              <a:gd name="connsiteY0" fmla="*/ 36134 h 601433"/>
              <a:gd name="connsiteX1" fmla="*/ 101947 w 406277"/>
              <a:gd name="connsiteY1" fmla="*/ 387037 h 601433"/>
              <a:gd name="connsiteX2" fmla="*/ 101947 w 406277"/>
              <a:gd name="connsiteY2" fmla="*/ 387037 h 601433"/>
              <a:gd name="connsiteX3" fmla="*/ 71433 w 406277"/>
              <a:gd name="connsiteY3" fmla="*/ 252939 h 601433"/>
              <a:gd name="connsiteX4" fmla="*/ 28072 w 406277"/>
              <a:gd name="connsiteY4" fmla="*/ 225638 h 601433"/>
              <a:gd name="connsiteX5" fmla="*/ 771 w 406277"/>
              <a:gd name="connsiteY5" fmla="*/ 268196 h 601433"/>
              <a:gd name="connsiteX6" fmla="*/ 44132 w 406277"/>
              <a:gd name="connsiteY6" fmla="*/ 464124 h 601433"/>
              <a:gd name="connsiteX7" fmla="*/ 57783 w 406277"/>
              <a:gd name="connsiteY7" fmla="*/ 485001 h 601433"/>
              <a:gd name="connsiteX8" fmla="*/ 138081 w 406277"/>
              <a:gd name="connsiteY8" fmla="*/ 546831 h 601433"/>
              <a:gd name="connsiteX9" fmla="*/ 138081 w 406277"/>
              <a:gd name="connsiteY9" fmla="*/ 601434 h 601433"/>
              <a:gd name="connsiteX10" fmla="*/ 348462 w 406277"/>
              <a:gd name="connsiteY10" fmla="*/ 601434 h 601433"/>
              <a:gd name="connsiteX11" fmla="*/ 348462 w 406277"/>
              <a:gd name="connsiteY11" fmla="*/ 566103 h 601433"/>
              <a:gd name="connsiteX12" fmla="*/ 406277 w 406277"/>
              <a:gd name="connsiteY12" fmla="*/ 413536 h 601433"/>
              <a:gd name="connsiteX13" fmla="*/ 406277 w 406277"/>
              <a:gd name="connsiteY13" fmla="*/ 282650 h 601433"/>
              <a:gd name="connsiteX14" fmla="*/ 362916 w 406277"/>
              <a:gd name="connsiteY14" fmla="*/ 239289 h 601433"/>
              <a:gd name="connsiteX15" fmla="*/ 333206 w 406277"/>
              <a:gd name="connsiteY15" fmla="*/ 250530 h 601433"/>
              <a:gd name="connsiteX16" fmla="*/ 333206 w 406277"/>
              <a:gd name="connsiteY16" fmla="*/ 246516 h 601433"/>
              <a:gd name="connsiteX17" fmla="*/ 289845 w 406277"/>
              <a:gd name="connsiteY17" fmla="*/ 203155 h 601433"/>
              <a:gd name="connsiteX18" fmla="*/ 259331 w 406277"/>
              <a:gd name="connsiteY18" fmla="*/ 215199 h 601433"/>
              <a:gd name="connsiteX19" fmla="*/ 207137 w 406277"/>
              <a:gd name="connsiteY19" fmla="*/ 182277 h 601433"/>
              <a:gd name="connsiteX20" fmla="*/ 173412 w 406277"/>
              <a:gd name="connsiteY20" fmla="*/ 224032 h 601433"/>
              <a:gd name="connsiteX21" fmla="*/ 172609 w 406277"/>
              <a:gd name="connsiteY21" fmla="*/ 224032 h 601433"/>
              <a:gd name="connsiteX22" fmla="*/ 172609 w 406277"/>
              <a:gd name="connsiteY22" fmla="*/ 36134 h 601433"/>
              <a:gd name="connsiteX23" fmla="*/ 136475 w 406277"/>
              <a:gd name="connsiteY23" fmla="*/ 0 h 601433"/>
              <a:gd name="connsiteX24" fmla="*/ 101947 w 406277"/>
              <a:gd name="connsiteY24" fmla="*/ 36134 h 60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6277" h="601433">
                <a:moveTo>
                  <a:pt x="101947" y="36134"/>
                </a:moveTo>
                <a:lnTo>
                  <a:pt x="101947" y="387037"/>
                </a:lnTo>
                <a:lnTo>
                  <a:pt x="101947" y="387037"/>
                </a:lnTo>
                <a:lnTo>
                  <a:pt x="71433" y="252939"/>
                </a:lnTo>
                <a:cubicBezTo>
                  <a:pt x="66616" y="233668"/>
                  <a:pt x="47344" y="221623"/>
                  <a:pt x="28072" y="225638"/>
                </a:cubicBezTo>
                <a:cubicBezTo>
                  <a:pt x="8801" y="230456"/>
                  <a:pt x="-3244" y="248925"/>
                  <a:pt x="771" y="268196"/>
                </a:cubicBezTo>
                <a:lnTo>
                  <a:pt x="44132" y="464124"/>
                </a:lnTo>
                <a:cubicBezTo>
                  <a:pt x="45738" y="472154"/>
                  <a:pt x="50556" y="480183"/>
                  <a:pt x="57783" y="485001"/>
                </a:cubicBezTo>
                <a:lnTo>
                  <a:pt x="138081" y="546831"/>
                </a:lnTo>
                <a:lnTo>
                  <a:pt x="138081" y="601434"/>
                </a:lnTo>
                <a:lnTo>
                  <a:pt x="348462" y="601434"/>
                </a:lnTo>
                <a:lnTo>
                  <a:pt x="348462" y="566103"/>
                </a:lnTo>
                <a:cubicBezTo>
                  <a:pt x="348462" y="514712"/>
                  <a:pt x="406277" y="510697"/>
                  <a:pt x="406277" y="413536"/>
                </a:cubicBezTo>
                <a:lnTo>
                  <a:pt x="406277" y="282650"/>
                </a:lnTo>
                <a:cubicBezTo>
                  <a:pt x="406277" y="258560"/>
                  <a:pt x="387005" y="239289"/>
                  <a:pt x="362916" y="239289"/>
                </a:cubicBezTo>
                <a:cubicBezTo>
                  <a:pt x="351674" y="239289"/>
                  <a:pt x="341236" y="243304"/>
                  <a:pt x="333206" y="250530"/>
                </a:cubicBezTo>
                <a:cubicBezTo>
                  <a:pt x="333206" y="248925"/>
                  <a:pt x="333206" y="248122"/>
                  <a:pt x="333206" y="246516"/>
                </a:cubicBezTo>
                <a:cubicBezTo>
                  <a:pt x="333206" y="222426"/>
                  <a:pt x="313934" y="203155"/>
                  <a:pt x="289845" y="203155"/>
                </a:cubicBezTo>
                <a:cubicBezTo>
                  <a:pt x="278603" y="203155"/>
                  <a:pt x="267361" y="207169"/>
                  <a:pt x="259331" y="215199"/>
                </a:cubicBezTo>
                <a:cubicBezTo>
                  <a:pt x="253710" y="191913"/>
                  <a:pt x="230424" y="176656"/>
                  <a:pt x="207137" y="182277"/>
                </a:cubicBezTo>
                <a:cubicBezTo>
                  <a:pt x="187063" y="187095"/>
                  <a:pt x="173412" y="203958"/>
                  <a:pt x="173412" y="224032"/>
                </a:cubicBezTo>
                <a:lnTo>
                  <a:pt x="172609" y="224032"/>
                </a:lnTo>
                <a:lnTo>
                  <a:pt x="172609" y="36134"/>
                </a:lnTo>
                <a:cubicBezTo>
                  <a:pt x="172609" y="16060"/>
                  <a:pt x="156550" y="0"/>
                  <a:pt x="136475" y="0"/>
                </a:cubicBezTo>
                <a:cubicBezTo>
                  <a:pt x="118006" y="0"/>
                  <a:pt x="101947" y="16060"/>
                  <a:pt x="101947" y="3613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3" name="图形 186" descr="下载 纯色填充">
            <a:extLst>
              <a:ext uri="{FF2B5EF4-FFF2-40B4-BE49-F238E27FC236}">
                <a16:creationId xmlns:a16="http://schemas.microsoft.com/office/drawing/2014/main" id="{5F48CC04-91DF-4F27-A8EE-6B405C2F6B06}"/>
              </a:ext>
            </a:extLst>
          </p:cNvPr>
          <p:cNvSpPr/>
          <p:nvPr/>
        </p:nvSpPr>
        <p:spPr>
          <a:xfrm>
            <a:off x="4140252" y="3022949"/>
            <a:ext cx="329222" cy="417550"/>
          </a:xfrm>
          <a:custGeom>
            <a:avLst/>
            <a:gdLst>
              <a:gd name="connsiteX0" fmla="*/ 329223 w 329222"/>
              <a:gd name="connsiteY0" fmla="*/ 224835 h 417550"/>
              <a:gd name="connsiteX1" fmla="*/ 228850 w 329222"/>
              <a:gd name="connsiteY1" fmla="*/ 224835 h 417550"/>
              <a:gd name="connsiteX2" fmla="*/ 228850 w 329222"/>
              <a:gd name="connsiteY2" fmla="*/ 0 h 417550"/>
              <a:gd name="connsiteX3" fmla="*/ 100373 w 329222"/>
              <a:gd name="connsiteY3" fmla="*/ 0 h 417550"/>
              <a:gd name="connsiteX4" fmla="*/ 100373 w 329222"/>
              <a:gd name="connsiteY4" fmla="*/ 224835 h 417550"/>
              <a:gd name="connsiteX5" fmla="*/ 0 w 329222"/>
              <a:gd name="connsiteY5" fmla="*/ 224835 h 417550"/>
              <a:gd name="connsiteX6" fmla="*/ 164611 w 329222"/>
              <a:gd name="connsiteY6" fmla="*/ 417551 h 4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222" h="417550">
                <a:moveTo>
                  <a:pt x="329223" y="224835"/>
                </a:moveTo>
                <a:lnTo>
                  <a:pt x="228850" y="224835"/>
                </a:lnTo>
                <a:lnTo>
                  <a:pt x="228850" y="0"/>
                </a:lnTo>
                <a:lnTo>
                  <a:pt x="100373" y="0"/>
                </a:lnTo>
                <a:lnTo>
                  <a:pt x="100373" y="224835"/>
                </a:lnTo>
                <a:lnTo>
                  <a:pt x="0" y="224835"/>
                </a:lnTo>
                <a:lnTo>
                  <a:pt x="164611" y="41755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4" name="图形 186" descr="下载 纯色填充">
            <a:extLst>
              <a:ext uri="{FF2B5EF4-FFF2-40B4-BE49-F238E27FC236}">
                <a16:creationId xmlns:a16="http://schemas.microsoft.com/office/drawing/2014/main" id="{5F48CC04-91DF-4F27-A8EE-6B405C2F6B06}"/>
              </a:ext>
            </a:extLst>
          </p:cNvPr>
          <p:cNvSpPr/>
          <p:nvPr/>
        </p:nvSpPr>
        <p:spPr>
          <a:xfrm>
            <a:off x="4055938" y="3344142"/>
            <a:ext cx="497849" cy="192715"/>
          </a:xfrm>
          <a:custGeom>
            <a:avLst/>
            <a:gdLst>
              <a:gd name="connsiteX0" fmla="*/ 449670 w 497849"/>
              <a:gd name="connsiteY0" fmla="*/ 0 h 192715"/>
              <a:gd name="connsiteX1" fmla="*/ 449670 w 497849"/>
              <a:gd name="connsiteY1" fmla="*/ 144537 h 192715"/>
              <a:gd name="connsiteX2" fmla="*/ 48179 w 497849"/>
              <a:gd name="connsiteY2" fmla="*/ 144537 h 192715"/>
              <a:gd name="connsiteX3" fmla="*/ 48179 w 497849"/>
              <a:gd name="connsiteY3" fmla="*/ 0 h 192715"/>
              <a:gd name="connsiteX4" fmla="*/ 0 w 497849"/>
              <a:gd name="connsiteY4" fmla="*/ 0 h 192715"/>
              <a:gd name="connsiteX5" fmla="*/ 0 w 497849"/>
              <a:gd name="connsiteY5" fmla="*/ 192716 h 192715"/>
              <a:gd name="connsiteX6" fmla="*/ 497849 w 497849"/>
              <a:gd name="connsiteY6" fmla="*/ 192716 h 192715"/>
              <a:gd name="connsiteX7" fmla="*/ 497849 w 497849"/>
              <a:gd name="connsiteY7" fmla="*/ 0 h 19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7849" h="192715">
                <a:moveTo>
                  <a:pt x="449670" y="0"/>
                </a:moveTo>
                <a:lnTo>
                  <a:pt x="449670" y="144537"/>
                </a:lnTo>
                <a:lnTo>
                  <a:pt x="48179" y="144537"/>
                </a:lnTo>
                <a:lnTo>
                  <a:pt x="48179" y="0"/>
                </a:lnTo>
                <a:lnTo>
                  <a:pt x="0" y="0"/>
                </a:lnTo>
                <a:lnTo>
                  <a:pt x="0" y="192716"/>
                </a:lnTo>
                <a:lnTo>
                  <a:pt x="497849" y="192716"/>
                </a:lnTo>
                <a:lnTo>
                  <a:pt x="497849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5" name="图形 187" descr="从云中下载 纯色填充">
            <a:extLst>
              <a:ext uri="{FF2B5EF4-FFF2-40B4-BE49-F238E27FC236}">
                <a16:creationId xmlns:a16="http://schemas.microsoft.com/office/drawing/2014/main" id="{1F82D566-949A-4E26-ABBE-5FDB67DE1D20}"/>
              </a:ext>
            </a:extLst>
          </p:cNvPr>
          <p:cNvSpPr/>
          <p:nvPr/>
        </p:nvSpPr>
        <p:spPr>
          <a:xfrm>
            <a:off x="5036355" y="3175515"/>
            <a:ext cx="329222" cy="385431"/>
          </a:xfrm>
          <a:custGeom>
            <a:avLst/>
            <a:gdLst>
              <a:gd name="connsiteX0" fmla="*/ 228850 w 329222"/>
              <a:gd name="connsiteY0" fmla="*/ 0 h 385431"/>
              <a:gd name="connsiteX1" fmla="*/ 100373 w 329222"/>
              <a:gd name="connsiteY1" fmla="*/ 0 h 385431"/>
              <a:gd name="connsiteX2" fmla="*/ 100373 w 329222"/>
              <a:gd name="connsiteY2" fmla="*/ 192716 h 385431"/>
              <a:gd name="connsiteX3" fmla="*/ 0 w 329222"/>
              <a:gd name="connsiteY3" fmla="*/ 192716 h 385431"/>
              <a:gd name="connsiteX4" fmla="*/ 164611 w 329222"/>
              <a:gd name="connsiteY4" fmla="*/ 385432 h 385431"/>
              <a:gd name="connsiteX5" fmla="*/ 329223 w 329222"/>
              <a:gd name="connsiteY5" fmla="*/ 192716 h 385431"/>
              <a:gd name="connsiteX6" fmla="*/ 228850 w 329222"/>
              <a:gd name="connsiteY6" fmla="*/ 192716 h 385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222" h="385431">
                <a:moveTo>
                  <a:pt x="228850" y="0"/>
                </a:moveTo>
                <a:lnTo>
                  <a:pt x="100373" y="0"/>
                </a:lnTo>
                <a:lnTo>
                  <a:pt x="100373" y="192716"/>
                </a:lnTo>
                <a:lnTo>
                  <a:pt x="0" y="192716"/>
                </a:lnTo>
                <a:lnTo>
                  <a:pt x="164611" y="385432"/>
                </a:lnTo>
                <a:lnTo>
                  <a:pt x="329223" y="192716"/>
                </a:lnTo>
                <a:lnTo>
                  <a:pt x="228850" y="19271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6" name="图形 187" descr="从云中下载 纯色填充">
            <a:extLst>
              <a:ext uri="{FF2B5EF4-FFF2-40B4-BE49-F238E27FC236}">
                <a16:creationId xmlns:a16="http://schemas.microsoft.com/office/drawing/2014/main" id="{1F82D566-949A-4E26-ABBE-5FDB67DE1D20}"/>
              </a:ext>
            </a:extLst>
          </p:cNvPr>
          <p:cNvSpPr/>
          <p:nvPr/>
        </p:nvSpPr>
        <p:spPr>
          <a:xfrm>
            <a:off x="4835665" y="2998998"/>
            <a:ext cx="738925" cy="449531"/>
          </a:xfrm>
          <a:custGeom>
            <a:avLst/>
            <a:gdLst>
              <a:gd name="connsiteX0" fmla="*/ 631088 w 738925"/>
              <a:gd name="connsiteY0" fmla="*/ 199804 h 449531"/>
              <a:gd name="connsiteX1" fmla="*/ 570864 w 738925"/>
              <a:gd name="connsiteY1" fmla="*/ 101840 h 449531"/>
              <a:gd name="connsiteX2" fmla="*/ 456038 w 738925"/>
              <a:gd name="connsiteY2" fmla="*/ 77751 h 449531"/>
              <a:gd name="connsiteX3" fmla="*/ 273761 w 738925"/>
              <a:gd name="connsiteY3" fmla="*/ 4679 h 449531"/>
              <a:gd name="connsiteX4" fmla="*/ 143678 w 738925"/>
              <a:gd name="connsiteY4" fmla="*/ 149216 h 449531"/>
              <a:gd name="connsiteX5" fmla="*/ 28851 w 738925"/>
              <a:gd name="connsiteY5" fmla="*/ 208637 h 449531"/>
              <a:gd name="connsiteX6" fmla="*/ 13595 w 738925"/>
              <a:gd name="connsiteY6" fmla="*/ 362809 h 449531"/>
              <a:gd name="connsiteX7" fmla="*/ 139663 w 738925"/>
              <a:gd name="connsiteY7" fmla="*/ 448728 h 449531"/>
              <a:gd name="connsiteX8" fmla="*/ 198281 w 738925"/>
              <a:gd name="connsiteY8" fmla="*/ 448728 h 449531"/>
              <a:gd name="connsiteX9" fmla="*/ 176600 w 738925"/>
              <a:gd name="connsiteY9" fmla="*/ 422230 h 449531"/>
              <a:gd name="connsiteX10" fmla="*/ 156526 w 738925"/>
              <a:gd name="connsiteY10" fmla="*/ 398943 h 449531"/>
              <a:gd name="connsiteX11" fmla="*/ 142072 w 738925"/>
              <a:gd name="connsiteY11" fmla="*/ 398943 h 449531"/>
              <a:gd name="connsiteX12" fmla="*/ 57759 w 738925"/>
              <a:gd name="connsiteY12" fmla="*/ 341932 h 449531"/>
              <a:gd name="connsiteX13" fmla="*/ 68197 w 738925"/>
              <a:gd name="connsiteY13" fmla="*/ 239150 h 449531"/>
              <a:gd name="connsiteX14" fmla="*/ 162949 w 738925"/>
              <a:gd name="connsiteY14" fmla="*/ 200607 h 449531"/>
              <a:gd name="connsiteX15" fmla="*/ 191054 w 738925"/>
              <a:gd name="connsiteY15" fmla="*/ 205425 h 449531"/>
              <a:gd name="connsiteX16" fmla="*/ 191054 w 738925"/>
              <a:gd name="connsiteY16" fmla="*/ 174108 h 449531"/>
              <a:gd name="connsiteX17" fmla="*/ 285003 w 738925"/>
              <a:gd name="connsiteY17" fmla="*/ 53661 h 449531"/>
              <a:gd name="connsiteX18" fmla="*/ 423116 w 738925"/>
              <a:gd name="connsiteY18" fmla="*/ 117900 h 449531"/>
              <a:gd name="connsiteX19" fmla="*/ 432751 w 738925"/>
              <a:gd name="connsiteY19" fmla="*/ 137171 h 449531"/>
              <a:gd name="connsiteX20" fmla="*/ 452826 w 738925"/>
              <a:gd name="connsiteY20" fmla="*/ 129944 h 449531"/>
              <a:gd name="connsiteX21" fmla="*/ 542760 w 738925"/>
              <a:gd name="connsiteY21" fmla="*/ 142792 h 449531"/>
              <a:gd name="connsiteX22" fmla="*/ 584515 w 738925"/>
              <a:gd name="connsiteY22" fmla="*/ 223893 h 449531"/>
              <a:gd name="connsiteX23" fmla="*/ 584515 w 738925"/>
              <a:gd name="connsiteY23" fmla="*/ 248786 h 449531"/>
              <a:gd name="connsiteX24" fmla="*/ 617437 w 738925"/>
              <a:gd name="connsiteY24" fmla="*/ 248786 h 449531"/>
              <a:gd name="connsiteX25" fmla="*/ 689706 w 738925"/>
              <a:gd name="connsiteY25" fmla="*/ 324266 h 449531"/>
              <a:gd name="connsiteX26" fmla="*/ 616634 w 738925"/>
              <a:gd name="connsiteY26" fmla="*/ 398943 h 449531"/>
              <a:gd name="connsiteX27" fmla="*/ 574879 w 738925"/>
              <a:gd name="connsiteY27" fmla="*/ 398943 h 449531"/>
              <a:gd name="connsiteX28" fmla="*/ 554002 w 738925"/>
              <a:gd name="connsiteY28" fmla="*/ 422230 h 449531"/>
              <a:gd name="connsiteX29" fmla="*/ 531518 w 738925"/>
              <a:gd name="connsiteY29" fmla="*/ 449531 h 449531"/>
              <a:gd name="connsiteX30" fmla="*/ 616634 w 738925"/>
              <a:gd name="connsiteY30" fmla="*/ 449531 h 449531"/>
              <a:gd name="connsiteX31" fmla="*/ 738688 w 738925"/>
              <a:gd name="connsiteY31" fmla="*/ 331493 h 449531"/>
              <a:gd name="connsiteX32" fmla="*/ 631088 w 738925"/>
              <a:gd name="connsiteY32" fmla="*/ 199804 h 44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8925" h="449531">
                <a:moveTo>
                  <a:pt x="631088" y="199804"/>
                </a:moveTo>
                <a:cubicBezTo>
                  <a:pt x="624664" y="160458"/>
                  <a:pt x="602984" y="125126"/>
                  <a:pt x="570864" y="101840"/>
                </a:cubicBezTo>
                <a:cubicBezTo>
                  <a:pt x="537942" y="78553"/>
                  <a:pt x="496187" y="69721"/>
                  <a:pt x="456038" y="77751"/>
                </a:cubicBezTo>
                <a:cubicBezTo>
                  <a:pt x="416692" y="17527"/>
                  <a:pt x="343620" y="-12184"/>
                  <a:pt x="273761" y="4679"/>
                </a:cubicBezTo>
                <a:cubicBezTo>
                  <a:pt x="205507" y="22345"/>
                  <a:pt x="154117" y="79356"/>
                  <a:pt x="143678" y="149216"/>
                </a:cubicBezTo>
                <a:cubicBezTo>
                  <a:pt x="98711" y="150822"/>
                  <a:pt x="56153" y="172502"/>
                  <a:pt x="28851" y="208637"/>
                </a:cubicBezTo>
                <a:cubicBezTo>
                  <a:pt x="-3268" y="253604"/>
                  <a:pt x="-8889" y="312221"/>
                  <a:pt x="13595" y="362809"/>
                </a:cubicBezTo>
                <a:cubicBezTo>
                  <a:pt x="36881" y="412594"/>
                  <a:pt x="85060" y="445516"/>
                  <a:pt x="139663" y="448728"/>
                </a:cubicBezTo>
                <a:lnTo>
                  <a:pt x="198281" y="448728"/>
                </a:lnTo>
                <a:lnTo>
                  <a:pt x="176600" y="422230"/>
                </a:lnTo>
                <a:lnTo>
                  <a:pt x="156526" y="398943"/>
                </a:lnTo>
                <a:lnTo>
                  <a:pt x="142072" y="398943"/>
                </a:lnTo>
                <a:cubicBezTo>
                  <a:pt x="105938" y="396535"/>
                  <a:pt x="73818" y="374854"/>
                  <a:pt x="57759" y="341932"/>
                </a:cubicBezTo>
                <a:cubicBezTo>
                  <a:pt x="42502" y="308206"/>
                  <a:pt x="46517" y="269663"/>
                  <a:pt x="68197" y="239150"/>
                </a:cubicBezTo>
                <a:cubicBezTo>
                  <a:pt x="89878" y="209440"/>
                  <a:pt x="126012" y="194986"/>
                  <a:pt x="162949" y="200607"/>
                </a:cubicBezTo>
                <a:lnTo>
                  <a:pt x="191054" y="205425"/>
                </a:lnTo>
                <a:lnTo>
                  <a:pt x="191054" y="174108"/>
                </a:lnTo>
                <a:cubicBezTo>
                  <a:pt x="191054" y="117097"/>
                  <a:pt x="229597" y="67312"/>
                  <a:pt x="285003" y="53661"/>
                </a:cubicBezTo>
                <a:cubicBezTo>
                  <a:pt x="340409" y="40010"/>
                  <a:pt x="397420" y="67312"/>
                  <a:pt x="423116" y="117900"/>
                </a:cubicBezTo>
                <a:lnTo>
                  <a:pt x="432751" y="137171"/>
                </a:lnTo>
                <a:lnTo>
                  <a:pt x="452826" y="129944"/>
                </a:lnTo>
                <a:cubicBezTo>
                  <a:pt x="483339" y="119506"/>
                  <a:pt x="516262" y="124323"/>
                  <a:pt x="542760" y="142792"/>
                </a:cubicBezTo>
                <a:cubicBezTo>
                  <a:pt x="568456" y="162064"/>
                  <a:pt x="583712" y="191774"/>
                  <a:pt x="584515" y="223893"/>
                </a:cubicBezTo>
                <a:lnTo>
                  <a:pt x="584515" y="248786"/>
                </a:lnTo>
                <a:lnTo>
                  <a:pt x="617437" y="248786"/>
                </a:lnTo>
                <a:cubicBezTo>
                  <a:pt x="658389" y="250392"/>
                  <a:pt x="690509" y="284117"/>
                  <a:pt x="689706" y="324266"/>
                </a:cubicBezTo>
                <a:cubicBezTo>
                  <a:pt x="689706" y="365218"/>
                  <a:pt x="656784" y="398140"/>
                  <a:pt x="616634" y="398943"/>
                </a:cubicBezTo>
                <a:lnTo>
                  <a:pt x="574879" y="398943"/>
                </a:lnTo>
                <a:lnTo>
                  <a:pt x="554002" y="422230"/>
                </a:lnTo>
                <a:lnTo>
                  <a:pt x="531518" y="449531"/>
                </a:lnTo>
                <a:lnTo>
                  <a:pt x="616634" y="449531"/>
                </a:lnTo>
                <a:cubicBezTo>
                  <a:pt x="681676" y="447925"/>
                  <a:pt x="734673" y="396535"/>
                  <a:pt x="738688" y="331493"/>
                </a:cubicBezTo>
                <a:cubicBezTo>
                  <a:pt x="742703" y="266451"/>
                  <a:pt x="695327" y="209440"/>
                  <a:pt x="631088" y="19980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7" name="图形 188" descr="下楼 纯色填充">
            <a:extLst>
              <a:ext uri="{FF2B5EF4-FFF2-40B4-BE49-F238E27FC236}">
                <a16:creationId xmlns:a16="http://schemas.microsoft.com/office/drawing/2014/main" id="{23907F4F-490C-43AA-9E13-5BCB2C616D1A}"/>
              </a:ext>
            </a:extLst>
          </p:cNvPr>
          <p:cNvSpPr/>
          <p:nvPr/>
        </p:nvSpPr>
        <p:spPr>
          <a:xfrm>
            <a:off x="6203273" y="3312592"/>
            <a:ext cx="225806" cy="225806"/>
          </a:xfrm>
          <a:custGeom>
            <a:avLst/>
            <a:gdLst>
              <a:gd name="connsiteX0" fmla="*/ 225807 w 225806"/>
              <a:gd name="connsiteY0" fmla="*/ 34063 h 225806"/>
              <a:gd name="connsiteX1" fmla="*/ 191744 w 225806"/>
              <a:gd name="connsiteY1" fmla="*/ 0 h 225806"/>
              <a:gd name="connsiteX2" fmla="*/ 48179 w 225806"/>
              <a:gd name="connsiteY2" fmla="*/ 143565 h 225806"/>
              <a:gd name="connsiteX3" fmla="*/ 48179 w 225806"/>
              <a:gd name="connsiteY3" fmla="*/ 89300 h 225806"/>
              <a:gd name="connsiteX4" fmla="*/ 0 w 225806"/>
              <a:gd name="connsiteY4" fmla="*/ 89300 h 225806"/>
              <a:gd name="connsiteX5" fmla="*/ 0 w 225806"/>
              <a:gd name="connsiteY5" fmla="*/ 225807 h 225806"/>
              <a:gd name="connsiteX6" fmla="*/ 136507 w 225806"/>
              <a:gd name="connsiteY6" fmla="*/ 225807 h 225806"/>
              <a:gd name="connsiteX7" fmla="*/ 136507 w 225806"/>
              <a:gd name="connsiteY7" fmla="*/ 177628 h 225806"/>
              <a:gd name="connsiteX8" fmla="*/ 82241 w 225806"/>
              <a:gd name="connsiteY8" fmla="*/ 177628 h 225806"/>
              <a:gd name="connsiteX9" fmla="*/ 225807 w 225806"/>
              <a:gd name="connsiteY9" fmla="*/ 34063 h 225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5806" h="225806">
                <a:moveTo>
                  <a:pt x="225807" y="34063"/>
                </a:moveTo>
                <a:lnTo>
                  <a:pt x="191744" y="0"/>
                </a:lnTo>
                <a:lnTo>
                  <a:pt x="48179" y="143565"/>
                </a:lnTo>
                <a:lnTo>
                  <a:pt x="48179" y="89300"/>
                </a:lnTo>
                <a:lnTo>
                  <a:pt x="0" y="89300"/>
                </a:lnTo>
                <a:lnTo>
                  <a:pt x="0" y="225807"/>
                </a:lnTo>
                <a:lnTo>
                  <a:pt x="136507" y="225807"/>
                </a:lnTo>
                <a:lnTo>
                  <a:pt x="136507" y="177628"/>
                </a:lnTo>
                <a:lnTo>
                  <a:pt x="82241" y="177628"/>
                </a:lnTo>
                <a:lnTo>
                  <a:pt x="225807" y="3406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8" name="图形 188" descr="下楼 纯色填充">
            <a:extLst>
              <a:ext uri="{FF2B5EF4-FFF2-40B4-BE49-F238E27FC236}">
                <a16:creationId xmlns:a16="http://schemas.microsoft.com/office/drawing/2014/main" id="{23907F4F-490C-43AA-9E13-5BCB2C616D1A}"/>
              </a:ext>
            </a:extLst>
          </p:cNvPr>
          <p:cNvSpPr/>
          <p:nvPr/>
        </p:nvSpPr>
        <p:spPr>
          <a:xfrm>
            <a:off x="5791985" y="3022949"/>
            <a:ext cx="626326" cy="513908"/>
          </a:xfrm>
          <a:custGeom>
            <a:avLst/>
            <a:gdLst>
              <a:gd name="connsiteX0" fmla="*/ 497849 w 626326"/>
              <a:gd name="connsiteY0" fmla="*/ 80298 h 513908"/>
              <a:gd name="connsiteX1" fmla="*/ 626326 w 626326"/>
              <a:gd name="connsiteY1" fmla="*/ 80298 h 513908"/>
              <a:gd name="connsiteX2" fmla="*/ 626326 w 626326"/>
              <a:gd name="connsiteY2" fmla="*/ 0 h 513908"/>
              <a:gd name="connsiteX3" fmla="*/ 417551 w 626326"/>
              <a:gd name="connsiteY3" fmla="*/ 0 h 513908"/>
              <a:gd name="connsiteX4" fmla="*/ 417551 w 626326"/>
              <a:gd name="connsiteY4" fmla="*/ 144537 h 513908"/>
              <a:gd name="connsiteX5" fmla="*/ 273014 w 626326"/>
              <a:gd name="connsiteY5" fmla="*/ 144537 h 513908"/>
              <a:gd name="connsiteX6" fmla="*/ 273014 w 626326"/>
              <a:gd name="connsiteY6" fmla="*/ 289074 h 513908"/>
              <a:gd name="connsiteX7" fmla="*/ 128477 w 626326"/>
              <a:gd name="connsiteY7" fmla="*/ 289074 h 513908"/>
              <a:gd name="connsiteX8" fmla="*/ 128477 w 626326"/>
              <a:gd name="connsiteY8" fmla="*/ 433610 h 513908"/>
              <a:gd name="connsiteX9" fmla="*/ 0 w 626326"/>
              <a:gd name="connsiteY9" fmla="*/ 433610 h 513908"/>
              <a:gd name="connsiteX10" fmla="*/ 0 w 626326"/>
              <a:gd name="connsiteY10" fmla="*/ 513909 h 513908"/>
              <a:gd name="connsiteX11" fmla="*/ 208775 w 626326"/>
              <a:gd name="connsiteY11" fmla="*/ 513909 h 513908"/>
              <a:gd name="connsiteX12" fmla="*/ 208775 w 626326"/>
              <a:gd name="connsiteY12" fmla="*/ 369372 h 513908"/>
              <a:gd name="connsiteX13" fmla="*/ 353312 w 626326"/>
              <a:gd name="connsiteY13" fmla="*/ 369372 h 513908"/>
              <a:gd name="connsiteX14" fmla="*/ 353312 w 626326"/>
              <a:gd name="connsiteY14" fmla="*/ 224835 h 513908"/>
              <a:gd name="connsiteX15" fmla="*/ 497849 w 626326"/>
              <a:gd name="connsiteY15" fmla="*/ 224835 h 513908"/>
              <a:gd name="connsiteX16" fmla="*/ 497849 w 626326"/>
              <a:gd name="connsiteY16" fmla="*/ 80298 h 51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26326" h="513908">
                <a:moveTo>
                  <a:pt x="497849" y="80298"/>
                </a:moveTo>
                <a:lnTo>
                  <a:pt x="626326" y="80298"/>
                </a:lnTo>
                <a:lnTo>
                  <a:pt x="626326" y="0"/>
                </a:lnTo>
                <a:lnTo>
                  <a:pt x="417551" y="0"/>
                </a:lnTo>
                <a:lnTo>
                  <a:pt x="417551" y="144537"/>
                </a:lnTo>
                <a:lnTo>
                  <a:pt x="273014" y="144537"/>
                </a:lnTo>
                <a:lnTo>
                  <a:pt x="273014" y="289074"/>
                </a:lnTo>
                <a:lnTo>
                  <a:pt x="128477" y="289074"/>
                </a:lnTo>
                <a:lnTo>
                  <a:pt x="128477" y="433610"/>
                </a:lnTo>
                <a:lnTo>
                  <a:pt x="0" y="433610"/>
                </a:lnTo>
                <a:lnTo>
                  <a:pt x="0" y="513909"/>
                </a:lnTo>
                <a:lnTo>
                  <a:pt x="208775" y="513909"/>
                </a:lnTo>
                <a:lnTo>
                  <a:pt x="208775" y="369372"/>
                </a:lnTo>
                <a:lnTo>
                  <a:pt x="353312" y="369372"/>
                </a:lnTo>
                <a:lnTo>
                  <a:pt x="353312" y="224835"/>
                </a:lnTo>
                <a:lnTo>
                  <a:pt x="497849" y="224835"/>
                </a:lnTo>
                <a:lnTo>
                  <a:pt x="497849" y="8029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9" name="图形 189" descr="下楼 纯色填充">
            <a:extLst>
              <a:ext uri="{FF2B5EF4-FFF2-40B4-BE49-F238E27FC236}">
                <a16:creationId xmlns:a16="http://schemas.microsoft.com/office/drawing/2014/main" id="{82A569FC-74DB-4FEA-ABC9-ECE93DF0F70B}"/>
              </a:ext>
            </a:extLst>
          </p:cNvPr>
          <p:cNvSpPr/>
          <p:nvPr/>
        </p:nvSpPr>
        <p:spPr>
          <a:xfrm>
            <a:off x="6692052" y="3312825"/>
            <a:ext cx="225638" cy="225638"/>
          </a:xfrm>
          <a:custGeom>
            <a:avLst/>
            <a:gdLst>
              <a:gd name="connsiteX0" fmla="*/ 143734 w 225638"/>
              <a:gd name="connsiteY0" fmla="*/ 177459 h 225638"/>
              <a:gd name="connsiteX1" fmla="*/ 89131 w 225638"/>
              <a:gd name="connsiteY1" fmla="*/ 177459 h 225638"/>
              <a:gd name="connsiteX2" fmla="*/ 89131 w 225638"/>
              <a:gd name="connsiteY2" fmla="*/ 225638 h 225638"/>
              <a:gd name="connsiteX3" fmla="*/ 225638 w 225638"/>
              <a:gd name="connsiteY3" fmla="*/ 225638 h 225638"/>
              <a:gd name="connsiteX4" fmla="*/ 225638 w 225638"/>
              <a:gd name="connsiteY4" fmla="*/ 89131 h 225638"/>
              <a:gd name="connsiteX5" fmla="*/ 177459 w 225638"/>
              <a:gd name="connsiteY5" fmla="*/ 89131 h 225638"/>
              <a:gd name="connsiteX6" fmla="*/ 177459 w 225638"/>
              <a:gd name="connsiteY6" fmla="*/ 142931 h 225638"/>
              <a:gd name="connsiteX7" fmla="*/ 33725 w 225638"/>
              <a:gd name="connsiteY7" fmla="*/ 0 h 225638"/>
              <a:gd name="connsiteX8" fmla="*/ 0 w 225638"/>
              <a:gd name="connsiteY8" fmla="*/ 33725 h 225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638" h="225638">
                <a:moveTo>
                  <a:pt x="143734" y="177459"/>
                </a:moveTo>
                <a:lnTo>
                  <a:pt x="89131" y="177459"/>
                </a:lnTo>
                <a:lnTo>
                  <a:pt x="89131" y="225638"/>
                </a:lnTo>
                <a:lnTo>
                  <a:pt x="225638" y="225638"/>
                </a:lnTo>
                <a:lnTo>
                  <a:pt x="225638" y="89131"/>
                </a:lnTo>
                <a:lnTo>
                  <a:pt x="177459" y="89131"/>
                </a:lnTo>
                <a:lnTo>
                  <a:pt x="177459" y="142931"/>
                </a:lnTo>
                <a:lnTo>
                  <a:pt x="33725" y="0"/>
                </a:lnTo>
                <a:lnTo>
                  <a:pt x="0" y="33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0" name="图形 189" descr="下楼 纯色填充">
            <a:extLst>
              <a:ext uri="{FF2B5EF4-FFF2-40B4-BE49-F238E27FC236}">
                <a16:creationId xmlns:a16="http://schemas.microsoft.com/office/drawing/2014/main" id="{82A569FC-74DB-4FEA-ABC9-ECE93DF0F70B}"/>
              </a:ext>
            </a:extLst>
          </p:cNvPr>
          <p:cNvSpPr/>
          <p:nvPr/>
        </p:nvSpPr>
        <p:spPr>
          <a:xfrm>
            <a:off x="6702491" y="3022949"/>
            <a:ext cx="626326" cy="513908"/>
          </a:xfrm>
          <a:custGeom>
            <a:avLst/>
            <a:gdLst>
              <a:gd name="connsiteX0" fmla="*/ 128477 w 626326"/>
              <a:gd name="connsiteY0" fmla="*/ 224835 h 513908"/>
              <a:gd name="connsiteX1" fmla="*/ 273014 w 626326"/>
              <a:gd name="connsiteY1" fmla="*/ 224835 h 513908"/>
              <a:gd name="connsiteX2" fmla="*/ 273014 w 626326"/>
              <a:gd name="connsiteY2" fmla="*/ 369372 h 513908"/>
              <a:gd name="connsiteX3" fmla="*/ 417551 w 626326"/>
              <a:gd name="connsiteY3" fmla="*/ 369372 h 513908"/>
              <a:gd name="connsiteX4" fmla="*/ 417551 w 626326"/>
              <a:gd name="connsiteY4" fmla="*/ 513909 h 513908"/>
              <a:gd name="connsiteX5" fmla="*/ 626326 w 626326"/>
              <a:gd name="connsiteY5" fmla="*/ 513909 h 513908"/>
              <a:gd name="connsiteX6" fmla="*/ 626326 w 626326"/>
              <a:gd name="connsiteY6" fmla="*/ 433610 h 513908"/>
              <a:gd name="connsiteX7" fmla="*/ 497849 w 626326"/>
              <a:gd name="connsiteY7" fmla="*/ 433610 h 513908"/>
              <a:gd name="connsiteX8" fmla="*/ 497849 w 626326"/>
              <a:gd name="connsiteY8" fmla="*/ 289074 h 513908"/>
              <a:gd name="connsiteX9" fmla="*/ 353312 w 626326"/>
              <a:gd name="connsiteY9" fmla="*/ 289074 h 513908"/>
              <a:gd name="connsiteX10" fmla="*/ 353312 w 626326"/>
              <a:gd name="connsiteY10" fmla="*/ 144537 h 513908"/>
              <a:gd name="connsiteX11" fmla="*/ 208775 w 626326"/>
              <a:gd name="connsiteY11" fmla="*/ 144537 h 513908"/>
              <a:gd name="connsiteX12" fmla="*/ 208775 w 626326"/>
              <a:gd name="connsiteY12" fmla="*/ 0 h 513908"/>
              <a:gd name="connsiteX13" fmla="*/ 0 w 626326"/>
              <a:gd name="connsiteY13" fmla="*/ 0 h 513908"/>
              <a:gd name="connsiteX14" fmla="*/ 0 w 626326"/>
              <a:gd name="connsiteY14" fmla="*/ 80298 h 513908"/>
              <a:gd name="connsiteX15" fmla="*/ 128477 w 626326"/>
              <a:gd name="connsiteY15" fmla="*/ 80298 h 51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6326" h="513908">
                <a:moveTo>
                  <a:pt x="128477" y="224835"/>
                </a:moveTo>
                <a:lnTo>
                  <a:pt x="273014" y="224835"/>
                </a:lnTo>
                <a:lnTo>
                  <a:pt x="273014" y="369372"/>
                </a:lnTo>
                <a:lnTo>
                  <a:pt x="417551" y="369372"/>
                </a:lnTo>
                <a:lnTo>
                  <a:pt x="417551" y="513909"/>
                </a:lnTo>
                <a:lnTo>
                  <a:pt x="626326" y="513909"/>
                </a:lnTo>
                <a:lnTo>
                  <a:pt x="626326" y="433610"/>
                </a:lnTo>
                <a:lnTo>
                  <a:pt x="497849" y="433610"/>
                </a:lnTo>
                <a:lnTo>
                  <a:pt x="497849" y="289074"/>
                </a:lnTo>
                <a:lnTo>
                  <a:pt x="353312" y="289074"/>
                </a:lnTo>
                <a:lnTo>
                  <a:pt x="353312" y="144537"/>
                </a:lnTo>
                <a:lnTo>
                  <a:pt x="208775" y="144537"/>
                </a:lnTo>
                <a:lnTo>
                  <a:pt x="208775" y="0"/>
                </a:lnTo>
                <a:lnTo>
                  <a:pt x="0" y="0"/>
                </a:lnTo>
                <a:lnTo>
                  <a:pt x="0" y="80298"/>
                </a:lnTo>
                <a:lnTo>
                  <a:pt x="128477" y="8029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1" name="图形 190" descr="电梯 纯色填充">
            <a:extLst>
              <a:ext uri="{FF2B5EF4-FFF2-40B4-BE49-F238E27FC236}">
                <a16:creationId xmlns:a16="http://schemas.microsoft.com/office/drawing/2014/main" id="{78320F24-3347-4032-A325-E5DFD5BF8793}"/>
              </a:ext>
            </a:extLst>
          </p:cNvPr>
          <p:cNvSpPr/>
          <p:nvPr/>
        </p:nvSpPr>
        <p:spPr>
          <a:xfrm>
            <a:off x="7768450" y="3143621"/>
            <a:ext cx="80298" cy="80298"/>
          </a:xfrm>
          <a:custGeom>
            <a:avLst/>
            <a:gdLst>
              <a:gd name="connsiteX0" fmla="*/ 80298 w 80298"/>
              <a:gd name="connsiteY0" fmla="*/ 40149 h 80298"/>
              <a:gd name="connsiteX1" fmla="*/ 40149 w 80298"/>
              <a:gd name="connsiteY1" fmla="*/ 80298 h 80298"/>
              <a:gd name="connsiteX2" fmla="*/ 0 w 80298"/>
              <a:gd name="connsiteY2" fmla="*/ 40149 h 80298"/>
              <a:gd name="connsiteX3" fmla="*/ 40149 w 80298"/>
              <a:gd name="connsiteY3" fmla="*/ 0 h 80298"/>
              <a:gd name="connsiteX4" fmla="*/ 80298 w 80298"/>
              <a:gd name="connsiteY4" fmla="*/ 40149 h 80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98" h="80298">
                <a:moveTo>
                  <a:pt x="80298" y="40149"/>
                </a:moveTo>
                <a:cubicBezTo>
                  <a:pt x="80298" y="62323"/>
                  <a:pt x="62323" y="80298"/>
                  <a:pt x="40149" y="80298"/>
                </a:cubicBezTo>
                <a:cubicBezTo>
                  <a:pt x="17976" y="80298"/>
                  <a:pt x="0" y="62323"/>
                  <a:pt x="0" y="40149"/>
                </a:cubicBezTo>
                <a:cubicBezTo>
                  <a:pt x="0" y="17976"/>
                  <a:pt x="17976" y="0"/>
                  <a:pt x="40149" y="0"/>
                </a:cubicBezTo>
                <a:cubicBezTo>
                  <a:pt x="62323" y="0"/>
                  <a:pt x="80298" y="17976"/>
                  <a:pt x="80298" y="4014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2" name="图形 190" descr="电梯 纯色填充">
            <a:extLst>
              <a:ext uri="{FF2B5EF4-FFF2-40B4-BE49-F238E27FC236}">
                <a16:creationId xmlns:a16="http://schemas.microsoft.com/office/drawing/2014/main" id="{78320F24-3347-4032-A325-E5DFD5BF8793}"/>
              </a:ext>
            </a:extLst>
          </p:cNvPr>
          <p:cNvSpPr/>
          <p:nvPr/>
        </p:nvSpPr>
        <p:spPr>
          <a:xfrm>
            <a:off x="7712466" y="3231883"/>
            <a:ext cx="192937" cy="345123"/>
          </a:xfrm>
          <a:custGeom>
            <a:avLst/>
            <a:gdLst>
              <a:gd name="connsiteX0" fmla="*/ 136499 w 192937"/>
              <a:gd name="connsiteY0" fmla="*/ 48213 h 345123"/>
              <a:gd name="connsiteX1" fmla="*/ 161062 w 192937"/>
              <a:gd name="connsiteY1" fmla="*/ 155331 h 345123"/>
              <a:gd name="connsiteX2" fmla="*/ 177122 w 192937"/>
              <a:gd name="connsiteY2" fmla="*/ 168179 h 345123"/>
              <a:gd name="connsiteX3" fmla="*/ 179531 w 192937"/>
              <a:gd name="connsiteY3" fmla="*/ 168179 h 345123"/>
              <a:gd name="connsiteX4" fmla="*/ 192706 w 192937"/>
              <a:gd name="connsiteY4" fmla="*/ 149595 h 345123"/>
              <a:gd name="connsiteX5" fmla="*/ 192378 w 192937"/>
              <a:gd name="connsiteY5" fmla="*/ 148104 h 345123"/>
              <a:gd name="connsiteX6" fmla="*/ 165976 w 192937"/>
              <a:gd name="connsiteY6" fmla="*/ 31334 h 345123"/>
              <a:gd name="connsiteX7" fmla="*/ 160355 w 192937"/>
              <a:gd name="connsiteY7" fmla="*/ 22502 h 345123"/>
              <a:gd name="connsiteX8" fmla="*/ 128236 w 192937"/>
              <a:gd name="connsiteY8" fmla="*/ 5639 h 345123"/>
              <a:gd name="connsiteX9" fmla="*/ 96117 w 192937"/>
              <a:gd name="connsiteY9" fmla="*/ 18 h 345123"/>
              <a:gd name="connsiteX10" fmla="*/ 63998 w 192937"/>
              <a:gd name="connsiteY10" fmla="*/ 5639 h 345123"/>
              <a:gd name="connsiteX11" fmla="*/ 31878 w 192937"/>
              <a:gd name="connsiteY11" fmla="*/ 22502 h 345123"/>
              <a:gd name="connsiteX12" fmla="*/ 26257 w 192937"/>
              <a:gd name="connsiteY12" fmla="*/ 31334 h 345123"/>
              <a:gd name="connsiteX13" fmla="*/ 562 w 192937"/>
              <a:gd name="connsiteY13" fmla="*/ 147711 h 345123"/>
              <a:gd name="connsiteX14" fmla="*/ 11902 w 192937"/>
              <a:gd name="connsiteY14" fmla="*/ 167454 h 345123"/>
              <a:gd name="connsiteX15" fmla="*/ 13410 w 192937"/>
              <a:gd name="connsiteY15" fmla="*/ 167785 h 345123"/>
              <a:gd name="connsiteX16" fmla="*/ 15819 w 192937"/>
              <a:gd name="connsiteY16" fmla="*/ 167785 h 345123"/>
              <a:gd name="connsiteX17" fmla="*/ 31878 w 192937"/>
              <a:gd name="connsiteY17" fmla="*/ 154937 h 345123"/>
              <a:gd name="connsiteX18" fmla="*/ 55871 w 192937"/>
              <a:gd name="connsiteY18" fmla="*/ 48566 h 345123"/>
              <a:gd name="connsiteX19" fmla="*/ 55952 w 192937"/>
              <a:gd name="connsiteY19" fmla="*/ 48566 h 345123"/>
              <a:gd name="connsiteX20" fmla="*/ 55952 w 192937"/>
              <a:gd name="connsiteY20" fmla="*/ 105177 h 345123"/>
              <a:gd name="connsiteX21" fmla="*/ 31862 w 192937"/>
              <a:gd name="connsiteY21" fmla="*/ 224757 h 345123"/>
              <a:gd name="connsiteX22" fmla="*/ 55952 w 192937"/>
              <a:gd name="connsiteY22" fmla="*/ 224757 h 345123"/>
              <a:gd name="connsiteX23" fmla="*/ 55952 w 192937"/>
              <a:gd name="connsiteY23" fmla="*/ 345124 h 345123"/>
              <a:gd name="connsiteX24" fmla="*/ 88071 w 192937"/>
              <a:gd name="connsiteY24" fmla="*/ 345124 h 345123"/>
              <a:gd name="connsiteX25" fmla="*/ 88071 w 192937"/>
              <a:gd name="connsiteY25" fmla="*/ 224749 h 345123"/>
              <a:gd name="connsiteX26" fmla="*/ 104131 w 192937"/>
              <a:gd name="connsiteY26" fmla="*/ 224749 h 345123"/>
              <a:gd name="connsiteX27" fmla="*/ 104131 w 192937"/>
              <a:gd name="connsiteY27" fmla="*/ 345124 h 345123"/>
              <a:gd name="connsiteX28" fmla="*/ 136250 w 192937"/>
              <a:gd name="connsiteY28" fmla="*/ 345124 h 345123"/>
              <a:gd name="connsiteX29" fmla="*/ 136250 w 192937"/>
              <a:gd name="connsiteY29" fmla="*/ 224749 h 345123"/>
              <a:gd name="connsiteX30" fmla="*/ 160339 w 192937"/>
              <a:gd name="connsiteY30" fmla="*/ 224749 h 345123"/>
              <a:gd name="connsiteX31" fmla="*/ 136250 w 192937"/>
              <a:gd name="connsiteY31" fmla="*/ 105169 h 345123"/>
              <a:gd name="connsiteX32" fmla="*/ 136250 w 192937"/>
              <a:gd name="connsiteY32" fmla="*/ 48157 h 345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2937" h="345123">
                <a:moveTo>
                  <a:pt x="136499" y="48213"/>
                </a:moveTo>
                <a:lnTo>
                  <a:pt x="161062" y="155331"/>
                </a:lnTo>
                <a:cubicBezTo>
                  <a:pt x="162882" y="162760"/>
                  <a:pt x="169474" y="168034"/>
                  <a:pt x="177122" y="168179"/>
                </a:cubicBezTo>
                <a:lnTo>
                  <a:pt x="179531" y="168179"/>
                </a:lnTo>
                <a:cubicBezTo>
                  <a:pt x="188301" y="166685"/>
                  <a:pt x="194200" y="158365"/>
                  <a:pt x="192706" y="149595"/>
                </a:cubicBezTo>
                <a:cubicBezTo>
                  <a:pt x="192620" y="149093"/>
                  <a:pt x="192511" y="148595"/>
                  <a:pt x="192378" y="148104"/>
                </a:cubicBezTo>
                <a:lnTo>
                  <a:pt x="165976" y="31334"/>
                </a:lnTo>
                <a:cubicBezTo>
                  <a:pt x="165203" y="27819"/>
                  <a:pt x="163212" y="24690"/>
                  <a:pt x="160355" y="22502"/>
                </a:cubicBezTo>
                <a:cubicBezTo>
                  <a:pt x="150834" y="14866"/>
                  <a:pt x="139928" y="9141"/>
                  <a:pt x="128236" y="5639"/>
                </a:cubicBezTo>
                <a:cubicBezTo>
                  <a:pt x="117877" y="2148"/>
                  <a:pt x="107046" y="253"/>
                  <a:pt x="96117" y="18"/>
                </a:cubicBezTo>
                <a:cubicBezTo>
                  <a:pt x="85147" y="-208"/>
                  <a:pt x="74238" y="1700"/>
                  <a:pt x="63998" y="5639"/>
                </a:cubicBezTo>
                <a:cubicBezTo>
                  <a:pt x="52442" y="9468"/>
                  <a:pt x="41592" y="15164"/>
                  <a:pt x="31878" y="22502"/>
                </a:cubicBezTo>
                <a:cubicBezTo>
                  <a:pt x="29021" y="24690"/>
                  <a:pt x="27031" y="27819"/>
                  <a:pt x="26257" y="31334"/>
                </a:cubicBezTo>
                <a:lnTo>
                  <a:pt x="562" y="147711"/>
                </a:lnTo>
                <a:cubicBezTo>
                  <a:pt x="-1759" y="156294"/>
                  <a:pt x="3319" y="165134"/>
                  <a:pt x="11902" y="167454"/>
                </a:cubicBezTo>
                <a:cubicBezTo>
                  <a:pt x="12399" y="167588"/>
                  <a:pt x="12902" y="167699"/>
                  <a:pt x="13410" y="167785"/>
                </a:cubicBezTo>
                <a:lnTo>
                  <a:pt x="15819" y="167785"/>
                </a:lnTo>
                <a:cubicBezTo>
                  <a:pt x="23466" y="167641"/>
                  <a:pt x="30059" y="162367"/>
                  <a:pt x="31878" y="154937"/>
                </a:cubicBezTo>
                <a:lnTo>
                  <a:pt x="55871" y="48566"/>
                </a:lnTo>
                <a:lnTo>
                  <a:pt x="55952" y="48566"/>
                </a:lnTo>
                <a:lnTo>
                  <a:pt x="55952" y="105177"/>
                </a:lnTo>
                <a:lnTo>
                  <a:pt x="31862" y="224757"/>
                </a:lnTo>
                <a:lnTo>
                  <a:pt x="55952" y="224757"/>
                </a:lnTo>
                <a:lnTo>
                  <a:pt x="55952" y="345124"/>
                </a:lnTo>
                <a:lnTo>
                  <a:pt x="88071" y="345124"/>
                </a:lnTo>
                <a:lnTo>
                  <a:pt x="88071" y="224749"/>
                </a:lnTo>
                <a:lnTo>
                  <a:pt x="104131" y="224749"/>
                </a:lnTo>
                <a:lnTo>
                  <a:pt x="104131" y="345124"/>
                </a:lnTo>
                <a:lnTo>
                  <a:pt x="136250" y="345124"/>
                </a:lnTo>
                <a:lnTo>
                  <a:pt x="136250" y="224749"/>
                </a:lnTo>
                <a:lnTo>
                  <a:pt x="160339" y="224749"/>
                </a:lnTo>
                <a:lnTo>
                  <a:pt x="136250" y="105169"/>
                </a:lnTo>
                <a:lnTo>
                  <a:pt x="136250" y="4815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3" name="图形 190" descr="电梯 纯色填充">
            <a:extLst>
              <a:ext uri="{FF2B5EF4-FFF2-40B4-BE49-F238E27FC236}">
                <a16:creationId xmlns:a16="http://schemas.microsoft.com/office/drawing/2014/main" id="{78320F24-3347-4032-A325-E5DFD5BF8793}"/>
              </a:ext>
            </a:extLst>
          </p:cNvPr>
          <p:cNvSpPr/>
          <p:nvPr/>
        </p:nvSpPr>
        <p:spPr>
          <a:xfrm>
            <a:off x="7905280" y="3231875"/>
            <a:ext cx="192836" cy="345131"/>
          </a:xfrm>
          <a:custGeom>
            <a:avLst/>
            <a:gdLst>
              <a:gd name="connsiteX0" fmla="*/ 136401 w 192836"/>
              <a:gd name="connsiteY0" fmla="*/ 48221 h 345131"/>
              <a:gd name="connsiteX1" fmla="*/ 160964 w 192836"/>
              <a:gd name="connsiteY1" fmla="*/ 155339 h 345131"/>
              <a:gd name="connsiteX2" fmla="*/ 177024 w 192836"/>
              <a:gd name="connsiteY2" fmla="*/ 168187 h 345131"/>
              <a:gd name="connsiteX3" fmla="*/ 179432 w 192836"/>
              <a:gd name="connsiteY3" fmla="*/ 168187 h 345131"/>
              <a:gd name="connsiteX4" fmla="*/ 192604 w 192836"/>
              <a:gd name="connsiteY4" fmla="*/ 149587 h 345131"/>
              <a:gd name="connsiteX5" fmla="*/ 192280 w 192836"/>
              <a:gd name="connsiteY5" fmla="*/ 148112 h 345131"/>
              <a:gd name="connsiteX6" fmla="*/ 165782 w 192836"/>
              <a:gd name="connsiteY6" fmla="*/ 31334 h 345131"/>
              <a:gd name="connsiteX7" fmla="*/ 160161 w 192836"/>
              <a:gd name="connsiteY7" fmla="*/ 22502 h 345131"/>
              <a:gd name="connsiteX8" fmla="*/ 128042 w 192836"/>
              <a:gd name="connsiteY8" fmla="*/ 5639 h 345131"/>
              <a:gd name="connsiteX9" fmla="*/ 95922 w 192836"/>
              <a:gd name="connsiteY9" fmla="*/ 18 h 345131"/>
              <a:gd name="connsiteX10" fmla="*/ 63803 w 192836"/>
              <a:gd name="connsiteY10" fmla="*/ 5639 h 345131"/>
              <a:gd name="connsiteX11" fmla="*/ 31684 w 192836"/>
              <a:gd name="connsiteY11" fmla="*/ 22502 h 345131"/>
              <a:gd name="connsiteX12" fmla="*/ 26063 w 192836"/>
              <a:gd name="connsiteY12" fmla="*/ 31334 h 345131"/>
              <a:gd name="connsiteX13" fmla="*/ 560 w 192836"/>
              <a:gd name="connsiteY13" fmla="*/ 147719 h 345131"/>
              <a:gd name="connsiteX14" fmla="*/ 11917 w 192836"/>
              <a:gd name="connsiteY14" fmla="*/ 167466 h 345131"/>
              <a:gd name="connsiteX15" fmla="*/ 13408 w 192836"/>
              <a:gd name="connsiteY15" fmla="*/ 167793 h 345131"/>
              <a:gd name="connsiteX16" fmla="*/ 15817 w 192836"/>
              <a:gd name="connsiteY16" fmla="*/ 167793 h 345131"/>
              <a:gd name="connsiteX17" fmla="*/ 31876 w 192836"/>
              <a:gd name="connsiteY17" fmla="*/ 154945 h 345131"/>
              <a:gd name="connsiteX18" fmla="*/ 55805 w 192836"/>
              <a:gd name="connsiteY18" fmla="*/ 48759 h 345131"/>
              <a:gd name="connsiteX19" fmla="*/ 55862 w 192836"/>
              <a:gd name="connsiteY19" fmla="*/ 48759 h 345131"/>
              <a:gd name="connsiteX20" fmla="*/ 55862 w 192836"/>
              <a:gd name="connsiteY20" fmla="*/ 345132 h 345131"/>
              <a:gd name="connsiteX21" fmla="*/ 87981 w 192836"/>
              <a:gd name="connsiteY21" fmla="*/ 345132 h 345131"/>
              <a:gd name="connsiteX22" fmla="*/ 87981 w 192836"/>
              <a:gd name="connsiteY22" fmla="*/ 176610 h 345131"/>
              <a:gd name="connsiteX23" fmla="*/ 104040 w 192836"/>
              <a:gd name="connsiteY23" fmla="*/ 176610 h 345131"/>
              <a:gd name="connsiteX24" fmla="*/ 104040 w 192836"/>
              <a:gd name="connsiteY24" fmla="*/ 345132 h 345131"/>
              <a:gd name="connsiteX25" fmla="*/ 136160 w 192836"/>
              <a:gd name="connsiteY25" fmla="*/ 345132 h 345131"/>
              <a:gd name="connsiteX26" fmla="*/ 136160 w 192836"/>
              <a:gd name="connsiteY26" fmla="*/ 48197 h 34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2836" h="345131">
                <a:moveTo>
                  <a:pt x="136401" y="48221"/>
                </a:moveTo>
                <a:lnTo>
                  <a:pt x="160964" y="155339"/>
                </a:lnTo>
                <a:cubicBezTo>
                  <a:pt x="162783" y="162768"/>
                  <a:pt x="169376" y="168042"/>
                  <a:pt x="177024" y="168187"/>
                </a:cubicBezTo>
                <a:lnTo>
                  <a:pt x="179432" y="168187"/>
                </a:lnTo>
                <a:cubicBezTo>
                  <a:pt x="188206" y="166687"/>
                  <a:pt x="194103" y="158361"/>
                  <a:pt x="192604" y="149587"/>
                </a:cubicBezTo>
                <a:cubicBezTo>
                  <a:pt x="192519" y="149090"/>
                  <a:pt x="192411" y="148599"/>
                  <a:pt x="192280" y="148112"/>
                </a:cubicBezTo>
                <a:lnTo>
                  <a:pt x="165782" y="31334"/>
                </a:lnTo>
                <a:cubicBezTo>
                  <a:pt x="165009" y="27819"/>
                  <a:pt x="163018" y="24690"/>
                  <a:pt x="160161" y="22502"/>
                </a:cubicBezTo>
                <a:cubicBezTo>
                  <a:pt x="150639" y="14866"/>
                  <a:pt x="139733" y="9141"/>
                  <a:pt x="128042" y="5639"/>
                </a:cubicBezTo>
                <a:cubicBezTo>
                  <a:pt x="117682" y="2148"/>
                  <a:pt x="106852" y="253"/>
                  <a:pt x="95922" y="18"/>
                </a:cubicBezTo>
                <a:cubicBezTo>
                  <a:pt x="84953" y="-208"/>
                  <a:pt x="74043" y="1700"/>
                  <a:pt x="63803" y="5639"/>
                </a:cubicBezTo>
                <a:cubicBezTo>
                  <a:pt x="52247" y="9468"/>
                  <a:pt x="41397" y="15164"/>
                  <a:pt x="31684" y="22502"/>
                </a:cubicBezTo>
                <a:cubicBezTo>
                  <a:pt x="28827" y="24690"/>
                  <a:pt x="26836" y="27819"/>
                  <a:pt x="26063" y="31334"/>
                </a:cubicBezTo>
                <a:lnTo>
                  <a:pt x="560" y="147719"/>
                </a:lnTo>
                <a:cubicBezTo>
                  <a:pt x="-1757" y="156307"/>
                  <a:pt x="3327" y="165149"/>
                  <a:pt x="11917" y="167466"/>
                </a:cubicBezTo>
                <a:cubicBezTo>
                  <a:pt x="12408" y="167599"/>
                  <a:pt x="12906" y="167708"/>
                  <a:pt x="13408" y="167793"/>
                </a:cubicBezTo>
                <a:lnTo>
                  <a:pt x="15817" y="167793"/>
                </a:lnTo>
                <a:cubicBezTo>
                  <a:pt x="23464" y="167649"/>
                  <a:pt x="30057" y="162375"/>
                  <a:pt x="31876" y="154945"/>
                </a:cubicBezTo>
                <a:lnTo>
                  <a:pt x="55805" y="48759"/>
                </a:lnTo>
                <a:lnTo>
                  <a:pt x="55862" y="48759"/>
                </a:lnTo>
                <a:lnTo>
                  <a:pt x="55862" y="345132"/>
                </a:lnTo>
                <a:lnTo>
                  <a:pt x="87981" y="345132"/>
                </a:lnTo>
                <a:lnTo>
                  <a:pt x="87981" y="176610"/>
                </a:lnTo>
                <a:lnTo>
                  <a:pt x="104040" y="176610"/>
                </a:lnTo>
                <a:lnTo>
                  <a:pt x="104040" y="345132"/>
                </a:lnTo>
                <a:lnTo>
                  <a:pt x="136160" y="345132"/>
                </a:lnTo>
                <a:lnTo>
                  <a:pt x="136160" y="4819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4" name="图形 190" descr="电梯 纯色填充">
            <a:extLst>
              <a:ext uri="{FF2B5EF4-FFF2-40B4-BE49-F238E27FC236}">
                <a16:creationId xmlns:a16="http://schemas.microsoft.com/office/drawing/2014/main" id="{78320F24-3347-4032-A325-E5DFD5BF8793}"/>
              </a:ext>
            </a:extLst>
          </p:cNvPr>
          <p:cNvSpPr/>
          <p:nvPr/>
        </p:nvSpPr>
        <p:spPr>
          <a:xfrm>
            <a:off x="7961077" y="3143621"/>
            <a:ext cx="80298" cy="80298"/>
          </a:xfrm>
          <a:custGeom>
            <a:avLst/>
            <a:gdLst>
              <a:gd name="connsiteX0" fmla="*/ 80298 w 80298"/>
              <a:gd name="connsiteY0" fmla="*/ 40149 h 80298"/>
              <a:gd name="connsiteX1" fmla="*/ 40149 w 80298"/>
              <a:gd name="connsiteY1" fmla="*/ 80298 h 80298"/>
              <a:gd name="connsiteX2" fmla="*/ 0 w 80298"/>
              <a:gd name="connsiteY2" fmla="*/ 40149 h 80298"/>
              <a:gd name="connsiteX3" fmla="*/ 40149 w 80298"/>
              <a:gd name="connsiteY3" fmla="*/ 0 h 80298"/>
              <a:gd name="connsiteX4" fmla="*/ 80298 w 80298"/>
              <a:gd name="connsiteY4" fmla="*/ 40149 h 80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98" h="80298">
                <a:moveTo>
                  <a:pt x="80298" y="40149"/>
                </a:moveTo>
                <a:cubicBezTo>
                  <a:pt x="80298" y="62323"/>
                  <a:pt x="62323" y="80298"/>
                  <a:pt x="40149" y="80298"/>
                </a:cubicBezTo>
                <a:cubicBezTo>
                  <a:pt x="17976" y="80298"/>
                  <a:pt x="0" y="62323"/>
                  <a:pt x="0" y="40149"/>
                </a:cubicBezTo>
                <a:cubicBezTo>
                  <a:pt x="0" y="17976"/>
                  <a:pt x="17976" y="0"/>
                  <a:pt x="40149" y="0"/>
                </a:cubicBezTo>
                <a:cubicBezTo>
                  <a:pt x="62323" y="0"/>
                  <a:pt x="80298" y="17976"/>
                  <a:pt x="80298" y="4014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5" name="图形 190" descr="电梯 纯色填充">
            <a:extLst>
              <a:ext uri="{FF2B5EF4-FFF2-40B4-BE49-F238E27FC236}">
                <a16:creationId xmlns:a16="http://schemas.microsoft.com/office/drawing/2014/main" id="{78320F24-3347-4032-A325-E5DFD5BF8793}"/>
              </a:ext>
            </a:extLst>
          </p:cNvPr>
          <p:cNvSpPr/>
          <p:nvPr/>
        </p:nvSpPr>
        <p:spPr>
          <a:xfrm>
            <a:off x="7592219" y="3063098"/>
            <a:ext cx="626326" cy="586177"/>
          </a:xfrm>
          <a:custGeom>
            <a:avLst/>
            <a:gdLst>
              <a:gd name="connsiteX0" fmla="*/ 626326 w 626326"/>
              <a:gd name="connsiteY0" fmla="*/ 586177 h 586177"/>
              <a:gd name="connsiteX1" fmla="*/ 0 w 626326"/>
              <a:gd name="connsiteY1" fmla="*/ 586177 h 586177"/>
              <a:gd name="connsiteX2" fmla="*/ 0 w 626326"/>
              <a:gd name="connsiteY2" fmla="*/ 0 h 586177"/>
              <a:gd name="connsiteX3" fmla="*/ 626326 w 626326"/>
              <a:gd name="connsiteY3" fmla="*/ 0 h 586177"/>
              <a:gd name="connsiteX4" fmla="*/ 48179 w 626326"/>
              <a:gd name="connsiteY4" fmla="*/ 537998 h 586177"/>
              <a:gd name="connsiteX5" fmla="*/ 578147 w 626326"/>
              <a:gd name="connsiteY5" fmla="*/ 537998 h 586177"/>
              <a:gd name="connsiteX6" fmla="*/ 578147 w 626326"/>
              <a:gd name="connsiteY6" fmla="*/ 48179 h 586177"/>
              <a:gd name="connsiteX7" fmla="*/ 48179 w 626326"/>
              <a:gd name="connsiteY7" fmla="*/ 48179 h 58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326" h="586177">
                <a:moveTo>
                  <a:pt x="626326" y="586177"/>
                </a:moveTo>
                <a:lnTo>
                  <a:pt x="0" y="586177"/>
                </a:lnTo>
                <a:lnTo>
                  <a:pt x="0" y="0"/>
                </a:lnTo>
                <a:lnTo>
                  <a:pt x="626326" y="0"/>
                </a:lnTo>
                <a:close/>
                <a:moveTo>
                  <a:pt x="48179" y="537998"/>
                </a:moveTo>
                <a:lnTo>
                  <a:pt x="578147" y="537998"/>
                </a:lnTo>
                <a:lnTo>
                  <a:pt x="578147" y="48179"/>
                </a:lnTo>
                <a:lnTo>
                  <a:pt x="48179" y="4817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6" name="图形 190" descr="电梯 纯色填充">
            <a:extLst>
              <a:ext uri="{FF2B5EF4-FFF2-40B4-BE49-F238E27FC236}">
                <a16:creationId xmlns:a16="http://schemas.microsoft.com/office/drawing/2014/main" id="{78320F24-3347-4032-A325-E5DFD5BF8793}"/>
              </a:ext>
            </a:extLst>
          </p:cNvPr>
          <p:cNvSpPr/>
          <p:nvPr/>
        </p:nvSpPr>
        <p:spPr>
          <a:xfrm>
            <a:off x="7752816" y="2910531"/>
            <a:ext cx="153104" cy="104387"/>
          </a:xfrm>
          <a:custGeom>
            <a:avLst/>
            <a:gdLst>
              <a:gd name="connsiteX0" fmla="*/ 0 w 153104"/>
              <a:gd name="connsiteY0" fmla="*/ 104388 h 104387"/>
              <a:gd name="connsiteX1" fmla="*/ 76548 w 153104"/>
              <a:gd name="connsiteY1" fmla="*/ 0 h 104387"/>
              <a:gd name="connsiteX2" fmla="*/ 153105 w 153104"/>
              <a:gd name="connsiteY2" fmla="*/ 104388 h 104387"/>
              <a:gd name="connsiteX3" fmla="*/ 0 w 153104"/>
              <a:gd name="connsiteY3" fmla="*/ 104388 h 10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104" h="104387">
                <a:moveTo>
                  <a:pt x="0" y="104388"/>
                </a:moveTo>
                <a:lnTo>
                  <a:pt x="76548" y="0"/>
                </a:lnTo>
                <a:lnTo>
                  <a:pt x="153105" y="104388"/>
                </a:lnTo>
                <a:lnTo>
                  <a:pt x="0" y="10438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7" name="图形 190" descr="电梯 纯色填充">
            <a:extLst>
              <a:ext uri="{FF2B5EF4-FFF2-40B4-BE49-F238E27FC236}">
                <a16:creationId xmlns:a16="http://schemas.microsoft.com/office/drawing/2014/main" id="{78320F24-3347-4032-A325-E5DFD5BF8793}"/>
              </a:ext>
            </a:extLst>
          </p:cNvPr>
          <p:cNvSpPr/>
          <p:nvPr/>
        </p:nvSpPr>
        <p:spPr>
          <a:xfrm>
            <a:off x="7905920" y="2910901"/>
            <a:ext cx="152558" cy="104018"/>
          </a:xfrm>
          <a:custGeom>
            <a:avLst/>
            <a:gdLst>
              <a:gd name="connsiteX0" fmla="*/ 152559 w 152558"/>
              <a:gd name="connsiteY0" fmla="*/ 0 h 104018"/>
              <a:gd name="connsiteX1" fmla="*/ 76275 w 152558"/>
              <a:gd name="connsiteY1" fmla="*/ 104018 h 104018"/>
              <a:gd name="connsiteX2" fmla="*/ 0 w 152558"/>
              <a:gd name="connsiteY2" fmla="*/ 0 h 104018"/>
              <a:gd name="connsiteX3" fmla="*/ 152559 w 152558"/>
              <a:gd name="connsiteY3" fmla="*/ 0 h 10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58" h="104018">
                <a:moveTo>
                  <a:pt x="152559" y="0"/>
                </a:moveTo>
                <a:lnTo>
                  <a:pt x="76275" y="104018"/>
                </a:lnTo>
                <a:lnTo>
                  <a:pt x="0" y="0"/>
                </a:lnTo>
                <a:lnTo>
                  <a:pt x="152559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68" name="图形 191" descr="电子邮件 纯色填充">
            <a:extLst>
              <a:ext uri="{FF2B5EF4-FFF2-40B4-BE49-F238E27FC236}">
                <a16:creationId xmlns:a16="http://schemas.microsoft.com/office/drawing/2014/main" id="{D86C5DD3-AF30-40E1-B15D-AD9E4B82AE1A}"/>
              </a:ext>
            </a:extLst>
          </p:cNvPr>
          <p:cNvGrpSpPr/>
          <p:nvPr/>
        </p:nvGrpSpPr>
        <p:grpSpPr>
          <a:xfrm>
            <a:off x="8484260" y="2926591"/>
            <a:ext cx="642385" cy="706624"/>
            <a:chOff x="8475160" y="2690344"/>
            <a:chExt cx="642385" cy="70662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69" name="图形 191" descr="电子邮件 纯色填充">
              <a:extLst>
                <a:ext uri="{FF2B5EF4-FFF2-40B4-BE49-F238E27FC236}">
                  <a16:creationId xmlns:a16="http://schemas.microsoft.com/office/drawing/2014/main" id="{547A08E3-2F2E-46A1-B006-6A7EBB573FC1}"/>
                </a:ext>
              </a:extLst>
            </p:cNvPr>
            <p:cNvSpPr/>
            <p:nvPr/>
          </p:nvSpPr>
          <p:spPr>
            <a:xfrm>
              <a:off x="8475160" y="2690344"/>
              <a:ext cx="642385" cy="706624"/>
            </a:xfrm>
            <a:custGeom>
              <a:avLst/>
              <a:gdLst>
                <a:gd name="connsiteX0" fmla="*/ 594207 w 642385"/>
                <a:gd name="connsiteY0" fmla="*/ 639174 h 706624"/>
                <a:gd name="connsiteX1" fmla="*/ 433610 w 642385"/>
                <a:gd name="connsiteY1" fmla="*/ 486607 h 706624"/>
                <a:gd name="connsiteX2" fmla="*/ 594207 w 642385"/>
                <a:gd name="connsiteY2" fmla="*/ 334041 h 706624"/>
                <a:gd name="connsiteX3" fmla="*/ 594207 w 642385"/>
                <a:gd name="connsiteY3" fmla="*/ 639174 h 706624"/>
                <a:gd name="connsiteX4" fmla="*/ 73874 w 642385"/>
                <a:gd name="connsiteY4" fmla="*/ 658446 h 706624"/>
                <a:gd name="connsiteX5" fmla="*/ 232865 w 642385"/>
                <a:gd name="connsiteY5" fmla="*/ 508288 h 706624"/>
                <a:gd name="connsiteX6" fmla="*/ 244107 w 642385"/>
                <a:gd name="connsiteY6" fmla="*/ 497849 h 706624"/>
                <a:gd name="connsiteX7" fmla="*/ 399082 w 642385"/>
                <a:gd name="connsiteY7" fmla="*/ 497849 h 706624"/>
                <a:gd name="connsiteX8" fmla="*/ 410324 w 642385"/>
                <a:gd name="connsiteY8" fmla="*/ 508288 h 706624"/>
                <a:gd name="connsiteX9" fmla="*/ 568512 w 642385"/>
                <a:gd name="connsiteY9" fmla="*/ 658446 h 706624"/>
                <a:gd name="connsiteX10" fmla="*/ 73874 w 642385"/>
                <a:gd name="connsiteY10" fmla="*/ 658446 h 706624"/>
                <a:gd name="connsiteX11" fmla="*/ 48179 w 642385"/>
                <a:gd name="connsiteY11" fmla="*/ 333238 h 706624"/>
                <a:gd name="connsiteX12" fmla="*/ 208775 w 642385"/>
                <a:gd name="connsiteY12" fmla="*/ 485804 h 706624"/>
                <a:gd name="connsiteX13" fmla="*/ 48179 w 642385"/>
                <a:gd name="connsiteY13" fmla="*/ 638371 h 706624"/>
                <a:gd name="connsiteX14" fmla="*/ 48179 w 642385"/>
                <a:gd name="connsiteY14" fmla="*/ 333238 h 706624"/>
                <a:gd name="connsiteX15" fmla="*/ 160596 w 642385"/>
                <a:gd name="connsiteY15" fmla="*/ 128477 h 706624"/>
                <a:gd name="connsiteX16" fmla="*/ 481789 w 642385"/>
                <a:gd name="connsiteY16" fmla="*/ 128477 h 706624"/>
                <a:gd name="connsiteX17" fmla="*/ 481789 w 642385"/>
                <a:gd name="connsiteY17" fmla="*/ 395870 h 706624"/>
                <a:gd name="connsiteX18" fmla="*/ 409521 w 642385"/>
                <a:gd name="connsiteY18" fmla="*/ 464927 h 706624"/>
                <a:gd name="connsiteX19" fmla="*/ 232865 w 642385"/>
                <a:gd name="connsiteY19" fmla="*/ 464927 h 706624"/>
                <a:gd name="connsiteX20" fmla="*/ 160596 w 642385"/>
                <a:gd name="connsiteY20" fmla="*/ 395870 h 706624"/>
                <a:gd name="connsiteX21" fmla="*/ 160596 w 642385"/>
                <a:gd name="connsiteY21" fmla="*/ 128477 h 706624"/>
                <a:gd name="connsiteX22" fmla="*/ 529968 w 642385"/>
                <a:gd name="connsiteY22" fmla="*/ 150158 h 706624"/>
                <a:gd name="connsiteX23" fmla="*/ 529968 w 642385"/>
                <a:gd name="connsiteY23" fmla="*/ 80298 h 706624"/>
                <a:gd name="connsiteX24" fmla="*/ 417551 w 642385"/>
                <a:gd name="connsiteY24" fmla="*/ 80298 h 706624"/>
                <a:gd name="connsiteX25" fmla="*/ 321193 w 642385"/>
                <a:gd name="connsiteY25" fmla="*/ 0 h 706624"/>
                <a:gd name="connsiteX26" fmla="*/ 224835 w 642385"/>
                <a:gd name="connsiteY26" fmla="*/ 80298 h 706624"/>
                <a:gd name="connsiteX27" fmla="*/ 112418 w 642385"/>
                <a:gd name="connsiteY27" fmla="*/ 80298 h 706624"/>
                <a:gd name="connsiteX28" fmla="*/ 112418 w 642385"/>
                <a:gd name="connsiteY28" fmla="*/ 150961 h 706624"/>
                <a:gd name="connsiteX29" fmla="*/ 0 w 642385"/>
                <a:gd name="connsiteY29" fmla="*/ 257757 h 706624"/>
                <a:gd name="connsiteX30" fmla="*/ 0 w 642385"/>
                <a:gd name="connsiteY30" fmla="*/ 706624 h 706624"/>
                <a:gd name="connsiteX31" fmla="*/ 642386 w 642385"/>
                <a:gd name="connsiteY31" fmla="*/ 706624 h 706624"/>
                <a:gd name="connsiteX32" fmla="*/ 642386 w 642385"/>
                <a:gd name="connsiteY32" fmla="*/ 257757 h 706624"/>
                <a:gd name="connsiteX33" fmla="*/ 529968 w 642385"/>
                <a:gd name="connsiteY33" fmla="*/ 150158 h 706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42385" h="706624">
                  <a:moveTo>
                    <a:pt x="594207" y="639174"/>
                  </a:moveTo>
                  <a:lnTo>
                    <a:pt x="433610" y="486607"/>
                  </a:lnTo>
                  <a:lnTo>
                    <a:pt x="594207" y="334041"/>
                  </a:lnTo>
                  <a:lnTo>
                    <a:pt x="594207" y="639174"/>
                  </a:lnTo>
                  <a:close/>
                  <a:moveTo>
                    <a:pt x="73874" y="658446"/>
                  </a:moveTo>
                  <a:lnTo>
                    <a:pt x="232865" y="508288"/>
                  </a:lnTo>
                  <a:lnTo>
                    <a:pt x="244107" y="497849"/>
                  </a:lnTo>
                  <a:cubicBezTo>
                    <a:pt x="287468" y="456897"/>
                    <a:pt x="355721" y="456897"/>
                    <a:pt x="399082" y="497849"/>
                  </a:cubicBezTo>
                  <a:lnTo>
                    <a:pt x="410324" y="508288"/>
                  </a:lnTo>
                  <a:lnTo>
                    <a:pt x="568512" y="658446"/>
                  </a:lnTo>
                  <a:lnTo>
                    <a:pt x="73874" y="658446"/>
                  </a:lnTo>
                  <a:close/>
                  <a:moveTo>
                    <a:pt x="48179" y="333238"/>
                  </a:moveTo>
                  <a:lnTo>
                    <a:pt x="208775" y="485804"/>
                  </a:lnTo>
                  <a:lnTo>
                    <a:pt x="48179" y="638371"/>
                  </a:lnTo>
                  <a:lnTo>
                    <a:pt x="48179" y="333238"/>
                  </a:lnTo>
                  <a:close/>
                  <a:moveTo>
                    <a:pt x="160596" y="128477"/>
                  </a:moveTo>
                  <a:lnTo>
                    <a:pt x="481789" y="128477"/>
                  </a:lnTo>
                  <a:lnTo>
                    <a:pt x="481789" y="395870"/>
                  </a:lnTo>
                  <a:lnTo>
                    <a:pt x="409521" y="464927"/>
                  </a:lnTo>
                  <a:cubicBezTo>
                    <a:pt x="357327" y="424778"/>
                    <a:pt x="285059" y="424778"/>
                    <a:pt x="232865" y="464927"/>
                  </a:cubicBezTo>
                  <a:lnTo>
                    <a:pt x="160596" y="395870"/>
                  </a:lnTo>
                  <a:lnTo>
                    <a:pt x="160596" y="128477"/>
                  </a:lnTo>
                  <a:close/>
                  <a:moveTo>
                    <a:pt x="529968" y="150158"/>
                  </a:moveTo>
                  <a:lnTo>
                    <a:pt x="529968" y="80298"/>
                  </a:lnTo>
                  <a:lnTo>
                    <a:pt x="417551" y="80298"/>
                  </a:lnTo>
                  <a:lnTo>
                    <a:pt x="321193" y="0"/>
                  </a:lnTo>
                  <a:lnTo>
                    <a:pt x="224835" y="80298"/>
                  </a:lnTo>
                  <a:lnTo>
                    <a:pt x="112418" y="80298"/>
                  </a:lnTo>
                  <a:lnTo>
                    <a:pt x="112418" y="150961"/>
                  </a:lnTo>
                  <a:lnTo>
                    <a:pt x="0" y="257757"/>
                  </a:lnTo>
                  <a:lnTo>
                    <a:pt x="0" y="706624"/>
                  </a:lnTo>
                  <a:lnTo>
                    <a:pt x="642386" y="706624"/>
                  </a:lnTo>
                  <a:lnTo>
                    <a:pt x="642386" y="257757"/>
                  </a:lnTo>
                  <a:lnTo>
                    <a:pt x="529968" y="150158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70" name="图形 191" descr="电子邮件 纯色填充">
              <a:extLst>
                <a:ext uri="{FF2B5EF4-FFF2-40B4-BE49-F238E27FC236}">
                  <a16:creationId xmlns:a16="http://schemas.microsoft.com/office/drawing/2014/main" id="{EF397D6A-2549-4AE1-AEC3-6B801B4EBA7D}"/>
                </a:ext>
              </a:extLst>
            </p:cNvPr>
            <p:cNvSpPr/>
            <p:nvPr/>
          </p:nvSpPr>
          <p:spPr>
            <a:xfrm>
              <a:off x="8692758" y="2865394"/>
              <a:ext cx="208785" cy="210381"/>
            </a:xfrm>
            <a:custGeom>
              <a:avLst/>
              <a:gdLst>
                <a:gd name="connsiteX0" fmla="*/ 103595 w 208785"/>
                <a:gd name="connsiteY0" fmla="*/ 132492 h 210381"/>
                <a:gd name="connsiteX1" fmla="*/ 77900 w 208785"/>
                <a:gd name="connsiteY1" fmla="*/ 106797 h 210381"/>
                <a:gd name="connsiteX2" fmla="*/ 103595 w 208785"/>
                <a:gd name="connsiteY2" fmla="*/ 81101 h 210381"/>
                <a:gd name="connsiteX3" fmla="*/ 129290 w 208785"/>
                <a:gd name="connsiteY3" fmla="*/ 106797 h 210381"/>
                <a:gd name="connsiteX4" fmla="*/ 103595 w 208785"/>
                <a:gd name="connsiteY4" fmla="*/ 132492 h 210381"/>
                <a:gd name="connsiteX5" fmla="*/ 103595 w 208785"/>
                <a:gd name="connsiteY5" fmla="*/ 210381 h 210381"/>
                <a:gd name="connsiteX6" fmla="*/ 155789 w 208785"/>
                <a:gd name="connsiteY6" fmla="*/ 197534 h 210381"/>
                <a:gd name="connsiteX7" fmla="*/ 161410 w 208785"/>
                <a:gd name="connsiteY7" fmla="*/ 179065 h 210381"/>
                <a:gd name="connsiteX8" fmla="*/ 142941 w 208785"/>
                <a:gd name="connsiteY8" fmla="*/ 173444 h 210381"/>
                <a:gd name="connsiteX9" fmla="*/ 103595 w 208785"/>
                <a:gd name="connsiteY9" fmla="*/ 183080 h 210381"/>
                <a:gd name="connsiteX10" fmla="*/ 26509 w 208785"/>
                <a:gd name="connsiteY10" fmla="*/ 105191 h 210381"/>
                <a:gd name="connsiteX11" fmla="*/ 104398 w 208785"/>
                <a:gd name="connsiteY11" fmla="*/ 27301 h 210381"/>
                <a:gd name="connsiteX12" fmla="*/ 182287 w 208785"/>
                <a:gd name="connsiteY12" fmla="*/ 105191 h 210381"/>
                <a:gd name="connsiteX13" fmla="*/ 182287 w 208785"/>
                <a:gd name="connsiteY13" fmla="*/ 130886 h 210381"/>
                <a:gd name="connsiteX14" fmla="*/ 156592 w 208785"/>
                <a:gd name="connsiteY14" fmla="*/ 105191 h 210381"/>
                <a:gd name="connsiteX15" fmla="*/ 114034 w 208785"/>
                <a:gd name="connsiteY15" fmla="*/ 52997 h 210381"/>
                <a:gd name="connsiteX16" fmla="*/ 55416 w 208785"/>
                <a:gd name="connsiteY16" fmla="*/ 85116 h 210381"/>
                <a:gd name="connsiteX17" fmla="*/ 77097 w 208785"/>
                <a:gd name="connsiteY17" fmla="*/ 148552 h 210381"/>
                <a:gd name="connsiteX18" fmla="*/ 143744 w 208785"/>
                <a:gd name="connsiteY18" fmla="*/ 138113 h 210381"/>
                <a:gd name="connsiteX19" fmla="*/ 183090 w 208785"/>
                <a:gd name="connsiteY19" fmla="*/ 155779 h 210381"/>
                <a:gd name="connsiteX20" fmla="*/ 208786 w 208785"/>
                <a:gd name="connsiteY20" fmla="*/ 130083 h 210381"/>
                <a:gd name="connsiteX21" fmla="*/ 208786 w 208785"/>
                <a:gd name="connsiteY21" fmla="*/ 104388 h 210381"/>
                <a:gd name="connsiteX22" fmla="*/ 104398 w 208785"/>
                <a:gd name="connsiteY22" fmla="*/ 0 h 210381"/>
                <a:gd name="connsiteX23" fmla="*/ 10 w 208785"/>
                <a:gd name="connsiteY23" fmla="*/ 104388 h 210381"/>
                <a:gd name="connsiteX24" fmla="*/ 103595 w 208785"/>
                <a:gd name="connsiteY24" fmla="*/ 210381 h 210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8785" h="210381">
                  <a:moveTo>
                    <a:pt x="103595" y="132492"/>
                  </a:moveTo>
                  <a:cubicBezTo>
                    <a:pt x="89141" y="132492"/>
                    <a:pt x="77900" y="120447"/>
                    <a:pt x="77900" y="106797"/>
                  </a:cubicBezTo>
                  <a:cubicBezTo>
                    <a:pt x="77900" y="92343"/>
                    <a:pt x="89944" y="81101"/>
                    <a:pt x="103595" y="81101"/>
                  </a:cubicBezTo>
                  <a:cubicBezTo>
                    <a:pt x="118049" y="81101"/>
                    <a:pt x="129290" y="92343"/>
                    <a:pt x="129290" y="106797"/>
                  </a:cubicBezTo>
                  <a:cubicBezTo>
                    <a:pt x="129290" y="121250"/>
                    <a:pt x="118049" y="132492"/>
                    <a:pt x="103595" y="132492"/>
                  </a:cubicBezTo>
                  <a:close/>
                  <a:moveTo>
                    <a:pt x="103595" y="210381"/>
                  </a:moveTo>
                  <a:cubicBezTo>
                    <a:pt x="122064" y="210381"/>
                    <a:pt x="139729" y="205563"/>
                    <a:pt x="155789" y="197534"/>
                  </a:cubicBezTo>
                  <a:cubicBezTo>
                    <a:pt x="162213" y="193519"/>
                    <a:pt x="164622" y="185489"/>
                    <a:pt x="161410" y="179065"/>
                  </a:cubicBezTo>
                  <a:cubicBezTo>
                    <a:pt x="157395" y="172641"/>
                    <a:pt x="149365" y="170232"/>
                    <a:pt x="142941" y="173444"/>
                  </a:cubicBezTo>
                  <a:cubicBezTo>
                    <a:pt x="130896" y="179868"/>
                    <a:pt x="117246" y="183080"/>
                    <a:pt x="103595" y="183080"/>
                  </a:cubicBezTo>
                  <a:cubicBezTo>
                    <a:pt x="61037" y="183080"/>
                    <a:pt x="25706" y="147749"/>
                    <a:pt x="26509" y="105191"/>
                  </a:cubicBezTo>
                  <a:cubicBezTo>
                    <a:pt x="26509" y="62633"/>
                    <a:pt x="61840" y="27301"/>
                    <a:pt x="104398" y="27301"/>
                  </a:cubicBezTo>
                  <a:cubicBezTo>
                    <a:pt x="146956" y="27301"/>
                    <a:pt x="182287" y="61830"/>
                    <a:pt x="182287" y="105191"/>
                  </a:cubicBezTo>
                  <a:lnTo>
                    <a:pt x="182287" y="130886"/>
                  </a:lnTo>
                  <a:cubicBezTo>
                    <a:pt x="167834" y="130886"/>
                    <a:pt x="156592" y="119644"/>
                    <a:pt x="156592" y="105191"/>
                  </a:cubicBezTo>
                  <a:cubicBezTo>
                    <a:pt x="156592" y="79495"/>
                    <a:pt x="138926" y="57815"/>
                    <a:pt x="114034" y="52997"/>
                  </a:cubicBezTo>
                  <a:cubicBezTo>
                    <a:pt x="89141" y="48179"/>
                    <a:pt x="64249" y="61830"/>
                    <a:pt x="55416" y="85116"/>
                  </a:cubicBezTo>
                  <a:cubicBezTo>
                    <a:pt x="46583" y="108403"/>
                    <a:pt x="55416" y="135704"/>
                    <a:pt x="77097" y="148552"/>
                  </a:cubicBezTo>
                  <a:cubicBezTo>
                    <a:pt x="98777" y="161399"/>
                    <a:pt x="126881" y="157385"/>
                    <a:pt x="143744" y="138113"/>
                  </a:cubicBezTo>
                  <a:cubicBezTo>
                    <a:pt x="153380" y="149355"/>
                    <a:pt x="167834" y="155779"/>
                    <a:pt x="183090" y="155779"/>
                  </a:cubicBezTo>
                  <a:cubicBezTo>
                    <a:pt x="197544" y="155779"/>
                    <a:pt x="208786" y="144537"/>
                    <a:pt x="208786" y="130083"/>
                  </a:cubicBezTo>
                  <a:lnTo>
                    <a:pt x="208786" y="104388"/>
                  </a:lnTo>
                  <a:cubicBezTo>
                    <a:pt x="208786" y="46573"/>
                    <a:pt x="162213" y="0"/>
                    <a:pt x="104398" y="0"/>
                  </a:cubicBezTo>
                  <a:cubicBezTo>
                    <a:pt x="46583" y="0"/>
                    <a:pt x="10" y="46573"/>
                    <a:pt x="10" y="104388"/>
                  </a:cubicBezTo>
                  <a:cubicBezTo>
                    <a:pt x="-793" y="163005"/>
                    <a:pt x="45780" y="209578"/>
                    <a:pt x="103595" y="21038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71" name="图形 192" descr="入口 纯色填充">
            <a:extLst>
              <a:ext uri="{FF2B5EF4-FFF2-40B4-BE49-F238E27FC236}">
                <a16:creationId xmlns:a16="http://schemas.microsoft.com/office/drawing/2014/main" id="{464FC53A-ECE0-42FD-82B6-D44334A8728E}"/>
              </a:ext>
            </a:extLst>
          </p:cNvPr>
          <p:cNvSpPr/>
          <p:nvPr/>
        </p:nvSpPr>
        <p:spPr>
          <a:xfrm>
            <a:off x="9399938" y="2927386"/>
            <a:ext cx="211304" cy="697799"/>
          </a:xfrm>
          <a:custGeom>
            <a:avLst/>
            <a:gdLst>
              <a:gd name="connsiteX0" fmla="*/ 211305 w 211304"/>
              <a:gd name="connsiteY0" fmla="*/ 697800 h 697799"/>
              <a:gd name="connsiteX1" fmla="*/ 0 w 211304"/>
              <a:gd name="connsiteY1" fmla="*/ 610275 h 697799"/>
              <a:gd name="connsiteX2" fmla="*/ 0 w 211304"/>
              <a:gd name="connsiteY2" fmla="*/ 87525 h 697799"/>
              <a:gd name="connsiteX3" fmla="*/ 211305 w 211304"/>
              <a:gd name="connsiteY3" fmla="*/ 0 h 697799"/>
              <a:gd name="connsiteX4" fmla="*/ 211305 w 211304"/>
              <a:gd name="connsiteY4" fmla="*/ 697800 h 69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304" h="697799">
                <a:moveTo>
                  <a:pt x="211305" y="697800"/>
                </a:moveTo>
                <a:lnTo>
                  <a:pt x="0" y="610275"/>
                </a:lnTo>
                <a:lnTo>
                  <a:pt x="0" y="87525"/>
                </a:lnTo>
                <a:lnTo>
                  <a:pt x="211305" y="0"/>
                </a:lnTo>
                <a:lnTo>
                  <a:pt x="211305" y="6978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72" name="图形 192" descr="入口 纯色填充">
            <a:extLst>
              <a:ext uri="{FF2B5EF4-FFF2-40B4-BE49-F238E27FC236}">
                <a16:creationId xmlns:a16="http://schemas.microsoft.com/office/drawing/2014/main" id="{464FC53A-ECE0-42FD-82B6-D44334A8728E}"/>
              </a:ext>
            </a:extLst>
          </p:cNvPr>
          <p:cNvSpPr/>
          <p:nvPr/>
        </p:nvSpPr>
        <p:spPr>
          <a:xfrm>
            <a:off x="9643362" y="3009828"/>
            <a:ext cx="134523" cy="140955"/>
          </a:xfrm>
          <a:custGeom>
            <a:avLst/>
            <a:gdLst>
              <a:gd name="connsiteX0" fmla="*/ 86345 w 134523"/>
              <a:gd name="connsiteY0" fmla="*/ 140956 h 140955"/>
              <a:gd name="connsiteX1" fmla="*/ 134524 w 134523"/>
              <a:gd name="connsiteY1" fmla="*/ 99803 h 140955"/>
              <a:gd name="connsiteX2" fmla="*/ 134524 w 134523"/>
              <a:gd name="connsiteY2" fmla="*/ 0 h 140955"/>
              <a:gd name="connsiteX3" fmla="*/ 0 w 134523"/>
              <a:gd name="connsiteY3" fmla="*/ 0 h 140955"/>
              <a:gd name="connsiteX4" fmla="*/ 0 w 134523"/>
              <a:gd name="connsiteY4" fmla="*/ 48179 h 140955"/>
              <a:gd name="connsiteX5" fmla="*/ 86345 w 134523"/>
              <a:gd name="connsiteY5" fmla="*/ 48179 h 140955"/>
              <a:gd name="connsiteX6" fmla="*/ 86345 w 134523"/>
              <a:gd name="connsiteY6" fmla="*/ 140956 h 14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523" h="140955">
                <a:moveTo>
                  <a:pt x="86345" y="140956"/>
                </a:moveTo>
                <a:lnTo>
                  <a:pt x="134524" y="99803"/>
                </a:lnTo>
                <a:lnTo>
                  <a:pt x="134524" y="0"/>
                </a:lnTo>
                <a:lnTo>
                  <a:pt x="0" y="0"/>
                </a:lnTo>
                <a:lnTo>
                  <a:pt x="0" y="48179"/>
                </a:lnTo>
                <a:lnTo>
                  <a:pt x="86345" y="48179"/>
                </a:lnTo>
                <a:lnTo>
                  <a:pt x="86345" y="14095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73" name="图形 192" descr="入口 纯色填充">
            <a:extLst>
              <a:ext uri="{FF2B5EF4-FFF2-40B4-BE49-F238E27FC236}">
                <a16:creationId xmlns:a16="http://schemas.microsoft.com/office/drawing/2014/main" id="{464FC53A-ECE0-42FD-82B6-D44334A8728E}"/>
              </a:ext>
            </a:extLst>
          </p:cNvPr>
          <p:cNvSpPr/>
          <p:nvPr/>
        </p:nvSpPr>
        <p:spPr>
          <a:xfrm>
            <a:off x="9643362" y="3382773"/>
            <a:ext cx="134523" cy="157023"/>
          </a:xfrm>
          <a:custGeom>
            <a:avLst/>
            <a:gdLst>
              <a:gd name="connsiteX0" fmla="*/ 86345 w 134523"/>
              <a:gd name="connsiteY0" fmla="*/ 0 h 157023"/>
              <a:gd name="connsiteX1" fmla="*/ 86345 w 134523"/>
              <a:gd name="connsiteY1" fmla="*/ 108844 h 157023"/>
              <a:gd name="connsiteX2" fmla="*/ 0 w 134523"/>
              <a:gd name="connsiteY2" fmla="*/ 108844 h 157023"/>
              <a:gd name="connsiteX3" fmla="*/ 0 w 134523"/>
              <a:gd name="connsiteY3" fmla="*/ 157023 h 157023"/>
              <a:gd name="connsiteX4" fmla="*/ 134524 w 134523"/>
              <a:gd name="connsiteY4" fmla="*/ 157023 h 157023"/>
              <a:gd name="connsiteX5" fmla="*/ 134524 w 134523"/>
              <a:gd name="connsiteY5" fmla="*/ 41153 h 157023"/>
              <a:gd name="connsiteX6" fmla="*/ 86345 w 134523"/>
              <a:gd name="connsiteY6" fmla="*/ 0 h 15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523" h="157023">
                <a:moveTo>
                  <a:pt x="86345" y="0"/>
                </a:moveTo>
                <a:lnTo>
                  <a:pt x="86345" y="108844"/>
                </a:lnTo>
                <a:lnTo>
                  <a:pt x="0" y="108844"/>
                </a:lnTo>
                <a:lnTo>
                  <a:pt x="0" y="157023"/>
                </a:lnTo>
                <a:lnTo>
                  <a:pt x="134524" y="157023"/>
                </a:lnTo>
                <a:lnTo>
                  <a:pt x="134524" y="41153"/>
                </a:lnTo>
                <a:lnTo>
                  <a:pt x="86345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74" name="图形 192" descr="入口 纯色填充">
            <a:extLst>
              <a:ext uri="{FF2B5EF4-FFF2-40B4-BE49-F238E27FC236}">
                <a16:creationId xmlns:a16="http://schemas.microsoft.com/office/drawing/2014/main" id="{464FC53A-ECE0-42FD-82B6-D44334A8728E}"/>
              </a:ext>
            </a:extLst>
          </p:cNvPr>
          <p:cNvSpPr/>
          <p:nvPr/>
        </p:nvSpPr>
        <p:spPr>
          <a:xfrm>
            <a:off x="9643362" y="3102171"/>
            <a:ext cx="367388" cy="329222"/>
          </a:xfrm>
          <a:custGeom>
            <a:avLst/>
            <a:gdLst>
              <a:gd name="connsiteX0" fmla="*/ 192716 w 367388"/>
              <a:gd name="connsiteY0" fmla="*/ 0 h 329222"/>
              <a:gd name="connsiteX1" fmla="*/ 192716 w 367388"/>
              <a:gd name="connsiteY1" fmla="*/ 100373 h 329222"/>
              <a:gd name="connsiteX2" fmla="*/ 367388 w 367388"/>
              <a:gd name="connsiteY2" fmla="*/ 100373 h 329222"/>
              <a:gd name="connsiteX3" fmla="*/ 367388 w 367388"/>
              <a:gd name="connsiteY3" fmla="*/ 228850 h 329222"/>
              <a:gd name="connsiteX4" fmla="*/ 192716 w 367388"/>
              <a:gd name="connsiteY4" fmla="*/ 228850 h 329222"/>
              <a:gd name="connsiteX5" fmla="*/ 192716 w 367388"/>
              <a:gd name="connsiteY5" fmla="*/ 329223 h 329222"/>
              <a:gd name="connsiteX6" fmla="*/ 0 w 367388"/>
              <a:gd name="connsiteY6" fmla="*/ 164611 h 329222"/>
              <a:gd name="connsiteX7" fmla="*/ 192716 w 367388"/>
              <a:gd name="connsiteY7" fmla="*/ 0 h 32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7388" h="329222">
                <a:moveTo>
                  <a:pt x="192716" y="0"/>
                </a:moveTo>
                <a:lnTo>
                  <a:pt x="192716" y="100373"/>
                </a:lnTo>
                <a:lnTo>
                  <a:pt x="367388" y="100373"/>
                </a:lnTo>
                <a:lnTo>
                  <a:pt x="367388" y="228850"/>
                </a:lnTo>
                <a:lnTo>
                  <a:pt x="192716" y="228850"/>
                </a:lnTo>
                <a:lnTo>
                  <a:pt x="192716" y="329223"/>
                </a:lnTo>
                <a:lnTo>
                  <a:pt x="0" y="164611"/>
                </a:lnTo>
                <a:lnTo>
                  <a:pt x="192716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75" name="图形 204" descr="市场营销 纯色填充">
            <a:extLst>
              <a:ext uri="{FF2B5EF4-FFF2-40B4-BE49-F238E27FC236}">
                <a16:creationId xmlns:a16="http://schemas.microsoft.com/office/drawing/2014/main" id="{6C5A65ED-9E31-4CF3-9007-AB51CCFE2E5C}"/>
              </a:ext>
            </a:extLst>
          </p:cNvPr>
          <p:cNvSpPr/>
          <p:nvPr/>
        </p:nvSpPr>
        <p:spPr>
          <a:xfrm>
            <a:off x="10340703" y="3006889"/>
            <a:ext cx="192555" cy="192555"/>
          </a:xfrm>
          <a:custGeom>
            <a:avLst/>
            <a:gdLst>
              <a:gd name="connsiteX0" fmla="*/ 192555 w 192555"/>
              <a:gd name="connsiteY0" fmla="*/ 96278 h 192555"/>
              <a:gd name="connsiteX1" fmla="*/ 96278 w 192555"/>
              <a:gd name="connsiteY1" fmla="*/ 192555 h 192555"/>
              <a:gd name="connsiteX2" fmla="*/ 0 w 192555"/>
              <a:gd name="connsiteY2" fmla="*/ 96278 h 192555"/>
              <a:gd name="connsiteX3" fmla="*/ 96278 w 192555"/>
              <a:gd name="connsiteY3" fmla="*/ 0 h 192555"/>
              <a:gd name="connsiteX4" fmla="*/ 192555 w 192555"/>
              <a:gd name="connsiteY4" fmla="*/ 96278 h 192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555" h="192555">
                <a:moveTo>
                  <a:pt x="192555" y="96278"/>
                </a:moveTo>
                <a:cubicBezTo>
                  <a:pt x="192555" y="149450"/>
                  <a:pt x="149450" y="192555"/>
                  <a:pt x="96278" y="192555"/>
                </a:cubicBezTo>
                <a:cubicBezTo>
                  <a:pt x="43105" y="192555"/>
                  <a:pt x="0" y="149450"/>
                  <a:pt x="0" y="96278"/>
                </a:cubicBezTo>
                <a:cubicBezTo>
                  <a:pt x="0" y="43105"/>
                  <a:pt x="43105" y="0"/>
                  <a:pt x="96278" y="0"/>
                </a:cubicBezTo>
                <a:cubicBezTo>
                  <a:pt x="149450" y="0"/>
                  <a:pt x="192555" y="43105"/>
                  <a:pt x="192555" y="9627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76" name="图形 204" descr="市场营销 纯色填充">
            <a:extLst>
              <a:ext uri="{FF2B5EF4-FFF2-40B4-BE49-F238E27FC236}">
                <a16:creationId xmlns:a16="http://schemas.microsoft.com/office/drawing/2014/main" id="{6C5A65ED-9E31-4CF3-9007-AB51CCFE2E5C}"/>
              </a:ext>
            </a:extLst>
          </p:cNvPr>
          <p:cNvSpPr/>
          <p:nvPr/>
        </p:nvSpPr>
        <p:spPr>
          <a:xfrm>
            <a:off x="10341185" y="3021629"/>
            <a:ext cx="537516" cy="531288"/>
          </a:xfrm>
          <a:custGeom>
            <a:avLst/>
            <a:gdLst>
              <a:gd name="connsiteX0" fmla="*/ 526676 w 537516"/>
              <a:gd name="connsiteY0" fmla="*/ 276 h 531288"/>
              <a:gd name="connsiteX1" fmla="*/ 256473 w 537516"/>
              <a:gd name="connsiteY1" fmla="*/ 67727 h 531288"/>
              <a:gd name="connsiteX2" fmla="*/ 256473 w 537516"/>
              <a:gd name="connsiteY2" fmla="*/ 144974 h 531288"/>
              <a:gd name="connsiteX3" fmla="*/ 309871 w 537516"/>
              <a:gd name="connsiteY3" fmla="*/ 158384 h 531288"/>
              <a:gd name="connsiteX4" fmla="*/ 315411 w 537516"/>
              <a:gd name="connsiteY4" fmla="*/ 182071 h 531288"/>
              <a:gd name="connsiteX5" fmla="*/ 301440 w 537516"/>
              <a:gd name="connsiteY5" fmla="*/ 191145 h 531288"/>
              <a:gd name="connsiteX6" fmla="*/ 223470 w 537516"/>
              <a:gd name="connsiteY6" fmla="*/ 269034 h 531288"/>
              <a:gd name="connsiteX7" fmla="*/ 187336 w 537516"/>
              <a:gd name="connsiteY7" fmla="*/ 269034 h 531288"/>
              <a:gd name="connsiteX8" fmla="*/ 64662 w 537516"/>
              <a:gd name="connsiteY8" fmla="*/ 209699 h 531288"/>
              <a:gd name="connsiteX9" fmla="*/ 0 w 537516"/>
              <a:gd name="connsiteY9" fmla="*/ 298424 h 531288"/>
              <a:gd name="connsiteX10" fmla="*/ 0 w 537516"/>
              <a:gd name="connsiteY10" fmla="*/ 531289 h 531288"/>
              <a:gd name="connsiteX11" fmla="*/ 192234 w 537516"/>
              <a:gd name="connsiteY11" fmla="*/ 531289 h 531288"/>
              <a:gd name="connsiteX12" fmla="*/ 192234 w 537516"/>
              <a:gd name="connsiteY12" fmla="*/ 349333 h 531288"/>
              <a:gd name="connsiteX13" fmla="*/ 240413 w 537516"/>
              <a:gd name="connsiteY13" fmla="*/ 349333 h 531288"/>
              <a:gd name="connsiteX14" fmla="*/ 268838 w 537516"/>
              <a:gd name="connsiteY14" fmla="*/ 337609 h 531288"/>
              <a:gd name="connsiteX15" fmla="*/ 358532 w 537516"/>
              <a:gd name="connsiteY15" fmla="*/ 247916 h 531288"/>
              <a:gd name="connsiteX16" fmla="*/ 368890 w 537516"/>
              <a:gd name="connsiteY16" fmla="*/ 210096 h 531288"/>
              <a:gd name="connsiteX17" fmla="*/ 392980 w 537516"/>
              <a:gd name="connsiteY17" fmla="*/ 216038 h 531288"/>
              <a:gd name="connsiteX18" fmla="*/ 396272 w 537516"/>
              <a:gd name="connsiteY18" fmla="*/ 216038 h 531288"/>
              <a:gd name="connsiteX19" fmla="*/ 405827 w 537516"/>
              <a:gd name="connsiteY19" fmla="*/ 211541 h 531288"/>
              <a:gd name="connsiteX20" fmla="*/ 427106 w 537516"/>
              <a:gd name="connsiteY20" fmla="*/ 186648 h 531288"/>
              <a:gd name="connsiteX21" fmla="*/ 526596 w 537516"/>
              <a:gd name="connsiteY21" fmla="*/ 211541 h 531288"/>
              <a:gd name="connsiteX22" fmla="*/ 537426 w 537516"/>
              <a:gd name="connsiteY22" fmla="*/ 203651 h 531288"/>
              <a:gd name="connsiteX23" fmla="*/ 537516 w 537516"/>
              <a:gd name="connsiteY23" fmla="*/ 202869 h 531288"/>
              <a:gd name="connsiteX24" fmla="*/ 537516 w 537516"/>
              <a:gd name="connsiteY24" fmla="*/ 8467 h 531288"/>
              <a:gd name="connsiteX25" fmla="*/ 528641 w 537516"/>
              <a:gd name="connsiteY25" fmla="*/ 2 h 531288"/>
              <a:gd name="connsiteX26" fmla="*/ 526676 w 537516"/>
              <a:gd name="connsiteY26" fmla="*/ 276 h 531288"/>
              <a:gd name="connsiteX27" fmla="*/ 394826 w 537516"/>
              <a:gd name="connsiteY27" fmla="*/ 198292 h 531288"/>
              <a:gd name="connsiteX28" fmla="*/ 355561 w 537516"/>
              <a:gd name="connsiteY28" fmla="*/ 188736 h 531288"/>
              <a:gd name="connsiteX29" fmla="*/ 332997 w 537516"/>
              <a:gd name="connsiteY29" fmla="*/ 179663 h 531288"/>
              <a:gd name="connsiteX30" fmla="*/ 329223 w 537516"/>
              <a:gd name="connsiteY30" fmla="*/ 162720 h 531288"/>
              <a:gd name="connsiteX31" fmla="*/ 408557 w 537516"/>
              <a:gd name="connsiteY31" fmla="*/ 182152 h 53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37516" h="531288">
                <a:moveTo>
                  <a:pt x="526676" y="276"/>
                </a:moveTo>
                <a:lnTo>
                  <a:pt x="256473" y="67727"/>
                </a:lnTo>
                <a:lnTo>
                  <a:pt x="256473" y="144974"/>
                </a:lnTo>
                <a:lnTo>
                  <a:pt x="309871" y="158384"/>
                </a:lnTo>
                <a:lnTo>
                  <a:pt x="315411" y="182071"/>
                </a:lnTo>
                <a:cubicBezTo>
                  <a:pt x="310142" y="184029"/>
                  <a:pt x="305371" y="187128"/>
                  <a:pt x="301440" y="191145"/>
                </a:cubicBezTo>
                <a:lnTo>
                  <a:pt x="223470" y="269034"/>
                </a:lnTo>
                <a:lnTo>
                  <a:pt x="187336" y="269034"/>
                </a:lnTo>
                <a:cubicBezTo>
                  <a:pt x="169845" y="218774"/>
                  <a:pt x="114922" y="192208"/>
                  <a:pt x="64662" y="209699"/>
                </a:cubicBezTo>
                <a:cubicBezTo>
                  <a:pt x="26719" y="222902"/>
                  <a:pt x="951" y="258261"/>
                  <a:pt x="0" y="298424"/>
                </a:cubicBezTo>
                <a:lnTo>
                  <a:pt x="0" y="531289"/>
                </a:lnTo>
                <a:lnTo>
                  <a:pt x="192234" y="531289"/>
                </a:lnTo>
                <a:lnTo>
                  <a:pt x="192234" y="349333"/>
                </a:lnTo>
                <a:lnTo>
                  <a:pt x="240413" y="349333"/>
                </a:lnTo>
                <a:cubicBezTo>
                  <a:pt x="251068" y="349352"/>
                  <a:pt x="261294" y="345134"/>
                  <a:pt x="268838" y="337609"/>
                </a:cubicBezTo>
                <a:lnTo>
                  <a:pt x="358532" y="247916"/>
                </a:lnTo>
                <a:cubicBezTo>
                  <a:pt x="368325" y="237967"/>
                  <a:pt x="372247" y="223646"/>
                  <a:pt x="368890" y="210096"/>
                </a:cubicBezTo>
                <a:lnTo>
                  <a:pt x="392980" y="216038"/>
                </a:lnTo>
                <a:lnTo>
                  <a:pt x="396272" y="216038"/>
                </a:lnTo>
                <a:cubicBezTo>
                  <a:pt x="399961" y="216010"/>
                  <a:pt x="403454" y="214366"/>
                  <a:pt x="405827" y="211541"/>
                </a:cubicBezTo>
                <a:lnTo>
                  <a:pt x="427106" y="186648"/>
                </a:lnTo>
                <a:lnTo>
                  <a:pt x="526596" y="211541"/>
                </a:lnTo>
                <a:cubicBezTo>
                  <a:pt x="531765" y="212353"/>
                  <a:pt x="536615" y="208820"/>
                  <a:pt x="537426" y="203651"/>
                </a:cubicBezTo>
                <a:cubicBezTo>
                  <a:pt x="537467" y="203391"/>
                  <a:pt x="537497" y="203130"/>
                  <a:pt x="537516" y="202869"/>
                </a:cubicBezTo>
                <a:lnTo>
                  <a:pt x="537516" y="8467"/>
                </a:lnTo>
                <a:cubicBezTo>
                  <a:pt x="537402" y="3679"/>
                  <a:pt x="533429" y="-111"/>
                  <a:pt x="528641" y="2"/>
                </a:cubicBezTo>
                <a:cubicBezTo>
                  <a:pt x="527978" y="19"/>
                  <a:pt x="527319" y="110"/>
                  <a:pt x="526676" y="276"/>
                </a:cubicBezTo>
                <a:close/>
                <a:moveTo>
                  <a:pt x="394826" y="198292"/>
                </a:moveTo>
                <a:lnTo>
                  <a:pt x="355561" y="188736"/>
                </a:lnTo>
                <a:cubicBezTo>
                  <a:pt x="349181" y="183414"/>
                  <a:pt x="341285" y="180239"/>
                  <a:pt x="332997" y="179663"/>
                </a:cubicBezTo>
                <a:lnTo>
                  <a:pt x="329223" y="162720"/>
                </a:lnTo>
                <a:lnTo>
                  <a:pt x="408557" y="18215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77" name="图形 204" descr="市场营销 纯色填充">
            <a:extLst>
              <a:ext uri="{FF2B5EF4-FFF2-40B4-BE49-F238E27FC236}">
                <a16:creationId xmlns:a16="http://schemas.microsoft.com/office/drawing/2014/main" id="{6C5A65ED-9E31-4CF3-9007-AB51CCFE2E5C}"/>
              </a:ext>
            </a:extLst>
          </p:cNvPr>
          <p:cNvSpPr/>
          <p:nvPr/>
        </p:nvSpPr>
        <p:spPr>
          <a:xfrm>
            <a:off x="10558150" y="3089516"/>
            <a:ext cx="23447" cy="71626"/>
          </a:xfrm>
          <a:custGeom>
            <a:avLst/>
            <a:gdLst>
              <a:gd name="connsiteX0" fmla="*/ 11724 w 23447"/>
              <a:gd name="connsiteY0" fmla="*/ 71626 h 71626"/>
              <a:gd name="connsiteX1" fmla="*/ 23447 w 23447"/>
              <a:gd name="connsiteY1" fmla="*/ 59902 h 71626"/>
              <a:gd name="connsiteX2" fmla="*/ 23447 w 23447"/>
              <a:gd name="connsiteY2" fmla="*/ 11724 h 71626"/>
              <a:gd name="connsiteX3" fmla="*/ 11724 w 23447"/>
              <a:gd name="connsiteY3" fmla="*/ 0 h 71626"/>
              <a:gd name="connsiteX4" fmla="*/ 0 w 23447"/>
              <a:gd name="connsiteY4" fmla="*/ 11724 h 71626"/>
              <a:gd name="connsiteX5" fmla="*/ 0 w 23447"/>
              <a:gd name="connsiteY5" fmla="*/ 59902 h 71626"/>
              <a:gd name="connsiteX6" fmla="*/ 11724 w 23447"/>
              <a:gd name="connsiteY6" fmla="*/ 71626 h 7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47" h="71626">
                <a:moveTo>
                  <a:pt x="11724" y="71626"/>
                </a:moveTo>
                <a:cubicBezTo>
                  <a:pt x="18198" y="71626"/>
                  <a:pt x="23447" y="66377"/>
                  <a:pt x="23447" y="59902"/>
                </a:cubicBezTo>
                <a:lnTo>
                  <a:pt x="23447" y="11724"/>
                </a:lnTo>
                <a:cubicBezTo>
                  <a:pt x="23447" y="5249"/>
                  <a:pt x="18198" y="0"/>
                  <a:pt x="11724" y="0"/>
                </a:cubicBezTo>
                <a:cubicBezTo>
                  <a:pt x="5249" y="0"/>
                  <a:pt x="0" y="5249"/>
                  <a:pt x="0" y="11724"/>
                </a:cubicBezTo>
                <a:lnTo>
                  <a:pt x="0" y="59902"/>
                </a:lnTo>
                <a:cubicBezTo>
                  <a:pt x="0" y="66377"/>
                  <a:pt x="5249" y="71626"/>
                  <a:pt x="11724" y="7162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78" name="图形 193" descr="电梯下降 纯色填充">
            <a:extLst>
              <a:ext uri="{FF2B5EF4-FFF2-40B4-BE49-F238E27FC236}">
                <a16:creationId xmlns:a16="http://schemas.microsoft.com/office/drawing/2014/main" id="{05E9FAF2-FC32-4F68-8CF3-9D52925E2D18}"/>
              </a:ext>
            </a:extLst>
          </p:cNvPr>
          <p:cNvSpPr/>
          <p:nvPr/>
        </p:nvSpPr>
        <p:spPr>
          <a:xfrm>
            <a:off x="1660710" y="2393084"/>
            <a:ext cx="225806" cy="225806"/>
          </a:xfrm>
          <a:custGeom>
            <a:avLst/>
            <a:gdLst>
              <a:gd name="connsiteX0" fmla="*/ 191736 w 225806"/>
              <a:gd name="connsiteY0" fmla="*/ 0 h 225806"/>
              <a:gd name="connsiteX1" fmla="*/ 48179 w 225806"/>
              <a:gd name="connsiteY1" fmla="*/ 143565 h 225806"/>
              <a:gd name="connsiteX2" fmla="*/ 48179 w 225806"/>
              <a:gd name="connsiteY2" fmla="*/ 89300 h 225806"/>
              <a:gd name="connsiteX3" fmla="*/ 0 w 225806"/>
              <a:gd name="connsiteY3" fmla="*/ 89300 h 225806"/>
              <a:gd name="connsiteX4" fmla="*/ 0 w 225806"/>
              <a:gd name="connsiteY4" fmla="*/ 225807 h 225806"/>
              <a:gd name="connsiteX5" fmla="*/ 136507 w 225806"/>
              <a:gd name="connsiteY5" fmla="*/ 225807 h 225806"/>
              <a:gd name="connsiteX6" fmla="*/ 136507 w 225806"/>
              <a:gd name="connsiteY6" fmla="*/ 177628 h 225806"/>
              <a:gd name="connsiteX7" fmla="*/ 82241 w 225806"/>
              <a:gd name="connsiteY7" fmla="*/ 177628 h 225806"/>
              <a:gd name="connsiteX8" fmla="*/ 225807 w 225806"/>
              <a:gd name="connsiteY8" fmla="*/ 34071 h 225806"/>
              <a:gd name="connsiteX9" fmla="*/ 191736 w 225806"/>
              <a:gd name="connsiteY9" fmla="*/ 0 h 225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5806" h="225806">
                <a:moveTo>
                  <a:pt x="191736" y="0"/>
                </a:moveTo>
                <a:lnTo>
                  <a:pt x="48179" y="143565"/>
                </a:lnTo>
                <a:lnTo>
                  <a:pt x="48179" y="89300"/>
                </a:lnTo>
                <a:lnTo>
                  <a:pt x="0" y="89300"/>
                </a:lnTo>
                <a:lnTo>
                  <a:pt x="0" y="225807"/>
                </a:lnTo>
                <a:lnTo>
                  <a:pt x="136507" y="225807"/>
                </a:lnTo>
                <a:lnTo>
                  <a:pt x="136507" y="177628"/>
                </a:lnTo>
                <a:lnTo>
                  <a:pt x="82241" y="177628"/>
                </a:lnTo>
                <a:lnTo>
                  <a:pt x="225807" y="34071"/>
                </a:lnTo>
                <a:lnTo>
                  <a:pt x="191736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79" name="图形 193" descr="电梯下降 纯色填充">
            <a:extLst>
              <a:ext uri="{FF2B5EF4-FFF2-40B4-BE49-F238E27FC236}">
                <a16:creationId xmlns:a16="http://schemas.microsoft.com/office/drawing/2014/main" id="{05E9FAF2-FC32-4F68-8CF3-9D52925E2D18}"/>
              </a:ext>
            </a:extLst>
          </p:cNvPr>
          <p:cNvSpPr/>
          <p:nvPr/>
        </p:nvSpPr>
        <p:spPr>
          <a:xfrm>
            <a:off x="1270757" y="2152583"/>
            <a:ext cx="668249" cy="465729"/>
          </a:xfrm>
          <a:custGeom>
            <a:avLst/>
            <a:gdLst>
              <a:gd name="connsiteX0" fmla="*/ 604011 w 668249"/>
              <a:gd name="connsiteY0" fmla="*/ 0 h 465729"/>
              <a:gd name="connsiteX1" fmla="*/ 475301 w 668249"/>
              <a:gd name="connsiteY1" fmla="*/ 0 h 465729"/>
              <a:gd name="connsiteX2" fmla="*/ 146079 w 668249"/>
              <a:gd name="connsiteY2" fmla="*/ 337253 h 465729"/>
              <a:gd name="connsiteX3" fmla="*/ 64239 w 668249"/>
              <a:gd name="connsiteY3" fmla="*/ 337253 h 465729"/>
              <a:gd name="connsiteX4" fmla="*/ 0 w 668249"/>
              <a:gd name="connsiteY4" fmla="*/ 401491 h 465729"/>
              <a:gd name="connsiteX5" fmla="*/ 64239 w 668249"/>
              <a:gd name="connsiteY5" fmla="*/ 465730 h 465729"/>
              <a:gd name="connsiteX6" fmla="*/ 200208 w 668249"/>
              <a:gd name="connsiteY6" fmla="*/ 465730 h 465729"/>
              <a:gd name="connsiteX7" fmla="*/ 529430 w 668249"/>
              <a:gd name="connsiteY7" fmla="*/ 128477 h 465729"/>
              <a:gd name="connsiteX8" fmla="*/ 604011 w 668249"/>
              <a:gd name="connsiteY8" fmla="*/ 128477 h 465729"/>
              <a:gd name="connsiteX9" fmla="*/ 668250 w 668249"/>
              <a:gd name="connsiteY9" fmla="*/ 64239 h 465729"/>
              <a:gd name="connsiteX10" fmla="*/ 604011 w 668249"/>
              <a:gd name="connsiteY10" fmla="*/ 0 h 46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249" h="465729">
                <a:moveTo>
                  <a:pt x="604011" y="0"/>
                </a:moveTo>
                <a:lnTo>
                  <a:pt x="475301" y="0"/>
                </a:lnTo>
                <a:lnTo>
                  <a:pt x="146079" y="337253"/>
                </a:lnTo>
                <a:lnTo>
                  <a:pt x="64239" y="337253"/>
                </a:lnTo>
                <a:cubicBezTo>
                  <a:pt x="28760" y="337253"/>
                  <a:pt x="0" y="366013"/>
                  <a:pt x="0" y="401491"/>
                </a:cubicBezTo>
                <a:cubicBezTo>
                  <a:pt x="0" y="436969"/>
                  <a:pt x="28760" y="465730"/>
                  <a:pt x="64239" y="465730"/>
                </a:cubicBezTo>
                <a:lnTo>
                  <a:pt x="200208" y="465730"/>
                </a:lnTo>
                <a:lnTo>
                  <a:pt x="529430" y="128477"/>
                </a:lnTo>
                <a:lnTo>
                  <a:pt x="604011" y="128477"/>
                </a:lnTo>
                <a:cubicBezTo>
                  <a:pt x="639490" y="128477"/>
                  <a:pt x="668250" y="99717"/>
                  <a:pt x="668250" y="64239"/>
                </a:cubicBezTo>
                <a:cubicBezTo>
                  <a:pt x="668250" y="28760"/>
                  <a:pt x="639490" y="0"/>
                  <a:pt x="604011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0" name="图形 193" descr="电梯下降 纯色填充">
            <a:extLst>
              <a:ext uri="{FF2B5EF4-FFF2-40B4-BE49-F238E27FC236}">
                <a16:creationId xmlns:a16="http://schemas.microsoft.com/office/drawing/2014/main" id="{05E9FAF2-FC32-4F68-8CF3-9D52925E2D18}"/>
              </a:ext>
            </a:extLst>
          </p:cNvPr>
          <p:cNvSpPr/>
          <p:nvPr/>
        </p:nvSpPr>
        <p:spPr>
          <a:xfrm>
            <a:off x="1500121" y="2064239"/>
            <a:ext cx="101994" cy="101994"/>
          </a:xfrm>
          <a:custGeom>
            <a:avLst/>
            <a:gdLst>
              <a:gd name="connsiteX0" fmla="*/ 50981 w 101994"/>
              <a:gd name="connsiteY0" fmla="*/ 101995 h 101994"/>
              <a:gd name="connsiteX1" fmla="*/ 101995 w 101994"/>
              <a:gd name="connsiteY1" fmla="*/ 51013 h 101994"/>
              <a:gd name="connsiteX2" fmla="*/ 51013 w 101994"/>
              <a:gd name="connsiteY2" fmla="*/ 0 h 101994"/>
              <a:gd name="connsiteX3" fmla="*/ 0 w 101994"/>
              <a:gd name="connsiteY3" fmla="*/ 50981 h 101994"/>
              <a:gd name="connsiteX4" fmla="*/ 0 w 101994"/>
              <a:gd name="connsiteY4" fmla="*/ 51022 h 101994"/>
              <a:gd name="connsiteX5" fmla="*/ 50981 w 101994"/>
              <a:gd name="connsiteY5" fmla="*/ 101995 h 1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994" h="101994">
                <a:moveTo>
                  <a:pt x="50981" y="101995"/>
                </a:moveTo>
                <a:cubicBezTo>
                  <a:pt x="79147" y="102004"/>
                  <a:pt x="101986" y="79179"/>
                  <a:pt x="101995" y="51013"/>
                </a:cubicBezTo>
                <a:cubicBezTo>
                  <a:pt x="102004" y="22848"/>
                  <a:pt x="79179" y="9"/>
                  <a:pt x="51013" y="0"/>
                </a:cubicBezTo>
                <a:cubicBezTo>
                  <a:pt x="22848" y="-9"/>
                  <a:pt x="9" y="22816"/>
                  <a:pt x="0" y="50981"/>
                </a:cubicBezTo>
                <a:cubicBezTo>
                  <a:pt x="0" y="50995"/>
                  <a:pt x="0" y="51008"/>
                  <a:pt x="0" y="51022"/>
                </a:cubicBezTo>
                <a:cubicBezTo>
                  <a:pt x="9" y="79172"/>
                  <a:pt x="22830" y="101990"/>
                  <a:pt x="50981" y="10199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1" name="图形 193" descr="电梯下降 纯色填充">
            <a:extLst>
              <a:ext uri="{FF2B5EF4-FFF2-40B4-BE49-F238E27FC236}">
                <a16:creationId xmlns:a16="http://schemas.microsoft.com/office/drawing/2014/main" id="{05E9FAF2-FC32-4F68-8CF3-9D52925E2D18}"/>
              </a:ext>
            </a:extLst>
          </p:cNvPr>
          <p:cNvSpPr/>
          <p:nvPr/>
        </p:nvSpPr>
        <p:spPr>
          <a:xfrm>
            <a:off x="1500113" y="2182352"/>
            <a:ext cx="101994" cy="172582"/>
          </a:xfrm>
          <a:custGeom>
            <a:avLst/>
            <a:gdLst>
              <a:gd name="connsiteX0" fmla="*/ 101987 w 101994"/>
              <a:gd name="connsiteY0" fmla="*/ 51903 h 172582"/>
              <a:gd name="connsiteX1" fmla="*/ 51902 w 101994"/>
              <a:gd name="connsiteY1" fmla="*/ 8 h 172582"/>
              <a:gd name="connsiteX2" fmla="*/ 8 w 101994"/>
              <a:gd name="connsiteY2" fmla="*/ 50093 h 172582"/>
              <a:gd name="connsiteX3" fmla="*/ 8 w 101994"/>
              <a:gd name="connsiteY3" fmla="*/ 51903 h 172582"/>
              <a:gd name="connsiteX4" fmla="*/ 8 w 101994"/>
              <a:gd name="connsiteY4" fmla="*/ 172583 h 172582"/>
              <a:gd name="connsiteX5" fmla="*/ 101987 w 101994"/>
              <a:gd name="connsiteY5" fmla="*/ 70604 h 17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994" h="172582">
                <a:moveTo>
                  <a:pt x="101987" y="51903"/>
                </a:moveTo>
                <a:cubicBezTo>
                  <a:pt x="102486" y="23742"/>
                  <a:pt x="80063" y="508"/>
                  <a:pt x="51902" y="8"/>
                </a:cubicBezTo>
                <a:cubicBezTo>
                  <a:pt x="23742" y="-491"/>
                  <a:pt x="507" y="21932"/>
                  <a:pt x="8" y="50093"/>
                </a:cubicBezTo>
                <a:cubicBezTo>
                  <a:pt x="-3" y="50696"/>
                  <a:pt x="-3" y="51299"/>
                  <a:pt x="8" y="51903"/>
                </a:cubicBezTo>
                <a:lnTo>
                  <a:pt x="8" y="172583"/>
                </a:lnTo>
                <a:lnTo>
                  <a:pt x="101987" y="7060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2" name="图形 194" descr="电梯下降 纯色填充">
            <a:extLst>
              <a:ext uri="{FF2B5EF4-FFF2-40B4-BE49-F238E27FC236}">
                <a16:creationId xmlns:a16="http://schemas.microsoft.com/office/drawing/2014/main" id="{337B2016-06D7-47D7-A804-487F4AC8E604}"/>
              </a:ext>
            </a:extLst>
          </p:cNvPr>
          <p:cNvSpPr/>
          <p:nvPr/>
        </p:nvSpPr>
        <p:spPr>
          <a:xfrm>
            <a:off x="2223583" y="2393478"/>
            <a:ext cx="225638" cy="225638"/>
          </a:xfrm>
          <a:custGeom>
            <a:avLst/>
            <a:gdLst>
              <a:gd name="connsiteX0" fmla="*/ 0 w 225638"/>
              <a:gd name="connsiteY0" fmla="*/ 33725 h 225638"/>
              <a:gd name="connsiteX1" fmla="*/ 143734 w 225638"/>
              <a:gd name="connsiteY1" fmla="*/ 177459 h 225638"/>
              <a:gd name="connsiteX2" fmla="*/ 89131 w 225638"/>
              <a:gd name="connsiteY2" fmla="*/ 177459 h 225638"/>
              <a:gd name="connsiteX3" fmla="*/ 89131 w 225638"/>
              <a:gd name="connsiteY3" fmla="*/ 225638 h 225638"/>
              <a:gd name="connsiteX4" fmla="*/ 225638 w 225638"/>
              <a:gd name="connsiteY4" fmla="*/ 225638 h 225638"/>
              <a:gd name="connsiteX5" fmla="*/ 225638 w 225638"/>
              <a:gd name="connsiteY5" fmla="*/ 89131 h 225638"/>
              <a:gd name="connsiteX6" fmla="*/ 177459 w 225638"/>
              <a:gd name="connsiteY6" fmla="*/ 89131 h 225638"/>
              <a:gd name="connsiteX7" fmla="*/ 177459 w 225638"/>
              <a:gd name="connsiteY7" fmla="*/ 142931 h 225638"/>
              <a:gd name="connsiteX8" fmla="*/ 33725 w 225638"/>
              <a:gd name="connsiteY8" fmla="*/ 0 h 225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638" h="225638">
                <a:moveTo>
                  <a:pt x="0" y="33725"/>
                </a:moveTo>
                <a:lnTo>
                  <a:pt x="143734" y="177459"/>
                </a:lnTo>
                <a:lnTo>
                  <a:pt x="89131" y="177459"/>
                </a:lnTo>
                <a:lnTo>
                  <a:pt x="89131" y="225638"/>
                </a:lnTo>
                <a:lnTo>
                  <a:pt x="225638" y="225638"/>
                </a:lnTo>
                <a:lnTo>
                  <a:pt x="225638" y="89131"/>
                </a:lnTo>
                <a:lnTo>
                  <a:pt x="177459" y="89131"/>
                </a:lnTo>
                <a:lnTo>
                  <a:pt x="177459" y="142931"/>
                </a:lnTo>
                <a:lnTo>
                  <a:pt x="33725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3" name="图形 194" descr="电梯下降 纯色填充">
            <a:extLst>
              <a:ext uri="{FF2B5EF4-FFF2-40B4-BE49-F238E27FC236}">
                <a16:creationId xmlns:a16="http://schemas.microsoft.com/office/drawing/2014/main" id="{337B2016-06D7-47D7-A804-487F4AC8E604}"/>
              </a:ext>
            </a:extLst>
          </p:cNvPr>
          <p:cNvSpPr/>
          <p:nvPr/>
        </p:nvSpPr>
        <p:spPr>
          <a:xfrm>
            <a:off x="2170586" y="2152583"/>
            <a:ext cx="668081" cy="465729"/>
          </a:xfrm>
          <a:custGeom>
            <a:avLst/>
            <a:gdLst>
              <a:gd name="connsiteX0" fmla="*/ 0 w 668081"/>
              <a:gd name="connsiteY0" fmla="*/ 64239 h 465729"/>
              <a:gd name="connsiteX1" fmla="*/ 64239 w 668081"/>
              <a:gd name="connsiteY1" fmla="*/ 128477 h 465729"/>
              <a:gd name="connsiteX2" fmla="*/ 138916 w 668081"/>
              <a:gd name="connsiteY2" fmla="*/ 128477 h 465729"/>
              <a:gd name="connsiteX3" fmla="*/ 468139 w 668081"/>
              <a:gd name="connsiteY3" fmla="*/ 465730 h 465729"/>
              <a:gd name="connsiteX4" fmla="*/ 603843 w 668081"/>
              <a:gd name="connsiteY4" fmla="*/ 465730 h 465729"/>
              <a:gd name="connsiteX5" fmla="*/ 668081 w 668081"/>
              <a:gd name="connsiteY5" fmla="*/ 401491 h 465729"/>
              <a:gd name="connsiteX6" fmla="*/ 603843 w 668081"/>
              <a:gd name="connsiteY6" fmla="*/ 337253 h 465729"/>
              <a:gd name="connsiteX7" fmla="*/ 522741 w 668081"/>
              <a:gd name="connsiteY7" fmla="*/ 337253 h 465729"/>
              <a:gd name="connsiteX8" fmla="*/ 193519 w 668081"/>
              <a:gd name="connsiteY8" fmla="*/ 0 h 465729"/>
              <a:gd name="connsiteX9" fmla="*/ 65042 w 668081"/>
              <a:gd name="connsiteY9" fmla="*/ 0 h 465729"/>
              <a:gd name="connsiteX10" fmla="*/ 0 w 668081"/>
              <a:gd name="connsiteY10" fmla="*/ 64239 h 46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081" h="465729">
                <a:moveTo>
                  <a:pt x="0" y="64239"/>
                </a:moveTo>
                <a:cubicBezTo>
                  <a:pt x="0" y="99570"/>
                  <a:pt x="28907" y="128477"/>
                  <a:pt x="64239" y="128477"/>
                </a:cubicBezTo>
                <a:lnTo>
                  <a:pt x="138916" y="128477"/>
                </a:lnTo>
                <a:lnTo>
                  <a:pt x="468139" y="465730"/>
                </a:lnTo>
                <a:lnTo>
                  <a:pt x="603843" y="465730"/>
                </a:lnTo>
                <a:cubicBezTo>
                  <a:pt x="639174" y="465730"/>
                  <a:pt x="668081" y="436822"/>
                  <a:pt x="668081" y="401491"/>
                </a:cubicBezTo>
                <a:cubicBezTo>
                  <a:pt x="668081" y="366160"/>
                  <a:pt x="639174" y="337253"/>
                  <a:pt x="603843" y="337253"/>
                </a:cubicBezTo>
                <a:lnTo>
                  <a:pt x="522741" y="337253"/>
                </a:lnTo>
                <a:lnTo>
                  <a:pt x="193519" y="0"/>
                </a:lnTo>
                <a:lnTo>
                  <a:pt x="65042" y="0"/>
                </a:lnTo>
                <a:cubicBezTo>
                  <a:pt x="28907" y="0"/>
                  <a:pt x="0" y="28907"/>
                  <a:pt x="0" y="6423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4" name="图形 194" descr="电梯下降 纯色填充">
            <a:extLst>
              <a:ext uri="{FF2B5EF4-FFF2-40B4-BE49-F238E27FC236}">
                <a16:creationId xmlns:a16="http://schemas.microsoft.com/office/drawing/2014/main" id="{337B2016-06D7-47D7-A804-487F4AC8E604}"/>
              </a:ext>
            </a:extLst>
          </p:cNvPr>
          <p:cNvSpPr/>
          <p:nvPr/>
        </p:nvSpPr>
        <p:spPr>
          <a:xfrm>
            <a:off x="2507819" y="2064255"/>
            <a:ext cx="101998" cy="101998"/>
          </a:xfrm>
          <a:custGeom>
            <a:avLst/>
            <a:gdLst>
              <a:gd name="connsiteX0" fmla="*/ 101999 w 101998"/>
              <a:gd name="connsiteY0" fmla="*/ 51391 h 101998"/>
              <a:gd name="connsiteX1" fmla="*/ 50608 w 101998"/>
              <a:gd name="connsiteY1" fmla="*/ 0 h 101998"/>
              <a:gd name="connsiteX2" fmla="*/ 20 w 101998"/>
              <a:gd name="connsiteY2" fmla="*/ 51391 h 101998"/>
              <a:gd name="connsiteX3" fmla="*/ 51411 w 101998"/>
              <a:gd name="connsiteY3" fmla="*/ 101979 h 101998"/>
              <a:gd name="connsiteX4" fmla="*/ 101999 w 101998"/>
              <a:gd name="connsiteY4" fmla="*/ 51391 h 10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98" h="101998">
                <a:moveTo>
                  <a:pt x="101999" y="51391"/>
                </a:moveTo>
                <a:cubicBezTo>
                  <a:pt x="101999" y="23286"/>
                  <a:pt x="79515" y="0"/>
                  <a:pt x="50608" y="0"/>
                </a:cubicBezTo>
                <a:cubicBezTo>
                  <a:pt x="22504" y="0"/>
                  <a:pt x="-783" y="22484"/>
                  <a:pt x="20" y="51391"/>
                </a:cubicBezTo>
                <a:cubicBezTo>
                  <a:pt x="20" y="79495"/>
                  <a:pt x="22504" y="102782"/>
                  <a:pt x="51411" y="101979"/>
                </a:cubicBezTo>
                <a:cubicBezTo>
                  <a:pt x="78712" y="101979"/>
                  <a:pt x="101999" y="79495"/>
                  <a:pt x="101999" y="5139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5" name="图形 194" descr="电梯下降 纯色填充">
            <a:extLst>
              <a:ext uri="{FF2B5EF4-FFF2-40B4-BE49-F238E27FC236}">
                <a16:creationId xmlns:a16="http://schemas.microsoft.com/office/drawing/2014/main" id="{337B2016-06D7-47D7-A804-487F4AC8E604}"/>
              </a:ext>
            </a:extLst>
          </p:cNvPr>
          <p:cNvSpPr/>
          <p:nvPr/>
        </p:nvSpPr>
        <p:spPr>
          <a:xfrm>
            <a:off x="2507818" y="2183076"/>
            <a:ext cx="101999" cy="171859"/>
          </a:xfrm>
          <a:custGeom>
            <a:avLst/>
            <a:gdLst>
              <a:gd name="connsiteX0" fmla="*/ 21 w 101999"/>
              <a:gd name="connsiteY0" fmla="*/ 69880 h 171859"/>
              <a:gd name="connsiteX1" fmla="*/ 102000 w 101999"/>
              <a:gd name="connsiteY1" fmla="*/ 171859 h 171859"/>
              <a:gd name="connsiteX2" fmla="*/ 102000 w 101999"/>
              <a:gd name="connsiteY2" fmla="*/ 51412 h 171859"/>
              <a:gd name="connsiteX3" fmla="*/ 102000 w 101999"/>
              <a:gd name="connsiteY3" fmla="*/ 49806 h 171859"/>
              <a:gd name="connsiteX4" fmla="*/ 49806 w 101999"/>
              <a:gd name="connsiteY4" fmla="*/ 21 h 171859"/>
              <a:gd name="connsiteX5" fmla="*/ 21 w 101999"/>
              <a:gd name="connsiteY5" fmla="*/ 52215 h 171859"/>
              <a:gd name="connsiteX6" fmla="*/ 21 w 101999"/>
              <a:gd name="connsiteY6" fmla="*/ 69880 h 171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99" h="171859">
                <a:moveTo>
                  <a:pt x="21" y="69880"/>
                </a:moveTo>
                <a:lnTo>
                  <a:pt x="102000" y="171859"/>
                </a:lnTo>
                <a:lnTo>
                  <a:pt x="102000" y="51412"/>
                </a:lnTo>
                <a:cubicBezTo>
                  <a:pt x="102000" y="50609"/>
                  <a:pt x="102000" y="49806"/>
                  <a:pt x="102000" y="49806"/>
                </a:cubicBezTo>
                <a:cubicBezTo>
                  <a:pt x="101197" y="21701"/>
                  <a:pt x="77910" y="-782"/>
                  <a:pt x="49806" y="21"/>
                </a:cubicBezTo>
                <a:cubicBezTo>
                  <a:pt x="21701" y="824"/>
                  <a:pt x="-782" y="24110"/>
                  <a:pt x="21" y="52215"/>
                </a:cubicBezTo>
                <a:lnTo>
                  <a:pt x="21" y="6988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6" name="图形 195" descr="电梯上升 纯色填充">
            <a:extLst>
              <a:ext uri="{FF2B5EF4-FFF2-40B4-BE49-F238E27FC236}">
                <a16:creationId xmlns:a16="http://schemas.microsoft.com/office/drawing/2014/main" id="{9C994BAC-489F-40E7-8D11-25A3D190EC88}"/>
              </a:ext>
            </a:extLst>
          </p:cNvPr>
          <p:cNvSpPr/>
          <p:nvPr/>
        </p:nvSpPr>
        <p:spPr>
          <a:xfrm>
            <a:off x="3071049" y="2152583"/>
            <a:ext cx="668249" cy="465729"/>
          </a:xfrm>
          <a:custGeom>
            <a:avLst/>
            <a:gdLst>
              <a:gd name="connsiteX0" fmla="*/ 604011 w 668249"/>
              <a:gd name="connsiteY0" fmla="*/ 0 h 465729"/>
              <a:gd name="connsiteX1" fmla="*/ 475309 w 668249"/>
              <a:gd name="connsiteY1" fmla="*/ 0 h 465729"/>
              <a:gd name="connsiteX2" fmla="*/ 146087 w 668249"/>
              <a:gd name="connsiteY2" fmla="*/ 337253 h 465729"/>
              <a:gd name="connsiteX3" fmla="*/ 64239 w 668249"/>
              <a:gd name="connsiteY3" fmla="*/ 337253 h 465729"/>
              <a:gd name="connsiteX4" fmla="*/ 0 w 668249"/>
              <a:gd name="connsiteY4" fmla="*/ 401491 h 465729"/>
              <a:gd name="connsiteX5" fmla="*/ 64239 w 668249"/>
              <a:gd name="connsiteY5" fmla="*/ 465730 h 465729"/>
              <a:gd name="connsiteX6" fmla="*/ 200208 w 668249"/>
              <a:gd name="connsiteY6" fmla="*/ 465730 h 465729"/>
              <a:gd name="connsiteX7" fmla="*/ 529430 w 668249"/>
              <a:gd name="connsiteY7" fmla="*/ 128477 h 465729"/>
              <a:gd name="connsiteX8" fmla="*/ 604011 w 668249"/>
              <a:gd name="connsiteY8" fmla="*/ 128477 h 465729"/>
              <a:gd name="connsiteX9" fmla="*/ 668250 w 668249"/>
              <a:gd name="connsiteY9" fmla="*/ 64239 h 465729"/>
              <a:gd name="connsiteX10" fmla="*/ 604011 w 668249"/>
              <a:gd name="connsiteY10" fmla="*/ 0 h 46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249" h="465729">
                <a:moveTo>
                  <a:pt x="604011" y="0"/>
                </a:moveTo>
                <a:lnTo>
                  <a:pt x="475309" y="0"/>
                </a:lnTo>
                <a:lnTo>
                  <a:pt x="146087" y="337253"/>
                </a:lnTo>
                <a:lnTo>
                  <a:pt x="64239" y="337253"/>
                </a:lnTo>
                <a:cubicBezTo>
                  <a:pt x="28760" y="337253"/>
                  <a:pt x="0" y="366013"/>
                  <a:pt x="0" y="401491"/>
                </a:cubicBezTo>
                <a:cubicBezTo>
                  <a:pt x="0" y="436969"/>
                  <a:pt x="28760" y="465730"/>
                  <a:pt x="64239" y="465730"/>
                </a:cubicBezTo>
                <a:lnTo>
                  <a:pt x="200208" y="465730"/>
                </a:lnTo>
                <a:lnTo>
                  <a:pt x="529430" y="128477"/>
                </a:lnTo>
                <a:lnTo>
                  <a:pt x="604011" y="128477"/>
                </a:lnTo>
                <a:cubicBezTo>
                  <a:pt x="639489" y="128477"/>
                  <a:pt x="668250" y="99717"/>
                  <a:pt x="668250" y="64239"/>
                </a:cubicBezTo>
                <a:cubicBezTo>
                  <a:pt x="668250" y="28760"/>
                  <a:pt x="639489" y="0"/>
                  <a:pt x="604011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7" name="图形 195" descr="电梯上升 纯色填充">
            <a:extLst>
              <a:ext uri="{FF2B5EF4-FFF2-40B4-BE49-F238E27FC236}">
                <a16:creationId xmlns:a16="http://schemas.microsoft.com/office/drawing/2014/main" id="{9C994BAC-489F-40E7-8D11-25A3D190EC88}"/>
              </a:ext>
            </a:extLst>
          </p:cNvPr>
          <p:cNvSpPr/>
          <p:nvPr/>
        </p:nvSpPr>
        <p:spPr>
          <a:xfrm>
            <a:off x="3212076" y="2152567"/>
            <a:ext cx="101994" cy="101994"/>
          </a:xfrm>
          <a:custGeom>
            <a:avLst/>
            <a:gdLst>
              <a:gd name="connsiteX0" fmla="*/ 50997 w 101994"/>
              <a:gd name="connsiteY0" fmla="*/ 101995 h 101994"/>
              <a:gd name="connsiteX1" fmla="*/ 101995 w 101994"/>
              <a:gd name="connsiteY1" fmla="*/ 50997 h 101994"/>
              <a:gd name="connsiteX2" fmla="*/ 50997 w 101994"/>
              <a:gd name="connsiteY2" fmla="*/ 0 h 101994"/>
              <a:gd name="connsiteX3" fmla="*/ 0 w 101994"/>
              <a:gd name="connsiteY3" fmla="*/ 50997 h 101994"/>
              <a:gd name="connsiteX4" fmla="*/ 50997 w 101994"/>
              <a:gd name="connsiteY4" fmla="*/ 101995 h 1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94" h="101994">
                <a:moveTo>
                  <a:pt x="50997" y="101995"/>
                </a:moveTo>
                <a:cubicBezTo>
                  <a:pt x="79163" y="101995"/>
                  <a:pt x="101995" y="79163"/>
                  <a:pt x="101995" y="50997"/>
                </a:cubicBezTo>
                <a:cubicBezTo>
                  <a:pt x="101995" y="22832"/>
                  <a:pt x="79163" y="0"/>
                  <a:pt x="50997" y="0"/>
                </a:cubicBezTo>
                <a:cubicBezTo>
                  <a:pt x="22832" y="0"/>
                  <a:pt x="0" y="22832"/>
                  <a:pt x="0" y="50997"/>
                </a:cubicBezTo>
                <a:cubicBezTo>
                  <a:pt x="5" y="79160"/>
                  <a:pt x="22834" y="101990"/>
                  <a:pt x="50997" y="10199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8" name="图形 195" descr="电梯上升 纯色填充">
            <a:extLst>
              <a:ext uri="{FF2B5EF4-FFF2-40B4-BE49-F238E27FC236}">
                <a16:creationId xmlns:a16="http://schemas.microsoft.com/office/drawing/2014/main" id="{9C994BAC-489F-40E7-8D11-25A3D190EC88}"/>
              </a:ext>
            </a:extLst>
          </p:cNvPr>
          <p:cNvSpPr/>
          <p:nvPr/>
        </p:nvSpPr>
        <p:spPr>
          <a:xfrm>
            <a:off x="3212092" y="2272482"/>
            <a:ext cx="101978" cy="170780"/>
          </a:xfrm>
          <a:custGeom>
            <a:avLst/>
            <a:gdLst>
              <a:gd name="connsiteX0" fmla="*/ 101979 w 101978"/>
              <a:gd name="connsiteY0" fmla="*/ 50093 h 170780"/>
              <a:gd name="connsiteX1" fmla="*/ 50084 w 101978"/>
              <a:gd name="connsiteY1" fmla="*/ 8 h 170780"/>
              <a:gd name="connsiteX2" fmla="*/ 0 w 101978"/>
              <a:gd name="connsiteY2" fmla="*/ 50093 h 170780"/>
              <a:gd name="connsiteX3" fmla="*/ 0 w 101978"/>
              <a:gd name="connsiteY3" fmla="*/ 170781 h 170780"/>
              <a:gd name="connsiteX4" fmla="*/ 101979 w 101978"/>
              <a:gd name="connsiteY4" fmla="*/ 68802 h 17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78" h="170780">
                <a:moveTo>
                  <a:pt x="101979" y="50093"/>
                </a:moveTo>
                <a:cubicBezTo>
                  <a:pt x="101479" y="21932"/>
                  <a:pt x="78245" y="-491"/>
                  <a:pt x="50084" y="8"/>
                </a:cubicBezTo>
                <a:cubicBezTo>
                  <a:pt x="22628" y="496"/>
                  <a:pt x="487" y="22636"/>
                  <a:pt x="0" y="50093"/>
                </a:cubicBezTo>
                <a:lnTo>
                  <a:pt x="0" y="170781"/>
                </a:lnTo>
                <a:lnTo>
                  <a:pt x="101979" y="6880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9" name="图形 195" descr="电梯上升 纯色填充">
            <a:extLst>
              <a:ext uri="{FF2B5EF4-FFF2-40B4-BE49-F238E27FC236}">
                <a16:creationId xmlns:a16="http://schemas.microsoft.com/office/drawing/2014/main" id="{9C994BAC-489F-40E7-8D11-25A3D190EC88}"/>
              </a:ext>
            </a:extLst>
          </p:cNvPr>
          <p:cNvSpPr/>
          <p:nvPr/>
        </p:nvSpPr>
        <p:spPr>
          <a:xfrm>
            <a:off x="3484119" y="2369958"/>
            <a:ext cx="225806" cy="225806"/>
          </a:xfrm>
          <a:custGeom>
            <a:avLst/>
            <a:gdLst>
              <a:gd name="connsiteX0" fmla="*/ 89300 w 225806"/>
              <a:gd name="connsiteY0" fmla="*/ 48179 h 225806"/>
              <a:gd name="connsiteX1" fmla="*/ 143565 w 225806"/>
              <a:gd name="connsiteY1" fmla="*/ 48179 h 225806"/>
              <a:gd name="connsiteX2" fmla="*/ 0 w 225806"/>
              <a:gd name="connsiteY2" fmla="*/ 191744 h 225806"/>
              <a:gd name="connsiteX3" fmla="*/ 34063 w 225806"/>
              <a:gd name="connsiteY3" fmla="*/ 225807 h 225806"/>
              <a:gd name="connsiteX4" fmla="*/ 177628 w 225806"/>
              <a:gd name="connsiteY4" fmla="*/ 82241 h 225806"/>
              <a:gd name="connsiteX5" fmla="*/ 177628 w 225806"/>
              <a:gd name="connsiteY5" fmla="*/ 136507 h 225806"/>
              <a:gd name="connsiteX6" fmla="*/ 225807 w 225806"/>
              <a:gd name="connsiteY6" fmla="*/ 136507 h 225806"/>
              <a:gd name="connsiteX7" fmla="*/ 225807 w 225806"/>
              <a:gd name="connsiteY7" fmla="*/ 0 h 225806"/>
              <a:gd name="connsiteX8" fmla="*/ 89300 w 225806"/>
              <a:gd name="connsiteY8" fmla="*/ 0 h 225806"/>
              <a:gd name="connsiteX9" fmla="*/ 89300 w 225806"/>
              <a:gd name="connsiteY9" fmla="*/ 48179 h 225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5806" h="225806">
                <a:moveTo>
                  <a:pt x="89300" y="48179"/>
                </a:moveTo>
                <a:lnTo>
                  <a:pt x="143565" y="48179"/>
                </a:lnTo>
                <a:lnTo>
                  <a:pt x="0" y="191744"/>
                </a:lnTo>
                <a:lnTo>
                  <a:pt x="34063" y="225807"/>
                </a:lnTo>
                <a:lnTo>
                  <a:pt x="177628" y="82241"/>
                </a:lnTo>
                <a:lnTo>
                  <a:pt x="177628" y="136507"/>
                </a:lnTo>
                <a:lnTo>
                  <a:pt x="225807" y="136507"/>
                </a:lnTo>
                <a:lnTo>
                  <a:pt x="225807" y="0"/>
                </a:lnTo>
                <a:lnTo>
                  <a:pt x="89300" y="0"/>
                </a:lnTo>
                <a:lnTo>
                  <a:pt x="89300" y="4817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0" name="图形 196" descr="电梯上升 纯色填充">
            <a:extLst>
              <a:ext uri="{FF2B5EF4-FFF2-40B4-BE49-F238E27FC236}">
                <a16:creationId xmlns:a16="http://schemas.microsoft.com/office/drawing/2014/main" id="{EE19C33E-E21B-475D-AB46-613187F22704}"/>
              </a:ext>
            </a:extLst>
          </p:cNvPr>
          <p:cNvSpPr/>
          <p:nvPr/>
        </p:nvSpPr>
        <p:spPr>
          <a:xfrm>
            <a:off x="3970822" y="2152583"/>
            <a:ext cx="668081" cy="465729"/>
          </a:xfrm>
          <a:custGeom>
            <a:avLst/>
            <a:gdLst>
              <a:gd name="connsiteX0" fmla="*/ 0 w 668081"/>
              <a:gd name="connsiteY0" fmla="*/ 64239 h 465729"/>
              <a:gd name="connsiteX1" fmla="*/ 64239 w 668081"/>
              <a:gd name="connsiteY1" fmla="*/ 128477 h 465729"/>
              <a:gd name="connsiteX2" fmla="*/ 138916 w 668081"/>
              <a:gd name="connsiteY2" fmla="*/ 128477 h 465729"/>
              <a:gd name="connsiteX3" fmla="*/ 468139 w 668081"/>
              <a:gd name="connsiteY3" fmla="*/ 465730 h 465729"/>
              <a:gd name="connsiteX4" fmla="*/ 603843 w 668081"/>
              <a:gd name="connsiteY4" fmla="*/ 465730 h 465729"/>
              <a:gd name="connsiteX5" fmla="*/ 668081 w 668081"/>
              <a:gd name="connsiteY5" fmla="*/ 401491 h 465729"/>
              <a:gd name="connsiteX6" fmla="*/ 603843 w 668081"/>
              <a:gd name="connsiteY6" fmla="*/ 337253 h 465729"/>
              <a:gd name="connsiteX7" fmla="*/ 522741 w 668081"/>
              <a:gd name="connsiteY7" fmla="*/ 337253 h 465729"/>
              <a:gd name="connsiteX8" fmla="*/ 193519 w 668081"/>
              <a:gd name="connsiteY8" fmla="*/ 0 h 465729"/>
              <a:gd name="connsiteX9" fmla="*/ 65042 w 668081"/>
              <a:gd name="connsiteY9" fmla="*/ 0 h 465729"/>
              <a:gd name="connsiteX10" fmla="*/ 0 w 668081"/>
              <a:gd name="connsiteY10" fmla="*/ 64239 h 46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081" h="465729">
                <a:moveTo>
                  <a:pt x="0" y="64239"/>
                </a:moveTo>
                <a:cubicBezTo>
                  <a:pt x="0" y="99570"/>
                  <a:pt x="28907" y="128477"/>
                  <a:pt x="64239" y="128477"/>
                </a:cubicBezTo>
                <a:lnTo>
                  <a:pt x="138916" y="128477"/>
                </a:lnTo>
                <a:lnTo>
                  <a:pt x="468139" y="465730"/>
                </a:lnTo>
                <a:lnTo>
                  <a:pt x="603843" y="465730"/>
                </a:lnTo>
                <a:cubicBezTo>
                  <a:pt x="639174" y="465730"/>
                  <a:pt x="668081" y="436822"/>
                  <a:pt x="668081" y="401491"/>
                </a:cubicBezTo>
                <a:cubicBezTo>
                  <a:pt x="668081" y="366160"/>
                  <a:pt x="639174" y="337253"/>
                  <a:pt x="603843" y="337253"/>
                </a:cubicBezTo>
                <a:lnTo>
                  <a:pt x="522741" y="337253"/>
                </a:lnTo>
                <a:lnTo>
                  <a:pt x="193519" y="0"/>
                </a:lnTo>
                <a:lnTo>
                  <a:pt x="65042" y="0"/>
                </a:lnTo>
                <a:cubicBezTo>
                  <a:pt x="28907" y="0"/>
                  <a:pt x="0" y="28907"/>
                  <a:pt x="0" y="6423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1" name="图形 196" descr="电梯上升 纯色填充">
            <a:extLst>
              <a:ext uri="{FF2B5EF4-FFF2-40B4-BE49-F238E27FC236}">
                <a16:creationId xmlns:a16="http://schemas.microsoft.com/office/drawing/2014/main" id="{EE19C33E-E21B-475D-AB46-613187F22704}"/>
              </a:ext>
            </a:extLst>
          </p:cNvPr>
          <p:cNvSpPr/>
          <p:nvPr/>
        </p:nvSpPr>
        <p:spPr>
          <a:xfrm>
            <a:off x="4395600" y="2151780"/>
            <a:ext cx="102781" cy="102781"/>
          </a:xfrm>
          <a:custGeom>
            <a:avLst/>
            <a:gdLst>
              <a:gd name="connsiteX0" fmla="*/ 102782 w 102781"/>
              <a:gd name="connsiteY0" fmla="*/ 51391 h 102781"/>
              <a:gd name="connsiteX1" fmla="*/ 51391 w 102781"/>
              <a:gd name="connsiteY1" fmla="*/ 0 h 102781"/>
              <a:gd name="connsiteX2" fmla="*/ 0 w 102781"/>
              <a:gd name="connsiteY2" fmla="*/ 51391 h 102781"/>
              <a:gd name="connsiteX3" fmla="*/ 51391 w 102781"/>
              <a:gd name="connsiteY3" fmla="*/ 102782 h 102781"/>
              <a:gd name="connsiteX4" fmla="*/ 102782 w 102781"/>
              <a:gd name="connsiteY4" fmla="*/ 51391 h 10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81" h="102781">
                <a:moveTo>
                  <a:pt x="102782" y="51391"/>
                </a:moveTo>
                <a:cubicBezTo>
                  <a:pt x="102782" y="23286"/>
                  <a:pt x="80298" y="0"/>
                  <a:pt x="51391" y="0"/>
                </a:cubicBezTo>
                <a:cubicBezTo>
                  <a:pt x="23286" y="0"/>
                  <a:pt x="0" y="22484"/>
                  <a:pt x="0" y="51391"/>
                </a:cubicBezTo>
                <a:cubicBezTo>
                  <a:pt x="0" y="80298"/>
                  <a:pt x="22483" y="102782"/>
                  <a:pt x="51391" y="102782"/>
                </a:cubicBezTo>
                <a:cubicBezTo>
                  <a:pt x="80298" y="102782"/>
                  <a:pt x="102782" y="80298"/>
                  <a:pt x="102782" y="5139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2" name="图形 196" descr="电梯上升 纯色填充">
            <a:extLst>
              <a:ext uri="{FF2B5EF4-FFF2-40B4-BE49-F238E27FC236}">
                <a16:creationId xmlns:a16="http://schemas.microsoft.com/office/drawing/2014/main" id="{EE19C33E-E21B-475D-AB46-613187F22704}"/>
              </a:ext>
            </a:extLst>
          </p:cNvPr>
          <p:cNvSpPr/>
          <p:nvPr/>
        </p:nvSpPr>
        <p:spPr>
          <a:xfrm>
            <a:off x="4396403" y="2273010"/>
            <a:ext cx="101978" cy="170253"/>
          </a:xfrm>
          <a:custGeom>
            <a:avLst/>
            <a:gdLst>
              <a:gd name="connsiteX0" fmla="*/ 0 w 101978"/>
              <a:gd name="connsiteY0" fmla="*/ 68274 h 170253"/>
              <a:gd name="connsiteX1" fmla="*/ 101979 w 101978"/>
              <a:gd name="connsiteY1" fmla="*/ 170253 h 170253"/>
              <a:gd name="connsiteX2" fmla="*/ 101979 w 101978"/>
              <a:gd name="connsiteY2" fmla="*/ 49806 h 170253"/>
              <a:gd name="connsiteX3" fmla="*/ 52194 w 101978"/>
              <a:gd name="connsiteY3" fmla="*/ 21 h 170253"/>
              <a:gd name="connsiteX4" fmla="*/ 0 w 101978"/>
              <a:gd name="connsiteY4" fmla="*/ 49806 h 170253"/>
              <a:gd name="connsiteX5" fmla="*/ 0 w 101978"/>
              <a:gd name="connsiteY5" fmla="*/ 68274 h 170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978" h="170253">
                <a:moveTo>
                  <a:pt x="0" y="68274"/>
                </a:moveTo>
                <a:lnTo>
                  <a:pt x="101979" y="170253"/>
                </a:lnTo>
                <a:lnTo>
                  <a:pt x="101979" y="49806"/>
                </a:lnTo>
                <a:cubicBezTo>
                  <a:pt x="101176" y="22504"/>
                  <a:pt x="79495" y="21"/>
                  <a:pt x="52194" y="21"/>
                </a:cubicBezTo>
                <a:cubicBezTo>
                  <a:pt x="24089" y="-782"/>
                  <a:pt x="803" y="21701"/>
                  <a:pt x="0" y="49806"/>
                </a:cubicBezTo>
                <a:lnTo>
                  <a:pt x="0" y="6827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3" name="图形 196" descr="电梯上升 纯色填充">
            <a:extLst>
              <a:ext uri="{FF2B5EF4-FFF2-40B4-BE49-F238E27FC236}">
                <a16:creationId xmlns:a16="http://schemas.microsoft.com/office/drawing/2014/main" id="{EE19C33E-E21B-475D-AB46-613187F22704}"/>
              </a:ext>
            </a:extLst>
          </p:cNvPr>
          <p:cNvSpPr/>
          <p:nvPr/>
        </p:nvSpPr>
        <p:spPr>
          <a:xfrm>
            <a:off x="4000533" y="2370191"/>
            <a:ext cx="225638" cy="225638"/>
          </a:xfrm>
          <a:custGeom>
            <a:avLst/>
            <a:gdLst>
              <a:gd name="connsiteX0" fmla="*/ 136507 w 225638"/>
              <a:gd name="connsiteY0" fmla="*/ 0 h 225638"/>
              <a:gd name="connsiteX1" fmla="*/ 0 w 225638"/>
              <a:gd name="connsiteY1" fmla="*/ 0 h 225638"/>
              <a:gd name="connsiteX2" fmla="*/ 0 w 225638"/>
              <a:gd name="connsiteY2" fmla="*/ 136507 h 225638"/>
              <a:gd name="connsiteX3" fmla="*/ 48179 w 225638"/>
              <a:gd name="connsiteY3" fmla="*/ 136507 h 225638"/>
              <a:gd name="connsiteX4" fmla="*/ 48179 w 225638"/>
              <a:gd name="connsiteY4" fmla="*/ 81904 h 225638"/>
              <a:gd name="connsiteX5" fmla="*/ 191913 w 225638"/>
              <a:gd name="connsiteY5" fmla="*/ 225638 h 225638"/>
              <a:gd name="connsiteX6" fmla="*/ 225638 w 225638"/>
              <a:gd name="connsiteY6" fmla="*/ 191110 h 225638"/>
              <a:gd name="connsiteX7" fmla="*/ 81904 w 225638"/>
              <a:gd name="connsiteY7" fmla="*/ 48179 h 225638"/>
              <a:gd name="connsiteX8" fmla="*/ 136507 w 225638"/>
              <a:gd name="connsiteY8" fmla="*/ 48179 h 225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638" h="225638">
                <a:moveTo>
                  <a:pt x="136507" y="0"/>
                </a:moveTo>
                <a:lnTo>
                  <a:pt x="0" y="0"/>
                </a:lnTo>
                <a:lnTo>
                  <a:pt x="0" y="136507"/>
                </a:lnTo>
                <a:lnTo>
                  <a:pt x="48179" y="136507"/>
                </a:lnTo>
                <a:lnTo>
                  <a:pt x="48179" y="81904"/>
                </a:lnTo>
                <a:lnTo>
                  <a:pt x="191913" y="225638"/>
                </a:lnTo>
                <a:lnTo>
                  <a:pt x="225638" y="191110"/>
                </a:lnTo>
                <a:lnTo>
                  <a:pt x="81904" y="48179"/>
                </a:lnTo>
                <a:lnTo>
                  <a:pt x="136507" y="4817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4" name="图形 197" descr="出口 纯色填充">
            <a:extLst>
              <a:ext uri="{FF2B5EF4-FFF2-40B4-BE49-F238E27FC236}">
                <a16:creationId xmlns:a16="http://schemas.microsoft.com/office/drawing/2014/main" id="{DB11B190-4B0A-4C96-A9D5-5862A3A58C1B}"/>
              </a:ext>
            </a:extLst>
          </p:cNvPr>
          <p:cNvSpPr/>
          <p:nvPr/>
        </p:nvSpPr>
        <p:spPr>
          <a:xfrm>
            <a:off x="4899848" y="2032931"/>
            <a:ext cx="211304" cy="697799"/>
          </a:xfrm>
          <a:custGeom>
            <a:avLst/>
            <a:gdLst>
              <a:gd name="connsiteX0" fmla="*/ 211305 w 211304"/>
              <a:gd name="connsiteY0" fmla="*/ 697800 h 697799"/>
              <a:gd name="connsiteX1" fmla="*/ 0 w 211304"/>
              <a:gd name="connsiteY1" fmla="*/ 610275 h 697799"/>
              <a:gd name="connsiteX2" fmla="*/ 0 w 211304"/>
              <a:gd name="connsiteY2" fmla="*/ 87525 h 697799"/>
              <a:gd name="connsiteX3" fmla="*/ 211305 w 211304"/>
              <a:gd name="connsiteY3" fmla="*/ 0 h 697799"/>
              <a:gd name="connsiteX4" fmla="*/ 211305 w 211304"/>
              <a:gd name="connsiteY4" fmla="*/ 697800 h 69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304" h="697799">
                <a:moveTo>
                  <a:pt x="211305" y="697800"/>
                </a:moveTo>
                <a:lnTo>
                  <a:pt x="0" y="610275"/>
                </a:lnTo>
                <a:lnTo>
                  <a:pt x="0" y="87525"/>
                </a:lnTo>
                <a:lnTo>
                  <a:pt x="211305" y="0"/>
                </a:lnTo>
                <a:lnTo>
                  <a:pt x="211305" y="6978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5" name="图形 197" descr="出口 纯色填充">
            <a:extLst>
              <a:ext uri="{FF2B5EF4-FFF2-40B4-BE49-F238E27FC236}">
                <a16:creationId xmlns:a16="http://schemas.microsoft.com/office/drawing/2014/main" id="{DB11B190-4B0A-4C96-A9D5-5862A3A58C1B}"/>
              </a:ext>
            </a:extLst>
          </p:cNvPr>
          <p:cNvSpPr/>
          <p:nvPr/>
        </p:nvSpPr>
        <p:spPr>
          <a:xfrm>
            <a:off x="5143272" y="2207716"/>
            <a:ext cx="375418" cy="329222"/>
          </a:xfrm>
          <a:custGeom>
            <a:avLst/>
            <a:gdLst>
              <a:gd name="connsiteX0" fmla="*/ 182703 w 375418"/>
              <a:gd name="connsiteY0" fmla="*/ 0 h 329222"/>
              <a:gd name="connsiteX1" fmla="*/ 182703 w 375418"/>
              <a:gd name="connsiteY1" fmla="*/ 100373 h 329222"/>
              <a:gd name="connsiteX2" fmla="*/ 0 w 375418"/>
              <a:gd name="connsiteY2" fmla="*/ 100373 h 329222"/>
              <a:gd name="connsiteX3" fmla="*/ 0 w 375418"/>
              <a:gd name="connsiteY3" fmla="*/ 228850 h 329222"/>
              <a:gd name="connsiteX4" fmla="*/ 182703 w 375418"/>
              <a:gd name="connsiteY4" fmla="*/ 228850 h 329222"/>
              <a:gd name="connsiteX5" fmla="*/ 182703 w 375418"/>
              <a:gd name="connsiteY5" fmla="*/ 329223 h 329222"/>
              <a:gd name="connsiteX6" fmla="*/ 375418 w 375418"/>
              <a:gd name="connsiteY6" fmla="*/ 164611 h 329222"/>
              <a:gd name="connsiteX7" fmla="*/ 182703 w 375418"/>
              <a:gd name="connsiteY7" fmla="*/ 0 h 32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5418" h="329222">
                <a:moveTo>
                  <a:pt x="182703" y="0"/>
                </a:moveTo>
                <a:lnTo>
                  <a:pt x="182703" y="100373"/>
                </a:lnTo>
                <a:lnTo>
                  <a:pt x="0" y="100373"/>
                </a:lnTo>
                <a:lnTo>
                  <a:pt x="0" y="228850"/>
                </a:lnTo>
                <a:lnTo>
                  <a:pt x="182703" y="228850"/>
                </a:lnTo>
                <a:lnTo>
                  <a:pt x="182703" y="329223"/>
                </a:lnTo>
                <a:lnTo>
                  <a:pt x="375418" y="164611"/>
                </a:lnTo>
                <a:lnTo>
                  <a:pt x="182703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6" name="图形 197" descr="出口 纯色填充">
            <a:extLst>
              <a:ext uri="{FF2B5EF4-FFF2-40B4-BE49-F238E27FC236}">
                <a16:creationId xmlns:a16="http://schemas.microsoft.com/office/drawing/2014/main" id="{DB11B190-4B0A-4C96-A9D5-5862A3A58C1B}"/>
              </a:ext>
            </a:extLst>
          </p:cNvPr>
          <p:cNvSpPr/>
          <p:nvPr/>
        </p:nvSpPr>
        <p:spPr>
          <a:xfrm>
            <a:off x="5143272" y="2115373"/>
            <a:ext cx="134523" cy="160596"/>
          </a:xfrm>
          <a:custGeom>
            <a:avLst/>
            <a:gdLst>
              <a:gd name="connsiteX0" fmla="*/ 86345 w 134523"/>
              <a:gd name="connsiteY0" fmla="*/ 160596 h 160596"/>
              <a:gd name="connsiteX1" fmla="*/ 134524 w 134523"/>
              <a:gd name="connsiteY1" fmla="*/ 160596 h 160596"/>
              <a:gd name="connsiteX2" fmla="*/ 134524 w 134523"/>
              <a:gd name="connsiteY2" fmla="*/ 0 h 160596"/>
              <a:gd name="connsiteX3" fmla="*/ 0 w 134523"/>
              <a:gd name="connsiteY3" fmla="*/ 0 h 160596"/>
              <a:gd name="connsiteX4" fmla="*/ 0 w 134523"/>
              <a:gd name="connsiteY4" fmla="*/ 48179 h 160596"/>
              <a:gd name="connsiteX5" fmla="*/ 86345 w 134523"/>
              <a:gd name="connsiteY5" fmla="*/ 48179 h 160596"/>
              <a:gd name="connsiteX6" fmla="*/ 86345 w 134523"/>
              <a:gd name="connsiteY6" fmla="*/ 160596 h 16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523" h="160596">
                <a:moveTo>
                  <a:pt x="86345" y="160596"/>
                </a:moveTo>
                <a:lnTo>
                  <a:pt x="134524" y="160596"/>
                </a:lnTo>
                <a:lnTo>
                  <a:pt x="134524" y="0"/>
                </a:lnTo>
                <a:lnTo>
                  <a:pt x="0" y="0"/>
                </a:lnTo>
                <a:lnTo>
                  <a:pt x="0" y="48179"/>
                </a:lnTo>
                <a:lnTo>
                  <a:pt x="86345" y="48179"/>
                </a:lnTo>
                <a:lnTo>
                  <a:pt x="86345" y="16059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7" name="图形 197" descr="出口 纯色填充">
            <a:extLst>
              <a:ext uri="{FF2B5EF4-FFF2-40B4-BE49-F238E27FC236}">
                <a16:creationId xmlns:a16="http://schemas.microsoft.com/office/drawing/2014/main" id="{DB11B190-4B0A-4C96-A9D5-5862A3A58C1B}"/>
              </a:ext>
            </a:extLst>
          </p:cNvPr>
          <p:cNvSpPr/>
          <p:nvPr/>
        </p:nvSpPr>
        <p:spPr>
          <a:xfrm>
            <a:off x="5143272" y="2468685"/>
            <a:ext cx="134523" cy="176656"/>
          </a:xfrm>
          <a:custGeom>
            <a:avLst/>
            <a:gdLst>
              <a:gd name="connsiteX0" fmla="*/ 86345 w 134523"/>
              <a:gd name="connsiteY0" fmla="*/ 0 h 176656"/>
              <a:gd name="connsiteX1" fmla="*/ 86345 w 134523"/>
              <a:gd name="connsiteY1" fmla="*/ 128477 h 176656"/>
              <a:gd name="connsiteX2" fmla="*/ 0 w 134523"/>
              <a:gd name="connsiteY2" fmla="*/ 128477 h 176656"/>
              <a:gd name="connsiteX3" fmla="*/ 0 w 134523"/>
              <a:gd name="connsiteY3" fmla="*/ 176656 h 176656"/>
              <a:gd name="connsiteX4" fmla="*/ 134524 w 134523"/>
              <a:gd name="connsiteY4" fmla="*/ 176656 h 176656"/>
              <a:gd name="connsiteX5" fmla="*/ 134524 w 134523"/>
              <a:gd name="connsiteY5" fmla="*/ 0 h 176656"/>
              <a:gd name="connsiteX6" fmla="*/ 86345 w 134523"/>
              <a:gd name="connsiteY6" fmla="*/ 0 h 17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523" h="176656">
                <a:moveTo>
                  <a:pt x="86345" y="0"/>
                </a:moveTo>
                <a:lnTo>
                  <a:pt x="86345" y="128477"/>
                </a:lnTo>
                <a:lnTo>
                  <a:pt x="0" y="128477"/>
                </a:lnTo>
                <a:lnTo>
                  <a:pt x="0" y="176656"/>
                </a:lnTo>
                <a:lnTo>
                  <a:pt x="134524" y="176656"/>
                </a:lnTo>
                <a:lnTo>
                  <a:pt x="134524" y="0"/>
                </a:lnTo>
                <a:lnTo>
                  <a:pt x="86345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8" name="图形 198" descr="手 纯色填充">
            <a:extLst>
              <a:ext uri="{FF2B5EF4-FFF2-40B4-BE49-F238E27FC236}">
                <a16:creationId xmlns:a16="http://schemas.microsoft.com/office/drawing/2014/main" id="{85E80BBD-2721-4821-8EC2-22032ED6DF69}"/>
              </a:ext>
            </a:extLst>
          </p:cNvPr>
          <p:cNvSpPr/>
          <p:nvPr/>
        </p:nvSpPr>
        <p:spPr>
          <a:xfrm>
            <a:off x="5880101" y="2056998"/>
            <a:ext cx="449834" cy="649642"/>
          </a:xfrm>
          <a:custGeom>
            <a:avLst/>
            <a:gdLst>
              <a:gd name="connsiteX0" fmla="*/ 413700 w 449834"/>
              <a:gd name="connsiteY0" fmla="*/ 127704 h 649642"/>
              <a:gd name="connsiteX1" fmla="*/ 377566 w 449834"/>
              <a:gd name="connsiteY1" fmla="*/ 163036 h 649642"/>
              <a:gd name="connsiteX2" fmla="*/ 377566 w 449834"/>
              <a:gd name="connsiteY2" fmla="*/ 163036 h 649642"/>
              <a:gd name="connsiteX3" fmla="*/ 377566 w 449834"/>
              <a:gd name="connsiteY3" fmla="*/ 320420 h 649642"/>
              <a:gd name="connsiteX4" fmla="*/ 369536 w 449834"/>
              <a:gd name="connsiteY4" fmla="*/ 328450 h 649642"/>
              <a:gd name="connsiteX5" fmla="*/ 361506 w 449834"/>
              <a:gd name="connsiteY5" fmla="*/ 320420 h 649642"/>
              <a:gd name="connsiteX6" fmla="*/ 361506 w 449834"/>
              <a:gd name="connsiteY6" fmla="*/ 85146 h 649642"/>
              <a:gd name="connsiteX7" fmla="*/ 328584 w 449834"/>
              <a:gd name="connsiteY7" fmla="*/ 47406 h 649642"/>
              <a:gd name="connsiteX8" fmla="*/ 289238 w 449834"/>
              <a:gd name="connsiteY8" fmla="*/ 83540 h 649642"/>
              <a:gd name="connsiteX9" fmla="*/ 289238 w 449834"/>
              <a:gd name="connsiteY9" fmla="*/ 320420 h 649642"/>
              <a:gd name="connsiteX10" fmla="*/ 281208 w 449834"/>
              <a:gd name="connsiteY10" fmla="*/ 328450 h 649642"/>
              <a:gd name="connsiteX11" fmla="*/ 273178 w 449834"/>
              <a:gd name="connsiteY11" fmla="*/ 320420 h 649642"/>
              <a:gd name="connsiteX12" fmla="*/ 273178 w 449834"/>
              <a:gd name="connsiteY12" fmla="*/ 34559 h 649642"/>
              <a:gd name="connsiteX13" fmla="*/ 273178 w 449834"/>
              <a:gd name="connsiteY13" fmla="*/ 34559 h 649642"/>
              <a:gd name="connsiteX14" fmla="*/ 236241 w 449834"/>
              <a:gd name="connsiteY14" fmla="*/ 30 h 649642"/>
              <a:gd name="connsiteX15" fmla="*/ 200910 w 449834"/>
              <a:gd name="connsiteY15" fmla="*/ 34559 h 649642"/>
              <a:gd name="connsiteX16" fmla="*/ 200910 w 449834"/>
              <a:gd name="connsiteY16" fmla="*/ 34559 h 649642"/>
              <a:gd name="connsiteX17" fmla="*/ 200910 w 449834"/>
              <a:gd name="connsiteY17" fmla="*/ 320420 h 649642"/>
              <a:gd name="connsiteX18" fmla="*/ 192880 w 449834"/>
              <a:gd name="connsiteY18" fmla="*/ 328450 h 649642"/>
              <a:gd name="connsiteX19" fmla="*/ 184850 w 449834"/>
              <a:gd name="connsiteY19" fmla="*/ 320420 h 649642"/>
              <a:gd name="connsiteX20" fmla="*/ 184850 w 449834"/>
              <a:gd name="connsiteY20" fmla="*/ 83540 h 649642"/>
              <a:gd name="connsiteX21" fmla="*/ 147913 w 449834"/>
              <a:gd name="connsiteY21" fmla="*/ 49012 h 649642"/>
              <a:gd name="connsiteX22" fmla="*/ 113385 w 449834"/>
              <a:gd name="connsiteY22" fmla="*/ 83540 h 649642"/>
              <a:gd name="connsiteX23" fmla="*/ 113385 w 449834"/>
              <a:gd name="connsiteY23" fmla="*/ 405536 h 649642"/>
              <a:gd name="connsiteX24" fmla="*/ 111779 w 449834"/>
              <a:gd name="connsiteY24" fmla="*/ 405536 h 649642"/>
              <a:gd name="connsiteX25" fmla="*/ 79659 w 449834"/>
              <a:gd name="connsiteY25" fmla="*/ 264211 h 649642"/>
              <a:gd name="connsiteX26" fmla="*/ 31481 w 449834"/>
              <a:gd name="connsiteY26" fmla="*/ 233698 h 649642"/>
              <a:gd name="connsiteX27" fmla="*/ 967 w 449834"/>
              <a:gd name="connsiteY27" fmla="*/ 281877 h 649642"/>
              <a:gd name="connsiteX28" fmla="*/ 49146 w 449834"/>
              <a:gd name="connsiteY28" fmla="*/ 498682 h 649642"/>
              <a:gd name="connsiteX29" fmla="*/ 64403 w 449834"/>
              <a:gd name="connsiteY29" fmla="*/ 521166 h 649642"/>
              <a:gd name="connsiteX30" fmla="*/ 152731 w 449834"/>
              <a:gd name="connsiteY30" fmla="*/ 589419 h 649642"/>
              <a:gd name="connsiteX31" fmla="*/ 152731 w 449834"/>
              <a:gd name="connsiteY31" fmla="*/ 649643 h 649642"/>
              <a:gd name="connsiteX32" fmla="*/ 385596 w 449834"/>
              <a:gd name="connsiteY32" fmla="*/ 649643 h 649642"/>
              <a:gd name="connsiteX33" fmla="*/ 385596 w 449834"/>
              <a:gd name="connsiteY33" fmla="*/ 609494 h 649642"/>
              <a:gd name="connsiteX34" fmla="*/ 449834 w 449834"/>
              <a:gd name="connsiteY34" fmla="*/ 440868 h 649642"/>
              <a:gd name="connsiteX35" fmla="*/ 449834 w 449834"/>
              <a:gd name="connsiteY35" fmla="*/ 163839 h 649642"/>
              <a:gd name="connsiteX36" fmla="*/ 413700 w 449834"/>
              <a:gd name="connsiteY36" fmla="*/ 127704 h 649642"/>
              <a:gd name="connsiteX37" fmla="*/ 413700 w 449834"/>
              <a:gd name="connsiteY37" fmla="*/ 127704 h 649642"/>
              <a:gd name="connsiteX38" fmla="*/ 413700 w 449834"/>
              <a:gd name="connsiteY38" fmla="*/ 127704 h 64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49834" h="649642">
                <a:moveTo>
                  <a:pt x="413700" y="127704"/>
                </a:moveTo>
                <a:cubicBezTo>
                  <a:pt x="393626" y="127704"/>
                  <a:pt x="377566" y="143764"/>
                  <a:pt x="377566" y="163036"/>
                </a:cubicBezTo>
                <a:cubicBezTo>
                  <a:pt x="377566" y="163036"/>
                  <a:pt x="377566" y="163036"/>
                  <a:pt x="377566" y="163036"/>
                </a:cubicBezTo>
                <a:lnTo>
                  <a:pt x="377566" y="320420"/>
                </a:lnTo>
                <a:cubicBezTo>
                  <a:pt x="377566" y="325238"/>
                  <a:pt x="374354" y="328450"/>
                  <a:pt x="369536" y="328450"/>
                </a:cubicBezTo>
                <a:cubicBezTo>
                  <a:pt x="364718" y="328450"/>
                  <a:pt x="361506" y="325238"/>
                  <a:pt x="361506" y="320420"/>
                </a:cubicBezTo>
                <a:lnTo>
                  <a:pt x="361506" y="85146"/>
                </a:lnTo>
                <a:cubicBezTo>
                  <a:pt x="361506" y="65875"/>
                  <a:pt x="347856" y="49815"/>
                  <a:pt x="328584" y="47406"/>
                </a:cubicBezTo>
                <a:cubicBezTo>
                  <a:pt x="306903" y="44997"/>
                  <a:pt x="289238" y="61860"/>
                  <a:pt x="289238" y="83540"/>
                </a:cubicBezTo>
                <a:lnTo>
                  <a:pt x="289238" y="320420"/>
                </a:lnTo>
                <a:cubicBezTo>
                  <a:pt x="289238" y="325238"/>
                  <a:pt x="286026" y="328450"/>
                  <a:pt x="281208" y="328450"/>
                </a:cubicBezTo>
                <a:cubicBezTo>
                  <a:pt x="276390" y="328450"/>
                  <a:pt x="273178" y="325238"/>
                  <a:pt x="273178" y="320420"/>
                </a:cubicBezTo>
                <a:lnTo>
                  <a:pt x="273178" y="34559"/>
                </a:lnTo>
                <a:lnTo>
                  <a:pt x="273178" y="34559"/>
                </a:lnTo>
                <a:cubicBezTo>
                  <a:pt x="272375" y="14484"/>
                  <a:pt x="255513" y="-773"/>
                  <a:pt x="236241" y="30"/>
                </a:cubicBezTo>
                <a:cubicBezTo>
                  <a:pt x="216969" y="30"/>
                  <a:pt x="201713" y="15287"/>
                  <a:pt x="200910" y="34559"/>
                </a:cubicBezTo>
                <a:lnTo>
                  <a:pt x="200910" y="34559"/>
                </a:lnTo>
                <a:lnTo>
                  <a:pt x="200910" y="320420"/>
                </a:lnTo>
                <a:cubicBezTo>
                  <a:pt x="200910" y="325238"/>
                  <a:pt x="197698" y="328450"/>
                  <a:pt x="192880" y="328450"/>
                </a:cubicBezTo>
                <a:cubicBezTo>
                  <a:pt x="188062" y="328450"/>
                  <a:pt x="184850" y="325238"/>
                  <a:pt x="184850" y="320420"/>
                </a:cubicBezTo>
                <a:lnTo>
                  <a:pt x="184850" y="83540"/>
                </a:lnTo>
                <a:cubicBezTo>
                  <a:pt x="184047" y="63466"/>
                  <a:pt x="167185" y="48209"/>
                  <a:pt x="147913" y="49012"/>
                </a:cubicBezTo>
                <a:cubicBezTo>
                  <a:pt x="128641" y="49815"/>
                  <a:pt x="113385" y="65072"/>
                  <a:pt x="113385" y="83540"/>
                </a:cubicBezTo>
                <a:lnTo>
                  <a:pt x="113385" y="405536"/>
                </a:lnTo>
                <a:cubicBezTo>
                  <a:pt x="113385" y="406339"/>
                  <a:pt x="111779" y="406339"/>
                  <a:pt x="111779" y="405536"/>
                </a:cubicBezTo>
                <a:lnTo>
                  <a:pt x="79659" y="264211"/>
                </a:lnTo>
                <a:cubicBezTo>
                  <a:pt x="74842" y="242531"/>
                  <a:pt x="53161" y="228880"/>
                  <a:pt x="31481" y="233698"/>
                </a:cubicBezTo>
                <a:cubicBezTo>
                  <a:pt x="9800" y="238516"/>
                  <a:pt x="-3851" y="260197"/>
                  <a:pt x="967" y="281877"/>
                </a:cubicBezTo>
                <a:lnTo>
                  <a:pt x="49146" y="498682"/>
                </a:lnTo>
                <a:cubicBezTo>
                  <a:pt x="51555" y="507515"/>
                  <a:pt x="57176" y="515545"/>
                  <a:pt x="64403" y="521166"/>
                </a:cubicBezTo>
                <a:lnTo>
                  <a:pt x="152731" y="589419"/>
                </a:lnTo>
                <a:lnTo>
                  <a:pt x="152731" y="649643"/>
                </a:lnTo>
                <a:lnTo>
                  <a:pt x="385596" y="649643"/>
                </a:lnTo>
                <a:lnTo>
                  <a:pt x="385596" y="609494"/>
                </a:lnTo>
                <a:cubicBezTo>
                  <a:pt x="385596" y="552482"/>
                  <a:pt x="449834" y="548467"/>
                  <a:pt x="449834" y="440868"/>
                </a:cubicBezTo>
                <a:lnTo>
                  <a:pt x="449834" y="163839"/>
                </a:lnTo>
                <a:cubicBezTo>
                  <a:pt x="449834" y="143764"/>
                  <a:pt x="433775" y="127704"/>
                  <a:pt x="413700" y="127704"/>
                </a:cubicBezTo>
                <a:cubicBezTo>
                  <a:pt x="413700" y="127704"/>
                  <a:pt x="413700" y="127704"/>
                  <a:pt x="413700" y="127704"/>
                </a:cubicBezTo>
                <a:lnTo>
                  <a:pt x="413700" y="12770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9" name="图形 199" descr="放松手势 纯色填充">
            <a:extLst>
              <a:ext uri="{FF2B5EF4-FFF2-40B4-BE49-F238E27FC236}">
                <a16:creationId xmlns:a16="http://schemas.microsoft.com/office/drawing/2014/main" id="{F4DBE7EF-101F-4FB4-A600-5F5CBFBADC1D}"/>
              </a:ext>
            </a:extLst>
          </p:cNvPr>
          <p:cNvSpPr/>
          <p:nvPr/>
        </p:nvSpPr>
        <p:spPr>
          <a:xfrm>
            <a:off x="6976308" y="2184702"/>
            <a:ext cx="80298" cy="176656"/>
          </a:xfrm>
          <a:custGeom>
            <a:avLst/>
            <a:gdLst>
              <a:gd name="connsiteX0" fmla="*/ 40149 w 80298"/>
              <a:gd name="connsiteY0" fmla="*/ 176656 h 176656"/>
              <a:gd name="connsiteX1" fmla="*/ 80298 w 80298"/>
              <a:gd name="connsiteY1" fmla="*/ 136507 h 176656"/>
              <a:gd name="connsiteX2" fmla="*/ 80298 w 80298"/>
              <a:gd name="connsiteY2" fmla="*/ 40149 h 176656"/>
              <a:gd name="connsiteX3" fmla="*/ 40149 w 80298"/>
              <a:gd name="connsiteY3" fmla="*/ 0 h 176656"/>
              <a:gd name="connsiteX4" fmla="*/ 0 w 80298"/>
              <a:gd name="connsiteY4" fmla="*/ 40149 h 176656"/>
              <a:gd name="connsiteX5" fmla="*/ 0 w 80298"/>
              <a:gd name="connsiteY5" fmla="*/ 136507 h 176656"/>
              <a:gd name="connsiteX6" fmla="*/ 40149 w 80298"/>
              <a:gd name="connsiteY6" fmla="*/ 176656 h 17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298" h="176656">
                <a:moveTo>
                  <a:pt x="40149" y="176656"/>
                </a:moveTo>
                <a:cubicBezTo>
                  <a:pt x="62633" y="176656"/>
                  <a:pt x="80298" y="158990"/>
                  <a:pt x="80298" y="136507"/>
                </a:cubicBezTo>
                <a:lnTo>
                  <a:pt x="80298" y="40149"/>
                </a:lnTo>
                <a:cubicBezTo>
                  <a:pt x="80298" y="17666"/>
                  <a:pt x="62633" y="0"/>
                  <a:pt x="40149" y="0"/>
                </a:cubicBezTo>
                <a:cubicBezTo>
                  <a:pt x="17666" y="0"/>
                  <a:pt x="0" y="17666"/>
                  <a:pt x="0" y="40149"/>
                </a:cubicBezTo>
                <a:lnTo>
                  <a:pt x="0" y="136507"/>
                </a:lnTo>
                <a:cubicBezTo>
                  <a:pt x="0" y="158990"/>
                  <a:pt x="18469" y="176656"/>
                  <a:pt x="40149" y="17665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0" name="图形 199" descr="放松手势 纯色填充">
            <a:extLst>
              <a:ext uri="{FF2B5EF4-FFF2-40B4-BE49-F238E27FC236}">
                <a16:creationId xmlns:a16="http://schemas.microsoft.com/office/drawing/2014/main" id="{F4DBE7EF-101F-4FB4-A600-5F5CBFBADC1D}"/>
              </a:ext>
            </a:extLst>
          </p:cNvPr>
          <p:cNvSpPr/>
          <p:nvPr/>
        </p:nvSpPr>
        <p:spPr>
          <a:xfrm>
            <a:off x="6879950" y="2184702"/>
            <a:ext cx="80298" cy="176656"/>
          </a:xfrm>
          <a:custGeom>
            <a:avLst/>
            <a:gdLst>
              <a:gd name="connsiteX0" fmla="*/ 40149 w 80298"/>
              <a:gd name="connsiteY0" fmla="*/ 176656 h 176656"/>
              <a:gd name="connsiteX1" fmla="*/ 80298 w 80298"/>
              <a:gd name="connsiteY1" fmla="*/ 136507 h 176656"/>
              <a:gd name="connsiteX2" fmla="*/ 80298 w 80298"/>
              <a:gd name="connsiteY2" fmla="*/ 40149 h 176656"/>
              <a:gd name="connsiteX3" fmla="*/ 40149 w 80298"/>
              <a:gd name="connsiteY3" fmla="*/ 0 h 176656"/>
              <a:gd name="connsiteX4" fmla="*/ 0 w 80298"/>
              <a:gd name="connsiteY4" fmla="*/ 40149 h 176656"/>
              <a:gd name="connsiteX5" fmla="*/ 0 w 80298"/>
              <a:gd name="connsiteY5" fmla="*/ 136507 h 176656"/>
              <a:gd name="connsiteX6" fmla="*/ 40149 w 80298"/>
              <a:gd name="connsiteY6" fmla="*/ 176656 h 17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298" h="176656">
                <a:moveTo>
                  <a:pt x="40149" y="176656"/>
                </a:moveTo>
                <a:cubicBezTo>
                  <a:pt x="62633" y="176656"/>
                  <a:pt x="80298" y="158990"/>
                  <a:pt x="80298" y="136507"/>
                </a:cubicBezTo>
                <a:lnTo>
                  <a:pt x="80298" y="40149"/>
                </a:lnTo>
                <a:cubicBezTo>
                  <a:pt x="80298" y="17666"/>
                  <a:pt x="62633" y="0"/>
                  <a:pt x="40149" y="0"/>
                </a:cubicBezTo>
                <a:cubicBezTo>
                  <a:pt x="17666" y="0"/>
                  <a:pt x="0" y="17666"/>
                  <a:pt x="0" y="40149"/>
                </a:cubicBezTo>
                <a:lnTo>
                  <a:pt x="0" y="136507"/>
                </a:lnTo>
                <a:cubicBezTo>
                  <a:pt x="0" y="158990"/>
                  <a:pt x="18469" y="176656"/>
                  <a:pt x="40149" y="17665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1" name="图形 199" descr="放松手势 纯色填充">
            <a:extLst>
              <a:ext uri="{FF2B5EF4-FFF2-40B4-BE49-F238E27FC236}">
                <a16:creationId xmlns:a16="http://schemas.microsoft.com/office/drawing/2014/main" id="{F4DBE7EF-101F-4FB4-A600-5F5CBFBADC1D}"/>
              </a:ext>
            </a:extLst>
          </p:cNvPr>
          <p:cNvSpPr/>
          <p:nvPr/>
        </p:nvSpPr>
        <p:spPr>
          <a:xfrm>
            <a:off x="7072666" y="2184702"/>
            <a:ext cx="80298" cy="176656"/>
          </a:xfrm>
          <a:custGeom>
            <a:avLst/>
            <a:gdLst>
              <a:gd name="connsiteX0" fmla="*/ 40149 w 80298"/>
              <a:gd name="connsiteY0" fmla="*/ 176656 h 176656"/>
              <a:gd name="connsiteX1" fmla="*/ 80298 w 80298"/>
              <a:gd name="connsiteY1" fmla="*/ 136507 h 176656"/>
              <a:gd name="connsiteX2" fmla="*/ 80298 w 80298"/>
              <a:gd name="connsiteY2" fmla="*/ 40149 h 176656"/>
              <a:gd name="connsiteX3" fmla="*/ 40149 w 80298"/>
              <a:gd name="connsiteY3" fmla="*/ 0 h 176656"/>
              <a:gd name="connsiteX4" fmla="*/ 0 w 80298"/>
              <a:gd name="connsiteY4" fmla="*/ 40149 h 176656"/>
              <a:gd name="connsiteX5" fmla="*/ 0 w 80298"/>
              <a:gd name="connsiteY5" fmla="*/ 136507 h 176656"/>
              <a:gd name="connsiteX6" fmla="*/ 40149 w 80298"/>
              <a:gd name="connsiteY6" fmla="*/ 176656 h 17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298" h="176656">
                <a:moveTo>
                  <a:pt x="40149" y="176656"/>
                </a:moveTo>
                <a:cubicBezTo>
                  <a:pt x="62633" y="176656"/>
                  <a:pt x="80298" y="158990"/>
                  <a:pt x="80298" y="136507"/>
                </a:cubicBezTo>
                <a:lnTo>
                  <a:pt x="80298" y="40149"/>
                </a:lnTo>
                <a:cubicBezTo>
                  <a:pt x="80298" y="17666"/>
                  <a:pt x="62633" y="0"/>
                  <a:pt x="40149" y="0"/>
                </a:cubicBezTo>
                <a:cubicBezTo>
                  <a:pt x="17666" y="0"/>
                  <a:pt x="0" y="17666"/>
                  <a:pt x="0" y="40149"/>
                </a:cubicBezTo>
                <a:lnTo>
                  <a:pt x="0" y="136507"/>
                </a:lnTo>
                <a:cubicBezTo>
                  <a:pt x="0" y="158990"/>
                  <a:pt x="18469" y="176656"/>
                  <a:pt x="40149" y="17665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2" name="图形 199" descr="放松手势 纯色填充">
            <a:extLst>
              <a:ext uri="{FF2B5EF4-FFF2-40B4-BE49-F238E27FC236}">
                <a16:creationId xmlns:a16="http://schemas.microsoft.com/office/drawing/2014/main" id="{F4DBE7EF-101F-4FB4-A600-5F5CBFBADC1D}"/>
              </a:ext>
            </a:extLst>
          </p:cNvPr>
          <p:cNvSpPr/>
          <p:nvPr/>
        </p:nvSpPr>
        <p:spPr>
          <a:xfrm>
            <a:off x="6723427" y="2095807"/>
            <a:ext cx="632464" cy="610833"/>
          </a:xfrm>
          <a:custGeom>
            <a:avLst/>
            <a:gdLst>
              <a:gd name="connsiteX0" fmla="*/ 437566 w 632464"/>
              <a:gd name="connsiteY0" fmla="*/ 280808 h 610833"/>
              <a:gd name="connsiteX1" fmla="*/ 433551 w 632464"/>
              <a:gd name="connsiteY1" fmla="*/ 261536 h 610833"/>
              <a:gd name="connsiteX2" fmla="*/ 354859 w 632464"/>
              <a:gd name="connsiteY2" fmla="*/ 268763 h 610833"/>
              <a:gd name="connsiteX3" fmla="*/ 342011 w 632464"/>
              <a:gd name="connsiteY3" fmla="*/ 254309 h 610833"/>
              <a:gd name="connsiteX4" fmla="*/ 264925 w 632464"/>
              <a:gd name="connsiteY4" fmla="*/ 273581 h 610833"/>
              <a:gd name="connsiteX5" fmla="*/ 245653 w 632464"/>
              <a:gd name="connsiteY5" fmla="*/ 254309 h 610833"/>
              <a:gd name="connsiteX6" fmla="*/ 168567 w 632464"/>
              <a:gd name="connsiteY6" fmla="*/ 273581 h 610833"/>
              <a:gd name="connsiteX7" fmla="*/ 141266 w 632464"/>
              <a:gd name="connsiteY7" fmla="*/ 225402 h 610833"/>
              <a:gd name="connsiteX8" fmla="*/ 141266 w 632464"/>
              <a:gd name="connsiteY8" fmla="*/ 135468 h 610833"/>
              <a:gd name="connsiteX9" fmla="*/ 77830 w 632464"/>
              <a:gd name="connsiteY9" fmla="*/ 22248 h 610833"/>
              <a:gd name="connsiteX10" fmla="*/ 23227 w 632464"/>
              <a:gd name="connsiteY10" fmla="*/ 4582 h 610833"/>
              <a:gd name="connsiteX11" fmla="*/ 21621 w 632464"/>
              <a:gd name="connsiteY11" fmla="*/ 5385 h 610833"/>
              <a:gd name="connsiteX12" fmla="*/ 4759 w 632464"/>
              <a:gd name="connsiteY12" fmla="*/ 61594 h 610833"/>
              <a:gd name="connsiteX13" fmla="*/ 4759 w 632464"/>
              <a:gd name="connsiteY13" fmla="*/ 61594 h 610833"/>
              <a:gd name="connsiteX14" fmla="*/ 91481 w 632464"/>
              <a:gd name="connsiteY14" fmla="*/ 218978 h 610833"/>
              <a:gd name="connsiteX15" fmla="*/ 170173 w 632464"/>
              <a:gd name="connsiteY15" fmla="*/ 460676 h 610833"/>
              <a:gd name="connsiteX16" fmla="*/ 170173 w 632464"/>
              <a:gd name="connsiteY16" fmla="*/ 610834 h 610833"/>
              <a:gd name="connsiteX17" fmla="*/ 388584 w 632464"/>
              <a:gd name="connsiteY17" fmla="*/ 610834 h 610833"/>
              <a:gd name="connsiteX18" fmla="*/ 388584 w 632464"/>
              <a:gd name="connsiteY18" fmla="*/ 473524 h 610833"/>
              <a:gd name="connsiteX19" fmla="*/ 525091 w 632464"/>
              <a:gd name="connsiteY19" fmla="*/ 324169 h 610833"/>
              <a:gd name="connsiteX20" fmla="*/ 603784 w 632464"/>
              <a:gd name="connsiteY20" fmla="*/ 235841 h 610833"/>
              <a:gd name="connsiteX21" fmla="*/ 631085 w 632464"/>
              <a:gd name="connsiteY21" fmla="*/ 187662 h 610833"/>
              <a:gd name="connsiteX22" fmla="*/ 631085 w 632464"/>
              <a:gd name="connsiteY22" fmla="*/ 187662 h 610833"/>
              <a:gd name="connsiteX23" fmla="*/ 584512 w 632464"/>
              <a:gd name="connsiteY23" fmla="*/ 160361 h 610833"/>
              <a:gd name="connsiteX24" fmla="*/ 583709 w 632464"/>
              <a:gd name="connsiteY24" fmla="*/ 160361 h 610833"/>
              <a:gd name="connsiteX25" fmla="*/ 439172 w 632464"/>
              <a:gd name="connsiteY25" fmla="*/ 278399 h 610833"/>
              <a:gd name="connsiteX26" fmla="*/ 437566 w 632464"/>
              <a:gd name="connsiteY26" fmla="*/ 280808 h 61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2464" h="610833">
                <a:moveTo>
                  <a:pt x="437566" y="280808"/>
                </a:moveTo>
                <a:cubicBezTo>
                  <a:pt x="435960" y="274384"/>
                  <a:pt x="434354" y="267960"/>
                  <a:pt x="433551" y="261536"/>
                </a:cubicBezTo>
                <a:cubicBezTo>
                  <a:pt x="413477" y="285626"/>
                  <a:pt x="378145" y="288838"/>
                  <a:pt x="354859" y="268763"/>
                </a:cubicBezTo>
                <a:cubicBezTo>
                  <a:pt x="350041" y="264748"/>
                  <a:pt x="346026" y="259930"/>
                  <a:pt x="342011" y="254309"/>
                </a:cubicBezTo>
                <a:cubicBezTo>
                  <a:pt x="325952" y="280808"/>
                  <a:pt x="291423" y="289641"/>
                  <a:pt x="264925" y="273581"/>
                </a:cubicBezTo>
                <a:cubicBezTo>
                  <a:pt x="256895" y="268763"/>
                  <a:pt x="250471" y="262339"/>
                  <a:pt x="245653" y="254309"/>
                </a:cubicBezTo>
                <a:cubicBezTo>
                  <a:pt x="229594" y="280808"/>
                  <a:pt x="195066" y="289641"/>
                  <a:pt x="168567" y="273581"/>
                </a:cubicBezTo>
                <a:cubicBezTo>
                  <a:pt x="151704" y="263142"/>
                  <a:pt x="141266" y="245477"/>
                  <a:pt x="141266" y="225402"/>
                </a:cubicBezTo>
                <a:lnTo>
                  <a:pt x="141266" y="135468"/>
                </a:lnTo>
                <a:lnTo>
                  <a:pt x="77830" y="22248"/>
                </a:lnTo>
                <a:cubicBezTo>
                  <a:pt x="67391" y="2173"/>
                  <a:pt x="43302" y="-5857"/>
                  <a:pt x="23227" y="4582"/>
                </a:cubicBezTo>
                <a:cubicBezTo>
                  <a:pt x="22424" y="4582"/>
                  <a:pt x="22424" y="5385"/>
                  <a:pt x="21621" y="5385"/>
                </a:cubicBezTo>
                <a:cubicBezTo>
                  <a:pt x="1547" y="16627"/>
                  <a:pt x="-5680" y="41519"/>
                  <a:pt x="4759" y="61594"/>
                </a:cubicBezTo>
                <a:cubicBezTo>
                  <a:pt x="4759" y="61594"/>
                  <a:pt x="4759" y="61594"/>
                  <a:pt x="4759" y="61594"/>
                </a:cubicBezTo>
                <a:lnTo>
                  <a:pt x="91481" y="218978"/>
                </a:lnTo>
                <a:cubicBezTo>
                  <a:pt x="93890" y="275990"/>
                  <a:pt x="101920" y="424542"/>
                  <a:pt x="170173" y="460676"/>
                </a:cubicBezTo>
                <a:lnTo>
                  <a:pt x="170173" y="610834"/>
                </a:lnTo>
                <a:lnTo>
                  <a:pt x="388584" y="610834"/>
                </a:lnTo>
                <a:lnTo>
                  <a:pt x="388584" y="473524"/>
                </a:lnTo>
                <a:cubicBezTo>
                  <a:pt x="450414" y="438192"/>
                  <a:pt x="492169" y="377166"/>
                  <a:pt x="525091" y="324169"/>
                </a:cubicBezTo>
                <a:cubicBezTo>
                  <a:pt x="552393" y="282414"/>
                  <a:pt x="576482" y="242265"/>
                  <a:pt x="603784" y="235841"/>
                </a:cubicBezTo>
                <a:cubicBezTo>
                  <a:pt x="624661" y="230220"/>
                  <a:pt x="636706" y="208540"/>
                  <a:pt x="631085" y="187662"/>
                </a:cubicBezTo>
                <a:cubicBezTo>
                  <a:pt x="631085" y="187662"/>
                  <a:pt x="631085" y="187662"/>
                  <a:pt x="631085" y="187662"/>
                </a:cubicBezTo>
                <a:cubicBezTo>
                  <a:pt x="625464" y="166784"/>
                  <a:pt x="604586" y="154740"/>
                  <a:pt x="584512" y="160361"/>
                </a:cubicBezTo>
                <a:cubicBezTo>
                  <a:pt x="584512" y="160361"/>
                  <a:pt x="583709" y="160361"/>
                  <a:pt x="583709" y="160361"/>
                </a:cubicBezTo>
                <a:cubicBezTo>
                  <a:pt x="530712" y="175617"/>
                  <a:pt x="474503" y="223796"/>
                  <a:pt x="439172" y="278399"/>
                </a:cubicBezTo>
                <a:lnTo>
                  <a:pt x="437566" y="28080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3" name="图形 200" descr="保持姿势 纯色填充">
            <a:extLst>
              <a:ext uri="{FF2B5EF4-FFF2-40B4-BE49-F238E27FC236}">
                <a16:creationId xmlns:a16="http://schemas.microsoft.com/office/drawing/2014/main" id="{7A66ECA5-7E95-44AA-8AE3-6B7EDF9E331A}"/>
              </a:ext>
            </a:extLst>
          </p:cNvPr>
          <p:cNvSpPr/>
          <p:nvPr/>
        </p:nvSpPr>
        <p:spPr>
          <a:xfrm>
            <a:off x="7720619" y="2039959"/>
            <a:ext cx="232898" cy="216104"/>
          </a:xfrm>
          <a:custGeom>
            <a:avLst/>
            <a:gdLst>
              <a:gd name="connsiteX0" fmla="*/ 56238 w 232898"/>
              <a:gd name="connsiteY0" fmla="*/ 216104 h 216104"/>
              <a:gd name="connsiteX1" fmla="*/ 56238 w 232898"/>
              <a:gd name="connsiteY1" fmla="*/ 116823 h 216104"/>
              <a:gd name="connsiteX2" fmla="*/ 116654 w 232898"/>
              <a:gd name="connsiteY2" fmla="*/ 56407 h 216104"/>
              <a:gd name="connsiteX3" fmla="*/ 177070 w 232898"/>
              <a:gd name="connsiteY3" fmla="*/ 116823 h 216104"/>
              <a:gd name="connsiteX4" fmla="*/ 177070 w 232898"/>
              <a:gd name="connsiteY4" fmla="*/ 215855 h 216104"/>
              <a:gd name="connsiteX5" fmla="*/ 215855 w 232898"/>
              <a:gd name="connsiteY5" fmla="*/ 55828 h 216104"/>
              <a:gd name="connsiteX6" fmla="*/ 55827 w 232898"/>
              <a:gd name="connsiteY6" fmla="*/ 17043 h 216104"/>
              <a:gd name="connsiteX7" fmla="*/ 17043 w 232898"/>
              <a:gd name="connsiteY7" fmla="*/ 177070 h 216104"/>
              <a:gd name="connsiteX8" fmla="*/ 56238 w 232898"/>
              <a:gd name="connsiteY8" fmla="*/ 216104 h 21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898" h="216104">
                <a:moveTo>
                  <a:pt x="56238" y="216104"/>
                </a:moveTo>
                <a:lnTo>
                  <a:pt x="56238" y="116823"/>
                </a:lnTo>
                <a:cubicBezTo>
                  <a:pt x="56238" y="83456"/>
                  <a:pt x="83287" y="56407"/>
                  <a:pt x="116654" y="56407"/>
                </a:cubicBezTo>
                <a:cubicBezTo>
                  <a:pt x="150021" y="56407"/>
                  <a:pt x="177070" y="83456"/>
                  <a:pt x="177070" y="116823"/>
                </a:cubicBezTo>
                <a:lnTo>
                  <a:pt x="177070" y="215855"/>
                </a:lnTo>
                <a:cubicBezTo>
                  <a:pt x="231971" y="182375"/>
                  <a:pt x="249336" y="110728"/>
                  <a:pt x="215855" y="55828"/>
                </a:cubicBezTo>
                <a:cubicBezTo>
                  <a:pt x="182375" y="927"/>
                  <a:pt x="110728" y="-16437"/>
                  <a:pt x="55827" y="17043"/>
                </a:cubicBezTo>
                <a:cubicBezTo>
                  <a:pt x="927" y="50524"/>
                  <a:pt x="-16437" y="122170"/>
                  <a:pt x="17043" y="177070"/>
                </a:cubicBezTo>
                <a:cubicBezTo>
                  <a:pt x="26783" y="193042"/>
                  <a:pt x="40227" y="206431"/>
                  <a:pt x="56238" y="21610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4" name="图形 200" descr="保持姿势 纯色填充">
            <a:extLst>
              <a:ext uri="{FF2B5EF4-FFF2-40B4-BE49-F238E27FC236}">
                <a16:creationId xmlns:a16="http://schemas.microsoft.com/office/drawing/2014/main" id="{7A66ECA5-7E95-44AA-8AE3-6B7EDF9E331A}"/>
              </a:ext>
            </a:extLst>
          </p:cNvPr>
          <p:cNvSpPr/>
          <p:nvPr/>
        </p:nvSpPr>
        <p:spPr>
          <a:xfrm>
            <a:off x="7699356" y="2120464"/>
            <a:ext cx="406755" cy="594206"/>
          </a:xfrm>
          <a:custGeom>
            <a:avLst/>
            <a:gdLst>
              <a:gd name="connsiteX0" fmla="*/ 101591 w 406755"/>
              <a:gd name="connsiteY0" fmla="*/ 36327 h 594206"/>
              <a:gd name="connsiteX1" fmla="*/ 101591 w 406755"/>
              <a:gd name="connsiteY1" fmla="*/ 379128 h 594206"/>
              <a:gd name="connsiteX2" fmla="*/ 101502 w 406755"/>
              <a:gd name="connsiteY2" fmla="*/ 379128 h 594206"/>
              <a:gd name="connsiteX3" fmla="*/ 71695 w 406755"/>
              <a:gd name="connsiteY3" fmla="*/ 244910 h 594206"/>
              <a:gd name="connsiteX4" fmla="*/ 28016 w 406755"/>
              <a:gd name="connsiteY4" fmla="*/ 217866 h 594206"/>
              <a:gd name="connsiteX5" fmla="*/ 776 w 406755"/>
              <a:gd name="connsiteY5" fmla="*/ 260664 h 594206"/>
              <a:gd name="connsiteX6" fmla="*/ 44370 w 406755"/>
              <a:gd name="connsiteY6" fmla="*/ 456825 h 594206"/>
              <a:gd name="connsiteX7" fmla="*/ 57683 w 406755"/>
              <a:gd name="connsiteY7" fmla="*/ 477702 h 594206"/>
              <a:gd name="connsiteX8" fmla="*/ 137982 w 406755"/>
              <a:gd name="connsiteY8" fmla="*/ 539452 h 594206"/>
              <a:gd name="connsiteX9" fmla="*/ 137982 w 406755"/>
              <a:gd name="connsiteY9" fmla="*/ 594207 h 594206"/>
              <a:gd name="connsiteX10" fmla="*/ 348636 w 406755"/>
              <a:gd name="connsiteY10" fmla="*/ 594207 h 594206"/>
              <a:gd name="connsiteX11" fmla="*/ 348636 w 406755"/>
              <a:gd name="connsiteY11" fmla="*/ 557880 h 594206"/>
              <a:gd name="connsiteX12" fmla="*/ 406756 w 406755"/>
              <a:gd name="connsiteY12" fmla="*/ 405313 h 594206"/>
              <a:gd name="connsiteX13" fmla="*/ 406756 w 406755"/>
              <a:gd name="connsiteY13" fmla="*/ 274540 h 594206"/>
              <a:gd name="connsiteX14" fmla="*/ 363262 w 406755"/>
              <a:gd name="connsiteY14" fmla="*/ 230958 h 594206"/>
              <a:gd name="connsiteX15" fmla="*/ 333901 w 406755"/>
              <a:gd name="connsiteY15" fmla="*/ 242308 h 594206"/>
              <a:gd name="connsiteX16" fmla="*/ 334102 w 406755"/>
              <a:gd name="connsiteY16" fmla="*/ 238221 h 594206"/>
              <a:gd name="connsiteX17" fmla="*/ 290568 w 406755"/>
              <a:gd name="connsiteY17" fmla="*/ 194632 h 594206"/>
              <a:gd name="connsiteX18" fmla="*/ 260348 w 406755"/>
              <a:gd name="connsiteY18" fmla="*/ 206792 h 594206"/>
              <a:gd name="connsiteX19" fmla="*/ 208259 w 406755"/>
              <a:gd name="connsiteY19" fmla="*/ 173878 h 594206"/>
              <a:gd name="connsiteX20" fmla="*/ 174276 w 406755"/>
              <a:gd name="connsiteY20" fmla="*/ 216428 h 594206"/>
              <a:gd name="connsiteX21" fmla="*/ 174276 w 406755"/>
              <a:gd name="connsiteY21" fmla="*/ 36327 h 594206"/>
              <a:gd name="connsiteX22" fmla="*/ 137950 w 406755"/>
              <a:gd name="connsiteY22" fmla="*/ 0 h 594206"/>
              <a:gd name="connsiteX23" fmla="*/ 101623 w 406755"/>
              <a:gd name="connsiteY23" fmla="*/ 36327 h 594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6755" h="594206">
                <a:moveTo>
                  <a:pt x="101591" y="36327"/>
                </a:moveTo>
                <a:lnTo>
                  <a:pt x="101591" y="379128"/>
                </a:lnTo>
                <a:lnTo>
                  <a:pt x="101502" y="379128"/>
                </a:lnTo>
                <a:lnTo>
                  <a:pt x="71695" y="244910"/>
                </a:lnTo>
                <a:cubicBezTo>
                  <a:pt x="67102" y="225379"/>
                  <a:pt x="47546" y="213272"/>
                  <a:pt x="28016" y="217866"/>
                </a:cubicBezTo>
                <a:cubicBezTo>
                  <a:pt x="8828" y="222379"/>
                  <a:pt x="-3259" y="241370"/>
                  <a:pt x="776" y="260664"/>
                </a:cubicBezTo>
                <a:lnTo>
                  <a:pt x="44370" y="456825"/>
                </a:lnTo>
                <a:cubicBezTo>
                  <a:pt x="46224" y="465129"/>
                  <a:pt x="50936" y="472518"/>
                  <a:pt x="57683" y="477702"/>
                </a:cubicBezTo>
                <a:lnTo>
                  <a:pt x="137982" y="539452"/>
                </a:lnTo>
                <a:lnTo>
                  <a:pt x="137982" y="594207"/>
                </a:lnTo>
                <a:lnTo>
                  <a:pt x="348636" y="594207"/>
                </a:lnTo>
                <a:lnTo>
                  <a:pt x="348636" y="557880"/>
                </a:lnTo>
                <a:cubicBezTo>
                  <a:pt x="348636" y="506417"/>
                  <a:pt x="406756" y="502474"/>
                  <a:pt x="406756" y="405313"/>
                </a:cubicBezTo>
                <a:lnTo>
                  <a:pt x="406756" y="274540"/>
                </a:lnTo>
                <a:cubicBezTo>
                  <a:pt x="406780" y="250494"/>
                  <a:pt x="387308" y="230982"/>
                  <a:pt x="363262" y="230958"/>
                </a:cubicBezTo>
                <a:cubicBezTo>
                  <a:pt x="352402" y="230947"/>
                  <a:pt x="341930" y="234995"/>
                  <a:pt x="333901" y="242308"/>
                </a:cubicBezTo>
                <a:cubicBezTo>
                  <a:pt x="334022" y="240959"/>
                  <a:pt x="334102" y="239602"/>
                  <a:pt x="334102" y="238221"/>
                </a:cubicBezTo>
                <a:cubicBezTo>
                  <a:pt x="334117" y="214163"/>
                  <a:pt x="314626" y="194647"/>
                  <a:pt x="290568" y="194632"/>
                </a:cubicBezTo>
                <a:cubicBezTo>
                  <a:pt x="279301" y="194625"/>
                  <a:pt x="268469" y="198983"/>
                  <a:pt x="260348" y="206792"/>
                </a:cubicBezTo>
                <a:cubicBezTo>
                  <a:pt x="255053" y="183319"/>
                  <a:pt x="231732" y="168583"/>
                  <a:pt x="208259" y="173878"/>
                </a:cubicBezTo>
                <a:cubicBezTo>
                  <a:pt x="188371" y="178364"/>
                  <a:pt x="174254" y="196041"/>
                  <a:pt x="174276" y="216428"/>
                </a:cubicBezTo>
                <a:lnTo>
                  <a:pt x="174276" y="36327"/>
                </a:lnTo>
                <a:cubicBezTo>
                  <a:pt x="174276" y="16264"/>
                  <a:pt x="158012" y="0"/>
                  <a:pt x="137950" y="0"/>
                </a:cubicBezTo>
                <a:cubicBezTo>
                  <a:pt x="117887" y="0"/>
                  <a:pt x="101623" y="16264"/>
                  <a:pt x="101623" y="3632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5" name="图形 201" descr="酒店铃铛 纯色填充">
            <a:extLst>
              <a:ext uri="{FF2B5EF4-FFF2-40B4-BE49-F238E27FC236}">
                <a16:creationId xmlns:a16="http://schemas.microsoft.com/office/drawing/2014/main" id="{02806614-4371-45EE-8EEC-CE4A9F5D40B3}"/>
              </a:ext>
            </a:extLst>
          </p:cNvPr>
          <p:cNvSpPr/>
          <p:nvPr/>
        </p:nvSpPr>
        <p:spPr>
          <a:xfrm>
            <a:off x="8500320" y="2513925"/>
            <a:ext cx="611254" cy="104387"/>
          </a:xfrm>
          <a:custGeom>
            <a:avLst/>
            <a:gdLst>
              <a:gd name="connsiteX0" fmla="*/ 610756 w 611254"/>
              <a:gd name="connsiteY0" fmla="*/ 72268 h 104387"/>
              <a:gd name="connsiteX1" fmla="*/ 567925 w 611254"/>
              <a:gd name="connsiteY1" fmla="*/ 20982 h 104387"/>
              <a:gd name="connsiteX2" fmla="*/ 564826 w 611254"/>
              <a:gd name="connsiteY2" fmla="*/ 10278 h 104387"/>
              <a:gd name="connsiteX3" fmla="*/ 564641 w 611254"/>
              <a:gd name="connsiteY3" fmla="*/ 9475 h 104387"/>
              <a:gd name="connsiteX4" fmla="*/ 552910 w 611254"/>
              <a:gd name="connsiteY4" fmla="*/ 0 h 104387"/>
              <a:gd name="connsiteX5" fmla="*/ 58385 w 611254"/>
              <a:gd name="connsiteY5" fmla="*/ 0 h 104387"/>
              <a:gd name="connsiteX6" fmla="*/ 46645 w 611254"/>
              <a:gd name="connsiteY6" fmla="*/ 9499 h 104387"/>
              <a:gd name="connsiteX7" fmla="*/ 43473 w 611254"/>
              <a:gd name="connsiteY7" fmla="*/ 20540 h 104387"/>
              <a:gd name="connsiteX8" fmla="*/ 0 w 611254"/>
              <a:gd name="connsiteY8" fmla="*/ 72662 h 104387"/>
              <a:gd name="connsiteX9" fmla="*/ 0 w 611254"/>
              <a:gd name="connsiteY9" fmla="*/ 104388 h 104387"/>
              <a:gd name="connsiteX10" fmla="*/ 611254 w 611254"/>
              <a:gd name="connsiteY10" fmla="*/ 104388 h 104387"/>
              <a:gd name="connsiteX11" fmla="*/ 611254 w 611254"/>
              <a:gd name="connsiteY11" fmla="*/ 73296 h 104387"/>
              <a:gd name="connsiteX12" fmla="*/ 610756 w 611254"/>
              <a:gd name="connsiteY12" fmla="*/ 72268 h 10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1254" h="104387">
                <a:moveTo>
                  <a:pt x="610756" y="72268"/>
                </a:moveTo>
                <a:cubicBezTo>
                  <a:pt x="591485" y="56827"/>
                  <a:pt x="576678" y="43088"/>
                  <a:pt x="567925" y="20982"/>
                </a:cubicBezTo>
                <a:cubicBezTo>
                  <a:pt x="566604" y="17503"/>
                  <a:pt x="565568" y="13924"/>
                  <a:pt x="564826" y="10278"/>
                </a:cubicBezTo>
                <a:lnTo>
                  <a:pt x="564641" y="9475"/>
                </a:lnTo>
                <a:cubicBezTo>
                  <a:pt x="563436" y="3956"/>
                  <a:pt x="558558" y="17"/>
                  <a:pt x="552910" y="0"/>
                </a:cubicBezTo>
                <a:lnTo>
                  <a:pt x="58385" y="0"/>
                </a:lnTo>
                <a:cubicBezTo>
                  <a:pt x="52726" y="15"/>
                  <a:pt x="47841" y="3968"/>
                  <a:pt x="46645" y="9499"/>
                </a:cubicBezTo>
                <a:cubicBezTo>
                  <a:pt x="45892" y="13260"/>
                  <a:pt x="44831" y="16953"/>
                  <a:pt x="43473" y="20540"/>
                </a:cubicBezTo>
                <a:cubicBezTo>
                  <a:pt x="34576" y="42960"/>
                  <a:pt x="19585" y="57012"/>
                  <a:pt x="0" y="72662"/>
                </a:cubicBezTo>
                <a:lnTo>
                  <a:pt x="0" y="104388"/>
                </a:lnTo>
                <a:lnTo>
                  <a:pt x="611254" y="104388"/>
                </a:lnTo>
                <a:lnTo>
                  <a:pt x="611254" y="73296"/>
                </a:lnTo>
                <a:cubicBezTo>
                  <a:pt x="611253" y="72896"/>
                  <a:pt x="611070" y="72517"/>
                  <a:pt x="610756" y="7226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6" name="图形 201" descr="酒店铃铛 纯色填充">
            <a:extLst>
              <a:ext uri="{FF2B5EF4-FFF2-40B4-BE49-F238E27FC236}">
                <a16:creationId xmlns:a16="http://schemas.microsoft.com/office/drawing/2014/main" id="{02806614-4371-45EE-8EEC-CE4A9F5D40B3}"/>
              </a:ext>
            </a:extLst>
          </p:cNvPr>
          <p:cNvSpPr/>
          <p:nvPr/>
        </p:nvSpPr>
        <p:spPr>
          <a:xfrm>
            <a:off x="8548988" y="2152583"/>
            <a:ext cx="513908" cy="329222"/>
          </a:xfrm>
          <a:custGeom>
            <a:avLst/>
            <a:gdLst>
              <a:gd name="connsiteX0" fmla="*/ 513909 w 513908"/>
              <a:gd name="connsiteY0" fmla="*/ 297103 h 329222"/>
              <a:gd name="connsiteX1" fmla="*/ 481789 w 513908"/>
              <a:gd name="connsiteY1" fmla="*/ 244018 h 329222"/>
              <a:gd name="connsiteX2" fmla="*/ 297103 w 513908"/>
              <a:gd name="connsiteY2" fmla="*/ 98422 h 329222"/>
              <a:gd name="connsiteX3" fmla="*/ 297103 w 513908"/>
              <a:gd name="connsiteY3" fmla="*/ 96358 h 329222"/>
              <a:gd name="connsiteX4" fmla="*/ 273014 w 513908"/>
              <a:gd name="connsiteY4" fmla="*/ 59597 h 329222"/>
              <a:gd name="connsiteX5" fmla="*/ 273014 w 513908"/>
              <a:gd name="connsiteY5" fmla="*/ 32119 h 329222"/>
              <a:gd name="connsiteX6" fmla="*/ 289074 w 513908"/>
              <a:gd name="connsiteY6" fmla="*/ 32119 h 329222"/>
              <a:gd name="connsiteX7" fmla="*/ 305133 w 513908"/>
              <a:gd name="connsiteY7" fmla="*/ 16060 h 329222"/>
              <a:gd name="connsiteX8" fmla="*/ 289074 w 513908"/>
              <a:gd name="connsiteY8" fmla="*/ 0 h 329222"/>
              <a:gd name="connsiteX9" fmla="*/ 224835 w 513908"/>
              <a:gd name="connsiteY9" fmla="*/ 0 h 329222"/>
              <a:gd name="connsiteX10" fmla="*/ 208775 w 513908"/>
              <a:gd name="connsiteY10" fmla="*/ 16060 h 329222"/>
              <a:gd name="connsiteX11" fmla="*/ 224835 w 513908"/>
              <a:gd name="connsiteY11" fmla="*/ 32119 h 329222"/>
              <a:gd name="connsiteX12" fmla="*/ 240895 w 513908"/>
              <a:gd name="connsiteY12" fmla="*/ 32119 h 329222"/>
              <a:gd name="connsiteX13" fmla="*/ 240895 w 513908"/>
              <a:gd name="connsiteY13" fmla="*/ 59597 h 329222"/>
              <a:gd name="connsiteX14" fmla="*/ 216805 w 513908"/>
              <a:gd name="connsiteY14" fmla="*/ 96358 h 329222"/>
              <a:gd name="connsiteX15" fmla="*/ 216805 w 513908"/>
              <a:gd name="connsiteY15" fmla="*/ 98422 h 329222"/>
              <a:gd name="connsiteX16" fmla="*/ 32119 w 513908"/>
              <a:gd name="connsiteY16" fmla="*/ 244018 h 329222"/>
              <a:gd name="connsiteX17" fmla="*/ 0 w 513908"/>
              <a:gd name="connsiteY17" fmla="*/ 297103 h 329222"/>
              <a:gd name="connsiteX18" fmla="*/ 0 w 513908"/>
              <a:gd name="connsiteY18" fmla="*/ 329223 h 329222"/>
              <a:gd name="connsiteX19" fmla="*/ 513909 w 513908"/>
              <a:gd name="connsiteY19" fmla="*/ 329223 h 32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3908" h="329222">
                <a:moveTo>
                  <a:pt x="513909" y="297103"/>
                </a:moveTo>
                <a:cubicBezTo>
                  <a:pt x="498369" y="282826"/>
                  <a:pt x="487226" y="264409"/>
                  <a:pt x="481789" y="244018"/>
                </a:cubicBezTo>
                <a:cubicBezTo>
                  <a:pt x="460221" y="154638"/>
                  <a:pt x="391229" y="108314"/>
                  <a:pt x="297103" y="98422"/>
                </a:cubicBezTo>
                <a:lnTo>
                  <a:pt x="297103" y="96358"/>
                </a:lnTo>
                <a:cubicBezTo>
                  <a:pt x="297089" y="80407"/>
                  <a:pt x="287633" y="65978"/>
                  <a:pt x="273014" y="59597"/>
                </a:cubicBezTo>
                <a:lnTo>
                  <a:pt x="273014" y="32119"/>
                </a:lnTo>
                <a:lnTo>
                  <a:pt x="289074" y="32119"/>
                </a:lnTo>
                <a:cubicBezTo>
                  <a:pt x="297943" y="32119"/>
                  <a:pt x="305133" y="24929"/>
                  <a:pt x="305133" y="16060"/>
                </a:cubicBezTo>
                <a:cubicBezTo>
                  <a:pt x="305133" y="7190"/>
                  <a:pt x="297943" y="0"/>
                  <a:pt x="289074" y="0"/>
                </a:cubicBezTo>
                <a:lnTo>
                  <a:pt x="224835" y="0"/>
                </a:lnTo>
                <a:cubicBezTo>
                  <a:pt x="215965" y="0"/>
                  <a:pt x="208775" y="7190"/>
                  <a:pt x="208775" y="16060"/>
                </a:cubicBezTo>
                <a:cubicBezTo>
                  <a:pt x="208775" y="24929"/>
                  <a:pt x="215965" y="32119"/>
                  <a:pt x="224835" y="32119"/>
                </a:cubicBezTo>
                <a:lnTo>
                  <a:pt x="240895" y="32119"/>
                </a:lnTo>
                <a:lnTo>
                  <a:pt x="240895" y="59597"/>
                </a:lnTo>
                <a:cubicBezTo>
                  <a:pt x="226276" y="65978"/>
                  <a:pt x="216820" y="80407"/>
                  <a:pt x="216805" y="96358"/>
                </a:cubicBezTo>
                <a:lnTo>
                  <a:pt x="216805" y="98422"/>
                </a:lnTo>
                <a:cubicBezTo>
                  <a:pt x="122688" y="108322"/>
                  <a:pt x="53687" y="154630"/>
                  <a:pt x="32119" y="244018"/>
                </a:cubicBezTo>
                <a:cubicBezTo>
                  <a:pt x="26686" y="264411"/>
                  <a:pt x="15543" y="282828"/>
                  <a:pt x="0" y="297103"/>
                </a:cubicBezTo>
                <a:lnTo>
                  <a:pt x="0" y="329223"/>
                </a:lnTo>
                <a:lnTo>
                  <a:pt x="513909" y="32922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407" name="图形 202" descr="闪电 纯色填充">
            <a:extLst>
              <a:ext uri="{FF2B5EF4-FFF2-40B4-BE49-F238E27FC236}">
                <a16:creationId xmlns:a16="http://schemas.microsoft.com/office/drawing/2014/main" id="{10774CD4-7491-4C7E-BB7A-739AC57C3258}"/>
              </a:ext>
            </a:extLst>
          </p:cNvPr>
          <p:cNvGrpSpPr/>
          <p:nvPr/>
        </p:nvGrpSpPr>
        <p:grpSpPr>
          <a:xfrm>
            <a:off x="9430762" y="2120244"/>
            <a:ext cx="548624" cy="530188"/>
            <a:chOff x="9421662" y="1883997"/>
            <a:chExt cx="548624" cy="53018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08" name="图形 202" descr="闪电 纯色填充">
              <a:extLst>
                <a:ext uri="{FF2B5EF4-FFF2-40B4-BE49-F238E27FC236}">
                  <a16:creationId xmlns:a16="http://schemas.microsoft.com/office/drawing/2014/main" id="{282EA2CD-9BEE-4BA3-BE6D-AE4022374E59}"/>
                </a:ext>
              </a:extLst>
            </p:cNvPr>
            <p:cNvSpPr/>
            <p:nvPr/>
          </p:nvSpPr>
          <p:spPr>
            <a:xfrm>
              <a:off x="9421662" y="1883997"/>
              <a:ext cx="548624" cy="305353"/>
            </a:xfrm>
            <a:custGeom>
              <a:avLst/>
              <a:gdLst>
                <a:gd name="connsiteX0" fmla="*/ 548624 w 548624"/>
                <a:gd name="connsiteY0" fmla="*/ 229070 h 305353"/>
                <a:gd name="connsiteX1" fmla="*/ 522126 w 548624"/>
                <a:gd name="connsiteY1" fmla="*/ 171255 h 305353"/>
                <a:gd name="connsiteX2" fmla="*/ 460296 w 548624"/>
                <a:gd name="connsiteY2" fmla="*/ 154392 h 305353"/>
                <a:gd name="connsiteX3" fmla="*/ 460296 w 548624"/>
                <a:gd name="connsiteY3" fmla="*/ 152786 h 305353"/>
                <a:gd name="connsiteX4" fmla="*/ 420147 w 548624"/>
                <a:gd name="connsiteY4" fmla="*/ 74897 h 305353"/>
                <a:gd name="connsiteX5" fmla="*/ 333425 w 548624"/>
                <a:gd name="connsiteY5" fmla="*/ 61247 h 305353"/>
                <a:gd name="connsiteX6" fmla="*/ 203342 w 548624"/>
                <a:gd name="connsiteY6" fmla="*/ 3432 h 305353"/>
                <a:gd name="connsiteX7" fmla="*/ 114211 w 548624"/>
                <a:gd name="connsiteY7" fmla="*/ 114243 h 305353"/>
                <a:gd name="connsiteX8" fmla="*/ 21065 w 548624"/>
                <a:gd name="connsiteY8" fmla="*/ 149575 h 305353"/>
                <a:gd name="connsiteX9" fmla="*/ 8217 w 548624"/>
                <a:gd name="connsiteY9" fmla="*/ 248341 h 305353"/>
                <a:gd name="connsiteX10" fmla="*/ 90121 w 548624"/>
                <a:gd name="connsiteY10" fmla="*/ 305353 h 305353"/>
                <a:gd name="connsiteX11" fmla="*/ 90121 w 548624"/>
                <a:gd name="connsiteY11" fmla="*/ 305353 h 305353"/>
                <a:gd name="connsiteX12" fmla="*/ 475553 w 548624"/>
                <a:gd name="connsiteY12" fmla="*/ 305353 h 305353"/>
                <a:gd name="connsiteX13" fmla="*/ 548624 w 548624"/>
                <a:gd name="connsiteY13" fmla="*/ 229070 h 30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8624" h="305353">
                  <a:moveTo>
                    <a:pt x="548624" y="229070"/>
                  </a:moveTo>
                  <a:cubicBezTo>
                    <a:pt x="548624" y="206586"/>
                    <a:pt x="538988" y="185709"/>
                    <a:pt x="522126" y="171255"/>
                  </a:cubicBezTo>
                  <a:cubicBezTo>
                    <a:pt x="505263" y="156801"/>
                    <a:pt x="482779" y="150378"/>
                    <a:pt x="460296" y="154392"/>
                  </a:cubicBezTo>
                  <a:lnTo>
                    <a:pt x="460296" y="152786"/>
                  </a:lnTo>
                  <a:cubicBezTo>
                    <a:pt x="460296" y="122273"/>
                    <a:pt x="445842" y="92563"/>
                    <a:pt x="420147" y="74897"/>
                  </a:cubicBezTo>
                  <a:cubicBezTo>
                    <a:pt x="395254" y="56429"/>
                    <a:pt x="363135" y="51611"/>
                    <a:pt x="333425" y="61247"/>
                  </a:cubicBezTo>
                  <a:cubicBezTo>
                    <a:pt x="308532" y="14674"/>
                    <a:pt x="254733" y="-9416"/>
                    <a:pt x="203342" y="3432"/>
                  </a:cubicBezTo>
                  <a:cubicBezTo>
                    <a:pt x="151951" y="15477"/>
                    <a:pt x="115014" y="61247"/>
                    <a:pt x="114211" y="114243"/>
                  </a:cubicBezTo>
                  <a:cubicBezTo>
                    <a:pt x="78879" y="107819"/>
                    <a:pt x="42745" y="121470"/>
                    <a:pt x="21065" y="149575"/>
                  </a:cubicBezTo>
                  <a:cubicBezTo>
                    <a:pt x="-1419" y="177679"/>
                    <a:pt x="-6237" y="215419"/>
                    <a:pt x="8217" y="248341"/>
                  </a:cubicBezTo>
                  <a:cubicBezTo>
                    <a:pt x="22671" y="281264"/>
                    <a:pt x="53987" y="302944"/>
                    <a:pt x="90121" y="305353"/>
                  </a:cubicBezTo>
                  <a:lnTo>
                    <a:pt x="90121" y="305353"/>
                  </a:lnTo>
                  <a:lnTo>
                    <a:pt x="475553" y="305353"/>
                  </a:lnTo>
                  <a:cubicBezTo>
                    <a:pt x="517308" y="303747"/>
                    <a:pt x="548624" y="270022"/>
                    <a:pt x="548624" y="22907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09" name="图形 202" descr="闪电 纯色填充">
              <a:extLst>
                <a:ext uri="{FF2B5EF4-FFF2-40B4-BE49-F238E27FC236}">
                  <a16:creationId xmlns:a16="http://schemas.microsoft.com/office/drawing/2014/main" id="{38B3F0F0-C72B-42F2-94AC-63FF40328E95}"/>
                </a:ext>
              </a:extLst>
            </p:cNvPr>
            <p:cNvSpPr/>
            <p:nvPr/>
          </p:nvSpPr>
          <p:spPr>
            <a:xfrm>
              <a:off x="9633033" y="2221469"/>
              <a:ext cx="128477" cy="192715"/>
            </a:xfrm>
            <a:custGeom>
              <a:avLst/>
              <a:gdLst>
                <a:gd name="connsiteX0" fmla="*/ 128477 w 128477"/>
                <a:gd name="connsiteY0" fmla="*/ 64239 h 192715"/>
                <a:gd name="connsiteX1" fmla="*/ 60224 w 128477"/>
                <a:gd name="connsiteY1" fmla="*/ 64239 h 192715"/>
                <a:gd name="connsiteX2" fmla="*/ 85919 w 128477"/>
                <a:gd name="connsiteY2" fmla="*/ 0 h 192715"/>
                <a:gd name="connsiteX3" fmla="*/ 24892 w 128477"/>
                <a:gd name="connsiteY3" fmla="*/ 0 h 192715"/>
                <a:gd name="connsiteX4" fmla="*/ 0 w 128477"/>
                <a:gd name="connsiteY4" fmla="*/ 104388 h 192715"/>
                <a:gd name="connsiteX5" fmla="*/ 51391 w 128477"/>
                <a:gd name="connsiteY5" fmla="*/ 104388 h 192715"/>
                <a:gd name="connsiteX6" fmla="*/ 20075 w 128477"/>
                <a:gd name="connsiteY6" fmla="*/ 192716 h 19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477" h="192715">
                  <a:moveTo>
                    <a:pt x="128477" y="64239"/>
                  </a:moveTo>
                  <a:lnTo>
                    <a:pt x="60224" y="64239"/>
                  </a:lnTo>
                  <a:lnTo>
                    <a:pt x="85919" y="0"/>
                  </a:lnTo>
                  <a:lnTo>
                    <a:pt x="24892" y="0"/>
                  </a:lnTo>
                  <a:lnTo>
                    <a:pt x="0" y="104388"/>
                  </a:lnTo>
                  <a:lnTo>
                    <a:pt x="51391" y="104388"/>
                  </a:lnTo>
                  <a:lnTo>
                    <a:pt x="20075" y="19271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10" name="图形 202" descr="闪电 纯色填充">
              <a:extLst>
                <a:ext uri="{FF2B5EF4-FFF2-40B4-BE49-F238E27FC236}">
                  <a16:creationId xmlns:a16="http://schemas.microsoft.com/office/drawing/2014/main" id="{F9829306-D64F-4B51-9B59-53E6D254985E}"/>
                </a:ext>
              </a:extLst>
            </p:cNvPr>
            <p:cNvSpPr/>
            <p:nvPr/>
          </p:nvSpPr>
          <p:spPr>
            <a:xfrm>
              <a:off x="9785600" y="2221469"/>
              <a:ext cx="64238" cy="96357"/>
            </a:xfrm>
            <a:custGeom>
              <a:avLst/>
              <a:gdLst>
                <a:gd name="connsiteX0" fmla="*/ 64239 w 64238"/>
                <a:gd name="connsiteY0" fmla="*/ 32119 h 96357"/>
                <a:gd name="connsiteX1" fmla="*/ 29710 w 64238"/>
                <a:gd name="connsiteY1" fmla="*/ 32119 h 96357"/>
                <a:gd name="connsiteX2" fmla="*/ 42558 w 64238"/>
                <a:gd name="connsiteY2" fmla="*/ 0 h 96357"/>
                <a:gd name="connsiteX3" fmla="*/ 12848 w 64238"/>
                <a:gd name="connsiteY3" fmla="*/ 0 h 96357"/>
                <a:gd name="connsiteX4" fmla="*/ 0 w 64238"/>
                <a:gd name="connsiteY4" fmla="*/ 52194 h 96357"/>
                <a:gd name="connsiteX5" fmla="*/ 25695 w 64238"/>
                <a:gd name="connsiteY5" fmla="*/ 52194 h 96357"/>
                <a:gd name="connsiteX6" fmla="*/ 9636 w 64238"/>
                <a:gd name="connsiteY6" fmla="*/ 96358 h 96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238" h="96357">
                  <a:moveTo>
                    <a:pt x="64239" y="32119"/>
                  </a:moveTo>
                  <a:lnTo>
                    <a:pt x="29710" y="32119"/>
                  </a:lnTo>
                  <a:lnTo>
                    <a:pt x="42558" y="0"/>
                  </a:lnTo>
                  <a:lnTo>
                    <a:pt x="12848" y="0"/>
                  </a:lnTo>
                  <a:lnTo>
                    <a:pt x="0" y="52194"/>
                  </a:lnTo>
                  <a:lnTo>
                    <a:pt x="25695" y="52194"/>
                  </a:lnTo>
                  <a:lnTo>
                    <a:pt x="9636" y="96358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11" name="图形 202" descr="闪电 纯色填充">
              <a:extLst>
                <a:ext uri="{FF2B5EF4-FFF2-40B4-BE49-F238E27FC236}">
                  <a16:creationId xmlns:a16="http://schemas.microsoft.com/office/drawing/2014/main" id="{AF3A51E8-84DF-4E75-B88F-33DA74C5CEA6}"/>
                </a:ext>
              </a:extLst>
            </p:cNvPr>
            <p:cNvSpPr/>
            <p:nvPr/>
          </p:nvSpPr>
          <p:spPr>
            <a:xfrm>
              <a:off x="9552735" y="2221469"/>
              <a:ext cx="64238" cy="96357"/>
            </a:xfrm>
            <a:custGeom>
              <a:avLst/>
              <a:gdLst>
                <a:gd name="connsiteX0" fmla="*/ 64239 w 64238"/>
                <a:gd name="connsiteY0" fmla="*/ 32119 h 96357"/>
                <a:gd name="connsiteX1" fmla="*/ 29710 w 64238"/>
                <a:gd name="connsiteY1" fmla="*/ 32119 h 96357"/>
                <a:gd name="connsiteX2" fmla="*/ 42558 w 64238"/>
                <a:gd name="connsiteY2" fmla="*/ 0 h 96357"/>
                <a:gd name="connsiteX3" fmla="*/ 12848 w 64238"/>
                <a:gd name="connsiteY3" fmla="*/ 0 h 96357"/>
                <a:gd name="connsiteX4" fmla="*/ 0 w 64238"/>
                <a:gd name="connsiteY4" fmla="*/ 52194 h 96357"/>
                <a:gd name="connsiteX5" fmla="*/ 25695 w 64238"/>
                <a:gd name="connsiteY5" fmla="*/ 52194 h 96357"/>
                <a:gd name="connsiteX6" fmla="*/ 9636 w 64238"/>
                <a:gd name="connsiteY6" fmla="*/ 96358 h 96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238" h="96357">
                  <a:moveTo>
                    <a:pt x="64239" y="32119"/>
                  </a:moveTo>
                  <a:lnTo>
                    <a:pt x="29710" y="32119"/>
                  </a:lnTo>
                  <a:lnTo>
                    <a:pt x="42558" y="0"/>
                  </a:lnTo>
                  <a:lnTo>
                    <a:pt x="12848" y="0"/>
                  </a:lnTo>
                  <a:lnTo>
                    <a:pt x="0" y="52194"/>
                  </a:lnTo>
                  <a:lnTo>
                    <a:pt x="25695" y="52194"/>
                  </a:lnTo>
                  <a:lnTo>
                    <a:pt x="9636" y="96358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12" name="图形 205" descr="扩音器 纯色填充">
            <a:extLst>
              <a:ext uri="{FF2B5EF4-FFF2-40B4-BE49-F238E27FC236}">
                <a16:creationId xmlns:a16="http://schemas.microsoft.com/office/drawing/2014/main" id="{1A981080-7691-4EFE-B764-0DEC32F26FD8}"/>
              </a:ext>
            </a:extLst>
          </p:cNvPr>
          <p:cNvSpPr/>
          <p:nvPr/>
        </p:nvSpPr>
        <p:spPr>
          <a:xfrm>
            <a:off x="10287049" y="2513268"/>
            <a:ext cx="96065" cy="131396"/>
          </a:xfrm>
          <a:custGeom>
            <a:avLst/>
            <a:gdLst>
              <a:gd name="connsiteX0" fmla="*/ 44821 w 96065"/>
              <a:gd name="connsiteY0" fmla="*/ 11899 h 131396"/>
              <a:gd name="connsiteX1" fmla="*/ 11899 w 96065"/>
              <a:gd name="connsiteY1" fmla="*/ 3066 h 131396"/>
              <a:gd name="connsiteX2" fmla="*/ 3066 w 96065"/>
              <a:gd name="connsiteY2" fmla="*/ 35988 h 131396"/>
              <a:gd name="connsiteX3" fmla="*/ 51245 w 96065"/>
              <a:gd name="connsiteY3" fmla="*/ 119498 h 131396"/>
              <a:gd name="connsiteX4" fmla="*/ 84167 w 96065"/>
              <a:gd name="connsiteY4" fmla="*/ 128331 h 131396"/>
              <a:gd name="connsiteX5" fmla="*/ 93000 w 96065"/>
              <a:gd name="connsiteY5" fmla="*/ 95409 h 131396"/>
              <a:gd name="connsiteX6" fmla="*/ 44821 w 96065"/>
              <a:gd name="connsiteY6" fmla="*/ 11899 h 131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065" h="131396">
                <a:moveTo>
                  <a:pt x="44821" y="11899"/>
                </a:moveTo>
                <a:cubicBezTo>
                  <a:pt x="38397" y="657"/>
                  <a:pt x="23140" y="-3358"/>
                  <a:pt x="11899" y="3066"/>
                </a:cubicBezTo>
                <a:cubicBezTo>
                  <a:pt x="657" y="9490"/>
                  <a:pt x="-3358" y="24746"/>
                  <a:pt x="3066" y="35988"/>
                </a:cubicBezTo>
                <a:lnTo>
                  <a:pt x="51245" y="119498"/>
                </a:lnTo>
                <a:cubicBezTo>
                  <a:pt x="57669" y="130740"/>
                  <a:pt x="72925" y="134755"/>
                  <a:pt x="84167" y="128331"/>
                </a:cubicBezTo>
                <a:cubicBezTo>
                  <a:pt x="95409" y="121907"/>
                  <a:pt x="99424" y="106650"/>
                  <a:pt x="93000" y="95409"/>
                </a:cubicBezTo>
                <a:lnTo>
                  <a:pt x="44821" y="1189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13" name="图形 205" descr="扩音器 纯色填充">
            <a:extLst>
              <a:ext uri="{FF2B5EF4-FFF2-40B4-BE49-F238E27FC236}">
                <a16:creationId xmlns:a16="http://schemas.microsoft.com/office/drawing/2014/main" id="{1A981080-7691-4EFE-B764-0DEC32F26FD8}"/>
              </a:ext>
            </a:extLst>
          </p:cNvPr>
          <p:cNvSpPr/>
          <p:nvPr/>
        </p:nvSpPr>
        <p:spPr>
          <a:xfrm>
            <a:off x="10347930" y="2130366"/>
            <a:ext cx="573314" cy="509623"/>
          </a:xfrm>
          <a:custGeom>
            <a:avLst/>
            <a:gdLst>
              <a:gd name="connsiteX0" fmla="*/ 336450 w 573314"/>
              <a:gd name="connsiteY0" fmla="*/ 443783 h 509623"/>
              <a:gd name="connsiteX1" fmla="*/ 224835 w 573314"/>
              <a:gd name="connsiteY1" fmla="*/ 475902 h 509623"/>
              <a:gd name="connsiteX2" fmla="*/ 198337 w 573314"/>
              <a:gd name="connsiteY2" fmla="*/ 446995 h 509623"/>
              <a:gd name="connsiteX3" fmla="*/ 343676 w 573314"/>
              <a:gd name="connsiteY3" fmla="*/ 405239 h 509623"/>
              <a:gd name="connsiteX4" fmla="*/ 336450 w 573314"/>
              <a:gd name="connsiteY4" fmla="*/ 443783 h 509623"/>
              <a:gd name="connsiteX5" fmla="*/ 570920 w 573314"/>
              <a:gd name="connsiteY5" fmla="*/ 319320 h 509623"/>
              <a:gd name="connsiteX6" fmla="*/ 517121 w 573314"/>
              <a:gd name="connsiteY6" fmla="*/ 226174 h 509623"/>
              <a:gd name="connsiteX7" fmla="*/ 444852 w 573314"/>
              <a:gd name="connsiteY7" fmla="*/ 100909 h 509623"/>
              <a:gd name="connsiteX8" fmla="*/ 391052 w 573314"/>
              <a:gd name="connsiteY8" fmla="*/ 7763 h 509623"/>
              <a:gd name="connsiteX9" fmla="*/ 366160 w 573314"/>
              <a:gd name="connsiteY9" fmla="*/ 4551 h 509623"/>
              <a:gd name="connsiteX10" fmla="*/ 0 w 573314"/>
              <a:gd name="connsiteY10" fmla="*/ 357863 h 509623"/>
              <a:gd name="connsiteX11" fmla="*/ 72268 w 573314"/>
              <a:gd name="connsiteY11" fmla="*/ 483129 h 509623"/>
              <a:gd name="connsiteX12" fmla="*/ 163808 w 573314"/>
              <a:gd name="connsiteY12" fmla="*/ 457433 h 509623"/>
              <a:gd name="connsiteX13" fmla="*/ 204761 w 573314"/>
              <a:gd name="connsiteY13" fmla="*/ 501597 h 509623"/>
              <a:gd name="connsiteX14" fmla="*/ 228850 w 573314"/>
              <a:gd name="connsiteY14" fmla="*/ 508824 h 509623"/>
              <a:gd name="connsiteX15" fmla="*/ 350100 w 573314"/>
              <a:gd name="connsiteY15" fmla="*/ 474296 h 509623"/>
              <a:gd name="connsiteX16" fmla="*/ 355721 w 573314"/>
              <a:gd name="connsiteY16" fmla="*/ 471887 h 509623"/>
              <a:gd name="connsiteX17" fmla="*/ 366963 w 573314"/>
              <a:gd name="connsiteY17" fmla="*/ 455827 h 509623"/>
              <a:gd name="connsiteX18" fmla="*/ 378205 w 573314"/>
              <a:gd name="connsiteY18" fmla="*/ 396407 h 509623"/>
              <a:gd name="connsiteX19" fmla="*/ 562088 w 573314"/>
              <a:gd name="connsiteY19" fmla="*/ 344213 h 509623"/>
              <a:gd name="connsiteX20" fmla="*/ 570920 w 573314"/>
              <a:gd name="connsiteY20" fmla="*/ 319320 h 50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3314" h="509623">
                <a:moveTo>
                  <a:pt x="336450" y="443783"/>
                </a:moveTo>
                <a:lnTo>
                  <a:pt x="224835" y="475902"/>
                </a:lnTo>
                <a:lnTo>
                  <a:pt x="198337" y="446995"/>
                </a:lnTo>
                <a:lnTo>
                  <a:pt x="343676" y="405239"/>
                </a:lnTo>
                <a:lnTo>
                  <a:pt x="336450" y="443783"/>
                </a:lnTo>
                <a:close/>
                <a:moveTo>
                  <a:pt x="570920" y="319320"/>
                </a:moveTo>
                <a:lnTo>
                  <a:pt x="517121" y="226174"/>
                </a:lnTo>
                <a:lnTo>
                  <a:pt x="444852" y="100909"/>
                </a:lnTo>
                <a:lnTo>
                  <a:pt x="391052" y="7763"/>
                </a:lnTo>
                <a:cubicBezTo>
                  <a:pt x="385432" y="-1070"/>
                  <a:pt x="373387" y="-2676"/>
                  <a:pt x="366160" y="4551"/>
                </a:cubicBezTo>
                <a:lnTo>
                  <a:pt x="0" y="357863"/>
                </a:lnTo>
                <a:lnTo>
                  <a:pt x="72268" y="483129"/>
                </a:lnTo>
                <a:lnTo>
                  <a:pt x="163808" y="457433"/>
                </a:lnTo>
                <a:lnTo>
                  <a:pt x="204761" y="501597"/>
                </a:lnTo>
                <a:cubicBezTo>
                  <a:pt x="211184" y="508021"/>
                  <a:pt x="220017" y="511233"/>
                  <a:pt x="228850" y="508824"/>
                </a:cubicBezTo>
                <a:lnTo>
                  <a:pt x="350100" y="474296"/>
                </a:lnTo>
                <a:cubicBezTo>
                  <a:pt x="351706" y="473493"/>
                  <a:pt x="354115" y="472690"/>
                  <a:pt x="355721" y="471887"/>
                </a:cubicBezTo>
                <a:cubicBezTo>
                  <a:pt x="361342" y="468675"/>
                  <a:pt x="366160" y="462251"/>
                  <a:pt x="366963" y="455827"/>
                </a:cubicBezTo>
                <a:lnTo>
                  <a:pt x="378205" y="396407"/>
                </a:lnTo>
                <a:lnTo>
                  <a:pt x="562088" y="344213"/>
                </a:lnTo>
                <a:cubicBezTo>
                  <a:pt x="571723" y="340198"/>
                  <a:pt x="576541" y="328153"/>
                  <a:pt x="570920" y="31932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14" name="矩形 413">
            <a:extLst>
              <a:ext uri="{FF2B5EF4-FFF2-40B4-BE49-F238E27FC236}">
                <a16:creationId xmlns:a16="http://schemas.microsoft.com/office/drawing/2014/main" id="{95713ABD-8B69-453A-B4F3-F438C0711ADB}"/>
              </a:ext>
            </a:extLst>
          </p:cNvPr>
          <p:cNvSpPr/>
          <p:nvPr/>
        </p:nvSpPr>
        <p:spPr>
          <a:xfrm>
            <a:off x="440603" y="531509"/>
            <a:ext cx="1470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可替换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ICON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2207290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7AB9E4E-5B52-4641-A75A-30082078098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+mn-cs"/>
            </a:endParaRPr>
          </a:p>
        </p:txBody>
      </p:sp>
      <p:sp>
        <p:nvSpPr>
          <p:cNvPr id="10" name="文本占位符 1">
            <a:extLst>
              <a:ext uri="{FF2B5EF4-FFF2-40B4-BE49-F238E27FC236}">
                <a16:creationId xmlns:a16="http://schemas.microsoft.com/office/drawing/2014/main" id="{817C2CD5-5B8C-4936-B559-C6840CBE90C6}"/>
              </a:ext>
            </a:extLst>
          </p:cNvPr>
          <p:cNvSpPr txBox="1">
            <a:spLocks/>
          </p:cNvSpPr>
          <p:nvPr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</p:txBody>
      </p:sp>
      <p:sp>
        <p:nvSpPr>
          <p:cNvPr id="12" name="文本占位符 2">
            <a:extLst>
              <a:ext uri="{FF2B5EF4-FFF2-40B4-BE49-F238E27FC236}">
                <a16:creationId xmlns:a16="http://schemas.microsoft.com/office/drawing/2014/main" id="{841D10D6-C33F-4908-8EB4-3A7BC49CE116}"/>
              </a:ext>
            </a:extLst>
          </p:cNvPr>
          <p:cNvSpPr txBox="1">
            <a:spLocks/>
          </p:cNvSpPr>
          <p:nvPr/>
        </p:nvSpPr>
        <p:spPr>
          <a:xfrm>
            <a:off x="3529854" y="759873"/>
            <a:ext cx="7074345" cy="48893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中文 微软雅黑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英文 </a:t>
            </a: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Arail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1.5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pixabay.com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模板、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文档、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dirty="0">
                <a:solidFill>
                  <a:prstClr val="white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简信</a:t>
            </a:r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</p:txBody>
      </p:sp>
      <p:sp>
        <p:nvSpPr>
          <p:cNvPr id="13" name="文本占位符 4">
            <a:extLst>
              <a:ext uri="{FF2B5EF4-FFF2-40B4-BE49-F238E27FC236}">
                <a16:creationId xmlns:a16="http://schemas.microsoft.com/office/drawing/2014/main" id="{559B8DE2-C235-4FDA-9900-EBA1CA4EC199}"/>
              </a:ext>
            </a:extLst>
          </p:cNvPr>
          <p:cNvSpPr txBox="1">
            <a:spLocks/>
          </p:cNvSpPr>
          <p:nvPr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rPr>
              <a:t>标注</a:t>
            </a:r>
          </a:p>
        </p:txBody>
      </p:sp>
      <p:sp>
        <p:nvSpPr>
          <p:cNvPr id="14" name="文本占位符 7">
            <a:extLst>
              <a:ext uri="{FF2B5EF4-FFF2-40B4-BE49-F238E27FC236}">
                <a16:creationId xmlns:a16="http://schemas.microsoft.com/office/drawing/2014/main" id="{CA3EBF44-B4B6-4B25-86E2-EF2AC372E4C2}"/>
              </a:ext>
            </a:extLst>
          </p:cNvPr>
          <p:cNvSpPr txBox="1">
            <a:spLocks/>
          </p:cNvSpPr>
          <p:nvPr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字体使用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行距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素材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声明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2004375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55CB8B1-F196-4DAB-A079-53D1F6DF78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7038" y="521979"/>
            <a:ext cx="4600056" cy="8921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所做的主要工作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A920AF-1294-424E-9BE8-F638CBDD75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项目二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3D9B76-3BCC-4171-98FB-61AD469DA4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Enter your text here. Enter your text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here.Enter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your text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here.Enter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your text here.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A89F679-0DEF-4D34-B29E-F2EA19C353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项目一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722EE729-89DB-46AB-AAE1-D366F6FC1B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Enter your text here. Enter your text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here.Enter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your text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here.Enter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your text here.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907CF86E-95A6-4B44-B3CD-DDE9EEA9B0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项目三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18BC0618-D692-4A44-858B-BA65F03EEC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Enter your text here. Enter your text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here.Enter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your text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here.Enter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your text here.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A4FBA197-0B92-42DA-ACBB-23C2652532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项目四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CCAF2039-B5A5-4460-9D04-802CFBB682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Enter your text here. Enter your text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here.Enter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your text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here.Enter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your text here.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2A4438E-53C6-4E5F-AEB3-501E96E94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926" y="554695"/>
            <a:ext cx="1166749" cy="15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56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435A6F12-657A-440B-B1AC-72FB15EC5EBE}"/>
              </a:ext>
            </a:extLst>
          </p:cNvPr>
          <p:cNvSpPr/>
          <p:nvPr/>
        </p:nvSpPr>
        <p:spPr>
          <a:xfrm>
            <a:off x="8018800" y="2476371"/>
            <a:ext cx="3193393" cy="1768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A8F671D-39BD-436B-B54C-65F71EE49D74}"/>
              </a:ext>
            </a:extLst>
          </p:cNvPr>
          <p:cNvSpPr/>
          <p:nvPr/>
        </p:nvSpPr>
        <p:spPr>
          <a:xfrm>
            <a:off x="568326" y="1473728"/>
            <a:ext cx="6452234" cy="43015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080A3F0-09A2-4C74-BFF7-2A41E23CE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90" y="960234"/>
            <a:ext cx="6454793" cy="4301514"/>
          </a:xfrm>
          <a:prstGeom prst="rect">
            <a:avLst/>
          </a:prstGeom>
          <a:effectLst>
            <a:outerShdw blurRad="381000" dist="381000" dir="5400000" algn="ctr" rotWithShape="0">
              <a:schemeClr val="accent1">
                <a:lumMod val="50000"/>
                <a:alpha val="20000"/>
              </a:schemeClr>
            </a:outerShdw>
          </a:effec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BFE1B3B-6003-47A6-9CC0-807A8B3C8C3B}"/>
              </a:ext>
            </a:extLst>
          </p:cNvPr>
          <p:cNvSpPr txBox="1"/>
          <p:nvPr/>
        </p:nvSpPr>
        <p:spPr>
          <a:xfrm>
            <a:off x="7901326" y="3636129"/>
            <a:ext cx="3488983" cy="19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</a:t>
            </a:r>
            <a:r>
              <a:rPr lang="en-US" altLang="zh-CN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 Enter your text here. Enter your text </a:t>
            </a:r>
            <a:r>
              <a:rPr lang="en-US" altLang="zh-CN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</a:t>
            </a:r>
            <a:r>
              <a:rPr lang="en-US" altLang="zh-CN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 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占位符 5">
            <a:extLst>
              <a:ext uri="{FF2B5EF4-FFF2-40B4-BE49-F238E27FC236}">
                <a16:creationId xmlns:a16="http://schemas.microsoft.com/office/drawing/2014/main" id="{10E2FD21-C393-4597-907C-20C89948551B}"/>
              </a:ext>
            </a:extLst>
          </p:cNvPr>
          <p:cNvSpPr txBox="1">
            <a:spLocks/>
          </p:cNvSpPr>
          <p:nvPr/>
        </p:nvSpPr>
        <p:spPr>
          <a:xfrm>
            <a:off x="7901327" y="2227029"/>
            <a:ext cx="3595348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所做的主要工作总结</a:t>
            </a:r>
          </a:p>
        </p:txBody>
      </p:sp>
      <p:sp>
        <p:nvSpPr>
          <p:cNvPr id="17" name="文本占位符 5">
            <a:extLst>
              <a:ext uri="{FF2B5EF4-FFF2-40B4-BE49-F238E27FC236}">
                <a16:creationId xmlns:a16="http://schemas.microsoft.com/office/drawing/2014/main" id="{9B3AC4A0-DD08-43BA-B3C2-9504A1634953}"/>
              </a:ext>
            </a:extLst>
          </p:cNvPr>
          <p:cNvSpPr txBox="1">
            <a:spLocks/>
          </p:cNvSpPr>
          <p:nvPr/>
        </p:nvSpPr>
        <p:spPr>
          <a:xfrm>
            <a:off x="7901327" y="1811596"/>
            <a:ext cx="3310866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altLang="zh-CN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ADD YOUR TITLE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9" name="图形 18" descr="光盘 轮廓">
            <a:extLst>
              <a:ext uri="{FF2B5EF4-FFF2-40B4-BE49-F238E27FC236}">
                <a16:creationId xmlns:a16="http://schemas.microsoft.com/office/drawing/2014/main" id="{1A760E8E-8523-46D0-97A1-0DFF952A5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4663" y="2915379"/>
            <a:ext cx="610550" cy="610550"/>
          </a:xfrm>
          <a:prstGeom prst="rect">
            <a:avLst/>
          </a:prstGeom>
        </p:spPr>
      </p:pic>
      <p:pic>
        <p:nvPicPr>
          <p:cNvPr id="20" name="图形 19" descr="再生能源 轮廓">
            <a:extLst>
              <a:ext uri="{FF2B5EF4-FFF2-40B4-BE49-F238E27FC236}">
                <a16:creationId xmlns:a16="http://schemas.microsoft.com/office/drawing/2014/main" id="{2C1881D6-602D-4B24-A8C1-5C6A67B03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43294" y="2915379"/>
            <a:ext cx="610550" cy="610550"/>
          </a:xfrm>
          <a:prstGeom prst="rect">
            <a:avLst/>
          </a:prstGeom>
        </p:spPr>
      </p:pic>
      <p:pic>
        <p:nvPicPr>
          <p:cNvPr id="21" name="图形 20" descr="碎纸机 轮廓">
            <a:extLst>
              <a:ext uri="{FF2B5EF4-FFF2-40B4-BE49-F238E27FC236}">
                <a16:creationId xmlns:a16="http://schemas.microsoft.com/office/drawing/2014/main" id="{36FEE695-A1C9-4212-B97E-BC61BFB23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78978" y="2915379"/>
            <a:ext cx="610550" cy="61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0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15103A3-93A2-4809-846E-4D5DAC6CF158}"/>
              </a:ext>
            </a:extLst>
          </p:cNvPr>
          <p:cNvSpPr/>
          <p:nvPr/>
        </p:nvSpPr>
        <p:spPr>
          <a:xfrm>
            <a:off x="0" y="3933825"/>
            <a:ext cx="12192000" cy="2924175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chemeClr val="accent1">
                  <a:alpha val="99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pic>
        <p:nvPicPr>
          <p:cNvPr id="6" name="Picture 29">
            <a:extLst>
              <a:ext uri="{FF2B5EF4-FFF2-40B4-BE49-F238E27FC236}">
                <a16:creationId xmlns:a16="http://schemas.microsoft.com/office/drawing/2014/main" id="{21DF33E3-CB28-4939-9910-D1CDBE625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" t="14423" r="6508" b="13432"/>
          <a:stretch/>
        </p:blipFill>
        <p:spPr>
          <a:xfrm>
            <a:off x="1090647" y="-69457"/>
            <a:ext cx="8499406" cy="5116148"/>
          </a:xfrm>
          <a:prstGeom prst="rect">
            <a:avLst/>
          </a:prstGeom>
        </p:spPr>
      </p:pic>
      <p:pic>
        <p:nvPicPr>
          <p:cNvPr id="10" name="图片 9" descr="图片包含 截图, 游戏机, 监控&#10;&#10;描述已自动生成">
            <a:extLst>
              <a:ext uri="{FF2B5EF4-FFF2-40B4-BE49-F238E27FC236}">
                <a16:creationId xmlns:a16="http://schemas.microsoft.com/office/drawing/2014/main" id="{7A8EE356-172B-4A39-9828-55CC97698724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5" b="15871"/>
          <a:stretch/>
        </p:blipFill>
        <p:spPr>
          <a:xfrm>
            <a:off x="7260446" y="2076221"/>
            <a:ext cx="1501472" cy="1955151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66D31284-0508-4AFA-A940-57F6887CC643}"/>
              </a:ext>
            </a:extLst>
          </p:cNvPr>
          <p:cNvSpPr/>
          <p:nvPr/>
        </p:nvSpPr>
        <p:spPr>
          <a:xfrm>
            <a:off x="7260446" y="2076220"/>
            <a:ext cx="1501472" cy="1955151"/>
          </a:xfrm>
          <a:prstGeom prst="rect">
            <a:avLst/>
          </a:prstGeom>
          <a:gradFill flip="none" rotWithShape="1">
            <a:gsLst>
              <a:gs pos="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0000"/>
                  <a:lumOff val="3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pic>
        <p:nvPicPr>
          <p:cNvPr id="27" name="图片 26" descr="房间里有桌子和椅子&#10;&#10;中度可信度描述已自动生成">
            <a:extLst>
              <a:ext uri="{FF2B5EF4-FFF2-40B4-BE49-F238E27FC236}">
                <a16:creationId xmlns:a16="http://schemas.microsoft.com/office/drawing/2014/main" id="{3F3F049A-2E98-46B9-8BA6-1333B9731F86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/>
        </p:blipFill>
        <p:spPr>
          <a:xfrm>
            <a:off x="3302000" y="1123950"/>
            <a:ext cx="4033838" cy="26352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B891CF8-968F-40F1-968D-B3E0FE01A558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b="13606"/>
          <a:stretch/>
        </p:blipFill>
        <p:spPr>
          <a:xfrm>
            <a:off x="6715450" y="2853565"/>
            <a:ext cx="674282" cy="1248484"/>
          </a:xfrm>
          <a:prstGeom prst="rect">
            <a:avLst/>
          </a:prstGeom>
        </p:spPr>
      </p:pic>
      <p:pic>
        <p:nvPicPr>
          <p:cNvPr id="8" name="Picture 44">
            <a:extLst>
              <a:ext uri="{FF2B5EF4-FFF2-40B4-BE49-F238E27FC236}">
                <a16:creationId xmlns:a16="http://schemas.microsoft.com/office/drawing/2014/main" id="{05E9454D-B2E2-49E9-A9B0-4E5D0B056B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2" t="21799" r="36435" b="20525"/>
          <a:stretch/>
        </p:blipFill>
        <p:spPr>
          <a:xfrm>
            <a:off x="7040872" y="1833836"/>
            <a:ext cx="1959578" cy="2503904"/>
          </a:xfrm>
          <a:prstGeom prst="rect">
            <a:avLst/>
          </a:prstGeom>
        </p:spPr>
      </p:pic>
      <p:pic>
        <p:nvPicPr>
          <p:cNvPr id="29" name="图片占位符 28">
            <a:extLst>
              <a:ext uri="{FF2B5EF4-FFF2-40B4-BE49-F238E27FC236}">
                <a16:creationId xmlns:a16="http://schemas.microsoft.com/office/drawing/2014/main" id="{7FB5AD7E-526B-4566-8253-9123D5125A5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1" r="24421"/>
          <a:stretch>
            <a:fillRect/>
          </a:stretch>
        </p:blipFill>
        <p:spPr>
          <a:xfrm>
            <a:off x="7261225" y="2076450"/>
            <a:ext cx="1500188" cy="1954213"/>
          </a:xfrm>
          <a:prstGeom prst="rect">
            <a:avLst/>
          </a:prstGeom>
        </p:spPr>
      </p:pic>
      <p:pic>
        <p:nvPicPr>
          <p:cNvPr id="12" name="Picture 46">
            <a:extLst>
              <a:ext uri="{FF2B5EF4-FFF2-40B4-BE49-F238E27FC236}">
                <a16:creationId xmlns:a16="http://schemas.microsoft.com/office/drawing/2014/main" id="{F3A1901A-B8EB-4B91-96C8-769F5131A3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6" t="8572" r="39141" b="4722"/>
          <a:stretch/>
        </p:blipFill>
        <p:spPr>
          <a:xfrm>
            <a:off x="6569380" y="2616212"/>
            <a:ext cx="973685" cy="1757384"/>
          </a:xfrm>
          <a:prstGeom prst="rect">
            <a:avLst/>
          </a:prstGeom>
        </p:spPr>
      </p:pic>
      <p:pic>
        <p:nvPicPr>
          <p:cNvPr id="26" name="图片 25" descr="桌子上的笔记本电脑&#10;&#10;描述已自动生成">
            <a:extLst>
              <a:ext uri="{FF2B5EF4-FFF2-40B4-BE49-F238E27FC236}">
                <a16:creationId xmlns:a16="http://schemas.microsoft.com/office/drawing/2014/main" id="{9927EC48-5BE1-402D-849A-AD83C7F131AC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2" t="7796" r="46205" b="8389"/>
          <a:stretch/>
        </p:blipFill>
        <p:spPr>
          <a:xfrm>
            <a:off x="6715124" y="2854325"/>
            <a:ext cx="674688" cy="1247775"/>
          </a:xfrm>
          <a:prstGeom prst="rect">
            <a:avLst/>
          </a:prstGeom>
        </p:spPr>
      </p:pic>
      <p:pic>
        <p:nvPicPr>
          <p:cNvPr id="41" name="图形 40" descr="光盘 轮廓">
            <a:extLst>
              <a:ext uri="{FF2B5EF4-FFF2-40B4-BE49-F238E27FC236}">
                <a16:creationId xmlns:a16="http://schemas.microsoft.com/office/drawing/2014/main" id="{B607D7D4-E16F-4235-9296-A460A72437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81680" y="4523786"/>
            <a:ext cx="914400" cy="914400"/>
          </a:xfrm>
          <a:prstGeom prst="rect">
            <a:avLst/>
          </a:prstGeom>
        </p:spPr>
      </p:pic>
      <p:pic>
        <p:nvPicPr>
          <p:cNvPr id="42" name="图形 41" descr="再生能源 轮廓">
            <a:extLst>
              <a:ext uri="{FF2B5EF4-FFF2-40B4-BE49-F238E27FC236}">
                <a16:creationId xmlns:a16="http://schemas.microsoft.com/office/drawing/2014/main" id="{DDB5C690-F8E8-4BA2-8B13-48C37BF088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67210" y="4523786"/>
            <a:ext cx="914400" cy="914400"/>
          </a:xfrm>
          <a:prstGeom prst="rect">
            <a:avLst/>
          </a:prstGeom>
        </p:spPr>
      </p:pic>
      <p:pic>
        <p:nvPicPr>
          <p:cNvPr id="43" name="图形 42" descr="碎纸机 轮廓">
            <a:extLst>
              <a:ext uri="{FF2B5EF4-FFF2-40B4-BE49-F238E27FC236}">
                <a16:creationId xmlns:a16="http://schemas.microsoft.com/office/drawing/2014/main" id="{7A74E547-4AAD-42B8-AE2B-A9CF131EC3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74445" y="4523786"/>
            <a:ext cx="914400" cy="914400"/>
          </a:xfrm>
          <a:prstGeom prst="rect">
            <a:avLst/>
          </a:prstGeom>
        </p:spPr>
      </p:pic>
      <p:grpSp>
        <p:nvGrpSpPr>
          <p:cNvPr id="44" name="图形 54" descr="免提电话 轮廓">
            <a:extLst>
              <a:ext uri="{FF2B5EF4-FFF2-40B4-BE49-F238E27FC236}">
                <a16:creationId xmlns:a16="http://schemas.microsoft.com/office/drawing/2014/main" id="{4C5D0ED3-238B-454A-A980-83559DD64C72}"/>
              </a:ext>
            </a:extLst>
          </p:cNvPr>
          <p:cNvGrpSpPr/>
          <p:nvPr/>
        </p:nvGrpSpPr>
        <p:grpSpPr>
          <a:xfrm>
            <a:off x="10103431" y="4678331"/>
            <a:ext cx="627488" cy="613639"/>
            <a:chOff x="9481972" y="3572976"/>
            <a:chExt cx="627488" cy="613639"/>
          </a:xfrm>
          <a:solidFill>
            <a:schemeClr val="bg1"/>
          </a:solidFill>
        </p:grpSpPr>
        <p:sp>
          <p:nvSpPr>
            <p:cNvPr id="45" name="图形 54" descr="免提电话 轮廓">
              <a:extLst>
                <a:ext uri="{FF2B5EF4-FFF2-40B4-BE49-F238E27FC236}">
                  <a16:creationId xmlns:a16="http://schemas.microsoft.com/office/drawing/2014/main" id="{5BABB5CA-A333-42E2-A0A2-0E3E41E9D7F8}"/>
                </a:ext>
              </a:extLst>
            </p:cNvPr>
            <p:cNvSpPr/>
            <p:nvPr/>
          </p:nvSpPr>
          <p:spPr>
            <a:xfrm>
              <a:off x="9481972" y="3662340"/>
              <a:ext cx="522694" cy="524275"/>
            </a:xfrm>
            <a:custGeom>
              <a:avLst/>
              <a:gdLst>
                <a:gd name="connsiteX0" fmla="*/ 424471 w 522694"/>
                <a:gd name="connsiteY0" fmla="*/ 319659 h 524275"/>
                <a:gd name="connsiteX1" fmla="*/ 384224 w 522694"/>
                <a:gd name="connsiteY1" fmla="*/ 319302 h 524275"/>
                <a:gd name="connsiteX2" fmla="*/ 383866 w 522694"/>
                <a:gd name="connsiteY2" fmla="*/ 319659 h 524275"/>
                <a:gd name="connsiteX3" fmla="*/ 335451 w 522694"/>
                <a:gd name="connsiteY3" fmla="*/ 370094 h 524275"/>
                <a:gd name="connsiteX4" fmla="*/ 315801 w 522694"/>
                <a:gd name="connsiteY4" fmla="*/ 370094 h 524275"/>
                <a:gd name="connsiteX5" fmla="*/ 153352 w 522694"/>
                <a:gd name="connsiteY5" fmla="*/ 208302 h 524275"/>
                <a:gd name="connsiteX6" fmla="*/ 153352 w 522694"/>
                <a:gd name="connsiteY6" fmla="*/ 188652 h 524275"/>
                <a:gd name="connsiteX7" fmla="*/ 203777 w 522694"/>
                <a:gd name="connsiteY7" fmla="*/ 138865 h 524275"/>
                <a:gd name="connsiteX8" fmla="*/ 204134 w 522694"/>
                <a:gd name="connsiteY8" fmla="*/ 98617 h 524275"/>
                <a:gd name="connsiteX9" fmla="*/ 203777 w 522694"/>
                <a:gd name="connsiteY9" fmla="*/ 98260 h 524275"/>
                <a:gd name="connsiteX10" fmla="*/ 113404 w 522694"/>
                <a:gd name="connsiteY10" fmla="*/ 8515 h 524275"/>
                <a:gd name="connsiteX11" fmla="*/ 93754 w 522694"/>
                <a:gd name="connsiteY11" fmla="*/ 0 h 524275"/>
                <a:gd name="connsiteX12" fmla="*/ 73456 w 522694"/>
                <a:gd name="connsiteY12" fmla="*/ 8515 h 524275"/>
                <a:gd name="connsiteX13" fmla="*/ 21716 w 522694"/>
                <a:gd name="connsiteY13" fmla="*/ 60265 h 524275"/>
                <a:gd name="connsiteX14" fmla="*/ 104 w 522694"/>
                <a:gd name="connsiteY14" fmla="*/ 106775 h 524275"/>
                <a:gd name="connsiteX15" fmla="*/ 15173 w 522694"/>
                <a:gd name="connsiteY15" fmla="*/ 191929 h 524275"/>
                <a:gd name="connsiteX16" fmla="*/ 54463 w 522694"/>
                <a:gd name="connsiteY16" fmla="*/ 260709 h 524275"/>
                <a:gd name="connsiteX17" fmla="*/ 254203 w 522694"/>
                <a:gd name="connsiteY17" fmla="*/ 467039 h 524275"/>
                <a:gd name="connsiteX18" fmla="*/ 295446 w 522694"/>
                <a:gd name="connsiteY18" fmla="*/ 493243 h 524275"/>
                <a:gd name="connsiteX19" fmla="*/ 400221 w 522694"/>
                <a:gd name="connsiteY19" fmla="*/ 524027 h 524275"/>
                <a:gd name="connsiteX20" fmla="*/ 406507 w 522694"/>
                <a:gd name="connsiteY20" fmla="*/ 524275 h 524275"/>
                <a:gd name="connsiteX21" fmla="*/ 467020 w 522694"/>
                <a:gd name="connsiteY21" fmla="*/ 497824 h 524275"/>
                <a:gd name="connsiteX22" fmla="*/ 514168 w 522694"/>
                <a:gd name="connsiteY22" fmla="*/ 450666 h 524275"/>
                <a:gd name="connsiteX23" fmla="*/ 522684 w 522694"/>
                <a:gd name="connsiteY23" fmla="*/ 430359 h 524275"/>
                <a:gd name="connsiteX24" fmla="*/ 514826 w 522694"/>
                <a:gd name="connsiteY24" fmla="*/ 410051 h 524275"/>
                <a:gd name="connsiteX25" fmla="*/ 86924 w 522694"/>
                <a:gd name="connsiteY25" fmla="*/ 21984 h 524275"/>
                <a:gd name="connsiteX26" fmla="*/ 93754 w 522694"/>
                <a:gd name="connsiteY26" fmla="*/ 19050 h 524275"/>
                <a:gd name="connsiteX27" fmla="*/ 99983 w 522694"/>
                <a:gd name="connsiteY27" fmla="*/ 22031 h 524275"/>
                <a:gd name="connsiteX28" fmla="*/ 190299 w 522694"/>
                <a:gd name="connsiteY28" fmla="*/ 111719 h 524275"/>
                <a:gd name="connsiteX29" fmla="*/ 190666 w 522694"/>
                <a:gd name="connsiteY29" fmla="*/ 125036 h 524275"/>
                <a:gd name="connsiteX30" fmla="*/ 190395 w 522694"/>
                <a:gd name="connsiteY30" fmla="*/ 125311 h 524275"/>
                <a:gd name="connsiteX31" fmla="*/ 174040 w 522694"/>
                <a:gd name="connsiteY31" fmla="*/ 141503 h 524275"/>
                <a:gd name="connsiteX32" fmla="*/ 70751 w 522694"/>
                <a:gd name="connsiteY32" fmla="*/ 38176 h 524275"/>
                <a:gd name="connsiteX33" fmla="*/ 453561 w 522694"/>
                <a:gd name="connsiteY33" fmla="*/ 484356 h 524275"/>
                <a:gd name="connsiteX34" fmla="*/ 453313 w 522694"/>
                <a:gd name="connsiteY34" fmla="*/ 484603 h 524275"/>
                <a:gd name="connsiteX35" fmla="*/ 453065 w 522694"/>
                <a:gd name="connsiteY35" fmla="*/ 484861 h 524275"/>
                <a:gd name="connsiteX36" fmla="*/ 406517 w 522694"/>
                <a:gd name="connsiteY36" fmla="*/ 505225 h 524275"/>
                <a:gd name="connsiteX37" fmla="*/ 401564 w 522694"/>
                <a:gd name="connsiteY37" fmla="*/ 505025 h 524275"/>
                <a:gd name="connsiteX38" fmla="*/ 304275 w 522694"/>
                <a:gd name="connsiteY38" fmla="*/ 476355 h 524275"/>
                <a:gd name="connsiteX39" fmla="*/ 265623 w 522694"/>
                <a:gd name="connsiteY39" fmla="*/ 451799 h 524275"/>
                <a:gd name="connsiteX40" fmla="*/ 265413 w 522694"/>
                <a:gd name="connsiteY40" fmla="*/ 451647 h 524275"/>
                <a:gd name="connsiteX41" fmla="*/ 265204 w 522694"/>
                <a:gd name="connsiteY41" fmla="*/ 451495 h 524275"/>
                <a:gd name="connsiteX42" fmla="*/ 70094 w 522694"/>
                <a:gd name="connsiteY42" fmla="*/ 249812 h 524275"/>
                <a:gd name="connsiteX43" fmla="*/ 32946 w 522694"/>
                <a:gd name="connsiteY43" fmla="*/ 184928 h 524275"/>
                <a:gd name="connsiteX44" fmla="*/ 19164 w 522694"/>
                <a:gd name="connsiteY44" fmla="*/ 108042 h 524275"/>
                <a:gd name="connsiteX45" fmla="*/ 19164 w 522694"/>
                <a:gd name="connsiteY45" fmla="*/ 107756 h 524275"/>
                <a:gd name="connsiteX46" fmla="*/ 19164 w 522694"/>
                <a:gd name="connsiteY46" fmla="*/ 107480 h 524275"/>
                <a:gd name="connsiteX47" fmla="*/ 34861 w 522694"/>
                <a:gd name="connsiteY47" fmla="*/ 74076 h 524275"/>
                <a:gd name="connsiteX48" fmla="*/ 35042 w 522694"/>
                <a:gd name="connsiteY48" fmla="*/ 73904 h 524275"/>
                <a:gd name="connsiteX49" fmla="*/ 35213 w 522694"/>
                <a:gd name="connsiteY49" fmla="*/ 73733 h 524275"/>
                <a:gd name="connsiteX50" fmla="*/ 57321 w 522694"/>
                <a:gd name="connsiteY50" fmla="*/ 51635 h 524275"/>
                <a:gd name="connsiteX51" fmla="*/ 160486 w 522694"/>
                <a:gd name="connsiteY51" fmla="*/ 154838 h 524275"/>
                <a:gd name="connsiteX52" fmla="*/ 139874 w 522694"/>
                <a:gd name="connsiteY52" fmla="*/ 175184 h 524275"/>
                <a:gd name="connsiteX53" fmla="*/ 139874 w 522694"/>
                <a:gd name="connsiteY53" fmla="*/ 221799 h 524275"/>
                <a:gd name="connsiteX54" fmla="*/ 302285 w 522694"/>
                <a:gd name="connsiteY54" fmla="*/ 383562 h 524275"/>
                <a:gd name="connsiteX55" fmla="*/ 349148 w 522694"/>
                <a:gd name="connsiteY55" fmla="*/ 383296 h 524275"/>
                <a:gd name="connsiteX56" fmla="*/ 368645 w 522694"/>
                <a:gd name="connsiteY56" fmla="*/ 362998 h 524275"/>
                <a:gd name="connsiteX57" fmla="*/ 471782 w 522694"/>
                <a:gd name="connsiteY57" fmla="*/ 466144 h 524275"/>
                <a:gd name="connsiteX58" fmla="*/ 500710 w 522694"/>
                <a:gd name="connsiteY58" fmla="*/ 437198 h 524275"/>
                <a:gd name="connsiteX59" fmla="*/ 485250 w 522694"/>
                <a:gd name="connsiteY59" fmla="*/ 452638 h 524275"/>
                <a:gd name="connsiteX60" fmla="*/ 381838 w 522694"/>
                <a:gd name="connsiteY60" fmla="*/ 349263 h 524275"/>
                <a:gd name="connsiteX61" fmla="*/ 397363 w 522694"/>
                <a:gd name="connsiteY61" fmla="*/ 333127 h 524275"/>
                <a:gd name="connsiteX62" fmla="*/ 410681 w 522694"/>
                <a:gd name="connsiteY62" fmla="*/ 332786 h 524275"/>
                <a:gd name="connsiteX63" fmla="*/ 411022 w 522694"/>
                <a:gd name="connsiteY63" fmla="*/ 333127 h 524275"/>
                <a:gd name="connsiteX64" fmla="*/ 501395 w 522694"/>
                <a:gd name="connsiteY64" fmla="*/ 423529 h 524275"/>
                <a:gd name="connsiteX65" fmla="*/ 500738 w 522694"/>
                <a:gd name="connsiteY65" fmla="*/ 437198 h 52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2694" h="524275">
                  <a:moveTo>
                    <a:pt x="424471" y="319659"/>
                  </a:moveTo>
                  <a:cubicBezTo>
                    <a:pt x="413456" y="308446"/>
                    <a:pt x="395436" y="308286"/>
                    <a:pt x="384224" y="319302"/>
                  </a:cubicBezTo>
                  <a:cubicBezTo>
                    <a:pt x="384104" y="319420"/>
                    <a:pt x="383984" y="319539"/>
                    <a:pt x="383866" y="319659"/>
                  </a:cubicBezTo>
                  <a:lnTo>
                    <a:pt x="335451" y="370094"/>
                  </a:lnTo>
                  <a:cubicBezTo>
                    <a:pt x="329950" y="375337"/>
                    <a:pt x="321301" y="375337"/>
                    <a:pt x="315801" y="370094"/>
                  </a:cubicBezTo>
                  <a:lnTo>
                    <a:pt x="153352" y="208302"/>
                  </a:lnTo>
                  <a:cubicBezTo>
                    <a:pt x="148108" y="202802"/>
                    <a:pt x="148108" y="194153"/>
                    <a:pt x="153352" y="188652"/>
                  </a:cubicBezTo>
                  <a:lnTo>
                    <a:pt x="203777" y="138865"/>
                  </a:lnTo>
                  <a:cubicBezTo>
                    <a:pt x="214990" y="127849"/>
                    <a:pt x="215150" y="109830"/>
                    <a:pt x="204134" y="98617"/>
                  </a:cubicBezTo>
                  <a:cubicBezTo>
                    <a:pt x="204016" y="98497"/>
                    <a:pt x="203897" y="98378"/>
                    <a:pt x="203777" y="98260"/>
                  </a:cubicBezTo>
                  <a:lnTo>
                    <a:pt x="113404" y="8515"/>
                  </a:lnTo>
                  <a:cubicBezTo>
                    <a:pt x="108217" y="3221"/>
                    <a:pt x="101164" y="165"/>
                    <a:pt x="93754" y="0"/>
                  </a:cubicBezTo>
                  <a:cubicBezTo>
                    <a:pt x="86152" y="158"/>
                    <a:pt x="78895" y="3202"/>
                    <a:pt x="73456" y="8515"/>
                  </a:cubicBezTo>
                  <a:lnTo>
                    <a:pt x="21716" y="60265"/>
                  </a:lnTo>
                  <a:cubicBezTo>
                    <a:pt x="8676" y="72322"/>
                    <a:pt x="911" y="89033"/>
                    <a:pt x="104" y="106775"/>
                  </a:cubicBezTo>
                  <a:cubicBezTo>
                    <a:pt x="-811" y="135896"/>
                    <a:pt x="4319" y="164890"/>
                    <a:pt x="15173" y="191929"/>
                  </a:cubicBezTo>
                  <a:cubicBezTo>
                    <a:pt x="25947" y="216106"/>
                    <a:pt x="39110" y="239147"/>
                    <a:pt x="54463" y="260709"/>
                  </a:cubicBezTo>
                  <a:cubicBezTo>
                    <a:pt x="107840" y="341142"/>
                    <a:pt x="175544" y="411080"/>
                    <a:pt x="254203" y="467039"/>
                  </a:cubicBezTo>
                  <a:cubicBezTo>
                    <a:pt x="267297" y="476762"/>
                    <a:pt x="281081" y="485519"/>
                    <a:pt x="295446" y="493243"/>
                  </a:cubicBezTo>
                  <a:cubicBezTo>
                    <a:pt x="327982" y="510354"/>
                    <a:pt x="363599" y="520819"/>
                    <a:pt x="400221" y="524027"/>
                  </a:cubicBezTo>
                  <a:cubicBezTo>
                    <a:pt x="402316" y="524199"/>
                    <a:pt x="404421" y="524275"/>
                    <a:pt x="406507" y="524275"/>
                  </a:cubicBezTo>
                  <a:cubicBezTo>
                    <a:pt x="429467" y="524203"/>
                    <a:pt x="451373" y="514628"/>
                    <a:pt x="467020" y="497824"/>
                  </a:cubicBezTo>
                  <a:lnTo>
                    <a:pt x="514168" y="450666"/>
                  </a:lnTo>
                  <a:cubicBezTo>
                    <a:pt x="519590" y="445296"/>
                    <a:pt x="522653" y="437990"/>
                    <a:pt x="522684" y="430359"/>
                  </a:cubicBezTo>
                  <a:cubicBezTo>
                    <a:pt x="522890" y="422810"/>
                    <a:pt x="520060" y="415495"/>
                    <a:pt x="514826" y="410051"/>
                  </a:cubicBezTo>
                  <a:close/>
                  <a:moveTo>
                    <a:pt x="86924" y="21984"/>
                  </a:moveTo>
                  <a:cubicBezTo>
                    <a:pt x="88791" y="20243"/>
                    <a:pt x="91206" y="19206"/>
                    <a:pt x="93754" y="19050"/>
                  </a:cubicBezTo>
                  <a:cubicBezTo>
                    <a:pt x="96128" y="19235"/>
                    <a:pt x="98350" y="20298"/>
                    <a:pt x="99983" y="22031"/>
                  </a:cubicBezTo>
                  <a:lnTo>
                    <a:pt x="190299" y="111719"/>
                  </a:lnTo>
                  <a:cubicBezTo>
                    <a:pt x="194078" y="115295"/>
                    <a:pt x="194242" y="121257"/>
                    <a:pt x="190666" y="125036"/>
                  </a:cubicBezTo>
                  <a:cubicBezTo>
                    <a:pt x="190577" y="125129"/>
                    <a:pt x="190487" y="125221"/>
                    <a:pt x="190395" y="125311"/>
                  </a:cubicBezTo>
                  <a:lnTo>
                    <a:pt x="174040" y="141503"/>
                  </a:lnTo>
                  <a:lnTo>
                    <a:pt x="70751" y="38176"/>
                  </a:lnTo>
                  <a:close/>
                  <a:moveTo>
                    <a:pt x="453561" y="484356"/>
                  </a:moveTo>
                  <a:lnTo>
                    <a:pt x="453313" y="484603"/>
                  </a:lnTo>
                  <a:lnTo>
                    <a:pt x="453065" y="484861"/>
                  </a:lnTo>
                  <a:cubicBezTo>
                    <a:pt x="441044" y="497809"/>
                    <a:pt x="424186" y="505184"/>
                    <a:pt x="406517" y="505225"/>
                  </a:cubicBezTo>
                  <a:cubicBezTo>
                    <a:pt x="404926" y="505225"/>
                    <a:pt x="403326" y="505168"/>
                    <a:pt x="401564" y="505025"/>
                  </a:cubicBezTo>
                  <a:cubicBezTo>
                    <a:pt x="367552" y="502027"/>
                    <a:pt x="334478" y="492280"/>
                    <a:pt x="304275" y="476355"/>
                  </a:cubicBezTo>
                  <a:cubicBezTo>
                    <a:pt x="290818" y="469110"/>
                    <a:pt x="277900" y="460904"/>
                    <a:pt x="265623" y="451799"/>
                  </a:cubicBezTo>
                  <a:lnTo>
                    <a:pt x="265413" y="451647"/>
                  </a:lnTo>
                  <a:lnTo>
                    <a:pt x="265204" y="451495"/>
                  </a:lnTo>
                  <a:cubicBezTo>
                    <a:pt x="188315" y="396841"/>
                    <a:pt x="122171" y="328469"/>
                    <a:pt x="70094" y="249812"/>
                  </a:cubicBezTo>
                  <a:cubicBezTo>
                    <a:pt x="55589" y="229470"/>
                    <a:pt x="43146" y="207735"/>
                    <a:pt x="32946" y="184928"/>
                  </a:cubicBezTo>
                  <a:cubicBezTo>
                    <a:pt x="23219" y="160490"/>
                    <a:pt x="18531" y="134338"/>
                    <a:pt x="19164" y="108042"/>
                  </a:cubicBezTo>
                  <a:lnTo>
                    <a:pt x="19164" y="107756"/>
                  </a:lnTo>
                  <a:lnTo>
                    <a:pt x="19164" y="107480"/>
                  </a:lnTo>
                  <a:cubicBezTo>
                    <a:pt x="19808" y="94717"/>
                    <a:pt x="25446" y="82719"/>
                    <a:pt x="34861" y="74076"/>
                  </a:cubicBezTo>
                  <a:lnTo>
                    <a:pt x="35042" y="73904"/>
                  </a:lnTo>
                  <a:lnTo>
                    <a:pt x="35213" y="73733"/>
                  </a:lnTo>
                  <a:lnTo>
                    <a:pt x="57321" y="51635"/>
                  </a:lnTo>
                  <a:lnTo>
                    <a:pt x="160486" y="154838"/>
                  </a:lnTo>
                  <a:lnTo>
                    <a:pt x="139874" y="175184"/>
                  </a:lnTo>
                  <a:cubicBezTo>
                    <a:pt x="127205" y="188140"/>
                    <a:pt x="127205" y="208843"/>
                    <a:pt x="139874" y="221799"/>
                  </a:cubicBezTo>
                  <a:lnTo>
                    <a:pt x="302285" y="383562"/>
                  </a:lnTo>
                  <a:cubicBezTo>
                    <a:pt x="315331" y="396351"/>
                    <a:pt x="336248" y="396232"/>
                    <a:pt x="349148" y="383296"/>
                  </a:cubicBezTo>
                  <a:lnTo>
                    <a:pt x="368645" y="362998"/>
                  </a:lnTo>
                  <a:lnTo>
                    <a:pt x="471782" y="466144"/>
                  </a:lnTo>
                  <a:close/>
                  <a:moveTo>
                    <a:pt x="500710" y="437198"/>
                  </a:moveTo>
                  <a:lnTo>
                    <a:pt x="485250" y="452638"/>
                  </a:lnTo>
                  <a:lnTo>
                    <a:pt x="381838" y="349263"/>
                  </a:lnTo>
                  <a:lnTo>
                    <a:pt x="397363" y="333127"/>
                  </a:lnTo>
                  <a:cubicBezTo>
                    <a:pt x="400947" y="329355"/>
                    <a:pt x="406909" y="329203"/>
                    <a:pt x="410681" y="332786"/>
                  </a:cubicBezTo>
                  <a:cubicBezTo>
                    <a:pt x="410797" y="332897"/>
                    <a:pt x="410912" y="333011"/>
                    <a:pt x="411022" y="333127"/>
                  </a:cubicBezTo>
                  <a:lnTo>
                    <a:pt x="501395" y="423529"/>
                  </a:lnTo>
                  <a:cubicBezTo>
                    <a:pt x="504674" y="427593"/>
                    <a:pt x="504391" y="433467"/>
                    <a:pt x="500738" y="4371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6" name="图形 54" descr="免提电话 轮廓">
              <a:extLst>
                <a:ext uri="{FF2B5EF4-FFF2-40B4-BE49-F238E27FC236}">
                  <a16:creationId xmlns:a16="http://schemas.microsoft.com/office/drawing/2014/main" id="{7AD33853-FC86-40CA-A0CA-B4826978F45A}"/>
                </a:ext>
              </a:extLst>
            </p:cNvPr>
            <p:cNvSpPr/>
            <p:nvPr/>
          </p:nvSpPr>
          <p:spPr>
            <a:xfrm>
              <a:off x="9785323" y="3572976"/>
              <a:ext cx="324137" cy="324145"/>
            </a:xfrm>
            <a:custGeom>
              <a:avLst/>
              <a:gdLst>
                <a:gd name="connsiteX0" fmla="*/ 231172 w 324137"/>
                <a:gd name="connsiteY0" fmla="*/ 92964 h 324145"/>
                <a:gd name="connsiteX1" fmla="*/ 0 w 324137"/>
                <a:gd name="connsiteY1" fmla="*/ 96 h 324145"/>
                <a:gd name="connsiteX2" fmla="*/ 391 w 324137"/>
                <a:gd name="connsiteY2" fmla="*/ 19146 h 324145"/>
                <a:gd name="connsiteX3" fmla="*/ 304990 w 324137"/>
                <a:gd name="connsiteY3" fmla="*/ 310939 h 324145"/>
                <a:gd name="connsiteX4" fmla="*/ 304990 w 324137"/>
                <a:gd name="connsiteY4" fmla="*/ 323755 h 324145"/>
                <a:gd name="connsiteX5" fmla="*/ 324040 w 324137"/>
                <a:gd name="connsiteY5" fmla="*/ 324146 h 324145"/>
                <a:gd name="connsiteX6" fmla="*/ 231172 w 324137"/>
                <a:gd name="connsiteY6" fmla="*/ 92964 h 32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4137" h="324145">
                  <a:moveTo>
                    <a:pt x="231172" y="92964"/>
                  </a:moveTo>
                  <a:cubicBezTo>
                    <a:pt x="170155" y="31550"/>
                    <a:pt x="86546" y="-2037"/>
                    <a:pt x="0" y="96"/>
                  </a:cubicBezTo>
                  <a:lnTo>
                    <a:pt x="391" y="19146"/>
                  </a:lnTo>
                  <a:cubicBezTo>
                    <a:pt x="165081" y="15609"/>
                    <a:pt x="301455" y="146250"/>
                    <a:pt x="304990" y="310939"/>
                  </a:cubicBezTo>
                  <a:cubicBezTo>
                    <a:pt x="305082" y="315211"/>
                    <a:pt x="305082" y="319484"/>
                    <a:pt x="304990" y="323755"/>
                  </a:cubicBezTo>
                  <a:lnTo>
                    <a:pt x="324040" y="324146"/>
                  </a:lnTo>
                  <a:cubicBezTo>
                    <a:pt x="326186" y="237595"/>
                    <a:pt x="292596" y="153979"/>
                    <a:pt x="231172" y="92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7" name="图形 54" descr="免提电话 轮廓">
              <a:extLst>
                <a:ext uri="{FF2B5EF4-FFF2-40B4-BE49-F238E27FC236}">
                  <a16:creationId xmlns:a16="http://schemas.microsoft.com/office/drawing/2014/main" id="{CAF2DC1F-C49B-4E50-B5D2-7AF27C4DB726}"/>
                </a:ext>
              </a:extLst>
            </p:cNvPr>
            <p:cNvSpPr/>
            <p:nvPr/>
          </p:nvSpPr>
          <p:spPr>
            <a:xfrm>
              <a:off x="9785247" y="3672635"/>
              <a:ext cx="224583" cy="224572"/>
            </a:xfrm>
            <a:custGeom>
              <a:avLst/>
              <a:gdLst>
                <a:gd name="connsiteX0" fmla="*/ 0 w 224583"/>
                <a:gd name="connsiteY0" fmla="*/ 106 h 224572"/>
                <a:gd name="connsiteX1" fmla="*/ 581 w 224583"/>
                <a:gd name="connsiteY1" fmla="*/ 19156 h 224572"/>
                <a:gd name="connsiteX2" fmla="*/ 205426 w 224583"/>
                <a:gd name="connsiteY2" fmla="*/ 211538 h 224572"/>
                <a:gd name="connsiteX3" fmla="*/ 205426 w 224583"/>
                <a:gd name="connsiteY3" fmla="*/ 223992 h 224572"/>
                <a:gd name="connsiteX4" fmla="*/ 224476 w 224583"/>
                <a:gd name="connsiteY4" fmla="*/ 224573 h 224572"/>
                <a:gd name="connsiteX5" fmla="*/ 13595 w 224583"/>
                <a:gd name="connsiteY5" fmla="*/ 106 h 224572"/>
                <a:gd name="connsiteX6" fmla="*/ 0 w 224583"/>
                <a:gd name="connsiteY6" fmla="*/ 106 h 22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583" h="224572">
                  <a:moveTo>
                    <a:pt x="0" y="106"/>
                  </a:moveTo>
                  <a:lnTo>
                    <a:pt x="581" y="19156"/>
                  </a:lnTo>
                  <a:cubicBezTo>
                    <a:pt x="110272" y="15715"/>
                    <a:pt x="201983" y="101847"/>
                    <a:pt x="205426" y="211538"/>
                  </a:cubicBezTo>
                  <a:cubicBezTo>
                    <a:pt x="205555" y="215688"/>
                    <a:pt x="205555" y="219842"/>
                    <a:pt x="205426" y="223992"/>
                  </a:cubicBezTo>
                  <a:lnTo>
                    <a:pt x="224476" y="224573"/>
                  </a:lnTo>
                  <a:cubicBezTo>
                    <a:pt x="228228" y="104355"/>
                    <a:pt x="133813" y="3857"/>
                    <a:pt x="13595" y="106"/>
                  </a:cubicBezTo>
                  <a:cubicBezTo>
                    <a:pt x="9064" y="-35"/>
                    <a:pt x="4530" y="-35"/>
                    <a:pt x="0" y="1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8" name="图形 54" descr="免提电话 轮廓">
              <a:extLst>
                <a:ext uri="{FF2B5EF4-FFF2-40B4-BE49-F238E27FC236}">
                  <a16:creationId xmlns:a16="http://schemas.microsoft.com/office/drawing/2014/main" id="{1384BB39-15BC-490E-9E4F-4C70D8327C31}"/>
                </a:ext>
              </a:extLst>
            </p:cNvPr>
            <p:cNvSpPr/>
            <p:nvPr/>
          </p:nvSpPr>
          <p:spPr>
            <a:xfrm>
              <a:off x="9784980" y="3772353"/>
              <a:ext cx="125116" cy="125121"/>
            </a:xfrm>
            <a:custGeom>
              <a:avLst/>
              <a:gdLst>
                <a:gd name="connsiteX0" fmla="*/ 124892 w 125116"/>
                <a:gd name="connsiteY0" fmla="*/ 125121 h 125121"/>
                <a:gd name="connsiteX1" fmla="*/ 14414 w 125116"/>
                <a:gd name="connsiteY1" fmla="*/ 221 h 125121"/>
                <a:gd name="connsiteX2" fmla="*/ 0 w 125116"/>
                <a:gd name="connsiteY2" fmla="*/ 220 h 125121"/>
                <a:gd name="connsiteX3" fmla="*/ 1114 w 125116"/>
                <a:gd name="connsiteY3" fmla="*/ 19270 h 125121"/>
                <a:gd name="connsiteX4" fmla="*/ 105889 w 125116"/>
                <a:gd name="connsiteY4" fmla="*/ 111858 h 125121"/>
                <a:gd name="connsiteX5" fmla="*/ 105889 w 125116"/>
                <a:gd name="connsiteY5" fmla="*/ 124045 h 12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16" h="125121">
                  <a:moveTo>
                    <a:pt x="124892" y="125121"/>
                  </a:moveTo>
                  <a:cubicBezTo>
                    <a:pt x="128874" y="60124"/>
                    <a:pt x="79412" y="4203"/>
                    <a:pt x="14414" y="221"/>
                  </a:cubicBezTo>
                  <a:cubicBezTo>
                    <a:pt x="9614" y="-73"/>
                    <a:pt x="4801" y="-73"/>
                    <a:pt x="0" y="220"/>
                  </a:cubicBezTo>
                  <a:lnTo>
                    <a:pt x="1114" y="19270"/>
                  </a:lnTo>
                  <a:cubicBezTo>
                    <a:pt x="55615" y="15905"/>
                    <a:pt x="102524" y="57358"/>
                    <a:pt x="105889" y="111858"/>
                  </a:cubicBezTo>
                  <a:cubicBezTo>
                    <a:pt x="106140" y="115916"/>
                    <a:pt x="106140" y="119986"/>
                    <a:pt x="105889" y="1240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9" name="文本占位符 5">
            <a:extLst>
              <a:ext uri="{FF2B5EF4-FFF2-40B4-BE49-F238E27FC236}">
                <a16:creationId xmlns:a16="http://schemas.microsoft.com/office/drawing/2014/main" id="{4ED1F6AA-ABB8-4042-ADD7-A19107420EA4}"/>
              </a:ext>
            </a:extLst>
          </p:cNvPr>
          <p:cNvSpPr txBox="1">
            <a:spLocks/>
          </p:cNvSpPr>
          <p:nvPr/>
        </p:nvSpPr>
        <p:spPr>
          <a:xfrm>
            <a:off x="695325" y="5585782"/>
            <a:ext cx="208711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项目一</a:t>
            </a:r>
          </a:p>
        </p:txBody>
      </p:sp>
      <p:sp>
        <p:nvSpPr>
          <p:cNvPr id="50" name="文本占位符 5">
            <a:extLst>
              <a:ext uri="{FF2B5EF4-FFF2-40B4-BE49-F238E27FC236}">
                <a16:creationId xmlns:a16="http://schemas.microsoft.com/office/drawing/2014/main" id="{A9A3146B-5029-46A0-BA93-BCC55752803C}"/>
              </a:ext>
            </a:extLst>
          </p:cNvPr>
          <p:cNvSpPr txBox="1">
            <a:spLocks/>
          </p:cNvSpPr>
          <p:nvPr/>
        </p:nvSpPr>
        <p:spPr>
          <a:xfrm>
            <a:off x="3588090" y="5585782"/>
            <a:ext cx="208711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项目二</a:t>
            </a:r>
          </a:p>
        </p:txBody>
      </p:sp>
      <p:sp>
        <p:nvSpPr>
          <p:cNvPr id="51" name="文本占位符 5">
            <a:extLst>
              <a:ext uri="{FF2B5EF4-FFF2-40B4-BE49-F238E27FC236}">
                <a16:creationId xmlns:a16="http://schemas.microsoft.com/office/drawing/2014/main" id="{0066C448-E2EC-4767-82C5-63A28D25C5A6}"/>
              </a:ext>
            </a:extLst>
          </p:cNvPr>
          <p:cNvSpPr txBox="1">
            <a:spLocks/>
          </p:cNvSpPr>
          <p:nvPr/>
        </p:nvSpPr>
        <p:spPr>
          <a:xfrm>
            <a:off x="6480855" y="5585782"/>
            <a:ext cx="208711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项目三</a:t>
            </a:r>
          </a:p>
        </p:txBody>
      </p:sp>
      <p:sp>
        <p:nvSpPr>
          <p:cNvPr id="52" name="文本占位符 5">
            <a:extLst>
              <a:ext uri="{FF2B5EF4-FFF2-40B4-BE49-F238E27FC236}">
                <a16:creationId xmlns:a16="http://schemas.microsoft.com/office/drawing/2014/main" id="{A231DCDB-4AF7-407D-95DE-BE42B8AC2045}"/>
              </a:ext>
            </a:extLst>
          </p:cNvPr>
          <p:cNvSpPr txBox="1">
            <a:spLocks/>
          </p:cNvSpPr>
          <p:nvPr/>
        </p:nvSpPr>
        <p:spPr>
          <a:xfrm>
            <a:off x="9373620" y="5585782"/>
            <a:ext cx="208711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项目四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34078FB-ABFC-40A1-8E4B-737E6D52781A}"/>
              </a:ext>
            </a:extLst>
          </p:cNvPr>
          <p:cNvSpPr txBox="1"/>
          <p:nvPr/>
        </p:nvSpPr>
        <p:spPr>
          <a:xfrm>
            <a:off x="811383" y="5941525"/>
            <a:ext cx="185499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705D034-87C6-43AC-8FF4-F5D343646FFE}"/>
              </a:ext>
            </a:extLst>
          </p:cNvPr>
          <p:cNvSpPr txBox="1"/>
          <p:nvPr/>
        </p:nvSpPr>
        <p:spPr>
          <a:xfrm>
            <a:off x="3704147" y="5941525"/>
            <a:ext cx="185499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8178443-26CC-481C-90EB-E9BF8A02B737}"/>
              </a:ext>
            </a:extLst>
          </p:cNvPr>
          <p:cNvSpPr txBox="1"/>
          <p:nvPr/>
        </p:nvSpPr>
        <p:spPr>
          <a:xfrm>
            <a:off x="6596913" y="5941525"/>
            <a:ext cx="185499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2E0E2C5-0805-46D0-A546-86DAC07C4040}"/>
              </a:ext>
            </a:extLst>
          </p:cNvPr>
          <p:cNvSpPr txBox="1"/>
          <p:nvPr/>
        </p:nvSpPr>
        <p:spPr>
          <a:xfrm>
            <a:off x="9489678" y="5941525"/>
            <a:ext cx="185499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4201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9EBC550-4CB8-4D11-BF5C-093354F0B1A3}"/>
              </a:ext>
            </a:extLst>
          </p:cNvPr>
          <p:cNvSpPr/>
          <p:nvPr/>
        </p:nvSpPr>
        <p:spPr>
          <a:xfrm>
            <a:off x="825320" y="5460421"/>
            <a:ext cx="3279320" cy="414632"/>
          </a:xfrm>
          <a:prstGeom prst="rect">
            <a:avLst/>
          </a:prstGeom>
          <a:solidFill>
            <a:srgbClr val="20212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1C1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82942AA-548C-4A71-8EFF-4031694CD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21" y="5460421"/>
            <a:ext cx="2143182" cy="4146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8F8FC7FA-F048-43FB-ACF7-596D17B2AFF3}"/>
              </a:ext>
            </a:extLst>
          </p:cNvPr>
          <p:cNvSpPr/>
          <p:nvPr/>
        </p:nvSpPr>
        <p:spPr>
          <a:xfrm>
            <a:off x="825320" y="4808246"/>
            <a:ext cx="3279320" cy="414632"/>
          </a:xfrm>
          <a:prstGeom prst="rect">
            <a:avLst/>
          </a:prstGeom>
          <a:solidFill>
            <a:srgbClr val="202125">
              <a:alpha val="1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1C1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102BA6AE-7829-4FE5-AB86-2F11DFD65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20" y="4808246"/>
            <a:ext cx="1639660" cy="4146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D73DF700-368D-4D26-AF54-EC9BB8F7AB64}"/>
              </a:ext>
            </a:extLst>
          </p:cNvPr>
          <p:cNvSpPr txBox="1"/>
          <p:nvPr/>
        </p:nvSpPr>
        <p:spPr>
          <a:xfrm>
            <a:off x="1965949" y="4886458"/>
            <a:ext cx="4990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48%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1876E139-4572-4359-878A-350E4111F3C7}"/>
              </a:ext>
            </a:extLst>
          </p:cNvPr>
          <p:cNvSpPr txBox="1"/>
          <p:nvPr/>
        </p:nvSpPr>
        <p:spPr>
          <a:xfrm>
            <a:off x="2464980" y="5549845"/>
            <a:ext cx="4990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65%</a:t>
            </a:r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44F5F07A-56EE-4A6A-944C-B7ECD569C5FD}"/>
              </a:ext>
            </a:extLst>
          </p:cNvPr>
          <p:cNvSpPr/>
          <p:nvPr/>
        </p:nvSpPr>
        <p:spPr>
          <a:xfrm>
            <a:off x="7418319" y="0"/>
            <a:ext cx="477368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Rectangle 43">
            <a:extLst>
              <a:ext uri="{FF2B5EF4-FFF2-40B4-BE49-F238E27FC236}">
                <a16:creationId xmlns:a16="http://schemas.microsoft.com/office/drawing/2014/main" id="{C0EC8B60-07F1-490E-B276-4F9EF938DB77}"/>
              </a:ext>
            </a:extLst>
          </p:cNvPr>
          <p:cNvSpPr/>
          <p:nvPr/>
        </p:nvSpPr>
        <p:spPr>
          <a:xfrm>
            <a:off x="825320" y="4156071"/>
            <a:ext cx="3279320" cy="414632"/>
          </a:xfrm>
          <a:prstGeom prst="rect">
            <a:avLst/>
          </a:prstGeom>
          <a:solidFill>
            <a:srgbClr val="202125">
              <a:alpha val="1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1C1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E2F798B-75D8-40DA-B750-C331DA258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19" y="4156071"/>
            <a:ext cx="2655299" cy="414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TextBox 46">
            <a:extLst>
              <a:ext uri="{FF2B5EF4-FFF2-40B4-BE49-F238E27FC236}">
                <a16:creationId xmlns:a16="http://schemas.microsoft.com/office/drawing/2014/main" id="{811E8F7C-4351-40ED-8FEF-F1A8BE4167A3}"/>
              </a:ext>
            </a:extLst>
          </p:cNvPr>
          <p:cNvSpPr txBox="1"/>
          <p:nvPr/>
        </p:nvSpPr>
        <p:spPr>
          <a:xfrm>
            <a:off x="2981587" y="4234283"/>
            <a:ext cx="4990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91%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456736FB-549E-4212-94BC-3368B80EECF1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8" r="40662"/>
          <a:stretch/>
        </p:blipFill>
        <p:spPr>
          <a:xfrm>
            <a:off x="4656138" y="398623"/>
            <a:ext cx="3425911" cy="685800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DB35EF5-1676-40F4-A0C5-4821E3B99AE4}"/>
              </a:ext>
            </a:extLst>
          </p:cNvPr>
          <p:cNvSpPr txBox="1"/>
          <p:nvPr/>
        </p:nvSpPr>
        <p:spPr>
          <a:xfrm>
            <a:off x="825319" y="870046"/>
            <a:ext cx="3031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文本占位符 5">
            <a:extLst>
              <a:ext uri="{FF2B5EF4-FFF2-40B4-BE49-F238E27FC236}">
                <a16:creationId xmlns:a16="http://schemas.microsoft.com/office/drawing/2014/main" id="{1F97065E-C55E-48A6-A704-7D307C175BAC}"/>
              </a:ext>
            </a:extLst>
          </p:cNvPr>
          <p:cNvSpPr txBox="1">
            <a:spLocks/>
          </p:cNvSpPr>
          <p:nvPr/>
        </p:nvSpPr>
        <p:spPr>
          <a:xfrm>
            <a:off x="825319" y="1138427"/>
            <a:ext cx="2031325" cy="4247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销售情况分析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7544C1C-FA10-4208-A3A5-CC747CAAF79A}"/>
              </a:ext>
            </a:extLst>
          </p:cNvPr>
          <p:cNvSpPr txBox="1"/>
          <p:nvPr/>
        </p:nvSpPr>
        <p:spPr>
          <a:xfrm>
            <a:off x="781251" y="2026905"/>
            <a:ext cx="3279320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here. Enter your text here. Enter your text here. Enter your text here.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F8CA395-2436-4C7D-9060-63315A69138B}"/>
              </a:ext>
            </a:extLst>
          </p:cNvPr>
          <p:cNvSpPr txBox="1"/>
          <p:nvPr/>
        </p:nvSpPr>
        <p:spPr>
          <a:xfrm>
            <a:off x="8314037" y="1207559"/>
            <a:ext cx="3047035" cy="102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" name="文本占位符 5">
            <a:extLst>
              <a:ext uri="{FF2B5EF4-FFF2-40B4-BE49-F238E27FC236}">
                <a16:creationId xmlns:a16="http://schemas.microsoft.com/office/drawing/2014/main" id="{16910FE2-D384-45A4-ADB3-35B826CFA873}"/>
              </a:ext>
            </a:extLst>
          </p:cNvPr>
          <p:cNvSpPr txBox="1">
            <a:spLocks/>
          </p:cNvSpPr>
          <p:nvPr/>
        </p:nvSpPr>
        <p:spPr>
          <a:xfrm>
            <a:off x="8314037" y="870046"/>
            <a:ext cx="1107996" cy="45890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第一季度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5E830F22-7A5A-47B7-83F5-E9BDE172BC4C}"/>
              </a:ext>
            </a:extLst>
          </p:cNvPr>
          <p:cNvSpPr txBox="1"/>
          <p:nvPr/>
        </p:nvSpPr>
        <p:spPr>
          <a:xfrm>
            <a:off x="8314037" y="2621661"/>
            <a:ext cx="3047035" cy="102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5" name="文本占位符 5">
            <a:extLst>
              <a:ext uri="{FF2B5EF4-FFF2-40B4-BE49-F238E27FC236}">
                <a16:creationId xmlns:a16="http://schemas.microsoft.com/office/drawing/2014/main" id="{6371D93E-5917-4B54-810C-2454FD0644E3}"/>
              </a:ext>
            </a:extLst>
          </p:cNvPr>
          <p:cNvSpPr txBox="1">
            <a:spLocks/>
          </p:cNvSpPr>
          <p:nvPr/>
        </p:nvSpPr>
        <p:spPr>
          <a:xfrm>
            <a:off x="8314037" y="2284148"/>
            <a:ext cx="1107996" cy="45890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第二季度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223838E9-2162-48D5-B587-20E55B938605}"/>
              </a:ext>
            </a:extLst>
          </p:cNvPr>
          <p:cNvSpPr txBox="1"/>
          <p:nvPr/>
        </p:nvSpPr>
        <p:spPr>
          <a:xfrm>
            <a:off x="8314037" y="4035763"/>
            <a:ext cx="3047035" cy="102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文本占位符 5">
            <a:extLst>
              <a:ext uri="{FF2B5EF4-FFF2-40B4-BE49-F238E27FC236}">
                <a16:creationId xmlns:a16="http://schemas.microsoft.com/office/drawing/2014/main" id="{D04677D7-9EEB-46C8-9E29-46BA72016A6A}"/>
              </a:ext>
            </a:extLst>
          </p:cNvPr>
          <p:cNvSpPr txBox="1">
            <a:spLocks/>
          </p:cNvSpPr>
          <p:nvPr/>
        </p:nvSpPr>
        <p:spPr>
          <a:xfrm>
            <a:off x="8314037" y="3698250"/>
            <a:ext cx="1107996" cy="45890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第三季度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FF604A86-66DA-48E1-8AD0-6FED44DA6BF7}"/>
              </a:ext>
            </a:extLst>
          </p:cNvPr>
          <p:cNvSpPr txBox="1"/>
          <p:nvPr/>
        </p:nvSpPr>
        <p:spPr>
          <a:xfrm>
            <a:off x="8314037" y="5449865"/>
            <a:ext cx="3047035" cy="102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1" name="文本占位符 5">
            <a:extLst>
              <a:ext uri="{FF2B5EF4-FFF2-40B4-BE49-F238E27FC236}">
                <a16:creationId xmlns:a16="http://schemas.microsoft.com/office/drawing/2014/main" id="{196C8FCD-9B48-4F63-9E94-7160A2ABB008}"/>
              </a:ext>
            </a:extLst>
          </p:cNvPr>
          <p:cNvSpPr txBox="1">
            <a:spLocks/>
          </p:cNvSpPr>
          <p:nvPr/>
        </p:nvSpPr>
        <p:spPr>
          <a:xfrm>
            <a:off x="8314037" y="5112352"/>
            <a:ext cx="1107996" cy="45890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defRPr/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第四季度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36AD8DA1-C184-4B97-9C2E-84C22F7E8A1A}"/>
              </a:ext>
            </a:extLst>
          </p:cNvPr>
          <p:cNvSpPr txBox="1"/>
          <p:nvPr/>
        </p:nvSpPr>
        <p:spPr>
          <a:xfrm>
            <a:off x="934788" y="4203504"/>
            <a:ext cx="753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营业额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9C2D7C5B-C4C4-424E-8B9E-AC01D03637CC}"/>
              </a:ext>
            </a:extLst>
          </p:cNvPr>
          <p:cNvSpPr txBox="1"/>
          <p:nvPr/>
        </p:nvSpPr>
        <p:spPr>
          <a:xfrm>
            <a:off x="934788" y="4857068"/>
            <a:ext cx="753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利润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97FBA176-24CB-44A5-ABC1-B5C2174724A4}"/>
              </a:ext>
            </a:extLst>
          </p:cNvPr>
          <p:cNvSpPr txBox="1"/>
          <p:nvPr/>
        </p:nvSpPr>
        <p:spPr>
          <a:xfrm>
            <a:off x="934788" y="5545782"/>
            <a:ext cx="753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亏损</a:t>
            </a:r>
          </a:p>
        </p:txBody>
      </p:sp>
    </p:spTree>
    <p:extLst>
      <p:ext uri="{BB962C8B-B14F-4D97-AF65-F5344CB8AC3E}">
        <p14:creationId xmlns:p14="http://schemas.microsoft.com/office/powerpoint/2010/main" val="81006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100">
            <a:extLst>
              <a:ext uri="{FF2B5EF4-FFF2-40B4-BE49-F238E27FC236}">
                <a16:creationId xmlns:a16="http://schemas.microsoft.com/office/drawing/2014/main" id="{A15FFC54-CC50-42FA-AFB3-5484A4C82E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8686971"/>
              </p:ext>
            </p:extLst>
          </p:nvPr>
        </p:nvGraphicFramePr>
        <p:xfrm>
          <a:off x="6856349" y="901700"/>
          <a:ext cx="4640326" cy="523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104">
            <a:extLst>
              <a:ext uri="{FF2B5EF4-FFF2-40B4-BE49-F238E27FC236}">
                <a16:creationId xmlns:a16="http://schemas.microsoft.com/office/drawing/2014/main" id="{1589B059-899B-42B6-BD31-612B3550EC4F}"/>
              </a:ext>
            </a:extLst>
          </p:cNvPr>
          <p:cNvSpPr txBox="1"/>
          <p:nvPr/>
        </p:nvSpPr>
        <p:spPr>
          <a:xfrm>
            <a:off x="1090501" y="1303020"/>
            <a:ext cx="4741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销售情况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FBA1133-19AD-4732-B558-39FE386D5D73}"/>
              </a:ext>
            </a:extLst>
          </p:cNvPr>
          <p:cNvSpPr txBox="1"/>
          <p:nvPr/>
        </p:nvSpPr>
        <p:spPr>
          <a:xfrm>
            <a:off x="1090501" y="1026242"/>
            <a:ext cx="3031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52DAE33-ABA8-4D45-A507-77BF372F98CD}"/>
              </a:ext>
            </a:extLst>
          </p:cNvPr>
          <p:cNvSpPr txBox="1"/>
          <p:nvPr/>
        </p:nvSpPr>
        <p:spPr>
          <a:xfrm>
            <a:off x="1090501" y="2583712"/>
            <a:ext cx="4245152" cy="129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here. Enter your text here. Enter your text here.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0" name="图形 29" descr="光盘 轮廓">
            <a:extLst>
              <a:ext uri="{FF2B5EF4-FFF2-40B4-BE49-F238E27FC236}">
                <a16:creationId xmlns:a16="http://schemas.microsoft.com/office/drawing/2014/main" id="{82EF740C-F102-42E2-8D81-90EA591C9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501" y="1908948"/>
            <a:ext cx="584775" cy="584775"/>
          </a:xfrm>
          <a:prstGeom prst="rect">
            <a:avLst/>
          </a:prstGeom>
        </p:spPr>
      </p:pic>
      <p:pic>
        <p:nvPicPr>
          <p:cNvPr id="31" name="图形 30" descr="碎纸机 轮廓">
            <a:extLst>
              <a:ext uri="{FF2B5EF4-FFF2-40B4-BE49-F238E27FC236}">
                <a16:creationId xmlns:a16="http://schemas.microsoft.com/office/drawing/2014/main" id="{848DBCFC-9082-47C6-BE99-0561027B1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54909" y="1908948"/>
            <a:ext cx="584775" cy="584775"/>
          </a:xfrm>
          <a:prstGeom prst="rect">
            <a:avLst/>
          </a:prstGeom>
        </p:spPr>
      </p:pic>
      <p:sp>
        <p:nvSpPr>
          <p:cNvPr id="32" name="TextBox 104">
            <a:extLst>
              <a:ext uri="{FF2B5EF4-FFF2-40B4-BE49-F238E27FC236}">
                <a16:creationId xmlns:a16="http://schemas.microsoft.com/office/drawing/2014/main" id="{9016F2DD-0320-4D7A-9951-B38FF2034444}"/>
              </a:ext>
            </a:extLst>
          </p:cNvPr>
          <p:cNvSpPr txBox="1"/>
          <p:nvPr/>
        </p:nvSpPr>
        <p:spPr>
          <a:xfrm>
            <a:off x="1090501" y="4410489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第一季度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C3CB781-8951-41F8-BA60-1FEE666281AD}"/>
              </a:ext>
            </a:extLst>
          </p:cNvPr>
          <p:cNvSpPr txBox="1"/>
          <p:nvPr/>
        </p:nvSpPr>
        <p:spPr>
          <a:xfrm>
            <a:off x="1090501" y="4688282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" name="TextBox 104">
            <a:extLst>
              <a:ext uri="{FF2B5EF4-FFF2-40B4-BE49-F238E27FC236}">
                <a16:creationId xmlns:a16="http://schemas.microsoft.com/office/drawing/2014/main" id="{DD454468-AFB8-477C-97DB-D468C1DD6252}"/>
              </a:ext>
            </a:extLst>
          </p:cNvPr>
          <p:cNvSpPr txBox="1"/>
          <p:nvPr/>
        </p:nvSpPr>
        <p:spPr>
          <a:xfrm>
            <a:off x="3824597" y="4410489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第二季度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AAEF6CF-B459-40FE-823E-32328F0F09F7}"/>
              </a:ext>
            </a:extLst>
          </p:cNvPr>
          <p:cNvSpPr txBox="1"/>
          <p:nvPr/>
        </p:nvSpPr>
        <p:spPr>
          <a:xfrm>
            <a:off x="3868664" y="4688282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" name="TextBox 104">
            <a:extLst>
              <a:ext uri="{FF2B5EF4-FFF2-40B4-BE49-F238E27FC236}">
                <a16:creationId xmlns:a16="http://schemas.microsoft.com/office/drawing/2014/main" id="{A66FCCFE-940E-452F-B68B-CD9567BAD4BA}"/>
              </a:ext>
            </a:extLst>
          </p:cNvPr>
          <p:cNvSpPr txBox="1"/>
          <p:nvPr/>
        </p:nvSpPr>
        <p:spPr>
          <a:xfrm>
            <a:off x="1090501" y="522884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第三季度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335F167-4D16-48D1-B6EF-BE8E6C4A2724}"/>
              </a:ext>
            </a:extLst>
          </p:cNvPr>
          <p:cNvSpPr txBox="1"/>
          <p:nvPr/>
        </p:nvSpPr>
        <p:spPr>
          <a:xfrm>
            <a:off x="1090501" y="5475861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" name="TextBox 104">
            <a:extLst>
              <a:ext uri="{FF2B5EF4-FFF2-40B4-BE49-F238E27FC236}">
                <a16:creationId xmlns:a16="http://schemas.microsoft.com/office/drawing/2014/main" id="{A378C572-BDDF-4B86-921C-10178C015D9E}"/>
              </a:ext>
            </a:extLst>
          </p:cNvPr>
          <p:cNvSpPr txBox="1"/>
          <p:nvPr/>
        </p:nvSpPr>
        <p:spPr>
          <a:xfrm>
            <a:off x="3824597" y="522884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第四季度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2172B154-B23B-4675-B102-D230D500CC51}"/>
              </a:ext>
            </a:extLst>
          </p:cNvPr>
          <p:cNvSpPr txBox="1"/>
          <p:nvPr/>
        </p:nvSpPr>
        <p:spPr>
          <a:xfrm>
            <a:off x="3868664" y="5475861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4375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桌子上的笔记本电脑&#10;&#10;描述已自动生成">
            <a:extLst>
              <a:ext uri="{FF2B5EF4-FFF2-40B4-BE49-F238E27FC236}">
                <a16:creationId xmlns:a16="http://schemas.microsoft.com/office/drawing/2014/main" id="{32358C53-F9C5-4686-9C26-C35B71D0E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667"/>
          <a:stretch/>
        </p:blipFill>
        <p:spPr>
          <a:xfrm>
            <a:off x="0" y="-1"/>
            <a:ext cx="12192000" cy="425196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601C774-F7FA-43D0-8794-CF1A3F96F8D8}"/>
              </a:ext>
            </a:extLst>
          </p:cNvPr>
          <p:cNvSpPr/>
          <p:nvPr/>
        </p:nvSpPr>
        <p:spPr>
          <a:xfrm>
            <a:off x="0" y="0"/>
            <a:ext cx="12192000" cy="425196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C23F404-D061-4BC0-B066-BAC435E9DE02}"/>
              </a:ext>
            </a:extLst>
          </p:cNvPr>
          <p:cNvSpPr txBox="1"/>
          <p:nvPr/>
        </p:nvSpPr>
        <p:spPr>
          <a:xfrm>
            <a:off x="5003393" y="542115"/>
            <a:ext cx="2185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Microsoft JhengHei UI" panose="020B0604030504040204" pitchFamily="34" charset="-120"/>
                <a:cs typeface="+mn-cs"/>
              </a:rPr>
              <a:t>Content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CD35367-2EE3-41BF-8E8C-369B43E03A64}"/>
              </a:ext>
            </a:extLst>
          </p:cNvPr>
          <p:cNvSpPr/>
          <p:nvPr/>
        </p:nvSpPr>
        <p:spPr>
          <a:xfrm>
            <a:off x="5247640" y="-3"/>
            <a:ext cx="1696720" cy="219921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E73BBCD4-84FF-4247-AD98-741906B01CAD}"/>
              </a:ext>
            </a:extLst>
          </p:cNvPr>
          <p:cNvSpPr/>
          <p:nvPr/>
        </p:nvSpPr>
        <p:spPr>
          <a:xfrm>
            <a:off x="824419" y="2246631"/>
            <a:ext cx="2129063" cy="2986404"/>
          </a:xfrm>
          <a:prstGeom prst="roundRect">
            <a:avLst>
              <a:gd name="adj" fmla="val 2425"/>
            </a:avLst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40B9897-01B3-4FA3-A409-9C084573B79D}"/>
              </a:ext>
            </a:extLst>
          </p:cNvPr>
          <p:cNvSpPr txBox="1"/>
          <p:nvPr/>
        </p:nvSpPr>
        <p:spPr>
          <a:xfrm>
            <a:off x="1582617" y="2441677"/>
            <a:ext cx="6126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chemeClr val="accent1"/>
                </a:solidFill>
                <a:ea typeface="Microsoft JhengHei UI" panose="020B0604030504040204" pitchFamily="34" charset="-120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</a:rPr>
              <a:t>1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5B3A961-7973-4571-96F0-9C9884531CE5}"/>
              </a:ext>
            </a:extLst>
          </p:cNvPr>
          <p:cNvSpPr txBox="1"/>
          <p:nvPr/>
        </p:nvSpPr>
        <p:spPr>
          <a:xfrm>
            <a:off x="868600" y="4106763"/>
            <a:ext cx="2040701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200" dirty="0" err="1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200" dirty="0">
              <a:solidFill>
                <a:srgbClr val="3828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35638EDF-0C08-4C89-A65B-1A07D87FF146}"/>
              </a:ext>
            </a:extLst>
          </p:cNvPr>
          <p:cNvSpPr/>
          <p:nvPr/>
        </p:nvSpPr>
        <p:spPr>
          <a:xfrm>
            <a:off x="974362" y="3484445"/>
            <a:ext cx="1829176" cy="53788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占位符 5">
            <a:extLst>
              <a:ext uri="{FF2B5EF4-FFF2-40B4-BE49-F238E27FC236}">
                <a16:creationId xmlns:a16="http://schemas.microsoft.com/office/drawing/2014/main" id="{922A7698-8A3D-42CF-BDF6-6B16B79EC9C8}"/>
              </a:ext>
            </a:extLst>
          </p:cNvPr>
          <p:cNvSpPr txBox="1">
            <a:spLocks/>
          </p:cNvSpPr>
          <p:nvPr/>
        </p:nvSpPr>
        <p:spPr>
          <a:xfrm>
            <a:off x="1181064" y="3546561"/>
            <a:ext cx="1415772" cy="4247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工作总结</a:t>
            </a: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3CEF77AD-9149-492F-8BC1-785D2DBE3B7E}"/>
              </a:ext>
            </a:extLst>
          </p:cNvPr>
          <p:cNvSpPr/>
          <p:nvPr/>
        </p:nvSpPr>
        <p:spPr>
          <a:xfrm>
            <a:off x="6433819" y="2246631"/>
            <a:ext cx="2129063" cy="2986404"/>
          </a:xfrm>
          <a:prstGeom prst="roundRect">
            <a:avLst>
              <a:gd name="adj" fmla="val 2425"/>
            </a:avLst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6FC3D7D9-C86B-4371-BE51-F7BBBC48A724}"/>
              </a:ext>
            </a:extLst>
          </p:cNvPr>
          <p:cNvSpPr txBox="1"/>
          <p:nvPr/>
        </p:nvSpPr>
        <p:spPr>
          <a:xfrm>
            <a:off x="7192017" y="2441677"/>
            <a:ext cx="6126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solidFill>
                  <a:schemeClr val="accent1"/>
                </a:solidFill>
                <a:latin typeface="Arial" panose="020B0604020202020204" pitchFamily="34" charset="0"/>
              </a:rPr>
              <a:t>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3AE3A5A-B275-44F1-9BCF-45C920931108}"/>
              </a:ext>
            </a:extLst>
          </p:cNvPr>
          <p:cNvSpPr txBox="1"/>
          <p:nvPr/>
        </p:nvSpPr>
        <p:spPr>
          <a:xfrm>
            <a:off x="6478000" y="4106763"/>
            <a:ext cx="2040701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200" dirty="0" err="1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200" dirty="0">
              <a:solidFill>
                <a:srgbClr val="3828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6D9C4AC0-B969-4839-BD2F-569E7051C866}"/>
              </a:ext>
            </a:extLst>
          </p:cNvPr>
          <p:cNvSpPr/>
          <p:nvPr/>
        </p:nvSpPr>
        <p:spPr>
          <a:xfrm>
            <a:off x="6583762" y="3484445"/>
            <a:ext cx="1829176" cy="53788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EBA83BA1-95BF-4BC3-BAB9-7C0CB13098DE}"/>
              </a:ext>
            </a:extLst>
          </p:cNvPr>
          <p:cNvSpPr/>
          <p:nvPr/>
        </p:nvSpPr>
        <p:spPr>
          <a:xfrm>
            <a:off x="9238518" y="2246631"/>
            <a:ext cx="2129063" cy="2986404"/>
          </a:xfrm>
          <a:prstGeom prst="roundRect">
            <a:avLst>
              <a:gd name="adj" fmla="val 2425"/>
            </a:avLst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964195D9-DC37-4C35-B842-A0DC7B6BF500}"/>
              </a:ext>
            </a:extLst>
          </p:cNvPr>
          <p:cNvSpPr txBox="1"/>
          <p:nvPr/>
        </p:nvSpPr>
        <p:spPr>
          <a:xfrm>
            <a:off x="9996716" y="2441677"/>
            <a:ext cx="6126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solidFill>
                  <a:schemeClr val="accent1"/>
                </a:solidFill>
                <a:latin typeface="Arial" panose="020B0604020202020204" pitchFamily="34" charset="0"/>
              </a:rPr>
              <a:t>4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DE320AD6-AD72-4EF2-8BD5-BC86D2CA8B62}"/>
              </a:ext>
            </a:extLst>
          </p:cNvPr>
          <p:cNvSpPr txBox="1"/>
          <p:nvPr/>
        </p:nvSpPr>
        <p:spPr>
          <a:xfrm>
            <a:off x="9282699" y="4106763"/>
            <a:ext cx="2040701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Enter your text here. Enter your text </a:t>
            </a:r>
            <a:r>
              <a:rPr lang="en-US" altLang="zh-CN" sz="1200" dirty="0" err="1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here.Enter</a:t>
            </a:r>
            <a:r>
              <a:rPr lang="en-US" altLang="zh-CN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your text here.</a:t>
            </a:r>
            <a:endParaRPr lang="zh-CN" altLang="en-US" sz="1200" dirty="0">
              <a:solidFill>
                <a:srgbClr val="3828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EAAE9844-9AAA-4446-8FDD-7161B3D56E92}"/>
              </a:ext>
            </a:extLst>
          </p:cNvPr>
          <p:cNvSpPr/>
          <p:nvPr/>
        </p:nvSpPr>
        <p:spPr>
          <a:xfrm>
            <a:off x="9388461" y="3484445"/>
            <a:ext cx="1829176" cy="53788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C28DB25B-DB28-492C-8932-530DA6B1EDE2}"/>
              </a:ext>
            </a:extLst>
          </p:cNvPr>
          <p:cNvSpPr/>
          <p:nvPr/>
        </p:nvSpPr>
        <p:spPr>
          <a:xfrm>
            <a:off x="1270920" y="2246631"/>
            <a:ext cx="1236060" cy="158483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13D484F8-B38B-4EDD-9AF4-0DF5D82F5D1F}"/>
              </a:ext>
            </a:extLst>
          </p:cNvPr>
          <p:cNvSpPr/>
          <p:nvPr/>
        </p:nvSpPr>
        <p:spPr>
          <a:xfrm>
            <a:off x="6880320" y="2246631"/>
            <a:ext cx="1236060" cy="158483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2609C908-AC84-409E-A364-FC2076A2FB27}"/>
              </a:ext>
            </a:extLst>
          </p:cNvPr>
          <p:cNvSpPr/>
          <p:nvPr/>
        </p:nvSpPr>
        <p:spPr>
          <a:xfrm>
            <a:off x="9685019" y="2246631"/>
            <a:ext cx="1236060" cy="158483"/>
          </a:xfrm>
          <a:custGeom>
            <a:avLst/>
            <a:gdLst>
              <a:gd name="connsiteX0" fmla="*/ 0 w 1356360"/>
              <a:gd name="connsiteY0" fmla="*/ 0 h 146050"/>
              <a:gd name="connsiteX1" fmla="*/ 1356360 w 1356360"/>
              <a:gd name="connsiteY1" fmla="*/ 0 h 146050"/>
              <a:gd name="connsiteX2" fmla="*/ 1356360 w 1356360"/>
              <a:gd name="connsiteY2" fmla="*/ 114396 h 146050"/>
              <a:gd name="connsiteX3" fmla="*/ 1324706 w 1356360"/>
              <a:gd name="connsiteY3" fmla="*/ 146050 h 146050"/>
              <a:gd name="connsiteX4" fmla="*/ 31654 w 1356360"/>
              <a:gd name="connsiteY4" fmla="*/ 146050 h 146050"/>
              <a:gd name="connsiteX5" fmla="*/ 0 w 1356360"/>
              <a:gd name="connsiteY5" fmla="*/ 114396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360" h="146050">
                <a:moveTo>
                  <a:pt x="0" y="0"/>
                </a:moveTo>
                <a:lnTo>
                  <a:pt x="1356360" y="0"/>
                </a:lnTo>
                <a:lnTo>
                  <a:pt x="1356360" y="114396"/>
                </a:lnTo>
                <a:cubicBezTo>
                  <a:pt x="1356360" y="131878"/>
                  <a:pt x="1342188" y="146050"/>
                  <a:pt x="1324706" y="146050"/>
                </a:cubicBezTo>
                <a:lnTo>
                  <a:pt x="31654" y="146050"/>
                </a:lnTo>
                <a:cubicBezTo>
                  <a:pt x="14172" y="146050"/>
                  <a:pt x="0" y="131878"/>
                  <a:pt x="0" y="11439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C0B90D7A-611D-42E1-A6C2-62FDE4103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26" y="6135653"/>
            <a:ext cx="1166749" cy="155567"/>
          </a:xfrm>
          <a:prstGeom prst="rect">
            <a:avLst/>
          </a:prstGeom>
        </p:spPr>
      </p:pic>
      <p:sp>
        <p:nvSpPr>
          <p:cNvPr id="32" name="文本占位符 5">
            <a:extLst>
              <a:ext uri="{FF2B5EF4-FFF2-40B4-BE49-F238E27FC236}">
                <a16:creationId xmlns:a16="http://schemas.microsoft.com/office/drawing/2014/main" id="{FE4D0C8D-0D6B-4C0C-A068-52914E6F2AC8}"/>
              </a:ext>
            </a:extLst>
          </p:cNvPr>
          <p:cNvSpPr txBox="1">
            <a:spLocks/>
          </p:cNvSpPr>
          <p:nvPr/>
        </p:nvSpPr>
        <p:spPr>
          <a:xfrm>
            <a:off x="6790464" y="3546561"/>
            <a:ext cx="1415772" cy="4247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改进措施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占位符 5">
            <a:extLst>
              <a:ext uri="{FF2B5EF4-FFF2-40B4-BE49-F238E27FC236}">
                <a16:creationId xmlns:a16="http://schemas.microsoft.com/office/drawing/2014/main" id="{684CF967-4764-4D5F-887F-EC0679FFB63F}"/>
              </a:ext>
            </a:extLst>
          </p:cNvPr>
          <p:cNvSpPr txBox="1">
            <a:spLocks/>
          </p:cNvSpPr>
          <p:nvPr/>
        </p:nvSpPr>
        <p:spPr>
          <a:xfrm>
            <a:off x="9595163" y="3546561"/>
            <a:ext cx="1415772" cy="4247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明年计划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34A2AFE2-88FF-4EF3-94E5-FB7739E05743}"/>
              </a:ext>
            </a:extLst>
          </p:cNvPr>
          <p:cNvGrpSpPr/>
          <p:nvPr/>
        </p:nvGrpSpPr>
        <p:grpSpPr>
          <a:xfrm>
            <a:off x="3629119" y="2246631"/>
            <a:ext cx="2129063" cy="2986404"/>
            <a:chOff x="3629119" y="2246631"/>
            <a:chExt cx="2129063" cy="2986404"/>
          </a:xfrm>
        </p:grpSpPr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0E035BD4-0BC9-4BEE-B42F-BAA4ADF624FE}"/>
                </a:ext>
              </a:extLst>
            </p:cNvPr>
            <p:cNvSpPr/>
            <p:nvPr/>
          </p:nvSpPr>
          <p:spPr>
            <a:xfrm>
              <a:off x="3629119" y="2246631"/>
              <a:ext cx="2129063" cy="2986404"/>
            </a:xfrm>
            <a:prstGeom prst="roundRect">
              <a:avLst>
                <a:gd name="adj" fmla="val 242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381000" sx="102000" sy="102000" algn="ctr" rotWithShape="0">
                <a:schemeClr val="accent1">
                  <a:lumMod val="50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69AD59EA-107D-4EBD-AD9E-287497E56AFC}"/>
                </a:ext>
              </a:extLst>
            </p:cNvPr>
            <p:cNvSpPr txBox="1"/>
            <p:nvPr/>
          </p:nvSpPr>
          <p:spPr>
            <a:xfrm>
              <a:off x="4387317" y="2441677"/>
              <a:ext cx="61266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dirty="0">
                  <a:solidFill>
                    <a:schemeClr val="bg1"/>
                  </a:solidFill>
                  <a:latin typeface="Arial" panose="020B0604020202020204" pitchFamily="34" charset="0"/>
                </a:rPr>
                <a:t>2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+mn-cs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559E27C7-B9BB-4E28-8FB3-718406D0A1D6}"/>
                </a:ext>
              </a:extLst>
            </p:cNvPr>
            <p:cNvSpPr txBox="1"/>
            <p:nvPr/>
          </p:nvSpPr>
          <p:spPr>
            <a:xfrm>
              <a:off x="3673300" y="4106763"/>
              <a:ext cx="2040701" cy="889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38287C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Enter your text here. Enter your text </a:t>
              </a:r>
              <a:r>
                <a:rPr lang="en-US" altLang="zh-CN" sz="1200" dirty="0" err="1">
                  <a:solidFill>
                    <a:srgbClr val="38287C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here.Enter</a:t>
              </a:r>
              <a:r>
                <a:rPr lang="en-US" altLang="zh-CN" sz="1200" dirty="0">
                  <a:solidFill>
                    <a:srgbClr val="38287C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 your text here.</a:t>
              </a:r>
              <a:endParaRPr lang="zh-CN" altLang="en-US" sz="1200" dirty="0">
                <a:solidFill>
                  <a:srgbClr val="38287C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C33D6167-9CE9-4D94-BB52-1D3C360BF06B}"/>
                </a:ext>
              </a:extLst>
            </p:cNvPr>
            <p:cNvSpPr/>
            <p:nvPr/>
          </p:nvSpPr>
          <p:spPr>
            <a:xfrm>
              <a:off x="3779062" y="3484445"/>
              <a:ext cx="1829176" cy="5378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E7BE6861-9AF2-41C3-A920-EF4E3570A3E1}"/>
                </a:ext>
              </a:extLst>
            </p:cNvPr>
            <p:cNvSpPr/>
            <p:nvPr/>
          </p:nvSpPr>
          <p:spPr>
            <a:xfrm>
              <a:off x="4075620" y="2246631"/>
              <a:ext cx="1236060" cy="158483"/>
            </a:xfrm>
            <a:custGeom>
              <a:avLst/>
              <a:gdLst>
                <a:gd name="connsiteX0" fmla="*/ 0 w 1356360"/>
                <a:gd name="connsiteY0" fmla="*/ 0 h 146050"/>
                <a:gd name="connsiteX1" fmla="*/ 1356360 w 1356360"/>
                <a:gd name="connsiteY1" fmla="*/ 0 h 146050"/>
                <a:gd name="connsiteX2" fmla="*/ 1356360 w 1356360"/>
                <a:gd name="connsiteY2" fmla="*/ 114396 h 146050"/>
                <a:gd name="connsiteX3" fmla="*/ 1324706 w 1356360"/>
                <a:gd name="connsiteY3" fmla="*/ 146050 h 146050"/>
                <a:gd name="connsiteX4" fmla="*/ 31654 w 1356360"/>
                <a:gd name="connsiteY4" fmla="*/ 146050 h 146050"/>
                <a:gd name="connsiteX5" fmla="*/ 0 w 1356360"/>
                <a:gd name="connsiteY5" fmla="*/ 114396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6360" h="146050">
                  <a:moveTo>
                    <a:pt x="0" y="0"/>
                  </a:moveTo>
                  <a:lnTo>
                    <a:pt x="1356360" y="0"/>
                  </a:lnTo>
                  <a:lnTo>
                    <a:pt x="1356360" y="114396"/>
                  </a:lnTo>
                  <a:cubicBezTo>
                    <a:pt x="1356360" y="131878"/>
                    <a:pt x="1342188" y="146050"/>
                    <a:pt x="1324706" y="146050"/>
                  </a:cubicBezTo>
                  <a:lnTo>
                    <a:pt x="31654" y="146050"/>
                  </a:lnTo>
                  <a:cubicBezTo>
                    <a:pt x="14172" y="146050"/>
                    <a:pt x="0" y="131878"/>
                    <a:pt x="0" y="1143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2" name="文本占位符 5">
            <a:extLst>
              <a:ext uri="{FF2B5EF4-FFF2-40B4-BE49-F238E27FC236}">
                <a16:creationId xmlns:a16="http://schemas.microsoft.com/office/drawing/2014/main" id="{F41B6114-421B-40B2-97B9-5D814CB33B46}"/>
              </a:ext>
            </a:extLst>
          </p:cNvPr>
          <p:cNvSpPr txBox="1">
            <a:spLocks/>
          </p:cNvSpPr>
          <p:nvPr/>
        </p:nvSpPr>
        <p:spPr>
          <a:xfrm>
            <a:off x="3948252" y="3546561"/>
            <a:ext cx="1415772" cy="4247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存在问题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91625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主题​​">
  <a:themeElements>
    <a:clrScheme name="自定义 2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10CF9B"/>
      </a:accent1>
      <a:accent2>
        <a:srgbClr val="F49100"/>
      </a:accent2>
      <a:accent3>
        <a:srgbClr val="0F6FC6"/>
      </a:accent3>
      <a:accent4>
        <a:srgbClr val="0BD0D9"/>
      </a:accent4>
      <a:accent5>
        <a:srgbClr val="7CCA62"/>
      </a:accent5>
      <a:accent6>
        <a:srgbClr val="A5C249"/>
      </a:accent6>
      <a:hlink>
        <a:srgbClr val="009DD9"/>
      </a:hlink>
      <a:folHlink>
        <a:srgbClr val="85DFD0"/>
      </a:folHlink>
    </a:clrScheme>
    <a:fontScheme name="自定义 5">
      <a:majorFont>
        <a:latin typeface="Arial Black"/>
        <a:ea typeface="Microsoft YaHei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1897</TotalTime>
  <Words>1894</Words>
  <Application>Microsoft Office PowerPoint</Application>
  <PresentationFormat>宽屏</PresentationFormat>
  <Paragraphs>284</Paragraphs>
  <Slides>32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8" baseType="lpstr">
      <vt:lpstr>Microsoft YaHei Light</vt:lpstr>
      <vt:lpstr>微软雅黑</vt:lpstr>
      <vt:lpstr>Abadi</vt:lpstr>
      <vt:lpstr>Arial</vt:lpstr>
      <vt:lpstr>Arial Black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简信</dc:creator>
  <cp:lastModifiedBy>张 鑫</cp:lastModifiedBy>
  <cp:revision>320</cp:revision>
  <dcterms:created xsi:type="dcterms:W3CDTF">2021-06-16T02:56:36Z</dcterms:created>
  <dcterms:modified xsi:type="dcterms:W3CDTF">2022-05-07T11:16:11Z</dcterms:modified>
</cp:coreProperties>
</file>