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7" r:id="rId2"/>
    <p:sldId id="288" r:id="rId3"/>
    <p:sldId id="289" r:id="rId4"/>
    <p:sldId id="290" r:id="rId5"/>
    <p:sldId id="291" r:id="rId6"/>
    <p:sldId id="292" r:id="rId7"/>
    <p:sldId id="293" r:id="rId8"/>
    <p:sldId id="294" r:id="rId9"/>
    <p:sldId id="295" r:id="rId10"/>
    <p:sldId id="296" r:id="rId11"/>
    <p:sldId id="298" r:id="rId12"/>
    <p:sldId id="299" r:id="rId13"/>
    <p:sldId id="297" r:id="rId14"/>
    <p:sldId id="302" r:id="rId15"/>
    <p:sldId id="300" r:id="rId16"/>
    <p:sldId id="301" r:id="rId17"/>
    <p:sldId id="303" r:id="rId18"/>
    <p:sldId id="304" r:id="rId19"/>
    <p:sldId id="305" r:id="rId20"/>
    <p:sldId id="306" r:id="rId21"/>
    <p:sldId id="307" r:id="rId22"/>
    <p:sldId id="310" r:id="rId23"/>
    <p:sldId id="309" r:id="rId24"/>
    <p:sldId id="311" r:id="rId25"/>
    <p:sldId id="312" r:id="rId26"/>
    <p:sldId id="313" r:id="rId27"/>
    <p:sldId id="314" r:id="rId28"/>
    <p:sldId id="315" r:id="rId29"/>
    <p:sldId id="308" r:id="rId30"/>
    <p:sldId id="316" r:id="rId31"/>
    <p:sldId id="317" r:id="rId32"/>
  </p:sldIdLst>
  <p:sldSz cx="12192000" cy="6858000"/>
  <p:notesSz cx="6858000" cy="9144000"/>
  <p:embeddedFontLst>
    <p:embeddedFont>
      <p:font typeface="思源黑体 CN Medium" panose="020B0600000000000000" pitchFamily="34" charset="-122"/>
      <p:regular r:id="rId33"/>
    </p:embeddedFont>
    <p:embeddedFont>
      <p:font typeface="思源黑体 CN Normal" panose="020B0400000000000000" pitchFamily="34" charset="-122"/>
      <p:regular r:id="rId34"/>
    </p:embeddedFont>
    <p:embeddedFont>
      <p:font typeface="优设标题黑" panose="00000500000000000000" pitchFamily="2" charset="-122"/>
      <p:regular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31" userDrawn="1">
          <p15:clr>
            <a:srgbClr val="A4A3A4"/>
          </p15:clr>
        </p15:guide>
        <p15:guide id="3" orient="horz" pos="323" userDrawn="1">
          <p15:clr>
            <a:srgbClr val="A4A3A4"/>
          </p15:clr>
        </p15:guide>
        <p15:guide id="4" orient="horz" pos="3974" userDrawn="1">
          <p15:clr>
            <a:srgbClr val="A4A3A4"/>
          </p15:clr>
        </p15:guide>
        <p15:guide id="5" pos="325" userDrawn="1">
          <p15:clr>
            <a:srgbClr val="A4A3A4"/>
          </p15:clr>
        </p15:guide>
        <p15:guide id="6" pos="7355" userDrawn="1">
          <p15:clr>
            <a:srgbClr val="A4A3A4"/>
          </p15:clr>
        </p15:guide>
        <p15:guide id="9" orient="horz" pos="2568" userDrawn="1">
          <p15:clr>
            <a:srgbClr val="A4A3A4"/>
          </p15:clr>
        </p15:guide>
        <p15:guide id="10" orient="horz" pos="1071" userDrawn="1">
          <p15:clr>
            <a:srgbClr val="A4A3A4"/>
          </p15:clr>
        </p15:guide>
        <p15:guide id="11" orient="horz" pos="3475" userDrawn="1">
          <p15:clr>
            <a:srgbClr val="A4A3A4"/>
          </p15:clr>
        </p15:guide>
        <p15:guide id="12" pos="688" userDrawn="1">
          <p15:clr>
            <a:srgbClr val="A4A3A4"/>
          </p15:clr>
        </p15:guide>
        <p15:guide id="14" pos="1050" userDrawn="1">
          <p15:clr>
            <a:srgbClr val="A4A3A4"/>
          </p15:clr>
        </p15:guide>
        <p15:guide id="15" pos="6992" userDrawn="1">
          <p15:clr>
            <a:srgbClr val="A4A3A4"/>
          </p15:clr>
        </p15:guide>
        <p15:guide id="16" pos="6652" userDrawn="1">
          <p15:clr>
            <a:srgbClr val="A4A3A4"/>
          </p15:clr>
        </p15:guide>
        <p15:guide id="17" orient="horz" pos="1117" userDrawn="1">
          <p15:clr>
            <a:srgbClr val="A4A3A4"/>
          </p15:clr>
        </p15:guide>
        <p15:guide id="19" pos="3840" userDrawn="1">
          <p15:clr>
            <a:srgbClr val="A4A3A4"/>
          </p15:clr>
        </p15:guide>
        <p15:guide id="20" pos="5246" userDrawn="1">
          <p15:clr>
            <a:srgbClr val="A4A3A4"/>
          </p15:clr>
        </p15:guide>
        <p15:guide id="21" pos="9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F160"/>
    <a:srgbClr val="0B8711"/>
    <a:srgbClr val="FFFFFF"/>
    <a:srgbClr val="000000"/>
    <a:srgbClr val="F2F2F2"/>
    <a:srgbClr val="10C218"/>
    <a:srgbClr val="F4FEF4"/>
    <a:srgbClr val="E7F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42" autoAdjust="0"/>
    <p:restoredTop sz="94660"/>
  </p:normalViewPr>
  <p:slideViewPr>
    <p:cSldViewPr snapToGrid="0">
      <p:cViewPr varScale="1">
        <p:scale>
          <a:sx n="74" d="100"/>
          <a:sy n="74" d="100"/>
        </p:scale>
        <p:origin x="994" y="72"/>
      </p:cViewPr>
      <p:guideLst>
        <p:guide orient="horz" pos="2931"/>
        <p:guide orient="horz" pos="323"/>
        <p:guide orient="horz" pos="3974"/>
        <p:guide pos="325"/>
        <p:guide pos="7355"/>
        <p:guide orient="horz" pos="2568"/>
        <p:guide orient="horz" pos="1071"/>
        <p:guide orient="horz" pos="3475"/>
        <p:guide pos="688"/>
        <p:guide pos="1050"/>
        <p:guide pos="6992"/>
        <p:guide pos="6652"/>
        <p:guide orient="horz" pos="1117"/>
        <p:guide pos="3840"/>
        <p:guide pos="5246"/>
        <p:guide pos="9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群众知晓度</c:v>
                </c:pt>
              </c:strCache>
            </c:strRef>
          </c:tx>
          <c:spPr>
            <a:solidFill>
              <a:srgbClr val="59F160"/>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7122-4EDF-B03B-161336CD6A76}"/>
              </c:ext>
            </c:extLst>
          </c:dPt>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5-10C9-4108-BB6B-2BD6421FD248}"/>
              </c:ext>
            </c:extLst>
          </c:dPt>
          <c:dPt>
            <c:idx val="2"/>
            <c:invertIfNegative val="0"/>
            <c:bubble3D val="0"/>
            <c:spPr>
              <a:solidFill>
                <a:schemeClr val="bg1"/>
              </a:solidFill>
              <a:ln>
                <a:noFill/>
              </a:ln>
              <a:effectLst/>
            </c:spPr>
            <c:extLst>
              <c:ext xmlns:c16="http://schemas.microsoft.com/office/drawing/2014/chart" uri="{C3380CC4-5D6E-409C-BE32-E72D297353CC}">
                <c16:uniqueId val="{00000003-7122-4EDF-B03B-161336CD6A76}"/>
              </c:ext>
            </c:extLst>
          </c:dPt>
          <c:dPt>
            <c:idx val="3"/>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4-10C9-4108-BB6B-2BD6421FD248}"/>
              </c:ext>
            </c:extLst>
          </c:dPt>
          <c:cat>
            <c:strRef>
              <c:f>Sheet1!$A$2:$A$5</c:f>
              <c:strCache>
                <c:ptCount val="4"/>
                <c:pt idx="0">
                  <c:v>传说一</c:v>
                </c:pt>
                <c:pt idx="1">
                  <c:v>传说二</c:v>
                </c:pt>
                <c:pt idx="2">
                  <c:v>传说三</c:v>
                </c:pt>
                <c:pt idx="3">
                  <c:v>传说四</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4-7122-4EDF-B03B-161336CD6A76}"/>
            </c:ext>
          </c:extLst>
        </c:ser>
        <c:dLbls>
          <c:showLegendKey val="0"/>
          <c:showVal val="0"/>
          <c:showCatName val="0"/>
          <c:showSerName val="0"/>
          <c:showPercent val="0"/>
          <c:showBubbleSize val="0"/>
        </c:dLbls>
        <c:gapWidth val="150"/>
        <c:axId val="2120630664"/>
        <c:axId val="2120632632"/>
      </c:barChart>
      <c:catAx>
        <c:axId val="2120630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3">
                    <a:lumMod val="60000"/>
                    <a:lumOff val="40000"/>
                  </a:schemeClr>
                </a:solidFill>
                <a:latin typeface="+mn-lt"/>
                <a:ea typeface="+mn-ea"/>
                <a:cs typeface="+mn-cs"/>
              </a:defRPr>
            </a:pPr>
            <a:endParaRPr lang="zh-CN"/>
          </a:p>
        </c:txPr>
        <c:crossAx val="2120632632"/>
        <c:crosses val="autoZero"/>
        <c:auto val="1"/>
        <c:lblAlgn val="ctr"/>
        <c:lblOffset val="100"/>
        <c:noMultiLvlLbl val="0"/>
      </c:catAx>
      <c:valAx>
        <c:axId val="2120632632"/>
        <c:scaling>
          <c:orientation val="minMax"/>
        </c:scaling>
        <c:delete val="1"/>
        <c:axPos val="b"/>
        <c:numFmt formatCode="General" sourceLinked="1"/>
        <c:majorTickMark val="none"/>
        <c:minorTickMark val="none"/>
        <c:tickLblPos val="nextTo"/>
        <c:crossAx val="2120630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3">
                <a:lumMod val="60000"/>
                <a:lumOff val="40000"/>
              </a:schemeClr>
            </a:solidFill>
            <a:ln>
              <a:solidFill>
                <a:schemeClr val="bg1"/>
              </a:solidFill>
            </a:ln>
          </c:spPr>
          <c:dPt>
            <c:idx val="0"/>
            <c:bubble3D val="0"/>
            <c:spPr>
              <a:solidFill>
                <a:schemeClr val="accent3">
                  <a:lumMod val="60000"/>
                  <a:lumOff val="40000"/>
                </a:schemeClr>
              </a:solidFill>
              <a:ln w="19050">
                <a:solidFill>
                  <a:schemeClr val="bg1"/>
                </a:solidFill>
              </a:ln>
              <a:effectLst/>
            </c:spPr>
            <c:extLst>
              <c:ext xmlns:c16="http://schemas.microsoft.com/office/drawing/2014/chart" uri="{C3380CC4-5D6E-409C-BE32-E72D297353CC}">
                <c16:uniqueId val="{00000001-FC16-42BA-9498-59D6BF696277}"/>
              </c:ext>
            </c:extLst>
          </c:dPt>
          <c:dPt>
            <c:idx val="1"/>
            <c:bubble3D val="0"/>
            <c:spPr>
              <a:solidFill>
                <a:schemeClr val="accent3">
                  <a:lumMod val="75000"/>
                </a:schemeClr>
              </a:solidFill>
              <a:ln w="19050">
                <a:solidFill>
                  <a:schemeClr val="bg1"/>
                </a:solidFill>
              </a:ln>
              <a:effectLst/>
            </c:spPr>
            <c:extLst>
              <c:ext xmlns:c16="http://schemas.microsoft.com/office/drawing/2014/chart" uri="{C3380CC4-5D6E-409C-BE32-E72D297353CC}">
                <c16:uniqueId val="{00000002-FC16-42BA-9498-59D6BF696277}"/>
              </c:ext>
            </c:extLst>
          </c:dPt>
          <c:cat>
            <c:strRef>
              <c:f>Sheet1!$A$2:$A$3</c:f>
              <c:strCache>
                <c:ptCount val="2"/>
                <c:pt idx="0">
                  <c:v>虫洞爆发</c:v>
                </c:pt>
                <c:pt idx="1">
                  <c:v>太阳系爆炸</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0-FC16-42BA-9498-59D6BF69627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3">
                <a:lumMod val="60000"/>
                <a:lumOff val="40000"/>
              </a:schemeClr>
            </a:solidFill>
            <a:ln>
              <a:solidFill>
                <a:schemeClr val="bg1"/>
              </a:solidFill>
            </a:ln>
          </c:spPr>
          <c:dPt>
            <c:idx val="0"/>
            <c:bubble3D val="0"/>
            <c:spPr>
              <a:solidFill>
                <a:schemeClr val="accent3">
                  <a:lumMod val="60000"/>
                  <a:lumOff val="40000"/>
                </a:schemeClr>
              </a:solidFill>
              <a:ln w="19050">
                <a:solidFill>
                  <a:schemeClr val="bg1"/>
                </a:solidFill>
              </a:ln>
              <a:effectLst/>
            </c:spPr>
            <c:extLst>
              <c:ext xmlns:c16="http://schemas.microsoft.com/office/drawing/2014/chart" uri="{C3380CC4-5D6E-409C-BE32-E72D297353CC}">
                <c16:uniqueId val="{00000001-FC16-42BA-9498-59D6BF696277}"/>
              </c:ext>
            </c:extLst>
          </c:dPt>
          <c:dPt>
            <c:idx val="1"/>
            <c:bubble3D val="0"/>
            <c:spPr>
              <a:solidFill>
                <a:schemeClr val="accent3">
                  <a:lumMod val="75000"/>
                </a:schemeClr>
              </a:solidFill>
              <a:ln w="19050">
                <a:solidFill>
                  <a:schemeClr val="bg1"/>
                </a:solidFill>
              </a:ln>
              <a:effectLst/>
            </c:spPr>
            <c:extLst>
              <c:ext xmlns:c16="http://schemas.microsoft.com/office/drawing/2014/chart" uri="{C3380CC4-5D6E-409C-BE32-E72D297353CC}">
                <c16:uniqueId val="{00000003-3ECB-46C2-A07C-2FC9E7AEC63C}"/>
              </c:ext>
            </c:extLst>
          </c:dPt>
          <c:cat>
            <c:strRef>
              <c:f>Sheet1!$A$2:$A$3</c:f>
              <c:strCache>
                <c:ptCount val="2"/>
                <c:pt idx="0">
                  <c:v>虫洞爆发</c:v>
                </c:pt>
                <c:pt idx="1">
                  <c:v>太阳系爆炸</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0-FC16-42BA-9498-59D6BF69627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3">
                <a:lumMod val="60000"/>
                <a:lumOff val="40000"/>
              </a:schemeClr>
            </a:solidFill>
            <a:ln>
              <a:solidFill>
                <a:schemeClr val="bg1"/>
              </a:solidFill>
            </a:ln>
          </c:spPr>
          <c:dPt>
            <c:idx val="0"/>
            <c:bubble3D val="0"/>
            <c:spPr>
              <a:solidFill>
                <a:schemeClr val="accent3">
                  <a:lumMod val="60000"/>
                  <a:lumOff val="40000"/>
                </a:schemeClr>
              </a:solidFill>
              <a:ln w="19050">
                <a:solidFill>
                  <a:schemeClr val="bg1"/>
                </a:solidFill>
              </a:ln>
              <a:effectLst/>
            </c:spPr>
            <c:extLst>
              <c:ext xmlns:c16="http://schemas.microsoft.com/office/drawing/2014/chart" uri="{C3380CC4-5D6E-409C-BE32-E72D297353CC}">
                <c16:uniqueId val="{00000001-FC16-42BA-9498-59D6BF696277}"/>
              </c:ext>
            </c:extLst>
          </c:dPt>
          <c:dPt>
            <c:idx val="1"/>
            <c:bubble3D val="0"/>
            <c:spPr>
              <a:solidFill>
                <a:schemeClr val="accent3">
                  <a:lumMod val="75000"/>
                </a:schemeClr>
              </a:solidFill>
              <a:ln w="19050">
                <a:solidFill>
                  <a:schemeClr val="bg1"/>
                </a:solidFill>
              </a:ln>
              <a:effectLst/>
            </c:spPr>
            <c:extLst>
              <c:ext xmlns:c16="http://schemas.microsoft.com/office/drawing/2014/chart" uri="{C3380CC4-5D6E-409C-BE32-E72D297353CC}">
                <c16:uniqueId val="{00000003-3ECB-46C2-A07C-2FC9E7AEC63C}"/>
              </c:ext>
            </c:extLst>
          </c:dPt>
          <c:cat>
            <c:strRef>
              <c:f>Sheet1!$A$2:$A$3</c:f>
              <c:strCache>
                <c:ptCount val="2"/>
                <c:pt idx="0">
                  <c:v>虫洞爆发</c:v>
                </c:pt>
                <c:pt idx="1">
                  <c:v>太阳系爆炸</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0-FC16-42BA-9498-59D6BF69627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solidFill>
                <a:schemeClr val="bg1"/>
              </a:solidFill>
            </a:ln>
          </c:spPr>
          <c:dPt>
            <c:idx val="0"/>
            <c:bubble3D val="0"/>
            <c:spPr>
              <a:solidFill>
                <a:schemeClr val="bg1"/>
              </a:solidFill>
              <a:ln w="19050">
                <a:solidFill>
                  <a:schemeClr val="bg1"/>
                </a:solidFill>
              </a:ln>
              <a:effectLst/>
            </c:spPr>
            <c:extLst>
              <c:ext xmlns:c16="http://schemas.microsoft.com/office/drawing/2014/chart" uri="{C3380CC4-5D6E-409C-BE32-E72D297353CC}">
                <c16:uniqueId val="{00000001-B585-4947-A350-1A99A6F1A45A}"/>
              </c:ext>
            </c:extLst>
          </c:dPt>
          <c:dPt>
            <c:idx val="1"/>
            <c:bubble3D val="0"/>
            <c:spPr>
              <a:solidFill>
                <a:schemeClr val="accent2">
                  <a:lumMod val="40000"/>
                  <a:lumOff val="60000"/>
                </a:schemeClr>
              </a:solidFill>
              <a:ln w="19050">
                <a:solidFill>
                  <a:schemeClr val="bg1"/>
                </a:solidFill>
              </a:ln>
              <a:effectLst/>
            </c:spPr>
            <c:extLst>
              <c:ext xmlns:c16="http://schemas.microsoft.com/office/drawing/2014/chart" uri="{C3380CC4-5D6E-409C-BE32-E72D297353CC}">
                <c16:uniqueId val="{00000003-B585-4947-A350-1A99A6F1A45A}"/>
              </c:ext>
            </c:extLst>
          </c:dPt>
          <c:dPt>
            <c:idx val="2"/>
            <c:bubble3D val="0"/>
            <c:spPr>
              <a:solidFill>
                <a:schemeClr val="accent2">
                  <a:lumMod val="50000"/>
                </a:schemeClr>
              </a:solidFill>
              <a:ln w="19050">
                <a:solidFill>
                  <a:schemeClr val="bg1"/>
                </a:solidFill>
              </a:ln>
              <a:effectLst/>
            </c:spPr>
            <c:extLst>
              <c:ext xmlns:c16="http://schemas.microsoft.com/office/drawing/2014/chart" uri="{C3380CC4-5D6E-409C-BE32-E72D297353CC}">
                <c16:uniqueId val="{00000005-B585-4947-A350-1A99A6F1A45A}"/>
              </c:ext>
            </c:extLst>
          </c:dPt>
          <c:dPt>
            <c:idx val="3"/>
            <c:bubble3D val="0"/>
            <c:spPr>
              <a:solidFill>
                <a:schemeClr val="accent2">
                  <a:lumMod val="75000"/>
                </a:schemeClr>
              </a:solidFill>
              <a:ln w="19050">
                <a:solidFill>
                  <a:schemeClr val="bg1"/>
                </a:solidFill>
              </a:ln>
              <a:effectLst/>
            </c:spPr>
            <c:extLst>
              <c:ext xmlns:c16="http://schemas.microsoft.com/office/drawing/2014/chart" uri="{C3380CC4-5D6E-409C-BE32-E72D297353CC}">
                <c16:uniqueId val="{00000007-B585-4947-A350-1A99A6F1A45A}"/>
              </c:ext>
            </c:extLst>
          </c:dPt>
          <c:dPt>
            <c:idx val="4"/>
            <c:bubble3D val="0"/>
            <c:spPr>
              <a:solidFill>
                <a:schemeClr val="accent2">
                  <a:lumMod val="20000"/>
                  <a:lumOff val="80000"/>
                </a:schemeClr>
              </a:solidFill>
              <a:ln w="19050">
                <a:solidFill>
                  <a:schemeClr val="bg1"/>
                </a:solidFill>
              </a:ln>
              <a:effectLst/>
            </c:spPr>
            <c:extLst>
              <c:ext xmlns:c16="http://schemas.microsoft.com/office/drawing/2014/chart" uri="{C3380CC4-5D6E-409C-BE32-E72D297353CC}">
                <c16:uniqueId val="{00000009-B585-4947-A350-1A99A6F1A45A}"/>
              </c:ext>
            </c:extLst>
          </c:dPt>
          <c:dPt>
            <c:idx val="5"/>
            <c:bubble3D val="0"/>
            <c:spPr>
              <a:solidFill>
                <a:schemeClr val="accent2">
                  <a:lumMod val="50000"/>
                </a:schemeClr>
              </a:solidFill>
              <a:ln w="19050">
                <a:solidFill>
                  <a:schemeClr val="bg1"/>
                </a:solidFill>
              </a:ln>
              <a:effectLst/>
            </c:spPr>
            <c:extLst>
              <c:ext xmlns:c16="http://schemas.microsoft.com/office/drawing/2014/chart" uri="{C3380CC4-5D6E-409C-BE32-E72D297353CC}">
                <c16:uniqueId val="{0000000B-B585-4947-A350-1A99A6F1A45A}"/>
              </c:ext>
            </c:extLst>
          </c:dPt>
          <c:cat>
            <c:strRef>
              <c:f>Sheet1!$A$2:$A$7</c:f>
              <c:strCache>
                <c:ptCount val="6"/>
                <c:pt idx="0">
                  <c:v>基本力</c:v>
                </c:pt>
                <c:pt idx="1">
                  <c:v>引力</c:v>
                </c:pt>
                <c:pt idx="2">
                  <c:v>电磁力</c:v>
                </c:pt>
                <c:pt idx="3">
                  <c:v>强核力</c:v>
                </c:pt>
                <c:pt idx="4">
                  <c:v>弱相互作用</c:v>
                </c:pt>
                <c:pt idx="5">
                  <c:v>普适规则</c:v>
                </c:pt>
              </c:strCache>
            </c:strRef>
          </c:cat>
          <c:val>
            <c:numRef>
              <c:f>Sheet1!$B$2:$B$7</c:f>
              <c:numCache>
                <c:formatCode>General</c:formatCode>
                <c:ptCount val="6"/>
                <c:pt idx="0">
                  <c:v>0.16</c:v>
                </c:pt>
                <c:pt idx="1">
                  <c:v>0.16</c:v>
                </c:pt>
                <c:pt idx="2">
                  <c:v>0.16</c:v>
                </c:pt>
                <c:pt idx="3">
                  <c:v>0.16</c:v>
                </c:pt>
                <c:pt idx="4">
                  <c:v>0.16</c:v>
                </c:pt>
                <c:pt idx="5">
                  <c:v>0.16</c:v>
                </c:pt>
              </c:numCache>
            </c:numRef>
          </c:val>
          <c:extLst>
            <c:ext xmlns:c16="http://schemas.microsoft.com/office/drawing/2014/chart" uri="{C3380CC4-5D6E-409C-BE32-E72D297353CC}">
              <c16:uniqueId val="{0000000C-B585-4947-A350-1A99A6F1A45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Sheet1!$B$1</c:f>
              <c:strCache>
                <c:ptCount val="1"/>
                <c:pt idx="0">
                  <c:v>体积</c:v>
                </c:pt>
              </c:strCache>
            </c:strRef>
          </c:tx>
          <c:spPr>
            <a:solidFill>
              <a:schemeClr val="accent3">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ea"/>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水星</c:v>
                </c:pt>
                <c:pt idx="1">
                  <c:v>金星</c:v>
                </c:pt>
                <c:pt idx="2">
                  <c:v>地球</c:v>
                </c:pt>
                <c:pt idx="3">
                  <c:v>火星</c:v>
                </c:pt>
                <c:pt idx="4">
                  <c:v>木星</c:v>
                </c:pt>
                <c:pt idx="5">
                  <c:v>土星</c:v>
                </c:pt>
                <c:pt idx="6">
                  <c:v>天王星</c:v>
                </c:pt>
                <c:pt idx="7">
                  <c:v>海王星</c:v>
                </c:pt>
              </c:strCache>
            </c:strRef>
          </c:cat>
          <c:val>
            <c:numRef>
              <c:f>Sheet1!$B$2:$B$9</c:f>
              <c:numCache>
                <c:formatCode>General</c:formatCode>
                <c:ptCount val="8"/>
                <c:pt idx="0">
                  <c:v>5.6000000000000001E-2</c:v>
                </c:pt>
                <c:pt idx="1">
                  <c:v>0.85599999999999998</c:v>
                </c:pt>
                <c:pt idx="2">
                  <c:v>1</c:v>
                </c:pt>
                <c:pt idx="3">
                  <c:v>0.15</c:v>
                </c:pt>
                <c:pt idx="4">
                  <c:v>1313</c:v>
                </c:pt>
                <c:pt idx="5">
                  <c:v>745</c:v>
                </c:pt>
                <c:pt idx="6">
                  <c:v>65.2</c:v>
                </c:pt>
                <c:pt idx="7">
                  <c:v>57.1</c:v>
                </c:pt>
              </c:numCache>
            </c:numRef>
          </c:val>
          <c:extLst>
            <c:ext xmlns:c16="http://schemas.microsoft.com/office/drawing/2014/chart" uri="{C3380CC4-5D6E-409C-BE32-E72D297353CC}">
              <c16:uniqueId val="{00000000-4717-4F3C-964C-E7CB15F80AD3}"/>
            </c:ext>
          </c:extLst>
        </c:ser>
        <c:dLbls>
          <c:showLegendKey val="0"/>
          <c:showVal val="1"/>
          <c:showCatName val="0"/>
          <c:showSerName val="0"/>
          <c:showPercent val="0"/>
          <c:showBubbleSize val="0"/>
        </c:dLbls>
        <c:gapWidth val="150"/>
        <c:shape val="box"/>
        <c:axId val="1574362048"/>
        <c:axId val="1574364672"/>
        <c:axId val="0"/>
      </c:bar3DChart>
      <c:catAx>
        <c:axId val="1574362048"/>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ea"/>
                <a:ea typeface="+mn-ea"/>
                <a:cs typeface="+mn-cs"/>
              </a:defRPr>
            </a:pPr>
            <a:endParaRPr lang="zh-CN"/>
          </a:p>
        </c:txPr>
        <c:crossAx val="1574364672"/>
        <c:crosses val="autoZero"/>
        <c:auto val="1"/>
        <c:lblAlgn val="ctr"/>
        <c:lblOffset val="100"/>
        <c:noMultiLvlLbl val="0"/>
      </c:catAx>
      <c:valAx>
        <c:axId val="1574364672"/>
        <c:scaling>
          <c:orientation val="minMax"/>
        </c:scaling>
        <c:delete val="1"/>
        <c:axPos val="l"/>
        <c:numFmt formatCode="General" sourceLinked="1"/>
        <c:majorTickMark val="out"/>
        <c:minorTickMark val="none"/>
        <c:tickLblPos val="nextTo"/>
        <c:crossAx val="1574362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9871947-E495-E584-1B64-36D0FB5B5E18}"/>
              </a:ext>
            </a:extLst>
          </p:cNvPr>
          <p:cNvPicPr>
            <a:picLocks noChangeAspect="1"/>
          </p:cNvPicPr>
          <p:nvPr userDrawn="1"/>
        </p:nvPicPr>
        <p:blipFill>
          <a:blip r:embed="rId2">
            <a:alphaModFix amt="20000"/>
          </a:blip>
          <a:stretch>
            <a:fillRect/>
          </a:stretch>
        </p:blipFill>
        <p:spPr>
          <a:xfrm>
            <a:off x="255526" y="274047"/>
            <a:ext cx="11680948" cy="6309907"/>
          </a:xfrm>
          <a:prstGeom prst="rect">
            <a:avLst/>
          </a:prstGeom>
        </p:spPr>
      </p:pic>
      <p:sp>
        <p:nvSpPr>
          <p:cNvPr id="5" name="矩形 4">
            <a:extLst>
              <a:ext uri="{FF2B5EF4-FFF2-40B4-BE49-F238E27FC236}">
                <a16:creationId xmlns:a16="http://schemas.microsoft.com/office/drawing/2014/main" id="{04C8AEBD-1DA0-6E27-73E1-29E8F76FAB51}"/>
              </a:ext>
            </a:extLst>
          </p:cNvPr>
          <p:cNvSpPr/>
          <p:nvPr userDrawn="1"/>
        </p:nvSpPr>
        <p:spPr>
          <a:xfrm>
            <a:off x="0" y="0"/>
            <a:ext cx="12192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 name="矩形 6">
            <a:extLst>
              <a:ext uri="{FF2B5EF4-FFF2-40B4-BE49-F238E27FC236}">
                <a16:creationId xmlns:a16="http://schemas.microsoft.com/office/drawing/2014/main" id="{F1C37362-9322-A434-D2E7-1AE54F75BEE3}"/>
              </a:ext>
            </a:extLst>
          </p:cNvPr>
          <p:cNvSpPr/>
          <p:nvPr userDrawn="1"/>
        </p:nvSpPr>
        <p:spPr>
          <a:xfrm>
            <a:off x="257969" y="274638"/>
            <a:ext cx="11676063" cy="6308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8" name="图片 7">
            <a:extLst>
              <a:ext uri="{FF2B5EF4-FFF2-40B4-BE49-F238E27FC236}">
                <a16:creationId xmlns:a16="http://schemas.microsoft.com/office/drawing/2014/main" id="{F7A61AFE-5B4D-EF7E-8582-230E8CF380F7}"/>
              </a:ext>
            </a:extLst>
          </p:cNvPr>
          <p:cNvPicPr>
            <a:picLocks noChangeAspect="1"/>
          </p:cNvPicPr>
          <p:nvPr userDrawn="1"/>
        </p:nvPicPr>
        <p:blipFill>
          <a:blip r:embed="rId3">
            <a:alphaModFix amt="50000"/>
          </a:blip>
          <a:srcRect l="9903" t="21327" r="30186" b="21327"/>
          <a:stretch>
            <a:fillRect/>
          </a:stretch>
        </p:blipFill>
        <p:spPr>
          <a:xfrm>
            <a:off x="257968" y="274638"/>
            <a:ext cx="11676064" cy="6308725"/>
          </a:xfrm>
          <a:custGeom>
            <a:avLst/>
            <a:gdLst>
              <a:gd name="connsiteX0" fmla="*/ 0 w 11676064"/>
              <a:gd name="connsiteY0" fmla="*/ 0 h 6308725"/>
              <a:gd name="connsiteX1" fmla="*/ 11676064 w 11676064"/>
              <a:gd name="connsiteY1" fmla="*/ 0 h 6308725"/>
              <a:gd name="connsiteX2" fmla="*/ 11676064 w 11676064"/>
              <a:gd name="connsiteY2" fmla="*/ 6308725 h 6308725"/>
              <a:gd name="connsiteX3" fmla="*/ 0 w 11676064"/>
              <a:gd name="connsiteY3" fmla="*/ 6308725 h 6308725"/>
            </a:gdLst>
            <a:ahLst/>
            <a:cxnLst>
              <a:cxn ang="0">
                <a:pos x="connsiteX0" y="connsiteY0"/>
              </a:cxn>
              <a:cxn ang="0">
                <a:pos x="connsiteX1" y="connsiteY1"/>
              </a:cxn>
              <a:cxn ang="0">
                <a:pos x="connsiteX2" y="connsiteY2"/>
              </a:cxn>
              <a:cxn ang="0">
                <a:pos x="connsiteX3" y="connsiteY3"/>
              </a:cxn>
            </a:cxnLst>
            <a:rect l="l" t="t" r="r" b="b"/>
            <a:pathLst>
              <a:path w="11676064" h="6308725">
                <a:moveTo>
                  <a:pt x="0" y="0"/>
                </a:moveTo>
                <a:lnTo>
                  <a:pt x="11676064" y="0"/>
                </a:lnTo>
                <a:lnTo>
                  <a:pt x="11676064" y="6308725"/>
                </a:lnTo>
                <a:lnTo>
                  <a:pt x="0" y="6308725"/>
                </a:lnTo>
                <a:close/>
              </a:path>
            </a:pathLst>
          </a:custGeom>
        </p:spPr>
      </p:pic>
      <p:grpSp>
        <p:nvGrpSpPr>
          <p:cNvPr id="9" name="组合 8">
            <a:extLst>
              <a:ext uri="{FF2B5EF4-FFF2-40B4-BE49-F238E27FC236}">
                <a16:creationId xmlns:a16="http://schemas.microsoft.com/office/drawing/2014/main" id="{B16F9E55-A011-6C38-066A-FDE9A0E858C6}"/>
              </a:ext>
            </a:extLst>
          </p:cNvPr>
          <p:cNvGrpSpPr/>
          <p:nvPr userDrawn="1"/>
        </p:nvGrpSpPr>
        <p:grpSpPr>
          <a:xfrm>
            <a:off x="1328227" y="1118925"/>
            <a:ext cx="10207245" cy="5748066"/>
            <a:chOff x="1328227" y="1118925"/>
            <a:chExt cx="10207245" cy="5748066"/>
          </a:xfrm>
        </p:grpSpPr>
        <p:grpSp>
          <p:nvGrpSpPr>
            <p:cNvPr id="10" name="组合 9">
              <a:extLst>
                <a:ext uri="{FF2B5EF4-FFF2-40B4-BE49-F238E27FC236}">
                  <a16:creationId xmlns:a16="http://schemas.microsoft.com/office/drawing/2014/main" id="{BB530B70-081A-2EA9-95BB-0653D0FAECFB}"/>
                </a:ext>
              </a:extLst>
            </p:cNvPr>
            <p:cNvGrpSpPr/>
            <p:nvPr/>
          </p:nvGrpSpPr>
          <p:grpSpPr>
            <a:xfrm>
              <a:off x="1328227" y="1118992"/>
              <a:ext cx="10207245" cy="5747999"/>
              <a:chOff x="1328227" y="1118992"/>
              <a:chExt cx="10207245" cy="5747999"/>
            </a:xfrm>
          </p:grpSpPr>
          <p:sp>
            <p:nvSpPr>
              <p:cNvPr id="14" name="任意多边形: 形状 13">
                <a:extLst>
                  <a:ext uri="{FF2B5EF4-FFF2-40B4-BE49-F238E27FC236}">
                    <a16:creationId xmlns:a16="http://schemas.microsoft.com/office/drawing/2014/main" id="{6E1DF8B2-CB0E-A656-082D-06F78B6692A5}"/>
                  </a:ext>
                </a:extLst>
              </p:cNvPr>
              <p:cNvSpPr/>
              <p:nvPr/>
            </p:nvSpPr>
            <p:spPr>
              <a:xfrm>
                <a:off x="10943206" y="1134232"/>
                <a:ext cx="592266" cy="1284844"/>
              </a:xfrm>
              <a:custGeom>
                <a:avLst/>
                <a:gdLst>
                  <a:gd name="connsiteX0" fmla="*/ 250634 w 592266"/>
                  <a:gd name="connsiteY0" fmla="*/ 0 h 1284844"/>
                  <a:gd name="connsiteX1" fmla="*/ 342323 w 592266"/>
                  <a:gd name="connsiteY1" fmla="*/ 115 h 1284844"/>
                  <a:gd name="connsiteX2" fmla="*/ 342897 w 592266"/>
                  <a:gd name="connsiteY2" fmla="*/ 230 h 1284844"/>
                  <a:gd name="connsiteX3" fmla="*/ 592267 w 592266"/>
                  <a:gd name="connsiteY3" fmla="*/ 292656 h 1284844"/>
                  <a:gd name="connsiteX4" fmla="*/ 592267 w 592266"/>
                  <a:gd name="connsiteY4" fmla="*/ 1284845 h 1284844"/>
                  <a:gd name="connsiteX5" fmla="*/ 112785 w 592266"/>
                  <a:gd name="connsiteY5" fmla="*/ 1284845 h 1284844"/>
                  <a:gd name="connsiteX6" fmla="*/ 0 w 592266"/>
                  <a:gd name="connsiteY6" fmla="*/ 1284845 h 1284844"/>
                  <a:gd name="connsiteX7" fmla="*/ 0 w 592266"/>
                  <a:gd name="connsiteY7" fmla="*/ 292598 h 1284844"/>
                  <a:gd name="connsiteX8" fmla="*/ 250634 w 592266"/>
                  <a:gd name="connsiteY8" fmla="*/ 0 h 12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66" h="1284844">
                    <a:moveTo>
                      <a:pt x="250634" y="0"/>
                    </a:moveTo>
                    <a:lnTo>
                      <a:pt x="342323" y="115"/>
                    </a:lnTo>
                    <a:cubicBezTo>
                      <a:pt x="342495" y="172"/>
                      <a:pt x="342667" y="172"/>
                      <a:pt x="342897" y="230"/>
                    </a:cubicBezTo>
                    <a:cubicBezTo>
                      <a:pt x="484195" y="22649"/>
                      <a:pt x="592267" y="144977"/>
                      <a:pt x="592267" y="292656"/>
                    </a:cubicBezTo>
                    <a:lnTo>
                      <a:pt x="592267" y="1284845"/>
                    </a:lnTo>
                    <a:lnTo>
                      <a:pt x="112785" y="1284845"/>
                    </a:lnTo>
                    <a:lnTo>
                      <a:pt x="0" y="1284845"/>
                    </a:lnTo>
                    <a:lnTo>
                      <a:pt x="0" y="292598"/>
                    </a:lnTo>
                    <a:cubicBezTo>
                      <a:pt x="0" y="144574"/>
                      <a:pt x="108704" y="21902"/>
                      <a:pt x="250634" y="0"/>
                    </a:cubicBezTo>
                    <a:close/>
                  </a:path>
                </a:pathLst>
              </a:custGeom>
              <a:solidFill>
                <a:srgbClr val="DFDFDF"/>
              </a:solidFill>
              <a:ln w="6779" cap="flat">
                <a:solidFill>
                  <a:srgbClr val="000000"/>
                </a:solidFill>
                <a:prstDash val="solid"/>
                <a:miter/>
              </a:ln>
            </p:spPr>
            <p:txBody>
              <a:bodyPr rtlCol="0" anchor="ctr"/>
              <a:lstStyle/>
              <a:p>
                <a:endParaRPr lang="zh-CN" altLang="en-US" dirty="0">
                  <a:latin typeface="思源黑体 CN Normal" panose="020B0400000000000000" pitchFamily="34" charset="-122"/>
                </a:endParaRPr>
              </a:p>
            </p:txBody>
          </p:sp>
          <p:sp>
            <p:nvSpPr>
              <p:cNvPr id="15" name="任意多边形: 形状 14">
                <a:extLst>
                  <a:ext uri="{FF2B5EF4-FFF2-40B4-BE49-F238E27FC236}">
                    <a16:creationId xmlns:a16="http://schemas.microsoft.com/office/drawing/2014/main" id="{C61072E0-C8B6-0982-D0B3-5C42DBA16807}"/>
                  </a:ext>
                </a:extLst>
              </p:cNvPr>
              <p:cNvSpPr/>
              <p:nvPr/>
            </p:nvSpPr>
            <p:spPr>
              <a:xfrm>
                <a:off x="1675493" y="1118992"/>
                <a:ext cx="9518346" cy="5747999"/>
              </a:xfrm>
              <a:custGeom>
                <a:avLst/>
                <a:gdLst>
                  <a:gd name="connsiteX0" fmla="*/ 0 w 9518346"/>
                  <a:gd name="connsiteY0" fmla="*/ 5372594 h 5747999"/>
                  <a:gd name="connsiteX1" fmla="*/ 6639101 w 9518346"/>
                  <a:gd name="connsiteY1" fmla="*/ 5380642 h 5747999"/>
                  <a:gd name="connsiteX2" fmla="*/ 7127435 w 9518346"/>
                  <a:gd name="connsiteY2" fmla="*/ 5744291 h 5747999"/>
                  <a:gd name="connsiteX3" fmla="*/ 7522242 w 9518346"/>
                  <a:gd name="connsiteY3" fmla="*/ 5027398 h 5747999"/>
                  <a:gd name="connsiteX4" fmla="*/ 7854734 w 9518346"/>
                  <a:gd name="connsiteY4" fmla="*/ 4580625 h 5747999"/>
                  <a:gd name="connsiteX5" fmla="*/ 8737931 w 9518346"/>
                  <a:gd name="connsiteY5" fmla="*/ 5463765 h 5747999"/>
                  <a:gd name="connsiteX6" fmla="*/ 9267770 w 9518346"/>
                  <a:gd name="connsiteY6" fmla="*/ 5463765 h 5747999"/>
                  <a:gd name="connsiteX7" fmla="*/ 9267770 w 9518346"/>
                  <a:gd name="connsiteY7" fmla="*/ 302888 h 5747999"/>
                  <a:gd name="connsiteX8" fmla="*/ 9518346 w 9518346"/>
                  <a:gd name="connsiteY8" fmla="*/ 10232 h 5747999"/>
                  <a:gd name="connsiteX9" fmla="*/ 1672810 w 9518346"/>
                  <a:gd name="connsiteY9" fmla="*/ 0 h 5747999"/>
                  <a:gd name="connsiteX10" fmla="*/ 1350722 w 9518346"/>
                  <a:gd name="connsiteY10" fmla="*/ 571400 h 5747999"/>
                  <a:gd name="connsiteX11" fmla="*/ 1340318 w 9518346"/>
                  <a:gd name="connsiteY11" fmla="*/ 4591030 h 5747999"/>
                  <a:gd name="connsiteX12" fmla="*/ 529896 w 9518346"/>
                  <a:gd name="connsiteY12" fmla="*/ 4601434 h 5747999"/>
                  <a:gd name="connsiteX13" fmla="*/ 249369 w 9518346"/>
                  <a:gd name="connsiteY13" fmla="*/ 4767681 h 5747999"/>
                  <a:gd name="connsiteX14" fmla="*/ 0 w 9518346"/>
                  <a:gd name="connsiteY14" fmla="*/ 5372594 h 574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18346" h="5747999">
                    <a:moveTo>
                      <a:pt x="0" y="5372594"/>
                    </a:moveTo>
                    <a:lnTo>
                      <a:pt x="6639101" y="5380642"/>
                    </a:lnTo>
                    <a:cubicBezTo>
                      <a:pt x="6639101" y="5380642"/>
                      <a:pt x="6929975" y="5791027"/>
                      <a:pt x="7127435" y="5744291"/>
                    </a:cubicBezTo>
                    <a:cubicBezTo>
                      <a:pt x="7304259" y="5702442"/>
                      <a:pt x="7428714" y="5671573"/>
                      <a:pt x="7522242" y="5027398"/>
                    </a:cubicBezTo>
                    <a:cubicBezTo>
                      <a:pt x="7540982" y="4898459"/>
                      <a:pt x="7589786" y="4658574"/>
                      <a:pt x="7854734" y="4580625"/>
                    </a:cubicBezTo>
                    <a:cubicBezTo>
                      <a:pt x="8159864" y="4490891"/>
                      <a:pt x="8737931" y="5463765"/>
                      <a:pt x="8737931" y="5463765"/>
                    </a:cubicBezTo>
                    <a:lnTo>
                      <a:pt x="9267770" y="5463765"/>
                    </a:lnTo>
                    <a:lnTo>
                      <a:pt x="9267770" y="302888"/>
                    </a:lnTo>
                    <a:cubicBezTo>
                      <a:pt x="9267770" y="154807"/>
                      <a:pt x="9376474" y="32134"/>
                      <a:pt x="9518346" y="10232"/>
                    </a:cubicBezTo>
                    <a:lnTo>
                      <a:pt x="1672810" y="0"/>
                    </a:lnTo>
                    <a:cubicBezTo>
                      <a:pt x="1672810" y="0"/>
                      <a:pt x="1319565" y="166246"/>
                      <a:pt x="1350722" y="571400"/>
                    </a:cubicBezTo>
                    <a:lnTo>
                      <a:pt x="1340318" y="4591030"/>
                    </a:lnTo>
                    <a:lnTo>
                      <a:pt x="529896" y="4601434"/>
                    </a:lnTo>
                    <a:cubicBezTo>
                      <a:pt x="529896" y="4601434"/>
                      <a:pt x="374054" y="4580683"/>
                      <a:pt x="249369" y="4767681"/>
                    </a:cubicBezTo>
                    <a:lnTo>
                      <a:pt x="0" y="5372594"/>
                    </a:lnTo>
                    <a:close/>
                  </a:path>
                </a:pathLst>
              </a:custGeom>
              <a:solidFill>
                <a:schemeClr val="bg1">
                  <a:lumMod val="95000"/>
                </a:schemeClr>
              </a:solidFill>
              <a:ln w="6779" cap="flat">
                <a:solidFill>
                  <a:schemeClr val="tx1"/>
                </a:solidFill>
                <a:prstDash val="solid"/>
                <a:miter/>
              </a:ln>
            </p:spPr>
            <p:txBody>
              <a:bodyPr rtlCol="0" anchor="ctr"/>
              <a:lstStyle/>
              <a:p>
                <a:endParaRPr lang="zh-CN" altLang="en-US" dirty="0">
                  <a:latin typeface="思源黑体 CN Normal" panose="020B0400000000000000" pitchFamily="34" charset="-122"/>
                </a:endParaRPr>
              </a:p>
            </p:txBody>
          </p:sp>
          <p:sp>
            <p:nvSpPr>
              <p:cNvPr id="16" name="任意多边形: 形状 15">
                <a:extLst>
                  <a:ext uri="{FF2B5EF4-FFF2-40B4-BE49-F238E27FC236}">
                    <a16:creationId xmlns:a16="http://schemas.microsoft.com/office/drawing/2014/main" id="{CB348D72-41E2-EE22-F3AF-700B760D5032}"/>
                  </a:ext>
                </a:extLst>
              </p:cNvPr>
              <p:cNvSpPr/>
              <p:nvPr/>
            </p:nvSpPr>
            <p:spPr>
              <a:xfrm>
                <a:off x="9104264" y="5692708"/>
                <a:ext cx="1308126" cy="886886"/>
              </a:xfrm>
              <a:custGeom>
                <a:avLst/>
                <a:gdLst>
                  <a:gd name="connsiteX0" fmla="*/ 0 w 1308126"/>
                  <a:gd name="connsiteY0" fmla="*/ 886887 h 886886"/>
                  <a:gd name="connsiteX1" fmla="*/ 90826 w 1308126"/>
                  <a:gd name="connsiteY1" fmla="*/ 459027 h 886886"/>
                  <a:gd name="connsiteX2" fmla="*/ 426135 w 1308126"/>
                  <a:gd name="connsiteY2" fmla="*/ 5931 h 886886"/>
                  <a:gd name="connsiteX3" fmla="*/ 1308126 w 1308126"/>
                  <a:gd name="connsiteY3" fmla="*/ 886887 h 886886"/>
                  <a:gd name="connsiteX4" fmla="*/ 0 w 1308126"/>
                  <a:gd name="connsiteY4" fmla="*/ 886887 h 88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26" h="886886">
                    <a:moveTo>
                      <a:pt x="0" y="886887"/>
                    </a:moveTo>
                    <a:cubicBezTo>
                      <a:pt x="33284" y="786518"/>
                      <a:pt x="63348" y="649130"/>
                      <a:pt x="90826" y="459027"/>
                    </a:cubicBezTo>
                    <a:cubicBezTo>
                      <a:pt x="109681" y="328249"/>
                      <a:pt x="158946" y="84973"/>
                      <a:pt x="426135" y="5931"/>
                    </a:cubicBezTo>
                    <a:cubicBezTo>
                      <a:pt x="711663" y="-78514"/>
                      <a:pt x="1234143" y="764674"/>
                      <a:pt x="1308126" y="886887"/>
                    </a:cubicBezTo>
                    <a:lnTo>
                      <a:pt x="0" y="886887"/>
                    </a:lnTo>
                    <a:close/>
                  </a:path>
                </a:pathLst>
              </a:custGeom>
              <a:solidFill>
                <a:srgbClr val="DFDFDF"/>
              </a:solidFill>
              <a:ln w="6779" cap="flat">
                <a:solidFill>
                  <a:srgbClr val="000000"/>
                </a:solidFill>
                <a:prstDash val="solid"/>
                <a:miter/>
              </a:ln>
            </p:spPr>
            <p:txBody>
              <a:bodyPr rtlCol="0" anchor="ctr"/>
              <a:lstStyle/>
              <a:p>
                <a:endParaRPr lang="zh-CN" altLang="en-US" dirty="0">
                  <a:latin typeface="思源黑体 CN Normal" panose="020B0400000000000000" pitchFamily="34" charset="-122"/>
                </a:endParaRPr>
              </a:p>
            </p:txBody>
          </p:sp>
          <p:sp>
            <p:nvSpPr>
              <p:cNvPr id="17" name="任意多边形: 形状 16">
                <a:extLst>
                  <a:ext uri="{FF2B5EF4-FFF2-40B4-BE49-F238E27FC236}">
                    <a16:creationId xmlns:a16="http://schemas.microsoft.com/office/drawing/2014/main" id="{1F28BBAC-61B6-425B-75CD-C5326CDBD50D}"/>
                  </a:ext>
                </a:extLst>
              </p:cNvPr>
              <p:cNvSpPr/>
              <p:nvPr/>
            </p:nvSpPr>
            <p:spPr>
              <a:xfrm>
                <a:off x="1328227" y="6491701"/>
                <a:ext cx="7398131" cy="371582"/>
              </a:xfrm>
              <a:custGeom>
                <a:avLst/>
                <a:gdLst>
                  <a:gd name="connsiteX0" fmla="*/ 0 w 7398131"/>
                  <a:gd name="connsiteY0" fmla="*/ 0 h 371582"/>
                  <a:gd name="connsiteX1" fmla="*/ 0 w 7398131"/>
                  <a:gd name="connsiteY1" fmla="*/ 0 h 371582"/>
                  <a:gd name="connsiteX2" fmla="*/ 525642 w 7398131"/>
                  <a:gd name="connsiteY2" fmla="*/ 0 h 371582"/>
                  <a:gd name="connsiteX3" fmla="*/ 6989874 w 7398131"/>
                  <a:gd name="connsiteY3" fmla="*/ 0 h 371582"/>
                  <a:gd name="connsiteX4" fmla="*/ 7398132 w 7398131"/>
                  <a:gd name="connsiteY4" fmla="*/ 371582 h 371582"/>
                  <a:gd name="connsiteX5" fmla="*/ 364282 w 7398131"/>
                  <a:gd name="connsiteY5" fmla="*/ 371582 h 371582"/>
                  <a:gd name="connsiteX6" fmla="*/ 0 w 7398131"/>
                  <a:gd name="connsiteY6" fmla="*/ 0 h 3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1" h="371582">
                    <a:moveTo>
                      <a:pt x="0" y="0"/>
                    </a:moveTo>
                    <a:lnTo>
                      <a:pt x="0" y="0"/>
                    </a:lnTo>
                    <a:lnTo>
                      <a:pt x="525642" y="0"/>
                    </a:lnTo>
                    <a:lnTo>
                      <a:pt x="6989874" y="0"/>
                    </a:lnTo>
                    <a:cubicBezTo>
                      <a:pt x="6989874" y="0"/>
                      <a:pt x="7213490" y="332090"/>
                      <a:pt x="7398132" y="371582"/>
                    </a:cubicBezTo>
                    <a:lnTo>
                      <a:pt x="364282" y="371582"/>
                    </a:lnTo>
                    <a:cubicBezTo>
                      <a:pt x="206371" y="308636"/>
                      <a:pt x="33686" y="47138"/>
                      <a:pt x="0" y="0"/>
                    </a:cubicBezTo>
                    <a:close/>
                  </a:path>
                </a:pathLst>
              </a:custGeom>
              <a:solidFill>
                <a:srgbClr val="DFDFDF"/>
              </a:solidFill>
              <a:ln w="6779" cap="flat">
                <a:solidFill>
                  <a:srgbClr val="000000"/>
                </a:solidFill>
                <a:prstDash val="solid"/>
                <a:miter/>
              </a:ln>
            </p:spPr>
            <p:txBody>
              <a:bodyPr rtlCol="0" anchor="ctr"/>
              <a:lstStyle/>
              <a:p>
                <a:endParaRPr lang="zh-CN" altLang="en-US" dirty="0">
                  <a:latin typeface="思源黑体 CN Normal" panose="020B0400000000000000" pitchFamily="34" charset="-122"/>
                </a:endParaRPr>
              </a:p>
            </p:txBody>
          </p:sp>
        </p:grpSp>
        <p:grpSp>
          <p:nvGrpSpPr>
            <p:cNvPr id="11" name="组合 10">
              <a:extLst>
                <a:ext uri="{FF2B5EF4-FFF2-40B4-BE49-F238E27FC236}">
                  <a16:creationId xmlns:a16="http://schemas.microsoft.com/office/drawing/2014/main" id="{459436C1-B016-FE1E-AAA3-780F8ABBB632}"/>
                </a:ext>
              </a:extLst>
            </p:cNvPr>
            <p:cNvGrpSpPr/>
            <p:nvPr/>
          </p:nvGrpSpPr>
          <p:grpSpPr>
            <a:xfrm>
              <a:off x="1927860" y="1118925"/>
              <a:ext cx="9263458" cy="4824295"/>
              <a:chOff x="1927860" y="1118925"/>
              <a:chExt cx="9263458" cy="4824295"/>
            </a:xfrm>
          </p:grpSpPr>
          <p:sp>
            <p:nvSpPr>
              <p:cNvPr id="12" name="任意多边形: 形状 11">
                <a:extLst>
                  <a:ext uri="{FF2B5EF4-FFF2-40B4-BE49-F238E27FC236}">
                    <a16:creationId xmlns:a16="http://schemas.microsoft.com/office/drawing/2014/main" id="{E85AB35E-6004-4BD2-1850-8E491C534E26}"/>
                  </a:ext>
                </a:extLst>
              </p:cNvPr>
              <p:cNvSpPr/>
              <p:nvPr/>
            </p:nvSpPr>
            <p:spPr>
              <a:xfrm>
                <a:off x="3091191" y="1118925"/>
                <a:ext cx="8100127" cy="252608"/>
              </a:xfrm>
              <a:custGeom>
                <a:avLst/>
                <a:gdLst>
                  <a:gd name="connsiteX0" fmla="*/ 254591 w 8100127"/>
                  <a:gd name="connsiteY0" fmla="*/ 0 h 252608"/>
                  <a:gd name="connsiteX1" fmla="*/ 8100127 w 8100127"/>
                  <a:gd name="connsiteY1" fmla="*/ 10232 h 252608"/>
                  <a:gd name="connsiteX2" fmla="*/ 7868753 w 8100127"/>
                  <a:gd name="connsiteY2" fmla="*/ 197769 h 252608"/>
                  <a:gd name="connsiteX3" fmla="*/ 7858736 w 8100127"/>
                  <a:gd name="connsiteY3" fmla="*/ 252608 h 252608"/>
                  <a:gd name="connsiteX4" fmla="*/ 0 w 8100127"/>
                  <a:gd name="connsiteY4" fmla="*/ 252608 h 252608"/>
                  <a:gd name="connsiteX5" fmla="*/ 20722 w 8100127"/>
                  <a:gd name="connsiteY5" fmla="*/ 212560 h 252608"/>
                  <a:gd name="connsiteX6" fmla="*/ 254591 w 8100127"/>
                  <a:gd name="connsiteY6" fmla="*/ 0 h 25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0127" h="252608">
                    <a:moveTo>
                      <a:pt x="254591" y="0"/>
                    </a:moveTo>
                    <a:lnTo>
                      <a:pt x="8100127" y="10232"/>
                    </a:lnTo>
                    <a:cubicBezTo>
                      <a:pt x="7993723" y="26659"/>
                      <a:pt x="7905976" y="99769"/>
                      <a:pt x="7868753" y="197769"/>
                    </a:cubicBezTo>
                    <a:lnTo>
                      <a:pt x="7858736" y="252608"/>
                    </a:lnTo>
                    <a:lnTo>
                      <a:pt x="0" y="252608"/>
                    </a:lnTo>
                    <a:lnTo>
                      <a:pt x="20722" y="212560"/>
                    </a:lnTo>
                    <a:cubicBezTo>
                      <a:pt x="116605" y="64940"/>
                      <a:pt x="254591" y="0"/>
                      <a:pt x="254591" y="0"/>
                    </a:cubicBezTo>
                    <a:close/>
                  </a:path>
                </a:pathLst>
              </a:custGeom>
              <a:gradFill>
                <a:gsLst>
                  <a:gs pos="0">
                    <a:schemeClr val="bg1">
                      <a:lumMod val="65000"/>
                    </a:schemeClr>
                  </a:gs>
                  <a:gs pos="100000">
                    <a:schemeClr val="bg1">
                      <a:lumMod val="95000"/>
                      <a:alpha val="0"/>
                    </a:schemeClr>
                  </a:gs>
                </a:gsLst>
                <a:lin ang="5400000" scaled="1"/>
              </a:gradFill>
              <a:ln w="6779" cap="flat">
                <a:noFill/>
                <a:prstDash val="solid"/>
                <a:miter/>
              </a:ln>
            </p:spPr>
            <p:txBody>
              <a:bodyPr rtlCol="0" anchor="ctr"/>
              <a:lstStyle/>
              <a:p>
                <a:endParaRPr lang="zh-CN" altLang="en-US" dirty="0">
                  <a:latin typeface="思源黑体 CN Normal" panose="020B0400000000000000" pitchFamily="34" charset="-122"/>
                </a:endParaRPr>
              </a:p>
            </p:txBody>
          </p:sp>
          <p:sp>
            <p:nvSpPr>
              <p:cNvPr id="13" name="任意多边形: 形状 12">
                <a:extLst>
                  <a:ext uri="{FF2B5EF4-FFF2-40B4-BE49-F238E27FC236}">
                    <a16:creationId xmlns:a16="http://schemas.microsoft.com/office/drawing/2014/main" id="{58CD3997-8183-5E12-24A5-3AE1B3C38CA2}"/>
                  </a:ext>
                </a:extLst>
              </p:cNvPr>
              <p:cNvSpPr/>
              <p:nvPr/>
            </p:nvSpPr>
            <p:spPr>
              <a:xfrm>
                <a:off x="1927860" y="5690612"/>
                <a:ext cx="7597140" cy="252608"/>
              </a:xfrm>
              <a:custGeom>
                <a:avLst/>
                <a:gdLst>
                  <a:gd name="connsiteX0" fmla="*/ 254591 w 8100127"/>
                  <a:gd name="connsiteY0" fmla="*/ 0 h 252608"/>
                  <a:gd name="connsiteX1" fmla="*/ 8100127 w 8100127"/>
                  <a:gd name="connsiteY1" fmla="*/ 10232 h 252608"/>
                  <a:gd name="connsiteX2" fmla="*/ 7868753 w 8100127"/>
                  <a:gd name="connsiteY2" fmla="*/ 197769 h 252608"/>
                  <a:gd name="connsiteX3" fmla="*/ 7858736 w 8100127"/>
                  <a:gd name="connsiteY3" fmla="*/ 252608 h 252608"/>
                  <a:gd name="connsiteX4" fmla="*/ 0 w 8100127"/>
                  <a:gd name="connsiteY4" fmla="*/ 252608 h 252608"/>
                  <a:gd name="connsiteX5" fmla="*/ 20722 w 8100127"/>
                  <a:gd name="connsiteY5" fmla="*/ 212560 h 252608"/>
                  <a:gd name="connsiteX6" fmla="*/ 254591 w 8100127"/>
                  <a:gd name="connsiteY6" fmla="*/ 0 h 25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0127" h="252608">
                    <a:moveTo>
                      <a:pt x="254591" y="0"/>
                    </a:moveTo>
                    <a:lnTo>
                      <a:pt x="8100127" y="10232"/>
                    </a:lnTo>
                    <a:cubicBezTo>
                      <a:pt x="7993723" y="26659"/>
                      <a:pt x="7905976" y="99769"/>
                      <a:pt x="7868753" y="197769"/>
                    </a:cubicBezTo>
                    <a:lnTo>
                      <a:pt x="7858736" y="252608"/>
                    </a:lnTo>
                    <a:lnTo>
                      <a:pt x="0" y="252608"/>
                    </a:lnTo>
                    <a:lnTo>
                      <a:pt x="20722" y="212560"/>
                    </a:lnTo>
                    <a:cubicBezTo>
                      <a:pt x="116605" y="64940"/>
                      <a:pt x="254591" y="0"/>
                      <a:pt x="254591" y="0"/>
                    </a:cubicBezTo>
                    <a:close/>
                  </a:path>
                </a:pathLst>
              </a:custGeom>
              <a:gradFill>
                <a:gsLst>
                  <a:gs pos="0">
                    <a:schemeClr val="bg1">
                      <a:lumMod val="85000"/>
                    </a:schemeClr>
                  </a:gs>
                  <a:gs pos="100000">
                    <a:schemeClr val="bg1">
                      <a:lumMod val="95000"/>
                      <a:alpha val="0"/>
                    </a:schemeClr>
                  </a:gs>
                </a:gsLst>
                <a:lin ang="5400000" scaled="1"/>
              </a:gradFill>
              <a:ln w="6779" cap="flat">
                <a:noFill/>
                <a:prstDash val="solid"/>
                <a:miter/>
              </a:ln>
            </p:spPr>
            <p:txBody>
              <a:bodyPr rtlCol="0" anchor="ctr"/>
              <a:lstStyle/>
              <a:p>
                <a:endParaRPr lang="zh-CN" altLang="en-US" dirty="0">
                  <a:latin typeface="思源黑体 CN Normal" panose="020B0400000000000000" pitchFamily="34" charset="-122"/>
                </a:endParaRPr>
              </a:p>
            </p:txBody>
          </p:sp>
        </p:grpSp>
      </p:grpSp>
      <p:sp>
        <p:nvSpPr>
          <p:cNvPr id="28" name="星形: 四角 27">
            <a:extLst>
              <a:ext uri="{FF2B5EF4-FFF2-40B4-BE49-F238E27FC236}">
                <a16:creationId xmlns:a16="http://schemas.microsoft.com/office/drawing/2014/main" id="{BB21EBEA-F072-D8A0-3793-5CCCD43747CD}"/>
              </a:ext>
            </a:extLst>
          </p:cNvPr>
          <p:cNvSpPr/>
          <p:nvPr userDrawn="1"/>
        </p:nvSpPr>
        <p:spPr>
          <a:xfrm flipH="1">
            <a:off x="11129469" y="642254"/>
            <a:ext cx="219740" cy="219740"/>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0" name="星形: 四角 29">
            <a:extLst>
              <a:ext uri="{FF2B5EF4-FFF2-40B4-BE49-F238E27FC236}">
                <a16:creationId xmlns:a16="http://schemas.microsoft.com/office/drawing/2014/main" id="{6FC8379C-15AE-C575-3849-4E30D4B83E16}"/>
              </a:ext>
            </a:extLst>
          </p:cNvPr>
          <p:cNvSpPr/>
          <p:nvPr userDrawn="1"/>
        </p:nvSpPr>
        <p:spPr>
          <a:xfrm flipH="1">
            <a:off x="2196986" y="2281834"/>
            <a:ext cx="285330" cy="285330"/>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1" name="星形: 四角 30">
            <a:extLst>
              <a:ext uri="{FF2B5EF4-FFF2-40B4-BE49-F238E27FC236}">
                <a16:creationId xmlns:a16="http://schemas.microsoft.com/office/drawing/2014/main" id="{19A0A8A3-1589-6779-67DF-CCA6700DBAE7}"/>
              </a:ext>
            </a:extLst>
          </p:cNvPr>
          <p:cNvSpPr/>
          <p:nvPr userDrawn="1"/>
        </p:nvSpPr>
        <p:spPr>
          <a:xfrm flipH="1">
            <a:off x="1167063" y="1343356"/>
            <a:ext cx="219740" cy="219740"/>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星形: 四角 31">
            <a:extLst>
              <a:ext uri="{FF2B5EF4-FFF2-40B4-BE49-F238E27FC236}">
                <a16:creationId xmlns:a16="http://schemas.microsoft.com/office/drawing/2014/main" id="{438BE1AD-630F-1CDF-9361-617A2BC508D4}"/>
              </a:ext>
            </a:extLst>
          </p:cNvPr>
          <p:cNvSpPr/>
          <p:nvPr userDrawn="1"/>
        </p:nvSpPr>
        <p:spPr>
          <a:xfrm flipH="1">
            <a:off x="684141" y="2223948"/>
            <a:ext cx="172119" cy="172119"/>
          </a:xfrm>
          <a:prstGeom prst="star4">
            <a:avLst>
              <a:gd name="adj" fmla="val 15253"/>
            </a:avLst>
          </a:prstGeom>
          <a:no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3" name="星形: 四角 32">
            <a:extLst>
              <a:ext uri="{FF2B5EF4-FFF2-40B4-BE49-F238E27FC236}">
                <a16:creationId xmlns:a16="http://schemas.microsoft.com/office/drawing/2014/main" id="{A8093F66-C9A2-9A6A-0A0B-7597A0472E28}"/>
              </a:ext>
            </a:extLst>
          </p:cNvPr>
          <p:cNvSpPr/>
          <p:nvPr userDrawn="1"/>
        </p:nvSpPr>
        <p:spPr>
          <a:xfrm flipH="1">
            <a:off x="11127935" y="4786383"/>
            <a:ext cx="219740" cy="219740"/>
          </a:xfrm>
          <a:prstGeom prst="star4">
            <a:avLst>
              <a:gd name="adj" fmla="val 15253"/>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1" name="文本占位符 50">
            <a:extLst>
              <a:ext uri="{FF2B5EF4-FFF2-40B4-BE49-F238E27FC236}">
                <a16:creationId xmlns:a16="http://schemas.microsoft.com/office/drawing/2014/main" id="{AB04D068-37E6-5E52-69B0-F3DC6E5C12A6}"/>
              </a:ext>
            </a:extLst>
          </p:cNvPr>
          <p:cNvSpPr>
            <a:spLocks noGrp="1"/>
          </p:cNvSpPr>
          <p:nvPr>
            <p:ph type="body" sz="quarter" idx="10"/>
          </p:nvPr>
        </p:nvSpPr>
        <p:spPr>
          <a:xfrm>
            <a:off x="3657600" y="1830388"/>
            <a:ext cx="6677025" cy="1598612"/>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2" name="文本占位符 50">
            <a:extLst>
              <a:ext uri="{FF2B5EF4-FFF2-40B4-BE49-F238E27FC236}">
                <a16:creationId xmlns:a16="http://schemas.microsoft.com/office/drawing/2014/main" id="{BECB7EEE-A9D6-5A62-20F5-E62370FA9D59}"/>
              </a:ext>
            </a:extLst>
          </p:cNvPr>
          <p:cNvSpPr>
            <a:spLocks noGrp="1"/>
          </p:cNvSpPr>
          <p:nvPr>
            <p:ph type="body" sz="quarter" idx="11"/>
          </p:nvPr>
        </p:nvSpPr>
        <p:spPr>
          <a:xfrm>
            <a:off x="3657600" y="3800483"/>
            <a:ext cx="6677025" cy="577679"/>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26104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835344A-52AF-47C4-B032-EB62A5D4A9A3}"/>
              </a:ext>
            </a:extLst>
          </p:cNvPr>
          <p:cNvPicPr>
            <a:picLocks noChangeAspect="1"/>
          </p:cNvPicPr>
          <p:nvPr userDrawn="1"/>
        </p:nvPicPr>
        <p:blipFill>
          <a:blip r:embed="rId2">
            <a:alphaModFix amt="20000"/>
          </a:blip>
          <a:stretch>
            <a:fillRect/>
          </a:stretch>
        </p:blipFill>
        <p:spPr>
          <a:xfrm>
            <a:off x="255526" y="274047"/>
            <a:ext cx="11680948" cy="6309907"/>
          </a:xfrm>
          <a:prstGeom prst="rect">
            <a:avLst/>
          </a:prstGeom>
        </p:spPr>
      </p:pic>
      <p:sp>
        <p:nvSpPr>
          <p:cNvPr id="4" name="矩形 3">
            <a:extLst>
              <a:ext uri="{FF2B5EF4-FFF2-40B4-BE49-F238E27FC236}">
                <a16:creationId xmlns:a16="http://schemas.microsoft.com/office/drawing/2014/main" id="{E051B5D5-C2C2-9575-3E6C-7D33682B6A51}"/>
              </a:ext>
            </a:extLst>
          </p:cNvPr>
          <p:cNvSpPr/>
          <p:nvPr userDrawn="1"/>
        </p:nvSpPr>
        <p:spPr>
          <a:xfrm>
            <a:off x="0" y="0"/>
            <a:ext cx="12192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 name="矩形 5">
            <a:extLst>
              <a:ext uri="{FF2B5EF4-FFF2-40B4-BE49-F238E27FC236}">
                <a16:creationId xmlns:a16="http://schemas.microsoft.com/office/drawing/2014/main" id="{C5906802-F1AD-A74B-A219-0B5B7FFCE605}"/>
              </a:ext>
            </a:extLst>
          </p:cNvPr>
          <p:cNvSpPr/>
          <p:nvPr userDrawn="1"/>
        </p:nvSpPr>
        <p:spPr>
          <a:xfrm>
            <a:off x="257969" y="274638"/>
            <a:ext cx="11676063" cy="6308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7" name="图片 6">
            <a:extLst>
              <a:ext uri="{FF2B5EF4-FFF2-40B4-BE49-F238E27FC236}">
                <a16:creationId xmlns:a16="http://schemas.microsoft.com/office/drawing/2014/main" id="{1F5354AC-82C1-1C50-C20F-072C79A28FE1}"/>
              </a:ext>
            </a:extLst>
          </p:cNvPr>
          <p:cNvPicPr>
            <a:picLocks noChangeAspect="1"/>
          </p:cNvPicPr>
          <p:nvPr userDrawn="1"/>
        </p:nvPicPr>
        <p:blipFill>
          <a:blip r:embed="rId3">
            <a:alphaModFix amt="50000"/>
          </a:blip>
          <a:srcRect l="9903" t="21327" r="30186" b="21327"/>
          <a:stretch>
            <a:fillRect/>
          </a:stretch>
        </p:blipFill>
        <p:spPr>
          <a:xfrm>
            <a:off x="257968" y="274638"/>
            <a:ext cx="11676064" cy="6308725"/>
          </a:xfrm>
          <a:custGeom>
            <a:avLst/>
            <a:gdLst>
              <a:gd name="connsiteX0" fmla="*/ 0 w 11676064"/>
              <a:gd name="connsiteY0" fmla="*/ 0 h 6308725"/>
              <a:gd name="connsiteX1" fmla="*/ 11676064 w 11676064"/>
              <a:gd name="connsiteY1" fmla="*/ 0 h 6308725"/>
              <a:gd name="connsiteX2" fmla="*/ 11676064 w 11676064"/>
              <a:gd name="connsiteY2" fmla="*/ 6308725 h 6308725"/>
              <a:gd name="connsiteX3" fmla="*/ 0 w 11676064"/>
              <a:gd name="connsiteY3" fmla="*/ 6308725 h 6308725"/>
            </a:gdLst>
            <a:ahLst/>
            <a:cxnLst>
              <a:cxn ang="0">
                <a:pos x="connsiteX0" y="connsiteY0"/>
              </a:cxn>
              <a:cxn ang="0">
                <a:pos x="connsiteX1" y="connsiteY1"/>
              </a:cxn>
              <a:cxn ang="0">
                <a:pos x="connsiteX2" y="connsiteY2"/>
              </a:cxn>
              <a:cxn ang="0">
                <a:pos x="connsiteX3" y="connsiteY3"/>
              </a:cxn>
            </a:cxnLst>
            <a:rect l="l" t="t" r="r" b="b"/>
            <a:pathLst>
              <a:path w="11676064" h="6308725">
                <a:moveTo>
                  <a:pt x="0" y="0"/>
                </a:moveTo>
                <a:lnTo>
                  <a:pt x="11676064" y="0"/>
                </a:lnTo>
                <a:lnTo>
                  <a:pt x="11676064" y="6308725"/>
                </a:lnTo>
                <a:lnTo>
                  <a:pt x="0" y="6308725"/>
                </a:lnTo>
                <a:close/>
              </a:path>
            </a:pathLst>
          </a:custGeom>
        </p:spPr>
      </p:pic>
      <p:grpSp>
        <p:nvGrpSpPr>
          <p:cNvPr id="8" name="组合 7">
            <a:extLst>
              <a:ext uri="{FF2B5EF4-FFF2-40B4-BE49-F238E27FC236}">
                <a16:creationId xmlns:a16="http://schemas.microsoft.com/office/drawing/2014/main" id="{5E15AB03-BEDC-B84E-6FA5-8953D1B48E60}"/>
              </a:ext>
            </a:extLst>
          </p:cNvPr>
          <p:cNvGrpSpPr/>
          <p:nvPr userDrawn="1"/>
        </p:nvGrpSpPr>
        <p:grpSpPr>
          <a:xfrm flipH="1">
            <a:off x="515938" y="1118925"/>
            <a:ext cx="10207245" cy="5748066"/>
            <a:chOff x="1328227" y="1118925"/>
            <a:chExt cx="10207245" cy="5748066"/>
          </a:xfrm>
        </p:grpSpPr>
        <p:grpSp>
          <p:nvGrpSpPr>
            <p:cNvPr id="9" name="组合 8">
              <a:extLst>
                <a:ext uri="{FF2B5EF4-FFF2-40B4-BE49-F238E27FC236}">
                  <a16:creationId xmlns:a16="http://schemas.microsoft.com/office/drawing/2014/main" id="{6364FDC2-866D-C689-A643-024842744B3E}"/>
                </a:ext>
              </a:extLst>
            </p:cNvPr>
            <p:cNvGrpSpPr/>
            <p:nvPr/>
          </p:nvGrpSpPr>
          <p:grpSpPr>
            <a:xfrm>
              <a:off x="1328227" y="1118992"/>
              <a:ext cx="10207245" cy="5747999"/>
              <a:chOff x="1328227" y="1118992"/>
              <a:chExt cx="10207245" cy="5747999"/>
            </a:xfrm>
          </p:grpSpPr>
          <p:sp>
            <p:nvSpPr>
              <p:cNvPr id="13" name="任意多边形: 形状 12">
                <a:extLst>
                  <a:ext uri="{FF2B5EF4-FFF2-40B4-BE49-F238E27FC236}">
                    <a16:creationId xmlns:a16="http://schemas.microsoft.com/office/drawing/2014/main" id="{8D01149C-0AE9-8B0F-3398-1A679A44F821}"/>
                  </a:ext>
                </a:extLst>
              </p:cNvPr>
              <p:cNvSpPr/>
              <p:nvPr/>
            </p:nvSpPr>
            <p:spPr>
              <a:xfrm>
                <a:off x="10943206" y="1134232"/>
                <a:ext cx="592266" cy="1284844"/>
              </a:xfrm>
              <a:custGeom>
                <a:avLst/>
                <a:gdLst>
                  <a:gd name="connsiteX0" fmla="*/ 250634 w 592266"/>
                  <a:gd name="connsiteY0" fmla="*/ 0 h 1284844"/>
                  <a:gd name="connsiteX1" fmla="*/ 342323 w 592266"/>
                  <a:gd name="connsiteY1" fmla="*/ 115 h 1284844"/>
                  <a:gd name="connsiteX2" fmla="*/ 342897 w 592266"/>
                  <a:gd name="connsiteY2" fmla="*/ 230 h 1284844"/>
                  <a:gd name="connsiteX3" fmla="*/ 592267 w 592266"/>
                  <a:gd name="connsiteY3" fmla="*/ 292656 h 1284844"/>
                  <a:gd name="connsiteX4" fmla="*/ 592267 w 592266"/>
                  <a:gd name="connsiteY4" fmla="*/ 1284845 h 1284844"/>
                  <a:gd name="connsiteX5" fmla="*/ 112785 w 592266"/>
                  <a:gd name="connsiteY5" fmla="*/ 1284845 h 1284844"/>
                  <a:gd name="connsiteX6" fmla="*/ 0 w 592266"/>
                  <a:gd name="connsiteY6" fmla="*/ 1284845 h 1284844"/>
                  <a:gd name="connsiteX7" fmla="*/ 0 w 592266"/>
                  <a:gd name="connsiteY7" fmla="*/ 292598 h 1284844"/>
                  <a:gd name="connsiteX8" fmla="*/ 250634 w 592266"/>
                  <a:gd name="connsiteY8" fmla="*/ 0 h 12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66" h="1284844">
                    <a:moveTo>
                      <a:pt x="250634" y="0"/>
                    </a:moveTo>
                    <a:lnTo>
                      <a:pt x="342323" y="115"/>
                    </a:lnTo>
                    <a:cubicBezTo>
                      <a:pt x="342495" y="172"/>
                      <a:pt x="342667" y="172"/>
                      <a:pt x="342897" y="230"/>
                    </a:cubicBezTo>
                    <a:cubicBezTo>
                      <a:pt x="484195" y="22649"/>
                      <a:pt x="592267" y="144977"/>
                      <a:pt x="592267" y="292656"/>
                    </a:cubicBezTo>
                    <a:lnTo>
                      <a:pt x="592267" y="1284845"/>
                    </a:lnTo>
                    <a:lnTo>
                      <a:pt x="112785" y="1284845"/>
                    </a:lnTo>
                    <a:lnTo>
                      <a:pt x="0" y="1284845"/>
                    </a:lnTo>
                    <a:lnTo>
                      <a:pt x="0" y="292598"/>
                    </a:lnTo>
                    <a:cubicBezTo>
                      <a:pt x="0" y="144574"/>
                      <a:pt x="108704" y="21902"/>
                      <a:pt x="250634" y="0"/>
                    </a:cubicBezTo>
                    <a:close/>
                  </a:path>
                </a:pathLst>
              </a:custGeom>
              <a:solidFill>
                <a:srgbClr val="DFDFDF"/>
              </a:solidFill>
              <a:ln w="6779" cap="flat">
                <a:solidFill>
                  <a:srgbClr val="000000"/>
                </a:solidFill>
                <a:prstDash val="solid"/>
                <a:miter/>
              </a:ln>
            </p:spPr>
            <p:txBody>
              <a:bodyPr rtlCol="0" anchor="ctr"/>
              <a:lstStyle/>
              <a:p>
                <a:endParaRPr lang="zh-CN" altLang="en-US" dirty="0">
                  <a:latin typeface="思源黑体 CN Normal" panose="020B0400000000000000" pitchFamily="34" charset="-122"/>
                </a:endParaRPr>
              </a:p>
            </p:txBody>
          </p:sp>
          <p:sp>
            <p:nvSpPr>
              <p:cNvPr id="14" name="任意多边形: 形状 13">
                <a:extLst>
                  <a:ext uri="{FF2B5EF4-FFF2-40B4-BE49-F238E27FC236}">
                    <a16:creationId xmlns:a16="http://schemas.microsoft.com/office/drawing/2014/main" id="{F2CACBC9-BF1B-34F9-2FE0-9C37E65CBF92}"/>
                  </a:ext>
                </a:extLst>
              </p:cNvPr>
              <p:cNvSpPr/>
              <p:nvPr/>
            </p:nvSpPr>
            <p:spPr>
              <a:xfrm>
                <a:off x="1675493" y="1118992"/>
                <a:ext cx="9518346" cy="5747999"/>
              </a:xfrm>
              <a:custGeom>
                <a:avLst/>
                <a:gdLst>
                  <a:gd name="connsiteX0" fmla="*/ 0 w 9518346"/>
                  <a:gd name="connsiteY0" fmla="*/ 5372594 h 5747999"/>
                  <a:gd name="connsiteX1" fmla="*/ 6639101 w 9518346"/>
                  <a:gd name="connsiteY1" fmla="*/ 5380642 h 5747999"/>
                  <a:gd name="connsiteX2" fmla="*/ 7127435 w 9518346"/>
                  <a:gd name="connsiteY2" fmla="*/ 5744291 h 5747999"/>
                  <a:gd name="connsiteX3" fmla="*/ 7522242 w 9518346"/>
                  <a:gd name="connsiteY3" fmla="*/ 5027398 h 5747999"/>
                  <a:gd name="connsiteX4" fmla="*/ 7854734 w 9518346"/>
                  <a:gd name="connsiteY4" fmla="*/ 4580625 h 5747999"/>
                  <a:gd name="connsiteX5" fmla="*/ 8737931 w 9518346"/>
                  <a:gd name="connsiteY5" fmla="*/ 5463765 h 5747999"/>
                  <a:gd name="connsiteX6" fmla="*/ 9267770 w 9518346"/>
                  <a:gd name="connsiteY6" fmla="*/ 5463765 h 5747999"/>
                  <a:gd name="connsiteX7" fmla="*/ 9267770 w 9518346"/>
                  <a:gd name="connsiteY7" fmla="*/ 302888 h 5747999"/>
                  <a:gd name="connsiteX8" fmla="*/ 9518346 w 9518346"/>
                  <a:gd name="connsiteY8" fmla="*/ 10232 h 5747999"/>
                  <a:gd name="connsiteX9" fmla="*/ 1672810 w 9518346"/>
                  <a:gd name="connsiteY9" fmla="*/ 0 h 5747999"/>
                  <a:gd name="connsiteX10" fmla="*/ 1350722 w 9518346"/>
                  <a:gd name="connsiteY10" fmla="*/ 571400 h 5747999"/>
                  <a:gd name="connsiteX11" fmla="*/ 1340318 w 9518346"/>
                  <a:gd name="connsiteY11" fmla="*/ 4591030 h 5747999"/>
                  <a:gd name="connsiteX12" fmla="*/ 529896 w 9518346"/>
                  <a:gd name="connsiteY12" fmla="*/ 4601434 h 5747999"/>
                  <a:gd name="connsiteX13" fmla="*/ 249369 w 9518346"/>
                  <a:gd name="connsiteY13" fmla="*/ 4767681 h 5747999"/>
                  <a:gd name="connsiteX14" fmla="*/ 0 w 9518346"/>
                  <a:gd name="connsiteY14" fmla="*/ 5372594 h 574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18346" h="5747999">
                    <a:moveTo>
                      <a:pt x="0" y="5372594"/>
                    </a:moveTo>
                    <a:lnTo>
                      <a:pt x="6639101" y="5380642"/>
                    </a:lnTo>
                    <a:cubicBezTo>
                      <a:pt x="6639101" y="5380642"/>
                      <a:pt x="6929975" y="5791027"/>
                      <a:pt x="7127435" y="5744291"/>
                    </a:cubicBezTo>
                    <a:cubicBezTo>
                      <a:pt x="7304259" y="5702442"/>
                      <a:pt x="7428714" y="5671573"/>
                      <a:pt x="7522242" y="5027398"/>
                    </a:cubicBezTo>
                    <a:cubicBezTo>
                      <a:pt x="7540982" y="4898459"/>
                      <a:pt x="7589786" y="4658574"/>
                      <a:pt x="7854734" y="4580625"/>
                    </a:cubicBezTo>
                    <a:cubicBezTo>
                      <a:pt x="8159864" y="4490891"/>
                      <a:pt x="8737931" y="5463765"/>
                      <a:pt x="8737931" y="5463765"/>
                    </a:cubicBezTo>
                    <a:lnTo>
                      <a:pt x="9267770" y="5463765"/>
                    </a:lnTo>
                    <a:lnTo>
                      <a:pt x="9267770" y="302888"/>
                    </a:lnTo>
                    <a:cubicBezTo>
                      <a:pt x="9267770" y="154807"/>
                      <a:pt x="9376474" y="32134"/>
                      <a:pt x="9518346" y="10232"/>
                    </a:cubicBezTo>
                    <a:lnTo>
                      <a:pt x="1672810" y="0"/>
                    </a:lnTo>
                    <a:cubicBezTo>
                      <a:pt x="1672810" y="0"/>
                      <a:pt x="1319565" y="166246"/>
                      <a:pt x="1350722" y="571400"/>
                    </a:cubicBezTo>
                    <a:lnTo>
                      <a:pt x="1340318" y="4591030"/>
                    </a:lnTo>
                    <a:lnTo>
                      <a:pt x="529896" y="4601434"/>
                    </a:lnTo>
                    <a:cubicBezTo>
                      <a:pt x="529896" y="4601434"/>
                      <a:pt x="374054" y="4580683"/>
                      <a:pt x="249369" y="4767681"/>
                    </a:cubicBezTo>
                    <a:lnTo>
                      <a:pt x="0" y="5372594"/>
                    </a:lnTo>
                    <a:close/>
                  </a:path>
                </a:pathLst>
              </a:custGeom>
              <a:solidFill>
                <a:schemeClr val="bg1">
                  <a:lumMod val="95000"/>
                </a:schemeClr>
              </a:solidFill>
              <a:ln w="6779" cap="flat">
                <a:solidFill>
                  <a:schemeClr val="tx1"/>
                </a:solidFill>
                <a:prstDash val="solid"/>
                <a:miter/>
              </a:ln>
            </p:spPr>
            <p:txBody>
              <a:bodyPr rtlCol="0" anchor="ctr"/>
              <a:lstStyle/>
              <a:p>
                <a:endParaRPr lang="zh-CN" altLang="en-US" dirty="0">
                  <a:latin typeface="思源黑体 CN Normal" panose="020B0400000000000000" pitchFamily="34" charset="-122"/>
                </a:endParaRPr>
              </a:p>
            </p:txBody>
          </p:sp>
          <p:sp>
            <p:nvSpPr>
              <p:cNvPr id="15" name="任意多边形: 形状 14">
                <a:extLst>
                  <a:ext uri="{FF2B5EF4-FFF2-40B4-BE49-F238E27FC236}">
                    <a16:creationId xmlns:a16="http://schemas.microsoft.com/office/drawing/2014/main" id="{86FDB238-7FB8-0653-DF9E-DB66CA06967D}"/>
                  </a:ext>
                </a:extLst>
              </p:cNvPr>
              <p:cNvSpPr/>
              <p:nvPr/>
            </p:nvSpPr>
            <p:spPr>
              <a:xfrm>
                <a:off x="9104264" y="5692708"/>
                <a:ext cx="1308126" cy="886886"/>
              </a:xfrm>
              <a:custGeom>
                <a:avLst/>
                <a:gdLst>
                  <a:gd name="connsiteX0" fmla="*/ 0 w 1308126"/>
                  <a:gd name="connsiteY0" fmla="*/ 886887 h 886886"/>
                  <a:gd name="connsiteX1" fmla="*/ 90826 w 1308126"/>
                  <a:gd name="connsiteY1" fmla="*/ 459027 h 886886"/>
                  <a:gd name="connsiteX2" fmla="*/ 426135 w 1308126"/>
                  <a:gd name="connsiteY2" fmla="*/ 5931 h 886886"/>
                  <a:gd name="connsiteX3" fmla="*/ 1308126 w 1308126"/>
                  <a:gd name="connsiteY3" fmla="*/ 886887 h 886886"/>
                  <a:gd name="connsiteX4" fmla="*/ 0 w 1308126"/>
                  <a:gd name="connsiteY4" fmla="*/ 886887 h 88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26" h="886886">
                    <a:moveTo>
                      <a:pt x="0" y="886887"/>
                    </a:moveTo>
                    <a:cubicBezTo>
                      <a:pt x="33284" y="786518"/>
                      <a:pt x="63348" y="649130"/>
                      <a:pt x="90826" y="459027"/>
                    </a:cubicBezTo>
                    <a:cubicBezTo>
                      <a:pt x="109681" y="328249"/>
                      <a:pt x="158946" y="84973"/>
                      <a:pt x="426135" y="5931"/>
                    </a:cubicBezTo>
                    <a:cubicBezTo>
                      <a:pt x="711663" y="-78514"/>
                      <a:pt x="1234143" y="764674"/>
                      <a:pt x="1308126" y="886887"/>
                    </a:cubicBezTo>
                    <a:lnTo>
                      <a:pt x="0" y="886887"/>
                    </a:lnTo>
                    <a:close/>
                  </a:path>
                </a:pathLst>
              </a:custGeom>
              <a:solidFill>
                <a:srgbClr val="DFDFDF"/>
              </a:solidFill>
              <a:ln w="6779" cap="flat">
                <a:solidFill>
                  <a:srgbClr val="000000"/>
                </a:solidFill>
                <a:prstDash val="solid"/>
                <a:miter/>
              </a:ln>
            </p:spPr>
            <p:txBody>
              <a:bodyPr rtlCol="0" anchor="ctr"/>
              <a:lstStyle/>
              <a:p>
                <a:endParaRPr lang="zh-CN" altLang="en-US" dirty="0">
                  <a:latin typeface="思源黑体 CN Normal" panose="020B0400000000000000" pitchFamily="34" charset="-122"/>
                </a:endParaRPr>
              </a:p>
            </p:txBody>
          </p:sp>
          <p:sp>
            <p:nvSpPr>
              <p:cNvPr id="16" name="任意多边形: 形状 15">
                <a:extLst>
                  <a:ext uri="{FF2B5EF4-FFF2-40B4-BE49-F238E27FC236}">
                    <a16:creationId xmlns:a16="http://schemas.microsoft.com/office/drawing/2014/main" id="{875EEDBF-883E-B90A-4C3C-2F39B9D6F56A}"/>
                  </a:ext>
                </a:extLst>
              </p:cNvPr>
              <p:cNvSpPr/>
              <p:nvPr/>
            </p:nvSpPr>
            <p:spPr>
              <a:xfrm>
                <a:off x="1328227" y="6491701"/>
                <a:ext cx="7398131" cy="371582"/>
              </a:xfrm>
              <a:custGeom>
                <a:avLst/>
                <a:gdLst>
                  <a:gd name="connsiteX0" fmla="*/ 0 w 7398131"/>
                  <a:gd name="connsiteY0" fmla="*/ 0 h 371582"/>
                  <a:gd name="connsiteX1" fmla="*/ 0 w 7398131"/>
                  <a:gd name="connsiteY1" fmla="*/ 0 h 371582"/>
                  <a:gd name="connsiteX2" fmla="*/ 525642 w 7398131"/>
                  <a:gd name="connsiteY2" fmla="*/ 0 h 371582"/>
                  <a:gd name="connsiteX3" fmla="*/ 6989874 w 7398131"/>
                  <a:gd name="connsiteY3" fmla="*/ 0 h 371582"/>
                  <a:gd name="connsiteX4" fmla="*/ 7398132 w 7398131"/>
                  <a:gd name="connsiteY4" fmla="*/ 371582 h 371582"/>
                  <a:gd name="connsiteX5" fmla="*/ 364282 w 7398131"/>
                  <a:gd name="connsiteY5" fmla="*/ 371582 h 371582"/>
                  <a:gd name="connsiteX6" fmla="*/ 0 w 7398131"/>
                  <a:gd name="connsiteY6" fmla="*/ 0 h 3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1" h="371582">
                    <a:moveTo>
                      <a:pt x="0" y="0"/>
                    </a:moveTo>
                    <a:lnTo>
                      <a:pt x="0" y="0"/>
                    </a:lnTo>
                    <a:lnTo>
                      <a:pt x="525642" y="0"/>
                    </a:lnTo>
                    <a:lnTo>
                      <a:pt x="6989874" y="0"/>
                    </a:lnTo>
                    <a:cubicBezTo>
                      <a:pt x="6989874" y="0"/>
                      <a:pt x="7213490" y="332090"/>
                      <a:pt x="7398132" y="371582"/>
                    </a:cubicBezTo>
                    <a:lnTo>
                      <a:pt x="364282" y="371582"/>
                    </a:lnTo>
                    <a:cubicBezTo>
                      <a:pt x="206371" y="308636"/>
                      <a:pt x="33686" y="47138"/>
                      <a:pt x="0" y="0"/>
                    </a:cubicBezTo>
                    <a:close/>
                  </a:path>
                </a:pathLst>
              </a:custGeom>
              <a:solidFill>
                <a:srgbClr val="DFDFDF"/>
              </a:solidFill>
              <a:ln w="6779" cap="flat">
                <a:solidFill>
                  <a:srgbClr val="000000"/>
                </a:solidFill>
                <a:prstDash val="solid"/>
                <a:miter/>
              </a:ln>
            </p:spPr>
            <p:txBody>
              <a:bodyPr rtlCol="0" anchor="ctr"/>
              <a:lstStyle/>
              <a:p>
                <a:endParaRPr lang="zh-CN" altLang="en-US" dirty="0">
                  <a:latin typeface="思源黑体 CN Normal" panose="020B0400000000000000" pitchFamily="34" charset="-122"/>
                </a:endParaRPr>
              </a:p>
            </p:txBody>
          </p:sp>
        </p:grpSp>
        <p:grpSp>
          <p:nvGrpSpPr>
            <p:cNvPr id="10" name="组合 9">
              <a:extLst>
                <a:ext uri="{FF2B5EF4-FFF2-40B4-BE49-F238E27FC236}">
                  <a16:creationId xmlns:a16="http://schemas.microsoft.com/office/drawing/2014/main" id="{57A7033A-8343-0BB8-8835-0E1B8D69E46F}"/>
                </a:ext>
              </a:extLst>
            </p:cNvPr>
            <p:cNvGrpSpPr/>
            <p:nvPr/>
          </p:nvGrpSpPr>
          <p:grpSpPr>
            <a:xfrm>
              <a:off x="1927860" y="1118925"/>
              <a:ext cx="9263458" cy="4824295"/>
              <a:chOff x="1927860" y="1118925"/>
              <a:chExt cx="9263458" cy="4824295"/>
            </a:xfrm>
          </p:grpSpPr>
          <p:sp>
            <p:nvSpPr>
              <p:cNvPr id="11" name="任意多边形: 形状 10">
                <a:extLst>
                  <a:ext uri="{FF2B5EF4-FFF2-40B4-BE49-F238E27FC236}">
                    <a16:creationId xmlns:a16="http://schemas.microsoft.com/office/drawing/2014/main" id="{FF1424F6-C1D1-83C8-87A8-D5A1575E528D}"/>
                  </a:ext>
                </a:extLst>
              </p:cNvPr>
              <p:cNvSpPr/>
              <p:nvPr/>
            </p:nvSpPr>
            <p:spPr>
              <a:xfrm>
                <a:off x="3091191" y="1118925"/>
                <a:ext cx="8100127" cy="252608"/>
              </a:xfrm>
              <a:custGeom>
                <a:avLst/>
                <a:gdLst>
                  <a:gd name="connsiteX0" fmla="*/ 254591 w 8100127"/>
                  <a:gd name="connsiteY0" fmla="*/ 0 h 252608"/>
                  <a:gd name="connsiteX1" fmla="*/ 8100127 w 8100127"/>
                  <a:gd name="connsiteY1" fmla="*/ 10232 h 252608"/>
                  <a:gd name="connsiteX2" fmla="*/ 7868753 w 8100127"/>
                  <a:gd name="connsiteY2" fmla="*/ 197769 h 252608"/>
                  <a:gd name="connsiteX3" fmla="*/ 7858736 w 8100127"/>
                  <a:gd name="connsiteY3" fmla="*/ 252608 h 252608"/>
                  <a:gd name="connsiteX4" fmla="*/ 0 w 8100127"/>
                  <a:gd name="connsiteY4" fmla="*/ 252608 h 252608"/>
                  <a:gd name="connsiteX5" fmla="*/ 20722 w 8100127"/>
                  <a:gd name="connsiteY5" fmla="*/ 212560 h 252608"/>
                  <a:gd name="connsiteX6" fmla="*/ 254591 w 8100127"/>
                  <a:gd name="connsiteY6" fmla="*/ 0 h 25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0127" h="252608">
                    <a:moveTo>
                      <a:pt x="254591" y="0"/>
                    </a:moveTo>
                    <a:lnTo>
                      <a:pt x="8100127" y="10232"/>
                    </a:lnTo>
                    <a:cubicBezTo>
                      <a:pt x="7993723" y="26659"/>
                      <a:pt x="7905976" y="99769"/>
                      <a:pt x="7868753" y="197769"/>
                    </a:cubicBezTo>
                    <a:lnTo>
                      <a:pt x="7858736" y="252608"/>
                    </a:lnTo>
                    <a:lnTo>
                      <a:pt x="0" y="252608"/>
                    </a:lnTo>
                    <a:lnTo>
                      <a:pt x="20722" y="212560"/>
                    </a:lnTo>
                    <a:cubicBezTo>
                      <a:pt x="116605" y="64940"/>
                      <a:pt x="254591" y="0"/>
                      <a:pt x="254591" y="0"/>
                    </a:cubicBezTo>
                    <a:close/>
                  </a:path>
                </a:pathLst>
              </a:custGeom>
              <a:gradFill>
                <a:gsLst>
                  <a:gs pos="0">
                    <a:schemeClr val="bg1">
                      <a:lumMod val="65000"/>
                    </a:schemeClr>
                  </a:gs>
                  <a:gs pos="100000">
                    <a:schemeClr val="bg1">
                      <a:lumMod val="95000"/>
                      <a:alpha val="0"/>
                    </a:schemeClr>
                  </a:gs>
                </a:gsLst>
                <a:lin ang="5400000" scaled="1"/>
              </a:gradFill>
              <a:ln w="6779" cap="flat">
                <a:noFill/>
                <a:prstDash val="solid"/>
                <a:miter/>
              </a:ln>
            </p:spPr>
            <p:txBody>
              <a:bodyPr rtlCol="0" anchor="ctr"/>
              <a:lstStyle/>
              <a:p>
                <a:endParaRPr lang="zh-CN" altLang="en-US" dirty="0">
                  <a:latin typeface="思源黑体 CN Normal" panose="020B0400000000000000" pitchFamily="34" charset="-122"/>
                </a:endParaRPr>
              </a:p>
            </p:txBody>
          </p:sp>
          <p:sp>
            <p:nvSpPr>
              <p:cNvPr id="12" name="任意多边形: 形状 11">
                <a:extLst>
                  <a:ext uri="{FF2B5EF4-FFF2-40B4-BE49-F238E27FC236}">
                    <a16:creationId xmlns:a16="http://schemas.microsoft.com/office/drawing/2014/main" id="{0C8D460F-AECA-5E0F-9503-C26DC27BAB2F}"/>
                  </a:ext>
                </a:extLst>
              </p:cNvPr>
              <p:cNvSpPr/>
              <p:nvPr/>
            </p:nvSpPr>
            <p:spPr>
              <a:xfrm>
                <a:off x="1927860" y="5690612"/>
                <a:ext cx="7597140" cy="252608"/>
              </a:xfrm>
              <a:custGeom>
                <a:avLst/>
                <a:gdLst>
                  <a:gd name="connsiteX0" fmla="*/ 254591 w 8100127"/>
                  <a:gd name="connsiteY0" fmla="*/ 0 h 252608"/>
                  <a:gd name="connsiteX1" fmla="*/ 8100127 w 8100127"/>
                  <a:gd name="connsiteY1" fmla="*/ 10232 h 252608"/>
                  <a:gd name="connsiteX2" fmla="*/ 7868753 w 8100127"/>
                  <a:gd name="connsiteY2" fmla="*/ 197769 h 252608"/>
                  <a:gd name="connsiteX3" fmla="*/ 7858736 w 8100127"/>
                  <a:gd name="connsiteY3" fmla="*/ 252608 h 252608"/>
                  <a:gd name="connsiteX4" fmla="*/ 0 w 8100127"/>
                  <a:gd name="connsiteY4" fmla="*/ 252608 h 252608"/>
                  <a:gd name="connsiteX5" fmla="*/ 20722 w 8100127"/>
                  <a:gd name="connsiteY5" fmla="*/ 212560 h 252608"/>
                  <a:gd name="connsiteX6" fmla="*/ 254591 w 8100127"/>
                  <a:gd name="connsiteY6" fmla="*/ 0 h 25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0127" h="252608">
                    <a:moveTo>
                      <a:pt x="254591" y="0"/>
                    </a:moveTo>
                    <a:lnTo>
                      <a:pt x="8100127" y="10232"/>
                    </a:lnTo>
                    <a:cubicBezTo>
                      <a:pt x="7993723" y="26659"/>
                      <a:pt x="7905976" y="99769"/>
                      <a:pt x="7868753" y="197769"/>
                    </a:cubicBezTo>
                    <a:lnTo>
                      <a:pt x="7858736" y="252608"/>
                    </a:lnTo>
                    <a:lnTo>
                      <a:pt x="0" y="252608"/>
                    </a:lnTo>
                    <a:lnTo>
                      <a:pt x="20722" y="212560"/>
                    </a:lnTo>
                    <a:cubicBezTo>
                      <a:pt x="116605" y="64940"/>
                      <a:pt x="254591" y="0"/>
                      <a:pt x="254591" y="0"/>
                    </a:cubicBezTo>
                    <a:close/>
                  </a:path>
                </a:pathLst>
              </a:custGeom>
              <a:gradFill>
                <a:gsLst>
                  <a:gs pos="0">
                    <a:schemeClr val="bg1">
                      <a:lumMod val="85000"/>
                    </a:schemeClr>
                  </a:gs>
                  <a:gs pos="100000">
                    <a:schemeClr val="bg1">
                      <a:lumMod val="95000"/>
                      <a:alpha val="0"/>
                    </a:schemeClr>
                  </a:gs>
                </a:gsLst>
                <a:lin ang="5400000" scaled="1"/>
              </a:gradFill>
              <a:ln w="6779" cap="flat">
                <a:noFill/>
                <a:prstDash val="solid"/>
                <a:miter/>
              </a:ln>
            </p:spPr>
            <p:txBody>
              <a:bodyPr rtlCol="0" anchor="ctr"/>
              <a:lstStyle/>
              <a:p>
                <a:endParaRPr lang="zh-CN" altLang="en-US" dirty="0">
                  <a:latin typeface="思源黑体 CN Normal" panose="020B0400000000000000" pitchFamily="34" charset="-122"/>
                </a:endParaRPr>
              </a:p>
            </p:txBody>
          </p:sp>
        </p:grpSp>
      </p:grpSp>
      <p:sp>
        <p:nvSpPr>
          <p:cNvPr id="62" name="文本占位符 61">
            <a:extLst>
              <a:ext uri="{FF2B5EF4-FFF2-40B4-BE49-F238E27FC236}">
                <a16:creationId xmlns:a16="http://schemas.microsoft.com/office/drawing/2014/main" id="{2D64245A-4C1F-A356-C886-C1DC1B89A8D3}"/>
              </a:ext>
            </a:extLst>
          </p:cNvPr>
          <p:cNvSpPr>
            <a:spLocks noGrp="1"/>
          </p:cNvSpPr>
          <p:nvPr>
            <p:ph type="body" sz="quarter" idx="10"/>
          </p:nvPr>
        </p:nvSpPr>
        <p:spPr>
          <a:xfrm>
            <a:off x="1577340" y="1920875"/>
            <a:ext cx="3375025" cy="1508125"/>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3" name="文本占位符 61">
            <a:extLst>
              <a:ext uri="{FF2B5EF4-FFF2-40B4-BE49-F238E27FC236}">
                <a16:creationId xmlns:a16="http://schemas.microsoft.com/office/drawing/2014/main" id="{1C2FDAD8-B5D9-74E6-1B34-2EE805BFAF08}"/>
              </a:ext>
            </a:extLst>
          </p:cNvPr>
          <p:cNvSpPr>
            <a:spLocks noGrp="1"/>
          </p:cNvSpPr>
          <p:nvPr>
            <p:ph type="body" sz="quarter" idx="11"/>
          </p:nvPr>
        </p:nvSpPr>
        <p:spPr>
          <a:xfrm>
            <a:off x="5232692" y="1920875"/>
            <a:ext cx="3375025" cy="1508125"/>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4" name="文本占位符 61">
            <a:extLst>
              <a:ext uri="{FF2B5EF4-FFF2-40B4-BE49-F238E27FC236}">
                <a16:creationId xmlns:a16="http://schemas.microsoft.com/office/drawing/2014/main" id="{1ABD68A5-90F1-0820-5D69-AA8435C7E451}"/>
              </a:ext>
            </a:extLst>
          </p:cNvPr>
          <p:cNvSpPr>
            <a:spLocks noGrp="1"/>
          </p:cNvSpPr>
          <p:nvPr>
            <p:ph type="body" sz="quarter" idx="12"/>
          </p:nvPr>
        </p:nvSpPr>
        <p:spPr>
          <a:xfrm>
            <a:off x="1577340" y="3807337"/>
            <a:ext cx="3375025" cy="1508125"/>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5" name="文本占位符 61">
            <a:extLst>
              <a:ext uri="{FF2B5EF4-FFF2-40B4-BE49-F238E27FC236}">
                <a16:creationId xmlns:a16="http://schemas.microsoft.com/office/drawing/2014/main" id="{617CFB54-89DE-8139-704A-0A687CD0B8E4}"/>
              </a:ext>
            </a:extLst>
          </p:cNvPr>
          <p:cNvSpPr>
            <a:spLocks noGrp="1"/>
          </p:cNvSpPr>
          <p:nvPr>
            <p:ph type="body" sz="quarter" idx="13"/>
          </p:nvPr>
        </p:nvSpPr>
        <p:spPr>
          <a:xfrm>
            <a:off x="5232692" y="3807337"/>
            <a:ext cx="3375025" cy="1508125"/>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7133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F9C81D2-65EC-49BB-860F-5BE7E8C2AA60}"/>
              </a:ext>
            </a:extLst>
          </p:cNvPr>
          <p:cNvPicPr>
            <a:picLocks noChangeAspect="1"/>
          </p:cNvPicPr>
          <p:nvPr userDrawn="1"/>
        </p:nvPicPr>
        <p:blipFill>
          <a:blip r:embed="rId2">
            <a:alphaModFix amt="20000"/>
          </a:blip>
          <a:stretch>
            <a:fillRect/>
          </a:stretch>
        </p:blipFill>
        <p:spPr>
          <a:xfrm>
            <a:off x="255526" y="274047"/>
            <a:ext cx="11680948" cy="6309907"/>
          </a:xfrm>
          <a:prstGeom prst="rect">
            <a:avLst/>
          </a:prstGeom>
        </p:spPr>
      </p:pic>
      <p:sp>
        <p:nvSpPr>
          <p:cNvPr id="4" name="矩形 3">
            <a:extLst>
              <a:ext uri="{FF2B5EF4-FFF2-40B4-BE49-F238E27FC236}">
                <a16:creationId xmlns:a16="http://schemas.microsoft.com/office/drawing/2014/main" id="{A0EA8F8B-7764-BB2D-568A-5D283199237A}"/>
              </a:ext>
            </a:extLst>
          </p:cNvPr>
          <p:cNvSpPr/>
          <p:nvPr userDrawn="1"/>
        </p:nvSpPr>
        <p:spPr>
          <a:xfrm>
            <a:off x="0" y="0"/>
            <a:ext cx="12192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 name="矩形 5">
            <a:extLst>
              <a:ext uri="{FF2B5EF4-FFF2-40B4-BE49-F238E27FC236}">
                <a16:creationId xmlns:a16="http://schemas.microsoft.com/office/drawing/2014/main" id="{41B842DF-9428-4311-47D9-2F29510A11C2}"/>
              </a:ext>
            </a:extLst>
          </p:cNvPr>
          <p:cNvSpPr/>
          <p:nvPr userDrawn="1"/>
        </p:nvSpPr>
        <p:spPr>
          <a:xfrm>
            <a:off x="257969" y="274638"/>
            <a:ext cx="11676063" cy="6308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7" name="图片 6">
            <a:extLst>
              <a:ext uri="{FF2B5EF4-FFF2-40B4-BE49-F238E27FC236}">
                <a16:creationId xmlns:a16="http://schemas.microsoft.com/office/drawing/2014/main" id="{99865856-3873-7F34-3406-599532A4771F}"/>
              </a:ext>
            </a:extLst>
          </p:cNvPr>
          <p:cNvPicPr>
            <a:picLocks noChangeAspect="1"/>
          </p:cNvPicPr>
          <p:nvPr userDrawn="1"/>
        </p:nvPicPr>
        <p:blipFill>
          <a:blip r:embed="rId3">
            <a:alphaModFix amt="50000"/>
          </a:blip>
          <a:srcRect l="9903" t="21327" r="30186" b="21327"/>
          <a:stretch>
            <a:fillRect/>
          </a:stretch>
        </p:blipFill>
        <p:spPr>
          <a:xfrm>
            <a:off x="257968" y="274638"/>
            <a:ext cx="11676064" cy="6308725"/>
          </a:xfrm>
          <a:custGeom>
            <a:avLst/>
            <a:gdLst>
              <a:gd name="connsiteX0" fmla="*/ 0 w 11676064"/>
              <a:gd name="connsiteY0" fmla="*/ 0 h 6308725"/>
              <a:gd name="connsiteX1" fmla="*/ 11676064 w 11676064"/>
              <a:gd name="connsiteY1" fmla="*/ 0 h 6308725"/>
              <a:gd name="connsiteX2" fmla="*/ 11676064 w 11676064"/>
              <a:gd name="connsiteY2" fmla="*/ 6308725 h 6308725"/>
              <a:gd name="connsiteX3" fmla="*/ 0 w 11676064"/>
              <a:gd name="connsiteY3" fmla="*/ 6308725 h 6308725"/>
            </a:gdLst>
            <a:ahLst/>
            <a:cxnLst>
              <a:cxn ang="0">
                <a:pos x="connsiteX0" y="connsiteY0"/>
              </a:cxn>
              <a:cxn ang="0">
                <a:pos x="connsiteX1" y="connsiteY1"/>
              </a:cxn>
              <a:cxn ang="0">
                <a:pos x="connsiteX2" y="connsiteY2"/>
              </a:cxn>
              <a:cxn ang="0">
                <a:pos x="connsiteX3" y="connsiteY3"/>
              </a:cxn>
            </a:cxnLst>
            <a:rect l="l" t="t" r="r" b="b"/>
            <a:pathLst>
              <a:path w="11676064" h="6308725">
                <a:moveTo>
                  <a:pt x="0" y="0"/>
                </a:moveTo>
                <a:lnTo>
                  <a:pt x="11676064" y="0"/>
                </a:lnTo>
                <a:lnTo>
                  <a:pt x="11676064" y="6308725"/>
                </a:lnTo>
                <a:lnTo>
                  <a:pt x="0" y="6308725"/>
                </a:lnTo>
                <a:close/>
              </a:path>
            </a:pathLst>
          </a:custGeom>
        </p:spPr>
      </p:pic>
      <p:sp>
        <p:nvSpPr>
          <p:cNvPr id="9" name="矩形 8">
            <a:extLst>
              <a:ext uri="{FF2B5EF4-FFF2-40B4-BE49-F238E27FC236}">
                <a16:creationId xmlns:a16="http://schemas.microsoft.com/office/drawing/2014/main" id="{C767B7AF-CCC6-2FAD-78D5-F5F5E6413A3D}"/>
              </a:ext>
            </a:extLst>
          </p:cNvPr>
          <p:cNvSpPr/>
          <p:nvPr userDrawn="1"/>
        </p:nvSpPr>
        <p:spPr>
          <a:xfrm>
            <a:off x="1098822" y="1514319"/>
            <a:ext cx="9994357" cy="4240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任意多边形: 形状 9">
            <a:extLst>
              <a:ext uri="{FF2B5EF4-FFF2-40B4-BE49-F238E27FC236}">
                <a16:creationId xmlns:a16="http://schemas.microsoft.com/office/drawing/2014/main" id="{3F0DD96A-CE93-70A3-9B44-345D47E01622}"/>
              </a:ext>
            </a:extLst>
          </p:cNvPr>
          <p:cNvSpPr/>
          <p:nvPr userDrawn="1"/>
        </p:nvSpPr>
        <p:spPr>
          <a:xfrm>
            <a:off x="1098822" y="1102805"/>
            <a:ext cx="9994356" cy="445525"/>
          </a:xfrm>
          <a:custGeom>
            <a:avLst/>
            <a:gdLst>
              <a:gd name="connsiteX0" fmla="*/ 148511 w 9994356"/>
              <a:gd name="connsiteY0" fmla="*/ 0 h 445525"/>
              <a:gd name="connsiteX1" fmla="*/ 9845845 w 9994356"/>
              <a:gd name="connsiteY1" fmla="*/ 0 h 445525"/>
              <a:gd name="connsiteX2" fmla="*/ 9994356 w 9994356"/>
              <a:gd name="connsiteY2" fmla="*/ 148511 h 445525"/>
              <a:gd name="connsiteX3" fmla="*/ 9994356 w 9994356"/>
              <a:gd name="connsiteY3" fmla="*/ 445525 h 445525"/>
              <a:gd name="connsiteX4" fmla="*/ 0 w 9994356"/>
              <a:gd name="connsiteY4" fmla="*/ 445525 h 445525"/>
              <a:gd name="connsiteX5" fmla="*/ 0 w 9994356"/>
              <a:gd name="connsiteY5" fmla="*/ 148511 h 445525"/>
              <a:gd name="connsiteX6" fmla="*/ 148511 w 9994356"/>
              <a:gd name="connsiteY6" fmla="*/ 0 h 44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4356" h="445525">
                <a:moveTo>
                  <a:pt x="148511" y="0"/>
                </a:moveTo>
                <a:lnTo>
                  <a:pt x="9845845" y="0"/>
                </a:lnTo>
                <a:cubicBezTo>
                  <a:pt x="9927865" y="0"/>
                  <a:pt x="9994356" y="66491"/>
                  <a:pt x="9994356" y="148511"/>
                </a:cubicBezTo>
                <a:lnTo>
                  <a:pt x="9994356" y="445525"/>
                </a:lnTo>
                <a:lnTo>
                  <a:pt x="0" y="445525"/>
                </a:lnTo>
                <a:lnTo>
                  <a:pt x="0" y="148511"/>
                </a:lnTo>
                <a:cubicBezTo>
                  <a:pt x="0" y="66491"/>
                  <a:pt x="66491" y="0"/>
                  <a:pt x="148511"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grpSp>
        <p:nvGrpSpPr>
          <p:cNvPr id="15" name="组合 14">
            <a:extLst>
              <a:ext uri="{FF2B5EF4-FFF2-40B4-BE49-F238E27FC236}">
                <a16:creationId xmlns:a16="http://schemas.microsoft.com/office/drawing/2014/main" id="{D3FE3568-38E5-7C08-31F1-ACC47B83594B}"/>
              </a:ext>
            </a:extLst>
          </p:cNvPr>
          <p:cNvGrpSpPr/>
          <p:nvPr userDrawn="1"/>
        </p:nvGrpSpPr>
        <p:grpSpPr>
          <a:xfrm>
            <a:off x="9626062" y="1202186"/>
            <a:ext cx="1169477" cy="246762"/>
            <a:chOff x="9479666" y="1226462"/>
            <a:chExt cx="1169477" cy="246762"/>
          </a:xfrm>
          <a:solidFill>
            <a:schemeClr val="bg1"/>
          </a:solidFill>
        </p:grpSpPr>
        <p:sp>
          <p:nvSpPr>
            <p:cNvPr id="16" name="椭圆 15">
              <a:extLst>
                <a:ext uri="{FF2B5EF4-FFF2-40B4-BE49-F238E27FC236}">
                  <a16:creationId xmlns:a16="http://schemas.microsoft.com/office/drawing/2014/main" id="{19C50BB4-3897-1DEA-6BAA-7EFAAECFDF7C}"/>
                </a:ext>
              </a:extLst>
            </p:cNvPr>
            <p:cNvSpPr/>
            <p:nvPr/>
          </p:nvSpPr>
          <p:spPr>
            <a:xfrm>
              <a:off x="9479666" y="1226462"/>
              <a:ext cx="246762" cy="2467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7" name="椭圆 16">
              <a:extLst>
                <a:ext uri="{FF2B5EF4-FFF2-40B4-BE49-F238E27FC236}">
                  <a16:creationId xmlns:a16="http://schemas.microsoft.com/office/drawing/2014/main" id="{8A970C14-8226-FA2D-9741-8919B05A43D1}"/>
                </a:ext>
              </a:extLst>
            </p:cNvPr>
            <p:cNvSpPr/>
            <p:nvPr/>
          </p:nvSpPr>
          <p:spPr>
            <a:xfrm>
              <a:off x="9941023" y="1226462"/>
              <a:ext cx="246762" cy="2467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8" name="椭圆 17">
              <a:extLst>
                <a:ext uri="{FF2B5EF4-FFF2-40B4-BE49-F238E27FC236}">
                  <a16:creationId xmlns:a16="http://schemas.microsoft.com/office/drawing/2014/main" id="{F97F148B-06BF-7ED8-1890-ABB072A06FA6}"/>
                </a:ext>
              </a:extLst>
            </p:cNvPr>
            <p:cNvSpPr/>
            <p:nvPr/>
          </p:nvSpPr>
          <p:spPr>
            <a:xfrm>
              <a:off x="10402381" y="1226462"/>
              <a:ext cx="246762" cy="2467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sp>
        <p:nvSpPr>
          <p:cNvPr id="19" name="矩形: 圆角 18">
            <a:extLst>
              <a:ext uri="{FF2B5EF4-FFF2-40B4-BE49-F238E27FC236}">
                <a16:creationId xmlns:a16="http://schemas.microsoft.com/office/drawing/2014/main" id="{DBAAB439-8445-B4DB-94C4-7FCB7DDA9C19}"/>
              </a:ext>
            </a:extLst>
          </p:cNvPr>
          <p:cNvSpPr/>
          <p:nvPr userDrawn="1"/>
        </p:nvSpPr>
        <p:spPr>
          <a:xfrm>
            <a:off x="1396462" y="1190048"/>
            <a:ext cx="1574157" cy="271038"/>
          </a:xfrm>
          <a:prstGeom prst="roundRect">
            <a:avLst>
              <a:gd name="adj" fmla="val 500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5" name="内容占位符 24">
            <a:extLst>
              <a:ext uri="{FF2B5EF4-FFF2-40B4-BE49-F238E27FC236}">
                <a16:creationId xmlns:a16="http://schemas.microsoft.com/office/drawing/2014/main" id="{96545508-8E66-79E1-CB01-BE226ECCDFF6}"/>
              </a:ext>
            </a:extLst>
          </p:cNvPr>
          <p:cNvSpPr>
            <a:spLocks noGrp="1"/>
          </p:cNvSpPr>
          <p:nvPr>
            <p:ph sz="quarter" idx="10"/>
          </p:nvPr>
        </p:nvSpPr>
        <p:spPr>
          <a:xfrm>
            <a:off x="1447165" y="1201738"/>
            <a:ext cx="1462088" cy="247650"/>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27" name="文本占位符 26">
            <a:extLst>
              <a:ext uri="{FF2B5EF4-FFF2-40B4-BE49-F238E27FC236}">
                <a16:creationId xmlns:a16="http://schemas.microsoft.com/office/drawing/2014/main" id="{EDBCB2F1-215C-F011-9ABE-B60DA3596C6E}"/>
              </a:ext>
            </a:extLst>
          </p:cNvPr>
          <p:cNvSpPr>
            <a:spLocks noGrp="1"/>
          </p:cNvSpPr>
          <p:nvPr>
            <p:ph type="body" sz="quarter" idx="11"/>
          </p:nvPr>
        </p:nvSpPr>
        <p:spPr>
          <a:xfrm>
            <a:off x="2486819" y="2316163"/>
            <a:ext cx="7218362" cy="1341437"/>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28" name="文本占位符 26">
            <a:extLst>
              <a:ext uri="{FF2B5EF4-FFF2-40B4-BE49-F238E27FC236}">
                <a16:creationId xmlns:a16="http://schemas.microsoft.com/office/drawing/2014/main" id="{F20EE06B-5494-816F-D2A7-E36966B64C9A}"/>
              </a:ext>
            </a:extLst>
          </p:cNvPr>
          <p:cNvSpPr>
            <a:spLocks noGrp="1"/>
          </p:cNvSpPr>
          <p:nvPr>
            <p:ph type="body" sz="quarter" idx="12"/>
          </p:nvPr>
        </p:nvSpPr>
        <p:spPr>
          <a:xfrm>
            <a:off x="2486819" y="4002245"/>
            <a:ext cx="7218362" cy="676436"/>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050516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8D9B35-04A9-BC15-19E3-2A66631C5816}"/>
              </a:ext>
            </a:extLst>
          </p:cNvPr>
          <p:cNvPicPr>
            <a:picLocks noChangeAspect="1"/>
          </p:cNvPicPr>
          <p:nvPr userDrawn="1"/>
        </p:nvPicPr>
        <p:blipFill>
          <a:blip r:embed="rId2">
            <a:alphaModFix amt="20000"/>
          </a:blip>
          <a:stretch>
            <a:fillRect/>
          </a:stretch>
        </p:blipFill>
        <p:spPr>
          <a:xfrm>
            <a:off x="255526" y="274047"/>
            <a:ext cx="11680948" cy="6309907"/>
          </a:xfrm>
          <a:prstGeom prst="rect">
            <a:avLst/>
          </a:prstGeom>
        </p:spPr>
      </p:pic>
      <p:sp>
        <p:nvSpPr>
          <p:cNvPr id="4" name="矩形 3">
            <a:extLst>
              <a:ext uri="{FF2B5EF4-FFF2-40B4-BE49-F238E27FC236}">
                <a16:creationId xmlns:a16="http://schemas.microsoft.com/office/drawing/2014/main" id="{24C8020F-2ABA-73DB-9CB2-78851A10192E}"/>
              </a:ext>
            </a:extLst>
          </p:cNvPr>
          <p:cNvSpPr/>
          <p:nvPr userDrawn="1"/>
        </p:nvSpPr>
        <p:spPr>
          <a:xfrm>
            <a:off x="0" y="0"/>
            <a:ext cx="12192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 name="矩形 4">
            <a:extLst>
              <a:ext uri="{FF2B5EF4-FFF2-40B4-BE49-F238E27FC236}">
                <a16:creationId xmlns:a16="http://schemas.microsoft.com/office/drawing/2014/main" id="{3434B297-1E3D-52CA-B172-403AE1A5E1CB}"/>
              </a:ext>
            </a:extLst>
          </p:cNvPr>
          <p:cNvSpPr/>
          <p:nvPr userDrawn="1"/>
        </p:nvSpPr>
        <p:spPr>
          <a:xfrm>
            <a:off x="257969" y="274638"/>
            <a:ext cx="11676063" cy="6308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6" name="图片 5">
            <a:extLst>
              <a:ext uri="{FF2B5EF4-FFF2-40B4-BE49-F238E27FC236}">
                <a16:creationId xmlns:a16="http://schemas.microsoft.com/office/drawing/2014/main" id="{D7453823-7012-4370-2B6D-2F1EB947C29B}"/>
              </a:ext>
            </a:extLst>
          </p:cNvPr>
          <p:cNvPicPr>
            <a:picLocks noChangeAspect="1"/>
          </p:cNvPicPr>
          <p:nvPr userDrawn="1"/>
        </p:nvPicPr>
        <p:blipFill>
          <a:blip r:embed="rId3">
            <a:alphaModFix amt="50000"/>
          </a:blip>
          <a:srcRect l="9903" t="21327" r="30186" b="21327"/>
          <a:stretch>
            <a:fillRect/>
          </a:stretch>
        </p:blipFill>
        <p:spPr>
          <a:xfrm>
            <a:off x="257968" y="274638"/>
            <a:ext cx="11676064" cy="6308725"/>
          </a:xfrm>
          <a:custGeom>
            <a:avLst/>
            <a:gdLst>
              <a:gd name="connsiteX0" fmla="*/ 0 w 11676064"/>
              <a:gd name="connsiteY0" fmla="*/ 0 h 6308725"/>
              <a:gd name="connsiteX1" fmla="*/ 11676064 w 11676064"/>
              <a:gd name="connsiteY1" fmla="*/ 0 h 6308725"/>
              <a:gd name="connsiteX2" fmla="*/ 11676064 w 11676064"/>
              <a:gd name="connsiteY2" fmla="*/ 6308725 h 6308725"/>
              <a:gd name="connsiteX3" fmla="*/ 0 w 11676064"/>
              <a:gd name="connsiteY3" fmla="*/ 6308725 h 6308725"/>
            </a:gdLst>
            <a:ahLst/>
            <a:cxnLst>
              <a:cxn ang="0">
                <a:pos x="connsiteX0" y="connsiteY0"/>
              </a:cxn>
              <a:cxn ang="0">
                <a:pos x="connsiteX1" y="connsiteY1"/>
              </a:cxn>
              <a:cxn ang="0">
                <a:pos x="connsiteX2" y="connsiteY2"/>
              </a:cxn>
              <a:cxn ang="0">
                <a:pos x="connsiteX3" y="connsiteY3"/>
              </a:cxn>
            </a:cxnLst>
            <a:rect l="l" t="t" r="r" b="b"/>
            <a:pathLst>
              <a:path w="11676064" h="6308725">
                <a:moveTo>
                  <a:pt x="0" y="0"/>
                </a:moveTo>
                <a:lnTo>
                  <a:pt x="11676064" y="0"/>
                </a:lnTo>
                <a:lnTo>
                  <a:pt x="11676064" y="6308725"/>
                </a:lnTo>
                <a:lnTo>
                  <a:pt x="0" y="6308725"/>
                </a:lnTo>
                <a:close/>
              </a:path>
            </a:pathLst>
          </a:custGeom>
        </p:spPr>
      </p:pic>
      <p:pic>
        <p:nvPicPr>
          <p:cNvPr id="10" name="图片 9">
            <a:extLst>
              <a:ext uri="{FF2B5EF4-FFF2-40B4-BE49-F238E27FC236}">
                <a16:creationId xmlns:a16="http://schemas.microsoft.com/office/drawing/2014/main" id="{E3F915F2-94D2-B32E-E802-B89F73A46EA5}"/>
              </a:ext>
            </a:extLst>
          </p:cNvPr>
          <p:cNvPicPr>
            <a:picLocks noChangeAspect="1"/>
          </p:cNvPicPr>
          <p:nvPr userDrawn="1"/>
        </p:nvPicPr>
        <p:blipFill>
          <a:blip r:embed="rId4"/>
          <a:stretch>
            <a:fillRect/>
          </a:stretch>
        </p:blipFill>
        <p:spPr>
          <a:xfrm rot="19889908">
            <a:off x="-4885" y="314075"/>
            <a:ext cx="1642166" cy="1260741"/>
          </a:xfrm>
          <a:prstGeom prst="rect">
            <a:avLst/>
          </a:prstGeom>
        </p:spPr>
      </p:pic>
      <p:sp>
        <p:nvSpPr>
          <p:cNvPr id="14" name="文本占位符 13">
            <a:extLst>
              <a:ext uri="{FF2B5EF4-FFF2-40B4-BE49-F238E27FC236}">
                <a16:creationId xmlns:a16="http://schemas.microsoft.com/office/drawing/2014/main" id="{7E0415BC-EA36-43FA-2845-B12FD1BC2777}"/>
              </a:ext>
            </a:extLst>
          </p:cNvPr>
          <p:cNvSpPr>
            <a:spLocks noGrp="1"/>
          </p:cNvSpPr>
          <p:nvPr>
            <p:ph type="body" sz="quarter" idx="10"/>
          </p:nvPr>
        </p:nvSpPr>
        <p:spPr>
          <a:xfrm>
            <a:off x="1387475" y="609600"/>
            <a:ext cx="2667000" cy="441325"/>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5" name="文本占位符 13">
            <a:extLst>
              <a:ext uri="{FF2B5EF4-FFF2-40B4-BE49-F238E27FC236}">
                <a16:creationId xmlns:a16="http://schemas.microsoft.com/office/drawing/2014/main" id="{6D9EC78C-BB7E-A90F-219A-26A88FA167F4}"/>
              </a:ext>
            </a:extLst>
          </p:cNvPr>
          <p:cNvSpPr>
            <a:spLocks noGrp="1"/>
          </p:cNvSpPr>
          <p:nvPr>
            <p:ph type="body" sz="quarter" idx="11"/>
          </p:nvPr>
        </p:nvSpPr>
        <p:spPr>
          <a:xfrm>
            <a:off x="1387475" y="1219200"/>
            <a:ext cx="2667000" cy="166688"/>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4050490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8D9B35-04A9-BC15-19E3-2A66631C5816}"/>
              </a:ext>
            </a:extLst>
          </p:cNvPr>
          <p:cNvPicPr>
            <a:picLocks noChangeAspect="1"/>
          </p:cNvPicPr>
          <p:nvPr userDrawn="1"/>
        </p:nvPicPr>
        <p:blipFill>
          <a:blip r:embed="rId2">
            <a:alphaModFix amt="20000"/>
          </a:blip>
          <a:stretch>
            <a:fillRect/>
          </a:stretch>
        </p:blipFill>
        <p:spPr>
          <a:xfrm>
            <a:off x="255526" y="274047"/>
            <a:ext cx="11680948" cy="6309907"/>
          </a:xfrm>
          <a:prstGeom prst="rect">
            <a:avLst/>
          </a:prstGeom>
        </p:spPr>
      </p:pic>
      <p:sp>
        <p:nvSpPr>
          <p:cNvPr id="4" name="矩形 3">
            <a:extLst>
              <a:ext uri="{FF2B5EF4-FFF2-40B4-BE49-F238E27FC236}">
                <a16:creationId xmlns:a16="http://schemas.microsoft.com/office/drawing/2014/main" id="{24C8020F-2ABA-73DB-9CB2-78851A10192E}"/>
              </a:ext>
            </a:extLst>
          </p:cNvPr>
          <p:cNvSpPr/>
          <p:nvPr userDrawn="1"/>
        </p:nvSpPr>
        <p:spPr>
          <a:xfrm>
            <a:off x="0" y="0"/>
            <a:ext cx="12192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 name="矩形 4">
            <a:extLst>
              <a:ext uri="{FF2B5EF4-FFF2-40B4-BE49-F238E27FC236}">
                <a16:creationId xmlns:a16="http://schemas.microsoft.com/office/drawing/2014/main" id="{3434B297-1E3D-52CA-B172-403AE1A5E1CB}"/>
              </a:ext>
            </a:extLst>
          </p:cNvPr>
          <p:cNvSpPr/>
          <p:nvPr userDrawn="1"/>
        </p:nvSpPr>
        <p:spPr>
          <a:xfrm>
            <a:off x="257969" y="274638"/>
            <a:ext cx="11676063" cy="6308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6" name="图片 5">
            <a:extLst>
              <a:ext uri="{FF2B5EF4-FFF2-40B4-BE49-F238E27FC236}">
                <a16:creationId xmlns:a16="http://schemas.microsoft.com/office/drawing/2014/main" id="{D7453823-7012-4370-2B6D-2F1EB947C29B}"/>
              </a:ext>
            </a:extLst>
          </p:cNvPr>
          <p:cNvPicPr>
            <a:picLocks noChangeAspect="1"/>
          </p:cNvPicPr>
          <p:nvPr userDrawn="1"/>
        </p:nvPicPr>
        <p:blipFill>
          <a:blip r:embed="rId3">
            <a:alphaModFix amt="50000"/>
          </a:blip>
          <a:srcRect l="9903" t="21327" r="30186" b="21327"/>
          <a:stretch>
            <a:fillRect/>
          </a:stretch>
        </p:blipFill>
        <p:spPr>
          <a:xfrm>
            <a:off x="257968" y="274638"/>
            <a:ext cx="11676064" cy="6308725"/>
          </a:xfrm>
          <a:custGeom>
            <a:avLst/>
            <a:gdLst>
              <a:gd name="connsiteX0" fmla="*/ 0 w 11676064"/>
              <a:gd name="connsiteY0" fmla="*/ 0 h 6308725"/>
              <a:gd name="connsiteX1" fmla="*/ 11676064 w 11676064"/>
              <a:gd name="connsiteY1" fmla="*/ 0 h 6308725"/>
              <a:gd name="connsiteX2" fmla="*/ 11676064 w 11676064"/>
              <a:gd name="connsiteY2" fmla="*/ 6308725 h 6308725"/>
              <a:gd name="connsiteX3" fmla="*/ 0 w 11676064"/>
              <a:gd name="connsiteY3" fmla="*/ 6308725 h 6308725"/>
            </a:gdLst>
            <a:ahLst/>
            <a:cxnLst>
              <a:cxn ang="0">
                <a:pos x="connsiteX0" y="connsiteY0"/>
              </a:cxn>
              <a:cxn ang="0">
                <a:pos x="connsiteX1" y="connsiteY1"/>
              </a:cxn>
              <a:cxn ang="0">
                <a:pos x="connsiteX2" y="connsiteY2"/>
              </a:cxn>
              <a:cxn ang="0">
                <a:pos x="connsiteX3" y="connsiteY3"/>
              </a:cxn>
            </a:cxnLst>
            <a:rect l="l" t="t" r="r" b="b"/>
            <a:pathLst>
              <a:path w="11676064" h="6308725">
                <a:moveTo>
                  <a:pt x="0" y="0"/>
                </a:moveTo>
                <a:lnTo>
                  <a:pt x="11676064" y="0"/>
                </a:lnTo>
                <a:lnTo>
                  <a:pt x="11676064" y="6308725"/>
                </a:lnTo>
                <a:lnTo>
                  <a:pt x="0" y="6308725"/>
                </a:lnTo>
                <a:close/>
              </a:path>
            </a:pathLst>
          </a:custGeom>
        </p:spPr>
      </p:pic>
    </p:spTree>
    <p:extLst>
      <p:ext uri="{BB962C8B-B14F-4D97-AF65-F5344CB8AC3E}">
        <p14:creationId xmlns:p14="http://schemas.microsoft.com/office/powerpoint/2010/main" val="38250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4A4407-05F1-BE9A-0AEC-E0EC1DB220A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4616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C000D3-4D31-4BB1-78DE-F5521E6D5F1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90705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chart" Target="../charts/chart4.xml"/><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chart" Target="../charts/chart3.xml"/><Relationship Id="rId5" Type="http://schemas.openxmlformats.org/officeDocument/2006/relationships/image" Target="../media/image36.svg"/><Relationship Id="rId10" Type="http://schemas.openxmlformats.org/officeDocument/2006/relationships/chart" Target="../charts/chart2.xml"/><Relationship Id="rId4" Type="http://schemas.openxmlformats.org/officeDocument/2006/relationships/image" Target="../media/image35.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5.sv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chart" Target="../charts/chart5.xml"/><Relationship Id="rId11" Type="http://schemas.openxmlformats.org/officeDocument/2006/relationships/image" Target="../media/image52.png"/><Relationship Id="rId5" Type="http://schemas.openxmlformats.org/officeDocument/2006/relationships/image" Target="../media/image47.svg"/><Relationship Id="rId10" Type="http://schemas.openxmlformats.org/officeDocument/2006/relationships/image" Target="../media/image51.sv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57.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a:extLst>
              <a:ext uri="{FF2B5EF4-FFF2-40B4-BE49-F238E27FC236}">
                <a16:creationId xmlns:a16="http://schemas.microsoft.com/office/drawing/2014/main" id="{601A87B8-3588-12F2-EC4B-F994A7AD466E}"/>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47" name="文本框 46">
            <a:extLst>
              <a:ext uri="{FF2B5EF4-FFF2-40B4-BE49-F238E27FC236}">
                <a16:creationId xmlns:a16="http://schemas.microsoft.com/office/drawing/2014/main" id="{85DDB747-19F6-500F-98BF-20D6DFF53EC2}"/>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 name="文本占位符 1">
            <a:extLst>
              <a:ext uri="{FF2B5EF4-FFF2-40B4-BE49-F238E27FC236}">
                <a16:creationId xmlns:a16="http://schemas.microsoft.com/office/drawing/2014/main" id="{B2B58C64-0C91-0E45-C5A6-370D1551668A}"/>
              </a:ext>
            </a:extLst>
          </p:cNvPr>
          <p:cNvSpPr>
            <a:spLocks noGrp="1"/>
          </p:cNvSpPr>
          <p:nvPr>
            <p:ph type="body" sz="quarter" idx="10"/>
          </p:nvPr>
        </p:nvSpPr>
        <p:spPr/>
        <p:txBody>
          <a:bodyPr/>
          <a:lstStyle/>
          <a:p>
            <a:endParaRPr lang="zh-CN" altLang="en-US"/>
          </a:p>
        </p:txBody>
      </p:sp>
      <p:sp>
        <p:nvSpPr>
          <p:cNvPr id="3" name="文本占位符 2">
            <a:extLst>
              <a:ext uri="{FF2B5EF4-FFF2-40B4-BE49-F238E27FC236}">
                <a16:creationId xmlns:a16="http://schemas.microsoft.com/office/drawing/2014/main" id="{12FD2A92-966B-0294-D5FA-7BD9146E6A0A}"/>
              </a:ext>
            </a:extLst>
          </p:cNvPr>
          <p:cNvSpPr>
            <a:spLocks noGrp="1"/>
          </p:cNvSpPr>
          <p:nvPr>
            <p:ph type="body" sz="quarter" idx="11"/>
          </p:nvPr>
        </p:nvSpPr>
        <p:spPr/>
        <p:txBody>
          <a:bodyPr/>
          <a:lstStyle/>
          <a:p>
            <a:endParaRPr lang="zh-CN" altLang="en-US"/>
          </a:p>
        </p:txBody>
      </p:sp>
      <p:grpSp>
        <p:nvGrpSpPr>
          <p:cNvPr id="4" name="组合 3">
            <a:extLst>
              <a:ext uri="{FF2B5EF4-FFF2-40B4-BE49-F238E27FC236}">
                <a16:creationId xmlns:a16="http://schemas.microsoft.com/office/drawing/2014/main" id="{AAA75CFB-BCAA-BF6C-FCBC-CCD05F3BC4FB}"/>
              </a:ext>
            </a:extLst>
          </p:cNvPr>
          <p:cNvGrpSpPr/>
          <p:nvPr/>
        </p:nvGrpSpPr>
        <p:grpSpPr>
          <a:xfrm>
            <a:off x="1328227" y="1118925"/>
            <a:ext cx="10207245" cy="5748066"/>
            <a:chOff x="1328227" y="1118925"/>
            <a:chExt cx="10207245" cy="5748066"/>
          </a:xfrm>
        </p:grpSpPr>
        <p:grpSp>
          <p:nvGrpSpPr>
            <p:cNvPr id="5" name="组合 4">
              <a:extLst>
                <a:ext uri="{FF2B5EF4-FFF2-40B4-BE49-F238E27FC236}">
                  <a16:creationId xmlns:a16="http://schemas.microsoft.com/office/drawing/2014/main" id="{C77A9B0B-0CC7-7329-FE44-1A68244CAB2B}"/>
                </a:ext>
              </a:extLst>
            </p:cNvPr>
            <p:cNvGrpSpPr/>
            <p:nvPr/>
          </p:nvGrpSpPr>
          <p:grpSpPr>
            <a:xfrm>
              <a:off x="1328227" y="1118992"/>
              <a:ext cx="10207245" cy="5747999"/>
              <a:chOff x="1328227" y="1118992"/>
              <a:chExt cx="10207245" cy="5747999"/>
            </a:xfrm>
          </p:grpSpPr>
          <p:sp>
            <p:nvSpPr>
              <p:cNvPr id="9" name="任意多边形: 形状 8">
                <a:extLst>
                  <a:ext uri="{FF2B5EF4-FFF2-40B4-BE49-F238E27FC236}">
                    <a16:creationId xmlns:a16="http://schemas.microsoft.com/office/drawing/2014/main" id="{27B8BDDF-F6AA-1A43-A11F-E73A1D8C5990}"/>
                  </a:ext>
                </a:extLst>
              </p:cNvPr>
              <p:cNvSpPr/>
              <p:nvPr/>
            </p:nvSpPr>
            <p:spPr>
              <a:xfrm>
                <a:off x="10943206" y="1134232"/>
                <a:ext cx="592266" cy="1284844"/>
              </a:xfrm>
              <a:custGeom>
                <a:avLst/>
                <a:gdLst>
                  <a:gd name="connsiteX0" fmla="*/ 250634 w 592266"/>
                  <a:gd name="connsiteY0" fmla="*/ 0 h 1284844"/>
                  <a:gd name="connsiteX1" fmla="*/ 342323 w 592266"/>
                  <a:gd name="connsiteY1" fmla="*/ 115 h 1284844"/>
                  <a:gd name="connsiteX2" fmla="*/ 342897 w 592266"/>
                  <a:gd name="connsiteY2" fmla="*/ 230 h 1284844"/>
                  <a:gd name="connsiteX3" fmla="*/ 592267 w 592266"/>
                  <a:gd name="connsiteY3" fmla="*/ 292656 h 1284844"/>
                  <a:gd name="connsiteX4" fmla="*/ 592267 w 592266"/>
                  <a:gd name="connsiteY4" fmla="*/ 1284845 h 1284844"/>
                  <a:gd name="connsiteX5" fmla="*/ 112785 w 592266"/>
                  <a:gd name="connsiteY5" fmla="*/ 1284845 h 1284844"/>
                  <a:gd name="connsiteX6" fmla="*/ 0 w 592266"/>
                  <a:gd name="connsiteY6" fmla="*/ 1284845 h 1284844"/>
                  <a:gd name="connsiteX7" fmla="*/ 0 w 592266"/>
                  <a:gd name="connsiteY7" fmla="*/ 292598 h 1284844"/>
                  <a:gd name="connsiteX8" fmla="*/ 250634 w 592266"/>
                  <a:gd name="connsiteY8" fmla="*/ 0 h 12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66" h="1284844">
                    <a:moveTo>
                      <a:pt x="250634" y="0"/>
                    </a:moveTo>
                    <a:lnTo>
                      <a:pt x="342323" y="115"/>
                    </a:lnTo>
                    <a:cubicBezTo>
                      <a:pt x="342495" y="172"/>
                      <a:pt x="342667" y="172"/>
                      <a:pt x="342897" y="230"/>
                    </a:cubicBezTo>
                    <a:cubicBezTo>
                      <a:pt x="484195" y="22649"/>
                      <a:pt x="592267" y="144977"/>
                      <a:pt x="592267" y="292656"/>
                    </a:cubicBezTo>
                    <a:lnTo>
                      <a:pt x="592267" y="1284845"/>
                    </a:lnTo>
                    <a:lnTo>
                      <a:pt x="112785" y="1284845"/>
                    </a:lnTo>
                    <a:lnTo>
                      <a:pt x="0" y="1284845"/>
                    </a:lnTo>
                    <a:lnTo>
                      <a:pt x="0" y="292598"/>
                    </a:lnTo>
                    <a:cubicBezTo>
                      <a:pt x="0" y="144574"/>
                      <a:pt x="108704" y="21902"/>
                      <a:pt x="250634" y="0"/>
                    </a:cubicBezTo>
                    <a:close/>
                  </a:path>
                </a:pathLst>
              </a:custGeom>
              <a:solidFill>
                <a:srgbClr val="DFDFDF"/>
              </a:solidFill>
              <a:ln w="6779" cap="flat">
                <a:solidFill>
                  <a:srgbClr val="000000"/>
                </a:solidFill>
                <a:prstDash val="solid"/>
                <a:miter/>
              </a:ln>
            </p:spPr>
            <p:txBody>
              <a:bodyPr rtlCol="0" anchor="ctr"/>
              <a:lstStyle/>
              <a:p>
                <a:endParaRPr lang="zh-CN" altLang="en-US" dirty="0">
                  <a:latin typeface="思源黑体 CN Normal" panose="020B0400000000000000" pitchFamily="34" charset="-122"/>
                </a:endParaRPr>
              </a:p>
            </p:txBody>
          </p:sp>
          <p:sp>
            <p:nvSpPr>
              <p:cNvPr id="10" name="任意多边形: 形状 9">
                <a:extLst>
                  <a:ext uri="{FF2B5EF4-FFF2-40B4-BE49-F238E27FC236}">
                    <a16:creationId xmlns:a16="http://schemas.microsoft.com/office/drawing/2014/main" id="{FE54CC52-2F4F-377F-E058-33D62FF82B09}"/>
                  </a:ext>
                </a:extLst>
              </p:cNvPr>
              <p:cNvSpPr/>
              <p:nvPr/>
            </p:nvSpPr>
            <p:spPr>
              <a:xfrm>
                <a:off x="1675493" y="1118992"/>
                <a:ext cx="9518346" cy="5747999"/>
              </a:xfrm>
              <a:custGeom>
                <a:avLst/>
                <a:gdLst>
                  <a:gd name="connsiteX0" fmla="*/ 0 w 9518346"/>
                  <a:gd name="connsiteY0" fmla="*/ 5372594 h 5747999"/>
                  <a:gd name="connsiteX1" fmla="*/ 6639101 w 9518346"/>
                  <a:gd name="connsiteY1" fmla="*/ 5380642 h 5747999"/>
                  <a:gd name="connsiteX2" fmla="*/ 7127435 w 9518346"/>
                  <a:gd name="connsiteY2" fmla="*/ 5744291 h 5747999"/>
                  <a:gd name="connsiteX3" fmla="*/ 7522242 w 9518346"/>
                  <a:gd name="connsiteY3" fmla="*/ 5027398 h 5747999"/>
                  <a:gd name="connsiteX4" fmla="*/ 7854734 w 9518346"/>
                  <a:gd name="connsiteY4" fmla="*/ 4580625 h 5747999"/>
                  <a:gd name="connsiteX5" fmla="*/ 8737931 w 9518346"/>
                  <a:gd name="connsiteY5" fmla="*/ 5463765 h 5747999"/>
                  <a:gd name="connsiteX6" fmla="*/ 9267770 w 9518346"/>
                  <a:gd name="connsiteY6" fmla="*/ 5463765 h 5747999"/>
                  <a:gd name="connsiteX7" fmla="*/ 9267770 w 9518346"/>
                  <a:gd name="connsiteY7" fmla="*/ 302888 h 5747999"/>
                  <a:gd name="connsiteX8" fmla="*/ 9518346 w 9518346"/>
                  <a:gd name="connsiteY8" fmla="*/ 10232 h 5747999"/>
                  <a:gd name="connsiteX9" fmla="*/ 1672810 w 9518346"/>
                  <a:gd name="connsiteY9" fmla="*/ 0 h 5747999"/>
                  <a:gd name="connsiteX10" fmla="*/ 1350722 w 9518346"/>
                  <a:gd name="connsiteY10" fmla="*/ 571400 h 5747999"/>
                  <a:gd name="connsiteX11" fmla="*/ 1340318 w 9518346"/>
                  <a:gd name="connsiteY11" fmla="*/ 4591030 h 5747999"/>
                  <a:gd name="connsiteX12" fmla="*/ 529896 w 9518346"/>
                  <a:gd name="connsiteY12" fmla="*/ 4601434 h 5747999"/>
                  <a:gd name="connsiteX13" fmla="*/ 249369 w 9518346"/>
                  <a:gd name="connsiteY13" fmla="*/ 4767681 h 5747999"/>
                  <a:gd name="connsiteX14" fmla="*/ 0 w 9518346"/>
                  <a:gd name="connsiteY14" fmla="*/ 5372594 h 574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18346" h="5747999">
                    <a:moveTo>
                      <a:pt x="0" y="5372594"/>
                    </a:moveTo>
                    <a:lnTo>
                      <a:pt x="6639101" y="5380642"/>
                    </a:lnTo>
                    <a:cubicBezTo>
                      <a:pt x="6639101" y="5380642"/>
                      <a:pt x="6929975" y="5791027"/>
                      <a:pt x="7127435" y="5744291"/>
                    </a:cubicBezTo>
                    <a:cubicBezTo>
                      <a:pt x="7304259" y="5702442"/>
                      <a:pt x="7428714" y="5671573"/>
                      <a:pt x="7522242" y="5027398"/>
                    </a:cubicBezTo>
                    <a:cubicBezTo>
                      <a:pt x="7540982" y="4898459"/>
                      <a:pt x="7589786" y="4658574"/>
                      <a:pt x="7854734" y="4580625"/>
                    </a:cubicBezTo>
                    <a:cubicBezTo>
                      <a:pt x="8159864" y="4490891"/>
                      <a:pt x="8737931" y="5463765"/>
                      <a:pt x="8737931" y="5463765"/>
                    </a:cubicBezTo>
                    <a:lnTo>
                      <a:pt x="9267770" y="5463765"/>
                    </a:lnTo>
                    <a:lnTo>
                      <a:pt x="9267770" y="302888"/>
                    </a:lnTo>
                    <a:cubicBezTo>
                      <a:pt x="9267770" y="154807"/>
                      <a:pt x="9376474" y="32134"/>
                      <a:pt x="9518346" y="10232"/>
                    </a:cubicBezTo>
                    <a:lnTo>
                      <a:pt x="1672810" y="0"/>
                    </a:lnTo>
                    <a:cubicBezTo>
                      <a:pt x="1672810" y="0"/>
                      <a:pt x="1319565" y="166246"/>
                      <a:pt x="1350722" y="571400"/>
                    </a:cubicBezTo>
                    <a:lnTo>
                      <a:pt x="1340318" y="4591030"/>
                    </a:lnTo>
                    <a:lnTo>
                      <a:pt x="529896" y="4601434"/>
                    </a:lnTo>
                    <a:cubicBezTo>
                      <a:pt x="529896" y="4601434"/>
                      <a:pt x="374054" y="4580683"/>
                      <a:pt x="249369" y="4767681"/>
                    </a:cubicBezTo>
                    <a:lnTo>
                      <a:pt x="0" y="5372594"/>
                    </a:lnTo>
                    <a:close/>
                  </a:path>
                </a:pathLst>
              </a:custGeom>
              <a:solidFill>
                <a:schemeClr val="bg1">
                  <a:lumMod val="95000"/>
                </a:schemeClr>
              </a:solidFill>
              <a:ln w="6779" cap="flat">
                <a:solidFill>
                  <a:schemeClr val="tx1"/>
                </a:solidFill>
                <a:prstDash val="solid"/>
                <a:miter/>
              </a:ln>
            </p:spPr>
            <p:txBody>
              <a:bodyPr rtlCol="0" anchor="ctr"/>
              <a:lstStyle/>
              <a:p>
                <a:endParaRPr lang="zh-CN" altLang="en-US" dirty="0">
                  <a:latin typeface="思源黑体 CN Normal" panose="020B0400000000000000" pitchFamily="34" charset="-122"/>
                </a:endParaRPr>
              </a:p>
            </p:txBody>
          </p:sp>
          <p:sp>
            <p:nvSpPr>
              <p:cNvPr id="11" name="任意多边形: 形状 10">
                <a:extLst>
                  <a:ext uri="{FF2B5EF4-FFF2-40B4-BE49-F238E27FC236}">
                    <a16:creationId xmlns:a16="http://schemas.microsoft.com/office/drawing/2014/main" id="{F22CE52F-1CF8-531E-18AD-D58CDDC26F9A}"/>
                  </a:ext>
                </a:extLst>
              </p:cNvPr>
              <p:cNvSpPr/>
              <p:nvPr/>
            </p:nvSpPr>
            <p:spPr>
              <a:xfrm>
                <a:off x="9104264" y="5692708"/>
                <a:ext cx="1308126" cy="886886"/>
              </a:xfrm>
              <a:custGeom>
                <a:avLst/>
                <a:gdLst>
                  <a:gd name="connsiteX0" fmla="*/ 0 w 1308126"/>
                  <a:gd name="connsiteY0" fmla="*/ 886887 h 886886"/>
                  <a:gd name="connsiteX1" fmla="*/ 90826 w 1308126"/>
                  <a:gd name="connsiteY1" fmla="*/ 459027 h 886886"/>
                  <a:gd name="connsiteX2" fmla="*/ 426135 w 1308126"/>
                  <a:gd name="connsiteY2" fmla="*/ 5931 h 886886"/>
                  <a:gd name="connsiteX3" fmla="*/ 1308126 w 1308126"/>
                  <a:gd name="connsiteY3" fmla="*/ 886887 h 886886"/>
                  <a:gd name="connsiteX4" fmla="*/ 0 w 1308126"/>
                  <a:gd name="connsiteY4" fmla="*/ 886887 h 88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26" h="886886">
                    <a:moveTo>
                      <a:pt x="0" y="886887"/>
                    </a:moveTo>
                    <a:cubicBezTo>
                      <a:pt x="33284" y="786518"/>
                      <a:pt x="63348" y="649130"/>
                      <a:pt x="90826" y="459027"/>
                    </a:cubicBezTo>
                    <a:cubicBezTo>
                      <a:pt x="109681" y="328249"/>
                      <a:pt x="158946" y="84973"/>
                      <a:pt x="426135" y="5931"/>
                    </a:cubicBezTo>
                    <a:cubicBezTo>
                      <a:pt x="711663" y="-78514"/>
                      <a:pt x="1234143" y="764674"/>
                      <a:pt x="1308126" y="886887"/>
                    </a:cubicBezTo>
                    <a:lnTo>
                      <a:pt x="0" y="886887"/>
                    </a:lnTo>
                    <a:close/>
                  </a:path>
                </a:pathLst>
              </a:custGeom>
              <a:solidFill>
                <a:srgbClr val="DFDFDF"/>
              </a:solidFill>
              <a:ln w="6779" cap="flat">
                <a:solidFill>
                  <a:srgbClr val="000000"/>
                </a:solidFill>
                <a:prstDash val="solid"/>
                <a:miter/>
              </a:ln>
            </p:spPr>
            <p:txBody>
              <a:bodyPr rtlCol="0" anchor="ctr"/>
              <a:lstStyle/>
              <a:p>
                <a:endParaRPr lang="zh-CN" altLang="en-US" dirty="0">
                  <a:latin typeface="思源黑体 CN Normal" panose="020B0400000000000000" pitchFamily="34" charset="-122"/>
                </a:endParaRPr>
              </a:p>
            </p:txBody>
          </p:sp>
          <p:sp>
            <p:nvSpPr>
              <p:cNvPr id="12" name="任意多边形: 形状 11">
                <a:extLst>
                  <a:ext uri="{FF2B5EF4-FFF2-40B4-BE49-F238E27FC236}">
                    <a16:creationId xmlns:a16="http://schemas.microsoft.com/office/drawing/2014/main" id="{9B0E356D-3F73-F886-390C-8717ACC806BF}"/>
                  </a:ext>
                </a:extLst>
              </p:cNvPr>
              <p:cNvSpPr/>
              <p:nvPr/>
            </p:nvSpPr>
            <p:spPr>
              <a:xfrm>
                <a:off x="1328227" y="6491701"/>
                <a:ext cx="7398131" cy="371582"/>
              </a:xfrm>
              <a:custGeom>
                <a:avLst/>
                <a:gdLst>
                  <a:gd name="connsiteX0" fmla="*/ 0 w 7398131"/>
                  <a:gd name="connsiteY0" fmla="*/ 0 h 371582"/>
                  <a:gd name="connsiteX1" fmla="*/ 0 w 7398131"/>
                  <a:gd name="connsiteY1" fmla="*/ 0 h 371582"/>
                  <a:gd name="connsiteX2" fmla="*/ 525642 w 7398131"/>
                  <a:gd name="connsiteY2" fmla="*/ 0 h 371582"/>
                  <a:gd name="connsiteX3" fmla="*/ 6989874 w 7398131"/>
                  <a:gd name="connsiteY3" fmla="*/ 0 h 371582"/>
                  <a:gd name="connsiteX4" fmla="*/ 7398132 w 7398131"/>
                  <a:gd name="connsiteY4" fmla="*/ 371582 h 371582"/>
                  <a:gd name="connsiteX5" fmla="*/ 364282 w 7398131"/>
                  <a:gd name="connsiteY5" fmla="*/ 371582 h 371582"/>
                  <a:gd name="connsiteX6" fmla="*/ 0 w 7398131"/>
                  <a:gd name="connsiteY6" fmla="*/ 0 h 3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1" h="371582">
                    <a:moveTo>
                      <a:pt x="0" y="0"/>
                    </a:moveTo>
                    <a:lnTo>
                      <a:pt x="0" y="0"/>
                    </a:lnTo>
                    <a:lnTo>
                      <a:pt x="525642" y="0"/>
                    </a:lnTo>
                    <a:lnTo>
                      <a:pt x="6989874" y="0"/>
                    </a:lnTo>
                    <a:cubicBezTo>
                      <a:pt x="6989874" y="0"/>
                      <a:pt x="7213490" y="332090"/>
                      <a:pt x="7398132" y="371582"/>
                    </a:cubicBezTo>
                    <a:lnTo>
                      <a:pt x="364282" y="371582"/>
                    </a:lnTo>
                    <a:cubicBezTo>
                      <a:pt x="206371" y="308636"/>
                      <a:pt x="33686" y="47138"/>
                      <a:pt x="0" y="0"/>
                    </a:cubicBezTo>
                    <a:close/>
                  </a:path>
                </a:pathLst>
              </a:custGeom>
              <a:solidFill>
                <a:srgbClr val="DFDFDF"/>
              </a:solidFill>
              <a:ln w="6779" cap="flat">
                <a:solidFill>
                  <a:srgbClr val="000000"/>
                </a:solidFill>
                <a:prstDash val="solid"/>
                <a:miter/>
              </a:ln>
            </p:spPr>
            <p:txBody>
              <a:bodyPr rtlCol="0" anchor="ctr"/>
              <a:lstStyle/>
              <a:p>
                <a:endParaRPr lang="zh-CN" altLang="en-US" dirty="0">
                  <a:latin typeface="思源黑体 CN Normal" panose="020B0400000000000000" pitchFamily="34" charset="-122"/>
                </a:endParaRPr>
              </a:p>
            </p:txBody>
          </p:sp>
        </p:grpSp>
        <p:grpSp>
          <p:nvGrpSpPr>
            <p:cNvPr id="6" name="组合 5">
              <a:extLst>
                <a:ext uri="{FF2B5EF4-FFF2-40B4-BE49-F238E27FC236}">
                  <a16:creationId xmlns:a16="http://schemas.microsoft.com/office/drawing/2014/main" id="{5845229C-424A-2713-7371-3CDB4D1C3764}"/>
                </a:ext>
              </a:extLst>
            </p:cNvPr>
            <p:cNvGrpSpPr/>
            <p:nvPr/>
          </p:nvGrpSpPr>
          <p:grpSpPr>
            <a:xfrm>
              <a:off x="1927860" y="1118925"/>
              <a:ext cx="9263458" cy="4824295"/>
              <a:chOff x="1927860" y="1118925"/>
              <a:chExt cx="9263458" cy="4824295"/>
            </a:xfrm>
          </p:grpSpPr>
          <p:sp>
            <p:nvSpPr>
              <p:cNvPr id="7" name="任意多边形: 形状 6">
                <a:extLst>
                  <a:ext uri="{FF2B5EF4-FFF2-40B4-BE49-F238E27FC236}">
                    <a16:creationId xmlns:a16="http://schemas.microsoft.com/office/drawing/2014/main" id="{66E84823-4303-AD33-69D8-2620132098CF}"/>
                  </a:ext>
                </a:extLst>
              </p:cNvPr>
              <p:cNvSpPr/>
              <p:nvPr/>
            </p:nvSpPr>
            <p:spPr>
              <a:xfrm>
                <a:off x="3091191" y="1118925"/>
                <a:ext cx="8100127" cy="252608"/>
              </a:xfrm>
              <a:custGeom>
                <a:avLst/>
                <a:gdLst>
                  <a:gd name="connsiteX0" fmla="*/ 254591 w 8100127"/>
                  <a:gd name="connsiteY0" fmla="*/ 0 h 252608"/>
                  <a:gd name="connsiteX1" fmla="*/ 8100127 w 8100127"/>
                  <a:gd name="connsiteY1" fmla="*/ 10232 h 252608"/>
                  <a:gd name="connsiteX2" fmla="*/ 7868753 w 8100127"/>
                  <a:gd name="connsiteY2" fmla="*/ 197769 h 252608"/>
                  <a:gd name="connsiteX3" fmla="*/ 7858736 w 8100127"/>
                  <a:gd name="connsiteY3" fmla="*/ 252608 h 252608"/>
                  <a:gd name="connsiteX4" fmla="*/ 0 w 8100127"/>
                  <a:gd name="connsiteY4" fmla="*/ 252608 h 252608"/>
                  <a:gd name="connsiteX5" fmla="*/ 20722 w 8100127"/>
                  <a:gd name="connsiteY5" fmla="*/ 212560 h 252608"/>
                  <a:gd name="connsiteX6" fmla="*/ 254591 w 8100127"/>
                  <a:gd name="connsiteY6" fmla="*/ 0 h 25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0127" h="252608">
                    <a:moveTo>
                      <a:pt x="254591" y="0"/>
                    </a:moveTo>
                    <a:lnTo>
                      <a:pt x="8100127" y="10232"/>
                    </a:lnTo>
                    <a:cubicBezTo>
                      <a:pt x="7993723" y="26659"/>
                      <a:pt x="7905976" y="99769"/>
                      <a:pt x="7868753" y="197769"/>
                    </a:cubicBezTo>
                    <a:lnTo>
                      <a:pt x="7858736" y="252608"/>
                    </a:lnTo>
                    <a:lnTo>
                      <a:pt x="0" y="252608"/>
                    </a:lnTo>
                    <a:lnTo>
                      <a:pt x="20722" y="212560"/>
                    </a:lnTo>
                    <a:cubicBezTo>
                      <a:pt x="116605" y="64940"/>
                      <a:pt x="254591" y="0"/>
                      <a:pt x="254591" y="0"/>
                    </a:cubicBezTo>
                    <a:close/>
                  </a:path>
                </a:pathLst>
              </a:custGeom>
              <a:gradFill>
                <a:gsLst>
                  <a:gs pos="0">
                    <a:schemeClr val="bg1">
                      <a:lumMod val="65000"/>
                    </a:schemeClr>
                  </a:gs>
                  <a:gs pos="100000">
                    <a:schemeClr val="bg1">
                      <a:lumMod val="95000"/>
                      <a:alpha val="0"/>
                    </a:schemeClr>
                  </a:gs>
                </a:gsLst>
                <a:lin ang="5400000" scaled="1"/>
              </a:gradFill>
              <a:ln w="6779" cap="flat">
                <a:noFill/>
                <a:prstDash val="solid"/>
                <a:miter/>
              </a:ln>
            </p:spPr>
            <p:txBody>
              <a:bodyPr rtlCol="0" anchor="ctr"/>
              <a:lstStyle/>
              <a:p>
                <a:endParaRPr lang="zh-CN" altLang="en-US" dirty="0">
                  <a:latin typeface="思源黑体 CN Normal" panose="020B0400000000000000" pitchFamily="34" charset="-122"/>
                </a:endParaRPr>
              </a:p>
            </p:txBody>
          </p:sp>
          <p:sp>
            <p:nvSpPr>
              <p:cNvPr id="8" name="任意多边形: 形状 7">
                <a:extLst>
                  <a:ext uri="{FF2B5EF4-FFF2-40B4-BE49-F238E27FC236}">
                    <a16:creationId xmlns:a16="http://schemas.microsoft.com/office/drawing/2014/main" id="{C43BEB58-A613-AC4E-73DE-00E7E1CF6AD5}"/>
                  </a:ext>
                </a:extLst>
              </p:cNvPr>
              <p:cNvSpPr/>
              <p:nvPr/>
            </p:nvSpPr>
            <p:spPr>
              <a:xfrm>
                <a:off x="1927860" y="5690612"/>
                <a:ext cx="7597140" cy="252608"/>
              </a:xfrm>
              <a:custGeom>
                <a:avLst/>
                <a:gdLst>
                  <a:gd name="connsiteX0" fmla="*/ 254591 w 8100127"/>
                  <a:gd name="connsiteY0" fmla="*/ 0 h 252608"/>
                  <a:gd name="connsiteX1" fmla="*/ 8100127 w 8100127"/>
                  <a:gd name="connsiteY1" fmla="*/ 10232 h 252608"/>
                  <a:gd name="connsiteX2" fmla="*/ 7868753 w 8100127"/>
                  <a:gd name="connsiteY2" fmla="*/ 197769 h 252608"/>
                  <a:gd name="connsiteX3" fmla="*/ 7858736 w 8100127"/>
                  <a:gd name="connsiteY3" fmla="*/ 252608 h 252608"/>
                  <a:gd name="connsiteX4" fmla="*/ 0 w 8100127"/>
                  <a:gd name="connsiteY4" fmla="*/ 252608 h 252608"/>
                  <a:gd name="connsiteX5" fmla="*/ 20722 w 8100127"/>
                  <a:gd name="connsiteY5" fmla="*/ 212560 h 252608"/>
                  <a:gd name="connsiteX6" fmla="*/ 254591 w 8100127"/>
                  <a:gd name="connsiteY6" fmla="*/ 0 h 25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0127" h="252608">
                    <a:moveTo>
                      <a:pt x="254591" y="0"/>
                    </a:moveTo>
                    <a:lnTo>
                      <a:pt x="8100127" y="10232"/>
                    </a:lnTo>
                    <a:cubicBezTo>
                      <a:pt x="7993723" y="26659"/>
                      <a:pt x="7905976" y="99769"/>
                      <a:pt x="7868753" y="197769"/>
                    </a:cubicBezTo>
                    <a:lnTo>
                      <a:pt x="7858736" y="252608"/>
                    </a:lnTo>
                    <a:lnTo>
                      <a:pt x="0" y="252608"/>
                    </a:lnTo>
                    <a:lnTo>
                      <a:pt x="20722" y="212560"/>
                    </a:lnTo>
                    <a:cubicBezTo>
                      <a:pt x="116605" y="64940"/>
                      <a:pt x="254591" y="0"/>
                      <a:pt x="254591" y="0"/>
                    </a:cubicBezTo>
                    <a:close/>
                  </a:path>
                </a:pathLst>
              </a:custGeom>
              <a:gradFill>
                <a:gsLst>
                  <a:gs pos="0">
                    <a:schemeClr val="bg1">
                      <a:lumMod val="85000"/>
                    </a:schemeClr>
                  </a:gs>
                  <a:gs pos="100000">
                    <a:schemeClr val="bg1">
                      <a:lumMod val="95000"/>
                      <a:alpha val="0"/>
                    </a:schemeClr>
                  </a:gs>
                </a:gsLst>
                <a:lin ang="5400000" scaled="1"/>
              </a:gradFill>
              <a:ln w="6779" cap="flat">
                <a:noFill/>
                <a:prstDash val="solid"/>
                <a:miter/>
              </a:ln>
            </p:spPr>
            <p:txBody>
              <a:bodyPr rtlCol="0" anchor="ctr"/>
              <a:lstStyle/>
              <a:p>
                <a:endParaRPr lang="zh-CN" altLang="en-US" dirty="0">
                  <a:latin typeface="思源黑体 CN Normal" panose="020B0400000000000000" pitchFamily="34" charset="-122"/>
                </a:endParaRPr>
              </a:p>
            </p:txBody>
          </p:sp>
        </p:grpSp>
      </p:grpSp>
      <p:sp>
        <p:nvSpPr>
          <p:cNvPr id="13" name="文本框 12">
            <a:extLst>
              <a:ext uri="{FF2B5EF4-FFF2-40B4-BE49-F238E27FC236}">
                <a16:creationId xmlns:a16="http://schemas.microsoft.com/office/drawing/2014/main" id="{07E141B0-CBD4-E660-1620-56ADBC615EB9}"/>
              </a:ext>
            </a:extLst>
          </p:cNvPr>
          <p:cNvSpPr txBox="1"/>
          <p:nvPr/>
        </p:nvSpPr>
        <p:spPr>
          <a:xfrm>
            <a:off x="3443956" y="1429415"/>
            <a:ext cx="4339650" cy="1446550"/>
          </a:xfrm>
          <a:prstGeom prst="rect">
            <a:avLst/>
          </a:prstGeom>
          <a:noFill/>
          <a:ln w="3175">
            <a:noFill/>
          </a:ln>
        </p:spPr>
        <p:txBody>
          <a:bodyPr wrap="none" rtlCol="0">
            <a:noAutofit/>
          </a:bodyPr>
          <a:lstStyle/>
          <a:p>
            <a:r>
              <a:rPr lang="zh-CN" altLang="en-US" sz="8800" dirty="0">
                <a:ln w="19050">
                  <a:solidFill>
                    <a:schemeClr val="tx1"/>
                  </a:solidFill>
                </a:ln>
                <a:solidFill>
                  <a:schemeClr val="accent3">
                    <a:lumMod val="60000"/>
                    <a:lumOff val="40000"/>
                  </a:schemeClr>
                </a:solidFill>
                <a:latin typeface="优设标题黑" panose="00000500000000000000" pitchFamily="2" charset="-122"/>
                <a:ea typeface="优设标题黑" panose="00000500000000000000" pitchFamily="2" charset="-122"/>
              </a:rPr>
              <a:t>今日知识</a:t>
            </a:r>
          </a:p>
        </p:txBody>
      </p:sp>
      <p:sp>
        <p:nvSpPr>
          <p:cNvPr id="14" name="文本框 13">
            <a:extLst>
              <a:ext uri="{FF2B5EF4-FFF2-40B4-BE49-F238E27FC236}">
                <a16:creationId xmlns:a16="http://schemas.microsoft.com/office/drawing/2014/main" id="{13BA1B8F-FEA4-63E7-06A7-E950059FA633}"/>
              </a:ext>
            </a:extLst>
          </p:cNvPr>
          <p:cNvSpPr txBox="1"/>
          <p:nvPr/>
        </p:nvSpPr>
        <p:spPr>
          <a:xfrm>
            <a:off x="6012341" y="2427674"/>
            <a:ext cx="4339650" cy="1446550"/>
          </a:xfrm>
          <a:prstGeom prst="rect">
            <a:avLst/>
          </a:prstGeom>
          <a:noFill/>
          <a:ln w="3175">
            <a:noFill/>
          </a:ln>
        </p:spPr>
        <p:txBody>
          <a:bodyPr wrap="none" rtlCol="0">
            <a:noAutofit/>
          </a:bodyPr>
          <a:lstStyle>
            <a:defPPr>
              <a:defRPr lang="zh-CN"/>
            </a:defPPr>
            <a:lvl1pPr>
              <a:defRPr sz="8800">
                <a:ln w="3175">
                  <a:solidFill>
                    <a:srgbClr val="000000"/>
                  </a:solidFill>
                </a:ln>
                <a:solidFill>
                  <a:srgbClr val="59F160"/>
                </a:solidFill>
                <a:latin typeface="优设标题黑" panose="00000500000000000000" pitchFamily="2" charset="-122"/>
                <a:ea typeface="优设标题黑" panose="00000500000000000000" pitchFamily="2" charset="-122"/>
              </a:defRPr>
            </a:lvl1pPr>
          </a:lstStyle>
          <a:p>
            <a:r>
              <a:rPr lang="zh-CN" altLang="en-US" dirty="0">
                <a:ln w="19050">
                  <a:solidFill>
                    <a:schemeClr val="tx1"/>
                  </a:solidFill>
                </a:ln>
                <a:solidFill>
                  <a:schemeClr val="accent3">
                    <a:lumMod val="60000"/>
                    <a:lumOff val="40000"/>
                  </a:schemeClr>
                </a:solidFill>
              </a:rPr>
              <a:t>宇宙探秘</a:t>
            </a:r>
          </a:p>
        </p:txBody>
      </p:sp>
      <p:sp>
        <p:nvSpPr>
          <p:cNvPr id="15" name="文本框 14">
            <a:extLst>
              <a:ext uri="{FF2B5EF4-FFF2-40B4-BE49-F238E27FC236}">
                <a16:creationId xmlns:a16="http://schemas.microsoft.com/office/drawing/2014/main" id="{DCDC4CFE-982B-6E1C-F6C4-3ED643E5D06E}"/>
              </a:ext>
            </a:extLst>
          </p:cNvPr>
          <p:cNvSpPr txBox="1"/>
          <p:nvPr/>
        </p:nvSpPr>
        <p:spPr>
          <a:xfrm>
            <a:off x="11145464" y="1922625"/>
            <a:ext cx="639590" cy="615126"/>
          </a:xfrm>
          <a:prstGeom prst="rect">
            <a:avLst/>
          </a:prstGeom>
          <a:noFill/>
        </p:spPr>
        <p:txBody>
          <a:bodyPr wrap="square" rtlCol="0">
            <a:prstTxWarp prst="textCircle">
              <a:avLst/>
            </a:prstTxWarp>
            <a:spAutoFit/>
          </a:bodyPr>
          <a:lstStyle/>
          <a:p>
            <a:pPr algn="dist"/>
            <a:r>
              <a:rPr lang="en-US" altLang="zh-CN" sz="1000" b="0" i="0" dirty="0">
                <a:solidFill>
                  <a:schemeClr val="accent3">
                    <a:lumMod val="60000"/>
                    <a:lumOff val="40000"/>
                  </a:schemeClr>
                </a:solidFill>
                <a:effectLst/>
                <a:latin typeface="+mn-ea"/>
              </a:rPr>
              <a:t>THE UNIVERSE OF KNOWLEDGE</a:t>
            </a:r>
          </a:p>
        </p:txBody>
      </p:sp>
      <p:sp>
        <p:nvSpPr>
          <p:cNvPr id="16" name="文本框 15">
            <a:extLst>
              <a:ext uri="{FF2B5EF4-FFF2-40B4-BE49-F238E27FC236}">
                <a16:creationId xmlns:a16="http://schemas.microsoft.com/office/drawing/2014/main" id="{7944D062-D84C-7ABB-81A3-F2640B13B3D2}"/>
              </a:ext>
            </a:extLst>
          </p:cNvPr>
          <p:cNvSpPr txBox="1"/>
          <p:nvPr/>
        </p:nvSpPr>
        <p:spPr>
          <a:xfrm>
            <a:off x="3230498" y="3648147"/>
            <a:ext cx="7040468" cy="495392"/>
          </a:xfrm>
          <a:prstGeom prst="rect">
            <a:avLst/>
          </a:prstGeom>
          <a:noFill/>
        </p:spPr>
        <p:txBody>
          <a:bodyPr wrap="square" rtlCol="0">
            <a:noAutofit/>
          </a:bodyPr>
          <a:lstStyle/>
          <a:p>
            <a:pPr>
              <a:lnSpc>
                <a:spcPct val="130000"/>
              </a:lnSpc>
            </a:pPr>
            <a:r>
              <a:rPr lang="en-US" altLang="zh-CN" sz="1050" dirty="0">
                <a:latin typeface="+mn-ea"/>
              </a:rPr>
              <a:t>Lorem ipsum dolor sit amet, consectetuer adipiscing elit. Maecenas porttitor congue massa. Fusce posuere, magna sed pulvinar ultricies, purus </a:t>
            </a:r>
            <a:r>
              <a:rPr lang="en-US" altLang="zh-CN" sz="1050" dirty="0" err="1">
                <a:latin typeface="+mn-ea"/>
              </a:rPr>
              <a:t>lectus</a:t>
            </a:r>
            <a:r>
              <a:rPr lang="en-US" altLang="zh-CN" sz="1050" dirty="0">
                <a:latin typeface="+mn-ea"/>
              </a:rPr>
              <a:t> </a:t>
            </a:r>
            <a:r>
              <a:rPr lang="en-US" altLang="zh-CN" sz="1050" dirty="0" err="1">
                <a:latin typeface="+mn-ea"/>
              </a:rPr>
              <a:t>malesuada</a:t>
            </a:r>
            <a:endParaRPr lang="en-US" altLang="zh-CN" sz="1050" dirty="0">
              <a:latin typeface="+mn-ea"/>
            </a:endParaRPr>
          </a:p>
        </p:txBody>
      </p:sp>
      <p:sp>
        <p:nvSpPr>
          <p:cNvPr id="17" name="文本框 16">
            <a:extLst>
              <a:ext uri="{FF2B5EF4-FFF2-40B4-BE49-F238E27FC236}">
                <a16:creationId xmlns:a16="http://schemas.microsoft.com/office/drawing/2014/main" id="{2B811BCD-892E-B9DB-A2E9-5A34B44A5DEB}"/>
              </a:ext>
            </a:extLst>
          </p:cNvPr>
          <p:cNvSpPr txBox="1"/>
          <p:nvPr/>
        </p:nvSpPr>
        <p:spPr>
          <a:xfrm>
            <a:off x="7720073" y="1804544"/>
            <a:ext cx="3095800" cy="707886"/>
          </a:xfrm>
          <a:prstGeom prst="rect">
            <a:avLst/>
          </a:prstGeom>
          <a:noFill/>
        </p:spPr>
        <p:txBody>
          <a:bodyPr wrap="square" rtlCol="0">
            <a:noAutofit/>
          </a:bodyPr>
          <a:lstStyle>
            <a:defPPr>
              <a:defRPr lang="zh-CN"/>
            </a:defPPr>
            <a:lvl1pPr>
              <a:defRPr sz="2000" b="0" i="0">
                <a:effectLst/>
                <a:latin typeface="优设标题黑" panose="00000500000000000000" pitchFamily="2" charset="-122"/>
                <a:ea typeface="优设标题黑" panose="00000500000000000000" pitchFamily="2" charset="-122"/>
              </a:defRPr>
            </a:lvl1pPr>
          </a:lstStyle>
          <a:p>
            <a:r>
              <a:rPr lang="en-US" altLang="zh-CN" dirty="0"/>
              <a:t>The Universe of knowledge today</a:t>
            </a:r>
          </a:p>
        </p:txBody>
      </p:sp>
      <p:sp>
        <p:nvSpPr>
          <p:cNvPr id="18" name="文本框 17">
            <a:extLst>
              <a:ext uri="{FF2B5EF4-FFF2-40B4-BE49-F238E27FC236}">
                <a16:creationId xmlns:a16="http://schemas.microsoft.com/office/drawing/2014/main" id="{BED00A0C-028E-5153-3629-706A4EB9A339}"/>
              </a:ext>
            </a:extLst>
          </p:cNvPr>
          <p:cNvSpPr txBox="1"/>
          <p:nvPr/>
        </p:nvSpPr>
        <p:spPr>
          <a:xfrm>
            <a:off x="2996822" y="4197104"/>
            <a:ext cx="7931603" cy="1446550"/>
          </a:xfrm>
          <a:prstGeom prst="rect">
            <a:avLst/>
          </a:prstGeom>
          <a:noFill/>
        </p:spPr>
        <p:txBody>
          <a:bodyPr wrap="square" rtlCol="0">
            <a:noAutofit/>
          </a:bodyPr>
          <a:lstStyle>
            <a:defPPr>
              <a:defRPr lang="zh-CN"/>
            </a:defPPr>
            <a:lvl1pPr algn="dist">
              <a:defRPr sz="8800">
                <a:ln w="3175">
                  <a:gradFill>
                    <a:gsLst>
                      <a:gs pos="0">
                        <a:schemeClr val="accent3">
                          <a:lumMod val="60000"/>
                          <a:lumOff val="40000"/>
                        </a:schemeClr>
                      </a:gs>
                      <a:gs pos="58000">
                        <a:schemeClr val="accent3">
                          <a:lumMod val="60000"/>
                          <a:lumOff val="40000"/>
                          <a:alpha val="0"/>
                        </a:schemeClr>
                      </a:gs>
                    </a:gsLst>
                    <a:lin ang="5400000" scaled="1"/>
                  </a:gradFill>
                </a:ln>
                <a:noFill/>
                <a:latin typeface="优设标题黑" panose="00000500000000000000" pitchFamily="2" charset="-122"/>
                <a:ea typeface="优设标题黑" panose="00000500000000000000" pitchFamily="2" charset="-122"/>
              </a:defRPr>
            </a:lvl1pPr>
          </a:lstStyle>
          <a:p>
            <a:r>
              <a:rPr lang="en-US" altLang="zh-CN" dirty="0"/>
              <a:t>UNEBERSE</a:t>
            </a:r>
          </a:p>
        </p:txBody>
      </p:sp>
      <p:sp>
        <p:nvSpPr>
          <p:cNvPr id="19" name="文本框 18">
            <a:extLst>
              <a:ext uri="{FF2B5EF4-FFF2-40B4-BE49-F238E27FC236}">
                <a16:creationId xmlns:a16="http://schemas.microsoft.com/office/drawing/2014/main" id="{F4F2A13F-1464-21E7-C309-F5843ED4B34F}"/>
              </a:ext>
            </a:extLst>
          </p:cNvPr>
          <p:cNvSpPr txBox="1"/>
          <p:nvPr/>
        </p:nvSpPr>
        <p:spPr>
          <a:xfrm>
            <a:off x="2996822" y="4813967"/>
            <a:ext cx="7931603" cy="1446550"/>
          </a:xfrm>
          <a:prstGeom prst="rect">
            <a:avLst/>
          </a:prstGeom>
          <a:noFill/>
        </p:spPr>
        <p:txBody>
          <a:bodyPr wrap="square" rtlCol="0">
            <a:noAutofit/>
          </a:bodyPr>
          <a:lstStyle/>
          <a:p>
            <a:pPr algn="dist"/>
            <a:r>
              <a:rPr lang="en-US" altLang="zh-CN" sz="8800" dirty="0">
                <a:ln w="3175">
                  <a:gradFill>
                    <a:gsLst>
                      <a:gs pos="0">
                        <a:schemeClr val="accent3">
                          <a:lumMod val="60000"/>
                          <a:lumOff val="40000"/>
                        </a:schemeClr>
                      </a:gs>
                      <a:gs pos="58000">
                        <a:schemeClr val="accent3">
                          <a:lumMod val="60000"/>
                          <a:lumOff val="40000"/>
                          <a:alpha val="0"/>
                        </a:schemeClr>
                      </a:gs>
                    </a:gsLst>
                    <a:lin ang="5400000" scaled="1"/>
                  </a:gradFill>
                </a:ln>
                <a:noFill/>
                <a:latin typeface="优设标题黑" panose="00000500000000000000" pitchFamily="2" charset="-122"/>
                <a:ea typeface="优设标题黑" panose="00000500000000000000" pitchFamily="2" charset="-122"/>
              </a:rPr>
              <a:t>UNIVERSE</a:t>
            </a:r>
          </a:p>
        </p:txBody>
      </p:sp>
      <p:sp>
        <p:nvSpPr>
          <p:cNvPr id="20" name="弧形 19">
            <a:extLst>
              <a:ext uri="{FF2B5EF4-FFF2-40B4-BE49-F238E27FC236}">
                <a16:creationId xmlns:a16="http://schemas.microsoft.com/office/drawing/2014/main" id="{2EA14189-A947-6685-6649-5D2CC9FE4D48}"/>
              </a:ext>
            </a:extLst>
          </p:cNvPr>
          <p:cNvSpPr/>
          <p:nvPr/>
        </p:nvSpPr>
        <p:spPr>
          <a:xfrm rot="2518354">
            <a:off x="3424215" y="2199845"/>
            <a:ext cx="684586" cy="476956"/>
          </a:xfrm>
          <a:prstGeom prst="arc">
            <a:avLst>
              <a:gd name="adj1" fmla="val 20279310"/>
              <a:gd name="adj2" fmla="val 11363201"/>
            </a:avLst>
          </a:prstGeom>
          <a:ln w="12700" cap="rnd">
            <a:solidFill>
              <a:srgbClr val="000000"/>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21" name="星形: 四角 20">
            <a:extLst>
              <a:ext uri="{FF2B5EF4-FFF2-40B4-BE49-F238E27FC236}">
                <a16:creationId xmlns:a16="http://schemas.microsoft.com/office/drawing/2014/main" id="{38181432-ADE0-118A-E7E0-AEBF21C6AF87}"/>
              </a:ext>
            </a:extLst>
          </p:cNvPr>
          <p:cNvSpPr/>
          <p:nvPr/>
        </p:nvSpPr>
        <p:spPr>
          <a:xfrm flipH="1">
            <a:off x="10451545" y="1544753"/>
            <a:ext cx="285330" cy="285330"/>
          </a:xfrm>
          <a:prstGeom prst="star4">
            <a:avLst>
              <a:gd name="adj" fmla="val 1525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3" name="星形: 四角 22">
            <a:extLst>
              <a:ext uri="{FF2B5EF4-FFF2-40B4-BE49-F238E27FC236}">
                <a16:creationId xmlns:a16="http://schemas.microsoft.com/office/drawing/2014/main" id="{9FA1896C-BDC6-ADD4-AB8D-37FA7F62A004}"/>
              </a:ext>
            </a:extLst>
          </p:cNvPr>
          <p:cNvSpPr/>
          <p:nvPr/>
        </p:nvSpPr>
        <p:spPr>
          <a:xfrm flipH="1">
            <a:off x="8093369" y="687516"/>
            <a:ext cx="172119" cy="172119"/>
          </a:xfrm>
          <a:prstGeom prst="star4">
            <a:avLst>
              <a:gd name="adj" fmla="val 1525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nvGrpSpPr>
          <p:cNvPr id="37" name="组合 36">
            <a:extLst>
              <a:ext uri="{FF2B5EF4-FFF2-40B4-BE49-F238E27FC236}">
                <a16:creationId xmlns:a16="http://schemas.microsoft.com/office/drawing/2014/main" id="{51584EAB-3937-39F9-FB94-14956EB99F14}"/>
              </a:ext>
            </a:extLst>
          </p:cNvPr>
          <p:cNvGrpSpPr/>
          <p:nvPr/>
        </p:nvGrpSpPr>
        <p:grpSpPr>
          <a:xfrm>
            <a:off x="8179428" y="3883471"/>
            <a:ext cx="649626" cy="631551"/>
            <a:chOff x="7957111" y="4044747"/>
            <a:chExt cx="649626" cy="631551"/>
          </a:xfrm>
        </p:grpSpPr>
        <p:grpSp>
          <p:nvGrpSpPr>
            <p:cNvPr id="29" name="组合 28">
              <a:extLst>
                <a:ext uri="{FF2B5EF4-FFF2-40B4-BE49-F238E27FC236}">
                  <a16:creationId xmlns:a16="http://schemas.microsoft.com/office/drawing/2014/main" id="{72D8D5CC-DFF0-134E-0FCC-D14DC9B662D7}"/>
                </a:ext>
              </a:extLst>
            </p:cNvPr>
            <p:cNvGrpSpPr/>
            <p:nvPr/>
          </p:nvGrpSpPr>
          <p:grpSpPr>
            <a:xfrm>
              <a:off x="7957111" y="4044747"/>
              <a:ext cx="295501" cy="295501"/>
              <a:chOff x="-1615517" y="1563097"/>
              <a:chExt cx="510404" cy="510404"/>
            </a:xfrm>
          </p:grpSpPr>
          <p:sp>
            <p:nvSpPr>
              <p:cNvPr id="31" name="椭圆 30">
                <a:extLst>
                  <a:ext uri="{FF2B5EF4-FFF2-40B4-BE49-F238E27FC236}">
                    <a16:creationId xmlns:a16="http://schemas.microsoft.com/office/drawing/2014/main" id="{5756077A-A706-CAF8-1A8A-DDB39C9CB222}"/>
                  </a:ext>
                </a:extLst>
              </p:cNvPr>
              <p:cNvSpPr/>
              <p:nvPr/>
            </p:nvSpPr>
            <p:spPr>
              <a:xfrm>
                <a:off x="-1615517" y="1563097"/>
                <a:ext cx="510404" cy="510404"/>
              </a:xfrm>
              <a:prstGeom prst="ellipse">
                <a:avLst/>
              </a:prstGeom>
              <a:gradFill>
                <a:gsLst>
                  <a:gs pos="0">
                    <a:schemeClr val="accent3">
                      <a:lumMod val="60000"/>
                      <a:lumOff val="40000"/>
                      <a:alpha val="50000"/>
                    </a:schemeClr>
                  </a:gs>
                  <a:gs pos="75000">
                    <a:schemeClr val="accent3">
                      <a:lumMod val="60000"/>
                      <a:lumOff val="40000"/>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椭圆 31">
                <a:extLst>
                  <a:ext uri="{FF2B5EF4-FFF2-40B4-BE49-F238E27FC236}">
                    <a16:creationId xmlns:a16="http://schemas.microsoft.com/office/drawing/2014/main" id="{BB908617-354A-C790-E70C-1F3A5EA8201A}"/>
                  </a:ext>
                </a:extLst>
              </p:cNvPr>
              <p:cNvSpPr/>
              <p:nvPr/>
            </p:nvSpPr>
            <p:spPr>
              <a:xfrm>
                <a:off x="-1510510" y="1668104"/>
                <a:ext cx="300390" cy="300390"/>
              </a:xfrm>
              <a:prstGeom prst="ellipse">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pic>
          <p:nvPicPr>
            <p:cNvPr id="30" name="图形 29" descr="游标 纯色填充">
              <a:extLst>
                <a:ext uri="{FF2B5EF4-FFF2-40B4-BE49-F238E27FC236}">
                  <a16:creationId xmlns:a16="http://schemas.microsoft.com/office/drawing/2014/main" id="{90258F4D-3C9A-D3E6-7CA7-9D7EB3ADA1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79512" y="4049073"/>
              <a:ext cx="627225" cy="627225"/>
            </a:xfrm>
            <a:prstGeom prst="rect">
              <a:avLst/>
            </a:prstGeom>
            <a:effectLst/>
          </p:spPr>
        </p:pic>
      </p:grpSp>
      <p:sp>
        <p:nvSpPr>
          <p:cNvPr id="33" name="椭圆 32">
            <a:extLst>
              <a:ext uri="{FF2B5EF4-FFF2-40B4-BE49-F238E27FC236}">
                <a16:creationId xmlns:a16="http://schemas.microsoft.com/office/drawing/2014/main" id="{56756E45-1821-3AEE-C27D-54D0051DD519}"/>
              </a:ext>
            </a:extLst>
          </p:cNvPr>
          <p:cNvSpPr/>
          <p:nvPr/>
        </p:nvSpPr>
        <p:spPr>
          <a:xfrm>
            <a:off x="5540038" y="2222122"/>
            <a:ext cx="976723" cy="976723"/>
          </a:xfrm>
          <a:prstGeom prst="ellipse">
            <a:avLst/>
          </a:prstGeom>
          <a:solidFill>
            <a:schemeClr val="tx1"/>
          </a:solidFill>
          <a:ln>
            <a:noFill/>
          </a:ln>
          <a:effectLst>
            <a:outerShdw blurRad="889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4" name="文本框 33">
            <a:extLst>
              <a:ext uri="{FF2B5EF4-FFF2-40B4-BE49-F238E27FC236}">
                <a16:creationId xmlns:a16="http://schemas.microsoft.com/office/drawing/2014/main" id="{64D43A5B-ACBA-DD0F-2331-191A1F0001AB}"/>
              </a:ext>
            </a:extLst>
          </p:cNvPr>
          <p:cNvSpPr txBox="1"/>
          <p:nvPr/>
        </p:nvSpPr>
        <p:spPr>
          <a:xfrm>
            <a:off x="5527764" y="2305140"/>
            <a:ext cx="1001270" cy="810686"/>
          </a:xfrm>
          <a:prstGeom prst="rect">
            <a:avLst/>
          </a:prstGeom>
          <a:noFill/>
          <a:ln w="3175">
            <a:noFill/>
          </a:ln>
        </p:spPr>
        <p:txBody>
          <a:bodyPr wrap="none" rtlCol="0">
            <a:noAutofit/>
          </a:bodyPr>
          <a:lstStyle>
            <a:defPPr>
              <a:defRPr lang="zh-CN"/>
            </a:defPPr>
            <a:lvl1pPr>
              <a:defRPr sz="8800">
                <a:ln w="3175">
                  <a:solidFill>
                    <a:srgbClr val="000000"/>
                  </a:solidFill>
                </a:ln>
                <a:solidFill>
                  <a:srgbClr val="59F160"/>
                </a:solidFill>
                <a:latin typeface="优设标题黑" panose="00000500000000000000" pitchFamily="2" charset="-122"/>
                <a:ea typeface="优设标题黑" panose="00000500000000000000" pitchFamily="2" charset="-122"/>
              </a:defRPr>
            </a:lvl1pPr>
          </a:lstStyle>
          <a:p>
            <a:pPr algn="ctr"/>
            <a:r>
              <a:rPr lang="zh-CN" altLang="en-US" sz="4800" dirty="0">
                <a:ln w="19050">
                  <a:noFill/>
                </a:ln>
                <a:solidFill>
                  <a:schemeClr val="bg1"/>
                </a:solidFill>
              </a:rPr>
              <a:t>之</a:t>
            </a:r>
          </a:p>
        </p:txBody>
      </p:sp>
      <p:pic>
        <p:nvPicPr>
          <p:cNvPr id="45" name="图片 44">
            <a:extLst>
              <a:ext uri="{FF2B5EF4-FFF2-40B4-BE49-F238E27FC236}">
                <a16:creationId xmlns:a16="http://schemas.microsoft.com/office/drawing/2014/main" id="{FC24FC88-216E-FF6B-C72A-10912189E3C7}"/>
              </a:ext>
            </a:extLst>
          </p:cNvPr>
          <p:cNvPicPr>
            <a:picLocks noChangeAspect="1"/>
          </p:cNvPicPr>
          <p:nvPr/>
        </p:nvPicPr>
        <p:blipFill>
          <a:blip r:embed="rId4"/>
          <a:srcRect l="16348" b="38500"/>
          <a:stretch>
            <a:fillRect/>
          </a:stretch>
        </p:blipFill>
        <p:spPr>
          <a:xfrm>
            <a:off x="0" y="1290280"/>
            <a:ext cx="5790404" cy="5567720"/>
          </a:xfrm>
          <a:custGeom>
            <a:avLst/>
            <a:gdLst>
              <a:gd name="connsiteX0" fmla="*/ 0 w 5790404"/>
              <a:gd name="connsiteY0" fmla="*/ 0 h 5567720"/>
              <a:gd name="connsiteX1" fmla="*/ 5790404 w 5790404"/>
              <a:gd name="connsiteY1" fmla="*/ 0 h 5567720"/>
              <a:gd name="connsiteX2" fmla="*/ 5790404 w 5790404"/>
              <a:gd name="connsiteY2" fmla="*/ 5567720 h 5567720"/>
              <a:gd name="connsiteX3" fmla="*/ 0 w 5790404"/>
              <a:gd name="connsiteY3" fmla="*/ 5567720 h 5567720"/>
            </a:gdLst>
            <a:ahLst/>
            <a:cxnLst>
              <a:cxn ang="0">
                <a:pos x="connsiteX0" y="connsiteY0"/>
              </a:cxn>
              <a:cxn ang="0">
                <a:pos x="connsiteX1" y="connsiteY1"/>
              </a:cxn>
              <a:cxn ang="0">
                <a:pos x="connsiteX2" y="connsiteY2"/>
              </a:cxn>
              <a:cxn ang="0">
                <a:pos x="connsiteX3" y="connsiteY3"/>
              </a:cxn>
            </a:cxnLst>
            <a:rect l="l" t="t" r="r" b="b"/>
            <a:pathLst>
              <a:path w="5790404" h="5567720">
                <a:moveTo>
                  <a:pt x="0" y="0"/>
                </a:moveTo>
                <a:lnTo>
                  <a:pt x="5790404" y="0"/>
                </a:lnTo>
                <a:lnTo>
                  <a:pt x="5790404" y="5567720"/>
                </a:lnTo>
                <a:lnTo>
                  <a:pt x="0" y="5567720"/>
                </a:lnTo>
                <a:close/>
              </a:path>
            </a:pathLst>
          </a:custGeom>
        </p:spPr>
      </p:pic>
      <p:sp>
        <p:nvSpPr>
          <p:cNvPr id="35" name="文本框 34">
            <a:extLst>
              <a:ext uri="{FF2B5EF4-FFF2-40B4-BE49-F238E27FC236}">
                <a16:creationId xmlns:a16="http://schemas.microsoft.com/office/drawing/2014/main" id="{61525C80-9FF7-6588-6CBB-BE425423CCA4}"/>
              </a:ext>
            </a:extLst>
          </p:cNvPr>
          <p:cNvSpPr txBox="1"/>
          <p:nvPr/>
        </p:nvSpPr>
        <p:spPr>
          <a:xfrm>
            <a:off x="3311522" y="2730476"/>
            <a:ext cx="2443576" cy="400110"/>
          </a:xfrm>
          <a:prstGeom prst="rect">
            <a:avLst/>
          </a:prstGeom>
          <a:noFill/>
        </p:spPr>
        <p:txBody>
          <a:bodyPr wrap="square" rtlCol="0">
            <a:noAutofit/>
          </a:bodyPr>
          <a:lstStyle/>
          <a:p>
            <a:pPr algn="dist"/>
            <a:r>
              <a:rPr lang="zh-CN" altLang="en-US" sz="2000" i="1" dirty="0">
                <a:latin typeface="+mj-ea"/>
                <a:ea typeface="+mj-ea"/>
              </a:rPr>
              <a:t>知识丨学习丨有趣</a:t>
            </a:r>
            <a:endParaRPr lang="en-US" altLang="zh-CN" sz="2000" b="0" i="1" dirty="0">
              <a:effectLst/>
              <a:latin typeface="+mj-ea"/>
              <a:ea typeface="+mj-ea"/>
            </a:endParaRPr>
          </a:p>
        </p:txBody>
      </p:sp>
      <p:sp>
        <p:nvSpPr>
          <p:cNvPr id="36" name="文本框 35">
            <a:extLst>
              <a:ext uri="{FF2B5EF4-FFF2-40B4-BE49-F238E27FC236}">
                <a16:creationId xmlns:a16="http://schemas.microsoft.com/office/drawing/2014/main" id="{5EB431E8-060B-2739-597E-F176A9BFD9D4}"/>
              </a:ext>
            </a:extLst>
          </p:cNvPr>
          <p:cNvSpPr txBox="1"/>
          <p:nvPr/>
        </p:nvSpPr>
        <p:spPr>
          <a:xfrm>
            <a:off x="3197222" y="3156083"/>
            <a:ext cx="2443576" cy="400110"/>
          </a:xfrm>
          <a:prstGeom prst="rect">
            <a:avLst/>
          </a:prstGeom>
          <a:noFill/>
        </p:spPr>
        <p:txBody>
          <a:bodyPr wrap="square" rtlCol="0">
            <a:noAutofit/>
          </a:bodyPr>
          <a:lstStyle/>
          <a:p>
            <a:pPr algn="dist"/>
            <a:r>
              <a:rPr lang="zh-CN" altLang="en-US" sz="2000" i="1" dirty="0">
                <a:latin typeface="+mj-ea"/>
                <a:ea typeface="+mj-ea"/>
              </a:rPr>
              <a:t>宇宙丨秘密丨探索</a:t>
            </a:r>
            <a:endParaRPr lang="en-US" altLang="zh-CN" sz="2000" b="0" i="1" dirty="0">
              <a:effectLst/>
              <a:latin typeface="+mj-ea"/>
              <a:ea typeface="+mj-ea"/>
            </a:endParaRPr>
          </a:p>
        </p:txBody>
      </p:sp>
      <p:sp>
        <p:nvSpPr>
          <p:cNvPr id="48" name="矩形: 圆角 47">
            <a:extLst>
              <a:ext uri="{FF2B5EF4-FFF2-40B4-BE49-F238E27FC236}">
                <a16:creationId xmlns:a16="http://schemas.microsoft.com/office/drawing/2014/main" id="{3B86C94A-1BC7-B96A-B88F-812150F4DB0F}"/>
              </a:ext>
            </a:extLst>
          </p:cNvPr>
          <p:cNvSpPr/>
          <p:nvPr/>
        </p:nvSpPr>
        <p:spPr>
          <a:xfrm>
            <a:off x="3487312" y="5854360"/>
            <a:ext cx="2665450" cy="453947"/>
          </a:xfrm>
          <a:prstGeom prst="roundRect">
            <a:avLst>
              <a:gd name="adj" fmla="val 21952"/>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ndParaRPr>
          </a:p>
        </p:txBody>
      </p:sp>
      <p:sp>
        <p:nvSpPr>
          <p:cNvPr id="49" name="文本框 48">
            <a:extLst>
              <a:ext uri="{FF2B5EF4-FFF2-40B4-BE49-F238E27FC236}">
                <a16:creationId xmlns:a16="http://schemas.microsoft.com/office/drawing/2014/main" id="{EB29751C-6AA7-0B77-846E-C4F55F92475F}"/>
              </a:ext>
            </a:extLst>
          </p:cNvPr>
          <p:cNvSpPr txBox="1"/>
          <p:nvPr/>
        </p:nvSpPr>
        <p:spPr>
          <a:xfrm>
            <a:off x="3506082" y="5881278"/>
            <a:ext cx="2627910" cy="400110"/>
          </a:xfrm>
          <a:prstGeom prst="rect">
            <a:avLst/>
          </a:prstGeom>
          <a:noFill/>
        </p:spPr>
        <p:txBody>
          <a:bodyPr wrap="square" rtlCol="0">
            <a:noAutofit/>
          </a:bodyPr>
          <a:lstStyle/>
          <a:p>
            <a:pPr algn="ctr"/>
            <a:r>
              <a:rPr lang="zh-CN" altLang="en-US" sz="2000" dirty="0">
                <a:solidFill>
                  <a:schemeClr val="bg1"/>
                </a:solidFill>
                <a:latin typeface="+mj-ea"/>
                <a:ea typeface="+mj-ea"/>
              </a:rPr>
              <a:t>讲师：</a:t>
            </a:r>
            <a:r>
              <a:rPr lang="en-US" altLang="zh-CN" sz="2000" dirty="0" err="1">
                <a:solidFill>
                  <a:schemeClr val="bg1"/>
                </a:solidFill>
                <a:latin typeface="+mj-ea"/>
                <a:ea typeface="+mj-ea"/>
              </a:rPr>
              <a:t>OfficePLUS</a:t>
            </a:r>
            <a:endParaRPr lang="en-US" altLang="zh-CN" sz="2000" b="0" dirty="0">
              <a:solidFill>
                <a:schemeClr val="bg1"/>
              </a:solidFill>
              <a:effectLst/>
              <a:latin typeface="+mj-ea"/>
              <a:ea typeface="+mj-ea"/>
            </a:endParaRPr>
          </a:p>
        </p:txBody>
      </p:sp>
      <p:sp>
        <p:nvSpPr>
          <p:cNvPr id="50" name="矩形: 圆角 49">
            <a:extLst>
              <a:ext uri="{FF2B5EF4-FFF2-40B4-BE49-F238E27FC236}">
                <a16:creationId xmlns:a16="http://schemas.microsoft.com/office/drawing/2014/main" id="{3CF5AC99-3605-37A4-A736-ECEA3186B04B}"/>
              </a:ext>
            </a:extLst>
          </p:cNvPr>
          <p:cNvSpPr/>
          <p:nvPr/>
        </p:nvSpPr>
        <p:spPr>
          <a:xfrm>
            <a:off x="6432157" y="5854360"/>
            <a:ext cx="2210265" cy="453947"/>
          </a:xfrm>
          <a:prstGeom prst="roundRect">
            <a:avLst>
              <a:gd name="adj" fmla="val 21952"/>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ndParaRPr>
          </a:p>
        </p:txBody>
      </p:sp>
      <p:sp>
        <p:nvSpPr>
          <p:cNvPr id="51" name="文本框 50">
            <a:extLst>
              <a:ext uri="{FF2B5EF4-FFF2-40B4-BE49-F238E27FC236}">
                <a16:creationId xmlns:a16="http://schemas.microsoft.com/office/drawing/2014/main" id="{F8D828A8-84BF-40E9-C749-45A41F914950}"/>
              </a:ext>
            </a:extLst>
          </p:cNvPr>
          <p:cNvSpPr txBox="1"/>
          <p:nvPr/>
        </p:nvSpPr>
        <p:spPr>
          <a:xfrm>
            <a:off x="6315501" y="5881278"/>
            <a:ext cx="2443576" cy="400110"/>
          </a:xfrm>
          <a:prstGeom prst="rect">
            <a:avLst/>
          </a:prstGeom>
          <a:noFill/>
        </p:spPr>
        <p:txBody>
          <a:bodyPr wrap="square" rtlCol="0">
            <a:noAutofit/>
          </a:bodyPr>
          <a:lstStyle/>
          <a:p>
            <a:pPr algn="ctr"/>
            <a:r>
              <a:rPr lang="en-US" altLang="zh-CN" sz="2000" dirty="0">
                <a:solidFill>
                  <a:schemeClr val="bg1"/>
                </a:solidFill>
                <a:latin typeface="+mj-ea"/>
                <a:ea typeface="+mj-ea"/>
              </a:rPr>
              <a:t>20XX.03.15</a:t>
            </a:r>
            <a:endParaRPr lang="en-US" altLang="zh-CN" sz="2000" b="0" dirty="0">
              <a:solidFill>
                <a:schemeClr val="bg1"/>
              </a:solidFill>
              <a:effectLst/>
              <a:latin typeface="+mj-ea"/>
              <a:ea typeface="+mj-ea"/>
            </a:endParaRPr>
          </a:p>
        </p:txBody>
      </p:sp>
      <p:sp>
        <p:nvSpPr>
          <p:cNvPr id="52" name="弧形 51">
            <a:extLst>
              <a:ext uri="{FF2B5EF4-FFF2-40B4-BE49-F238E27FC236}">
                <a16:creationId xmlns:a16="http://schemas.microsoft.com/office/drawing/2014/main" id="{BF9E5FC1-EB20-1E2D-3CA6-6B78D94B4EE5}"/>
              </a:ext>
            </a:extLst>
          </p:cNvPr>
          <p:cNvSpPr/>
          <p:nvPr/>
        </p:nvSpPr>
        <p:spPr>
          <a:xfrm rot="20782895">
            <a:off x="33816" y="4375682"/>
            <a:ext cx="3839131" cy="1116628"/>
          </a:xfrm>
          <a:prstGeom prst="arc">
            <a:avLst>
              <a:gd name="adj1" fmla="val 20761175"/>
              <a:gd name="adj2" fmla="val 11565177"/>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2934889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1C939999-1DDE-7312-783D-1732E5824BBF}"/>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7" name="文本框 26">
            <a:extLst>
              <a:ext uri="{FF2B5EF4-FFF2-40B4-BE49-F238E27FC236}">
                <a16:creationId xmlns:a16="http://schemas.microsoft.com/office/drawing/2014/main" id="{A96FCAC9-781F-8131-5217-920F65484099}"/>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pic>
        <p:nvPicPr>
          <p:cNvPr id="4" name="图形 3">
            <a:extLst>
              <a:ext uri="{FF2B5EF4-FFF2-40B4-BE49-F238E27FC236}">
                <a16:creationId xmlns:a16="http://schemas.microsoft.com/office/drawing/2014/main" id="{1D72BACD-A47A-2939-D301-125285D02F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178484" y="2697700"/>
            <a:ext cx="5742110" cy="1235669"/>
          </a:xfrm>
          <a:prstGeom prst="rect">
            <a:avLst/>
          </a:prstGeom>
        </p:spPr>
      </p:pic>
      <p:pic>
        <p:nvPicPr>
          <p:cNvPr id="5" name="图形 4">
            <a:extLst>
              <a:ext uri="{FF2B5EF4-FFF2-40B4-BE49-F238E27FC236}">
                <a16:creationId xmlns:a16="http://schemas.microsoft.com/office/drawing/2014/main" id="{CD7989C0-518C-9DF9-93A6-75A8126CB5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224" y="1840561"/>
            <a:ext cx="8500722" cy="1829306"/>
          </a:xfrm>
          <a:prstGeom prst="rect">
            <a:avLst/>
          </a:prstGeom>
          <a:effectLst>
            <a:outerShdw blurRad="88900" dist="38100" dir="2700000" algn="tl" rotWithShape="0">
              <a:schemeClr val="tx1">
                <a:alpha val="15000"/>
              </a:schemeClr>
            </a:outerShdw>
          </a:effectLst>
        </p:spPr>
      </p:pic>
      <p:sp>
        <p:nvSpPr>
          <p:cNvPr id="6" name="文本框 5">
            <a:extLst>
              <a:ext uri="{FF2B5EF4-FFF2-40B4-BE49-F238E27FC236}">
                <a16:creationId xmlns:a16="http://schemas.microsoft.com/office/drawing/2014/main" id="{C2274656-D861-4E7D-06F0-7CDBAB71FA04}"/>
              </a:ext>
            </a:extLst>
          </p:cNvPr>
          <p:cNvSpPr txBox="1"/>
          <p:nvPr/>
        </p:nvSpPr>
        <p:spPr>
          <a:xfrm>
            <a:off x="9572352" y="2718616"/>
            <a:ext cx="1374088" cy="1193837"/>
          </a:xfrm>
          <a:prstGeom prst="rect">
            <a:avLst/>
          </a:prstGeom>
          <a:noFill/>
          <a:ln w="3175">
            <a:noFill/>
          </a:ln>
        </p:spPr>
        <p:txBody>
          <a:bodyPr vert="horz" wrap="square" rtlCol="0">
            <a:noAutofit/>
          </a:bodyPr>
          <a:lstStyle/>
          <a:p>
            <a:pPr algn="r"/>
            <a:r>
              <a:rPr lang="en-US" altLang="zh-CN" sz="7200" dirty="0">
                <a:ln w="19050">
                  <a:noFill/>
                </a:ln>
                <a:latin typeface="优设标题黑" panose="00000500000000000000" pitchFamily="2" charset="-122"/>
                <a:ea typeface="优设标题黑" panose="00000500000000000000" pitchFamily="2" charset="-122"/>
              </a:rPr>
              <a:t>01</a:t>
            </a:r>
            <a:endParaRPr lang="zh-CN" altLang="en-US" sz="7200" dirty="0">
              <a:ln w="19050">
                <a:noFill/>
              </a:ln>
              <a:latin typeface="优设标题黑" panose="00000500000000000000" pitchFamily="2" charset="-122"/>
              <a:ea typeface="优设标题黑" panose="00000500000000000000" pitchFamily="2" charset="-122"/>
            </a:endParaRPr>
          </a:p>
        </p:txBody>
      </p:sp>
      <p:sp>
        <p:nvSpPr>
          <p:cNvPr id="8" name="文本框 7">
            <a:extLst>
              <a:ext uri="{FF2B5EF4-FFF2-40B4-BE49-F238E27FC236}">
                <a16:creationId xmlns:a16="http://schemas.microsoft.com/office/drawing/2014/main" id="{F5591FCB-55DB-7A4B-0E40-D2592BE87C4E}"/>
              </a:ext>
            </a:extLst>
          </p:cNvPr>
          <p:cNvSpPr txBox="1"/>
          <p:nvPr/>
        </p:nvSpPr>
        <p:spPr>
          <a:xfrm>
            <a:off x="3551221" y="2032754"/>
            <a:ext cx="2443576" cy="523220"/>
          </a:xfrm>
          <a:prstGeom prst="rect">
            <a:avLst/>
          </a:prstGeom>
          <a:noFill/>
        </p:spPr>
        <p:txBody>
          <a:bodyPr wrap="square" rtlCol="0">
            <a:noAutofit/>
          </a:bodyPr>
          <a:lstStyle/>
          <a:p>
            <a:r>
              <a:rPr lang="zh-CN" altLang="en-US" sz="2800" dirty="0">
                <a:latin typeface="+mj-ea"/>
                <a:ea typeface="+mj-ea"/>
              </a:rPr>
              <a:t>宇宙的定义</a:t>
            </a:r>
            <a:endParaRPr lang="en-US" altLang="zh-CN" sz="2800" b="0" dirty="0">
              <a:effectLst/>
              <a:latin typeface="+mj-ea"/>
              <a:ea typeface="+mj-ea"/>
            </a:endParaRPr>
          </a:p>
        </p:txBody>
      </p:sp>
      <p:cxnSp>
        <p:nvCxnSpPr>
          <p:cNvPr id="9" name="直接连接符 8">
            <a:extLst>
              <a:ext uri="{FF2B5EF4-FFF2-40B4-BE49-F238E27FC236}">
                <a16:creationId xmlns:a16="http://schemas.microsoft.com/office/drawing/2014/main" id="{227648F3-9ACF-7A16-EF84-B0B5B94657F3}"/>
              </a:ext>
            </a:extLst>
          </p:cNvPr>
          <p:cNvCxnSpPr/>
          <p:nvPr/>
        </p:nvCxnSpPr>
        <p:spPr>
          <a:xfrm>
            <a:off x="3637092" y="2514410"/>
            <a:ext cx="19015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22A15487-BB0C-5735-E83D-C582DB205118}"/>
              </a:ext>
            </a:extLst>
          </p:cNvPr>
          <p:cNvSpPr txBox="1"/>
          <p:nvPr/>
        </p:nvSpPr>
        <p:spPr>
          <a:xfrm>
            <a:off x="3551221" y="2567811"/>
            <a:ext cx="5735247" cy="629788"/>
          </a:xfrm>
          <a:prstGeom prst="rect">
            <a:avLst/>
          </a:prstGeom>
          <a:noFill/>
        </p:spPr>
        <p:txBody>
          <a:bodyPr wrap="square" rtlCol="0">
            <a:noAutofit/>
          </a:bodyPr>
          <a:lstStyle/>
          <a:p>
            <a:pPr>
              <a:lnSpc>
                <a:spcPct val="130000"/>
              </a:lnSpc>
            </a:pPr>
            <a:r>
              <a:rPr lang="zh-CN" altLang="en-US" sz="1400" b="0" i="0" dirty="0">
                <a:effectLst/>
                <a:latin typeface="思源黑体 CN Normal" panose="020B0400000000000000" pitchFamily="34" charset="-122"/>
              </a:rPr>
              <a:t>宇宙是广袤空间和其中存在的各种天体以及弥漫物质的总称。宇宙起源是一个极其复杂的问题。 宇宙是物质世界，它处于不断的运动和发展中。</a:t>
            </a:r>
            <a:endParaRPr lang="zh-CN" altLang="en-US" sz="1400" dirty="0">
              <a:latin typeface="思源黑体 CN Normal" panose="020B0400000000000000" pitchFamily="34" charset="-122"/>
            </a:endParaRPr>
          </a:p>
        </p:txBody>
      </p:sp>
      <p:pic>
        <p:nvPicPr>
          <p:cNvPr id="11" name="图形 10">
            <a:extLst>
              <a:ext uri="{FF2B5EF4-FFF2-40B4-BE49-F238E27FC236}">
                <a16:creationId xmlns:a16="http://schemas.microsoft.com/office/drawing/2014/main" id="{28F6BECE-6C40-07CD-0482-2094035D96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178484" y="5073056"/>
            <a:ext cx="5742110" cy="1235669"/>
          </a:xfrm>
          <a:prstGeom prst="rect">
            <a:avLst/>
          </a:prstGeom>
        </p:spPr>
      </p:pic>
      <p:pic>
        <p:nvPicPr>
          <p:cNvPr id="12" name="图形 11">
            <a:extLst>
              <a:ext uri="{FF2B5EF4-FFF2-40B4-BE49-F238E27FC236}">
                <a16:creationId xmlns:a16="http://schemas.microsoft.com/office/drawing/2014/main" id="{9FE676DA-3A75-AB03-E7BA-EE58289C22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224" y="4215917"/>
            <a:ext cx="8500722" cy="1829306"/>
          </a:xfrm>
          <a:prstGeom prst="rect">
            <a:avLst/>
          </a:prstGeom>
          <a:effectLst>
            <a:outerShdw blurRad="88900" dist="38100" dir="2700000" algn="tl" rotWithShape="0">
              <a:schemeClr val="tx1">
                <a:alpha val="15000"/>
              </a:schemeClr>
            </a:outerShdw>
          </a:effectLst>
        </p:spPr>
      </p:pic>
      <p:sp>
        <p:nvSpPr>
          <p:cNvPr id="13" name="文本框 12">
            <a:extLst>
              <a:ext uri="{FF2B5EF4-FFF2-40B4-BE49-F238E27FC236}">
                <a16:creationId xmlns:a16="http://schemas.microsoft.com/office/drawing/2014/main" id="{5292AAC3-E48F-0EAE-FDC1-07E9BC8F3833}"/>
              </a:ext>
            </a:extLst>
          </p:cNvPr>
          <p:cNvSpPr txBox="1"/>
          <p:nvPr/>
        </p:nvSpPr>
        <p:spPr>
          <a:xfrm>
            <a:off x="9268966" y="5093972"/>
            <a:ext cx="1677474" cy="1193837"/>
          </a:xfrm>
          <a:prstGeom prst="rect">
            <a:avLst/>
          </a:prstGeom>
          <a:noFill/>
          <a:ln w="3175">
            <a:noFill/>
          </a:ln>
        </p:spPr>
        <p:txBody>
          <a:bodyPr vert="horz" wrap="square" rtlCol="0">
            <a:noAutofit/>
          </a:bodyPr>
          <a:lstStyle/>
          <a:p>
            <a:pPr algn="r"/>
            <a:r>
              <a:rPr lang="en-US" altLang="zh-CN" sz="7200" dirty="0">
                <a:ln w="19050">
                  <a:noFill/>
                </a:ln>
                <a:latin typeface="优设标题黑" panose="00000500000000000000" pitchFamily="2" charset="-122"/>
                <a:ea typeface="优设标题黑" panose="00000500000000000000" pitchFamily="2" charset="-122"/>
              </a:rPr>
              <a:t>02</a:t>
            </a:r>
            <a:endParaRPr lang="zh-CN" altLang="en-US" sz="7200" dirty="0">
              <a:ln w="19050">
                <a:noFill/>
              </a:ln>
              <a:latin typeface="优设标题黑" panose="00000500000000000000" pitchFamily="2" charset="-122"/>
              <a:ea typeface="优设标题黑" panose="00000500000000000000" pitchFamily="2" charset="-122"/>
            </a:endParaRPr>
          </a:p>
        </p:txBody>
      </p:sp>
      <p:sp>
        <p:nvSpPr>
          <p:cNvPr id="15" name="文本框 14">
            <a:extLst>
              <a:ext uri="{FF2B5EF4-FFF2-40B4-BE49-F238E27FC236}">
                <a16:creationId xmlns:a16="http://schemas.microsoft.com/office/drawing/2014/main" id="{54459143-E28A-3B29-CEDA-6B2373615BB4}"/>
              </a:ext>
            </a:extLst>
          </p:cNvPr>
          <p:cNvSpPr txBox="1"/>
          <p:nvPr/>
        </p:nvSpPr>
        <p:spPr>
          <a:xfrm>
            <a:off x="3551221" y="4408110"/>
            <a:ext cx="2443576" cy="523220"/>
          </a:xfrm>
          <a:prstGeom prst="rect">
            <a:avLst/>
          </a:prstGeom>
          <a:noFill/>
        </p:spPr>
        <p:txBody>
          <a:bodyPr wrap="square" rtlCol="0">
            <a:noAutofit/>
          </a:bodyPr>
          <a:lstStyle/>
          <a:p>
            <a:r>
              <a:rPr lang="zh-CN" altLang="en-US" sz="2800" dirty="0">
                <a:latin typeface="+mj-ea"/>
                <a:ea typeface="+mj-ea"/>
              </a:rPr>
              <a:t>宇宙的形成</a:t>
            </a:r>
            <a:endParaRPr lang="en-US" altLang="zh-CN" sz="2800" b="0" dirty="0">
              <a:effectLst/>
              <a:latin typeface="+mj-ea"/>
              <a:ea typeface="+mj-ea"/>
            </a:endParaRPr>
          </a:p>
        </p:txBody>
      </p:sp>
      <p:cxnSp>
        <p:nvCxnSpPr>
          <p:cNvPr id="16" name="直接连接符 15">
            <a:extLst>
              <a:ext uri="{FF2B5EF4-FFF2-40B4-BE49-F238E27FC236}">
                <a16:creationId xmlns:a16="http://schemas.microsoft.com/office/drawing/2014/main" id="{B88E0CAC-A389-931D-5948-43CF72BBEE80}"/>
              </a:ext>
            </a:extLst>
          </p:cNvPr>
          <p:cNvCxnSpPr/>
          <p:nvPr/>
        </p:nvCxnSpPr>
        <p:spPr>
          <a:xfrm>
            <a:off x="3637092" y="4889766"/>
            <a:ext cx="19015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F79FE3F0-D2C8-AC4E-7B68-919CB89AEB15}"/>
              </a:ext>
            </a:extLst>
          </p:cNvPr>
          <p:cNvSpPr txBox="1"/>
          <p:nvPr/>
        </p:nvSpPr>
        <p:spPr>
          <a:xfrm>
            <a:off x="3551221" y="4943167"/>
            <a:ext cx="5735247" cy="909864"/>
          </a:xfrm>
          <a:prstGeom prst="rect">
            <a:avLst/>
          </a:prstGeom>
          <a:noFill/>
        </p:spPr>
        <p:txBody>
          <a:bodyPr wrap="square" rtlCol="0">
            <a:noAutofit/>
          </a:bodyPr>
          <a:lstStyle/>
          <a:p>
            <a:pPr>
              <a:lnSpc>
                <a:spcPct val="130000"/>
              </a:lnSpc>
            </a:pPr>
            <a:r>
              <a:rPr lang="zh-CN" altLang="en-US" sz="1400" b="0" i="0" dirty="0">
                <a:effectLst/>
                <a:latin typeface="思源黑体 CN Normal" panose="020B0400000000000000" pitchFamily="34" charset="-122"/>
              </a:rPr>
              <a:t>千百年来，科学家们一直在探寻宇宙是什么时候、如何形成的。直到今天，许多科学家认为，宇宙是由大约</a:t>
            </a:r>
            <a:r>
              <a:rPr lang="en-US" altLang="zh-CN" sz="1400" b="0" i="0" dirty="0">
                <a:effectLst/>
                <a:latin typeface="思源黑体 CN Normal" panose="020B0400000000000000" pitchFamily="34" charset="-122"/>
              </a:rPr>
              <a:t>137</a:t>
            </a:r>
            <a:r>
              <a:rPr lang="zh-CN" altLang="en-US" sz="1400" b="0" i="0" dirty="0">
                <a:effectLst/>
                <a:latin typeface="思源黑体 CN Normal" panose="020B0400000000000000" pitchFamily="34" charset="-122"/>
              </a:rPr>
              <a:t>亿年前发生的一次大爆炸形成的。宇宙内的所存物质和能量都聚集到了一起</a:t>
            </a:r>
            <a:endParaRPr lang="zh-CN" altLang="en-US" sz="1400" dirty="0">
              <a:latin typeface="思源黑体 CN Normal" panose="020B0400000000000000" pitchFamily="34" charset="-122"/>
            </a:endParaRPr>
          </a:p>
        </p:txBody>
      </p:sp>
      <p:pic>
        <p:nvPicPr>
          <p:cNvPr id="18" name="图片 17">
            <a:extLst>
              <a:ext uri="{FF2B5EF4-FFF2-40B4-BE49-F238E27FC236}">
                <a16:creationId xmlns:a16="http://schemas.microsoft.com/office/drawing/2014/main" id="{D3DD73C6-8842-F910-E3A1-36A8D35913B8}"/>
              </a:ext>
            </a:extLst>
          </p:cNvPr>
          <p:cNvPicPr>
            <a:picLocks noChangeAspect="1"/>
          </p:cNvPicPr>
          <p:nvPr/>
        </p:nvPicPr>
        <p:blipFill>
          <a:blip r:embed="rId6"/>
          <a:stretch>
            <a:fillRect/>
          </a:stretch>
        </p:blipFill>
        <p:spPr>
          <a:xfrm>
            <a:off x="1288902" y="1516503"/>
            <a:ext cx="2115495" cy="2109399"/>
          </a:xfrm>
          <a:prstGeom prst="rect">
            <a:avLst/>
          </a:prstGeom>
        </p:spPr>
      </p:pic>
      <p:pic>
        <p:nvPicPr>
          <p:cNvPr id="19" name="图片 18">
            <a:extLst>
              <a:ext uri="{FF2B5EF4-FFF2-40B4-BE49-F238E27FC236}">
                <a16:creationId xmlns:a16="http://schemas.microsoft.com/office/drawing/2014/main" id="{27BAFBA8-26E7-3F42-3719-A7C2E3FF86F7}"/>
              </a:ext>
            </a:extLst>
          </p:cNvPr>
          <p:cNvPicPr>
            <a:picLocks noChangeAspect="1"/>
          </p:cNvPicPr>
          <p:nvPr/>
        </p:nvPicPr>
        <p:blipFill>
          <a:blip r:embed="rId7"/>
          <a:stretch>
            <a:fillRect/>
          </a:stretch>
        </p:blipFill>
        <p:spPr>
          <a:xfrm>
            <a:off x="1307170" y="3897614"/>
            <a:ext cx="2097227" cy="2109600"/>
          </a:xfrm>
          <a:prstGeom prst="rect">
            <a:avLst/>
          </a:prstGeom>
        </p:spPr>
      </p:pic>
      <p:grpSp>
        <p:nvGrpSpPr>
          <p:cNvPr id="20" name="组合 19">
            <a:extLst>
              <a:ext uri="{FF2B5EF4-FFF2-40B4-BE49-F238E27FC236}">
                <a16:creationId xmlns:a16="http://schemas.microsoft.com/office/drawing/2014/main" id="{44EF9CF2-CF4C-3E8A-994D-96182AB01E9C}"/>
              </a:ext>
            </a:extLst>
          </p:cNvPr>
          <p:cNvGrpSpPr/>
          <p:nvPr/>
        </p:nvGrpSpPr>
        <p:grpSpPr>
          <a:xfrm>
            <a:off x="1086473" y="556179"/>
            <a:ext cx="2726991" cy="790420"/>
            <a:chOff x="1086473" y="556179"/>
            <a:chExt cx="2726991" cy="790420"/>
          </a:xfrm>
        </p:grpSpPr>
        <p:sp>
          <p:nvSpPr>
            <p:cNvPr id="21" name="文本框 20">
              <a:extLst>
                <a:ext uri="{FF2B5EF4-FFF2-40B4-BE49-F238E27FC236}">
                  <a16:creationId xmlns:a16="http://schemas.microsoft.com/office/drawing/2014/main" id="{A1558EA9-43E9-AB4A-FF6A-07CC8F3953D1}"/>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宇宙起源</a:t>
              </a:r>
            </a:p>
          </p:txBody>
        </p:sp>
        <p:sp>
          <p:nvSpPr>
            <p:cNvPr id="22" name="文本框 21">
              <a:extLst>
                <a:ext uri="{FF2B5EF4-FFF2-40B4-BE49-F238E27FC236}">
                  <a16:creationId xmlns:a16="http://schemas.microsoft.com/office/drawing/2014/main" id="{DA35E2E9-9358-6ABF-398E-4B3093806B58}"/>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YUZHOUQIYUAN</a:t>
              </a:r>
              <a:endParaRPr lang="zh-CN" altLang="en-US" sz="1200" dirty="0">
                <a:solidFill>
                  <a:schemeClr val="accent3">
                    <a:lumMod val="60000"/>
                    <a:lumOff val="40000"/>
                  </a:schemeClr>
                </a:solidFill>
                <a:latin typeface="+mn-ea"/>
                <a:ea typeface="+mn-ea"/>
              </a:endParaRPr>
            </a:p>
          </p:txBody>
        </p:sp>
      </p:grpSp>
      <p:sp>
        <p:nvSpPr>
          <p:cNvPr id="23" name="弧形 22">
            <a:extLst>
              <a:ext uri="{FF2B5EF4-FFF2-40B4-BE49-F238E27FC236}">
                <a16:creationId xmlns:a16="http://schemas.microsoft.com/office/drawing/2014/main" id="{F88FB0CC-18FF-CDD1-7685-5E038BB63E25}"/>
              </a:ext>
            </a:extLst>
          </p:cNvPr>
          <p:cNvSpPr/>
          <p:nvPr/>
        </p:nvSpPr>
        <p:spPr>
          <a:xfrm rot="20557104">
            <a:off x="1160583" y="2308081"/>
            <a:ext cx="2420683" cy="742502"/>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24" name="弧形 23">
            <a:extLst>
              <a:ext uri="{FF2B5EF4-FFF2-40B4-BE49-F238E27FC236}">
                <a16:creationId xmlns:a16="http://schemas.microsoft.com/office/drawing/2014/main" id="{57298974-F2C8-3013-4D15-9E6CE9DFF28B}"/>
              </a:ext>
            </a:extLst>
          </p:cNvPr>
          <p:cNvSpPr/>
          <p:nvPr/>
        </p:nvSpPr>
        <p:spPr>
          <a:xfrm rot="20557104">
            <a:off x="1160583" y="4679655"/>
            <a:ext cx="2420683" cy="742502"/>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3562914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7BFD12B7-A9D1-7AB5-786A-F02F2F79E2C2}"/>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30" name="文本框 29">
            <a:extLst>
              <a:ext uri="{FF2B5EF4-FFF2-40B4-BE49-F238E27FC236}">
                <a16:creationId xmlns:a16="http://schemas.microsoft.com/office/drawing/2014/main" id="{5921CCE3-8F9E-2914-044F-E59FBD1DA38A}"/>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4" name="组合 3">
            <a:extLst>
              <a:ext uri="{FF2B5EF4-FFF2-40B4-BE49-F238E27FC236}">
                <a16:creationId xmlns:a16="http://schemas.microsoft.com/office/drawing/2014/main" id="{C0C9079B-A1B1-281B-577A-92F1A5E3DD32}"/>
              </a:ext>
            </a:extLst>
          </p:cNvPr>
          <p:cNvGrpSpPr/>
          <p:nvPr/>
        </p:nvGrpSpPr>
        <p:grpSpPr>
          <a:xfrm>
            <a:off x="1086473" y="556179"/>
            <a:ext cx="2726991" cy="790420"/>
            <a:chOff x="1086473" y="556179"/>
            <a:chExt cx="2726991" cy="790420"/>
          </a:xfrm>
        </p:grpSpPr>
        <p:sp>
          <p:nvSpPr>
            <p:cNvPr id="5" name="文本框 4">
              <a:extLst>
                <a:ext uri="{FF2B5EF4-FFF2-40B4-BE49-F238E27FC236}">
                  <a16:creationId xmlns:a16="http://schemas.microsoft.com/office/drawing/2014/main" id="{02F59978-BE32-AEE4-0741-49DDFD56FCF7}"/>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大爆炸理论</a:t>
              </a:r>
            </a:p>
          </p:txBody>
        </p:sp>
        <p:sp>
          <p:nvSpPr>
            <p:cNvPr id="6" name="文本框 5">
              <a:extLst>
                <a:ext uri="{FF2B5EF4-FFF2-40B4-BE49-F238E27FC236}">
                  <a16:creationId xmlns:a16="http://schemas.microsoft.com/office/drawing/2014/main" id="{4FBB43CE-86F1-9248-D5BC-EAFA50445223}"/>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DABAOZHALILUN</a:t>
              </a:r>
              <a:endParaRPr lang="zh-CN" altLang="en-US" sz="1200" dirty="0">
                <a:solidFill>
                  <a:schemeClr val="accent3">
                    <a:lumMod val="60000"/>
                    <a:lumOff val="40000"/>
                  </a:schemeClr>
                </a:solidFill>
                <a:latin typeface="+mn-ea"/>
                <a:ea typeface="+mn-ea"/>
              </a:endParaRPr>
            </a:p>
          </p:txBody>
        </p:sp>
      </p:grpSp>
      <p:sp>
        <p:nvSpPr>
          <p:cNvPr id="7" name="矩形 6">
            <a:extLst>
              <a:ext uri="{FF2B5EF4-FFF2-40B4-BE49-F238E27FC236}">
                <a16:creationId xmlns:a16="http://schemas.microsoft.com/office/drawing/2014/main" id="{EF2B44AE-E694-9851-4BAD-C1B0A5484320}"/>
              </a:ext>
            </a:extLst>
          </p:cNvPr>
          <p:cNvSpPr/>
          <p:nvPr/>
        </p:nvSpPr>
        <p:spPr>
          <a:xfrm>
            <a:off x="1086473" y="1665289"/>
            <a:ext cx="2342527" cy="4427536"/>
          </a:xfrm>
          <a:prstGeom prst="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矩形 7">
            <a:extLst>
              <a:ext uri="{FF2B5EF4-FFF2-40B4-BE49-F238E27FC236}">
                <a16:creationId xmlns:a16="http://schemas.microsoft.com/office/drawing/2014/main" id="{E33352D9-5A91-2B8A-A169-B95C9C2682B6}"/>
              </a:ext>
            </a:extLst>
          </p:cNvPr>
          <p:cNvSpPr/>
          <p:nvPr/>
        </p:nvSpPr>
        <p:spPr>
          <a:xfrm>
            <a:off x="3748559" y="1665289"/>
            <a:ext cx="7351241" cy="4427536"/>
          </a:xfrm>
          <a:prstGeom prst="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椭圆 8">
            <a:extLst>
              <a:ext uri="{FF2B5EF4-FFF2-40B4-BE49-F238E27FC236}">
                <a16:creationId xmlns:a16="http://schemas.microsoft.com/office/drawing/2014/main" id="{C66C7A24-2D30-99AC-3C9C-FC649F68C771}"/>
              </a:ext>
            </a:extLst>
          </p:cNvPr>
          <p:cNvSpPr/>
          <p:nvPr/>
        </p:nvSpPr>
        <p:spPr>
          <a:xfrm>
            <a:off x="5415824" y="2001734"/>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椭圆 9">
            <a:extLst>
              <a:ext uri="{FF2B5EF4-FFF2-40B4-BE49-F238E27FC236}">
                <a16:creationId xmlns:a16="http://schemas.microsoft.com/office/drawing/2014/main" id="{02E28F06-12F8-0DDE-4D69-98C980F2946B}"/>
              </a:ext>
            </a:extLst>
          </p:cNvPr>
          <p:cNvSpPr/>
          <p:nvPr/>
        </p:nvSpPr>
        <p:spPr>
          <a:xfrm>
            <a:off x="5938704" y="3180355"/>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椭圆 10">
            <a:extLst>
              <a:ext uri="{FF2B5EF4-FFF2-40B4-BE49-F238E27FC236}">
                <a16:creationId xmlns:a16="http://schemas.microsoft.com/office/drawing/2014/main" id="{9A51F7FB-6BEB-2131-165C-460273D22C1C}"/>
              </a:ext>
            </a:extLst>
          </p:cNvPr>
          <p:cNvSpPr/>
          <p:nvPr/>
        </p:nvSpPr>
        <p:spPr>
          <a:xfrm>
            <a:off x="5938704" y="4358976"/>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椭圆 11">
            <a:extLst>
              <a:ext uri="{FF2B5EF4-FFF2-40B4-BE49-F238E27FC236}">
                <a16:creationId xmlns:a16="http://schemas.microsoft.com/office/drawing/2014/main" id="{0920AAD0-6A3A-DBE8-4CE2-B21DC9B862C0}"/>
              </a:ext>
            </a:extLst>
          </p:cNvPr>
          <p:cNvSpPr/>
          <p:nvPr/>
        </p:nvSpPr>
        <p:spPr>
          <a:xfrm>
            <a:off x="5415823" y="5537596"/>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 name="弧形 12">
            <a:extLst>
              <a:ext uri="{FF2B5EF4-FFF2-40B4-BE49-F238E27FC236}">
                <a16:creationId xmlns:a16="http://schemas.microsoft.com/office/drawing/2014/main" id="{B7DF7E07-61D5-A8BE-F57D-73A0661B4912}"/>
              </a:ext>
            </a:extLst>
          </p:cNvPr>
          <p:cNvSpPr/>
          <p:nvPr/>
        </p:nvSpPr>
        <p:spPr>
          <a:xfrm>
            <a:off x="1400081" y="1898708"/>
            <a:ext cx="3960698" cy="3960698"/>
          </a:xfrm>
          <a:prstGeom prst="arc">
            <a:avLst>
              <a:gd name="adj1" fmla="val 5369108"/>
              <a:gd name="adj2" fmla="val 16290271"/>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4" name="椭圆 13">
            <a:extLst>
              <a:ext uri="{FF2B5EF4-FFF2-40B4-BE49-F238E27FC236}">
                <a16:creationId xmlns:a16="http://schemas.microsoft.com/office/drawing/2014/main" id="{F19B8E65-93C0-867E-85BA-635C17BD9DAD}"/>
              </a:ext>
            </a:extLst>
          </p:cNvPr>
          <p:cNvSpPr/>
          <p:nvPr/>
        </p:nvSpPr>
        <p:spPr>
          <a:xfrm>
            <a:off x="1890447" y="2180724"/>
            <a:ext cx="3396667" cy="3396667"/>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 name="文本框 15">
            <a:extLst>
              <a:ext uri="{FF2B5EF4-FFF2-40B4-BE49-F238E27FC236}">
                <a16:creationId xmlns:a16="http://schemas.microsoft.com/office/drawing/2014/main" id="{2A0F6E26-EA02-ADE8-01A9-D9231E52AC2B}"/>
              </a:ext>
            </a:extLst>
          </p:cNvPr>
          <p:cNvSpPr txBox="1"/>
          <p:nvPr/>
        </p:nvSpPr>
        <p:spPr>
          <a:xfrm>
            <a:off x="2450516" y="3302977"/>
            <a:ext cx="2286000" cy="1383829"/>
          </a:xfrm>
          <a:prstGeom prst="rect">
            <a:avLst/>
          </a:prstGeom>
          <a:noFill/>
        </p:spPr>
        <p:txBody>
          <a:bodyPr wrap="square" rtlCol="0">
            <a:noAutofit/>
          </a:bodyPr>
          <a:lstStyle/>
          <a:p>
            <a:pPr algn="ctr"/>
            <a:r>
              <a:rPr lang="zh-CN" altLang="en-US" sz="4400" dirty="0">
                <a:solidFill>
                  <a:schemeClr val="bg1"/>
                </a:solidFill>
                <a:latin typeface="+mj-ea"/>
                <a:ea typeface="+mj-ea"/>
              </a:rPr>
              <a:t>大爆炸</a:t>
            </a:r>
            <a:endParaRPr lang="en-US" altLang="zh-CN" sz="4400" dirty="0">
              <a:solidFill>
                <a:schemeClr val="bg1"/>
              </a:solidFill>
              <a:latin typeface="+mj-ea"/>
              <a:ea typeface="+mj-ea"/>
            </a:endParaRPr>
          </a:p>
          <a:p>
            <a:pPr algn="ctr"/>
            <a:r>
              <a:rPr lang="zh-CN" altLang="en-US" sz="4400" dirty="0">
                <a:solidFill>
                  <a:schemeClr val="bg1"/>
                </a:solidFill>
                <a:latin typeface="+mj-ea"/>
                <a:ea typeface="+mj-ea"/>
              </a:rPr>
              <a:t>理论</a:t>
            </a:r>
            <a:endParaRPr lang="en-US" altLang="zh-CN" sz="4400" b="0" dirty="0">
              <a:solidFill>
                <a:schemeClr val="bg1"/>
              </a:solidFill>
              <a:effectLst/>
              <a:latin typeface="+mj-ea"/>
              <a:ea typeface="+mj-ea"/>
            </a:endParaRPr>
          </a:p>
        </p:txBody>
      </p:sp>
      <p:sp>
        <p:nvSpPr>
          <p:cNvPr id="17" name="星形: 四角 16">
            <a:extLst>
              <a:ext uri="{FF2B5EF4-FFF2-40B4-BE49-F238E27FC236}">
                <a16:creationId xmlns:a16="http://schemas.microsoft.com/office/drawing/2014/main" id="{04D78465-AEC6-F722-CD70-9F770293A598}"/>
              </a:ext>
            </a:extLst>
          </p:cNvPr>
          <p:cNvSpPr/>
          <p:nvPr/>
        </p:nvSpPr>
        <p:spPr>
          <a:xfrm flipH="1">
            <a:off x="2429157" y="3071309"/>
            <a:ext cx="285330" cy="285330"/>
          </a:xfrm>
          <a:prstGeom prst="star4">
            <a:avLst>
              <a:gd name="adj" fmla="val 152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8" name="弧形 17">
            <a:extLst>
              <a:ext uri="{FF2B5EF4-FFF2-40B4-BE49-F238E27FC236}">
                <a16:creationId xmlns:a16="http://schemas.microsoft.com/office/drawing/2014/main" id="{C3D01578-F0F2-1908-C241-94F494315186}"/>
              </a:ext>
            </a:extLst>
          </p:cNvPr>
          <p:cNvSpPr/>
          <p:nvPr/>
        </p:nvSpPr>
        <p:spPr>
          <a:xfrm rot="20557104">
            <a:off x="2383175" y="3599687"/>
            <a:ext cx="2420683" cy="742502"/>
          </a:xfrm>
          <a:prstGeom prst="arc">
            <a:avLst>
              <a:gd name="adj1" fmla="val 21075499"/>
              <a:gd name="adj2" fmla="val 1139376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9" name="星形: 四角 18">
            <a:extLst>
              <a:ext uri="{FF2B5EF4-FFF2-40B4-BE49-F238E27FC236}">
                <a16:creationId xmlns:a16="http://schemas.microsoft.com/office/drawing/2014/main" id="{BDD94092-2042-C112-5876-211A8211390B}"/>
              </a:ext>
            </a:extLst>
          </p:cNvPr>
          <p:cNvSpPr/>
          <p:nvPr/>
        </p:nvSpPr>
        <p:spPr>
          <a:xfrm flipH="1">
            <a:off x="4391417" y="3895078"/>
            <a:ext cx="158062" cy="158062"/>
          </a:xfrm>
          <a:prstGeom prst="star4">
            <a:avLst>
              <a:gd name="adj" fmla="val 152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0" name="星形: 四角 19">
            <a:extLst>
              <a:ext uri="{FF2B5EF4-FFF2-40B4-BE49-F238E27FC236}">
                <a16:creationId xmlns:a16="http://schemas.microsoft.com/office/drawing/2014/main" id="{B8F90FF6-660A-441B-FCFC-B3D94ECAC46F}"/>
              </a:ext>
            </a:extLst>
          </p:cNvPr>
          <p:cNvSpPr/>
          <p:nvPr/>
        </p:nvSpPr>
        <p:spPr>
          <a:xfrm flipH="1">
            <a:off x="1528647" y="4721531"/>
            <a:ext cx="189398" cy="189398"/>
          </a:xfrm>
          <a:prstGeom prst="star4">
            <a:avLst>
              <a:gd name="adj" fmla="val 1525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1" name="文本框 20">
            <a:extLst>
              <a:ext uri="{FF2B5EF4-FFF2-40B4-BE49-F238E27FC236}">
                <a16:creationId xmlns:a16="http://schemas.microsoft.com/office/drawing/2014/main" id="{44D4DFBA-8DE8-7E07-593D-72117187719E}"/>
              </a:ext>
            </a:extLst>
          </p:cNvPr>
          <p:cNvSpPr txBox="1"/>
          <p:nvPr/>
        </p:nvSpPr>
        <p:spPr>
          <a:xfrm>
            <a:off x="5781670" y="1808468"/>
            <a:ext cx="5010250" cy="629788"/>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r>
              <a:rPr lang="zh-CN" altLang="en-US" dirty="0">
                <a:solidFill>
                  <a:schemeClr val="tx1"/>
                </a:solidFill>
                <a:latin typeface="思源黑体 CN Normal" panose="020B0400000000000000" pitchFamily="34" charset="-122"/>
              </a:rPr>
              <a:t>现代宇宙系当中最有影响的一种学说，又称大爆炸宇宙学。与其它宇宙模型相比，它能说明较多的观测事实。</a:t>
            </a:r>
          </a:p>
        </p:txBody>
      </p:sp>
      <p:sp>
        <p:nvSpPr>
          <p:cNvPr id="22" name="文本框 21">
            <a:extLst>
              <a:ext uri="{FF2B5EF4-FFF2-40B4-BE49-F238E27FC236}">
                <a16:creationId xmlns:a16="http://schemas.microsoft.com/office/drawing/2014/main" id="{148DB795-27EB-AA7A-46E4-620B703AC900}"/>
              </a:ext>
            </a:extLst>
          </p:cNvPr>
          <p:cNvSpPr txBox="1"/>
          <p:nvPr/>
        </p:nvSpPr>
        <p:spPr>
          <a:xfrm>
            <a:off x="6343563" y="2982334"/>
            <a:ext cx="4618461" cy="629788"/>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r>
              <a:rPr lang="zh-CN" altLang="en-US" dirty="0">
                <a:solidFill>
                  <a:schemeClr val="tx1"/>
                </a:solidFill>
                <a:latin typeface="思源黑体 CN Normal" panose="020B0400000000000000" pitchFamily="34" charset="-122"/>
              </a:rPr>
              <a:t>它的主要观点是认为我们的宇宙曾有一段从热到冷的演化历程。</a:t>
            </a:r>
          </a:p>
        </p:txBody>
      </p:sp>
      <p:sp>
        <p:nvSpPr>
          <p:cNvPr id="23" name="文本框 22">
            <a:extLst>
              <a:ext uri="{FF2B5EF4-FFF2-40B4-BE49-F238E27FC236}">
                <a16:creationId xmlns:a16="http://schemas.microsoft.com/office/drawing/2014/main" id="{9B1AEA0C-9DAE-7A02-0491-EB9AC6C8C566}"/>
              </a:ext>
            </a:extLst>
          </p:cNvPr>
          <p:cNvSpPr txBox="1"/>
          <p:nvPr/>
        </p:nvSpPr>
        <p:spPr>
          <a:xfrm>
            <a:off x="6343564" y="4156200"/>
            <a:ext cx="4618460" cy="629788"/>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r>
              <a:rPr lang="zh-CN" altLang="en-US" dirty="0">
                <a:solidFill>
                  <a:schemeClr val="tx1"/>
                </a:solidFill>
                <a:latin typeface="思源黑体 CN Normal" panose="020B0400000000000000" pitchFamily="34" charset="-122"/>
              </a:rPr>
              <a:t>在这个时期里，宇宙体系并不是静止的，而是在不断地膨胀，使物质密度从密到稀地演化。</a:t>
            </a:r>
          </a:p>
        </p:txBody>
      </p:sp>
      <p:sp>
        <p:nvSpPr>
          <p:cNvPr id="24" name="文本框 23">
            <a:extLst>
              <a:ext uri="{FF2B5EF4-FFF2-40B4-BE49-F238E27FC236}">
                <a16:creationId xmlns:a16="http://schemas.microsoft.com/office/drawing/2014/main" id="{887A5709-8E0F-728B-E7A1-C86F1CA488F9}"/>
              </a:ext>
            </a:extLst>
          </p:cNvPr>
          <p:cNvSpPr txBox="1"/>
          <p:nvPr/>
        </p:nvSpPr>
        <p:spPr>
          <a:xfrm>
            <a:off x="5781670" y="5330064"/>
            <a:ext cx="5010250" cy="629788"/>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r>
              <a:rPr lang="zh-CN" altLang="en-US" dirty="0">
                <a:solidFill>
                  <a:schemeClr val="tx1"/>
                </a:solidFill>
                <a:latin typeface="思源黑体 CN Normal" panose="020B0400000000000000" pitchFamily="34" charset="-122"/>
              </a:rPr>
              <a:t>大爆炸理论张所有恒星都是在温度下降后产生的，因而任何天体的年龄都应比自温度下降至今天这一段时间为短。</a:t>
            </a:r>
          </a:p>
        </p:txBody>
      </p:sp>
      <p:cxnSp>
        <p:nvCxnSpPr>
          <p:cNvPr id="25" name="直接连接符 24">
            <a:extLst>
              <a:ext uri="{FF2B5EF4-FFF2-40B4-BE49-F238E27FC236}">
                <a16:creationId xmlns:a16="http://schemas.microsoft.com/office/drawing/2014/main" id="{48DC2FB3-A704-E7BC-0452-BBCD62912DC0}"/>
              </a:ext>
            </a:extLst>
          </p:cNvPr>
          <p:cNvCxnSpPr/>
          <p:nvPr/>
        </p:nvCxnSpPr>
        <p:spPr>
          <a:xfrm>
            <a:off x="6157489" y="2710295"/>
            <a:ext cx="4547024" cy="0"/>
          </a:xfrm>
          <a:prstGeom prst="line">
            <a:avLst/>
          </a:prstGeom>
          <a:ln>
            <a:solidFill>
              <a:schemeClr val="accent3">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25D9B8F5-51A5-FC65-0D49-B0459BA8465A}"/>
              </a:ext>
            </a:extLst>
          </p:cNvPr>
          <p:cNvCxnSpPr>
            <a:cxnSpLocks/>
          </p:cNvCxnSpPr>
          <p:nvPr/>
        </p:nvCxnSpPr>
        <p:spPr>
          <a:xfrm>
            <a:off x="6419850" y="3884161"/>
            <a:ext cx="4284663" cy="0"/>
          </a:xfrm>
          <a:prstGeom prst="line">
            <a:avLst/>
          </a:prstGeom>
          <a:ln>
            <a:solidFill>
              <a:schemeClr val="accent3">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7BA1DD88-5B6E-DF4B-A2B7-0E2D38F445DE}"/>
              </a:ext>
            </a:extLst>
          </p:cNvPr>
          <p:cNvCxnSpPr/>
          <p:nvPr/>
        </p:nvCxnSpPr>
        <p:spPr>
          <a:xfrm>
            <a:off x="6157489" y="5058027"/>
            <a:ext cx="4547024" cy="0"/>
          </a:xfrm>
          <a:prstGeom prst="line">
            <a:avLst/>
          </a:prstGeom>
          <a:ln>
            <a:solidFill>
              <a:schemeClr val="accent3">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38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498B7796-55B5-E921-3892-0431F126D139}"/>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17" name="文本框 16">
            <a:extLst>
              <a:ext uri="{FF2B5EF4-FFF2-40B4-BE49-F238E27FC236}">
                <a16:creationId xmlns:a16="http://schemas.microsoft.com/office/drawing/2014/main" id="{C9ECDFC2-5604-EA77-C932-9ED5EDDCBAD3}"/>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DE17D586-E46B-014F-F0E5-65344C8D4C9F}"/>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730F7F2E-B02E-D60C-319E-907CFEA9F566}"/>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稳态理论</a:t>
              </a:r>
            </a:p>
          </p:txBody>
        </p:sp>
        <p:sp>
          <p:nvSpPr>
            <p:cNvPr id="4" name="文本框 3">
              <a:extLst>
                <a:ext uri="{FF2B5EF4-FFF2-40B4-BE49-F238E27FC236}">
                  <a16:creationId xmlns:a16="http://schemas.microsoft.com/office/drawing/2014/main" id="{722E640C-5CDF-3196-B264-C145BFCB799B}"/>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WENTAILILUN</a:t>
              </a:r>
              <a:endParaRPr lang="zh-CN" altLang="en-US" sz="1200" dirty="0">
                <a:solidFill>
                  <a:schemeClr val="accent3">
                    <a:lumMod val="60000"/>
                    <a:lumOff val="40000"/>
                  </a:schemeClr>
                </a:solidFill>
                <a:latin typeface="+mn-ea"/>
                <a:ea typeface="+mn-ea"/>
              </a:endParaRPr>
            </a:p>
          </p:txBody>
        </p:sp>
      </p:grpSp>
      <p:grpSp>
        <p:nvGrpSpPr>
          <p:cNvPr id="101" name="组合 100">
            <a:extLst>
              <a:ext uri="{FF2B5EF4-FFF2-40B4-BE49-F238E27FC236}">
                <a16:creationId xmlns:a16="http://schemas.microsoft.com/office/drawing/2014/main" id="{A98E1E4F-14FD-ECAB-9CDA-7A3F3420417E}"/>
              </a:ext>
            </a:extLst>
          </p:cNvPr>
          <p:cNvGrpSpPr/>
          <p:nvPr/>
        </p:nvGrpSpPr>
        <p:grpSpPr>
          <a:xfrm>
            <a:off x="6090657" y="1314438"/>
            <a:ext cx="4994287" cy="4994287"/>
            <a:chOff x="7171842" y="1853474"/>
            <a:chExt cx="3918445" cy="3918445"/>
          </a:xfrm>
        </p:grpSpPr>
        <p:sp>
          <p:nvSpPr>
            <p:cNvPr id="94" name="椭圆 93">
              <a:extLst>
                <a:ext uri="{FF2B5EF4-FFF2-40B4-BE49-F238E27FC236}">
                  <a16:creationId xmlns:a16="http://schemas.microsoft.com/office/drawing/2014/main" id="{A7A44EC6-1F0C-C63C-BE1B-84424D468025}"/>
                </a:ext>
              </a:extLst>
            </p:cNvPr>
            <p:cNvSpPr/>
            <p:nvPr/>
          </p:nvSpPr>
          <p:spPr>
            <a:xfrm>
              <a:off x="7171842" y="1853474"/>
              <a:ext cx="3918445" cy="3918445"/>
            </a:xfrm>
            <a:prstGeom prst="ellipse">
              <a:avLst/>
            </a:prstGeom>
            <a:solidFill>
              <a:schemeClr val="accent3">
                <a:lumMod val="60000"/>
                <a:lumOff val="40000"/>
                <a:alpha val="20000"/>
              </a:schemeClr>
            </a:soli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5" name="椭圆 94">
              <a:extLst>
                <a:ext uri="{FF2B5EF4-FFF2-40B4-BE49-F238E27FC236}">
                  <a16:creationId xmlns:a16="http://schemas.microsoft.com/office/drawing/2014/main" id="{39F1097A-1FFF-6CD9-A386-76A9C6D336ED}"/>
                </a:ext>
              </a:extLst>
            </p:cNvPr>
            <p:cNvSpPr/>
            <p:nvPr/>
          </p:nvSpPr>
          <p:spPr>
            <a:xfrm>
              <a:off x="7432731" y="2114363"/>
              <a:ext cx="3396667" cy="3396667"/>
            </a:xfrm>
            <a:prstGeom prst="ellipse">
              <a:avLst/>
            </a:prstGeom>
            <a:solidFill>
              <a:schemeClr val="bg1"/>
            </a:solidFill>
            <a:ln w="19050">
              <a:solidFill>
                <a:schemeClr val="accent3">
                  <a:lumMod val="60000"/>
                  <a:lumOff val="40000"/>
                </a:schemeClr>
              </a:solid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sp>
        <p:nvSpPr>
          <p:cNvPr id="97" name="矩形: 圆角 96">
            <a:extLst>
              <a:ext uri="{FF2B5EF4-FFF2-40B4-BE49-F238E27FC236}">
                <a16:creationId xmlns:a16="http://schemas.microsoft.com/office/drawing/2014/main" id="{9B639A55-D866-2BC8-FDB0-47BBD468365D}"/>
              </a:ext>
            </a:extLst>
          </p:cNvPr>
          <p:cNvSpPr/>
          <p:nvPr/>
        </p:nvSpPr>
        <p:spPr>
          <a:xfrm>
            <a:off x="7658160" y="2255818"/>
            <a:ext cx="1859280" cy="472440"/>
          </a:xfrm>
          <a:prstGeom prst="roundRect">
            <a:avLst>
              <a:gd name="adj" fmla="val 50000"/>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0" name="文本框 99">
            <a:extLst>
              <a:ext uri="{FF2B5EF4-FFF2-40B4-BE49-F238E27FC236}">
                <a16:creationId xmlns:a16="http://schemas.microsoft.com/office/drawing/2014/main" id="{F7FE52B5-CECF-CDB8-09B9-87A8117381DA}"/>
              </a:ext>
            </a:extLst>
          </p:cNvPr>
          <p:cNvSpPr txBox="1"/>
          <p:nvPr/>
        </p:nvSpPr>
        <p:spPr>
          <a:xfrm>
            <a:off x="7570030" y="2230428"/>
            <a:ext cx="2035541" cy="523220"/>
          </a:xfrm>
          <a:prstGeom prst="rect">
            <a:avLst/>
          </a:prstGeom>
          <a:noFill/>
        </p:spPr>
        <p:txBody>
          <a:bodyPr wrap="square" rtlCol="0">
            <a:noAutofit/>
          </a:bodyPr>
          <a:lstStyle/>
          <a:p>
            <a:pPr algn="ctr"/>
            <a:r>
              <a:rPr lang="zh-CN" altLang="en-US" sz="2800" b="0" dirty="0">
                <a:effectLst/>
                <a:latin typeface="+mj-ea"/>
                <a:ea typeface="+mj-ea"/>
              </a:rPr>
              <a:t>稳态理论</a:t>
            </a:r>
            <a:endParaRPr lang="en-US" altLang="zh-CN" sz="2800" b="0" dirty="0">
              <a:effectLst/>
              <a:latin typeface="+mj-ea"/>
              <a:ea typeface="+mj-ea"/>
            </a:endParaRPr>
          </a:p>
        </p:txBody>
      </p:sp>
      <p:sp>
        <p:nvSpPr>
          <p:cNvPr id="102" name="梯形 101">
            <a:extLst>
              <a:ext uri="{FF2B5EF4-FFF2-40B4-BE49-F238E27FC236}">
                <a16:creationId xmlns:a16="http://schemas.microsoft.com/office/drawing/2014/main" id="{FA7E4C1B-8FB9-28D4-F082-A61A85B3CF9A}"/>
              </a:ext>
            </a:extLst>
          </p:cNvPr>
          <p:cNvSpPr/>
          <p:nvPr/>
        </p:nvSpPr>
        <p:spPr>
          <a:xfrm rot="16200000">
            <a:off x="4052971" y="2435808"/>
            <a:ext cx="2529840" cy="2717904"/>
          </a:xfrm>
          <a:prstGeom prst="trapezoid">
            <a:avLst>
              <a:gd name="adj" fmla="val 48016"/>
            </a:avLst>
          </a:prstGeom>
          <a:gradFill flip="none" rotWithShape="1">
            <a:gsLst>
              <a:gs pos="98000">
                <a:schemeClr val="accent3">
                  <a:lumMod val="75000"/>
                  <a:alpha val="0"/>
                </a:schemeClr>
              </a:gs>
              <a:gs pos="0">
                <a:schemeClr val="accent3">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9" name="椭圆 88">
            <a:extLst>
              <a:ext uri="{FF2B5EF4-FFF2-40B4-BE49-F238E27FC236}">
                <a16:creationId xmlns:a16="http://schemas.microsoft.com/office/drawing/2014/main" id="{D9CE12A6-47C2-E688-00A8-6A447D51472F}"/>
              </a:ext>
            </a:extLst>
          </p:cNvPr>
          <p:cNvSpPr/>
          <p:nvPr/>
        </p:nvSpPr>
        <p:spPr>
          <a:xfrm>
            <a:off x="1112245" y="2114363"/>
            <a:ext cx="3396667" cy="3396667"/>
          </a:xfrm>
          <a:prstGeom prst="ellipse">
            <a:avLst/>
          </a:prstGeom>
          <a:solidFill>
            <a:schemeClr val="bg1"/>
          </a:solidFill>
          <a:ln w="19050">
            <a:solidFill>
              <a:schemeClr val="accent3">
                <a:lumMod val="60000"/>
                <a:lumOff val="40000"/>
              </a:schemeClr>
            </a:solid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15" name="图片 14">
            <a:extLst>
              <a:ext uri="{FF2B5EF4-FFF2-40B4-BE49-F238E27FC236}">
                <a16:creationId xmlns:a16="http://schemas.microsoft.com/office/drawing/2014/main" id="{FE9330FC-CB01-0D37-DA34-ABDEF2BCA5ED}"/>
              </a:ext>
            </a:extLst>
          </p:cNvPr>
          <p:cNvPicPr>
            <a:picLocks noChangeAspect="1"/>
          </p:cNvPicPr>
          <p:nvPr/>
        </p:nvPicPr>
        <p:blipFill rotWithShape="1">
          <a:blip r:embed="rId2"/>
          <a:srcRect l="16691" t="9929" r="15582" b="31267"/>
          <a:stretch/>
        </p:blipFill>
        <p:spPr>
          <a:xfrm>
            <a:off x="933700" y="1521302"/>
            <a:ext cx="3753757" cy="5336698"/>
          </a:xfrm>
          <a:custGeom>
            <a:avLst/>
            <a:gdLst>
              <a:gd name="connsiteX0" fmla="*/ 0 w 3753757"/>
              <a:gd name="connsiteY0" fmla="*/ 0 h 5336698"/>
              <a:gd name="connsiteX1" fmla="*/ 3753757 w 3753757"/>
              <a:gd name="connsiteY1" fmla="*/ 0 h 5336698"/>
              <a:gd name="connsiteX2" fmla="*/ 3753757 w 3753757"/>
              <a:gd name="connsiteY2" fmla="*/ 5336698 h 5336698"/>
              <a:gd name="connsiteX3" fmla="*/ 0 w 3753757"/>
              <a:gd name="connsiteY3" fmla="*/ 5336698 h 5336698"/>
            </a:gdLst>
            <a:ahLst/>
            <a:cxnLst>
              <a:cxn ang="0">
                <a:pos x="connsiteX0" y="connsiteY0"/>
              </a:cxn>
              <a:cxn ang="0">
                <a:pos x="connsiteX1" y="connsiteY1"/>
              </a:cxn>
              <a:cxn ang="0">
                <a:pos x="connsiteX2" y="connsiteY2"/>
              </a:cxn>
              <a:cxn ang="0">
                <a:pos x="connsiteX3" y="connsiteY3"/>
              </a:cxn>
            </a:cxnLst>
            <a:rect l="l" t="t" r="r" b="b"/>
            <a:pathLst>
              <a:path w="3753757" h="5336698">
                <a:moveTo>
                  <a:pt x="0" y="0"/>
                </a:moveTo>
                <a:lnTo>
                  <a:pt x="3753757" y="0"/>
                </a:lnTo>
                <a:lnTo>
                  <a:pt x="3753757" y="5336698"/>
                </a:lnTo>
                <a:lnTo>
                  <a:pt x="0" y="5336698"/>
                </a:lnTo>
                <a:close/>
              </a:path>
            </a:pathLst>
          </a:custGeom>
        </p:spPr>
      </p:pic>
      <p:sp>
        <p:nvSpPr>
          <p:cNvPr id="103" name="文本框 102">
            <a:extLst>
              <a:ext uri="{FF2B5EF4-FFF2-40B4-BE49-F238E27FC236}">
                <a16:creationId xmlns:a16="http://schemas.microsoft.com/office/drawing/2014/main" id="{AACD6FD7-2E78-272A-C5C2-50A198F90277}"/>
              </a:ext>
            </a:extLst>
          </p:cNvPr>
          <p:cNvSpPr txBox="1"/>
          <p:nvPr/>
        </p:nvSpPr>
        <p:spPr>
          <a:xfrm>
            <a:off x="7014978" y="2803450"/>
            <a:ext cx="3145645" cy="2588914"/>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pPr algn="ctr"/>
            <a:r>
              <a:rPr lang="zh-CN" altLang="en-US" b="0" i="0" dirty="0">
                <a:solidFill>
                  <a:schemeClr val="tx1"/>
                </a:solidFill>
                <a:effectLst/>
                <a:latin typeface="思源黑体 CN Normal" panose="020B0400000000000000" pitchFamily="34" charset="-122"/>
              </a:rPr>
              <a:t>宇宙起源的问题有点像这个古老的问题：是先有鸡呢，还是先有蛋。换句话说，就是何物创生宇宙，又是何物创生该物呢？也许宇宙，或者创生它的东西已经存在了无限久的时间，并不需要被创生。直到不久之前，科学家们还一直试图回避这样的问题，觉得它们与其说是属于科学，不如说是属于形而上学或宗教的问题</a:t>
            </a:r>
            <a:endParaRPr lang="zh-CN" altLang="en-US" dirty="0">
              <a:solidFill>
                <a:schemeClr val="tx1"/>
              </a:solidFill>
              <a:latin typeface="思源黑体 CN Normal" panose="020B0400000000000000" pitchFamily="34" charset="-122"/>
            </a:endParaRPr>
          </a:p>
        </p:txBody>
      </p:sp>
    </p:spTree>
    <p:extLst>
      <p:ext uri="{BB962C8B-B14F-4D97-AF65-F5344CB8AC3E}">
        <p14:creationId xmlns:p14="http://schemas.microsoft.com/office/powerpoint/2010/main" val="278509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ECC4318-068C-7CBB-2D30-E33816400C5A}"/>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7" name="文本框 26">
            <a:extLst>
              <a:ext uri="{FF2B5EF4-FFF2-40B4-BE49-F238E27FC236}">
                <a16:creationId xmlns:a16="http://schemas.microsoft.com/office/drawing/2014/main" id="{FFB30050-BABE-EC53-5056-271533073969}"/>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4" name="组合 3">
            <a:extLst>
              <a:ext uri="{FF2B5EF4-FFF2-40B4-BE49-F238E27FC236}">
                <a16:creationId xmlns:a16="http://schemas.microsoft.com/office/drawing/2014/main" id="{F1AA2612-CE08-0C4A-8EF2-7181DB3AA5F3}"/>
              </a:ext>
            </a:extLst>
          </p:cNvPr>
          <p:cNvGrpSpPr/>
          <p:nvPr/>
        </p:nvGrpSpPr>
        <p:grpSpPr>
          <a:xfrm>
            <a:off x="1086473" y="556179"/>
            <a:ext cx="2726991" cy="790420"/>
            <a:chOff x="1086473" y="556179"/>
            <a:chExt cx="2726991" cy="790420"/>
          </a:xfrm>
        </p:grpSpPr>
        <p:sp>
          <p:nvSpPr>
            <p:cNvPr id="5" name="文本框 4">
              <a:extLst>
                <a:ext uri="{FF2B5EF4-FFF2-40B4-BE49-F238E27FC236}">
                  <a16:creationId xmlns:a16="http://schemas.microsoft.com/office/drawing/2014/main" id="{AC34EAB7-28A2-D97E-F7AD-2F41A5425608}"/>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理论比较</a:t>
              </a:r>
            </a:p>
          </p:txBody>
        </p:sp>
        <p:sp>
          <p:nvSpPr>
            <p:cNvPr id="6" name="文本框 5">
              <a:extLst>
                <a:ext uri="{FF2B5EF4-FFF2-40B4-BE49-F238E27FC236}">
                  <a16:creationId xmlns:a16="http://schemas.microsoft.com/office/drawing/2014/main" id="{F7E27F80-E747-7B29-55F7-DF9D09FEFB49}"/>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LILUNBIJIAO</a:t>
              </a:r>
              <a:endParaRPr lang="zh-CN" altLang="en-US" sz="1200" dirty="0">
                <a:solidFill>
                  <a:schemeClr val="accent3">
                    <a:lumMod val="60000"/>
                    <a:lumOff val="40000"/>
                  </a:schemeClr>
                </a:solidFill>
                <a:latin typeface="+mn-ea"/>
                <a:ea typeface="+mn-ea"/>
              </a:endParaRPr>
            </a:p>
          </p:txBody>
        </p:sp>
      </p:grpSp>
      <p:sp>
        <p:nvSpPr>
          <p:cNvPr id="7" name="矩形: 圆角 6">
            <a:extLst>
              <a:ext uri="{FF2B5EF4-FFF2-40B4-BE49-F238E27FC236}">
                <a16:creationId xmlns:a16="http://schemas.microsoft.com/office/drawing/2014/main" id="{21E3D039-60BF-CE07-87E8-47037402C830}"/>
              </a:ext>
            </a:extLst>
          </p:cNvPr>
          <p:cNvSpPr/>
          <p:nvPr/>
        </p:nvSpPr>
        <p:spPr>
          <a:xfrm>
            <a:off x="1086473" y="1674432"/>
            <a:ext cx="10013327" cy="908660"/>
          </a:xfrm>
          <a:prstGeom prst="roundRect">
            <a:avLst>
              <a:gd name="adj" fmla="val 50000"/>
            </a:avLst>
          </a:prstGeom>
          <a:solidFill>
            <a:schemeClr val="accent3">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矩形: 圆角 7">
            <a:extLst>
              <a:ext uri="{FF2B5EF4-FFF2-40B4-BE49-F238E27FC236}">
                <a16:creationId xmlns:a16="http://schemas.microsoft.com/office/drawing/2014/main" id="{58371CE9-5503-7242-CE9A-5BF0CE3963BC}"/>
              </a:ext>
            </a:extLst>
          </p:cNvPr>
          <p:cNvSpPr/>
          <p:nvPr/>
        </p:nvSpPr>
        <p:spPr>
          <a:xfrm>
            <a:off x="1086473" y="2745643"/>
            <a:ext cx="10013327" cy="1006997"/>
          </a:xfrm>
          <a:prstGeom prst="round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矩形: 圆角 8">
            <a:extLst>
              <a:ext uri="{FF2B5EF4-FFF2-40B4-BE49-F238E27FC236}">
                <a16:creationId xmlns:a16="http://schemas.microsoft.com/office/drawing/2014/main" id="{554C9DCB-6ADC-61BC-A5B8-ED6F5E5DE093}"/>
              </a:ext>
            </a:extLst>
          </p:cNvPr>
          <p:cNvSpPr/>
          <p:nvPr/>
        </p:nvSpPr>
        <p:spPr>
          <a:xfrm>
            <a:off x="1086473" y="3915191"/>
            <a:ext cx="10013327" cy="1006997"/>
          </a:xfrm>
          <a:prstGeom prst="round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矩形: 圆角 9">
            <a:extLst>
              <a:ext uri="{FF2B5EF4-FFF2-40B4-BE49-F238E27FC236}">
                <a16:creationId xmlns:a16="http://schemas.microsoft.com/office/drawing/2014/main" id="{68DDA5EC-3713-F411-EE7B-02345380475F}"/>
              </a:ext>
            </a:extLst>
          </p:cNvPr>
          <p:cNvSpPr/>
          <p:nvPr/>
        </p:nvSpPr>
        <p:spPr>
          <a:xfrm>
            <a:off x="1086473" y="5084738"/>
            <a:ext cx="10013327" cy="1006997"/>
          </a:xfrm>
          <a:prstGeom prst="round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cxnSp>
        <p:nvCxnSpPr>
          <p:cNvPr id="11" name="直接连接符 10">
            <a:extLst>
              <a:ext uri="{FF2B5EF4-FFF2-40B4-BE49-F238E27FC236}">
                <a16:creationId xmlns:a16="http://schemas.microsoft.com/office/drawing/2014/main" id="{38734EBC-0693-87D2-B7C8-E355AFBEE71B}"/>
              </a:ext>
            </a:extLst>
          </p:cNvPr>
          <p:cNvCxnSpPr>
            <a:cxnSpLocks/>
          </p:cNvCxnSpPr>
          <p:nvPr/>
        </p:nvCxnSpPr>
        <p:spPr>
          <a:xfrm>
            <a:off x="3615081" y="1847292"/>
            <a:ext cx="0" cy="5562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F426FA90-4DC2-B6F8-DC79-804B7D1CBC96}"/>
              </a:ext>
            </a:extLst>
          </p:cNvPr>
          <p:cNvCxnSpPr>
            <a:cxnSpLocks/>
          </p:cNvCxnSpPr>
          <p:nvPr/>
        </p:nvCxnSpPr>
        <p:spPr>
          <a:xfrm>
            <a:off x="7336460" y="1847292"/>
            <a:ext cx="0" cy="5562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F37F56D1-E23E-F8A9-06BA-23137FCBDEFF}"/>
              </a:ext>
            </a:extLst>
          </p:cNvPr>
          <p:cNvSpPr txBox="1"/>
          <p:nvPr/>
        </p:nvSpPr>
        <p:spPr>
          <a:xfrm>
            <a:off x="1447671" y="1863812"/>
            <a:ext cx="1853899" cy="523220"/>
          </a:xfrm>
          <a:prstGeom prst="rect">
            <a:avLst/>
          </a:prstGeom>
          <a:noFill/>
        </p:spPr>
        <p:txBody>
          <a:bodyPr wrap="square" rtlCol="0">
            <a:noAutofit/>
          </a:bodyPr>
          <a:lstStyle/>
          <a:p>
            <a:pPr algn="ctr"/>
            <a:r>
              <a:rPr lang="zh-CN" altLang="en-US" sz="2800" dirty="0">
                <a:latin typeface="+mj-ea"/>
                <a:ea typeface="+mj-ea"/>
              </a:rPr>
              <a:t>理论比较</a:t>
            </a:r>
            <a:endParaRPr lang="en-US" altLang="zh-CN" sz="2800" b="0" dirty="0">
              <a:effectLst/>
              <a:latin typeface="+mj-ea"/>
              <a:ea typeface="+mj-ea"/>
            </a:endParaRPr>
          </a:p>
        </p:txBody>
      </p:sp>
      <p:sp>
        <p:nvSpPr>
          <p:cNvPr id="14" name="文本框 13">
            <a:extLst>
              <a:ext uri="{FF2B5EF4-FFF2-40B4-BE49-F238E27FC236}">
                <a16:creationId xmlns:a16="http://schemas.microsoft.com/office/drawing/2014/main" id="{87FE2BE8-86DD-C626-73AF-17FB9F072A0A}"/>
              </a:ext>
            </a:extLst>
          </p:cNvPr>
          <p:cNvSpPr txBox="1"/>
          <p:nvPr/>
        </p:nvSpPr>
        <p:spPr>
          <a:xfrm>
            <a:off x="4458000" y="1863812"/>
            <a:ext cx="2035541" cy="523220"/>
          </a:xfrm>
          <a:prstGeom prst="rect">
            <a:avLst/>
          </a:prstGeom>
          <a:noFill/>
        </p:spPr>
        <p:txBody>
          <a:bodyPr wrap="square" rtlCol="0">
            <a:noAutofit/>
          </a:bodyPr>
          <a:lstStyle/>
          <a:p>
            <a:pPr algn="ctr"/>
            <a:r>
              <a:rPr lang="zh-CN" altLang="en-US" sz="2800" dirty="0">
                <a:latin typeface="+mj-ea"/>
                <a:ea typeface="+mj-ea"/>
              </a:rPr>
              <a:t>大爆炸理论</a:t>
            </a:r>
            <a:endParaRPr lang="en-US" altLang="zh-CN" sz="2800" b="0" dirty="0">
              <a:effectLst/>
              <a:latin typeface="+mj-ea"/>
              <a:ea typeface="+mj-ea"/>
            </a:endParaRPr>
          </a:p>
        </p:txBody>
      </p:sp>
      <p:sp>
        <p:nvSpPr>
          <p:cNvPr id="15" name="文本框 14">
            <a:extLst>
              <a:ext uri="{FF2B5EF4-FFF2-40B4-BE49-F238E27FC236}">
                <a16:creationId xmlns:a16="http://schemas.microsoft.com/office/drawing/2014/main" id="{9EE158EA-BD7F-F8B4-DDB8-8F0BC4ACDAD9}"/>
              </a:ext>
            </a:extLst>
          </p:cNvPr>
          <p:cNvSpPr txBox="1"/>
          <p:nvPr/>
        </p:nvSpPr>
        <p:spPr>
          <a:xfrm>
            <a:off x="8291181" y="1863812"/>
            <a:ext cx="1853899" cy="523220"/>
          </a:xfrm>
          <a:prstGeom prst="rect">
            <a:avLst/>
          </a:prstGeom>
          <a:noFill/>
        </p:spPr>
        <p:txBody>
          <a:bodyPr wrap="square" rtlCol="0">
            <a:noAutofit/>
          </a:bodyPr>
          <a:lstStyle/>
          <a:p>
            <a:pPr algn="ctr"/>
            <a:r>
              <a:rPr lang="zh-CN" altLang="en-US" sz="2800" dirty="0">
                <a:latin typeface="+mj-ea"/>
                <a:ea typeface="+mj-ea"/>
              </a:rPr>
              <a:t>稳态理论</a:t>
            </a:r>
            <a:endParaRPr lang="en-US" altLang="zh-CN" sz="2800" b="0" dirty="0">
              <a:effectLst/>
              <a:latin typeface="+mj-ea"/>
              <a:ea typeface="+mj-ea"/>
            </a:endParaRPr>
          </a:p>
        </p:txBody>
      </p:sp>
      <p:sp>
        <p:nvSpPr>
          <p:cNvPr id="16" name="文本框 15">
            <a:extLst>
              <a:ext uri="{FF2B5EF4-FFF2-40B4-BE49-F238E27FC236}">
                <a16:creationId xmlns:a16="http://schemas.microsoft.com/office/drawing/2014/main" id="{6868CEC9-32C3-466C-A2CF-002FA78FB3A5}"/>
              </a:ext>
            </a:extLst>
          </p:cNvPr>
          <p:cNvSpPr txBox="1"/>
          <p:nvPr/>
        </p:nvSpPr>
        <p:spPr>
          <a:xfrm>
            <a:off x="1447671" y="2988358"/>
            <a:ext cx="1853899" cy="523220"/>
          </a:xfrm>
          <a:prstGeom prst="rect">
            <a:avLst/>
          </a:prstGeom>
          <a:noFill/>
        </p:spPr>
        <p:txBody>
          <a:bodyPr wrap="square" rtlCol="0">
            <a:noAutofit/>
          </a:bodyPr>
          <a:lstStyle/>
          <a:p>
            <a:pPr algn="ctr"/>
            <a:r>
              <a:rPr lang="zh-CN" altLang="en-US" sz="2800" dirty="0">
                <a:latin typeface="+mj-ea"/>
                <a:ea typeface="+mj-ea"/>
              </a:rPr>
              <a:t>理论别称</a:t>
            </a:r>
            <a:endParaRPr lang="en-US" altLang="zh-CN" sz="2800" b="0" dirty="0">
              <a:effectLst/>
              <a:latin typeface="+mj-ea"/>
              <a:ea typeface="+mj-ea"/>
            </a:endParaRPr>
          </a:p>
        </p:txBody>
      </p:sp>
      <p:sp>
        <p:nvSpPr>
          <p:cNvPr id="17" name="文本框 16">
            <a:extLst>
              <a:ext uri="{FF2B5EF4-FFF2-40B4-BE49-F238E27FC236}">
                <a16:creationId xmlns:a16="http://schemas.microsoft.com/office/drawing/2014/main" id="{E6207B50-9B64-A70B-228B-B915D37A502D}"/>
              </a:ext>
            </a:extLst>
          </p:cNvPr>
          <p:cNvSpPr txBox="1"/>
          <p:nvPr/>
        </p:nvSpPr>
        <p:spPr>
          <a:xfrm>
            <a:off x="1447671" y="4158803"/>
            <a:ext cx="1853899" cy="523220"/>
          </a:xfrm>
          <a:prstGeom prst="rect">
            <a:avLst/>
          </a:prstGeom>
          <a:noFill/>
        </p:spPr>
        <p:txBody>
          <a:bodyPr wrap="square" rtlCol="0">
            <a:noAutofit/>
          </a:bodyPr>
          <a:lstStyle/>
          <a:p>
            <a:pPr algn="ctr"/>
            <a:r>
              <a:rPr lang="zh-CN" altLang="en-US" sz="2800" dirty="0">
                <a:latin typeface="+mj-ea"/>
                <a:ea typeface="+mj-ea"/>
              </a:rPr>
              <a:t>理论主张</a:t>
            </a:r>
            <a:endParaRPr lang="en-US" altLang="zh-CN" sz="2800" b="0" dirty="0">
              <a:effectLst/>
              <a:latin typeface="+mj-ea"/>
              <a:ea typeface="+mj-ea"/>
            </a:endParaRPr>
          </a:p>
        </p:txBody>
      </p:sp>
      <p:sp>
        <p:nvSpPr>
          <p:cNvPr id="18" name="文本框 17">
            <a:extLst>
              <a:ext uri="{FF2B5EF4-FFF2-40B4-BE49-F238E27FC236}">
                <a16:creationId xmlns:a16="http://schemas.microsoft.com/office/drawing/2014/main" id="{BC752A6E-F6E3-20CB-B4F9-91F1CEFBE999}"/>
              </a:ext>
            </a:extLst>
          </p:cNvPr>
          <p:cNvSpPr txBox="1"/>
          <p:nvPr/>
        </p:nvSpPr>
        <p:spPr>
          <a:xfrm>
            <a:off x="1447671" y="5332670"/>
            <a:ext cx="1853899" cy="523220"/>
          </a:xfrm>
          <a:prstGeom prst="rect">
            <a:avLst/>
          </a:prstGeom>
          <a:noFill/>
        </p:spPr>
        <p:txBody>
          <a:bodyPr wrap="square" rtlCol="0">
            <a:noAutofit/>
          </a:bodyPr>
          <a:lstStyle/>
          <a:p>
            <a:pPr algn="ctr"/>
            <a:r>
              <a:rPr lang="zh-CN" altLang="en-US" sz="2800" dirty="0">
                <a:latin typeface="+mj-ea"/>
                <a:ea typeface="+mj-ea"/>
              </a:rPr>
              <a:t>主要观点</a:t>
            </a:r>
            <a:endParaRPr lang="en-US" altLang="zh-CN" sz="2800" b="0" dirty="0">
              <a:effectLst/>
              <a:latin typeface="+mj-ea"/>
              <a:ea typeface="+mj-ea"/>
            </a:endParaRPr>
          </a:p>
        </p:txBody>
      </p:sp>
      <p:sp>
        <p:nvSpPr>
          <p:cNvPr id="19" name="文本框 18">
            <a:extLst>
              <a:ext uri="{FF2B5EF4-FFF2-40B4-BE49-F238E27FC236}">
                <a16:creationId xmlns:a16="http://schemas.microsoft.com/office/drawing/2014/main" id="{52ABE7F4-8F11-F6F0-AAB5-1636E7F61E73}"/>
              </a:ext>
            </a:extLst>
          </p:cNvPr>
          <p:cNvSpPr txBox="1"/>
          <p:nvPr/>
        </p:nvSpPr>
        <p:spPr>
          <a:xfrm>
            <a:off x="4250031" y="3074991"/>
            <a:ext cx="2451477" cy="348300"/>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pPr algn="ctr"/>
            <a:r>
              <a:rPr lang="zh-CN" altLang="en-US" dirty="0">
                <a:solidFill>
                  <a:schemeClr val="tx1"/>
                </a:solidFill>
                <a:latin typeface="思源黑体 CN Normal" panose="020B0400000000000000" pitchFamily="34" charset="-122"/>
              </a:rPr>
              <a:t>大爆炸宇宙学</a:t>
            </a:r>
            <a:endParaRPr lang="en-US" altLang="zh-CN" dirty="0">
              <a:solidFill>
                <a:schemeClr val="tx1"/>
              </a:solidFill>
              <a:latin typeface="思源黑体 CN Normal" panose="020B0400000000000000" pitchFamily="34" charset="-122"/>
            </a:endParaRPr>
          </a:p>
        </p:txBody>
      </p:sp>
      <p:sp>
        <p:nvSpPr>
          <p:cNvPr id="20" name="文本框 19">
            <a:extLst>
              <a:ext uri="{FF2B5EF4-FFF2-40B4-BE49-F238E27FC236}">
                <a16:creationId xmlns:a16="http://schemas.microsoft.com/office/drawing/2014/main" id="{92A53418-3459-5F5F-F1F3-A52C8F3FB172}"/>
              </a:ext>
            </a:extLst>
          </p:cNvPr>
          <p:cNvSpPr txBox="1"/>
          <p:nvPr/>
        </p:nvSpPr>
        <p:spPr>
          <a:xfrm>
            <a:off x="7992391" y="3074991"/>
            <a:ext cx="2451477" cy="348300"/>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pPr algn="ctr"/>
            <a:r>
              <a:rPr lang="zh-CN" altLang="en-US" dirty="0">
                <a:solidFill>
                  <a:schemeClr val="tx1"/>
                </a:solidFill>
                <a:latin typeface="思源黑体 CN Normal" panose="020B0400000000000000" pitchFamily="34" charset="-122"/>
              </a:rPr>
              <a:t>稳态理论</a:t>
            </a:r>
            <a:endParaRPr lang="en-US" altLang="zh-CN" dirty="0">
              <a:solidFill>
                <a:schemeClr val="tx1"/>
              </a:solidFill>
              <a:latin typeface="思源黑体 CN Normal" panose="020B0400000000000000" pitchFamily="34" charset="-122"/>
            </a:endParaRPr>
          </a:p>
        </p:txBody>
      </p:sp>
      <p:sp>
        <p:nvSpPr>
          <p:cNvPr id="21" name="文本框 20">
            <a:extLst>
              <a:ext uri="{FF2B5EF4-FFF2-40B4-BE49-F238E27FC236}">
                <a16:creationId xmlns:a16="http://schemas.microsoft.com/office/drawing/2014/main" id="{EDC7102D-EA6F-EFB3-9A21-246EDFCDC4DB}"/>
              </a:ext>
            </a:extLst>
          </p:cNvPr>
          <p:cNvSpPr txBox="1"/>
          <p:nvPr/>
        </p:nvSpPr>
        <p:spPr>
          <a:xfrm>
            <a:off x="4250031" y="4104501"/>
            <a:ext cx="2451477" cy="628377"/>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pPr algn="ctr"/>
            <a:r>
              <a:rPr lang="zh-CN" altLang="en-US" b="0" i="0" dirty="0">
                <a:solidFill>
                  <a:schemeClr val="tx1"/>
                </a:solidFill>
                <a:effectLst/>
                <a:latin typeface="思源黑体 CN Normal" panose="020B0400000000000000" pitchFamily="34" charset="-122"/>
              </a:rPr>
              <a:t>主张所有恒星都是在温度下降后产生的</a:t>
            </a:r>
            <a:endParaRPr lang="en-US" altLang="zh-CN" dirty="0">
              <a:solidFill>
                <a:schemeClr val="tx1"/>
              </a:solidFill>
              <a:latin typeface="思源黑体 CN Normal" panose="020B0400000000000000" pitchFamily="34" charset="-122"/>
            </a:endParaRPr>
          </a:p>
        </p:txBody>
      </p:sp>
      <p:sp>
        <p:nvSpPr>
          <p:cNvPr id="22" name="文本框 21">
            <a:extLst>
              <a:ext uri="{FF2B5EF4-FFF2-40B4-BE49-F238E27FC236}">
                <a16:creationId xmlns:a16="http://schemas.microsoft.com/office/drawing/2014/main" id="{DFBDE109-DDCF-D761-DFF0-0D1AA663BB02}"/>
              </a:ext>
            </a:extLst>
          </p:cNvPr>
          <p:cNvSpPr txBox="1"/>
          <p:nvPr/>
        </p:nvSpPr>
        <p:spPr>
          <a:xfrm>
            <a:off x="7992391" y="4104501"/>
            <a:ext cx="2451477" cy="628377"/>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pPr algn="ctr"/>
            <a:r>
              <a:rPr lang="zh-CN" altLang="en-US" b="0" i="0" dirty="0">
                <a:solidFill>
                  <a:schemeClr val="tx1"/>
                </a:solidFill>
                <a:effectLst/>
                <a:latin typeface="思源黑体 CN Normal" panose="020B0400000000000000" pitchFamily="34" charset="-122"/>
              </a:rPr>
              <a:t>何物创生宇宙，又是何物创生该物呢</a:t>
            </a:r>
            <a:endParaRPr lang="en-US" altLang="zh-CN" dirty="0">
              <a:solidFill>
                <a:schemeClr val="tx1"/>
              </a:solidFill>
              <a:latin typeface="思源黑体 CN Normal" panose="020B0400000000000000" pitchFamily="34" charset="-122"/>
            </a:endParaRPr>
          </a:p>
        </p:txBody>
      </p:sp>
      <p:sp>
        <p:nvSpPr>
          <p:cNvPr id="23" name="文本框 22">
            <a:extLst>
              <a:ext uri="{FF2B5EF4-FFF2-40B4-BE49-F238E27FC236}">
                <a16:creationId xmlns:a16="http://schemas.microsoft.com/office/drawing/2014/main" id="{AB1A1371-64B5-003D-83E0-B2F2653072A9}"/>
              </a:ext>
            </a:extLst>
          </p:cNvPr>
          <p:cNvSpPr txBox="1"/>
          <p:nvPr/>
        </p:nvSpPr>
        <p:spPr>
          <a:xfrm>
            <a:off x="4250031" y="5134009"/>
            <a:ext cx="2451477" cy="908454"/>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pPr algn="ctr"/>
            <a:r>
              <a:rPr lang="zh-CN" altLang="en-US" b="0" i="0" dirty="0">
                <a:solidFill>
                  <a:schemeClr val="tx1"/>
                </a:solidFill>
                <a:effectLst/>
                <a:latin typeface="思源黑体 CN Normal" panose="020B0400000000000000" pitchFamily="34" charset="-122"/>
              </a:rPr>
              <a:t>宇宙将变成一个高密度、小体积的球体。缩小到一定程度后，将再次发生大爆炸</a:t>
            </a:r>
            <a:endParaRPr lang="en-US" altLang="zh-CN" dirty="0">
              <a:solidFill>
                <a:schemeClr val="tx1"/>
              </a:solidFill>
              <a:latin typeface="思源黑体 CN Normal" panose="020B0400000000000000" pitchFamily="34" charset="-122"/>
            </a:endParaRPr>
          </a:p>
        </p:txBody>
      </p:sp>
      <p:sp>
        <p:nvSpPr>
          <p:cNvPr id="24" name="文本框 23">
            <a:extLst>
              <a:ext uri="{FF2B5EF4-FFF2-40B4-BE49-F238E27FC236}">
                <a16:creationId xmlns:a16="http://schemas.microsoft.com/office/drawing/2014/main" id="{983B3873-AA43-3E8D-82E0-362576B7B3E3}"/>
              </a:ext>
            </a:extLst>
          </p:cNvPr>
          <p:cNvSpPr txBox="1"/>
          <p:nvPr/>
        </p:nvSpPr>
        <p:spPr>
          <a:xfrm>
            <a:off x="7992391" y="5134009"/>
            <a:ext cx="2451477" cy="908454"/>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pPr algn="ctr"/>
            <a:r>
              <a:rPr lang="zh-CN" altLang="en-US" b="0" i="0" dirty="0">
                <a:solidFill>
                  <a:schemeClr val="tx1"/>
                </a:solidFill>
                <a:effectLst/>
                <a:latin typeface="思源黑体 CN Normal" panose="020B0400000000000000" pitchFamily="34" charset="-122"/>
              </a:rPr>
              <a:t>回答是周期性洪水或者其他自然灾难重复地使人类回到起始状态</a:t>
            </a:r>
            <a:endParaRPr lang="en-US" altLang="zh-CN" dirty="0">
              <a:solidFill>
                <a:schemeClr val="tx1"/>
              </a:solidFill>
              <a:latin typeface="思源黑体 CN Normal" panose="020B0400000000000000" pitchFamily="34" charset="-122"/>
            </a:endParaRPr>
          </a:p>
        </p:txBody>
      </p:sp>
    </p:spTree>
    <p:extLst>
      <p:ext uri="{BB962C8B-B14F-4D97-AF65-F5344CB8AC3E}">
        <p14:creationId xmlns:p14="http://schemas.microsoft.com/office/powerpoint/2010/main" val="113442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FFBFA2F0-6929-3B3A-9BF5-47942157A168}"/>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37" name="文本框 36">
            <a:extLst>
              <a:ext uri="{FF2B5EF4-FFF2-40B4-BE49-F238E27FC236}">
                <a16:creationId xmlns:a16="http://schemas.microsoft.com/office/drawing/2014/main" id="{7A62715B-71CA-EF58-815A-91079566EF6D}"/>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11" name="任意多边形: 形状 10">
            <a:extLst>
              <a:ext uri="{FF2B5EF4-FFF2-40B4-BE49-F238E27FC236}">
                <a16:creationId xmlns:a16="http://schemas.microsoft.com/office/drawing/2014/main" id="{D2C87067-E792-B0C5-4D79-EF6436E1026A}"/>
              </a:ext>
            </a:extLst>
          </p:cNvPr>
          <p:cNvSpPr/>
          <p:nvPr/>
        </p:nvSpPr>
        <p:spPr>
          <a:xfrm>
            <a:off x="5702192" y="2698363"/>
            <a:ext cx="787617" cy="2033462"/>
          </a:xfrm>
          <a:custGeom>
            <a:avLst/>
            <a:gdLst>
              <a:gd name="connsiteX0" fmla="*/ 393809 w 787617"/>
              <a:gd name="connsiteY0" fmla="*/ 0 h 2033462"/>
              <a:gd name="connsiteX1" fmla="*/ 441430 w 787617"/>
              <a:gd name="connsiteY1" fmla="*/ 52397 h 2033462"/>
              <a:gd name="connsiteX2" fmla="*/ 787617 w 787617"/>
              <a:gd name="connsiteY2" fmla="*/ 1016731 h 2033462"/>
              <a:gd name="connsiteX3" fmla="*/ 441430 w 787617"/>
              <a:gd name="connsiteY3" fmla="*/ 1981065 h 2033462"/>
              <a:gd name="connsiteX4" fmla="*/ 393809 w 787617"/>
              <a:gd name="connsiteY4" fmla="*/ 2033462 h 2033462"/>
              <a:gd name="connsiteX5" fmla="*/ 346187 w 787617"/>
              <a:gd name="connsiteY5" fmla="*/ 1981065 h 2033462"/>
              <a:gd name="connsiteX6" fmla="*/ 0 w 787617"/>
              <a:gd name="connsiteY6" fmla="*/ 1016731 h 2033462"/>
              <a:gd name="connsiteX7" fmla="*/ 346187 w 787617"/>
              <a:gd name="connsiteY7" fmla="*/ 52397 h 2033462"/>
              <a:gd name="connsiteX8" fmla="*/ 393809 w 787617"/>
              <a:gd name="connsiteY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17" h="2033462">
                <a:moveTo>
                  <a:pt x="393809" y="0"/>
                </a:moveTo>
                <a:lnTo>
                  <a:pt x="441430" y="52397"/>
                </a:lnTo>
                <a:cubicBezTo>
                  <a:pt x="657701" y="314456"/>
                  <a:pt x="787617" y="650422"/>
                  <a:pt x="787617" y="1016731"/>
                </a:cubicBezTo>
                <a:cubicBezTo>
                  <a:pt x="787617" y="1383041"/>
                  <a:pt x="657701" y="1719007"/>
                  <a:pt x="441430" y="1981065"/>
                </a:cubicBezTo>
                <a:lnTo>
                  <a:pt x="393809" y="2033462"/>
                </a:lnTo>
                <a:lnTo>
                  <a:pt x="346187" y="1981065"/>
                </a:lnTo>
                <a:cubicBezTo>
                  <a:pt x="129917" y="1719007"/>
                  <a:pt x="0" y="1383041"/>
                  <a:pt x="0" y="1016731"/>
                </a:cubicBezTo>
                <a:cubicBezTo>
                  <a:pt x="0" y="650422"/>
                  <a:pt x="129917" y="314456"/>
                  <a:pt x="346187" y="52397"/>
                </a:cubicBezTo>
                <a:lnTo>
                  <a:pt x="393809" y="0"/>
                </a:lnTo>
                <a:close/>
              </a:path>
            </a:pathLst>
          </a:cu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0" name="任意多边形: 形状 9">
            <a:extLst>
              <a:ext uri="{FF2B5EF4-FFF2-40B4-BE49-F238E27FC236}">
                <a16:creationId xmlns:a16="http://schemas.microsoft.com/office/drawing/2014/main" id="{DF89B86B-C21C-1C25-7561-7C122095F2A7}"/>
              </a:ext>
            </a:extLst>
          </p:cNvPr>
          <p:cNvSpPr/>
          <p:nvPr/>
        </p:nvSpPr>
        <p:spPr>
          <a:xfrm>
            <a:off x="3405800" y="2199067"/>
            <a:ext cx="2638246" cy="3032054"/>
          </a:xfrm>
          <a:custGeom>
            <a:avLst/>
            <a:gdLst>
              <a:gd name="connsiteX0" fmla="*/ 1516027 w 2638246"/>
              <a:gd name="connsiteY0" fmla="*/ 0 h 3032054"/>
              <a:gd name="connsiteX1" fmla="*/ 2588020 w 2638246"/>
              <a:gd name="connsiteY1" fmla="*/ 444034 h 3032054"/>
              <a:gd name="connsiteX2" fmla="*/ 2638246 w 2638246"/>
              <a:gd name="connsiteY2" fmla="*/ 499296 h 3032054"/>
              <a:gd name="connsiteX3" fmla="*/ 2590624 w 2638246"/>
              <a:gd name="connsiteY3" fmla="*/ 551693 h 3032054"/>
              <a:gd name="connsiteX4" fmla="*/ 2244437 w 2638246"/>
              <a:gd name="connsiteY4" fmla="*/ 1516027 h 3032054"/>
              <a:gd name="connsiteX5" fmla="*/ 2590624 w 2638246"/>
              <a:gd name="connsiteY5" fmla="*/ 2480361 h 3032054"/>
              <a:gd name="connsiteX6" fmla="*/ 2638246 w 2638246"/>
              <a:gd name="connsiteY6" fmla="*/ 2532758 h 3032054"/>
              <a:gd name="connsiteX7" fmla="*/ 2588020 w 2638246"/>
              <a:gd name="connsiteY7" fmla="*/ 2588020 h 3032054"/>
              <a:gd name="connsiteX8" fmla="*/ 1516027 w 2638246"/>
              <a:gd name="connsiteY8" fmla="*/ 3032054 h 3032054"/>
              <a:gd name="connsiteX9" fmla="*/ 0 w 2638246"/>
              <a:gd name="connsiteY9" fmla="*/ 1516027 h 3032054"/>
              <a:gd name="connsiteX10" fmla="*/ 1516027 w 2638246"/>
              <a:gd name="connsiteY10" fmla="*/ 0 h 303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8246" h="3032054">
                <a:moveTo>
                  <a:pt x="1516027" y="0"/>
                </a:moveTo>
                <a:cubicBezTo>
                  <a:pt x="1934666" y="0"/>
                  <a:pt x="2313673" y="169687"/>
                  <a:pt x="2588020" y="444034"/>
                </a:cubicBezTo>
                <a:lnTo>
                  <a:pt x="2638246" y="499296"/>
                </a:lnTo>
                <a:lnTo>
                  <a:pt x="2590624" y="551693"/>
                </a:lnTo>
                <a:cubicBezTo>
                  <a:pt x="2374354" y="813752"/>
                  <a:pt x="2244437" y="1149718"/>
                  <a:pt x="2244437" y="1516027"/>
                </a:cubicBezTo>
                <a:cubicBezTo>
                  <a:pt x="2244437" y="1882337"/>
                  <a:pt x="2374354" y="2218303"/>
                  <a:pt x="2590624" y="2480361"/>
                </a:cubicBezTo>
                <a:lnTo>
                  <a:pt x="2638246" y="2532758"/>
                </a:lnTo>
                <a:lnTo>
                  <a:pt x="2588020" y="2588020"/>
                </a:lnTo>
                <a:cubicBezTo>
                  <a:pt x="2313673" y="2862367"/>
                  <a:pt x="1934666" y="3032054"/>
                  <a:pt x="1516027" y="3032054"/>
                </a:cubicBezTo>
                <a:cubicBezTo>
                  <a:pt x="678748" y="3032054"/>
                  <a:pt x="0" y="2353306"/>
                  <a:pt x="0" y="1516027"/>
                </a:cubicBezTo>
                <a:cubicBezTo>
                  <a:pt x="0" y="678748"/>
                  <a:pt x="678748" y="0"/>
                  <a:pt x="1516027" y="0"/>
                </a:cubicBezTo>
                <a:close/>
              </a:path>
            </a:pathLst>
          </a:cu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9" name="任意多边形: 形状 8">
            <a:extLst>
              <a:ext uri="{FF2B5EF4-FFF2-40B4-BE49-F238E27FC236}">
                <a16:creationId xmlns:a16="http://schemas.microsoft.com/office/drawing/2014/main" id="{FB3ECBAC-AAF9-2DC1-398A-4DDE75CBCAEF}"/>
              </a:ext>
            </a:extLst>
          </p:cNvPr>
          <p:cNvSpPr/>
          <p:nvPr/>
        </p:nvSpPr>
        <p:spPr>
          <a:xfrm>
            <a:off x="6147956" y="2199067"/>
            <a:ext cx="2638245" cy="3032054"/>
          </a:xfrm>
          <a:custGeom>
            <a:avLst/>
            <a:gdLst>
              <a:gd name="connsiteX0" fmla="*/ 1122218 w 2638245"/>
              <a:gd name="connsiteY0" fmla="*/ 0 h 3032054"/>
              <a:gd name="connsiteX1" fmla="*/ 2638245 w 2638245"/>
              <a:gd name="connsiteY1" fmla="*/ 1516027 h 3032054"/>
              <a:gd name="connsiteX2" fmla="*/ 1122218 w 2638245"/>
              <a:gd name="connsiteY2" fmla="*/ 3032054 h 3032054"/>
              <a:gd name="connsiteX3" fmla="*/ 50225 w 2638245"/>
              <a:gd name="connsiteY3" fmla="*/ 2588020 h 3032054"/>
              <a:gd name="connsiteX4" fmla="*/ 0 w 2638245"/>
              <a:gd name="connsiteY4" fmla="*/ 2532758 h 3032054"/>
              <a:gd name="connsiteX5" fmla="*/ 47621 w 2638245"/>
              <a:gd name="connsiteY5" fmla="*/ 2480361 h 3032054"/>
              <a:gd name="connsiteX6" fmla="*/ 393808 w 2638245"/>
              <a:gd name="connsiteY6" fmla="*/ 1516027 h 3032054"/>
              <a:gd name="connsiteX7" fmla="*/ 47621 w 2638245"/>
              <a:gd name="connsiteY7" fmla="*/ 551693 h 3032054"/>
              <a:gd name="connsiteX8" fmla="*/ 0 w 2638245"/>
              <a:gd name="connsiteY8" fmla="*/ 499296 h 3032054"/>
              <a:gd name="connsiteX9" fmla="*/ 50225 w 2638245"/>
              <a:gd name="connsiteY9" fmla="*/ 444034 h 3032054"/>
              <a:gd name="connsiteX10" fmla="*/ 1122218 w 2638245"/>
              <a:gd name="connsiteY10" fmla="*/ 0 h 303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8245" h="3032054">
                <a:moveTo>
                  <a:pt x="1122218" y="0"/>
                </a:moveTo>
                <a:cubicBezTo>
                  <a:pt x="1959497" y="0"/>
                  <a:pt x="2638245" y="678748"/>
                  <a:pt x="2638245" y="1516027"/>
                </a:cubicBezTo>
                <a:cubicBezTo>
                  <a:pt x="2638245" y="2353306"/>
                  <a:pt x="1959497" y="3032054"/>
                  <a:pt x="1122218" y="3032054"/>
                </a:cubicBezTo>
                <a:cubicBezTo>
                  <a:pt x="703579" y="3032054"/>
                  <a:pt x="324572" y="2862367"/>
                  <a:pt x="50225" y="2588020"/>
                </a:cubicBezTo>
                <a:lnTo>
                  <a:pt x="0" y="2532758"/>
                </a:lnTo>
                <a:lnTo>
                  <a:pt x="47621" y="2480361"/>
                </a:lnTo>
                <a:cubicBezTo>
                  <a:pt x="263892" y="2218303"/>
                  <a:pt x="393808" y="1882337"/>
                  <a:pt x="393808" y="1516027"/>
                </a:cubicBezTo>
                <a:cubicBezTo>
                  <a:pt x="393808" y="1149718"/>
                  <a:pt x="263892" y="813752"/>
                  <a:pt x="47621" y="551693"/>
                </a:cubicBezTo>
                <a:lnTo>
                  <a:pt x="0" y="499296"/>
                </a:lnTo>
                <a:lnTo>
                  <a:pt x="50225" y="444034"/>
                </a:lnTo>
                <a:cubicBezTo>
                  <a:pt x="324572" y="169687"/>
                  <a:pt x="703579" y="0"/>
                  <a:pt x="1122218" y="0"/>
                </a:cubicBezTo>
                <a:close/>
              </a:path>
            </a:pathLst>
          </a:cu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2" name="弧形 11">
            <a:extLst>
              <a:ext uri="{FF2B5EF4-FFF2-40B4-BE49-F238E27FC236}">
                <a16:creationId xmlns:a16="http://schemas.microsoft.com/office/drawing/2014/main" id="{3C52846F-2A51-C4E5-AD61-8DFE1BA2F130}"/>
              </a:ext>
            </a:extLst>
          </p:cNvPr>
          <p:cNvSpPr/>
          <p:nvPr/>
        </p:nvSpPr>
        <p:spPr>
          <a:xfrm>
            <a:off x="5771105" y="1830876"/>
            <a:ext cx="3768436" cy="3768436"/>
          </a:xfrm>
          <a:prstGeom prst="arc">
            <a:avLst>
              <a:gd name="adj1" fmla="val 16200000"/>
              <a:gd name="adj2" fmla="val 5430543"/>
            </a:avLst>
          </a:prstGeom>
          <a:ln w="3175">
            <a:solidFill>
              <a:schemeClr val="accent3">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3" name="弧形 12">
            <a:extLst>
              <a:ext uri="{FF2B5EF4-FFF2-40B4-BE49-F238E27FC236}">
                <a16:creationId xmlns:a16="http://schemas.microsoft.com/office/drawing/2014/main" id="{30236C5B-A965-46DC-6AAD-DE68DB03C996}"/>
              </a:ext>
            </a:extLst>
          </p:cNvPr>
          <p:cNvSpPr/>
          <p:nvPr/>
        </p:nvSpPr>
        <p:spPr>
          <a:xfrm flipH="1">
            <a:off x="2739736" y="1830876"/>
            <a:ext cx="3768436" cy="3768436"/>
          </a:xfrm>
          <a:prstGeom prst="arc">
            <a:avLst>
              <a:gd name="adj1" fmla="val 16200000"/>
              <a:gd name="adj2" fmla="val 5430543"/>
            </a:avLst>
          </a:prstGeom>
          <a:ln w="3175">
            <a:solidFill>
              <a:schemeClr val="accent3">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5" name="椭圆 14">
            <a:extLst>
              <a:ext uri="{FF2B5EF4-FFF2-40B4-BE49-F238E27FC236}">
                <a16:creationId xmlns:a16="http://schemas.microsoft.com/office/drawing/2014/main" id="{EA49CD2C-0553-8568-F2EA-51031263FB04}"/>
              </a:ext>
            </a:extLst>
          </p:cNvPr>
          <p:cNvSpPr/>
          <p:nvPr/>
        </p:nvSpPr>
        <p:spPr>
          <a:xfrm>
            <a:off x="1584488" y="1808163"/>
            <a:ext cx="1162356" cy="1162356"/>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 name="椭圆 15">
            <a:extLst>
              <a:ext uri="{FF2B5EF4-FFF2-40B4-BE49-F238E27FC236}">
                <a16:creationId xmlns:a16="http://schemas.microsoft.com/office/drawing/2014/main" id="{84D17EE2-6468-CF9F-B42F-D8BBFCA6C3C7}"/>
              </a:ext>
            </a:extLst>
          </p:cNvPr>
          <p:cNvSpPr/>
          <p:nvPr/>
        </p:nvSpPr>
        <p:spPr>
          <a:xfrm>
            <a:off x="1096548" y="3135160"/>
            <a:ext cx="1162356" cy="1162356"/>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7" name="椭圆 16">
            <a:extLst>
              <a:ext uri="{FF2B5EF4-FFF2-40B4-BE49-F238E27FC236}">
                <a16:creationId xmlns:a16="http://schemas.microsoft.com/office/drawing/2014/main" id="{17DF8A57-06DE-AF37-32D5-A62B5605E42A}"/>
              </a:ext>
            </a:extLst>
          </p:cNvPr>
          <p:cNvSpPr/>
          <p:nvPr/>
        </p:nvSpPr>
        <p:spPr>
          <a:xfrm>
            <a:off x="1584488" y="4462157"/>
            <a:ext cx="1162356" cy="1162356"/>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8" name="椭圆 17">
            <a:extLst>
              <a:ext uri="{FF2B5EF4-FFF2-40B4-BE49-F238E27FC236}">
                <a16:creationId xmlns:a16="http://schemas.microsoft.com/office/drawing/2014/main" id="{FBE8F214-A245-A49C-A2F0-D50AF91724A0}"/>
              </a:ext>
            </a:extLst>
          </p:cNvPr>
          <p:cNvSpPr/>
          <p:nvPr/>
        </p:nvSpPr>
        <p:spPr>
          <a:xfrm flipH="1">
            <a:off x="9456647" y="1808163"/>
            <a:ext cx="1162356" cy="1162356"/>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9" name="椭圆 18">
            <a:extLst>
              <a:ext uri="{FF2B5EF4-FFF2-40B4-BE49-F238E27FC236}">
                <a16:creationId xmlns:a16="http://schemas.microsoft.com/office/drawing/2014/main" id="{1B193617-238B-9D08-5695-5944FC19E934}"/>
              </a:ext>
            </a:extLst>
          </p:cNvPr>
          <p:cNvSpPr/>
          <p:nvPr/>
        </p:nvSpPr>
        <p:spPr>
          <a:xfrm flipH="1">
            <a:off x="9938779" y="3135160"/>
            <a:ext cx="1162356" cy="1162356"/>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0" name="椭圆 19">
            <a:extLst>
              <a:ext uri="{FF2B5EF4-FFF2-40B4-BE49-F238E27FC236}">
                <a16:creationId xmlns:a16="http://schemas.microsoft.com/office/drawing/2014/main" id="{33843E01-9B3A-F28E-8E86-01A67FD2A803}"/>
              </a:ext>
            </a:extLst>
          </p:cNvPr>
          <p:cNvSpPr/>
          <p:nvPr/>
        </p:nvSpPr>
        <p:spPr>
          <a:xfrm flipH="1">
            <a:off x="9456647" y="4462157"/>
            <a:ext cx="1162356" cy="1162356"/>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nvGrpSpPr>
          <p:cNvPr id="23" name="组合 22">
            <a:extLst>
              <a:ext uri="{FF2B5EF4-FFF2-40B4-BE49-F238E27FC236}">
                <a16:creationId xmlns:a16="http://schemas.microsoft.com/office/drawing/2014/main" id="{AC95C8EA-7AD8-062C-3F0D-B522F74FE3A5}"/>
              </a:ext>
            </a:extLst>
          </p:cNvPr>
          <p:cNvGrpSpPr/>
          <p:nvPr/>
        </p:nvGrpSpPr>
        <p:grpSpPr>
          <a:xfrm>
            <a:off x="1086473" y="556179"/>
            <a:ext cx="2726991" cy="790420"/>
            <a:chOff x="1086473" y="556179"/>
            <a:chExt cx="2726991" cy="790420"/>
          </a:xfrm>
        </p:grpSpPr>
        <p:sp>
          <p:nvSpPr>
            <p:cNvPr id="24" name="文本框 23">
              <a:extLst>
                <a:ext uri="{FF2B5EF4-FFF2-40B4-BE49-F238E27FC236}">
                  <a16:creationId xmlns:a16="http://schemas.microsoft.com/office/drawing/2014/main" id="{9D971E11-AEB0-6302-6365-DB968CBE10EE}"/>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理论比较</a:t>
              </a:r>
            </a:p>
          </p:txBody>
        </p:sp>
        <p:sp>
          <p:nvSpPr>
            <p:cNvPr id="25" name="文本框 24">
              <a:extLst>
                <a:ext uri="{FF2B5EF4-FFF2-40B4-BE49-F238E27FC236}">
                  <a16:creationId xmlns:a16="http://schemas.microsoft.com/office/drawing/2014/main" id="{FCD70225-C7C0-B6B6-FB10-F856AD596CE1}"/>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LILUNBIJIAO</a:t>
              </a:r>
              <a:endParaRPr lang="zh-CN" altLang="en-US" sz="1200" dirty="0">
                <a:solidFill>
                  <a:schemeClr val="accent3">
                    <a:lumMod val="60000"/>
                    <a:lumOff val="40000"/>
                  </a:schemeClr>
                </a:solidFill>
                <a:latin typeface="+mn-ea"/>
                <a:ea typeface="+mn-ea"/>
              </a:endParaRPr>
            </a:p>
          </p:txBody>
        </p:sp>
      </p:grpSp>
      <p:sp>
        <p:nvSpPr>
          <p:cNvPr id="26" name="文本框 25">
            <a:extLst>
              <a:ext uri="{FF2B5EF4-FFF2-40B4-BE49-F238E27FC236}">
                <a16:creationId xmlns:a16="http://schemas.microsoft.com/office/drawing/2014/main" id="{75114B9D-5727-84F4-52A1-8B4D47B9BB92}"/>
              </a:ext>
            </a:extLst>
          </p:cNvPr>
          <p:cNvSpPr txBox="1"/>
          <p:nvPr/>
        </p:nvSpPr>
        <p:spPr>
          <a:xfrm>
            <a:off x="3614755" y="3202664"/>
            <a:ext cx="1974386" cy="1024861"/>
          </a:xfrm>
          <a:prstGeom prst="rect">
            <a:avLst/>
          </a:prstGeom>
          <a:noFill/>
        </p:spPr>
        <p:txBody>
          <a:bodyPr wrap="square" rtlCol="0">
            <a:noAutofit/>
          </a:bodyPr>
          <a:lstStyle/>
          <a:p>
            <a:pPr algn="ctr"/>
            <a:r>
              <a:rPr lang="zh-CN" altLang="en-US" sz="2800" dirty="0">
                <a:solidFill>
                  <a:schemeClr val="bg1"/>
                </a:solidFill>
                <a:latin typeface="+mj-ea"/>
                <a:ea typeface="+mj-ea"/>
              </a:rPr>
              <a:t>大爆炸</a:t>
            </a:r>
            <a:endParaRPr lang="en-US" altLang="zh-CN" sz="2800" dirty="0">
              <a:solidFill>
                <a:schemeClr val="bg1"/>
              </a:solidFill>
              <a:latin typeface="+mj-ea"/>
              <a:ea typeface="+mj-ea"/>
            </a:endParaRPr>
          </a:p>
          <a:p>
            <a:pPr algn="ctr"/>
            <a:r>
              <a:rPr lang="zh-CN" altLang="en-US" sz="2800" dirty="0">
                <a:solidFill>
                  <a:schemeClr val="bg1"/>
                </a:solidFill>
                <a:latin typeface="+mj-ea"/>
                <a:ea typeface="+mj-ea"/>
              </a:rPr>
              <a:t>理论</a:t>
            </a:r>
            <a:endParaRPr lang="en-US" altLang="zh-CN" sz="2800" b="0" dirty="0">
              <a:solidFill>
                <a:schemeClr val="bg1"/>
              </a:solidFill>
              <a:effectLst/>
              <a:latin typeface="+mj-ea"/>
              <a:ea typeface="+mj-ea"/>
            </a:endParaRPr>
          </a:p>
        </p:txBody>
      </p:sp>
      <p:sp>
        <p:nvSpPr>
          <p:cNvPr id="27" name="文本框 26">
            <a:extLst>
              <a:ext uri="{FF2B5EF4-FFF2-40B4-BE49-F238E27FC236}">
                <a16:creationId xmlns:a16="http://schemas.microsoft.com/office/drawing/2014/main" id="{4857B139-C885-D1AC-78FA-DE4B9617559C}"/>
              </a:ext>
            </a:extLst>
          </p:cNvPr>
          <p:cNvSpPr txBox="1"/>
          <p:nvPr/>
        </p:nvSpPr>
        <p:spPr>
          <a:xfrm>
            <a:off x="6568069" y="3202664"/>
            <a:ext cx="1974386" cy="1024861"/>
          </a:xfrm>
          <a:prstGeom prst="rect">
            <a:avLst/>
          </a:prstGeom>
          <a:noFill/>
        </p:spPr>
        <p:txBody>
          <a:bodyPr wrap="square" rtlCol="0">
            <a:noAutofit/>
          </a:bodyPr>
          <a:lstStyle/>
          <a:p>
            <a:pPr algn="ctr"/>
            <a:r>
              <a:rPr lang="zh-CN" altLang="en-US" sz="2800" dirty="0">
                <a:solidFill>
                  <a:schemeClr val="bg1"/>
                </a:solidFill>
                <a:latin typeface="+mj-ea"/>
                <a:ea typeface="+mj-ea"/>
              </a:rPr>
              <a:t>稳态</a:t>
            </a:r>
            <a:endParaRPr lang="en-US" altLang="zh-CN" sz="2800" dirty="0">
              <a:solidFill>
                <a:schemeClr val="bg1"/>
              </a:solidFill>
              <a:latin typeface="+mj-ea"/>
              <a:ea typeface="+mj-ea"/>
            </a:endParaRPr>
          </a:p>
          <a:p>
            <a:pPr algn="ctr"/>
            <a:r>
              <a:rPr lang="zh-CN" altLang="en-US" sz="2800" b="0" dirty="0">
                <a:solidFill>
                  <a:schemeClr val="bg1"/>
                </a:solidFill>
                <a:effectLst/>
                <a:latin typeface="+mj-ea"/>
                <a:ea typeface="+mj-ea"/>
              </a:rPr>
              <a:t>理论</a:t>
            </a:r>
            <a:endParaRPr lang="en-US" altLang="zh-CN" sz="2800" b="0" dirty="0">
              <a:solidFill>
                <a:schemeClr val="bg1"/>
              </a:solidFill>
              <a:effectLst/>
              <a:latin typeface="+mj-ea"/>
              <a:ea typeface="+mj-ea"/>
            </a:endParaRPr>
          </a:p>
        </p:txBody>
      </p:sp>
      <p:sp>
        <p:nvSpPr>
          <p:cNvPr id="28" name="文本框 27">
            <a:extLst>
              <a:ext uri="{FF2B5EF4-FFF2-40B4-BE49-F238E27FC236}">
                <a16:creationId xmlns:a16="http://schemas.microsoft.com/office/drawing/2014/main" id="{3D65BB03-CD90-FAC7-DB13-8714B28B3034}"/>
              </a:ext>
            </a:extLst>
          </p:cNvPr>
          <p:cNvSpPr txBox="1"/>
          <p:nvPr/>
        </p:nvSpPr>
        <p:spPr>
          <a:xfrm>
            <a:off x="1817391" y="2074447"/>
            <a:ext cx="696550"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最有影响</a:t>
            </a:r>
            <a:endParaRPr lang="zh-CN" altLang="en-US" sz="1400" dirty="0">
              <a:solidFill>
                <a:schemeClr val="bg1"/>
              </a:solidFill>
              <a:latin typeface="+mn-ea"/>
            </a:endParaRPr>
          </a:p>
        </p:txBody>
      </p:sp>
      <p:sp>
        <p:nvSpPr>
          <p:cNvPr id="29" name="文本框 28">
            <a:extLst>
              <a:ext uri="{FF2B5EF4-FFF2-40B4-BE49-F238E27FC236}">
                <a16:creationId xmlns:a16="http://schemas.microsoft.com/office/drawing/2014/main" id="{B89A8195-C7D2-5A14-5998-24A33A3D4E1D}"/>
              </a:ext>
            </a:extLst>
          </p:cNvPr>
          <p:cNvSpPr txBox="1"/>
          <p:nvPr/>
        </p:nvSpPr>
        <p:spPr>
          <a:xfrm>
            <a:off x="1100102" y="3401444"/>
            <a:ext cx="1155248"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从冷导热的演化过程</a:t>
            </a:r>
            <a:endParaRPr lang="zh-CN" altLang="en-US" sz="1400" dirty="0">
              <a:solidFill>
                <a:schemeClr val="bg1"/>
              </a:solidFill>
              <a:latin typeface="+mn-ea"/>
            </a:endParaRPr>
          </a:p>
        </p:txBody>
      </p:sp>
      <p:sp>
        <p:nvSpPr>
          <p:cNvPr id="32" name="文本框 31">
            <a:extLst>
              <a:ext uri="{FF2B5EF4-FFF2-40B4-BE49-F238E27FC236}">
                <a16:creationId xmlns:a16="http://schemas.microsoft.com/office/drawing/2014/main" id="{6E5FEFDE-5458-B8C3-A945-F95D45492E6E}"/>
              </a:ext>
            </a:extLst>
          </p:cNvPr>
          <p:cNvSpPr txBox="1"/>
          <p:nvPr/>
        </p:nvSpPr>
        <p:spPr>
          <a:xfrm>
            <a:off x="9938779" y="3401444"/>
            <a:ext cx="1162356"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形而上学或宗教问题</a:t>
            </a:r>
            <a:endParaRPr lang="zh-CN" altLang="en-US" sz="1400" dirty="0">
              <a:solidFill>
                <a:schemeClr val="bg1"/>
              </a:solidFill>
              <a:latin typeface="+mn-ea"/>
            </a:endParaRPr>
          </a:p>
        </p:txBody>
      </p:sp>
      <p:sp>
        <p:nvSpPr>
          <p:cNvPr id="33" name="文本框 32">
            <a:extLst>
              <a:ext uri="{FF2B5EF4-FFF2-40B4-BE49-F238E27FC236}">
                <a16:creationId xmlns:a16="http://schemas.microsoft.com/office/drawing/2014/main" id="{0A8704A3-0373-D0D6-0ED0-59DDEFABCD5D}"/>
              </a:ext>
            </a:extLst>
          </p:cNvPr>
          <p:cNvSpPr txBox="1"/>
          <p:nvPr/>
        </p:nvSpPr>
        <p:spPr>
          <a:xfrm>
            <a:off x="9602575" y="2074447"/>
            <a:ext cx="870501" cy="629788"/>
          </a:xfrm>
          <a:prstGeom prst="rect">
            <a:avLst/>
          </a:prstGeom>
          <a:noFill/>
        </p:spPr>
        <p:txBody>
          <a:bodyPr wrap="square" rtlCol="0">
            <a:noAutofit/>
          </a:bodyPr>
          <a:lstStyle/>
          <a:p>
            <a:pPr algn="ctr">
              <a:lnSpc>
                <a:spcPct val="130000"/>
              </a:lnSpc>
            </a:pPr>
            <a:r>
              <a:rPr lang="zh-CN" altLang="en-US" sz="1400" dirty="0">
                <a:solidFill>
                  <a:schemeClr val="bg1"/>
                </a:solidFill>
                <a:latin typeface="+mn-ea"/>
              </a:rPr>
              <a:t>两个思想学派</a:t>
            </a:r>
          </a:p>
        </p:txBody>
      </p:sp>
      <p:sp>
        <p:nvSpPr>
          <p:cNvPr id="34" name="文本框 33">
            <a:extLst>
              <a:ext uri="{FF2B5EF4-FFF2-40B4-BE49-F238E27FC236}">
                <a16:creationId xmlns:a16="http://schemas.microsoft.com/office/drawing/2014/main" id="{8DC959D0-9843-E4CD-D5B2-3936EF681C53}"/>
              </a:ext>
            </a:extLst>
          </p:cNvPr>
          <p:cNvSpPr txBox="1"/>
          <p:nvPr/>
        </p:nvSpPr>
        <p:spPr>
          <a:xfrm>
            <a:off x="1588042" y="4728441"/>
            <a:ext cx="1155248" cy="629788"/>
          </a:xfrm>
          <a:prstGeom prst="rect">
            <a:avLst/>
          </a:prstGeom>
          <a:noFill/>
        </p:spPr>
        <p:txBody>
          <a:bodyPr wrap="square" rtlCol="0">
            <a:noAutofit/>
          </a:bodyPr>
          <a:lstStyle/>
          <a:p>
            <a:pPr algn="ctr">
              <a:lnSpc>
                <a:spcPct val="130000"/>
              </a:lnSpc>
            </a:pPr>
            <a:r>
              <a:rPr lang="zh-CN" altLang="en-US" sz="1400" dirty="0">
                <a:solidFill>
                  <a:schemeClr val="bg1"/>
                </a:solidFill>
                <a:latin typeface="+mn-ea"/>
              </a:rPr>
              <a:t>能说明较多问题</a:t>
            </a:r>
          </a:p>
        </p:txBody>
      </p:sp>
      <p:sp>
        <p:nvSpPr>
          <p:cNvPr id="35" name="文本框 34">
            <a:extLst>
              <a:ext uri="{FF2B5EF4-FFF2-40B4-BE49-F238E27FC236}">
                <a16:creationId xmlns:a16="http://schemas.microsoft.com/office/drawing/2014/main" id="{986366E1-3262-4D31-A06D-EE58BF97EA5D}"/>
              </a:ext>
            </a:extLst>
          </p:cNvPr>
          <p:cNvSpPr txBox="1"/>
          <p:nvPr/>
        </p:nvSpPr>
        <p:spPr>
          <a:xfrm>
            <a:off x="9456647" y="4728441"/>
            <a:ext cx="1162356" cy="629788"/>
          </a:xfrm>
          <a:prstGeom prst="rect">
            <a:avLst/>
          </a:prstGeom>
          <a:noFill/>
        </p:spPr>
        <p:txBody>
          <a:bodyPr wrap="square" rtlCol="0">
            <a:noAutofit/>
          </a:bodyPr>
          <a:lstStyle/>
          <a:p>
            <a:pPr algn="ctr">
              <a:lnSpc>
                <a:spcPct val="130000"/>
              </a:lnSpc>
            </a:pPr>
            <a:r>
              <a:rPr lang="zh-CN" altLang="en-US" sz="1400" dirty="0">
                <a:solidFill>
                  <a:schemeClr val="bg1"/>
                </a:solidFill>
                <a:latin typeface="+mn-ea"/>
              </a:rPr>
              <a:t>先有鸡还是先有蛋</a:t>
            </a:r>
          </a:p>
        </p:txBody>
      </p:sp>
      <p:sp>
        <p:nvSpPr>
          <p:cNvPr id="36" name="文本框 35">
            <a:extLst>
              <a:ext uri="{FF2B5EF4-FFF2-40B4-BE49-F238E27FC236}">
                <a16:creationId xmlns:a16="http://schemas.microsoft.com/office/drawing/2014/main" id="{B945F101-3250-D473-7E41-7B15F81F160B}"/>
              </a:ext>
            </a:extLst>
          </p:cNvPr>
          <p:cNvSpPr txBox="1"/>
          <p:nvPr/>
        </p:nvSpPr>
        <p:spPr>
          <a:xfrm>
            <a:off x="5855145" y="3133916"/>
            <a:ext cx="481710" cy="1162356"/>
          </a:xfrm>
          <a:prstGeom prst="rect">
            <a:avLst/>
          </a:prstGeom>
          <a:noFill/>
        </p:spPr>
        <p:txBody>
          <a:bodyPr vert="eaVert" wrap="square" rtlCol="0">
            <a:noAutofit/>
          </a:bodyPr>
          <a:lstStyle/>
          <a:p>
            <a:pPr algn="ctr">
              <a:lnSpc>
                <a:spcPct val="130000"/>
              </a:lnSpc>
            </a:pPr>
            <a:r>
              <a:rPr lang="zh-CN" altLang="en-US" sz="1400" b="0" i="0" dirty="0">
                <a:solidFill>
                  <a:schemeClr val="bg1"/>
                </a:solidFill>
                <a:effectLst/>
                <a:latin typeface="+mn-ea"/>
              </a:rPr>
              <a:t>理论对比</a:t>
            </a:r>
            <a:endParaRPr lang="zh-CN" altLang="en-US" sz="1400" dirty="0">
              <a:solidFill>
                <a:schemeClr val="bg1"/>
              </a:solidFill>
              <a:latin typeface="+mn-ea"/>
            </a:endParaRPr>
          </a:p>
        </p:txBody>
      </p:sp>
    </p:spTree>
    <p:extLst>
      <p:ext uri="{BB962C8B-B14F-4D97-AF65-F5344CB8AC3E}">
        <p14:creationId xmlns:p14="http://schemas.microsoft.com/office/powerpoint/2010/main" val="3447562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88844118-6F13-30E1-6089-F12B31930325}"/>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8" name="文本框 27">
            <a:extLst>
              <a:ext uri="{FF2B5EF4-FFF2-40B4-BE49-F238E27FC236}">
                <a16:creationId xmlns:a16="http://schemas.microsoft.com/office/drawing/2014/main" id="{461267E4-F092-3C14-B877-A12A330EE2F3}"/>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1EF2C876-FD5F-2FF6-507E-F9ECCB5E8BD1}"/>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94907C56-A8FE-C054-9F4A-A5D7C6347BF7}"/>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相关说法</a:t>
              </a:r>
            </a:p>
          </p:txBody>
        </p:sp>
        <p:sp>
          <p:nvSpPr>
            <p:cNvPr id="4" name="文本框 3">
              <a:extLst>
                <a:ext uri="{FF2B5EF4-FFF2-40B4-BE49-F238E27FC236}">
                  <a16:creationId xmlns:a16="http://schemas.microsoft.com/office/drawing/2014/main" id="{EA36C7AC-3F3A-9D2B-3B8B-7D60F46D60C5}"/>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XIANGGUANSHUOFA</a:t>
              </a:r>
              <a:endParaRPr lang="zh-CN" altLang="en-US" sz="1200" dirty="0">
                <a:solidFill>
                  <a:schemeClr val="accent3">
                    <a:lumMod val="60000"/>
                    <a:lumOff val="40000"/>
                  </a:schemeClr>
                </a:solidFill>
                <a:latin typeface="+mn-ea"/>
                <a:ea typeface="+mn-ea"/>
              </a:endParaRPr>
            </a:p>
          </p:txBody>
        </p:sp>
      </p:grpSp>
      <p:sp>
        <p:nvSpPr>
          <p:cNvPr id="5" name="椭圆 4">
            <a:extLst>
              <a:ext uri="{FF2B5EF4-FFF2-40B4-BE49-F238E27FC236}">
                <a16:creationId xmlns:a16="http://schemas.microsoft.com/office/drawing/2014/main" id="{F10D6D70-065D-5D94-2805-8D60304D04AE}"/>
              </a:ext>
            </a:extLst>
          </p:cNvPr>
          <p:cNvSpPr/>
          <p:nvPr/>
        </p:nvSpPr>
        <p:spPr>
          <a:xfrm>
            <a:off x="4579974" y="2110780"/>
            <a:ext cx="3032053" cy="3032053"/>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椭圆 7">
            <a:extLst>
              <a:ext uri="{FF2B5EF4-FFF2-40B4-BE49-F238E27FC236}">
                <a16:creationId xmlns:a16="http://schemas.microsoft.com/office/drawing/2014/main" id="{84F07FE2-9410-6C4F-58C2-CD7D9A4C4D53}"/>
              </a:ext>
            </a:extLst>
          </p:cNvPr>
          <p:cNvSpPr/>
          <p:nvPr/>
        </p:nvSpPr>
        <p:spPr>
          <a:xfrm>
            <a:off x="2702540" y="2292613"/>
            <a:ext cx="1069301" cy="1069301"/>
          </a:xfrm>
          <a:prstGeom prst="ellipse">
            <a:avLst/>
          </a:prstGeom>
          <a:gradFill flip="none" rotWithShape="1">
            <a:gsLst>
              <a:gs pos="100000">
                <a:schemeClr val="accent3">
                  <a:lumMod val="75000"/>
                  <a:alpha val="20000"/>
                </a:schemeClr>
              </a:gs>
              <a:gs pos="0">
                <a:schemeClr val="accent3">
                  <a:lumMod val="60000"/>
                  <a:lumOff val="40000"/>
                  <a:alpha val="2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椭圆 8">
            <a:extLst>
              <a:ext uri="{FF2B5EF4-FFF2-40B4-BE49-F238E27FC236}">
                <a16:creationId xmlns:a16="http://schemas.microsoft.com/office/drawing/2014/main" id="{04CC1183-69C0-9859-43A3-BECAFC61674F}"/>
              </a:ext>
            </a:extLst>
          </p:cNvPr>
          <p:cNvSpPr/>
          <p:nvPr/>
        </p:nvSpPr>
        <p:spPr>
          <a:xfrm>
            <a:off x="8367979" y="4714660"/>
            <a:ext cx="1069301" cy="1069301"/>
          </a:xfrm>
          <a:prstGeom prst="ellipse">
            <a:avLst/>
          </a:prstGeom>
          <a:gradFill flip="none" rotWithShape="1">
            <a:gsLst>
              <a:gs pos="100000">
                <a:schemeClr val="accent3">
                  <a:lumMod val="75000"/>
                  <a:alpha val="20000"/>
                </a:schemeClr>
              </a:gs>
              <a:gs pos="0">
                <a:schemeClr val="accent3">
                  <a:lumMod val="60000"/>
                  <a:lumOff val="40000"/>
                  <a:alpha val="2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椭圆 9">
            <a:extLst>
              <a:ext uri="{FF2B5EF4-FFF2-40B4-BE49-F238E27FC236}">
                <a16:creationId xmlns:a16="http://schemas.microsoft.com/office/drawing/2014/main" id="{980BE4EC-DD4F-EDCA-D183-82CC0DF423EF}"/>
              </a:ext>
            </a:extLst>
          </p:cNvPr>
          <p:cNvSpPr/>
          <p:nvPr/>
        </p:nvSpPr>
        <p:spPr>
          <a:xfrm>
            <a:off x="8496998" y="2956283"/>
            <a:ext cx="405631" cy="405631"/>
          </a:xfrm>
          <a:prstGeom prst="ellipse">
            <a:avLst/>
          </a:prstGeom>
          <a:gradFill flip="none" rotWithShape="1">
            <a:gsLst>
              <a:gs pos="100000">
                <a:schemeClr val="accent3">
                  <a:lumMod val="75000"/>
                  <a:alpha val="20000"/>
                </a:schemeClr>
              </a:gs>
              <a:gs pos="0">
                <a:schemeClr val="accent3">
                  <a:lumMod val="60000"/>
                  <a:lumOff val="40000"/>
                  <a:alpha val="2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椭圆 11">
            <a:extLst>
              <a:ext uri="{FF2B5EF4-FFF2-40B4-BE49-F238E27FC236}">
                <a16:creationId xmlns:a16="http://schemas.microsoft.com/office/drawing/2014/main" id="{03BB2787-92CC-7C3B-455E-3E89AA83947D}"/>
              </a:ext>
            </a:extLst>
          </p:cNvPr>
          <p:cNvSpPr/>
          <p:nvPr/>
        </p:nvSpPr>
        <p:spPr>
          <a:xfrm>
            <a:off x="1569771" y="3857932"/>
            <a:ext cx="1713456" cy="1713456"/>
          </a:xfrm>
          <a:prstGeom prst="ellipse">
            <a:avLst/>
          </a:prstGeom>
          <a:gradFill flip="none" rotWithShape="1">
            <a:gsLst>
              <a:gs pos="100000">
                <a:schemeClr val="accent3">
                  <a:lumMod val="75000"/>
                  <a:alpha val="20000"/>
                </a:schemeClr>
              </a:gs>
              <a:gs pos="0">
                <a:schemeClr val="accent3">
                  <a:lumMod val="60000"/>
                  <a:lumOff val="40000"/>
                  <a:alpha val="2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 name="椭圆 5">
            <a:extLst>
              <a:ext uri="{FF2B5EF4-FFF2-40B4-BE49-F238E27FC236}">
                <a16:creationId xmlns:a16="http://schemas.microsoft.com/office/drawing/2014/main" id="{321C18A6-DB7B-F253-2D89-3E62AB853A04}"/>
              </a:ext>
            </a:extLst>
          </p:cNvPr>
          <p:cNvSpPr/>
          <p:nvPr/>
        </p:nvSpPr>
        <p:spPr>
          <a:xfrm>
            <a:off x="1104166" y="4005263"/>
            <a:ext cx="1912909" cy="1912909"/>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 name="椭圆 12">
            <a:extLst>
              <a:ext uri="{FF2B5EF4-FFF2-40B4-BE49-F238E27FC236}">
                <a16:creationId xmlns:a16="http://schemas.microsoft.com/office/drawing/2014/main" id="{D31F10F1-2684-19AE-DC06-5D3EC96422E1}"/>
              </a:ext>
            </a:extLst>
          </p:cNvPr>
          <p:cNvSpPr/>
          <p:nvPr/>
        </p:nvSpPr>
        <p:spPr>
          <a:xfrm>
            <a:off x="9444996" y="1710095"/>
            <a:ext cx="1713456" cy="1713456"/>
          </a:xfrm>
          <a:prstGeom prst="ellipse">
            <a:avLst/>
          </a:prstGeom>
          <a:gradFill flip="none" rotWithShape="1">
            <a:gsLst>
              <a:gs pos="100000">
                <a:srgbClr val="0B8711">
                  <a:alpha val="20000"/>
                </a:srgbClr>
              </a:gs>
              <a:gs pos="0">
                <a:srgbClr val="59F160">
                  <a:alpha val="20000"/>
                </a:srgb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 name="椭圆 6">
            <a:extLst>
              <a:ext uri="{FF2B5EF4-FFF2-40B4-BE49-F238E27FC236}">
                <a16:creationId xmlns:a16="http://schemas.microsoft.com/office/drawing/2014/main" id="{DE81A6AA-AAA3-A54B-155E-91D0606453DC}"/>
              </a:ext>
            </a:extLst>
          </p:cNvPr>
          <p:cNvSpPr/>
          <p:nvPr/>
        </p:nvSpPr>
        <p:spPr>
          <a:xfrm>
            <a:off x="9253999" y="1608689"/>
            <a:ext cx="1626203" cy="1626203"/>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4" name="椭圆 13">
            <a:extLst>
              <a:ext uri="{FF2B5EF4-FFF2-40B4-BE49-F238E27FC236}">
                <a16:creationId xmlns:a16="http://schemas.microsoft.com/office/drawing/2014/main" id="{EF963C58-58A5-151A-EB14-1B967046EB9C}"/>
              </a:ext>
            </a:extLst>
          </p:cNvPr>
          <p:cNvSpPr/>
          <p:nvPr/>
        </p:nvSpPr>
        <p:spPr>
          <a:xfrm>
            <a:off x="2790848" y="2205038"/>
            <a:ext cx="346029" cy="346029"/>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 name="椭圆 14">
            <a:extLst>
              <a:ext uri="{FF2B5EF4-FFF2-40B4-BE49-F238E27FC236}">
                <a16:creationId xmlns:a16="http://schemas.microsoft.com/office/drawing/2014/main" id="{41358C77-0E95-A5B3-6AE3-64849F7CF200}"/>
              </a:ext>
            </a:extLst>
          </p:cNvPr>
          <p:cNvSpPr/>
          <p:nvPr/>
        </p:nvSpPr>
        <p:spPr>
          <a:xfrm>
            <a:off x="9091654" y="4391312"/>
            <a:ext cx="237472" cy="237472"/>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7" name="椭圆 16">
            <a:extLst>
              <a:ext uri="{FF2B5EF4-FFF2-40B4-BE49-F238E27FC236}">
                <a16:creationId xmlns:a16="http://schemas.microsoft.com/office/drawing/2014/main" id="{53224484-D6A0-FEB5-D216-78CFE58A7C55}"/>
              </a:ext>
            </a:extLst>
          </p:cNvPr>
          <p:cNvSpPr/>
          <p:nvPr/>
        </p:nvSpPr>
        <p:spPr>
          <a:xfrm>
            <a:off x="5100394" y="1310279"/>
            <a:ext cx="97234" cy="97234"/>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9" name="椭圆 18">
            <a:extLst>
              <a:ext uri="{FF2B5EF4-FFF2-40B4-BE49-F238E27FC236}">
                <a16:creationId xmlns:a16="http://schemas.microsoft.com/office/drawing/2014/main" id="{42844106-7DE1-5FAD-6B35-D4611A5756D3}"/>
              </a:ext>
            </a:extLst>
          </p:cNvPr>
          <p:cNvSpPr/>
          <p:nvPr/>
        </p:nvSpPr>
        <p:spPr>
          <a:xfrm>
            <a:off x="10889334" y="4052084"/>
            <a:ext cx="97234" cy="97234"/>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1" name="文本框 20">
            <a:extLst>
              <a:ext uri="{FF2B5EF4-FFF2-40B4-BE49-F238E27FC236}">
                <a16:creationId xmlns:a16="http://schemas.microsoft.com/office/drawing/2014/main" id="{F0C5AC2D-E040-0772-9049-00C71F6E2F3C}"/>
              </a:ext>
            </a:extLst>
          </p:cNvPr>
          <p:cNvSpPr txBox="1"/>
          <p:nvPr/>
        </p:nvSpPr>
        <p:spPr>
          <a:xfrm>
            <a:off x="5183407" y="2934892"/>
            <a:ext cx="1825187" cy="1383829"/>
          </a:xfrm>
          <a:prstGeom prst="rect">
            <a:avLst/>
          </a:prstGeom>
          <a:noFill/>
        </p:spPr>
        <p:txBody>
          <a:bodyPr wrap="square" rtlCol="0">
            <a:noAutofit/>
          </a:bodyPr>
          <a:lstStyle/>
          <a:p>
            <a:pPr algn="ctr"/>
            <a:r>
              <a:rPr lang="zh-CN" altLang="en-US" sz="4400" dirty="0">
                <a:solidFill>
                  <a:schemeClr val="bg1"/>
                </a:solidFill>
                <a:latin typeface="+mj-ea"/>
                <a:ea typeface="+mj-ea"/>
              </a:rPr>
              <a:t>虫洞</a:t>
            </a:r>
            <a:endParaRPr lang="en-US" altLang="zh-CN" sz="4400" dirty="0">
              <a:solidFill>
                <a:schemeClr val="bg1"/>
              </a:solidFill>
              <a:latin typeface="+mj-ea"/>
              <a:ea typeface="+mj-ea"/>
            </a:endParaRPr>
          </a:p>
          <a:p>
            <a:pPr algn="ctr"/>
            <a:r>
              <a:rPr lang="zh-CN" altLang="en-US" sz="4400" dirty="0">
                <a:solidFill>
                  <a:schemeClr val="bg1"/>
                </a:solidFill>
                <a:latin typeface="+mj-ea"/>
                <a:ea typeface="+mj-ea"/>
              </a:rPr>
              <a:t>喷发</a:t>
            </a:r>
            <a:endParaRPr lang="en-US" altLang="zh-CN" sz="4400" b="0" dirty="0">
              <a:solidFill>
                <a:schemeClr val="bg1"/>
              </a:solidFill>
              <a:effectLst/>
              <a:latin typeface="+mj-ea"/>
              <a:ea typeface="+mj-ea"/>
            </a:endParaRPr>
          </a:p>
        </p:txBody>
      </p:sp>
      <p:sp>
        <p:nvSpPr>
          <p:cNvPr id="22" name="星形: 四角 21">
            <a:extLst>
              <a:ext uri="{FF2B5EF4-FFF2-40B4-BE49-F238E27FC236}">
                <a16:creationId xmlns:a16="http://schemas.microsoft.com/office/drawing/2014/main" id="{FD02E99A-65D5-8BDE-EBD3-3DA0B4C2FE70}"/>
              </a:ext>
            </a:extLst>
          </p:cNvPr>
          <p:cNvSpPr/>
          <p:nvPr/>
        </p:nvSpPr>
        <p:spPr>
          <a:xfrm flipH="1">
            <a:off x="5072273" y="2887670"/>
            <a:ext cx="285330" cy="285330"/>
          </a:xfrm>
          <a:prstGeom prst="star4">
            <a:avLst>
              <a:gd name="adj" fmla="val 152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3" name="弧形 22">
            <a:extLst>
              <a:ext uri="{FF2B5EF4-FFF2-40B4-BE49-F238E27FC236}">
                <a16:creationId xmlns:a16="http://schemas.microsoft.com/office/drawing/2014/main" id="{095C042F-A182-54E5-3470-5BE2E3DEFE23}"/>
              </a:ext>
            </a:extLst>
          </p:cNvPr>
          <p:cNvSpPr/>
          <p:nvPr/>
        </p:nvSpPr>
        <p:spPr>
          <a:xfrm rot="20557104">
            <a:off x="4304988" y="3262502"/>
            <a:ext cx="3686305" cy="742502"/>
          </a:xfrm>
          <a:prstGeom prst="arc">
            <a:avLst>
              <a:gd name="adj1" fmla="val 21076962"/>
              <a:gd name="adj2" fmla="val 11218082"/>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24" name="星形: 四角 23">
            <a:extLst>
              <a:ext uri="{FF2B5EF4-FFF2-40B4-BE49-F238E27FC236}">
                <a16:creationId xmlns:a16="http://schemas.microsoft.com/office/drawing/2014/main" id="{301A7C77-E77A-F8CC-432F-841B24D2CD4C}"/>
              </a:ext>
            </a:extLst>
          </p:cNvPr>
          <p:cNvSpPr/>
          <p:nvPr/>
        </p:nvSpPr>
        <p:spPr>
          <a:xfrm flipH="1">
            <a:off x="7040697" y="3568931"/>
            <a:ext cx="158062" cy="158062"/>
          </a:xfrm>
          <a:prstGeom prst="star4">
            <a:avLst>
              <a:gd name="adj" fmla="val 152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6" name="文本框 25">
            <a:extLst>
              <a:ext uri="{FF2B5EF4-FFF2-40B4-BE49-F238E27FC236}">
                <a16:creationId xmlns:a16="http://schemas.microsoft.com/office/drawing/2014/main" id="{96F13943-48C5-6013-438A-B0389EF1075F}"/>
              </a:ext>
            </a:extLst>
          </p:cNvPr>
          <p:cNvSpPr txBox="1"/>
          <p:nvPr/>
        </p:nvSpPr>
        <p:spPr>
          <a:xfrm>
            <a:off x="1304088" y="4471964"/>
            <a:ext cx="1513064" cy="979507"/>
          </a:xfrm>
          <a:prstGeom prst="rect">
            <a:avLst/>
          </a:prstGeom>
          <a:noFill/>
        </p:spPr>
        <p:txBody>
          <a:bodyPr wrap="square" rtlCol="0">
            <a:noAutofit/>
          </a:bodyPr>
          <a:lstStyle/>
          <a:p>
            <a:pPr algn="ctr"/>
            <a:r>
              <a:rPr lang="zh-CN" altLang="en-US" sz="2800" dirty="0">
                <a:solidFill>
                  <a:schemeClr val="bg1"/>
                </a:solidFill>
                <a:latin typeface="+mj-ea"/>
                <a:ea typeface="+mj-ea"/>
              </a:rPr>
              <a:t>新的</a:t>
            </a:r>
            <a:endParaRPr lang="en-US" altLang="zh-CN" sz="2800" dirty="0">
              <a:solidFill>
                <a:schemeClr val="bg1"/>
              </a:solidFill>
              <a:latin typeface="+mj-ea"/>
              <a:ea typeface="+mj-ea"/>
            </a:endParaRPr>
          </a:p>
          <a:p>
            <a:pPr algn="ctr"/>
            <a:r>
              <a:rPr lang="zh-CN" altLang="en-US" sz="2800" dirty="0">
                <a:solidFill>
                  <a:schemeClr val="bg1"/>
                </a:solidFill>
                <a:latin typeface="+mj-ea"/>
                <a:ea typeface="+mj-ea"/>
              </a:rPr>
              <a:t>怀疑</a:t>
            </a:r>
            <a:endParaRPr lang="en-US" altLang="zh-CN" sz="2800" b="0" dirty="0">
              <a:solidFill>
                <a:schemeClr val="bg1"/>
              </a:solidFill>
              <a:effectLst/>
              <a:latin typeface="+mj-ea"/>
              <a:ea typeface="+mj-ea"/>
            </a:endParaRPr>
          </a:p>
        </p:txBody>
      </p:sp>
      <p:sp>
        <p:nvSpPr>
          <p:cNvPr id="30" name="文本框 29">
            <a:extLst>
              <a:ext uri="{FF2B5EF4-FFF2-40B4-BE49-F238E27FC236}">
                <a16:creationId xmlns:a16="http://schemas.microsoft.com/office/drawing/2014/main" id="{4590D77D-4908-E8EA-D7ED-E1B412FA2159}"/>
              </a:ext>
            </a:extLst>
          </p:cNvPr>
          <p:cNvSpPr txBox="1"/>
          <p:nvPr/>
        </p:nvSpPr>
        <p:spPr>
          <a:xfrm>
            <a:off x="9310568" y="1932037"/>
            <a:ext cx="1513064" cy="979507"/>
          </a:xfrm>
          <a:prstGeom prst="rect">
            <a:avLst/>
          </a:prstGeom>
          <a:noFill/>
        </p:spPr>
        <p:txBody>
          <a:bodyPr wrap="square" rtlCol="0">
            <a:noAutofit/>
          </a:bodyPr>
          <a:lstStyle/>
          <a:p>
            <a:pPr algn="ctr"/>
            <a:r>
              <a:rPr lang="zh-CN" altLang="en-US" sz="2800" dirty="0">
                <a:solidFill>
                  <a:schemeClr val="bg1"/>
                </a:solidFill>
                <a:latin typeface="+mj-ea"/>
                <a:ea typeface="+mj-ea"/>
              </a:rPr>
              <a:t>太阳系</a:t>
            </a:r>
            <a:endParaRPr lang="en-US" altLang="zh-CN" sz="2800" dirty="0">
              <a:solidFill>
                <a:schemeClr val="bg1"/>
              </a:solidFill>
              <a:latin typeface="+mj-ea"/>
              <a:ea typeface="+mj-ea"/>
            </a:endParaRPr>
          </a:p>
          <a:p>
            <a:pPr algn="ctr"/>
            <a:r>
              <a:rPr lang="zh-CN" altLang="en-US" sz="2800" b="0" dirty="0">
                <a:solidFill>
                  <a:schemeClr val="bg1"/>
                </a:solidFill>
                <a:effectLst/>
                <a:latin typeface="+mj-ea"/>
                <a:ea typeface="+mj-ea"/>
              </a:rPr>
              <a:t>形成</a:t>
            </a:r>
            <a:endParaRPr lang="en-US" altLang="zh-CN" sz="2800" b="0" dirty="0">
              <a:solidFill>
                <a:schemeClr val="bg1"/>
              </a:solidFill>
              <a:effectLst/>
              <a:latin typeface="+mj-ea"/>
              <a:ea typeface="+mj-ea"/>
            </a:endParaRPr>
          </a:p>
        </p:txBody>
      </p:sp>
    </p:spTree>
    <p:extLst>
      <p:ext uri="{BB962C8B-B14F-4D97-AF65-F5344CB8AC3E}">
        <p14:creationId xmlns:p14="http://schemas.microsoft.com/office/powerpoint/2010/main" val="3750831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a:extLst>
              <a:ext uri="{FF2B5EF4-FFF2-40B4-BE49-F238E27FC236}">
                <a16:creationId xmlns:a16="http://schemas.microsoft.com/office/drawing/2014/main" id="{61FB3075-57DE-7475-9DD2-1EA038ECF8AA}"/>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35" name="文本框 34">
            <a:extLst>
              <a:ext uri="{FF2B5EF4-FFF2-40B4-BE49-F238E27FC236}">
                <a16:creationId xmlns:a16="http://schemas.microsoft.com/office/drawing/2014/main" id="{0F4FD5C9-EEA2-657E-4301-334836FA931C}"/>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30BE4C7D-CD92-623B-B469-D0E1B9BF29BC}"/>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E7A01203-641D-64BD-666D-6712CE9AC6EE}"/>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相关说法</a:t>
              </a:r>
            </a:p>
          </p:txBody>
        </p:sp>
        <p:sp>
          <p:nvSpPr>
            <p:cNvPr id="4" name="文本框 3">
              <a:extLst>
                <a:ext uri="{FF2B5EF4-FFF2-40B4-BE49-F238E27FC236}">
                  <a16:creationId xmlns:a16="http://schemas.microsoft.com/office/drawing/2014/main" id="{B2A9F51C-2993-32B2-6DE3-635B5089F6F7}"/>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XIANGGUANSHUOFA</a:t>
              </a:r>
              <a:endParaRPr lang="zh-CN" altLang="en-US" sz="1200" dirty="0">
                <a:solidFill>
                  <a:schemeClr val="accent3">
                    <a:lumMod val="60000"/>
                    <a:lumOff val="40000"/>
                  </a:schemeClr>
                </a:solidFill>
                <a:latin typeface="+mn-ea"/>
                <a:ea typeface="+mn-ea"/>
              </a:endParaRPr>
            </a:p>
          </p:txBody>
        </p:sp>
      </p:grpSp>
      <p:sp>
        <p:nvSpPr>
          <p:cNvPr id="5" name="矩形: 剪去对角 4">
            <a:extLst>
              <a:ext uri="{FF2B5EF4-FFF2-40B4-BE49-F238E27FC236}">
                <a16:creationId xmlns:a16="http://schemas.microsoft.com/office/drawing/2014/main" id="{9AA088EE-107B-7D60-53D7-ACE4B663F17E}"/>
              </a:ext>
            </a:extLst>
          </p:cNvPr>
          <p:cNvSpPr/>
          <p:nvPr/>
        </p:nvSpPr>
        <p:spPr>
          <a:xfrm>
            <a:off x="1128096" y="1665288"/>
            <a:ext cx="9971704" cy="4427537"/>
          </a:xfrm>
          <a:prstGeom prst="snip2Diag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nvGrpSpPr>
          <p:cNvPr id="74" name="组合 73">
            <a:extLst>
              <a:ext uri="{FF2B5EF4-FFF2-40B4-BE49-F238E27FC236}">
                <a16:creationId xmlns:a16="http://schemas.microsoft.com/office/drawing/2014/main" id="{791137E3-8082-466F-D071-6C67E87B4400}"/>
              </a:ext>
            </a:extLst>
          </p:cNvPr>
          <p:cNvGrpSpPr/>
          <p:nvPr/>
        </p:nvGrpSpPr>
        <p:grpSpPr>
          <a:xfrm>
            <a:off x="9661243" y="1915501"/>
            <a:ext cx="1374088" cy="3850084"/>
            <a:chOff x="937638" y="1915501"/>
            <a:chExt cx="1374088" cy="3850084"/>
          </a:xfrm>
        </p:grpSpPr>
        <p:sp>
          <p:nvSpPr>
            <p:cNvPr id="50" name="文本框 49">
              <a:extLst>
                <a:ext uri="{FF2B5EF4-FFF2-40B4-BE49-F238E27FC236}">
                  <a16:creationId xmlns:a16="http://schemas.microsoft.com/office/drawing/2014/main" id="{F43F586B-DDA7-0CCF-49AF-059848F07A54}"/>
                </a:ext>
              </a:extLst>
            </p:cNvPr>
            <p:cNvSpPr txBox="1"/>
            <p:nvPr/>
          </p:nvSpPr>
          <p:spPr>
            <a:xfrm>
              <a:off x="937638" y="1915501"/>
              <a:ext cx="1374088" cy="1193837"/>
            </a:xfrm>
            <a:prstGeom prst="rect">
              <a:avLst/>
            </a:prstGeom>
            <a:noFill/>
            <a:ln w="3175">
              <a:noFill/>
            </a:ln>
          </p:spPr>
          <p:txBody>
            <a:bodyPr vert="horz" wrap="square" rtlCol="0">
              <a:noAutofit/>
            </a:bodyPr>
            <a:lstStyle/>
            <a:p>
              <a:pPr algn="ctr"/>
              <a:r>
                <a:rPr lang="en-US" altLang="zh-CN" sz="7200" dirty="0">
                  <a:ln w="19050">
                    <a:noFill/>
                  </a:ln>
                  <a:solidFill>
                    <a:schemeClr val="tx1">
                      <a:alpha val="10000"/>
                    </a:schemeClr>
                  </a:solidFill>
                  <a:latin typeface="优设标题黑" panose="00000500000000000000" pitchFamily="2" charset="-122"/>
                  <a:ea typeface="优设标题黑" panose="00000500000000000000" pitchFamily="2" charset="-122"/>
                </a:rPr>
                <a:t>1</a:t>
              </a:r>
              <a:endParaRPr lang="zh-CN" altLang="en-US" sz="7200" dirty="0">
                <a:ln w="19050">
                  <a:noFill/>
                </a:ln>
                <a:solidFill>
                  <a:schemeClr val="tx1">
                    <a:alpha val="10000"/>
                  </a:schemeClr>
                </a:solidFill>
                <a:latin typeface="优设标题黑" panose="00000500000000000000" pitchFamily="2" charset="-122"/>
                <a:ea typeface="优设标题黑" panose="00000500000000000000" pitchFamily="2" charset="-122"/>
              </a:endParaRPr>
            </a:p>
          </p:txBody>
        </p:sp>
        <p:sp>
          <p:nvSpPr>
            <p:cNvPr id="51" name="文本框 50">
              <a:extLst>
                <a:ext uri="{FF2B5EF4-FFF2-40B4-BE49-F238E27FC236}">
                  <a16:creationId xmlns:a16="http://schemas.microsoft.com/office/drawing/2014/main" id="{3CBA6511-ABC7-633A-6429-917E413D632A}"/>
                </a:ext>
              </a:extLst>
            </p:cNvPr>
            <p:cNvSpPr txBox="1"/>
            <p:nvPr/>
          </p:nvSpPr>
          <p:spPr>
            <a:xfrm>
              <a:off x="937638" y="2800917"/>
              <a:ext cx="1374088" cy="1193837"/>
            </a:xfrm>
            <a:prstGeom prst="rect">
              <a:avLst/>
            </a:prstGeom>
            <a:noFill/>
            <a:ln w="3175">
              <a:noFill/>
            </a:ln>
          </p:spPr>
          <p:txBody>
            <a:bodyPr vert="horz" wrap="square" rtlCol="0">
              <a:noAutofit/>
            </a:bodyPr>
            <a:lstStyle/>
            <a:p>
              <a:pPr algn="ctr"/>
              <a:r>
                <a:rPr lang="en-US" altLang="zh-CN" sz="7200" dirty="0">
                  <a:ln w="19050">
                    <a:noFill/>
                  </a:ln>
                  <a:solidFill>
                    <a:schemeClr val="tx1">
                      <a:alpha val="10000"/>
                    </a:schemeClr>
                  </a:solidFill>
                  <a:latin typeface="优设标题黑" panose="00000500000000000000" pitchFamily="2" charset="-122"/>
                  <a:ea typeface="优设标题黑" panose="00000500000000000000" pitchFamily="2" charset="-122"/>
                </a:rPr>
                <a:t>2</a:t>
              </a:r>
              <a:endParaRPr lang="zh-CN" altLang="en-US" sz="7200" dirty="0">
                <a:ln w="19050">
                  <a:noFill/>
                </a:ln>
                <a:solidFill>
                  <a:schemeClr val="tx1">
                    <a:alpha val="10000"/>
                  </a:schemeClr>
                </a:solidFill>
                <a:latin typeface="优设标题黑" panose="00000500000000000000" pitchFamily="2" charset="-122"/>
                <a:ea typeface="优设标题黑" panose="00000500000000000000" pitchFamily="2" charset="-122"/>
              </a:endParaRPr>
            </a:p>
          </p:txBody>
        </p:sp>
        <p:sp>
          <p:nvSpPr>
            <p:cNvPr id="52" name="文本框 51">
              <a:extLst>
                <a:ext uri="{FF2B5EF4-FFF2-40B4-BE49-F238E27FC236}">
                  <a16:creationId xmlns:a16="http://schemas.microsoft.com/office/drawing/2014/main" id="{935E8A5C-17D8-23E1-2268-E92691E16F66}"/>
                </a:ext>
              </a:extLst>
            </p:cNvPr>
            <p:cNvSpPr txBox="1"/>
            <p:nvPr/>
          </p:nvSpPr>
          <p:spPr>
            <a:xfrm>
              <a:off x="937638" y="3686333"/>
              <a:ext cx="1374088" cy="1193837"/>
            </a:xfrm>
            <a:prstGeom prst="rect">
              <a:avLst/>
            </a:prstGeom>
            <a:noFill/>
            <a:ln w="3175">
              <a:noFill/>
            </a:ln>
          </p:spPr>
          <p:txBody>
            <a:bodyPr vert="horz" wrap="square" rtlCol="0">
              <a:noAutofit/>
            </a:bodyPr>
            <a:lstStyle/>
            <a:p>
              <a:pPr algn="ctr"/>
              <a:r>
                <a:rPr lang="en-US" altLang="zh-CN" sz="7200" dirty="0">
                  <a:ln w="19050">
                    <a:noFill/>
                  </a:ln>
                  <a:solidFill>
                    <a:schemeClr val="tx1">
                      <a:alpha val="10000"/>
                    </a:schemeClr>
                  </a:solidFill>
                  <a:latin typeface="优设标题黑" panose="00000500000000000000" pitchFamily="2" charset="-122"/>
                  <a:ea typeface="优设标题黑" panose="00000500000000000000" pitchFamily="2" charset="-122"/>
                </a:rPr>
                <a:t>3</a:t>
              </a:r>
              <a:endParaRPr lang="zh-CN" altLang="en-US" sz="7200" dirty="0">
                <a:ln w="19050">
                  <a:noFill/>
                </a:ln>
                <a:solidFill>
                  <a:schemeClr val="tx1">
                    <a:alpha val="10000"/>
                  </a:schemeClr>
                </a:solidFill>
                <a:latin typeface="优设标题黑" panose="00000500000000000000" pitchFamily="2" charset="-122"/>
                <a:ea typeface="优设标题黑" panose="00000500000000000000" pitchFamily="2" charset="-122"/>
              </a:endParaRPr>
            </a:p>
          </p:txBody>
        </p:sp>
        <p:sp>
          <p:nvSpPr>
            <p:cNvPr id="53" name="文本框 52">
              <a:extLst>
                <a:ext uri="{FF2B5EF4-FFF2-40B4-BE49-F238E27FC236}">
                  <a16:creationId xmlns:a16="http://schemas.microsoft.com/office/drawing/2014/main" id="{3A4193F9-679C-3FC2-6782-3FF66CF35E39}"/>
                </a:ext>
              </a:extLst>
            </p:cNvPr>
            <p:cNvSpPr txBox="1"/>
            <p:nvPr/>
          </p:nvSpPr>
          <p:spPr>
            <a:xfrm>
              <a:off x="937638" y="4571748"/>
              <a:ext cx="1374088" cy="1193837"/>
            </a:xfrm>
            <a:prstGeom prst="rect">
              <a:avLst/>
            </a:prstGeom>
            <a:noFill/>
            <a:ln w="3175">
              <a:noFill/>
            </a:ln>
          </p:spPr>
          <p:txBody>
            <a:bodyPr vert="horz" wrap="square" rtlCol="0">
              <a:noAutofit/>
            </a:bodyPr>
            <a:lstStyle/>
            <a:p>
              <a:pPr algn="ctr"/>
              <a:r>
                <a:rPr lang="en-US" altLang="zh-CN" sz="7200" dirty="0">
                  <a:ln w="19050">
                    <a:noFill/>
                  </a:ln>
                  <a:solidFill>
                    <a:schemeClr val="tx1">
                      <a:alpha val="10000"/>
                    </a:schemeClr>
                  </a:solidFill>
                  <a:latin typeface="优设标题黑" panose="00000500000000000000" pitchFamily="2" charset="-122"/>
                  <a:ea typeface="优设标题黑" panose="00000500000000000000" pitchFamily="2" charset="-122"/>
                </a:rPr>
                <a:t>4</a:t>
              </a:r>
              <a:endParaRPr lang="zh-CN" altLang="en-US" sz="7200" dirty="0">
                <a:ln w="19050">
                  <a:noFill/>
                </a:ln>
                <a:solidFill>
                  <a:schemeClr val="tx1">
                    <a:alpha val="10000"/>
                  </a:schemeClr>
                </a:solidFill>
                <a:latin typeface="优设标题黑" panose="00000500000000000000" pitchFamily="2" charset="-122"/>
                <a:ea typeface="优设标题黑" panose="00000500000000000000" pitchFamily="2" charset="-122"/>
              </a:endParaRPr>
            </a:p>
          </p:txBody>
        </p:sp>
      </p:grpSp>
      <p:sp>
        <p:nvSpPr>
          <p:cNvPr id="58" name="任意多边形: 形状 57">
            <a:extLst>
              <a:ext uri="{FF2B5EF4-FFF2-40B4-BE49-F238E27FC236}">
                <a16:creationId xmlns:a16="http://schemas.microsoft.com/office/drawing/2014/main" id="{A95079B5-4B56-202E-7F22-32C1CD5D2CF7}"/>
              </a:ext>
            </a:extLst>
          </p:cNvPr>
          <p:cNvSpPr/>
          <p:nvPr/>
        </p:nvSpPr>
        <p:spPr>
          <a:xfrm flipV="1">
            <a:off x="1440824" y="2205038"/>
            <a:ext cx="2508015" cy="1450092"/>
          </a:xfrm>
          <a:custGeom>
            <a:avLst/>
            <a:gdLst>
              <a:gd name="connsiteX0" fmla="*/ 189774 w 4628527"/>
              <a:gd name="connsiteY0" fmla="*/ 2972388 h 2972388"/>
              <a:gd name="connsiteX1" fmla="*/ 4438753 w 4628527"/>
              <a:gd name="connsiteY1" fmla="*/ 2972388 h 2972388"/>
              <a:gd name="connsiteX2" fmla="*/ 4628527 w 4628527"/>
              <a:gd name="connsiteY2" fmla="*/ 2782614 h 2972388"/>
              <a:gd name="connsiteX3" fmla="*/ 4628527 w 4628527"/>
              <a:gd name="connsiteY3" fmla="*/ 606287 h 2972388"/>
              <a:gd name="connsiteX4" fmla="*/ 4438753 w 4628527"/>
              <a:gd name="connsiteY4" fmla="*/ 416513 h 2972388"/>
              <a:gd name="connsiteX5" fmla="*/ 973572 w 4628527"/>
              <a:gd name="connsiteY5" fmla="*/ 416513 h 2972388"/>
              <a:gd name="connsiteX6" fmla="*/ 581021 w 4628527"/>
              <a:gd name="connsiteY6" fmla="*/ 0 h 2972388"/>
              <a:gd name="connsiteX7" fmla="*/ 472920 w 4628527"/>
              <a:gd name="connsiteY7" fmla="*/ 416513 h 2972388"/>
              <a:gd name="connsiteX8" fmla="*/ 189774 w 4628527"/>
              <a:gd name="connsiteY8" fmla="*/ 416513 h 2972388"/>
              <a:gd name="connsiteX9" fmla="*/ 0 w 4628527"/>
              <a:gd name="connsiteY9" fmla="*/ 606287 h 2972388"/>
              <a:gd name="connsiteX10" fmla="*/ 0 w 4628527"/>
              <a:gd name="connsiteY10" fmla="*/ 2782614 h 2972388"/>
              <a:gd name="connsiteX11" fmla="*/ 189774 w 4628527"/>
              <a:gd name="connsiteY11" fmla="*/ 2972388 h 297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28527" h="2972388">
                <a:moveTo>
                  <a:pt x="189774" y="2972388"/>
                </a:moveTo>
                <a:lnTo>
                  <a:pt x="4438753" y="2972388"/>
                </a:lnTo>
                <a:cubicBezTo>
                  <a:pt x="4543562" y="2972388"/>
                  <a:pt x="4628527" y="2887423"/>
                  <a:pt x="4628527" y="2782614"/>
                </a:cubicBezTo>
                <a:lnTo>
                  <a:pt x="4628527" y="606287"/>
                </a:lnTo>
                <a:cubicBezTo>
                  <a:pt x="4628527" y="501478"/>
                  <a:pt x="4543562" y="416513"/>
                  <a:pt x="4438753" y="416513"/>
                </a:cubicBezTo>
                <a:lnTo>
                  <a:pt x="973572" y="416513"/>
                </a:lnTo>
                <a:lnTo>
                  <a:pt x="581021" y="0"/>
                </a:lnTo>
                <a:lnTo>
                  <a:pt x="472920" y="416513"/>
                </a:lnTo>
                <a:lnTo>
                  <a:pt x="189774" y="416513"/>
                </a:lnTo>
                <a:cubicBezTo>
                  <a:pt x="84965" y="416513"/>
                  <a:pt x="0" y="501478"/>
                  <a:pt x="0" y="606287"/>
                </a:cubicBezTo>
                <a:lnTo>
                  <a:pt x="0" y="2782614"/>
                </a:lnTo>
                <a:cubicBezTo>
                  <a:pt x="0" y="2887423"/>
                  <a:pt x="84965" y="2972388"/>
                  <a:pt x="189774" y="2972388"/>
                </a:cubicBezTo>
                <a:close/>
              </a:path>
            </a:pathLst>
          </a:cu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0" name="矩形: 圆角 9">
            <a:extLst>
              <a:ext uri="{FF2B5EF4-FFF2-40B4-BE49-F238E27FC236}">
                <a16:creationId xmlns:a16="http://schemas.microsoft.com/office/drawing/2014/main" id="{336020D9-D87A-1186-31A0-358881A9D62A}"/>
              </a:ext>
            </a:extLst>
          </p:cNvPr>
          <p:cNvSpPr/>
          <p:nvPr/>
        </p:nvSpPr>
        <p:spPr>
          <a:xfrm>
            <a:off x="4275429" y="2225731"/>
            <a:ext cx="5389663" cy="573377"/>
          </a:xfrm>
          <a:prstGeom prst="roundRect">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9" name="文本框 58">
            <a:extLst>
              <a:ext uri="{FF2B5EF4-FFF2-40B4-BE49-F238E27FC236}">
                <a16:creationId xmlns:a16="http://schemas.microsoft.com/office/drawing/2014/main" id="{4E006D79-4503-AA7E-6980-F243E0CD52EE}"/>
              </a:ext>
            </a:extLst>
          </p:cNvPr>
          <p:cNvSpPr txBox="1"/>
          <p:nvPr/>
        </p:nvSpPr>
        <p:spPr>
          <a:xfrm>
            <a:off x="5137322" y="2317517"/>
            <a:ext cx="4458320" cy="349711"/>
          </a:xfrm>
          <a:prstGeom prst="rect">
            <a:avLst/>
          </a:prstGeom>
          <a:noFill/>
        </p:spPr>
        <p:txBody>
          <a:bodyPr wrap="square" rtlCol="0">
            <a:spAutoFit/>
          </a:bodyPr>
          <a:lstStyle/>
          <a:p>
            <a:pPr algn="r">
              <a:lnSpc>
                <a:spcPct val="130000"/>
              </a:lnSpc>
            </a:pPr>
            <a:r>
              <a:rPr lang="zh-CN" altLang="en-US" sz="1400" b="0" i="0" dirty="0">
                <a:solidFill>
                  <a:schemeClr val="bg1"/>
                </a:solidFill>
                <a:effectLst/>
                <a:latin typeface="+mn-ea"/>
              </a:rPr>
              <a:t>我们现在所生存的宇宙起源于一次时空之门的开启</a:t>
            </a:r>
            <a:endParaRPr lang="zh-CN" altLang="en-US" sz="1400" dirty="0">
              <a:solidFill>
                <a:schemeClr val="bg1"/>
              </a:solidFill>
              <a:latin typeface="+mn-ea"/>
            </a:endParaRPr>
          </a:p>
        </p:txBody>
      </p:sp>
      <p:pic>
        <p:nvPicPr>
          <p:cNvPr id="64" name="图形 63" descr="哈维球 15% 轮廓">
            <a:extLst>
              <a:ext uri="{FF2B5EF4-FFF2-40B4-BE49-F238E27FC236}">
                <a16:creationId xmlns:a16="http://schemas.microsoft.com/office/drawing/2014/main" id="{6A4EF5E9-DB66-A8A8-EED7-D00A1243B6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70072" y="2278419"/>
            <a:ext cx="468000" cy="468000"/>
          </a:xfrm>
          <a:prstGeom prst="rect">
            <a:avLst/>
          </a:prstGeom>
        </p:spPr>
      </p:pic>
      <p:sp>
        <p:nvSpPr>
          <p:cNvPr id="23" name="矩形: 圆角 22">
            <a:extLst>
              <a:ext uri="{FF2B5EF4-FFF2-40B4-BE49-F238E27FC236}">
                <a16:creationId xmlns:a16="http://schemas.microsoft.com/office/drawing/2014/main" id="{C326D8F7-1A6D-6DF4-B8AF-2DDA189BEF19}"/>
              </a:ext>
            </a:extLst>
          </p:cNvPr>
          <p:cNvSpPr/>
          <p:nvPr/>
        </p:nvSpPr>
        <p:spPr>
          <a:xfrm>
            <a:off x="4275429" y="3111147"/>
            <a:ext cx="5389663" cy="573377"/>
          </a:xfrm>
          <a:prstGeom prst="roundRect">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0" name="文本框 59">
            <a:extLst>
              <a:ext uri="{FF2B5EF4-FFF2-40B4-BE49-F238E27FC236}">
                <a16:creationId xmlns:a16="http://schemas.microsoft.com/office/drawing/2014/main" id="{3349F9E6-6B24-C9CB-B9F8-947D3F5DCF52}"/>
              </a:ext>
            </a:extLst>
          </p:cNvPr>
          <p:cNvSpPr txBox="1"/>
          <p:nvPr/>
        </p:nvSpPr>
        <p:spPr>
          <a:xfrm>
            <a:off x="5137322" y="3222959"/>
            <a:ext cx="4458320" cy="349711"/>
          </a:xfrm>
          <a:prstGeom prst="rect">
            <a:avLst/>
          </a:prstGeom>
          <a:noFill/>
        </p:spPr>
        <p:txBody>
          <a:bodyPr wrap="square" rtlCol="0">
            <a:spAutoFit/>
          </a:bodyPr>
          <a:lstStyle/>
          <a:p>
            <a:pPr algn="r">
              <a:lnSpc>
                <a:spcPct val="130000"/>
              </a:lnSpc>
            </a:pPr>
            <a:r>
              <a:rPr lang="zh-CN" altLang="en-US" sz="1400" b="0" i="0" dirty="0">
                <a:solidFill>
                  <a:schemeClr val="bg1"/>
                </a:solidFill>
                <a:effectLst/>
                <a:latin typeface="+mn-ea"/>
              </a:rPr>
              <a:t>在许许多多</a:t>
            </a:r>
            <a:r>
              <a:rPr lang="zh-CN" altLang="en-US" sz="1400" dirty="0">
                <a:solidFill>
                  <a:schemeClr val="bg1"/>
                </a:solidFill>
                <a:latin typeface="+mn-ea"/>
              </a:rPr>
              <a:t>平行宇宙</a:t>
            </a:r>
            <a:r>
              <a:rPr lang="zh-CN" altLang="en-US" sz="1400" b="0" i="0" dirty="0">
                <a:solidFill>
                  <a:schemeClr val="bg1"/>
                </a:solidFill>
                <a:effectLst/>
                <a:latin typeface="+mn-ea"/>
              </a:rPr>
              <a:t>中，有一个极其普通的平行宇宙</a:t>
            </a:r>
            <a:endParaRPr lang="zh-CN" altLang="en-US" sz="1400" dirty="0">
              <a:solidFill>
                <a:schemeClr val="bg1"/>
              </a:solidFill>
              <a:latin typeface="+mn-ea"/>
            </a:endParaRPr>
          </a:p>
        </p:txBody>
      </p:sp>
      <p:pic>
        <p:nvPicPr>
          <p:cNvPr id="66" name="图形 65" descr="哈维球 30% 轮廓">
            <a:extLst>
              <a:ext uri="{FF2B5EF4-FFF2-40B4-BE49-F238E27FC236}">
                <a16:creationId xmlns:a16="http://schemas.microsoft.com/office/drawing/2014/main" id="{4B4D2C4B-6370-407F-7891-A1E506BA61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0072" y="3163835"/>
            <a:ext cx="468000" cy="468000"/>
          </a:xfrm>
          <a:prstGeom prst="rect">
            <a:avLst/>
          </a:prstGeom>
        </p:spPr>
      </p:pic>
      <p:sp>
        <p:nvSpPr>
          <p:cNvPr id="25" name="矩形: 圆角 24">
            <a:extLst>
              <a:ext uri="{FF2B5EF4-FFF2-40B4-BE49-F238E27FC236}">
                <a16:creationId xmlns:a16="http://schemas.microsoft.com/office/drawing/2014/main" id="{B7950587-27CA-2426-DE06-E6966B4796B0}"/>
              </a:ext>
            </a:extLst>
          </p:cNvPr>
          <p:cNvSpPr/>
          <p:nvPr/>
        </p:nvSpPr>
        <p:spPr>
          <a:xfrm>
            <a:off x="5594943" y="3996563"/>
            <a:ext cx="4070149" cy="573377"/>
          </a:xfrm>
          <a:prstGeom prst="roundRect">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1" name="文本框 60">
            <a:extLst>
              <a:ext uri="{FF2B5EF4-FFF2-40B4-BE49-F238E27FC236}">
                <a16:creationId xmlns:a16="http://schemas.microsoft.com/office/drawing/2014/main" id="{2E3BF3E3-24EF-17EB-E4F6-AEBB68FF0D62}"/>
              </a:ext>
            </a:extLst>
          </p:cNvPr>
          <p:cNvSpPr txBox="1"/>
          <p:nvPr/>
        </p:nvSpPr>
        <p:spPr>
          <a:xfrm>
            <a:off x="6323286" y="4116677"/>
            <a:ext cx="3272356" cy="349711"/>
          </a:xfrm>
          <a:prstGeom prst="rect">
            <a:avLst/>
          </a:prstGeom>
          <a:noFill/>
        </p:spPr>
        <p:txBody>
          <a:bodyPr wrap="square" rtlCol="0">
            <a:spAutoFit/>
          </a:bodyPr>
          <a:lstStyle/>
          <a:p>
            <a:pPr algn="r">
              <a:lnSpc>
                <a:spcPct val="130000"/>
              </a:lnSpc>
            </a:pPr>
            <a:r>
              <a:rPr lang="zh-CN" altLang="en-US" sz="1400" b="0" i="0" dirty="0">
                <a:solidFill>
                  <a:schemeClr val="bg1"/>
                </a:solidFill>
                <a:effectLst/>
                <a:latin typeface="+mn-ea"/>
              </a:rPr>
              <a:t>在这个宇宙中，质量最大的一个黑洞</a:t>
            </a:r>
            <a:endParaRPr lang="zh-CN" altLang="en-US" sz="1400" dirty="0">
              <a:solidFill>
                <a:schemeClr val="bg1"/>
              </a:solidFill>
              <a:latin typeface="+mn-ea"/>
            </a:endParaRPr>
          </a:p>
        </p:txBody>
      </p:sp>
      <p:pic>
        <p:nvPicPr>
          <p:cNvPr id="68" name="图形 67" descr="哈维球 45% 轮廓">
            <a:extLst>
              <a:ext uri="{FF2B5EF4-FFF2-40B4-BE49-F238E27FC236}">
                <a16:creationId xmlns:a16="http://schemas.microsoft.com/office/drawing/2014/main" id="{C43A2F5D-F0C9-5D62-309B-3AE8891EE9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586" y="4049251"/>
            <a:ext cx="468000" cy="468000"/>
          </a:xfrm>
          <a:prstGeom prst="rect">
            <a:avLst/>
          </a:prstGeom>
        </p:spPr>
      </p:pic>
      <p:sp>
        <p:nvSpPr>
          <p:cNvPr id="47" name="矩形: 圆角 46">
            <a:extLst>
              <a:ext uri="{FF2B5EF4-FFF2-40B4-BE49-F238E27FC236}">
                <a16:creationId xmlns:a16="http://schemas.microsoft.com/office/drawing/2014/main" id="{BAD31327-0202-155D-228E-312BD850EEDD}"/>
              </a:ext>
            </a:extLst>
          </p:cNvPr>
          <p:cNvSpPr/>
          <p:nvPr/>
        </p:nvSpPr>
        <p:spPr>
          <a:xfrm>
            <a:off x="5998249" y="4881978"/>
            <a:ext cx="3666843" cy="573377"/>
          </a:xfrm>
          <a:prstGeom prst="roundRect">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2" name="文本框 61">
            <a:extLst>
              <a:ext uri="{FF2B5EF4-FFF2-40B4-BE49-F238E27FC236}">
                <a16:creationId xmlns:a16="http://schemas.microsoft.com/office/drawing/2014/main" id="{FF4597ED-F8A1-0132-F678-E95B2DC93CA5}"/>
              </a:ext>
            </a:extLst>
          </p:cNvPr>
          <p:cNvSpPr txBox="1"/>
          <p:nvPr/>
        </p:nvSpPr>
        <p:spPr>
          <a:xfrm>
            <a:off x="6726592" y="4960190"/>
            <a:ext cx="2869050" cy="349711"/>
          </a:xfrm>
          <a:prstGeom prst="rect">
            <a:avLst/>
          </a:prstGeom>
          <a:noFill/>
        </p:spPr>
        <p:txBody>
          <a:bodyPr wrap="square" rtlCol="0">
            <a:noAutofit/>
          </a:bodyPr>
          <a:lstStyle/>
          <a:p>
            <a:pPr algn="r">
              <a:lnSpc>
                <a:spcPct val="130000"/>
              </a:lnSpc>
            </a:pPr>
            <a:r>
              <a:rPr lang="zh-CN" altLang="en-US" sz="1400" b="0" i="0" dirty="0">
                <a:solidFill>
                  <a:schemeClr val="bg1"/>
                </a:solidFill>
                <a:effectLst/>
                <a:latin typeface="+mn-ea"/>
              </a:rPr>
              <a:t>不断地吞噬宇宙中的其他天体</a:t>
            </a:r>
            <a:endParaRPr lang="zh-CN" altLang="en-US" sz="1400" dirty="0">
              <a:solidFill>
                <a:schemeClr val="bg1"/>
              </a:solidFill>
              <a:latin typeface="+mn-ea"/>
            </a:endParaRPr>
          </a:p>
        </p:txBody>
      </p:sp>
      <p:pic>
        <p:nvPicPr>
          <p:cNvPr id="70" name="图形 69" descr="哈维球 85% 轮廓">
            <a:extLst>
              <a:ext uri="{FF2B5EF4-FFF2-40B4-BE49-F238E27FC236}">
                <a16:creationId xmlns:a16="http://schemas.microsoft.com/office/drawing/2014/main" id="{AE2F6C8B-BFC8-5A61-F6C6-CCD8F390F7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2892" y="4934666"/>
            <a:ext cx="468000" cy="468000"/>
          </a:xfrm>
          <a:prstGeom prst="rect">
            <a:avLst/>
          </a:prstGeom>
        </p:spPr>
      </p:pic>
      <p:grpSp>
        <p:nvGrpSpPr>
          <p:cNvPr id="86" name="组合 85">
            <a:extLst>
              <a:ext uri="{FF2B5EF4-FFF2-40B4-BE49-F238E27FC236}">
                <a16:creationId xmlns:a16="http://schemas.microsoft.com/office/drawing/2014/main" id="{C946854C-7FB7-8EAB-5872-938F77D5DF71}"/>
              </a:ext>
            </a:extLst>
          </p:cNvPr>
          <p:cNvGrpSpPr/>
          <p:nvPr/>
        </p:nvGrpSpPr>
        <p:grpSpPr>
          <a:xfrm>
            <a:off x="1580826" y="2400580"/>
            <a:ext cx="2228011" cy="833450"/>
            <a:chOff x="1559070" y="2275888"/>
            <a:chExt cx="2228011" cy="833450"/>
          </a:xfrm>
        </p:grpSpPr>
        <p:sp>
          <p:nvSpPr>
            <p:cNvPr id="82" name="文本框 81">
              <a:extLst>
                <a:ext uri="{FF2B5EF4-FFF2-40B4-BE49-F238E27FC236}">
                  <a16:creationId xmlns:a16="http://schemas.microsoft.com/office/drawing/2014/main" id="{233E34D1-9797-DE0E-D7D1-63BFB3A2AE14}"/>
                </a:ext>
              </a:extLst>
            </p:cNvPr>
            <p:cNvSpPr txBox="1"/>
            <p:nvPr/>
          </p:nvSpPr>
          <p:spPr>
            <a:xfrm>
              <a:off x="1559070" y="2275888"/>
              <a:ext cx="1853899" cy="523220"/>
            </a:xfrm>
            <a:prstGeom prst="rect">
              <a:avLst/>
            </a:prstGeom>
            <a:noFill/>
          </p:spPr>
          <p:txBody>
            <a:bodyPr wrap="square" rtlCol="0">
              <a:noAutofit/>
            </a:bodyPr>
            <a:lstStyle/>
            <a:p>
              <a:r>
                <a:rPr lang="zh-CN" altLang="en-US" sz="2800" dirty="0">
                  <a:latin typeface="+mj-ea"/>
                  <a:ea typeface="+mj-ea"/>
                </a:rPr>
                <a:t>虫洞爆发</a:t>
              </a:r>
              <a:endParaRPr lang="en-US" altLang="zh-CN" sz="2800" b="0" dirty="0">
                <a:effectLst/>
                <a:latin typeface="+mj-ea"/>
                <a:ea typeface="+mj-ea"/>
              </a:endParaRPr>
            </a:p>
          </p:txBody>
        </p:sp>
        <p:cxnSp>
          <p:nvCxnSpPr>
            <p:cNvPr id="84" name="直接连接符 83">
              <a:extLst>
                <a:ext uri="{FF2B5EF4-FFF2-40B4-BE49-F238E27FC236}">
                  <a16:creationId xmlns:a16="http://schemas.microsoft.com/office/drawing/2014/main" id="{BEE966FF-45CA-F02C-3FAF-22310D659556}"/>
                </a:ext>
              </a:extLst>
            </p:cNvPr>
            <p:cNvCxnSpPr/>
            <p:nvPr/>
          </p:nvCxnSpPr>
          <p:spPr>
            <a:xfrm>
              <a:off x="1670420" y="2775958"/>
              <a:ext cx="16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A793A195-7609-35A4-795C-F83FC02DE278}"/>
                </a:ext>
              </a:extLst>
            </p:cNvPr>
            <p:cNvSpPr txBox="1"/>
            <p:nvPr/>
          </p:nvSpPr>
          <p:spPr>
            <a:xfrm>
              <a:off x="1576394" y="2759627"/>
              <a:ext cx="2210687" cy="349711"/>
            </a:xfrm>
            <a:prstGeom prst="rect">
              <a:avLst/>
            </a:prstGeom>
            <a:noFill/>
          </p:spPr>
          <p:txBody>
            <a:bodyPr wrap="square" rtlCol="0">
              <a:noAutofit/>
            </a:bodyPr>
            <a:lstStyle/>
            <a:p>
              <a:pPr>
                <a:lnSpc>
                  <a:spcPct val="130000"/>
                </a:lnSpc>
              </a:pPr>
              <a:r>
                <a:rPr lang="en-US" altLang="zh-CN" sz="1400" b="0" i="0" dirty="0">
                  <a:solidFill>
                    <a:srgbClr val="333333"/>
                  </a:solidFill>
                  <a:effectLst/>
                  <a:latin typeface="+mn-ea"/>
                </a:rPr>
                <a:t>A wormhole explosion</a:t>
              </a:r>
              <a:endParaRPr lang="zh-CN" altLang="en-US" sz="1400" dirty="0">
                <a:latin typeface="+mn-ea"/>
              </a:endParaRPr>
            </a:p>
          </p:txBody>
        </p:sp>
      </p:grpSp>
      <p:sp>
        <p:nvSpPr>
          <p:cNvPr id="87" name="箭头: 五边形 86">
            <a:extLst>
              <a:ext uri="{FF2B5EF4-FFF2-40B4-BE49-F238E27FC236}">
                <a16:creationId xmlns:a16="http://schemas.microsoft.com/office/drawing/2014/main" id="{22686A46-D26A-7A2C-5A65-3F282834C8F1}"/>
              </a:ext>
            </a:extLst>
          </p:cNvPr>
          <p:cNvSpPr/>
          <p:nvPr/>
        </p:nvSpPr>
        <p:spPr>
          <a:xfrm rot="5400000">
            <a:off x="3159693" y="2100143"/>
            <a:ext cx="739350" cy="384744"/>
          </a:xfrm>
          <a:prstGeom prst="homePlate">
            <a:avLst/>
          </a:prstGeom>
          <a:gradFill flip="none" rotWithShape="1">
            <a:gsLst>
              <a:gs pos="0">
                <a:schemeClr val="accent3">
                  <a:lumMod val="60000"/>
                  <a:lumOff val="40000"/>
                </a:schemeClr>
              </a:gs>
              <a:gs pos="100000">
                <a:schemeClr val="accent3">
                  <a:lumMod val="75000"/>
                </a:schemeClr>
              </a:gs>
            </a:gsLst>
            <a:lin ang="0" scaled="1"/>
            <a:tileRect/>
          </a:gradFill>
          <a:ln>
            <a:noFill/>
          </a:ln>
          <a:effectLst>
            <a:outerShdw blurRad="63500" sx="101000" sy="101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8" name="矩形: 圆角 87">
            <a:extLst>
              <a:ext uri="{FF2B5EF4-FFF2-40B4-BE49-F238E27FC236}">
                <a16:creationId xmlns:a16="http://schemas.microsoft.com/office/drawing/2014/main" id="{9C260B32-4A54-8D4A-68A9-B88018E17182}"/>
              </a:ext>
            </a:extLst>
          </p:cNvPr>
          <p:cNvSpPr/>
          <p:nvPr/>
        </p:nvSpPr>
        <p:spPr>
          <a:xfrm>
            <a:off x="1464871" y="4005263"/>
            <a:ext cx="3822065" cy="1450092"/>
          </a:xfrm>
          <a:prstGeom prst="roundRect">
            <a:avLst>
              <a:gd name="adj" fmla="val 9033"/>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graphicFrame>
        <p:nvGraphicFramePr>
          <p:cNvPr id="94" name="图表 93">
            <a:extLst>
              <a:ext uri="{FF2B5EF4-FFF2-40B4-BE49-F238E27FC236}">
                <a16:creationId xmlns:a16="http://schemas.microsoft.com/office/drawing/2014/main" id="{1BFF9CC4-45C4-9AD0-25EC-39ACC0A39EA0}"/>
              </a:ext>
            </a:extLst>
          </p:cNvPr>
          <p:cNvGraphicFramePr/>
          <p:nvPr>
            <p:extLst>
              <p:ext uri="{D42A27DB-BD31-4B8C-83A1-F6EECF244321}">
                <p14:modId xmlns:p14="http://schemas.microsoft.com/office/powerpoint/2010/main" val="2314362391"/>
              </p:ext>
            </p:extLst>
          </p:nvPr>
        </p:nvGraphicFramePr>
        <p:xfrm>
          <a:off x="1405255" y="4203337"/>
          <a:ext cx="1580917" cy="105394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5" name="图表 94">
            <a:extLst>
              <a:ext uri="{FF2B5EF4-FFF2-40B4-BE49-F238E27FC236}">
                <a16:creationId xmlns:a16="http://schemas.microsoft.com/office/drawing/2014/main" id="{D8DC4963-0227-C900-EBAE-692733FE89E4}"/>
              </a:ext>
            </a:extLst>
          </p:cNvPr>
          <p:cNvGraphicFramePr/>
          <p:nvPr>
            <p:extLst>
              <p:ext uri="{D42A27DB-BD31-4B8C-83A1-F6EECF244321}">
                <p14:modId xmlns:p14="http://schemas.microsoft.com/office/powerpoint/2010/main" val="3790551018"/>
              </p:ext>
            </p:extLst>
          </p:nvPr>
        </p:nvGraphicFramePr>
        <p:xfrm>
          <a:off x="2585445" y="4203337"/>
          <a:ext cx="1580917" cy="105394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96" name="图表 95">
            <a:extLst>
              <a:ext uri="{FF2B5EF4-FFF2-40B4-BE49-F238E27FC236}">
                <a16:creationId xmlns:a16="http://schemas.microsoft.com/office/drawing/2014/main" id="{7D697401-C740-FB85-E2B8-F19B12F9D289}"/>
              </a:ext>
            </a:extLst>
          </p:cNvPr>
          <p:cNvGraphicFramePr/>
          <p:nvPr>
            <p:extLst>
              <p:ext uri="{D42A27DB-BD31-4B8C-83A1-F6EECF244321}">
                <p14:modId xmlns:p14="http://schemas.microsoft.com/office/powerpoint/2010/main" val="746172457"/>
              </p:ext>
            </p:extLst>
          </p:nvPr>
        </p:nvGraphicFramePr>
        <p:xfrm>
          <a:off x="3765635" y="4203337"/>
          <a:ext cx="1580917" cy="10539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807184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C1467505-86BD-738E-7FF8-A771C701A68D}"/>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16" name="文本框 15">
            <a:extLst>
              <a:ext uri="{FF2B5EF4-FFF2-40B4-BE49-F238E27FC236}">
                <a16:creationId xmlns:a16="http://schemas.microsoft.com/office/drawing/2014/main" id="{45A73A0D-8C3C-A06E-502A-B90F578387F9}"/>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5" name="文本框 4">
            <a:extLst>
              <a:ext uri="{FF2B5EF4-FFF2-40B4-BE49-F238E27FC236}">
                <a16:creationId xmlns:a16="http://schemas.microsoft.com/office/drawing/2014/main" id="{A1FAB057-CD1E-8EE9-34C9-0D0548CE54EF}"/>
              </a:ext>
            </a:extLst>
          </p:cNvPr>
          <p:cNvSpPr txBox="1"/>
          <p:nvPr/>
        </p:nvSpPr>
        <p:spPr>
          <a:xfrm>
            <a:off x="2965195" y="1988971"/>
            <a:ext cx="6261610" cy="1811039"/>
          </a:xfrm>
          <a:prstGeom prst="rect">
            <a:avLst/>
          </a:prstGeom>
          <a:noFill/>
          <a:ln w="3175">
            <a:noFill/>
          </a:ln>
        </p:spPr>
        <p:txBody>
          <a:bodyPr wrap="none" rtlCol="0">
            <a:noAutofit/>
          </a:bodyPr>
          <a:lstStyle>
            <a:defPPr>
              <a:defRPr lang="zh-CN"/>
            </a:defPPr>
            <a:lvl1pPr algn="ctr">
              <a:defRPr sz="11500">
                <a:ln w="19050">
                  <a:gradFill>
                    <a:gsLst>
                      <a:gs pos="0">
                        <a:schemeClr val="tx1">
                          <a:lumMod val="50000"/>
                          <a:lumOff val="50000"/>
                        </a:schemeClr>
                      </a:gs>
                      <a:gs pos="50000">
                        <a:schemeClr val="tx1">
                          <a:alpha val="0"/>
                        </a:schemeClr>
                      </a:gs>
                    </a:gsLst>
                    <a:lin ang="5400000" scaled="1"/>
                  </a:gradFill>
                </a:ln>
                <a:noFill/>
                <a:latin typeface="优设标题黑" panose="00000500000000000000" pitchFamily="2" charset="-122"/>
                <a:ea typeface="优设标题黑" panose="00000500000000000000" pitchFamily="2" charset="-122"/>
              </a:defRPr>
            </a:lvl1pPr>
          </a:lstStyle>
          <a:p>
            <a:r>
              <a:rPr lang="zh-CN" altLang="en-US" dirty="0"/>
              <a:t>宇宙结构</a:t>
            </a:r>
          </a:p>
        </p:txBody>
      </p:sp>
      <p:sp>
        <p:nvSpPr>
          <p:cNvPr id="6" name="文本框 5">
            <a:extLst>
              <a:ext uri="{FF2B5EF4-FFF2-40B4-BE49-F238E27FC236}">
                <a16:creationId xmlns:a16="http://schemas.microsoft.com/office/drawing/2014/main" id="{590F97FB-FDB0-EE00-ACCA-1DEBD7D818F0}"/>
              </a:ext>
            </a:extLst>
          </p:cNvPr>
          <p:cNvSpPr txBox="1"/>
          <p:nvPr/>
        </p:nvSpPr>
        <p:spPr>
          <a:xfrm>
            <a:off x="2965196" y="2376496"/>
            <a:ext cx="6261610" cy="1811039"/>
          </a:xfrm>
          <a:prstGeom prst="rect">
            <a:avLst/>
          </a:prstGeom>
          <a:noFill/>
          <a:ln w="3175">
            <a:noFill/>
          </a:ln>
        </p:spPr>
        <p:txBody>
          <a:bodyPr wrap="none" rtlCol="0">
            <a:noAutofit/>
          </a:bodyPr>
          <a:lstStyle>
            <a:defPPr>
              <a:defRPr lang="zh-CN"/>
            </a:defPPr>
            <a:lvl1pPr algn="ctr">
              <a:defRPr sz="11500">
                <a:ln w="19050">
                  <a:solidFill>
                    <a:schemeClr val="tx1"/>
                  </a:solidFill>
                </a:ln>
                <a:solidFill>
                  <a:schemeClr val="accent3">
                    <a:lumMod val="60000"/>
                    <a:lumOff val="40000"/>
                  </a:schemeClr>
                </a:solidFill>
                <a:latin typeface="优设标题黑" panose="00000500000000000000" pitchFamily="2" charset="-122"/>
                <a:ea typeface="优设标题黑" panose="00000500000000000000" pitchFamily="2" charset="-122"/>
              </a:defRPr>
            </a:lvl1pPr>
          </a:lstStyle>
          <a:p>
            <a:r>
              <a:rPr lang="zh-CN" altLang="en-US" dirty="0"/>
              <a:t>宇宙结构</a:t>
            </a:r>
          </a:p>
        </p:txBody>
      </p:sp>
      <p:pic>
        <p:nvPicPr>
          <p:cNvPr id="14" name="图片 13">
            <a:extLst>
              <a:ext uri="{FF2B5EF4-FFF2-40B4-BE49-F238E27FC236}">
                <a16:creationId xmlns:a16="http://schemas.microsoft.com/office/drawing/2014/main" id="{457297E9-13CA-9784-AAAD-88CCBA9F2026}"/>
              </a:ext>
            </a:extLst>
          </p:cNvPr>
          <p:cNvPicPr>
            <a:picLocks noChangeAspect="1"/>
          </p:cNvPicPr>
          <p:nvPr/>
        </p:nvPicPr>
        <p:blipFill>
          <a:blip r:embed="rId2"/>
          <a:srcRect l="19741" b="12670"/>
          <a:stretch>
            <a:fillRect/>
          </a:stretch>
        </p:blipFill>
        <p:spPr>
          <a:xfrm>
            <a:off x="0" y="3315382"/>
            <a:ext cx="5025531" cy="3542619"/>
          </a:xfrm>
          <a:custGeom>
            <a:avLst/>
            <a:gdLst>
              <a:gd name="connsiteX0" fmla="*/ 0 w 5025531"/>
              <a:gd name="connsiteY0" fmla="*/ 0 h 3542619"/>
              <a:gd name="connsiteX1" fmla="*/ 5025531 w 5025531"/>
              <a:gd name="connsiteY1" fmla="*/ 0 h 3542619"/>
              <a:gd name="connsiteX2" fmla="*/ 5025531 w 5025531"/>
              <a:gd name="connsiteY2" fmla="*/ 3542619 h 3542619"/>
              <a:gd name="connsiteX3" fmla="*/ 0 w 5025531"/>
              <a:gd name="connsiteY3" fmla="*/ 3542619 h 3542619"/>
            </a:gdLst>
            <a:ahLst/>
            <a:cxnLst>
              <a:cxn ang="0">
                <a:pos x="connsiteX0" y="connsiteY0"/>
              </a:cxn>
              <a:cxn ang="0">
                <a:pos x="connsiteX1" y="connsiteY1"/>
              </a:cxn>
              <a:cxn ang="0">
                <a:pos x="connsiteX2" y="connsiteY2"/>
              </a:cxn>
              <a:cxn ang="0">
                <a:pos x="connsiteX3" y="connsiteY3"/>
              </a:cxn>
            </a:cxnLst>
            <a:rect l="l" t="t" r="r" b="b"/>
            <a:pathLst>
              <a:path w="5025531" h="3542619">
                <a:moveTo>
                  <a:pt x="0" y="0"/>
                </a:moveTo>
                <a:lnTo>
                  <a:pt x="5025531" y="0"/>
                </a:lnTo>
                <a:lnTo>
                  <a:pt x="5025531" y="3542619"/>
                </a:lnTo>
                <a:lnTo>
                  <a:pt x="0" y="3542619"/>
                </a:lnTo>
                <a:close/>
              </a:path>
            </a:pathLst>
          </a:custGeom>
        </p:spPr>
      </p:pic>
      <p:sp>
        <p:nvSpPr>
          <p:cNvPr id="13" name="文本框 12">
            <a:extLst>
              <a:ext uri="{FF2B5EF4-FFF2-40B4-BE49-F238E27FC236}">
                <a16:creationId xmlns:a16="http://schemas.microsoft.com/office/drawing/2014/main" id="{4B2D1266-6A3A-D4ED-9CD6-8829E9848C45}"/>
              </a:ext>
            </a:extLst>
          </p:cNvPr>
          <p:cNvSpPr txBox="1"/>
          <p:nvPr/>
        </p:nvSpPr>
        <p:spPr>
          <a:xfrm>
            <a:off x="1574566" y="1202186"/>
            <a:ext cx="1217948" cy="246762"/>
          </a:xfrm>
          <a:prstGeom prst="rect">
            <a:avLst/>
          </a:prstGeom>
          <a:noFill/>
        </p:spPr>
        <p:txBody>
          <a:bodyPr wrap="square" rtlCol="0">
            <a:noAutofit/>
          </a:bodyPr>
          <a:lstStyle>
            <a:defPPr>
              <a:defRPr lang="zh-CN"/>
            </a:defPPr>
            <a:lvl1pPr algn="dist">
              <a:defRPr sz="1200">
                <a:latin typeface="+mj-ea"/>
                <a:ea typeface="+mj-ea"/>
              </a:defRPr>
            </a:lvl1pPr>
          </a:lstStyle>
          <a:p>
            <a:r>
              <a:rPr lang="en-US" altLang="zh-CN" dirty="0"/>
              <a:t>PART 03</a:t>
            </a:r>
            <a:endParaRPr lang="zh-CN" altLang="en-US" dirty="0"/>
          </a:p>
        </p:txBody>
      </p:sp>
      <p:sp>
        <p:nvSpPr>
          <p:cNvPr id="17" name="星形: 四角 16">
            <a:extLst>
              <a:ext uri="{FF2B5EF4-FFF2-40B4-BE49-F238E27FC236}">
                <a16:creationId xmlns:a16="http://schemas.microsoft.com/office/drawing/2014/main" id="{0C8ED2B6-B82D-7ECC-CF21-3CCCB2378239}"/>
              </a:ext>
            </a:extLst>
          </p:cNvPr>
          <p:cNvSpPr/>
          <p:nvPr/>
        </p:nvSpPr>
        <p:spPr>
          <a:xfrm flipH="1">
            <a:off x="2443429" y="3139350"/>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8" name="星形: 四角 17">
            <a:extLst>
              <a:ext uri="{FF2B5EF4-FFF2-40B4-BE49-F238E27FC236}">
                <a16:creationId xmlns:a16="http://schemas.microsoft.com/office/drawing/2014/main" id="{7E1922B2-D792-84CD-4339-E1902097B431}"/>
              </a:ext>
            </a:extLst>
          </p:cNvPr>
          <p:cNvSpPr/>
          <p:nvPr/>
        </p:nvSpPr>
        <p:spPr>
          <a:xfrm flipH="1">
            <a:off x="9463242" y="3139350"/>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cxnSp>
        <p:nvCxnSpPr>
          <p:cNvPr id="19" name="直接连接符 18">
            <a:extLst>
              <a:ext uri="{FF2B5EF4-FFF2-40B4-BE49-F238E27FC236}">
                <a16:creationId xmlns:a16="http://schemas.microsoft.com/office/drawing/2014/main" id="{796349AF-27E2-2292-2E58-8F825E382081}"/>
              </a:ext>
            </a:extLst>
          </p:cNvPr>
          <p:cNvCxnSpPr>
            <a:cxnSpLocks/>
          </p:cNvCxnSpPr>
          <p:nvPr/>
        </p:nvCxnSpPr>
        <p:spPr>
          <a:xfrm>
            <a:off x="2690630" y="3917373"/>
            <a:ext cx="68107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16DF982A-2F8C-FA24-0ACF-89FA692D84C6}"/>
              </a:ext>
            </a:extLst>
          </p:cNvPr>
          <p:cNvSpPr txBox="1"/>
          <p:nvPr/>
        </p:nvSpPr>
        <p:spPr>
          <a:xfrm>
            <a:off x="2692537" y="3938164"/>
            <a:ext cx="6806927" cy="495392"/>
          </a:xfrm>
          <a:prstGeom prst="rect">
            <a:avLst/>
          </a:prstGeom>
          <a:noFill/>
        </p:spPr>
        <p:txBody>
          <a:bodyPr wrap="square" rtlCol="0">
            <a:noAutofit/>
          </a:bodyPr>
          <a:lstStyle/>
          <a:p>
            <a:pPr algn="ctr">
              <a:lnSpc>
                <a:spcPct val="130000"/>
              </a:lnSpc>
            </a:pPr>
            <a:r>
              <a:rPr lang="en-US" altLang="zh-CN" sz="1050" dirty="0">
                <a:latin typeface="+mn-ea"/>
              </a:rPr>
              <a:t>Lorem ipsum dolor sit amet, consectetuer adipiscing elit. Maecenas porttitor congue massa. Fusce posuere, magna sed pulvinar ultricies, purus </a:t>
            </a:r>
            <a:r>
              <a:rPr lang="en-US" altLang="zh-CN" sz="1050" dirty="0" err="1">
                <a:latin typeface="+mn-ea"/>
              </a:rPr>
              <a:t>lectus</a:t>
            </a:r>
            <a:r>
              <a:rPr lang="en-US" altLang="zh-CN" sz="1050" dirty="0">
                <a:latin typeface="+mn-ea"/>
              </a:rPr>
              <a:t> </a:t>
            </a:r>
            <a:r>
              <a:rPr lang="en-US" altLang="zh-CN" sz="1050" dirty="0" err="1">
                <a:latin typeface="+mn-ea"/>
              </a:rPr>
              <a:t>malesuada</a:t>
            </a:r>
            <a:endParaRPr lang="en-US" altLang="zh-CN" sz="1050" dirty="0">
              <a:latin typeface="+mn-ea"/>
            </a:endParaRPr>
          </a:p>
        </p:txBody>
      </p:sp>
    </p:spTree>
    <p:extLst>
      <p:ext uri="{BB962C8B-B14F-4D97-AF65-F5344CB8AC3E}">
        <p14:creationId xmlns:p14="http://schemas.microsoft.com/office/powerpoint/2010/main" val="1794998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a:extLst>
              <a:ext uri="{FF2B5EF4-FFF2-40B4-BE49-F238E27FC236}">
                <a16:creationId xmlns:a16="http://schemas.microsoft.com/office/drawing/2014/main" id="{016BF8AA-AA4D-D988-5BB6-366C5CA8D13C}"/>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9" name="文本框 28">
            <a:extLst>
              <a:ext uri="{FF2B5EF4-FFF2-40B4-BE49-F238E27FC236}">
                <a16:creationId xmlns:a16="http://schemas.microsoft.com/office/drawing/2014/main" id="{71781919-B9E6-6D57-39B3-ECC38FFCAC87}"/>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4" name="矩形 3">
            <a:extLst>
              <a:ext uri="{FF2B5EF4-FFF2-40B4-BE49-F238E27FC236}">
                <a16:creationId xmlns:a16="http://schemas.microsoft.com/office/drawing/2014/main" id="{CE60A2B6-C09A-83BE-6C70-5B2F4CD11A40}"/>
              </a:ext>
            </a:extLst>
          </p:cNvPr>
          <p:cNvSpPr/>
          <p:nvPr/>
        </p:nvSpPr>
        <p:spPr>
          <a:xfrm>
            <a:off x="1086473" y="4221163"/>
            <a:ext cx="10013327" cy="1860260"/>
          </a:xfrm>
          <a:prstGeom prst="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 name="椭圆 4">
            <a:extLst>
              <a:ext uri="{FF2B5EF4-FFF2-40B4-BE49-F238E27FC236}">
                <a16:creationId xmlns:a16="http://schemas.microsoft.com/office/drawing/2014/main" id="{17BCA634-54B7-A2B0-721D-09D8D07CE3CC}"/>
              </a:ext>
            </a:extLst>
          </p:cNvPr>
          <p:cNvSpPr/>
          <p:nvPr/>
        </p:nvSpPr>
        <p:spPr>
          <a:xfrm>
            <a:off x="1092200" y="1665288"/>
            <a:ext cx="3126483" cy="3126483"/>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 name="椭圆 5">
            <a:extLst>
              <a:ext uri="{FF2B5EF4-FFF2-40B4-BE49-F238E27FC236}">
                <a16:creationId xmlns:a16="http://schemas.microsoft.com/office/drawing/2014/main" id="{BFC2136C-048F-F91B-61A7-CBFEC0039CD8}"/>
              </a:ext>
            </a:extLst>
          </p:cNvPr>
          <p:cNvSpPr/>
          <p:nvPr/>
        </p:nvSpPr>
        <p:spPr>
          <a:xfrm>
            <a:off x="7973317" y="1665288"/>
            <a:ext cx="3126483" cy="3126483"/>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 name="椭圆 6">
            <a:extLst>
              <a:ext uri="{FF2B5EF4-FFF2-40B4-BE49-F238E27FC236}">
                <a16:creationId xmlns:a16="http://schemas.microsoft.com/office/drawing/2014/main" id="{C621AE3F-C573-C069-BDF7-06FB17B4C759}"/>
              </a:ext>
            </a:extLst>
          </p:cNvPr>
          <p:cNvSpPr/>
          <p:nvPr/>
        </p:nvSpPr>
        <p:spPr>
          <a:xfrm>
            <a:off x="1160236" y="1733324"/>
            <a:ext cx="2990411" cy="2990411"/>
          </a:xfrm>
          <a:prstGeom prst="ellipse">
            <a:avLst/>
          </a:pr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椭圆 7">
            <a:extLst>
              <a:ext uri="{FF2B5EF4-FFF2-40B4-BE49-F238E27FC236}">
                <a16:creationId xmlns:a16="http://schemas.microsoft.com/office/drawing/2014/main" id="{5E5365FC-4FF2-4589-8B12-77CAD0471990}"/>
              </a:ext>
            </a:extLst>
          </p:cNvPr>
          <p:cNvSpPr/>
          <p:nvPr/>
        </p:nvSpPr>
        <p:spPr>
          <a:xfrm>
            <a:off x="8041353" y="1733324"/>
            <a:ext cx="2990411" cy="2990411"/>
          </a:xfrm>
          <a:prstGeom prst="ellipse">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弧形 9">
            <a:extLst>
              <a:ext uri="{FF2B5EF4-FFF2-40B4-BE49-F238E27FC236}">
                <a16:creationId xmlns:a16="http://schemas.microsoft.com/office/drawing/2014/main" id="{0E78B14F-23CB-259C-8532-0A8B201CA296}"/>
              </a:ext>
            </a:extLst>
          </p:cNvPr>
          <p:cNvSpPr/>
          <p:nvPr/>
        </p:nvSpPr>
        <p:spPr>
          <a:xfrm rot="20557104">
            <a:off x="862254" y="2550683"/>
            <a:ext cx="3513709" cy="1332983"/>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1" name="椭圆 10">
            <a:extLst>
              <a:ext uri="{FF2B5EF4-FFF2-40B4-BE49-F238E27FC236}">
                <a16:creationId xmlns:a16="http://schemas.microsoft.com/office/drawing/2014/main" id="{00DDA17F-4583-D5BA-B1BA-C122C4717996}"/>
              </a:ext>
            </a:extLst>
          </p:cNvPr>
          <p:cNvSpPr/>
          <p:nvPr/>
        </p:nvSpPr>
        <p:spPr>
          <a:xfrm>
            <a:off x="3345083" y="3488328"/>
            <a:ext cx="205451" cy="205451"/>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 name="椭圆 12">
            <a:extLst>
              <a:ext uri="{FF2B5EF4-FFF2-40B4-BE49-F238E27FC236}">
                <a16:creationId xmlns:a16="http://schemas.microsoft.com/office/drawing/2014/main" id="{B4873443-6B61-BCB6-682E-F76232802D0C}"/>
              </a:ext>
            </a:extLst>
          </p:cNvPr>
          <p:cNvSpPr/>
          <p:nvPr/>
        </p:nvSpPr>
        <p:spPr>
          <a:xfrm>
            <a:off x="4532759" y="1361527"/>
            <a:ext cx="3126483" cy="3126483"/>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4" name="椭圆 13">
            <a:extLst>
              <a:ext uri="{FF2B5EF4-FFF2-40B4-BE49-F238E27FC236}">
                <a16:creationId xmlns:a16="http://schemas.microsoft.com/office/drawing/2014/main" id="{5023261B-E3CD-0251-CEE8-BBA5A0348A43}"/>
              </a:ext>
            </a:extLst>
          </p:cNvPr>
          <p:cNvSpPr/>
          <p:nvPr/>
        </p:nvSpPr>
        <p:spPr>
          <a:xfrm>
            <a:off x="4597930" y="1429563"/>
            <a:ext cx="2990411" cy="2990411"/>
          </a:xfrm>
          <a:prstGeom prst="ellipse">
            <a:avLst/>
          </a:prstGeom>
          <a:blipFill dpi="0" rotWithShape="1">
            <a:blip r:embed="rId4"/>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 name="弧形 15">
            <a:extLst>
              <a:ext uri="{FF2B5EF4-FFF2-40B4-BE49-F238E27FC236}">
                <a16:creationId xmlns:a16="http://schemas.microsoft.com/office/drawing/2014/main" id="{FFFD3A6B-CE86-D3E9-8F9A-A50A9F44D345}"/>
              </a:ext>
            </a:extLst>
          </p:cNvPr>
          <p:cNvSpPr/>
          <p:nvPr/>
        </p:nvSpPr>
        <p:spPr>
          <a:xfrm rot="20557104">
            <a:off x="4339145" y="2246922"/>
            <a:ext cx="3513709" cy="1332983"/>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7" name="椭圆 16">
            <a:extLst>
              <a:ext uri="{FF2B5EF4-FFF2-40B4-BE49-F238E27FC236}">
                <a16:creationId xmlns:a16="http://schemas.microsoft.com/office/drawing/2014/main" id="{C7CC8BD6-9450-115E-CBD7-3AA26F2E9511}"/>
              </a:ext>
            </a:extLst>
          </p:cNvPr>
          <p:cNvSpPr/>
          <p:nvPr/>
        </p:nvSpPr>
        <p:spPr>
          <a:xfrm>
            <a:off x="5444586" y="3599958"/>
            <a:ext cx="205451" cy="205451"/>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9" name="弧形 18">
            <a:extLst>
              <a:ext uri="{FF2B5EF4-FFF2-40B4-BE49-F238E27FC236}">
                <a16:creationId xmlns:a16="http://schemas.microsoft.com/office/drawing/2014/main" id="{949748DE-2EB0-630A-8E65-90A288DFE660}"/>
              </a:ext>
            </a:extLst>
          </p:cNvPr>
          <p:cNvSpPr/>
          <p:nvPr/>
        </p:nvSpPr>
        <p:spPr>
          <a:xfrm rot="20557104">
            <a:off x="7779703" y="2550683"/>
            <a:ext cx="3513709" cy="1332983"/>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20" name="椭圆 19">
            <a:extLst>
              <a:ext uri="{FF2B5EF4-FFF2-40B4-BE49-F238E27FC236}">
                <a16:creationId xmlns:a16="http://schemas.microsoft.com/office/drawing/2014/main" id="{0E1D8535-DECE-25E1-7005-434BD229C78F}"/>
              </a:ext>
            </a:extLst>
          </p:cNvPr>
          <p:cNvSpPr/>
          <p:nvPr/>
        </p:nvSpPr>
        <p:spPr>
          <a:xfrm>
            <a:off x="9741671" y="3696026"/>
            <a:ext cx="205451" cy="205451"/>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1" name="文本框 20">
            <a:extLst>
              <a:ext uri="{FF2B5EF4-FFF2-40B4-BE49-F238E27FC236}">
                <a16:creationId xmlns:a16="http://schemas.microsoft.com/office/drawing/2014/main" id="{B3BD942F-13C8-2D16-4D15-555E51032888}"/>
              </a:ext>
            </a:extLst>
          </p:cNvPr>
          <p:cNvSpPr txBox="1"/>
          <p:nvPr/>
        </p:nvSpPr>
        <p:spPr>
          <a:xfrm>
            <a:off x="1552937" y="5275765"/>
            <a:ext cx="9086127" cy="629788"/>
          </a:xfrm>
          <a:prstGeom prst="rect">
            <a:avLst/>
          </a:prstGeom>
          <a:noFill/>
        </p:spPr>
        <p:txBody>
          <a:bodyPr wrap="square" rtlCol="0">
            <a:noAutofit/>
          </a:bodyPr>
          <a:lstStyle/>
          <a:p>
            <a:pPr algn="ctr">
              <a:lnSpc>
                <a:spcPct val="130000"/>
              </a:lnSpc>
            </a:pPr>
            <a:r>
              <a:rPr lang="zh-CN" altLang="en-US" sz="1400" b="0" i="0" dirty="0">
                <a:effectLst/>
                <a:latin typeface="思源黑体 CN Normal" panose="020B0400000000000000" pitchFamily="34" charset="-122"/>
              </a:rPr>
              <a:t>宇宙由星系的巨大超星系团构成，星系周围是大团看不见的空荡荡的</a:t>
            </a:r>
            <a:r>
              <a:rPr lang="zh-CN" altLang="en-US" sz="1400" dirty="0">
                <a:latin typeface="思源黑体 CN Normal" panose="020B0400000000000000" pitchFamily="34" charset="-122"/>
              </a:rPr>
              <a:t>太空</a:t>
            </a:r>
            <a:r>
              <a:rPr lang="zh-CN" altLang="en-US" sz="1400" b="0" i="0" dirty="0">
                <a:effectLst/>
                <a:latin typeface="思源黑体 CN Normal" panose="020B0400000000000000" pitchFamily="34" charset="-122"/>
              </a:rPr>
              <a:t>。每个星系又包含了数以十亿计的恒星，构成这些恒星的物质是一些小得看不见的</a:t>
            </a:r>
            <a:r>
              <a:rPr lang="zh-CN" altLang="en-US" sz="1400" dirty="0">
                <a:latin typeface="思源黑体 CN Normal" panose="020B0400000000000000" pitchFamily="34" charset="-122"/>
              </a:rPr>
              <a:t>粒子</a:t>
            </a:r>
            <a:r>
              <a:rPr lang="zh-CN" altLang="en-US" sz="1400" b="0" i="0" dirty="0">
                <a:effectLst/>
                <a:latin typeface="思源黑体 CN Normal" panose="020B0400000000000000" pitchFamily="34" charset="-122"/>
              </a:rPr>
              <a:t>。</a:t>
            </a:r>
            <a:endParaRPr lang="zh-CN" altLang="en-US" sz="1400" dirty="0">
              <a:latin typeface="思源黑体 CN Normal" panose="020B0400000000000000" pitchFamily="34" charset="-122"/>
            </a:endParaRPr>
          </a:p>
        </p:txBody>
      </p:sp>
      <p:sp>
        <p:nvSpPr>
          <p:cNvPr id="22" name="矩形: 圆角 21">
            <a:extLst>
              <a:ext uri="{FF2B5EF4-FFF2-40B4-BE49-F238E27FC236}">
                <a16:creationId xmlns:a16="http://schemas.microsoft.com/office/drawing/2014/main" id="{54D8F1A4-D8A8-47BA-6A10-57814A441218}"/>
              </a:ext>
            </a:extLst>
          </p:cNvPr>
          <p:cNvSpPr/>
          <p:nvPr/>
        </p:nvSpPr>
        <p:spPr>
          <a:xfrm>
            <a:off x="4967469" y="4681921"/>
            <a:ext cx="2257063"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3" name="文本框 22">
            <a:extLst>
              <a:ext uri="{FF2B5EF4-FFF2-40B4-BE49-F238E27FC236}">
                <a16:creationId xmlns:a16="http://schemas.microsoft.com/office/drawing/2014/main" id="{026A2511-C48B-0787-D476-2D1D5F40F9F6}"/>
              </a:ext>
            </a:extLst>
          </p:cNvPr>
          <p:cNvSpPr txBox="1"/>
          <p:nvPr/>
        </p:nvSpPr>
        <p:spPr>
          <a:xfrm>
            <a:off x="5169051" y="4663455"/>
            <a:ext cx="1853899" cy="523220"/>
          </a:xfrm>
          <a:prstGeom prst="rect">
            <a:avLst/>
          </a:prstGeom>
          <a:noFill/>
        </p:spPr>
        <p:txBody>
          <a:bodyPr wrap="square" rtlCol="0">
            <a:noAutofit/>
          </a:bodyPr>
          <a:lstStyle/>
          <a:p>
            <a:pPr algn="ctr"/>
            <a:r>
              <a:rPr lang="zh-CN" altLang="en-US" sz="2800" dirty="0">
                <a:solidFill>
                  <a:schemeClr val="bg1"/>
                </a:solidFill>
                <a:latin typeface="+mj-ea"/>
                <a:ea typeface="+mj-ea"/>
              </a:rPr>
              <a:t>微观结构</a:t>
            </a:r>
            <a:endParaRPr lang="en-US" altLang="zh-CN" sz="2800" b="0" dirty="0">
              <a:solidFill>
                <a:schemeClr val="bg1"/>
              </a:solidFill>
              <a:effectLst/>
              <a:latin typeface="+mj-ea"/>
              <a:ea typeface="+mj-ea"/>
            </a:endParaRPr>
          </a:p>
        </p:txBody>
      </p:sp>
      <p:grpSp>
        <p:nvGrpSpPr>
          <p:cNvPr id="24" name="组合 23">
            <a:extLst>
              <a:ext uri="{FF2B5EF4-FFF2-40B4-BE49-F238E27FC236}">
                <a16:creationId xmlns:a16="http://schemas.microsoft.com/office/drawing/2014/main" id="{2189737C-6EF4-FCAE-5587-2B5F541123C4}"/>
              </a:ext>
            </a:extLst>
          </p:cNvPr>
          <p:cNvGrpSpPr/>
          <p:nvPr/>
        </p:nvGrpSpPr>
        <p:grpSpPr>
          <a:xfrm>
            <a:off x="1086473" y="556179"/>
            <a:ext cx="2726991" cy="790420"/>
            <a:chOff x="1086473" y="556179"/>
            <a:chExt cx="2726991" cy="790420"/>
          </a:xfrm>
        </p:grpSpPr>
        <p:sp>
          <p:nvSpPr>
            <p:cNvPr id="25" name="文本框 24">
              <a:extLst>
                <a:ext uri="{FF2B5EF4-FFF2-40B4-BE49-F238E27FC236}">
                  <a16:creationId xmlns:a16="http://schemas.microsoft.com/office/drawing/2014/main" id="{2416CC40-210A-D9CA-4249-D2E1ED8E2309}"/>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微观结构</a:t>
              </a:r>
            </a:p>
          </p:txBody>
        </p:sp>
        <p:sp>
          <p:nvSpPr>
            <p:cNvPr id="26" name="文本框 25">
              <a:extLst>
                <a:ext uri="{FF2B5EF4-FFF2-40B4-BE49-F238E27FC236}">
                  <a16:creationId xmlns:a16="http://schemas.microsoft.com/office/drawing/2014/main" id="{9638479F-D87E-99F5-D3E6-0A225D1A494A}"/>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WEIGUANJIEGOU</a:t>
              </a:r>
              <a:endParaRPr lang="zh-CN" altLang="en-US" sz="1200" dirty="0">
                <a:solidFill>
                  <a:schemeClr val="accent3">
                    <a:lumMod val="60000"/>
                    <a:lumOff val="40000"/>
                  </a:schemeClr>
                </a:solidFill>
                <a:latin typeface="+mn-ea"/>
                <a:ea typeface="+mn-ea"/>
              </a:endParaRPr>
            </a:p>
          </p:txBody>
        </p:sp>
      </p:grpSp>
    </p:spTree>
    <p:extLst>
      <p:ext uri="{BB962C8B-B14F-4D97-AF65-F5344CB8AC3E}">
        <p14:creationId xmlns:p14="http://schemas.microsoft.com/office/powerpoint/2010/main" val="3922849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0E2FE79C-AA54-74A0-9650-E0F7C4B60744}"/>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38" name="文本框 37">
            <a:extLst>
              <a:ext uri="{FF2B5EF4-FFF2-40B4-BE49-F238E27FC236}">
                <a16:creationId xmlns:a16="http://schemas.microsoft.com/office/drawing/2014/main" id="{C3D71637-E737-7B14-75C9-B8393083BA3F}"/>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 name="矩形: 圆角 1">
            <a:extLst>
              <a:ext uri="{FF2B5EF4-FFF2-40B4-BE49-F238E27FC236}">
                <a16:creationId xmlns:a16="http://schemas.microsoft.com/office/drawing/2014/main" id="{1EF89C44-4703-23C0-C7B1-00C3CCDCCCD9}"/>
              </a:ext>
            </a:extLst>
          </p:cNvPr>
          <p:cNvSpPr/>
          <p:nvPr/>
        </p:nvSpPr>
        <p:spPr>
          <a:xfrm>
            <a:off x="1089337" y="1665288"/>
            <a:ext cx="10013327" cy="1356862"/>
          </a:xfrm>
          <a:prstGeom prst="round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 name="矩形: 圆角 2">
            <a:extLst>
              <a:ext uri="{FF2B5EF4-FFF2-40B4-BE49-F238E27FC236}">
                <a16:creationId xmlns:a16="http://schemas.microsoft.com/office/drawing/2014/main" id="{3A0A6D82-02FB-6427-F550-56CE9515302D}"/>
              </a:ext>
            </a:extLst>
          </p:cNvPr>
          <p:cNvSpPr/>
          <p:nvPr/>
        </p:nvSpPr>
        <p:spPr>
          <a:xfrm>
            <a:off x="1089337" y="3203671"/>
            <a:ext cx="10013327" cy="1356862"/>
          </a:xfrm>
          <a:prstGeom prst="round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 name="矩形: 圆角 3">
            <a:extLst>
              <a:ext uri="{FF2B5EF4-FFF2-40B4-BE49-F238E27FC236}">
                <a16:creationId xmlns:a16="http://schemas.microsoft.com/office/drawing/2014/main" id="{C3B58EFB-4CE1-2095-CC1E-5068C1D018F7}"/>
              </a:ext>
            </a:extLst>
          </p:cNvPr>
          <p:cNvSpPr/>
          <p:nvPr/>
        </p:nvSpPr>
        <p:spPr>
          <a:xfrm>
            <a:off x="1089337" y="4736080"/>
            <a:ext cx="10013327" cy="1356862"/>
          </a:xfrm>
          <a:prstGeom prst="round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 name="椭圆 4">
            <a:extLst>
              <a:ext uri="{FF2B5EF4-FFF2-40B4-BE49-F238E27FC236}">
                <a16:creationId xmlns:a16="http://schemas.microsoft.com/office/drawing/2014/main" id="{0EAC08FE-BC06-FECA-9DDB-CF113C717D94}"/>
              </a:ext>
            </a:extLst>
          </p:cNvPr>
          <p:cNvSpPr/>
          <p:nvPr/>
        </p:nvSpPr>
        <p:spPr>
          <a:xfrm>
            <a:off x="4087436" y="1870551"/>
            <a:ext cx="4017128" cy="4017128"/>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nvGrpSpPr>
          <p:cNvPr id="6" name="组合 5">
            <a:extLst>
              <a:ext uri="{FF2B5EF4-FFF2-40B4-BE49-F238E27FC236}">
                <a16:creationId xmlns:a16="http://schemas.microsoft.com/office/drawing/2014/main" id="{92DFEB11-2B4A-0E41-1634-F944381CDDEE}"/>
              </a:ext>
            </a:extLst>
          </p:cNvPr>
          <p:cNvGrpSpPr/>
          <p:nvPr/>
        </p:nvGrpSpPr>
        <p:grpSpPr>
          <a:xfrm>
            <a:off x="1086473" y="556179"/>
            <a:ext cx="2726991" cy="790420"/>
            <a:chOff x="1086473" y="556179"/>
            <a:chExt cx="2726991" cy="790420"/>
          </a:xfrm>
        </p:grpSpPr>
        <p:sp>
          <p:nvSpPr>
            <p:cNvPr id="7" name="文本框 6">
              <a:extLst>
                <a:ext uri="{FF2B5EF4-FFF2-40B4-BE49-F238E27FC236}">
                  <a16:creationId xmlns:a16="http://schemas.microsoft.com/office/drawing/2014/main" id="{03957980-BBB4-3A7B-AEB1-08D92D88A99E}"/>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微观结构</a:t>
              </a:r>
            </a:p>
          </p:txBody>
        </p:sp>
        <p:sp>
          <p:nvSpPr>
            <p:cNvPr id="8" name="文本框 7">
              <a:extLst>
                <a:ext uri="{FF2B5EF4-FFF2-40B4-BE49-F238E27FC236}">
                  <a16:creationId xmlns:a16="http://schemas.microsoft.com/office/drawing/2014/main" id="{C9BA4C0A-247D-EECB-B2BB-960887469FE4}"/>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WEIGUANJIEGOU</a:t>
              </a:r>
              <a:endParaRPr lang="zh-CN" altLang="en-US" sz="1200" dirty="0">
                <a:solidFill>
                  <a:schemeClr val="accent3">
                    <a:lumMod val="60000"/>
                    <a:lumOff val="40000"/>
                  </a:schemeClr>
                </a:solidFill>
                <a:latin typeface="+mn-ea"/>
                <a:ea typeface="+mn-ea"/>
              </a:endParaRPr>
            </a:p>
          </p:txBody>
        </p:sp>
      </p:grpSp>
      <p:pic>
        <p:nvPicPr>
          <p:cNvPr id="9" name="图形 8" descr="层次结构 轮廓">
            <a:extLst>
              <a:ext uri="{FF2B5EF4-FFF2-40B4-BE49-F238E27FC236}">
                <a16:creationId xmlns:a16="http://schemas.microsoft.com/office/drawing/2014/main" id="{D7259E89-BAC6-112B-CC55-A72444D7F6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46" y="1673468"/>
            <a:ext cx="1340503" cy="1340503"/>
          </a:xfrm>
          <a:prstGeom prst="rect">
            <a:avLst/>
          </a:prstGeom>
        </p:spPr>
      </p:pic>
      <p:sp>
        <p:nvSpPr>
          <p:cNvPr id="11" name="矩形: 圆角 10">
            <a:extLst>
              <a:ext uri="{FF2B5EF4-FFF2-40B4-BE49-F238E27FC236}">
                <a16:creationId xmlns:a16="http://schemas.microsoft.com/office/drawing/2014/main" id="{A04F2FE1-E1D8-987B-15E6-3DE8D2953C22}"/>
              </a:ext>
            </a:extLst>
          </p:cNvPr>
          <p:cNvSpPr/>
          <p:nvPr/>
        </p:nvSpPr>
        <p:spPr>
          <a:xfrm>
            <a:off x="1574847" y="2100575"/>
            <a:ext cx="2257063"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文本框 11">
            <a:extLst>
              <a:ext uri="{FF2B5EF4-FFF2-40B4-BE49-F238E27FC236}">
                <a16:creationId xmlns:a16="http://schemas.microsoft.com/office/drawing/2014/main" id="{25056AAA-218B-8F86-66E0-88FB02E4F485}"/>
              </a:ext>
            </a:extLst>
          </p:cNvPr>
          <p:cNvSpPr txBox="1"/>
          <p:nvPr/>
        </p:nvSpPr>
        <p:spPr>
          <a:xfrm>
            <a:off x="1776429" y="2082109"/>
            <a:ext cx="1853899" cy="523220"/>
          </a:xfrm>
          <a:prstGeom prst="rect">
            <a:avLst/>
          </a:prstGeom>
          <a:noFill/>
        </p:spPr>
        <p:txBody>
          <a:bodyPr wrap="square" rtlCol="0">
            <a:noAutofit/>
          </a:bodyPr>
          <a:lstStyle/>
          <a:p>
            <a:pPr algn="ctr"/>
            <a:r>
              <a:rPr lang="zh-CN" altLang="en-US" sz="2800" dirty="0">
                <a:solidFill>
                  <a:schemeClr val="bg1"/>
                </a:solidFill>
                <a:latin typeface="+mj-ea"/>
                <a:ea typeface="+mj-ea"/>
              </a:rPr>
              <a:t>基本力</a:t>
            </a:r>
            <a:endParaRPr lang="en-US" altLang="zh-CN" sz="2800" b="0" dirty="0">
              <a:solidFill>
                <a:schemeClr val="bg1"/>
              </a:solidFill>
              <a:effectLst/>
              <a:latin typeface="+mj-ea"/>
              <a:ea typeface="+mj-ea"/>
            </a:endParaRPr>
          </a:p>
        </p:txBody>
      </p:sp>
      <p:pic>
        <p:nvPicPr>
          <p:cNvPr id="13" name="图形 12" descr="闪电 轮廓">
            <a:extLst>
              <a:ext uri="{FF2B5EF4-FFF2-40B4-BE49-F238E27FC236}">
                <a16:creationId xmlns:a16="http://schemas.microsoft.com/office/drawing/2014/main" id="{5F6FC1D8-5B3B-F178-1994-5BCD57DF08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946" y="3212502"/>
            <a:ext cx="1339200" cy="1339200"/>
          </a:xfrm>
          <a:prstGeom prst="rect">
            <a:avLst/>
          </a:prstGeom>
        </p:spPr>
      </p:pic>
      <p:sp>
        <p:nvSpPr>
          <p:cNvPr id="15" name="矩形: 圆角 14">
            <a:extLst>
              <a:ext uri="{FF2B5EF4-FFF2-40B4-BE49-F238E27FC236}">
                <a16:creationId xmlns:a16="http://schemas.microsoft.com/office/drawing/2014/main" id="{5E92CBD4-3367-7E87-9439-42D34CE4E2FD}"/>
              </a:ext>
            </a:extLst>
          </p:cNvPr>
          <p:cNvSpPr/>
          <p:nvPr/>
        </p:nvSpPr>
        <p:spPr>
          <a:xfrm>
            <a:off x="1574847" y="3635971"/>
            <a:ext cx="2257063"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 name="文本框 15">
            <a:extLst>
              <a:ext uri="{FF2B5EF4-FFF2-40B4-BE49-F238E27FC236}">
                <a16:creationId xmlns:a16="http://schemas.microsoft.com/office/drawing/2014/main" id="{0D4CCAFE-1329-6073-FEF3-9F29448F420D}"/>
              </a:ext>
            </a:extLst>
          </p:cNvPr>
          <p:cNvSpPr txBox="1"/>
          <p:nvPr/>
        </p:nvSpPr>
        <p:spPr>
          <a:xfrm>
            <a:off x="1776429" y="3617505"/>
            <a:ext cx="1853899" cy="523220"/>
          </a:xfrm>
          <a:prstGeom prst="rect">
            <a:avLst/>
          </a:prstGeom>
          <a:noFill/>
        </p:spPr>
        <p:txBody>
          <a:bodyPr wrap="square" rtlCol="0">
            <a:noAutofit/>
          </a:bodyPr>
          <a:lstStyle/>
          <a:p>
            <a:pPr algn="ctr"/>
            <a:r>
              <a:rPr lang="zh-CN" altLang="en-US" sz="2800" dirty="0">
                <a:solidFill>
                  <a:schemeClr val="bg1"/>
                </a:solidFill>
                <a:latin typeface="+mj-ea"/>
                <a:ea typeface="+mj-ea"/>
              </a:rPr>
              <a:t>引力</a:t>
            </a:r>
            <a:endParaRPr lang="en-US" altLang="zh-CN" sz="2800" b="0" dirty="0">
              <a:solidFill>
                <a:schemeClr val="bg1"/>
              </a:solidFill>
              <a:effectLst/>
              <a:latin typeface="+mj-ea"/>
              <a:ea typeface="+mj-ea"/>
            </a:endParaRPr>
          </a:p>
        </p:txBody>
      </p:sp>
      <p:graphicFrame>
        <p:nvGraphicFramePr>
          <p:cNvPr id="17" name="图表 16">
            <a:extLst>
              <a:ext uri="{FF2B5EF4-FFF2-40B4-BE49-F238E27FC236}">
                <a16:creationId xmlns:a16="http://schemas.microsoft.com/office/drawing/2014/main" id="{65ED45BA-2FEC-2CC2-4BA6-97B44CC94FCD}"/>
              </a:ext>
            </a:extLst>
          </p:cNvPr>
          <p:cNvGraphicFramePr/>
          <p:nvPr>
            <p:extLst>
              <p:ext uri="{D42A27DB-BD31-4B8C-83A1-F6EECF244321}">
                <p14:modId xmlns:p14="http://schemas.microsoft.com/office/powerpoint/2010/main" val="1469139233"/>
              </p:ext>
            </p:extLst>
          </p:nvPr>
        </p:nvGraphicFramePr>
        <p:xfrm>
          <a:off x="3111248" y="1892137"/>
          <a:ext cx="5960935" cy="3973957"/>
        </p:xfrm>
        <a:graphic>
          <a:graphicData uri="http://schemas.openxmlformats.org/drawingml/2006/chart">
            <c:chart xmlns:c="http://schemas.openxmlformats.org/drawingml/2006/chart" xmlns:r="http://schemas.openxmlformats.org/officeDocument/2006/relationships" r:id="rId6"/>
          </a:graphicData>
        </a:graphic>
      </p:graphicFrame>
      <p:sp>
        <p:nvSpPr>
          <p:cNvPr id="19" name="文本框 18">
            <a:extLst>
              <a:ext uri="{FF2B5EF4-FFF2-40B4-BE49-F238E27FC236}">
                <a16:creationId xmlns:a16="http://schemas.microsoft.com/office/drawing/2014/main" id="{E04E5D53-319D-C80C-9A5D-5474DDAA7B11}"/>
              </a:ext>
            </a:extLst>
          </p:cNvPr>
          <p:cNvSpPr txBox="1"/>
          <p:nvPr/>
        </p:nvSpPr>
        <p:spPr>
          <a:xfrm>
            <a:off x="4953000" y="3187201"/>
            <a:ext cx="2286000" cy="1383829"/>
          </a:xfrm>
          <a:prstGeom prst="rect">
            <a:avLst/>
          </a:prstGeom>
          <a:noFill/>
        </p:spPr>
        <p:txBody>
          <a:bodyPr wrap="square" rtlCol="0">
            <a:noAutofit/>
          </a:bodyPr>
          <a:lstStyle/>
          <a:p>
            <a:pPr algn="ctr"/>
            <a:r>
              <a:rPr lang="zh-CN" altLang="en-US" sz="4400" b="0" dirty="0">
                <a:solidFill>
                  <a:schemeClr val="bg1"/>
                </a:solidFill>
                <a:effectLst/>
                <a:latin typeface="+mj-ea"/>
                <a:ea typeface="+mj-ea"/>
              </a:rPr>
              <a:t>微观</a:t>
            </a:r>
            <a:endParaRPr lang="en-US" altLang="zh-CN" sz="4400" b="0" dirty="0">
              <a:solidFill>
                <a:schemeClr val="bg1"/>
              </a:solidFill>
              <a:effectLst/>
              <a:latin typeface="+mj-ea"/>
              <a:ea typeface="+mj-ea"/>
            </a:endParaRPr>
          </a:p>
          <a:p>
            <a:pPr algn="ctr"/>
            <a:r>
              <a:rPr lang="zh-CN" altLang="en-US" sz="4400" dirty="0">
                <a:solidFill>
                  <a:schemeClr val="bg1"/>
                </a:solidFill>
                <a:latin typeface="+mj-ea"/>
                <a:ea typeface="+mj-ea"/>
              </a:rPr>
              <a:t>结构</a:t>
            </a:r>
            <a:endParaRPr lang="en-US" altLang="zh-CN" sz="4400" b="0" dirty="0">
              <a:solidFill>
                <a:schemeClr val="bg1"/>
              </a:solidFill>
              <a:effectLst/>
              <a:latin typeface="+mj-ea"/>
              <a:ea typeface="+mj-ea"/>
            </a:endParaRPr>
          </a:p>
        </p:txBody>
      </p:sp>
      <p:sp>
        <p:nvSpPr>
          <p:cNvPr id="20" name="弧形 19">
            <a:extLst>
              <a:ext uri="{FF2B5EF4-FFF2-40B4-BE49-F238E27FC236}">
                <a16:creationId xmlns:a16="http://schemas.microsoft.com/office/drawing/2014/main" id="{5C9F5A34-A33E-265B-090D-899A6708EABD}"/>
              </a:ext>
            </a:extLst>
          </p:cNvPr>
          <p:cNvSpPr/>
          <p:nvPr/>
        </p:nvSpPr>
        <p:spPr>
          <a:xfrm rot="20557104">
            <a:off x="4885659" y="3483911"/>
            <a:ext cx="2420683" cy="742502"/>
          </a:xfrm>
          <a:prstGeom prst="arc">
            <a:avLst>
              <a:gd name="adj1" fmla="val 21075499"/>
              <a:gd name="adj2" fmla="val 1139376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思源黑体 CN Normal" panose="020B0400000000000000" pitchFamily="34" charset="-122"/>
            </a:endParaRPr>
          </a:p>
        </p:txBody>
      </p:sp>
      <p:sp>
        <p:nvSpPr>
          <p:cNvPr id="21" name="星形: 四角 20">
            <a:extLst>
              <a:ext uri="{FF2B5EF4-FFF2-40B4-BE49-F238E27FC236}">
                <a16:creationId xmlns:a16="http://schemas.microsoft.com/office/drawing/2014/main" id="{7EA301FC-93AA-1236-8669-0799A0C6475F}"/>
              </a:ext>
            </a:extLst>
          </p:cNvPr>
          <p:cNvSpPr/>
          <p:nvPr/>
        </p:nvSpPr>
        <p:spPr>
          <a:xfrm flipH="1">
            <a:off x="6893901" y="3779302"/>
            <a:ext cx="158062" cy="158062"/>
          </a:xfrm>
          <a:prstGeom prst="star4">
            <a:avLst>
              <a:gd name="adj" fmla="val 152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ndParaRPr>
          </a:p>
        </p:txBody>
      </p:sp>
      <p:pic>
        <p:nvPicPr>
          <p:cNvPr id="22" name="图形 21" descr="管理 轮廓">
            <a:extLst>
              <a:ext uri="{FF2B5EF4-FFF2-40B4-BE49-F238E27FC236}">
                <a16:creationId xmlns:a16="http://schemas.microsoft.com/office/drawing/2014/main" id="{B074285F-B4F4-E01A-4AA9-BCF35CBA6F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4946" y="4744911"/>
            <a:ext cx="1339200" cy="1339200"/>
          </a:xfrm>
          <a:prstGeom prst="rect">
            <a:avLst/>
          </a:prstGeom>
        </p:spPr>
      </p:pic>
      <p:sp>
        <p:nvSpPr>
          <p:cNvPr id="24" name="矩形: 圆角 23">
            <a:extLst>
              <a:ext uri="{FF2B5EF4-FFF2-40B4-BE49-F238E27FC236}">
                <a16:creationId xmlns:a16="http://schemas.microsoft.com/office/drawing/2014/main" id="{780D1BC6-461C-B288-F964-337EBBDC4037}"/>
              </a:ext>
            </a:extLst>
          </p:cNvPr>
          <p:cNvSpPr/>
          <p:nvPr/>
        </p:nvSpPr>
        <p:spPr>
          <a:xfrm>
            <a:off x="1574847" y="5162643"/>
            <a:ext cx="2257063"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5" name="文本框 24">
            <a:extLst>
              <a:ext uri="{FF2B5EF4-FFF2-40B4-BE49-F238E27FC236}">
                <a16:creationId xmlns:a16="http://schemas.microsoft.com/office/drawing/2014/main" id="{093E4C5A-B08B-BDE4-4171-470667A7AC7B}"/>
              </a:ext>
            </a:extLst>
          </p:cNvPr>
          <p:cNvSpPr txBox="1"/>
          <p:nvPr/>
        </p:nvSpPr>
        <p:spPr>
          <a:xfrm>
            <a:off x="1776429" y="5144177"/>
            <a:ext cx="1853899" cy="523220"/>
          </a:xfrm>
          <a:prstGeom prst="rect">
            <a:avLst/>
          </a:prstGeom>
          <a:noFill/>
        </p:spPr>
        <p:txBody>
          <a:bodyPr wrap="square" rtlCol="0">
            <a:noAutofit/>
          </a:bodyPr>
          <a:lstStyle/>
          <a:p>
            <a:pPr algn="ctr"/>
            <a:r>
              <a:rPr lang="zh-CN" altLang="en-US" sz="2800" dirty="0">
                <a:solidFill>
                  <a:schemeClr val="bg1"/>
                </a:solidFill>
                <a:latin typeface="+mj-ea"/>
                <a:ea typeface="+mj-ea"/>
              </a:rPr>
              <a:t>电磁力</a:t>
            </a:r>
            <a:endParaRPr lang="en-US" altLang="zh-CN" sz="2800" b="0" dirty="0">
              <a:solidFill>
                <a:schemeClr val="bg1"/>
              </a:solidFill>
              <a:effectLst/>
              <a:latin typeface="+mj-ea"/>
              <a:ea typeface="+mj-ea"/>
            </a:endParaRPr>
          </a:p>
        </p:txBody>
      </p:sp>
      <p:pic>
        <p:nvPicPr>
          <p:cNvPr id="26" name="图形 25" descr="流程图 轮廓">
            <a:extLst>
              <a:ext uri="{FF2B5EF4-FFF2-40B4-BE49-F238E27FC236}">
                <a16:creationId xmlns:a16="http://schemas.microsoft.com/office/drawing/2014/main" id="{8BD81863-4D37-C076-9C9D-60EA9E484C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35580" y="4744911"/>
            <a:ext cx="1339200" cy="1339200"/>
          </a:xfrm>
          <a:prstGeom prst="rect">
            <a:avLst/>
          </a:prstGeom>
        </p:spPr>
      </p:pic>
      <p:pic>
        <p:nvPicPr>
          <p:cNvPr id="27" name="图形 26" descr="分层金字塔 轮廓">
            <a:extLst>
              <a:ext uri="{FF2B5EF4-FFF2-40B4-BE49-F238E27FC236}">
                <a16:creationId xmlns:a16="http://schemas.microsoft.com/office/drawing/2014/main" id="{0FEAADAC-DFA1-42BF-60DF-8B6D992D139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35580" y="3212502"/>
            <a:ext cx="1339200" cy="1339200"/>
          </a:xfrm>
          <a:prstGeom prst="rect">
            <a:avLst/>
          </a:prstGeom>
        </p:spPr>
      </p:pic>
      <p:pic>
        <p:nvPicPr>
          <p:cNvPr id="28" name="图形 27" descr="网络 轮廓">
            <a:extLst>
              <a:ext uri="{FF2B5EF4-FFF2-40B4-BE49-F238E27FC236}">
                <a16:creationId xmlns:a16="http://schemas.microsoft.com/office/drawing/2014/main" id="{2162FAD6-6957-D149-8EC8-061A8F72CE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35580" y="1673468"/>
            <a:ext cx="1339200" cy="1339200"/>
          </a:xfrm>
          <a:prstGeom prst="rect">
            <a:avLst/>
          </a:prstGeom>
        </p:spPr>
      </p:pic>
      <p:sp>
        <p:nvSpPr>
          <p:cNvPr id="30" name="矩形: 圆角 29">
            <a:extLst>
              <a:ext uri="{FF2B5EF4-FFF2-40B4-BE49-F238E27FC236}">
                <a16:creationId xmlns:a16="http://schemas.microsoft.com/office/drawing/2014/main" id="{AEDC1F1D-F002-6CC1-0C56-FD83FF749672}"/>
              </a:ext>
            </a:extLst>
          </p:cNvPr>
          <p:cNvSpPr/>
          <p:nvPr/>
        </p:nvSpPr>
        <p:spPr>
          <a:xfrm>
            <a:off x="8351522" y="2100575"/>
            <a:ext cx="2257063"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1" name="文本框 30">
            <a:extLst>
              <a:ext uri="{FF2B5EF4-FFF2-40B4-BE49-F238E27FC236}">
                <a16:creationId xmlns:a16="http://schemas.microsoft.com/office/drawing/2014/main" id="{C4B828A4-FB1B-9365-A9FF-129063938C16}"/>
              </a:ext>
            </a:extLst>
          </p:cNvPr>
          <p:cNvSpPr txBox="1"/>
          <p:nvPr/>
        </p:nvSpPr>
        <p:spPr>
          <a:xfrm>
            <a:off x="8553104" y="2082109"/>
            <a:ext cx="1853899" cy="523220"/>
          </a:xfrm>
          <a:prstGeom prst="rect">
            <a:avLst/>
          </a:prstGeom>
          <a:noFill/>
        </p:spPr>
        <p:txBody>
          <a:bodyPr wrap="square" rtlCol="0">
            <a:noAutofit/>
          </a:bodyPr>
          <a:lstStyle/>
          <a:p>
            <a:pPr algn="ctr"/>
            <a:r>
              <a:rPr lang="zh-CN" altLang="en-US" sz="2800" dirty="0">
                <a:solidFill>
                  <a:schemeClr val="bg1"/>
                </a:solidFill>
                <a:latin typeface="+mj-ea"/>
                <a:ea typeface="+mj-ea"/>
              </a:rPr>
              <a:t>强核力</a:t>
            </a:r>
            <a:endParaRPr lang="en-US" altLang="zh-CN" sz="2800" b="0" dirty="0">
              <a:solidFill>
                <a:schemeClr val="bg1"/>
              </a:solidFill>
              <a:effectLst/>
              <a:latin typeface="+mj-ea"/>
              <a:ea typeface="+mj-ea"/>
            </a:endParaRPr>
          </a:p>
        </p:txBody>
      </p:sp>
      <p:sp>
        <p:nvSpPr>
          <p:cNvPr id="33" name="矩形: 圆角 32">
            <a:extLst>
              <a:ext uri="{FF2B5EF4-FFF2-40B4-BE49-F238E27FC236}">
                <a16:creationId xmlns:a16="http://schemas.microsoft.com/office/drawing/2014/main" id="{67CDC6F5-1B9B-7F25-C619-14F609C5B579}"/>
              </a:ext>
            </a:extLst>
          </p:cNvPr>
          <p:cNvSpPr/>
          <p:nvPr/>
        </p:nvSpPr>
        <p:spPr>
          <a:xfrm>
            <a:off x="8351522" y="3635971"/>
            <a:ext cx="2257063"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4" name="文本框 33">
            <a:extLst>
              <a:ext uri="{FF2B5EF4-FFF2-40B4-BE49-F238E27FC236}">
                <a16:creationId xmlns:a16="http://schemas.microsoft.com/office/drawing/2014/main" id="{67740C11-5EBD-8D8E-E632-54BE5661FF7F}"/>
              </a:ext>
            </a:extLst>
          </p:cNvPr>
          <p:cNvSpPr txBox="1"/>
          <p:nvPr/>
        </p:nvSpPr>
        <p:spPr>
          <a:xfrm>
            <a:off x="8404861" y="3617505"/>
            <a:ext cx="2150385" cy="523220"/>
          </a:xfrm>
          <a:prstGeom prst="rect">
            <a:avLst/>
          </a:prstGeom>
          <a:noFill/>
        </p:spPr>
        <p:txBody>
          <a:bodyPr wrap="square" rtlCol="0">
            <a:noAutofit/>
          </a:bodyPr>
          <a:lstStyle/>
          <a:p>
            <a:pPr algn="ctr"/>
            <a:r>
              <a:rPr lang="zh-CN" altLang="en-US" sz="2800" dirty="0">
                <a:solidFill>
                  <a:schemeClr val="bg1"/>
                </a:solidFill>
                <a:latin typeface="+mj-ea"/>
                <a:ea typeface="+mj-ea"/>
              </a:rPr>
              <a:t>弱相互作用</a:t>
            </a:r>
            <a:endParaRPr lang="en-US" altLang="zh-CN" sz="2800" b="0" dirty="0">
              <a:solidFill>
                <a:schemeClr val="bg1"/>
              </a:solidFill>
              <a:effectLst/>
              <a:latin typeface="+mj-ea"/>
              <a:ea typeface="+mj-ea"/>
            </a:endParaRPr>
          </a:p>
        </p:txBody>
      </p:sp>
      <p:sp>
        <p:nvSpPr>
          <p:cNvPr id="36" name="矩形: 圆角 35">
            <a:extLst>
              <a:ext uri="{FF2B5EF4-FFF2-40B4-BE49-F238E27FC236}">
                <a16:creationId xmlns:a16="http://schemas.microsoft.com/office/drawing/2014/main" id="{4A0E0F63-274D-F82E-7EBF-070DD5E45CA3}"/>
              </a:ext>
            </a:extLst>
          </p:cNvPr>
          <p:cNvSpPr/>
          <p:nvPr/>
        </p:nvSpPr>
        <p:spPr>
          <a:xfrm>
            <a:off x="8351522" y="5162643"/>
            <a:ext cx="2257063"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文本框 36">
            <a:extLst>
              <a:ext uri="{FF2B5EF4-FFF2-40B4-BE49-F238E27FC236}">
                <a16:creationId xmlns:a16="http://schemas.microsoft.com/office/drawing/2014/main" id="{A7C18477-4556-B9CB-595C-9E01F5D1578A}"/>
              </a:ext>
            </a:extLst>
          </p:cNvPr>
          <p:cNvSpPr txBox="1"/>
          <p:nvPr/>
        </p:nvSpPr>
        <p:spPr>
          <a:xfrm>
            <a:off x="8553104" y="5144177"/>
            <a:ext cx="1853899" cy="523220"/>
          </a:xfrm>
          <a:prstGeom prst="rect">
            <a:avLst/>
          </a:prstGeom>
          <a:noFill/>
        </p:spPr>
        <p:txBody>
          <a:bodyPr wrap="square" rtlCol="0">
            <a:noAutofit/>
          </a:bodyPr>
          <a:lstStyle/>
          <a:p>
            <a:pPr algn="ctr"/>
            <a:r>
              <a:rPr lang="zh-CN" altLang="en-US" sz="2800" b="0" dirty="0">
                <a:solidFill>
                  <a:schemeClr val="bg1"/>
                </a:solidFill>
                <a:effectLst/>
                <a:latin typeface="+mj-ea"/>
                <a:ea typeface="+mj-ea"/>
              </a:rPr>
              <a:t>普适规则</a:t>
            </a:r>
            <a:endParaRPr lang="en-US" altLang="zh-CN" sz="2800" b="0" dirty="0">
              <a:solidFill>
                <a:schemeClr val="bg1"/>
              </a:solidFill>
              <a:effectLst/>
              <a:latin typeface="+mj-ea"/>
              <a:ea typeface="+mj-ea"/>
            </a:endParaRPr>
          </a:p>
        </p:txBody>
      </p:sp>
    </p:spTree>
    <p:extLst>
      <p:ext uri="{BB962C8B-B14F-4D97-AF65-F5344CB8AC3E}">
        <p14:creationId xmlns:p14="http://schemas.microsoft.com/office/powerpoint/2010/main" val="1161337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a:extLst>
              <a:ext uri="{FF2B5EF4-FFF2-40B4-BE49-F238E27FC236}">
                <a16:creationId xmlns:a16="http://schemas.microsoft.com/office/drawing/2014/main" id="{77AEE660-B3B9-F11B-789F-865EF9FF8FBC}"/>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51" name="文本框 50">
            <a:extLst>
              <a:ext uri="{FF2B5EF4-FFF2-40B4-BE49-F238E27FC236}">
                <a16:creationId xmlns:a16="http://schemas.microsoft.com/office/drawing/2014/main" id="{F6D0BE20-005A-46CF-5F3D-0D0897084E20}"/>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6" name="文本框 5">
            <a:extLst>
              <a:ext uri="{FF2B5EF4-FFF2-40B4-BE49-F238E27FC236}">
                <a16:creationId xmlns:a16="http://schemas.microsoft.com/office/drawing/2014/main" id="{91C5C923-F6E8-74F3-7F05-E7D99744D69C}"/>
              </a:ext>
            </a:extLst>
          </p:cNvPr>
          <p:cNvSpPr txBox="1"/>
          <p:nvPr/>
        </p:nvSpPr>
        <p:spPr>
          <a:xfrm>
            <a:off x="9780109" y="895705"/>
            <a:ext cx="1538883" cy="2349361"/>
          </a:xfrm>
          <a:prstGeom prst="rect">
            <a:avLst/>
          </a:prstGeom>
          <a:noFill/>
          <a:ln w="3175">
            <a:noFill/>
          </a:ln>
        </p:spPr>
        <p:txBody>
          <a:bodyPr vert="eaVert" wrap="none" rtlCol="0">
            <a:noAutofit/>
          </a:bodyPr>
          <a:lstStyle/>
          <a:p>
            <a:r>
              <a:rPr lang="zh-CN" altLang="en-US" sz="88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目录</a:t>
            </a:r>
          </a:p>
        </p:txBody>
      </p:sp>
      <p:sp>
        <p:nvSpPr>
          <p:cNvPr id="7" name="星形: 四角 6">
            <a:extLst>
              <a:ext uri="{FF2B5EF4-FFF2-40B4-BE49-F238E27FC236}">
                <a16:creationId xmlns:a16="http://schemas.microsoft.com/office/drawing/2014/main" id="{F97810AA-B474-8FCB-5C6C-3C6003A64E80}"/>
              </a:ext>
            </a:extLst>
          </p:cNvPr>
          <p:cNvSpPr/>
          <p:nvPr/>
        </p:nvSpPr>
        <p:spPr>
          <a:xfrm flipH="1">
            <a:off x="11026811" y="3283198"/>
            <a:ext cx="285330" cy="285330"/>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星形: 四角 7">
            <a:extLst>
              <a:ext uri="{FF2B5EF4-FFF2-40B4-BE49-F238E27FC236}">
                <a16:creationId xmlns:a16="http://schemas.microsoft.com/office/drawing/2014/main" id="{1F7E49C4-0BB0-EB6B-BFE3-8BA3F79CF249}"/>
              </a:ext>
            </a:extLst>
          </p:cNvPr>
          <p:cNvSpPr/>
          <p:nvPr/>
        </p:nvSpPr>
        <p:spPr>
          <a:xfrm flipH="1">
            <a:off x="9811002" y="2028764"/>
            <a:ext cx="219740" cy="219740"/>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星形: 四角 8">
            <a:extLst>
              <a:ext uri="{FF2B5EF4-FFF2-40B4-BE49-F238E27FC236}">
                <a16:creationId xmlns:a16="http://schemas.microsoft.com/office/drawing/2014/main" id="{94DF523E-61BA-74F4-5631-F9872C23D2A6}"/>
              </a:ext>
            </a:extLst>
          </p:cNvPr>
          <p:cNvSpPr/>
          <p:nvPr/>
        </p:nvSpPr>
        <p:spPr>
          <a:xfrm flipH="1">
            <a:off x="9598124" y="3654999"/>
            <a:ext cx="172119" cy="172119"/>
          </a:xfrm>
          <a:prstGeom prst="star4">
            <a:avLst>
              <a:gd name="adj" fmla="val 15253"/>
            </a:avLst>
          </a:prstGeom>
          <a:no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弧形 9">
            <a:extLst>
              <a:ext uri="{FF2B5EF4-FFF2-40B4-BE49-F238E27FC236}">
                <a16:creationId xmlns:a16="http://schemas.microsoft.com/office/drawing/2014/main" id="{1739AAB1-F124-6446-F887-D18062C68504}"/>
              </a:ext>
            </a:extLst>
          </p:cNvPr>
          <p:cNvSpPr/>
          <p:nvPr/>
        </p:nvSpPr>
        <p:spPr>
          <a:xfrm rot="20107406">
            <a:off x="9687608" y="1763518"/>
            <a:ext cx="1730966" cy="807231"/>
          </a:xfrm>
          <a:prstGeom prst="arc">
            <a:avLst>
              <a:gd name="adj1" fmla="val 20022931"/>
              <a:gd name="adj2" fmla="val 12498496"/>
            </a:avLst>
          </a:prstGeom>
          <a:ln w="12700" cap="rnd">
            <a:solidFill>
              <a:schemeClr val="accent3">
                <a:lumMod val="60000"/>
                <a:lumOff val="40000"/>
              </a:schemeClr>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9" name="矩形: 圆角 18">
            <a:extLst>
              <a:ext uri="{FF2B5EF4-FFF2-40B4-BE49-F238E27FC236}">
                <a16:creationId xmlns:a16="http://schemas.microsoft.com/office/drawing/2014/main" id="{1570FA5D-F86E-14CF-5E1E-F18DA71A666F}"/>
              </a:ext>
            </a:extLst>
          </p:cNvPr>
          <p:cNvSpPr/>
          <p:nvPr/>
        </p:nvSpPr>
        <p:spPr>
          <a:xfrm>
            <a:off x="2444592" y="1773326"/>
            <a:ext cx="2174745" cy="64242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0" name="Freeform 70">
            <a:extLst>
              <a:ext uri="{FF2B5EF4-FFF2-40B4-BE49-F238E27FC236}">
                <a16:creationId xmlns:a16="http://schemas.microsoft.com/office/drawing/2014/main" id="{234B3613-5877-768A-261A-5331D8F672FC}"/>
              </a:ext>
            </a:extLst>
          </p:cNvPr>
          <p:cNvSpPr/>
          <p:nvPr/>
        </p:nvSpPr>
        <p:spPr>
          <a:xfrm>
            <a:off x="1563620" y="1916686"/>
            <a:ext cx="3240913" cy="1393595"/>
          </a:xfrm>
          <a:custGeom>
            <a:avLst/>
            <a:gdLst/>
            <a:ahLst/>
            <a:cxnLst/>
            <a:rect l="0" t="0" r="0" b="0"/>
            <a:pathLst>
              <a:path w="3240913" h="1393595">
                <a:moveTo>
                  <a:pt x="232270" y="0"/>
                </a:moveTo>
                <a:lnTo>
                  <a:pt x="1200195" y="0"/>
                </a:lnTo>
                <a:cubicBezTo>
                  <a:pt x="1249777" y="0"/>
                  <a:pt x="1292945" y="33704"/>
                  <a:pt x="1304970" y="81806"/>
                </a:cubicBezTo>
                <a:lnTo>
                  <a:pt x="1356791" y="289088"/>
                </a:lnTo>
                <a:cubicBezTo>
                  <a:pt x="1368816" y="337190"/>
                  <a:pt x="1411983" y="370894"/>
                  <a:pt x="1461566" y="370894"/>
                </a:cubicBezTo>
                <a:lnTo>
                  <a:pt x="3132912" y="370894"/>
                </a:lnTo>
                <a:cubicBezTo>
                  <a:pt x="3192528" y="370894"/>
                  <a:pt x="3240912" y="419278"/>
                  <a:pt x="3240912" y="478894"/>
                </a:cubicBezTo>
                <a:lnTo>
                  <a:pt x="3240912" y="1161324"/>
                </a:lnTo>
                <a:cubicBezTo>
                  <a:pt x="3240912" y="1289603"/>
                  <a:pt x="3136921" y="1393594"/>
                  <a:pt x="3008642" y="1393594"/>
                </a:cubicBezTo>
                <a:lnTo>
                  <a:pt x="232270" y="1393594"/>
                </a:lnTo>
                <a:cubicBezTo>
                  <a:pt x="103991" y="1393594"/>
                  <a:pt x="0" y="1289603"/>
                  <a:pt x="0" y="1161324"/>
                </a:cubicBezTo>
                <a:lnTo>
                  <a:pt x="0" y="232270"/>
                </a:lnTo>
                <a:cubicBezTo>
                  <a:pt x="0" y="103991"/>
                  <a:pt x="103991" y="0"/>
                  <a:pt x="232270" y="0"/>
                </a:cubicBezTo>
                <a:close/>
              </a:path>
            </a:pathLst>
          </a:custGeom>
          <a:solidFill>
            <a:srgbClr val="F2F2F2"/>
          </a:solidFill>
          <a:ln w="19050">
            <a:solidFill>
              <a:schemeClr val="tx1"/>
            </a:solidFill>
          </a:ln>
          <a:effectLst>
            <a:outerShdw blurRad="88900" dist="38100" algn="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3" name="文本框 12">
            <a:extLst>
              <a:ext uri="{FF2B5EF4-FFF2-40B4-BE49-F238E27FC236}">
                <a16:creationId xmlns:a16="http://schemas.microsoft.com/office/drawing/2014/main" id="{78FF2BF3-2EAC-A4AE-AD1A-654BC9FAF74C}"/>
              </a:ext>
            </a:extLst>
          </p:cNvPr>
          <p:cNvSpPr txBox="1"/>
          <p:nvPr/>
        </p:nvSpPr>
        <p:spPr>
          <a:xfrm>
            <a:off x="2947147" y="1870330"/>
            <a:ext cx="1590130" cy="400110"/>
          </a:xfrm>
          <a:prstGeom prst="rect">
            <a:avLst/>
          </a:prstGeom>
          <a:noFill/>
        </p:spPr>
        <p:txBody>
          <a:bodyPr wrap="square" rtlCol="0">
            <a:noAutofit/>
          </a:bodyPr>
          <a:lstStyle>
            <a:defPPr>
              <a:defRPr lang="zh-CN"/>
            </a:defPPr>
            <a:lvl1pPr algn="dist">
              <a:defRPr sz="2000">
                <a:latin typeface="+mj-ea"/>
                <a:ea typeface="+mj-ea"/>
              </a:defRPr>
            </a:lvl1pPr>
          </a:lstStyle>
          <a:p>
            <a:r>
              <a:rPr lang="en-US" altLang="zh-CN" dirty="0"/>
              <a:t>PART 01</a:t>
            </a:r>
            <a:endParaRPr lang="zh-CN" altLang="en-US" dirty="0"/>
          </a:p>
        </p:txBody>
      </p:sp>
      <p:sp>
        <p:nvSpPr>
          <p:cNvPr id="14" name="文本框 13">
            <a:extLst>
              <a:ext uri="{FF2B5EF4-FFF2-40B4-BE49-F238E27FC236}">
                <a16:creationId xmlns:a16="http://schemas.microsoft.com/office/drawing/2014/main" id="{517CE129-2D0C-BF8B-447E-C65D66F49C5A}"/>
              </a:ext>
            </a:extLst>
          </p:cNvPr>
          <p:cNvSpPr txBox="1"/>
          <p:nvPr/>
        </p:nvSpPr>
        <p:spPr>
          <a:xfrm>
            <a:off x="1643898" y="1944218"/>
            <a:ext cx="1164135" cy="461665"/>
          </a:xfrm>
          <a:prstGeom prst="rect">
            <a:avLst/>
          </a:prstGeom>
          <a:noFill/>
          <a:ln w="3175">
            <a:noFill/>
          </a:ln>
        </p:spPr>
        <p:txBody>
          <a:bodyPr vert="horz" wrap="square" rtlCol="0">
            <a:noAutofit/>
          </a:bodyPr>
          <a:lstStyle/>
          <a:p>
            <a:pPr algn="dist"/>
            <a:r>
              <a:rPr lang="en-US" altLang="zh-CN" sz="24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ONE</a:t>
            </a:r>
            <a:endParaRPr lang="zh-CN" altLang="en-US" sz="24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endParaRPr>
          </a:p>
        </p:txBody>
      </p:sp>
      <p:pic>
        <p:nvPicPr>
          <p:cNvPr id="15" name="图形 14" descr="警报响了 轮廓">
            <a:extLst>
              <a:ext uri="{FF2B5EF4-FFF2-40B4-BE49-F238E27FC236}">
                <a16:creationId xmlns:a16="http://schemas.microsoft.com/office/drawing/2014/main" id="{9E8AAE3F-E2B3-C762-A5B7-A9CF04522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9013" y="2262296"/>
            <a:ext cx="1076857" cy="1076857"/>
          </a:xfrm>
          <a:prstGeom prst="rect">
            <a:avLst/>
          </a:prstGeom>
        </p:spPr>
      </p:pic>
      <p:sp>
        <p:nvSpPr>
          <p:cNvPr id="16" name="文本框 15">
            <a:extLst>
              <a:ext uri="{FF2B5EF4-FFF2-40B4-BE49-F238E27FC236}">
                <a16:creationId xmlns:a16="http://schemas.microsoft.com/office/drawing/2014/main" id="{856B3F17-2690-CCE2-AE0C-F63D3B26AABB}"/>
              </a:ext>
            </a:extLst>
          </p:cNvPr>
          <p:cNvSpPr txBox="1"/>
          <p:nvPr/>
        </p:nvSpPr>
        <p:spPr>
          <a:xfrm>
            <a:off x="1639020" y="2335464"/>
            <a:ext cx="2443576" cy="523220"/>
          </a:xfrm>
          <a:prstGeom prst="rect">
            <a:avLst/>
          </a:prstGeom>
          <a:noFill/>
        </p:spPr>
        <p:txBody>
          <a:bodyPr wrap="square" rtlCol="0">
            <a:noAutofit/>
          </a:bodyPr>
          <a:lstStyle/>
          <a:p>
            <a:pPr algn="dist"/>
            <a:r>
              <a:rPr lang="zh-CN" altLang="en-US" sz="2800" b="0" dirty="0">
                <a:effectLst/>
                <a:latin typeface="+mj-ea"/>
                <a:ea typeface="+mj-ea"/>
              </a:rPr>
              <a:t>宇宙传说</a:t>
            </a:r>
            <a:endParaRPr lang="en-US" altLang="zh-CN" sz="2800" b="0" dirty="0">
              <a:effectLst/>
              <a:latin typeface="+mj-ea"/>
              <a:ea typeface="+mj-ea"/>
            </a:endParaRPr>
          </a:p>
        </p:txBody>
      </p:sp>
      <p:cxnSp>
        <p:nvCxnSpPr>
          <p:cNvPr id="17" name="直接连接符 16">
            <a:extLst>
              <a:ext uri="{FF2B5EF4-FFF2-40B4-BE49-F238E27FC236}">
                <a16:creationId xmlns:a16="http://schemas.microsoft.com/office/drawing/2014/main" id="{E7142629-252D-4FB8-1050-C2CEBA5A1118}"/>
              </a:ext>
            </a:extLst>
          </p:cNvPr>
          <p:cNvCxnSpPr/>
          <p:nvPr/>
        </p:nvCxnSpPr>
        <p:spPr>
          <a:xfrm>
            <a:off x="1745673" y="2827511"/>
            <a:ext cx="2130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22A45FD6-FE59-7411-99DA-D83BA66409EE}"/>
              </a:ext>
            </a:extLst>
          </p:cNvPr>
          <p:cNvSpPr txBox="1"/>
          <p:nvPr/>
        </p:nvSpPr>
        <p:spPr>
          <a:xfrm>
            <a:off x="1639020" y="2800725"/>
            <a:ext cx="2980317" cy="484941"/>
          </a:xfrm>
          <a:prstGeom prst="rect">
            <a:avLst/>
          </a:prstGeom>
          <a:noFill/>
        </p:spPr>
        <p:txBody>
          <a:bodyPr wrap="square" rtlCol="0">
            <a:noAutofit/>
          </a:bodyPr>
          <a:lstStyle/>
          <a:p>
            <a:pPr>
              <a:lnSpc>
                <a:spcPct val="120000"/>
              </a:lnSpc>
            </a:pPr>
            <a:r>
              <a:rPr lang="en-US" altLang="zh-CN" sz="1100" b="0" dirty="0">
                <a:effectLst/>
                <a:latin typeface="思源黑体 CN Normal" panose="020B0400000000000000" pitchFamily="34" charset="-122"/>
                <a:ea typeface="思源黑体 CN Normal" panose="020B0400000000000000" pitchFamily="34" charset="-122"/>
              </a:rPr>
              <a:t>Lorem ipsum dolor sit amet, </a:t>
            </a:r>
            <a:r>
              <a:rPr lang="en-US" altLang="zh-CN" sz="1100" b="0" dirty="0" err="1">
                <a:effectLst/>
                <a:latin typeface="思源黑体 CN Normal" panose="020B0400000000000000" pitchFamily="34" charset="-122"/>
                <a:ea typeface="思源黑体 CN Normal" panose="020B0400000000000000" pitchFamily="34" charset="-122"/>
              </a:rPr>
              <a:t>consectetuer</a:t>
            </a:r>
            <a:r>
              <a:rPr lang="en-US" altLang="zh-CN" sz="1100" b="0" dirty="0">
                <a:effectLst/>
                <a:latin typeface="思源黑体 CN Normal" panose="020B0400000000000000" pitchFamily="34" charset="-122"/>
                <a:ea typeface="思源黑体 CN Normal" panose="020B0400000000000000" pitchFamily="34" charset="-122"/>
              </a:rPr>
              <a:t> </a:t>
            </a:r>
            <a:r>
              <a:rPr lang="en-US" altLang="zh-CN" sz="1100" b="0" dirty="0" err="1">
                <a:effectLst/>
                <a:latin typeface="思源黑体 CN Normal" panose="020B0400000000000000" pitchFamily="34" charset="-122"/>
                <a:ea typeface="思源黑体 CN Normal" panose="020B0400000000000000" pitchFamily="34" charset="-122"/>
              </a:rPr>
              <a:t>adipiscing</a:t>
            </a:r>
            <a:r>
              <a:rPr lang="en-US" altLang="zh-CN" sz="1100" b="0" dirty="0">
                <a:effectLst/>
                <a:latin typeface="思源黑体 CN Normal" panose="020B0400000000000000" pitchFamily="34" charset="-122"/>
                <a:ea typeface="思源黑体 CN Normal" panose="020B0400000000000000" pitchFamily="34" charset="-122"/>
              </a:rPr>
              <a:t> </a:t>
            </a:r>
            <a:r>
              <a:rPr lang="en-US" altLang="zh-CN" sz="1100" b="0" dirty="0" err="1">
                <a:effectLst/>
                <a:latin typeface="思源黑体 CN Normal" panose="020B0400000000000000" pitchFamily="34" charset="-122"/>
                <a:ea typeface="思源黑体 CN Normal" panose="020B0400000000000000" pitchFamily="34" charset="-122"/>
              </a:rPr>
              <a:t>elit</a:t>
            </a:r>
            <a:endParaRPr lang="en-US" altLang="zh-CN" sz="1100" b="0" dirty="0">
              <a:effectLst/>
              <a:latin typeface="思源黑体 CN Normal" panose="020B0400000000000000" pitchFamily="34" charset="-122"/>
              <a:ea typeface="思源黑体 CN Normal" panose="020B0400000000000000" pitchFamily="34" charset="-122"/>
            </a:endParaRPr>
          </a:p>
        </p:txBody>
      </p:sp>
      <p:sp>
        <p:nvSpPr>
          <p:cNvPr id="22" name="矩形: 圆角 21">
            <a:extLst>
              <a:ext uri="{FF2B5EF4-FFF2-40B4-BE49-F238E27FC236}">
                <a16:creationId xmlns:a16="http://schemas.microsoft.com/office/drawing/2014/main" id="{C6C60CFB-60B3-865F-97CF-ADADD1B806EC}"/>
              </a:ext>
            </a:extLst>
          </p:cNvPr>
          <p:cNvSpPr/>
          <p:nvPr/>
        </p:nvSpPr>
        <p:spPr>
          <a:xfrm>
            <a:off x="6178108" y="1773326"/>
            <a:ext cx="2174745" cy="64242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3" name="Freeform 70">
            <a:extLst>
              <a:ext uri="{FF2B5EF4-FFF2-40B4-BE49-F238E27FC236}">
                <a16:creationId xmlns:a16="http://schemas.microsoft.com/office/drawing/2014/main" id="{8ECB8872-DA4F-F5D6-F0B2-C814940ED0BA}"/>
              </a:ext>
            </a:extLst>
          </p:cNvPr>
          <p:cNvSpPr/>
          <p:nvPr/>
        </p:nvSpPr>
        <p:spPr>
          <a:xfrm>
            <a:off x="5297136" y="1916686"/>
            <a:ext cx="3240913" cy="1393595"/>
          </a:xfrm>
          <a:custGeom>
            <a:avLst/>
            <a:gdLst/>
            <a:ahLst/>
            <a:cxnLst/>
            <a:rect l="0" t="0" r="0" b="0"/>
            <a:pathLst>
              <a:path w="3240913" h="1393595">
                <a:moveTo>
                  <a:pt x="232270" y="0"/>
                </a:moveTo>
                <a:lnTo>
                  <a:pt x="1200195" y="0"/>
                </a:lnTo>
                <a:cubicBezTo>
                  <a:pt x="1249777" y="0"/>
                  <a:pt x="1292945" y="33704"/>
                  <a:pt x="1304970" y="81806"/>
                </a:cubicBezTo>
                <a:lnTo>
                  <a:pt x="1356791" y="289088"/>
                </a:lnTo>
                <a:cubicBezTo>
                  <a:pt x="1368816" y="337190"/>
                  <a:pt x="1411983" y="370894"/>
                  <a:pt x="1461566" y="370894"/>
                </a:cubicBezTo>
                <a:lnTo>
                  <a:pt x="3132912" y="370894"/>
                </a:lnTo>
                <a:cubicBezTo>
                  <a:pt x="3192528" y="370894"/>
                  <a:pt x="3240912" y="419278"/>
                  <a:pt x="3240912" y="478894"/>
                </a:cubicBezTo>
                <a:lnTo>
                  <a:pt x="3240912" y="1161324"/>
                </a:lnTo>
                <a:cubicBezTo>
                  <a:pt x="3240912" y="1289603"/>
                  <a:pt x="3136921" y="1393594"/>
                  <a:pt x="3008642" y="1393594"/>
                </a:cubicBezTo>
                <a:lnTo>
                  <a:pt x="232270" y="1393594"/>
                </a:lnTo>
                <a:cubicBezTo>
                  <a:pt x="103991" y="1393594"/>
                  <a:pt x="0" y="1289603"/>
                  <a:pt x="0" y="1161324"/>
                </a:cubicBezTo>
                <a:lnTo>
                  <a:pt x="0" y="232270"/>
                </a:lnTo>
                <a:cubicBezTo>
                  <a:pt x="0" y="103991"/>
                  <a:pt x="103991" y="0"/>
                  <a:pt x="232270" y="0"/>
                </a:cubicBezTo>
                <a:close/>
              </a:path>
            </a:pathLst>
          </a:custGeom>
          <a:solidFill>
            <a:srgbClr val="F2F2F2"/>
          </a:solidFill>
          <a:ln w="19050">
            <a:solidFill>
              <a:schemeClr val="tx1"/>
            </a:solidFill>
          </a:ln>
          <a:effectLst>
            <a:outerShdw blurRad="88900" dist="38100" algn="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24" name="文本框 23">
            <a:extLst>
              <a:ext uri="{FF2B5EF4-FFF2-40B4-BE49-F238E27FC236}">
                <a16:creationId xmlns:a16="http://schemas.microsoft.com/office/drawing/2014/main" id="{A9011B02-580E-6D59-47B5-303ACBAB0056}"/>
              </a:ext>
            </a:extLst>
          </p:cNvPr>
          <p:cNvSpPr txBox="1"/>
          <p:nvPr/>
        </p:nvSpPr>
        <p:spPr>
          <a:xfrm>
            <a:off x="6680663" y="1870330"/>
            <a:ext cx="1590130" cy="400110"/>
          </a:xfrm>
          <a:prstGeom prst="rect">
            <a:avLst/>
          </a:prstGeom>
          <a:noFill/>
        </p:spPr>
        <p:txBody>
          <a:bodyPr wrap="square" rtlCol="0">
            <a:noAutofit/>
          </a:bodyPr>
          <a:lstStyle>
            <a:defPPr>
              <a:defRPr lang="zh-CN"/>
            </a:defPPr>
            <a:lvl1pPr algn="dist">
              <a:defRPr sz="2000">
                <a:latin typeface="+mj-ea"/>
                <a:ea typeface="+mj-ea"/>
              </a:defRPr>
            </a:lvl1pPr>
          </a:lstStyle>
          <a:p>
            <a:r>
              <a:rPr lang="en-US" altLang="zh-CN" dirty="0"/>
              <a:t>PART 02</a:t>
            </a:r>
            <a:endParaRPr lang="zh-CN" altLang="en-US" dirty="0"/>
          </a:p>
        </p:txBody>
      </p:sp>
      <p:sp>
        <p:nvSpPr>
          <p:cNvPr id="25" name="文本框 24">
            <a:extLst>
              <a:ext uri="{FF2B5EF4-FFF2-40B4-BE49-F238E27FC236}">
                <a16:creationId xmlns:a16="http://schemas.microsoft.com/office/drawing/2014/main" id="{648038F6-1548-3117-EB64-326544514CA9}"/>
              </a:ext>
            </a:extLst>
          </p:cNvPr>
          <p:cNvSpPr txBox="1"/>
          <p:nvPr/>
        </p:nvSpPr>
        <p:spPr>
          <a:xfrm>
            <a:off x="5377414" y="1944218"/>
            <a:ext cx="1164135" cy="461665"/>
          </a:xfrm>
          <a:prstGeom prst="rect">
            <a:avLst/>
          </a:prstGeom>
          <a:noFill/>
          <a:ln w="3175">
            <a:noFill/>
          </a:ln>
        </p:spPr>
        <p:txBody>
          <a:bodyPr vert="horz" wrap="square" rtlCol="0">
            <a:noAutofit/>
          </a:bodyPr>
          <a:lstStyle/>
          <a:p>
            <a:pPr algn="dist"/>
            <a:r>
              <a:rPr lang="en-US" altLang="zh-CN" sz="24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TWO</a:t>
            </a:r>
            <a:endParaRPr lang="zh-CN" altLang="en-US" sz="24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endParaRPr>
          </a:p>
        </p:txBody>
      </p:sp>
      <p:pic>
        <p:nvPicPr>
          <p:cNvPr id="26" name="图形 25" descr="警报响了 轮廓">
            <a:extLst>
              <a:ext uri="{FF2B5EF4-FFF2-40B4-BE49-F238E27FC236}">
                <a16:creationId xmlns:a16="http://schemas.microsoft.com/office/drawing/2014/main" id="{551CF278-D2CB-21AB-4785-1D37B3A86B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12529" y="2262296"/>
            <a:ext cx="1076857" cy="1076857"/>
          </a:xfrm>
          <a:prstGeom prst="rect">
            <a:avLst/>
          </a:prstGeom>
        </p:spPr>
      </p:pic>
      <p:sp>
        <p:nvSpPr>
          <p:cNvPr id="27" name="文本框 26">
            <a:extLst>
              <a:ext uri="{FF2B5EF4-FFF2-40B4-BE49-F238E27FC236}">
                <a16:creationId xmlns:a16="http://schemas.microsoft.com/office/drawing/2014/main" id="{5108FE3B-5085-92F8-F9EE-882BA6EABEAF}"/>
              </a:ext>
            </a:extLst>
          </p:cNvPr>
          <p:cNvSpPr txBox="1"/>
          <p:nvPr/>
        </p:nvSpPr>
        <p:spPr>
          <a:xfrm>
            <a:off x="5372536" y="2335464"/>
            <a:ext cx="2443576" cy="523220"/>
          </a:xfrm>
          <a:prstGeom prst="rect">
            <a:avLst/>
          </a:prstGeom>
          <a:noFill/>
        </p:spPr>
        <p:txBody>
          <a:bodyPr wrap="square" rtlCol="0">
            <a:noAutofit/>
          </a:bodyPr>
          <a:lstStyle/>
          <a:p>
            <a:pPr algn="dist"/>
            <a:r>
              <a:rPr lang="zh-CN" altLang="en-US" sz="2800" dirty="0">
                <a:latin typeface="+mj-ea"/>
                <a:ea typeface="+mj-ea"/>
              </a:rPr>
              <a:t>宇宙起源</a:t>
            </a:r>
            <a:endParaRPr lang="en-US" altLang="zh-CN" sz="2800" b="0" dirty="0">
              <a:effectLst/>
              <a:latin typeface="+mj-ea"/>
              <a:ea typeface="+mj-ea"/>
            </a:endParaRPr>
          </a:p>
        </p:txBody>
      </p:sp>
      <p:cxnSp>
        <p:nvCxnSpPr>
          <p:cNvPr id="28" name="直接连接符 27">
            <a:extLst>
              <a:ext uri="{FF2B5EF4-FFF2-40B4-BE49-F238E27FC236}">
                <a16:creationId xmlns:a16="http://schemas.microsoft.com/office/drawing/2014/main" id="{893086AB-7D5D-818E-1D3D-062CCEA8AA23}"/>
              </a:ext>
            </a:extLst>
          </p:cNvPr>
          <p:cNvCxnSpPr/>
          <p:nvPr/>
        </p:nvCxnSpPr>
        <p:spPr>
          <a:xfrm>
            <a:off x="5479189" y="2827511"/>
            <a:ext cx="2130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AE12BB52-67CC-92C4-0749-2064554D63CC}"/>
              </a:ext>
            </a:extLst>
          </p:cNvPr>
          <p:cNvSpPr txBox="1"/>
          <p:nvPr/>
        </p:nvSpPr>
        <p:spPr>
          <a:xfrm>
            <a:off x="5372536" y="2800725"/>
            <a:ext cx="2980317" cy="484941"/>
          </a:xfrm>
          <a:prstGeom prst="rect">
            <a:avLst/>
          </a:prstGeom>
          <a:noFill/>
        </p:spPr>
        <p:txBody>
          <a:bodyPr wrap="square" rtlCol="0">
            <a:noAutofit/>
          </a:bodyPr>
          <a:lstStyle/>
          <a:p>
            <a:pPr>
              <a:lnSpc>
                <a:spcPct val="120000"/>
              </a:lnSpc>
            </a:pPr>
            <a:r>
              <a:rPr lang="en-US" altLang="zh-CN" sz="1100" b="0" dirty="0">
                <a:effectLst/>
                <a:latin typeface="思源黑体 CN Normal" panose="020B0400000000000000" pitchFamily="34" charset="-122"/>
                <a:ea typeface="思源黑体 CN Normal" panose="020B0400000000000000" pitchFamily="34" charset="-122"/>
              </a:rPr>
              <a:t>Lorem ipsum dolor sit amet, </a:t>
            </a:r>
            <a:r>
              <a:rPr lang="en-US" altLang="zh-CN" sz="1100" b="0" dirty="0" err="1">
                <a:effectLst/>
                <a:latin typeface="思源黑体 CN Normal" panose="020B0400000000000000" pitchFamily="34" charset="-122"/>
                <a:ea typeface="思源黑体 CN Normal" panose="020B0400000000000000" pitchFamily="34" charset="-122"/>
              </a:rPr>
              <a:t>consectetuer</a:t>
            </a:r>
            <a:r>
              <a:rPr lang="en-US" altLang="zh-CN" sz="1100" b="0" dirty="0">
                <a:effectLst/>
                <a:latin typeface="思源黑体 CN Normal" panose="020B0400000000000000" pitchFamily="34" charset="-122"/>
                <a:ea typeface="思源黑体 CN Normal" panose="020B0400000000000000" pitchFamily="34" charset="-122"/>
              </a:rPr>
              <a:t> </a:t>
            </a:r>
            <a:r>
              <a:rPr lang="en-US" altLang="zh-CN" sz="1100" b="0" dirty="0" err="1">
                <a:effectLst/>
                <a:latin typeface="思源黑体 CN Normal" panose="020B0400000000000000" pitchFamily="34" charset="-122"/>
                <a:ea typeface="思源黑体 CN Normal" panose="020B0400000000000000" pitchFamily="34" charset="-122"/>
              </a:rPr>
              <a:t>adipiscing</a:t>
            </a:r>
            <a:r>
              <a:rPr lang="en-US" altLang="zh-CN" sz="1100" b="0" dirty="0">
                <a:effectLst/>
                <a:latin typeface="思源黑体 CN Normal" panose="020B0400000000000000" pitchFamily="34" charset="-122"/>
                <a:ea typeface="思源黑体 CN Normal" panose="020B0400000000000000" pitchFamily="34" charset="-122"/>
              </a:rPr>
              <a:t> </a:t>
            </a:r>
            <a:r>
              <a:rPr lang="en-US" altLang="zh-CN" sz="1100" b="0" dirty="0" err="1">
                <a:effectLst/>
                <a:latin typeface="思源黑体 CN Normal" panose="020B0400000000000000" pitchFamily="34" charset="-122"/>
                <a:ea typeface="思源黑体 CN Normal" panose="020B0400000000000000" pitchFamily="34" charset="-122"/>
              </a:rPr>
              <a:t>elit</a:t>
            </a:r>
            <a:endParaRPr lang="en-US" altLang="zh-CN" sz="1100" b="0" dirty="0">
              <a:effectLst/>
              <a:latin typeface="思源黑体 CN Normal" panose="020B0400000000000000" pitchFamily="34" charset="-122"/>
              <a:ea typeface="思源黑体 CN Normal" panose="020B0400000000000000" pitchFamily="34" charset="-122"/>
            </a:endParaRPr>
          </a:p>
        </p:txBody>
      </p:sp>
      <p:sp>
        <p:nvSpPr>
          <p:cNvPr id="31" name="矩形: 圆角 30">
            <a:extLst>
              <a:ext uri="{FF2B5EF4-FFF2-40B4-BE49-F238E27FC236}">
                <a16:creationId xmlns:a16="http://schemas.microsoft.com/office/drawing/2014/main" id="{1696D8FF-21BA-D547-6209-0589C10E8040}"/>
              </a:ext>
            </a:extLst>
          </p:cNvPr>
          <p:cNvSpPr/>
          <p:nvPr/>
        </p:nvSpPr>
        <p:spPr>
          <a:xfrm>
            <a:off x="2444592" y="3669185"/>
            <a:ext cx="2174745" cy="64242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Freeform 70">
            <a:extLst>
              <a:ext uri="{FF2B5EF4-FFF2-40B4-BE49-F238E27FC236}">
                <a16:creationId xmlns:a16="http://schemas.microsoft.com/office/drawing/2014/main" id="{B7C2DEBF-3030-A266-47E9-19B15483A036}"/>
              </a:ext>
            </a:extLst>
          </p:cNvPr>
          <p:cNvSpPr/>
          <p:nvPr/>
        </p:nvSpPr>
        <p:spPr>
          <a:xfrm>
            <a:off x="1563620" y="3812545"/>
            <a:ext cx="3240913" cy="1393595"/>
          </a:xfrm>
          <a:custGeom>
            <a:avLst/>
            <a:gdLst/>
            <a:ahLst/>
            <a:cxnLst/>
            <a:rect l="0" t="0" r="0" b="0"/>
            <a:pathLst>
              <a:path w="3240913" h="1393595">
                <a:moveTo>
                  <a:pt x="232270" y="0"/>
                </a:moveTo>
                <a:lnTo>
                  <a:pt x="1200195" y="0"/>
                </a:lnTo>
                <a:cubicBezTo>
                  <a:pt x="1249777" y="0"/>
                  <a:pt x="1292945" y="33704"/>
                  <a:pt x="1304970" y="81806"/>
                </a:cubicBezTo>
                <a:lnTo>
                  <a:pt x="1356791" y="289088"/>
                </a:lnTo>
                <a:cubicBezTo>
                  <a:pt x="1368816" y="337190"/>
                  <a:pt x="1411983" y="370894"/>
                  <a:pt x="1461566" y="370894"/>
                </a:cubicBezTo>
                <a:lnTo>
                  <a:pt x="3132912" y="370894"/>
                </a:lnTo>
                <a:cubicBezTo>
                  <a:pt x="3192528" y="370894"/>
                  <a:pt x="3240912" y="419278"/>
                  <a:pt x="3240912" y="478894"/>
                </a:cubicBezTo>
                <a:lnTo>
                  <a:pt x="3240912" y="1161324"/>
                </a:lnTo>
                <a:cubicBezTo>
                  <a:pt x="3240912" y="1289603"/>
                  <a:pt x="3136921" y="1393594"/>
                  <a:pt x="3008642" y="1393594"/>
                </a:cubicBezTo>
                <a:lnTo>
                  <a:pt x="232270" y="1393594"/>
                </a:lnTo>
                <a:cubicBezTo>
                  <a:pt x="103991" y="1393594"/>
                  <a:pt x="0" y="1289603"/>
                  <a:pt x="0" y="1161324"/>
                </a:cubicBezTo>
                <a:lnTo>
                  <a:pt x="0" y="232270"/>
                </a:lnTo>
                <a:cubicBezTo>
                  <a:pt x="0" y="103991"/>
                  <a:pt x="103991" y="0"/>
                  <a:pt x="232270" y="0"/>
                </a:cubicBezTo>
                <a:close/>
              </a:path>
            </a:pathLst>
          </a:custGeom>
          <a:solidFill>
            <a:srgbClr val="F2F2F2"/>
          </a:solidFill>
          <a:ln w="19050">
            <a:solidFill>
              <a:schemeClr val="tx1"/>
            </a:solidFill>
          </a:ln>
          <a:effectLst>
            <a:outerShdw blurRad="88900" dist="38100" algn="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33" name="文本框 32">
            <a:extLst>
              <a:ext uri="{FF2B5EF4-FFF2-40B4-BE49-F238E27FC236}">
                <a16:creationId xmlns:a16="http://schemas.microsoft.com/office/drawing/2014/main" id="{3B7E6F33-B2FD-5595-4B58-4903B768A67F}"/>
              </a:ext>
            </a:extLst>
          </p:cNvPr>
          <p:cNvSpPr txBox="1"/>
          <p:nvPr/>
        </p:nvSpPr>
        <p:spPr>
          <a:xfrm>
            <a:off x="2947147" y="3766189"/>
            <a:ext cx="1590130" cy="400110"/>
          </a:xfrm>
          <a:prstGeom prst="rect">
            <a:avLst/>
          </a:prstGeom>
          <a:noFill/>
        </p:spPr>
        <p:txBody>
          <a:bodyPr wrap="square" rtlCol="0">
            <a:noAutofit/>
          </a:bodyPr>
          <a:lstStyle>
            <a:defPPr>
              <a:defRPr lang="zh-CN"/>
            </a:defPPr>
            <a:lvl1pPr algn="dist">
              <a:defRPr sz="2000">
                <a:latin typeface="+mj-ea"/>
                <a:ea typeface="+mj-ea"/>
              </a:defRPr>
            </a:lvl1pPr>
          </a:lstStyle>
          <a:p>
            <a:r>
              <a:rPr lang="en-US" altLang="zh-CN" dirty="0"/>
              <a:t>PART 03</a:t>
            </a:r>
            <a:endParaRPr lang="zh-CN" altLang="en-US" dirty="0"/>
          </a:p>
        </p:txBody>
      </p:sp>
      <p:sp>
        <p:nvSpPr>
          <p:cNvPr id="34" name="文本框 33">
            <a:extLst>
              <a:ext uri="{FF2B5EF4-FFF2-40B4-BE49-F238E27FC236}">
                <a16:creationId xmlns:a16="http://schemas.microsoft.com/office/drawing/2014/main" id="{E89C9172-EE2D-DA8B-1728-60A7494DC9C6}"/>
              </a:ext>
            </a:extLst>
          </p:cNvPr>
          <p:cNvSpPr txBox="1"/>
          <p:nvPr/>
        </p:nvSpPr>
        <p:spPr>
          <a:xfrm>
            <a:off x="1643898" y="3840077"/>
            <a:ext cx="1300807" cy="461665"/>
          </a:xfrm>
          <a:prstGeom prst="rect">
            <a:avLst/>
          </a:prstGeom>
          <a:noFill/>
          <a:ln w="3175">
            <a:noFill/>
          </a:ln>
        </p:spPr>
        <p:txBody>
          <a:bodyPr vert="horz" wrap="square" rtlCol="0">
            <a:noAutofit/>
          </a:bodyPr>
          <a:lstStyle/>
          <a:p>
            <a:pPr algn="dist"/>
            <a:r>
              <a:rPr lang="en-US" altLang="zh-CN" sz="24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THREE</a:t>
            </a:r>
            <a:endParaRPr lang="zh-CN" altLang="en-US" sz="24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endParaRPr>
          </a:p>
        </p:txBody>
      </p:sp>
      <p:pic>
        <p:nvPicPr>
          <p:cNvPr id="35" name="图形 34" descr="警报响了 轮廓">
            <a:extLst>
              <a:ext uri="{FF2B5EF4-FFF2-40B4-BE49-F238E27FC236}">
                <a16:creationId xmlns:a16="http://schemas.microsoft.com/office/drawing/2014/main" id="{EB43F99C-BF64-E6F5-9E94-C377372941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9013" y="4158155"/>
            <a:ext cx="1076857" cy="1076857"/>
          </a:xfrm>
          <a:prstGeom prst="rect">
            <a:avLst/>
          </a:prstGeom>
        </p:spPr>
      </p:pic>
      <p:sp>
        <p:nvSpPr>
          <p:cNvPr id="36" name="文本框 35">
            <a:extLst>
              <a:ext uri="{FF2B5EF4-FFF2-40B4-BE49-F238E27FC236}">
                <a16:creationId xmlns:a16="http://schemas.microsoft.com/office/drawing/2014/main" id="{5EB5E299-730C-0BEE-FC33-B33D3E824EFF}"/>
              </a:ext>
            </a:extLst>
          </p:cNvPr>
          <p:cNvSpPr txBox="1"/>
          <p:nvPr/>
        </p:nvSpPr>
        <p:spPr>
          <a:xfrm>
            <a:off x="1639020" y="4231323"/>
            <a:ext cx="2443576" cy="523220"/>
          </a:xfrm>
          <a:prstGeom prst="rect">
            <a:avLst/>
          </a:prstGeom>
          <a:noFill/>
        </p:spPr>
        <p:txBody>
          <a:bodyPr wrap="square" rtlCol="0">
            <a:noAutofit/>
          </a:bodyPr>
          <a:lstStyle/>
          <a:p>
            <a:pPr algn="dist"/>
            <a:r>
              <a:rPr lang="zh-CN" altLang="en-US" sz="2800" dirty="0">
                <a:latin typeface="+mj-ea"/>
                <a:ea typeface="+mj-ea"/>
              </a:rPr>
              <a:t>宇宙结构</a:t>
            </a:r>
            <a:endParaRPr lang="en-US" altLang="zh-CN" sz="2800" b="0" dirty="0">
              <a:effectLst/>
              <a:latin typeface="+mj-ea"/>
              <a:ea typeface="+mj-ea"/>
            </a:endParaRPr>
          </a:p>
        </p:txBody>
      </p:sp>
      <p:cxnSp>
        <p:nvCxnSpPr>
          <p:cNvPr id="37" name="直接连接符 36">
            <a:extLst>
              <a:ext uri="{FF2B5EF4-FFF2-40B4-BE49-F238E27FC236}">
                <a16:creationId xmlns:a16="http://schemas.microsoft.com/office/drawing/2014/main" id="{C97BF69E-4AE5-911E-0509-CF41599FCC23}"/>
              </a:ext>
            </a:extLst>
          </p:cNvPr>
          <p:cNvCxnSpPr/>
          <p:nvPr/>
        </p:nvCxnSpPr>
        <p:spPr>
          <a:xfrm>
            <a:off x="1745673" y="4723370"/>
            <a:ext cx="2130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F9E62C12-575E-3FE6-D4D7-8E1C908ACA86}"/>
              </a:ext>
            </a:extLst>
          </p:cNvPr>
          <p:cNvSpPr txBox="1"/>
          <p:nvPr/>
        </p:nvSpPr>
        <p:spPr>
          <a:xfrm>
            <a:off x="1639020" y="4696584"/>
            <a:ext cx="2980317" cy="484941"/>
          </a:xfrm>
          <a:prstGeom prst="rect">
            <a:avLst/>
          </a:prstGeom>
          <a:noFill/>
        </p:spPr>
        <p:txBody>
          <a:bodyPr wrap="square" rtlCol="0">
            <a:noAutofit/>
          </a:bodyPr>
          <a:lstStyle/>
          <a:p>
            <a:pPr>
              <a:lnSpc>
                <a:spcPct val="120000"/>
              </a:lnSpc>
            </a:pPr>
            <a:r>
              <a:rPr lang="en-US" altLang="zh-CN" sz="1100" b="0" dirty="0">
                <a:effectLst/>
                <a:latin typeface="思源黑体 CN Normal" panose="020B0400000000000000" pitchFamily="34" charset="-122"/>
                <a:ea typeface="思源黑体 CN Normal" panose="020B0400000000000000" pitchFamily="34" charset="-122"/>
              </a:rPr>
              <a:t>Lorem ipsum dolor sit amet, </a:t>
            </a:r>
            <a:r>
              <a:rPr lang="en-US" altLang="zh-CN" sz="1100" b="0" dirty="0" err="1">
                <a:effectLst/>
                <a:latin typeface="思源黑体 CN Normal" panose="020B0400000000000000" pitchFamily="34" charset="-122"/>
                <a:ea typeface="思源黑体 CN Normal" panose="020B0400000000000000" pitchFamily="34" charset="-122"/>
              </a:rPr>
              <a:t>consectetuer</a:t>
            </a:r>
            <a:r>
              <a:rPr lang="en-US" altLang="zh-CN" sz="1100" b="0" dirty="0">
                <a:effectLst/>
                <a:latin typeface="思源黑体 CN Normal" panose="020B0400000000000000" pitchFamily="34" charset="-122"/>
                <a:ea typeface="思源黑体 CN Normal" panose="020B0400000000000000" pitchFamily="34" charset="-122"/>
              </a:rPr>
              <a:t> </a:t>
            </a:r>
            <a:r>
              <a:rPr lang="en-US" altLang="zh-CN" sz="1100" b="0" dirty="0" err="1">
                <a:effectLst/>
                <a:latin typeface="思源黑体 CN Normal" panose="020B0400000000000000" pitchFamily="34" charset="-122"/>
                <a:ea typeface="思源黑体 CN Normal" panose="020B0400000000000000" pitchFamily="34" charset="-122"/>
              </a:rPr>
              <a:t>adipiscing</a:t>
            </a:r>
            <a:r>
              <a:rPr lang="en-US" altLang="zh-CN" sz="1100" b="0" dirty="0">
                <a:effectLst/>
                <a:latin typeface="思源黑体 CN Normal" panose="020B0400000000000000" pitchFamily="34" charset="-122"/>
                <a:ea typeface="思源黑体 CN Normal" panose="020B0400000000000000" pitchFamily="34" charset="-122"/>
              </a:rPr>
              <a:t> </a:t>
            </a:r>
            <a:r>
              <a:rPr lang="en-US" altLang="zh-CN" sz="1100" b="0" dirty="0" err="1">
                <a:effectLst/>
                <a:latin typeface="思源黑体 CN Normal" panose="020B0400000000000000" pitchFamily="34" charset="-122"/>
                <a:ea typeface="思源黑体 CN Normal" panose="020B0400000000000000" pitchFamily="34" charset="-122"/>
              </a:rPr>
              <a:t>elit</a:t>
            </a:r>
            <a:endParaRPr lang="en-US" altLang="zh-CN" sz="1100" b="0" dirty="0">
              <a:effectLst/>
              <a:latin typeface="思源黑体 CN Normal" panose="020B0400000000000000" pitchFamily="34" charset="-122"/>
              <a:ea typeface="思源黑体 CN Normal" panose="020B0400000000000000" pitchFamily="34" charset="-122"/>
            </a:endParaRPr>
          </a:p>
        </p:txBody>
      </p:sp>
      <p:pic>
        <p:nvPicPr>
          <p:cNvPr id="49" name="图片 48">
            <a:extLst>
              <a:ext uri="{FF2B5EF4-FFF2-40B4-BE49-F238E27FC236}">
                <a16:creationId xmlns:a16="http://schemas.microsoft.com/office/drawing/2014/main" id="{2C4DB3A3-7734-1CA1-ECC6-6BC82BF44858}"/>
              </a:ext>
            </a:extLst>
          </p:cNvPr>
          <p:cNvPicPr>
            <a:picLocks noChangeAspect="1"/>
          </p:cNvPicPr>
          <p:nvPr/>
        </p:nvPicPr>
        <p:blipFill>
          <a:blip r:embed="rId4"/>
          <a:srcRect b="9011"/>
          <a:stretch>
            <a:fillRect/>
          </a:stretch>
        </p:blipFill>
        <p:spPr>
          <a:xfrm rot="21244033">
            <a:off x="6615894" y="2973095"/>
            <a:ext cx="5530429" cy="4165792"/>
          </a:xfrm>
          <a:custGeom>
            <a:avLst/>
            <a:gdLst>
              <a:gd name="connsiteX0" fmla="*/ 5530429 w 5530429"/>
              <a:gd name="connsiteY0" fmla="*/ 0 h 4165792"/>
              <a:gd name="connsiteX1" fmla="*/ 5530429 w 5530429"/>
              <a:gd name="connsiteY1" fmla="*/ 2668101 h 4165792"/>
              <a:gd name="connsiteX2" fmla="*/ 5374791 w 5530429"/>
              <a:gd name="connsiteY2" fmla="*/ 4165792 h 4165792"/>
              <a:gd name="connsiteX3" fmla="*/ 0 w 5530429"/>
              <a:gd name="connsiteY3" fmla="*/ 3607253 h 4165792"/>
              <a:gd name="connsiteX4" fmla="*/ 0 w 5530429"/>
              <a:gd name="connsiteY4" fmla="*/ 0 h 416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429" h="4165792">
                <a:moveTo>
                  <a:pt x="5530429" y="0"/>
                </a:moveTo>
                <a:lnTo>
                  <a:pt x="5530429" y="2668101"/>
                </a:lnTo>
                <a:lnTo>
                  <a:pt x="5374791" y="4165792"/>
                </a:lnTo>
                <a:lnTo>
                  <a:pt x="0" y="3607253"/>
                </a:lnTo>
                <a:lnTo>
                  <a:pt x="0" y="0"/>
                </a:lnTo>
                <a:close/>
              </a:path>
            </a:pathLst>
          </a:custGeom>
        </p:spPr>
      </p:pic>
      <p:sp>
        <p:nvSpPr>
          <p:cNvPr id="40" name="矩形: 圆角 39">
            <a:extLst>
              <a:ext uri="{FF2B5EF4-FFF2-40B4-BE49-F238E27FC236}">
                <a16:creationId xmlns:a16="http://schemas.microsoft.com/office/drawing/2014/main" id="{A1B9376F-1A53-C3FE-9626-8CE3A0F1EC47}"/>
              </a:ext>
            </a:extLst>
          </p:cNvPr>
          <p:cNvSpPr/>
          <p:nvPr/>
        </p:nvSpPr>
        <p:spPr>
          <a:xfrm>
            <a:off x="6178108" y="3669185"/>
            <a:ext cx="2174745" cy="64242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1" name="Freeform 70">
            <a:extLst>
              <a:ext uri="{FF2B5EF4-FFF2-40B4-BE49-F238E27FC236}">
                <a16:creationId xmlns:a16="http://schemas.microsoft.com/office/drawing/2014/main" id="{C14100EA-6BB7-6332-43F2-3A2BFA9D608E}"/>
              </a:ext>
            </a:extLst>
          </p:cNvPr>
          <p:cNvSpPr/>
          <p:nvPr/>
        </p:nvSpPr>
        <p:spPr>
          <a:xfrm>
            <a:off x="5297136" y="3812545"/>
            <a:ext cx="3240913" cy="1393595"/>
          </a:xfrm>
          <a:custGeom>
            <a:avLst/>
            <a:gdLst/>
            <a:ahLst/>
            <a:cxnLst/>
            <a:rect l="0" t="0" r="0" b="0"/>
            <a:pathLst>
              <a:path w="3240913" h="1393595">
                <a:moveTo>
                  <a:pt x="232270" y="0"/>
                </a:moveTo>
                <a:lnTo>
                  <a:pt x="1200195" y="0"/>
                </a:lnTo>
                <a:cubicBezTo>
                  <a:pt x="1249777" y="0"/>
                  <a:pt x="1292945" y="33704"/>
                  <a:pt x="1304970" y="81806"/>
                </a:cubicBezTo>
                <a:lnTo>
                  <a:pt x="1356791" y="289088"/>
                </a:lnTo>
                <a:cubicBezTo>
                  <a:pt x="1368816" y="337190"/>
                  <a:pt x="1411983" y="370894"/>
                  <a:pt x="1461566" y="370894"/>
                </a:cubicBezTo>
                <a:lnTo>
                  <a:pt x="3132912" y="370894"/>
                </a:lnTo>
                <a:cubicBezTo>
                  <a:pt x="3192528" y="370894"/>
                  <a:pt x="3240912" y="419278"/>
                  <a:pt x="3240912" y="478894"/>
                </a:cubicBezTo>
                <a:lnTo>
                  <a:pt x="3240912" y="1161324"/>
                </a:lnTo>
                <a:cubicBezTo>
                  <a:pt x="3240912" y="1289603"/>
                  <a:pt x="3136921" y="1393594"/>
                  <a:pt x="3008642" y="1393594"/>
                </a:cubicBezTo>
                <a:lnTo>
                  <a:pt x="232270" y="1393594"/>
                </a:lnTo>
                <a:cubicBezTo>
                  <a:pt x="103991" y="1393594"/>
                  <a:pt x="0" y="1289603"/>
                  <a:pt x="0" y="1161324"/>
                </a:cubicBezTo>
                <a:lnTo>
                  <a:pt x="0" y="232270"/>
                </a:lnTo>
                <a:cubicBezTo>
                  <a:pt x="0" y="103991"/>
                  <a:pt x="103991" y="0"/>
                  <a:pt x="232270" y="0"/>
                </a:cubicBezTo>
                <a:close/>
              </a:path>
            </a:pathLst>
          </a:custGeom>
          <a:solidFill>
            <a:srgbClr val="F2F2F2"/>
          </a:solidFill>
          <a:ln w="19050">
            <a:solidFill>
              <a:schemeClr val="tx1"/>
            </a:solidFill>
          </a:ln>
          <a:effectLst>
            <a:outerShdw blurRad="88900" dist="38100" algn="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42" name="文本框 41">
            <a:extLst>
              <a:ext uri="{FF2B5EF4-FFF2-40B4-BE49-F238E27FC236}">
                <a16:creationId xmlns:a16="http://schemas.microsoft.com/office/drawing/2014/main" id="{D37BA281-9366-4E8A-3879-F757FF25AD22}"/>
              </a:ext>
            </a:extLst>
          </p:cNvPr>
          <p:cNvSpPr txBox="1"/>
          <p:nvPr/>
        </p:nvSpPr>
        <p:spPr>
          <a:xfrm>
            <a:off x="6680663" y="3766189"/>
            <a:ext cx="1590130" cy="400110"/>
          </a:xfrm>
          <a:prstGeom prst="rect">
            <a:avLst/>
          </a:prstGeom>
          <a:noFill/>
        </p:spPr>
        <p:txBody>
          <a:bodyPr wrap="square" rtlCol="0">
            <a:noAutofit/>
          </a:bodyPr>
          <a:lstStyle>
            <a:defPPr>
              <a:defRPr lang="zh-CN"/>
            </a:defPPr>
            <a:lvl1pPr algn="dist">
              <a:defRPr sz="2000">
                <a:latin typeface="+mj-ea"/>
                <a:ea typeface="+mj-ea"/>
              </a:defRPr>
            </a:lvl1pPr>
          </a:lstStyle>
          <a:p>
            <a:r>
              <a:rPr lang="en-US" altLang="zh-CN" dirty="0"/>
              <a:t>PART 04</a:t>
            </a:r>
            <a:endParaRPr lang="zh-CN" altLang="en-US" dirty="0"/>
          </a:p>
        </p:txBody>
      </p:sp>
      <p:sp>
        <p:nvSpPr>
          <p:cNvPr id="43" name="文本框 42">
            <a:extLst>
              <a:ext uri="{FF2B5EF4-FFF2-40B4-BE49-F238E27FC236}">
                <a16:creationId xmlns:a16="http://schemas.microsoft.com/office/drawing/2014/main" id="{18B8B8E2-293A-B6FD-A8C9-AFB9B4940930}"/>
              </a:ext>
            </a:extLst>
          </p:cNvPr>
          <p:cNvSpPr txBox="1"/>
          <p:nvPr/>
        </p:nvSpPr>
        <p:spPr>
          <a:xfrm>
            <a:off x="5377414" y="3840077"/>
            <a:ext cx="1164135" cy="461665"/>
          </a:xfrm>
          <a:prstGeom prst="rect">
            <a:avLst/>
          </a:prstGeom>
          <a:noFill/>
          <a:ln w="3175">
            <a:noFill/>
          </a:ln>
        </p:spPr>
        <p:txBody>
          <a:bodyPr vert="horz" wrap="square" rtlCol="0">
            <a:noAutofit/>
          </a:bodyPr>
          <a:lstStyle/>
          <a:p>
            <a:pPr algn="dist"/>
            <a:r>
              <a:rPr lang="en-US" altLang="zh-CN" sz="24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FOUR</a:t>
            </a:r>
            <a:endParaRPr lang="zh-CN" altLang="en-US" sz="24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endParaRPr>
          </a:p>
        </p:txBody>
      </p:sp>
      <p:pic>
        <p:nvPicPr>
          <p:cNvPr id="44" name="图形 43" descr="警报响了 轮廓">
            <a:extLst>
              <a:ext uri="{FF2B5EF4-FFF2-40B4-BE49-F238E27FC236}">
                <a16:creationId xmlns:a16="http://schemas.microsoft.com/office/drawing/2014/main" id="{2D8DBF74-2468-E17A-51DF-D945A7C669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12529" y="4158155"/>
            <a:ext cx="1076857" cy="1076857"/>
          </a:xfrm>
          <a:prstGeom prst="rect">
            <a:avLst/>
          </a:prstGeom>
        </p:spPr>
      </p:pic>
      <p:sp>
        <p:nvSpPr>
          <p:cNvPr id="45" name="文本框 44">
            <a:extLst>
              <a:ext uri="{FF2B5EF4-FFF2-40B4-BE49-F238E27FC236}">
                <a16:creationId xmlns:a16="http://schemas.microsoft.com/office/drawing/2014/main" id="{30AFCB30-2FF6-2E4D-FFF4-3EC77218F3D0}"/>
              </a:ext>
            </a:extLst>
          </p:cNvPr>
          <p:cNvSpPr txBox="1"/>
          <p:nvPr/>
        </p:nvSpPr>
        <p:spPr>
          <a:xfrm>
            <a:off x="5372536" y="4231323"/>
            <a:ext cx="2443576" cy="523220"/>
          </a:xfrm>
          <a:prstGeom prst="rect">
            <a:avLst/>
          </a:prstGeom>
          <a:noFill/>
        </p:spPr>
        <p:txBody>
          <a:bodyPr wrap="square" rtlCol="0">
            <a:noAutofit/>
          </a:bodyPr>
          <a:lstStyle/>
          <a:p>
            <a:pPr algn="dist"/>
            <a:r>
              <a:rPr lang="zh-CN" altLang="en-US" sz="2800" b="0" dirty="0">
                <a:effectLst/>
                <a:latin typeface="+mj-ea"/>
                <a:ea typeface="+mj-ea"/>
              </a:rPr>
              <a:t>八大行星</a:t>
            </a:r>
            <a:endParaRPr lang="en-US" altLang="zh-CN" sz="2800" b="0" dirty="0">
              <a:effectLst/>
              <a:latin typeface="+mj-ea"/>
              <a:ea typeface="+mj-ea"/>
            </a:endParaRPr>
          </a:p>
        </p:txBody>
      </p:sp>
      <p:cxnSp>
        <p:nvCxnSpPr>
          <p:cNvPr id="46" name="直接连接符 45">
            <a:extLst>
              <a:ext uri="{FF2B5EF4-FFF2-40B4-BE49-F238E27FC236}">
                <a16:creationId xmlns:a16="http://schemas.microsoft.com/office/drawing/2014/main" id="{26D4C9DE-4E39-169D-98AD-00C30A98D8A0}"/>
              </a:ext>
            </a:extLst>
          </p:cNvPr>
          <p:cNvCxnSpPr/>
          <p:nvPr/>
        </p:nvCxnSpPr>
        <p:spPr>
          <a:xfrm>
            <a:off x="5479189" y="4723370"/>
            <a:ext cx="2130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E51E17A5-9973-2986-2AB4-753F4470FBE3}"/>
              </a:ext>
            </a:extLst>
          </p:cNvPr>
          <p:cNvSpPr txBox="1"/>
          <p:nvPr/>
        </p:nvSpPr>
        <p:spPr>
          <a:xfrm>
            <a:off x="5372536" y="4696584"/>
            <a:ext cx="2980317" cy="484941"/>
          </a:xfrm>
          <a:prstGeom prst="rect">
            <a:avLst/>
          </a:prstGeom>
          <a:noFill/>
        </p:spPr>
        <p:txBody>
          <a:bodyPr wrap="square" rtlCol="0">
            <a:noAutofit/>
          </a:bodyPr>
          <a:lstStyle/>
          <a:p>
            <a:pPr>
              <a:lnSpc>
                <a:spcPct val="120000"/>
              </a:lnSpc>
            </a:pPr>
            <a:r>
              <a:rPr lang="en-US" altLang="zh-CN" sz="1100" b="0" dirty="0">
                <a:effectLst/>
                <a:latin typeface="思源黑体 CN Normal" panose="020B0400000000000000" pitchFamily="34" charset="-122"/>
                <a:ea typeface="思源黑体 CN Normal" panose="020B0400000000000000" pitchFamily="34" charset="-122"/>
              </a:rPr>
              <a:t>Lorem ipsum dolor sit amet, </a:t>
            </a:r>
            <a:r>
              <a:rPr lang="en-US" altLang="zh-CN" sz="1100" b="0" dirty="0" err="1">
                <a:effectLst/>
                <a:latin typeface="思源黑体 CN Normal" panose="020B0400000000000000" pitchFamily="34" charset="-122"/>
                <a:ea typeface="思源黑体 CN Normal" panose="020B0400000000000000" pitchFamily="34" charset="-122"/>
              </a:rPr>
              <a:t>consectetuer</a:t>
            </a:r>
            <a:r>
              <a:rPr lang="en-US" altLang="zh-CN" sz="1100" b="0" dirty="0">
                <a:effectLst/>
                <a:latin typeface="思源黑体 CN Normal" panose="020B0400000000000000" pitchFamily="34" charset="-122"/>
                <a:ea typeface="思源黑体 CN Normal" panose="020B0400000000000000" pitchFamily="34" charset="-122"/>
              </a:rPr>
              <a:t> </a:t>
            </a:r>
            <a:r>
              <a:rPr lang="en-US" altLang="zh-CN" sz="1100" b="0" dirty="0" err="1">
                <a:effectLst/>
                <a:latin typeface="思源黑体 CN Normal" panose="020B0400000000000000" pitchFamily="34" charset="-122"/>
                <a:ea typeface="思源黑体 CN Normal" panose="020B0400000000000000" pitchFamily="34" charset="-122"/>
              </a:rPr>
              <a:t>adipiscing</a:t>
            </a:r>
            <a:r>
              <a:rPr lang="en-US" altLang="zh-CN" sz="1100" b="0" dirty="0">
                <a:effectLst/>
                <a:latin typeface="思源黑体 CN Normal" panose="020B0400000000000000" pitchFamily="34" charset="-122"/>
                <a:ea typeface="思源黑体 CN Normal" panose="020B0400000000000000" pitchFamily="34" charset="-122"/>
              </a:rPr>
              <a:t> </a:t>
            </a:r>
            <a:r>
              <a:rPr lang="en-US" altLang="zh-CN" sz="1100" b="0" dirty="0" err="1">
                <a:effectLst/>
                <a:latin typeface="思源黑体 CN Normal" panose="020B0400000000000000" pitchFamily="34" charset="-122"/>
                <a:ea typeface="思源黑体 CN Normal" panose="020B0400000000000000" pitchFamily="34" charset="-122"/>
              </a:rPr>
              <a:t>elit</a:t>
            </a:r>
            <a:endParaRPr lang="en-US" altLang="zh-CN" sz="1100" b="0" dirty="0">
              <a:effectLst/>
              <a:latin typeface="思源黑体 CN Normal" panose="020B0400000000000000" pitchFamily="34" charset="-122"/>
              <a:ea typeface="思源黑体 CN Normal" panose="020B0400000000000000" pitchFamily="34" charset="-122"/>
            </a:endParaRPr>
          </a:p>
        </p:txBody>
      </p:sp>
    </p:spTree>
    <p:extLst>
      <p:ext uri="{BB962C8B-B14F-4D97-AF65-F5344CB8AC3E}">
        <p14:creationId xmlns:p14="http://schemas.microsoft.com/office/powerpoint/2010/main" val="2937126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id="{02DA6B35-86A4-904D-4367-AD2E1CA82C1F}"/>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45" name="文本框 44">
            <a:extLst>
              <a:ext uri="{FF2B5EF4-FFF2-40B4-BE49-F238E27FC236}">
                <a16:creationId xmlns:a16="http://schemas.microsoft.com/office/drawing/2014/main" id="{1F536C24-0B84-8252-A438-C622AA4F2896}"/>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18136A5D-36BF-25DE-9346-B8C9ADA2840C}"/>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DF40C46C-C96B-C736-DEE5-E358AACB3D46}"/>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宏观结构</a:t>
              </a:r>
            </a:p>
          </p:txBody>
        </p:sp>
        <p:sp>
          <p:nvSpPr>
            <p:cNvPr id="4" name="文本框 3">
              <a:extLst>
                <a:ext uri="{FF2B5EF4-FFF2-40B4-BE49-F238E27FC236}">
                  <a16:creationId xmlns:a16="http://schemas.microsoft.com/office/drawing/2014/main" id="{B67DB0A6-9433-2AF0-6EB3-FEA10194A9D5}"/>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HONGGUANJIEGOU</a:t>
              </a:r>
              <a:endParaRPr lang="zh-CN" altLang="en-US" sz="1200" dirty="0">
                <a:solidFill>
                  <a:schemeClr val="accent3">
                    <a:lumMod val="60000"/>
                    <a:lumOff val="40000"/>
                  </a:schemeClr>
                </a:solidFill>
                <a:latin typeface="+mn-ea"/>
                <a:ea typeface="+mn-ea"/>
              </a:endParaRPr>
            </a:p>
          </p:txBody>
        </p:sp>
      </p:grpSp>
      <p:sp>
        <p:nvSpPr>
          <p:cNvPr id="5" name="矩形: 圆角 4">
            <a:extLst>
              <a:ext uri="{FF2B5EF4-FFF2-40B4-BE49-F238E27FC236}">
                <a16:creationId xmlns:a16="http://schemas.microsoft.com/office/drawing/2014/main" id="{52965158-AF3A-4308-C552-2E2C31355724}"/>
              </a:ext>
            </a:extLst>
          </p:cNvPr>
          <p:cNvSpPr/>
          <p:nvPr/>
        </p:nvSpPr>
        <p:spPr>
          <a:xfrm>
            <a:off x="4423986" y="1504459"/>
            <a:ext cx="3344029" cy="1134832"/>
          </a:xfrm>
          <a:prstGeom prst="roundRect">
            <a:avLst>
              <a:gd name="adj" fmla="val 11991"/>
            </a:avLst>
          </a:prstGeom>
          <a:solidFill>
            <a:schemeClr val="bg1"/>
          </a:solidFill>
          <a:ln w="19050">
            <a:solidFill>
              <a:schemeClr val="accent3">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zh-CN" altLang="en-US" sz="3100" kern="1200" dirty="0">
              <a:latin typeface="思源黑体 CN Normal" panose="020B0400000000000000" pitchFamily="34" charset="-122"/>
            </a:endParaRPr>
          </a:p>
        </p:txBody>
      </p:sp>
      <p:sp>
        <p:nvSpPr>
          <p:cNvPr id="6" name="矩形: 圆角 5">
            <a:extLst>
              <a:ext uri="{FF2B5EF4-FFF2-40B4-BE49-F238E27FC236}">
                <a16:creationId xmlns:a16="http://schemas.microsoft.com/office/drawing/2014/main" id="{FC8D55F1-EC6A-747E-5B3A-6C4F46302DBA}"/>
              </a:ext>
            </a:extLst>
          </p:cNvPr>
          <p:cNvSpPr/>
          <p:nvPr/>
        </p:nvSpPr>
        <p:spPr>
          <a:xfrm>
            <a:off x="1096921" y="3367271"/>
            <a:ext cx="1593561" cy="2725554"/>
          </a:xfrm>
          <a:prstGeom prst="roundRect">
            <a:avLst>
              <a:gd name="adj" fmla="val 11991"/>
            </a:avLst>
          </a:prstGeom>
          <a:solidFill>
            <a:schemeClr val="bg1"/>
          </a:solidFill>
          <a:ln w="19050">
            <a:solidFill>
              <a:schemeClr val="accent3">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zh-CN" altLang="en-US" sz="3100" kern="1200" dirty="0">
              <a:latin typeface="思源黑体 CN Normal" panose="020B0400000000000000" pitchFamily="34" charset="-122"/>
            </a:endParaRPr>
          </a:p>
        </p:txBody>
      </p:sp>
      <p:sp>
        <p:nvSpPr>
          <p:cNvPr id="7" name="矩形: 圆角 6">
            <a:extLst>
              <a:ext uri="{FF2B5EF4-FFF2-40B4-BE49-F238E27FC236}">
                <a16:creationId xmlns:a16="http://schemas.microsoft.com/office/drawing/2014/main" id="{4E1503F2-E298-131E-1ED6-DD54B3E6B055}"/>
              </a:ext>
            </a:extLst>
          </p:cNvPr>
          <p:cNvSpPr/>
          <p:nvPr/>
        </p:nvSpPr>
        <p:spPr>
          <a:xfrm>
            <a:off x="3204575" y="3367271"/>
            <a:ext cx="1593561" cy="2725554"/>
          </a:xfrm>
          <a:prstGeom prst="roundRect">
            <a:avLst>
              <a:gd name="adj" fmla="val 11991"/>
            </a:avLst>
          </a:prstGeom>
          <a:solidFill>
            <a:schemeClr val="bg1"/>
          </a:solidFill>
          <a:ln w="19050">
            <a:solidFill>
              <a:schemeClr val="accent3">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zh-CN" altLang="en-US" sz="3100" kern="1200" dirty="0">
              <a:latin typeface="思源黑体 CN Normal" panose="020B0400000000000000" pitchFamily="34" charset="-122"/>
            </a:endParaRPr>
          </a:p>
        </p:txBody>
      </p:sp>
      <p:sp>
        <p:nvSpPr>
          <p:cNvPr id="8" name="矩形: 圆角 7">
            <a:extLst>
              <a:ext uri="{FF2B5EF4-FFF2-40B4-BE49-F238E27FC236}">
                <a16:creationId xmlns:a16="http://schemas.microsoft.com/office/drawing/2014/main" id="{0F8BE2D5-A279-3B97-5E5F-A525544C1784}"/>
              </a:ext>
            </a:extLst>
          </p:cNvPr>
          <p:cNvSpPr/>
          <p:nvPr/>
        </p:nvSpPr>
        <p:spPr>
          <a:xfrm>
            <a:off x="5312227" y="3367271"/>
            <a:ext cx="1593561" cy="2725554"/>
          </a:xfrm>
          <a:prstGeom prst="roundRect">
            <a:avLst>
              <a:gd name="adj" fmla="val 11991"/>
            </a:avLst>
          </a:prstGeom>
          <a:solidFill>
            <a:schemeClr val="bg1"/>
          </a:solidFill>
          <a:ln w="19050">
            <a:solidFill>
              <a:schemeClr val="accent3">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zh-CN" altLang="en-US" sz="3100" kern="1200" dirty="0">
              <a:latin typeface="思源黑体 CN Normal" panose="020B0400000000000000" pitchFamily="34" charset="-122"/>
            </a:endParaRPr>
          </a:p>
        </p:txBody>
      </p:sp>
      <p:sp>
        <p:nvSpPr>
          <p:cNvPr id="9" name="矩形: 圆角 8">
            <a:extLst>
              <a:ext uri="{FF2B5EF4-FFF2-40B4-BE49-F238E27FC236}">
                <a16:creationId xmlns:a16="http://schemas.microsoft.com/office/drawing/2014/main" id="{AD7B5DDC-1CE4-FD87-DE87-7B0F9614382D}"/>
              </a:ext>
            </a:extLst>
          </p:cNvPr>
          <p:cNvSpPr/>
          <p:nvPr/>
        </p:nvSpPr>
        <p:spPr>
          <a:xfrm>
            <a:off x="7410911" y="3367271"/>
            <a:ext cx="1593561" cy="2725554"/>
          </a:xfrm>
          <a:prstGeom prst="roundRect">
            <a:avLst>
              <a:gd name="adj" fmla="val 11991"/>
            </a:avLst>
          </a:prstGeom>
          <a:solidFill>
            <a:schemeClr val="bg1"/>
          </a:solidFill>
          <a:ln w="19050">
            <a:solidFill>
              <a:schemeClr val="accent3">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zh-CN" altLang="en-US" sz="3100" kern="1200" dirty="0">
              <a:latin typeface="思源黑体 CN Normal" panose="020B0400000000000000" pitchFamily="34" charset="-122"/>
            </a:endParaRPr>
          </a:p>
        </p:txBody>
      </p:sp>
      <p:sp>
        <p:nvSpPr>
          <p:cNvPr id="10" name="矩形: 圆角 9">
            <a:extLst>
              <a:ext uri="{FF2B5EF4-FFF2-40B4-BE49-F238E27FC236}">
                <a16:creationId xmlns:a16="http://schemas.microsoft.com/office/drawing/2014/main" id="{D06E839C-55A0-5353-FD2E-ACAFA7F578A0}"/>
              </a:ext>
            </a:extLst>
          </p:cNvPr>
          <p:cNvSpPr/>
          <p:nvPr/>
        </p:nvSpPr>
        <p:spPr>
          <a:xfrm>
            <a:off x="9531716" y="3367271"/>
            <a:ext cx="1593561" cy="2725554"/>
          </a:xfrm>
          <a:prstGeom prst="roundRect">
            <a:avLst>
              <a:gd name="adj" fmla="val 11991"/>
            </a:avLst>
          </a:prstGeom>
          <a:solidFill>
            <a:schemeClr val="bg1"/>
          </a:solidFill>
          <a:ln w="19050">
            <a:solidFill>
              <a:schemeClr val="accent3">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zh-CN" altLang="en-US" sz="3100" kern="1200" dirty="0">
              <a:latin typeface="思源黑体 CN Normal" panose="020B0400000000000000" pitchFamily="34" charset="-122"/>
            </a:endParaRPr>
          </a:p>
        </p:txBody>
      </p:sp>
      <p:sp>
        <p:nvSpPr>
          <p:cNvPr id="11" name="椭圆 10">
            <a:extLst>
              <a:ext uri="{FF2B5EF4-FFF2-40B4-BE49-F238E27FC236}">
                <a16:creationId xmlns:a16="http://schemas.microsoft.com/office/drawing/2014/main" id="{A4D01C4B-7EB6-7F50-A1E6-8A666B96FBC5}"/>
              </a:ext>
            </a:extLst>
          </p:cNvPr>
          <p:cNvSpPr/>
          <p:nvPr/>
        </p:nvSpPr>
        <p:spPr>
          <a:xfrm>
            <a:off x="1447962" y="3569192"/>
            <a:ext cx="891481" cy="891481"/>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椭圆 11">
            <a:extLst>
              <a:ext uri="{FF2B5EF4-FFF2-40B4-BE49-F238E27FC236}">
                <a16:creationId xmlns:a16="http://schemas.microsoft.com/office/drawing/2014/main" id="{D4254E94-0086-EFAA-786A-99C096DF4BA0}"/>
              </a:ext>
            </a:extLst>
          </p:cNvPr>
          <p:cNvSpPr/>
          <p:nvPr/>
        </p:nvSpPr>
        <p:spPr>
          <a:xfrm>
            <a:off x="3555615" y="3569192"/>
            <a:ext cx="891481" cy="891481"/>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nvGrpSpPr>
          <p:cNvPr id="13" name="组合 12">
            <a:extLst>
              <a:ext uri="{FF2B5EF4-FFF2-40B4-BE49-F238E27FC236}">
                <a16:creationId xmlns:a16="http://schemas.microsoft.com/office/drawing/2014/main" id="{252AD9CC-E10D-D3F8-2347-27182581C689}"/>
              </a:ext>
            </a:extLst>
          </p:cNvPr>
          <p:cNvGrpSpPr/>
          <p:nvPr/>
        </p:nvGrpSpPr>
        <p:grpSpPr>
          <a:xfrm>
            <a:off x="1880695" y="2639291"/>
            <a:ext cx="8430610" cy="724234"/>
            <a:chOff x="1900054" y="2649387"/>
            <a:chExt cx="8430610" cy="724234"/>
          </a:xfrm>
        </p:grpSpPr>
        <p:cxnSp>
          <p:nvCxnSpPr>
            <p:cNvPr id="14" name="直接连接符 13">
              <a:extLst>
                <a:ext uri="{FF2B5EF4-FFF2-40B4-BE49-F238E27FC236}">
                  <a16:creationId xmlns:a16="http://schemas.microsoft.com/office/drawing/2014/main" id="{608A9349-3126-AC45-4E76-E83AF5DF1F15}"/>
                </a:ext>
              </a:extLst>
            </p:cNvPr>
            <p:cNvCxnSpPr>
              <a:cxnSpLocks/>
            </p:cNvCxnSpPr>
            <p:nvPr/>
          </p:nvCxnSpPr>
          <p:spPr>
            <a:xfrm>
              <a:off x="6096001" y="2649387"/>
              <a:ext cx="0" cy="71788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连接符: 肘形 14">
              <a:extLst>
                <a:ext uri="{FF2B5EF4-FFF2-40B4-BE49-F238E27FC236}">
                  <a16:creationId xmlns:a16="http://schemas.microsoft.com/office/drawing/2014/main" id="{E650FB34-2B0C-2856-1810-E1450E8C99BE}"/>
                </a:ext>
              </a:extLst>
            </p:cNvPr>
            <p:cNvCxnSpPr/>
            <p:nvPr/>
          </p:nvCxnSpPr>
          <p:spPr>
            <a:xfrm rot="5400000" flipH="1" flipV="1">
              <a:off x="6109009" y="-848034"/>
              <a:ext cx="12700" cy="8430610"/>
            </a:xfrm>
            <a:prstGeom prst="bentConnector3">
              <a:avLst>
                <a:gd name="adj1" fmla="val 3354551"/>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9D1EFA60-FA50-A56C-965E-6BD0496F31B0}"/>
                </a:ext>
              </a:extLst>
            </p:cNvPr>
            <p:cNvCxnSpPr>
              <a:cxnSpLocks/>
            </p:cNvCxnSpPr>
            <p:nvPr/>
          </p:nvCxnSpPr>
          <p:spPr>
            <a:xfrm flipV="1">
              <a:off x="4001356" y="2961640"/>
              <a:ext cx="0" cy="405631"/>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E7B054-8DB5-5ABE-A0AF-1EAB71BE1153}"/>
                </a:ext>
              </a:extLst>
            </p:cNvPr>
            <p:cNvCxnSpPr>
              <a:cxnSpLocks/>
            </p:cNvCxnSpPr>
            <p:nvPr/>
          </p:nvCxnSpPr>
          <p:spPr>
            <a:xfrm flipV="1">
              <a:off x="8216659" y="2961640"/>
              <a:ext cx="0" cy="405631"/>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8" name="椭圆 17">
            <a:extLst>
              <a:ext uri="{FF2B5EF4-FFF2-40B4-BE49-F238E27FC236}">
                <a16:creationId xmlns:a16="http://schemas.microsoft.com/office/drawing/2014/main" id="{1234E5C6-EC52-5629-3DC8-F483163FAF9F}"/>
              </a:ext>
            </a:extLst>
          </p:cNvPr>
          <p:cNvSpPr/>
          <p:nvPr/>
        </p:nvSpPr>
        <p:spPr>
          <a:xfrm>
            <a:off x="5663267" y="3569192"/>
            <a:ext cx="891481" cy="891481"/>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9" name="椭圆 18">
            <a:extLst>
              <a:ext uri="{FF2B5EF4-FFF2-40B4-BE49-F238E27FC236}">
                <a16:creationId xmlns:a16="http://schemas.microsoft.com/office/drawing/2014/main" id="{D505AA05-83BF-2E95-6BA7-4F78AE569818}"/>
              </a:ext>
            </a:extLst>
          </p:cNvPr>
          <p:cNvSpPr/>
          <p:nvPr/>
        </p:nvSpPr>
        <p:spPr>
          <a:xfrm>
            <a:off x="7770919" y="3569192"/>
            <a:ext cx="891481" cy="891481"/>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0" name="椭圆 19">
            <a:extLst>
              <a:ext uri="{FF2B5EF4-FFF2-40B4-BE49-F238E27FC236}">
                <a16:creationId xmlns:a16="http://schemas.microsoft.com/office/drawing/2014/main" id="{898645B5-D00B-3EDE-EB2C-4F6F38E323CC}"/>
              </a:ext>
            </a:extLst>
          </p:cNvPr>
          <p:cNvSpPr/>
          <p:nvPr/>
        </p:nvSpPr>
        <p:spPr>
          <a:xfrm>
            <a:off x="9889062" y="3569192"/>
            <a:ext cx="891481" cy="891481"/>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1" name="文本框 20">
            <a:extLst>
              <a:ext uri="{FF2B5EF4-FFF2-40B4-BE49-F238E27FC236}">
                <a16:creationId xmlns:a16="http://schemas.microsoft.com/office/drawing/2014/main" id="{8F2E75B6-B1AE-332E-9FA5-C985C8F6A76E}"/>
              </a:ext>
            </a:extLst>
          </p:cNvPr>
          <p:cNvSpPr txBox="1"/>
          <p:nvPr/>
        </p:nvSpPr>
        <p:spPr>
          <a:xfrm>
            <a:off x="1436675" y="3753322"/>
            <a:ext cx="914055" cy="523220"/>
          </a:xfrm>
          <a:prstGeom prst="rect">
            <a:avLst/>
          </a:prstGeom>
          <a:noFill/>
        </p:spPr>
        <p:txBody>
          <a:bodyPr wrap="square" rtlCol="0">
            <a:noAutofit/>
          </a:bodyPr>
          <a:lstStyle/>
          <a:p>
            <a:pPr algn="ctr"/>
            <a:r>
              <a:rPr lang="en-US" altLang="zh-CN" sz="2800" dirty="0">
                <a:solidFill>
                  <a:schemeClr val="bg1"/>
                </a:solidFill>
                <a:latin typeface="优设标题黑" panose="00000500000000000000" pitchFamily="2" charset="-122"/>
                <a:ea typeface="优设标题黑" panose="00000500000000000000" pitchFamily="2" charset="-122"/>
              </a:rPr>
              <a:t>01</a:t>
            </a:r>
            <a:endParaRPr lang="en-US" altLang="zh-CN" sz="2800" b="0" dirty="0">
              <a:solidFill>
                <a:schemeClr val="bg1"/>
              </a:solidFill>
              <a:effectLst/>
              <a:latin typeface="优设标题黑" panose="00000500000000000000" pitchFamily="2" charset="-122"/>
              <a:ea typeface="优设标题黑" panose="00000500000000000000" pitchFamily="2" charset="-122"/>
            </a:endParaRPr>
          </a:p>
        </p:txBody>
      </p:sp>
      <p:sp>
        <p:nvSpPr>
          <p:cNvPr id="22" name="文本框 21">
            <a:extLst>
              <a:ext uri="{FF2B5EF4-FFF2-40B4-BE49-F238E27FC236}">
                <a16:creationId xmlns:a16="http://schemas.microsoft.com/office/drawing/2014/main" id="{B78CF3F0-1AF7-1237-2E96-660CFB5F5317}"/>
              </a:ext>
            </a:extLst>
          </p:cNvPr>
          <p:cNvSpPr txBox="1"/>
          <p:nvPr/>
        </p:nvSpPr>
        <p:spPr>
          <a:xfrm>
            <a:off x="3544327" y="3753322"/>
            <a:ext cx="914055" cy="523220"/>
          </a:xfrm>
          <a:prstGeom prst="rect">
            <a:avLst/>
          </a:prstGeom>
          <a:noFill/>
        </p:spPr>
        <p:txBody>
          <a:bodyPr wrap="square" rtlCol="0">
            <a:noAutofit/>
          </a:bodyPr>
          <a:lstStyle/>
          <a:p>
            <a:pPr algn="ctr"/>
            <a:r>
              <a:rPr lang="en-US" altLang="zh-CN" sz="2800" dirty="0">
                <a:solidFill>
                  <a:schemeClr val="bg1"/>
                </a:solidFill>
                <a:latin typeface="优设标题黑" panose="00000500000000000000" pitchFamily="2" charset="-122"/>
                <a:ea typeface="优设标题黑" panose="00000500000000000000" pitchFamily="2" charset="-122"/>
              </a:rPr>
              <a:t>02</a:t>
            </a:r>
            <a:endParaRPr lang="en-US" altLang="zh-CN" sz="2800" b="0" dirty="0">
              <a:solidFill>
                <a:schemeClr val="bg1"/>
              </a:solidFill>
              <a:effectLst/>
              <a:latin typeface="优设标题黑" panose="00000500000000000000" pitchFamily="2" charset="-122"/>
              <a:ea typeface="优设标题黑" panose="00000500000000000000" pitchFamily="2" charset="-122"/>
            </a:endParaRPr>
          </a:p>
        </p:txBody>
      </p:sp>
      <p:sp>
        <p:nvSpPr>
          <p:cNvPr id="23" name="文本框 22">
            <a:extLst>
              <a:ext uri="{FF2B5EF4-FFF2-40B4-BE49-F238E27FC236}">
                <a16:creationId xmlns:a16="http://schemas.microsoft.com/office/drawing/2014/main" id="{2A9CE1ED-C4FB-99BA-A21A-A3EEBF6EAABA}"/>
              </a:ext>
            </a:extLst>
          </p:cNvPr>
          <p:cNvSpPr txBox="1"/>
          <p:nvPr/>
        </p:nvSpPr>
        <p:spPr>
          <a:xfrm>
            <a:off x="5651980" y="3753322"/>
            <a:ext cx="914055" cy="523220"/>
          </a:xfrm>
          <a:prstGeom prst="rect">
            <a:avLst/>
          </a:prstGeom>
          <a:noFill/>
        </p:spPr>
        <p:txBody>
          <a:bodyPr wrap="square" rtlCol="0">
            <a:noAutofit/>
          </a:bodyPr>
          <a:lstStyle/>
          <a:p>
            <a:pPr algn="ctr"/>
            <a:r>
              <a:rPr lang="en-US" altLang="zh-CN" sz="2800" dirty="0">
                <a:solidFill>
                  <a:schemeClr val="bg1"/>
                </a:solidFill>
                <a:latin typeface="优设标题黑" panose="00000500000000000000" pitchFamily="2" charset="-122"/>
                <a:ea typeface="优设标题黑" panose="00000500000000000000" pitchFamily="2" charset="-122"/>
              </a:rPr>
              <a:t>03</a:t>
            </a:r>
            <a:endParaRPr lang="en-US" altLang="zh-CN" sz="2800" b="0" dirty="0">
              <a:solidFill>
                <a:schemeClr val="bg1"/>
              </a:solidFill>
              <a:effectLst/>
              <a:latin typeface="优设标题黑" panose="00000500000000000000" pitchFamily="2" charset="-122"/>
              <a:ea typeface="优设标题黑" panose="00000500000000000000" pitchFamily="2" charset="-122"/>
            </a:endParaRPr>
          </a:p>
        </p:txBody>
      </p:sp>
      <p:sp>
        <p:nvSpPr>
          <p:cNvPr id="24" name="文本框 23">
            <a:extLst>
              <a:ext uri="{FF2B5EF4-FFF2-40B4-BE49-F238E27FC236}">
                <a16:creationId xmlns:a16="http://schemas.microsoft.com/office/drawing/2014/main" id="{6938F481-79D4-6FE2-B647-541ED28D79E3}"/>
              </a:ext>
            </a:extLst>
          </p:cNvPr>
          <p:cNvSpPr txBox="1"/>
          <p:nvPr/>
        </p:nvSpPr>
        <p:spPr>
          <a:xfrm>
            <a:off x="7759632" y="3753322"/>
            <a:ext cx="914055" cy="523220"/>
          </a:xfrm>
          <a:prstGeom prst="rect">
            <a:avLst/>
          </a:prstGeom>
          <a:noFill/>
        </p:spPr>
        <p:txBody>
          <a:bodyPr wrap="square" rtlCol="0">
            <a:noAutofit/>
          </a:bodyPr>
          <a:lstStyle/>
          <a:p>
            <a:pPr algn="ctr"/>
            <a:r>
              <a:rPr lang="en-US" altLang="zh-CN" sz="2800" dirty="0">
                <a:solidFill>
                  <a:schemeClr val="bg1"/>
                </a:solidFill>
                <a:latin typeface="优设标题黑" panose="00000500000000000000" pitchFamily="2" charset="-122"/>
                <a:ea typeface="优设标题黑" panose="00000500000000000000" pitchFamily="2" charset="-122"/>
              </a:rPr>
              <a:t>04</a:t>
            </a:r>
            <a:endParaRPr lang="en-US" altLang="zh-CN" sz="2800" b="0" dirty="0">
              <a:solidFill>
                <a:schemeClr val="bg1"/>
              </a:solidFill>
              <a:effectLst/>
              <a:latin typeface="优设标题黑" panose="00000500000000000000" pitchFamily="2" charset="-122"/>
              <a:ea typeface="优设标题黑" panose="00000500000000000000" pitchFamily="2" charset="-122"/>
            </a:endParaRPr>
          </a:p>
        </p:txBody>
      </p:sp>
      <p:sp>
        <p:nvSpPr>
          <p:cNvPr id="25" name="文本框 24">
            <a:extLst>
              <a:ext uri="{FF2B5EF4-FFF2-40B4-BE49-F238E27FC236}">
                <a16:creationId xmlns:a16="http://schemas.microsoft.com/office/drawing/2014/main" id="{ABA5C6A8-62F8-8FFD-6263-75D11C5ECFF9}"/>
              </a:ext>
            </a:extLst>
          </p:cNvPr>
          <p:cNvSpPr txBox="1"/>
          <p:nvPr/>
        </p:nvSpPr>
        <p:spPr>
          <a:xfrm>
            <a:off x="9877775" y="3753322"/>
            <a:ext cx="914055" cy="523220"/>
          </a:xfrm>
          <a:prstGeom prst="rect">
            <a:avLst/>
          </a:prstGeom>
          <a:noFill/>
        </p:spPr>
        <p:txBody>
          <a:bodyPr wrap="square" rtlCol="0">
            <a:noAutofit/>
          </a:bodyPr>
          <a:lstStyle/>
          <a:p>
            <a:pPr algn="ctr"/>
            <a:r>
              <a:rPr lang="en-US" altLang="zh-CN" sz="2800" dirty="0">
                <a:solidFill>
                  <a:schemeClr val="bg1"/>
                </a:solidFill>
                <a:latin typeface="优设标题黑" panose="00000500000000000000" pitchFamily="2" charset="-122"/>
                <a:ea typeface="优设标题黑" panose="00000500000000000000" pitchFamily="2" charset="-122"/>
              </a:rPr>
              <a:t>05</a:t>
            </a:r>
            <a:endParaRPr lang="en-US" altLang="zh-CN" sz="2800" b="0" dirty="0">
              <a:solidFill>
                <a:schemeClr val="bg1"/>
              </a:solidFill>
              <a:effectLst/>
              <a:latin typeface="优设标题黑" panose="00000500000000000000" pitchFamily="2" charset="-122"/>
              <a:ea typeface="优设标题黑" panose="00000500000000000000" pitchFamily="2" charset="-122"/>
            </a:endParaRPr>
          </a:p>
        </p:txBody>
      </p:sp>
      <p:sp>
        <p:nvSpPr>
          <p:cNvPr id="26" name="矩形: 圆角 25">
            <a:extLst>
              <a:ext uri="{FF2B5EF4-FFF2-40B4-BE49-F238E27FC236}">
                <a16:creationId xmlns:a16="http://schemas.microsoft.com/office/drawing/2014/main" id="{97655FDF-10DC-14DE-AE67-993AB21A0AC7}"/>
              </a:ext>
            </a:extLst>
          </p:cNvPr>
          <p:cNvSpPr/>
          <p:nvPr/>
        </p:nvSpPr>
        <p:spPr>
          <a:xfrm>
            <a:off x="953745" y="4709455"/>
            <a:ext cx="1853900"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7" name="文本框 26">
            <a:extLst>
              <a:ext uri="{FF2B5EF4-FFF2-40B4-BE49-F238E27FC236}">
                <a16:creationId xmlns:a16="http://schemas.microsoft.com/office/drawing/2014/main" id="{26944D6B-728D-6302-A705-245E46883042}"/>
              </a:ext>
            </a:extLst>
          </p:cNvPr>
          <p:cNvSpPr txBox="1"/>
          <p:nvPr/>
        </p:nvSpPr>
        <p:spPr>
          <a:xfrm>
            <a:off x="953746" y="4799081"/>
            <a:ext cx="1853899" cy="307037"/>
          </a:xfrm>
          <a:prstGeom prst="rect">
            <a:avLst/>
          </a:prstGeom>
          <a:noFill/>
        </p:spPr>
        <p:txBody>
          <a:bodyPr wrap="square" rtlCol="0">
            <a:noAutofit/>
          </a:bodyPr>
          <a:lstStyle/>
          <a:p>
            <a:pPr algn="ctr"/>
            <a:r>
              <a:rPr lang="zh-CN" altLang="en-US" sz="1400" dirty="0">
                <a:solidFill>
                  <a:schemeClr val="bg1"/>
                </a:solidFill>
                <a:latin typeface="+mn-ea"/>
              </a:rPr>
              <a:t>行星</a:t>
            </a:r>
            <a:endParaRPr lang="en-US" altLang="zh-CN" sz="1400" b="0" dirty="0">
              <a:solidFill>
                <a:schemeClr val="bg1"/>
              </a:solidFill>
              <a:effectLst/>
              <a:latin typeface="+mn-ea"/>
            </a:endParaRPr>
          </a:p>
        </p:txBody>
      </p:sp>
      <p:sp>
        <p:nvSpPr>
          <p:cNvPr id="28" name="矩形: 圆角 27">
            <a:extLst>
              <a:ext uri="{FF2B5EF4-FFF2-40B4-BE49-F238E27FC236}">
                <a16:creationId xmlns:a16="http://schemas.microsoft.com/office/drawing/2014/main" id="{0B62C1AB-81D2-2D5B-F490-9E8F9D1E418E}"/>
              </a:ext>
            </a:extLst>
          </p:cNvPr>
          <p:cNvSpPr/>
          <p:nvPr/>
        </p:nvSpPr>
        <p:spPr>
          <a:xfrm>
            <a:off x="3074404" y="4709455"/>
            <a:ext cx="1853900"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9" name="文本框 28">
            <a:extLst>
              <a:ext uri="{FF2B5EF4-FFF2-40B4-BE49-F238E27FC236}">
                <a16:creationId xmlns:a16="http://schemas.microsoft.com/office/drawing/2014/main" id="{D24AD2D9-997F-DAE1-125C-78A1A50E90BF}"/>
              </a:ext>
            </a:extLst>
          </p:cNvPr>
          <p:cNvSpPr txBox="1"/>
          <p:nvPr/>
        </p:nvSpPr>
        <p:spPr>
          <a:xfrm>
            <a:off x="3074405" y="4799081"/>
            <a:ext cx="1853899" cy="307037"/>
          </a:xfrm>
          <a:prstGeom prst="rect">
            <a:avLst/>
          </a:prstGeom>
          <a:noFill/>
        </p:spPr>
        <p:txBody>
          <a:bodyPr wrap="square" rtlCol="0">
            <a:noAutofit/>
          </a:bodyPr>
          <a:lstStyle/>
          <a:p>
            <a:pPr algn="ctr"/>
            <a:r>
              <a:rPr lang="zh-CN" altLang="en-US" sz="1400" b="0" dirty="0">
                <a:solidFill>
                  <a:schemeClr val="bg1"/>
                </a:solidFill>
                <a:effectLst/>
                <a:latin typeface="+mn-ea"/>
              </a:rPr>
              <a:t>恒星</a:t>
            </a:r>
            <a:endParaRPr lang="en-US" altLang="zh-CN" sz="1400" b="0" dirty="0">
              <a:solidFill>
                <a:schemeClr val="bg1"/>
              </a:solidFill>
              <a:effectLst/>
              <a:latin typeface="+mn-ea"/>
            </a:endParaRPr>
          </a:p>
        </p:txBody>
      </p:sp>
      <p:sp>
        <p:nvSpPr>
          <p:cNvPr id="30" name="矩形: 圆角 29">
            <a:extLst>
              <a:ext uri="{FF2B5EF4-FFF2-40B4-BE49-F238E27FC236}">
                <a16:creationId xmlns:a16="http://schemas.microsoft.com/office/drawing/2014/main" id="{19A0B69A-F122-411F-FDA8-7D4D1ED0F9F3}"/>
              </a:ext>
            </a:extLst>
          </p:cNvPr>
          <p:cNvSpPr/>
          <p:nvPr/>
        </p:nvSpPr>
        <p:spPr>
          <a:xfrm>
            <a:off x="5162699" y="4709455"/>
            <a:ext cx="1853900"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1" name="文本框 30">
            <a:extLst>
              <a:ext uri="{FF2B5EF4-FFF2-40B4-BE49-F238E27FC236}">
                <a16:creationId xmlns:a16="http://schemas.microsoft.com/office/drawing/2014/main" id="{ED78CFF1-9D7F-DFD5-51F9-F5809115E065}"/>
              </a:ext>
            </a:extLst>
          </p:cNvPr>
          <p:cNvSpPr txBox="1"/>
          <p:nvPr/>
        </p:nvSpPr>
        <p:spPr>
          <a:xfrm>
            <a:off x="5162700" y="4799081"/>
            <a:ext cx="1853899" cy="307037"/>
          </a:xfrm>
          <a:prstGeom prst="rect">
            <a:avLst/>
          </a:prstGeom>
          <a:noFill/>
        </p:spPr>
        <p:txBody>
          <a:bodyPr wrap="square" rtlCol="0">
            <a:noAutofit/>
          </a:bodyPr>
          <a:lstStyle/>
          <a:p>
            <a:pPr algn="ctr"/>
            <a:r>
              <a:rPr lang="zh-CN" altLang="en-US" sz="1400" dirty="0">
                <a:solidFill>
                  <a:schemeClr val="bg1"/>
                </a:solidFill>
                <a:latin typeface="+mn-ea"/>
              </a:rPr>
              <a:t>星系团</a:t>
            </a:r>
            <a:endParaRPr lang="en-US" altLang="zh-CN" sz="1400" b="0" dirty="0">
              <a:solidFill>
                <a:schemeClr val="bg1"/>
              </a:solidFill>
              <a:effectLst/>
              <a:latin typeface="+mn-ea"/>
            </a:endParaRPr>
          </a:p>
        </p:txBody>
      </p:sp>
      <p:sp>
        <p:nvSpPr>
          <p:cNvPr id="32" name="矩形: 圆角 31">
            <a:extLst>
              <a:ext uri="{FF2B5EF4-FFF2-40B4-BE49-F238E27FC236}">
                <a16:creationId xmlns:a16="http://schemas.microsoft.com/office/drawing/2014/main" id="{71A49B9B-742F-FD4A-1CEB-2C0B3F128A15}"/>
              </a:ext>
            </a:extLst>
          </p:cNvPr>
          <p:cNvSpPr/>
          <p:nvPr/>
        </p:nvSpPr>
        <p:spPr>
          <a:xfrm>
            <a:off x="7280741" y="4709455"/>
            <a:ext cx="1853900"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3" name="文本框 32">
            <a:extLst>
              <a:ext uri="{FF2B5EF4-FFF2-40B4-BE49-F238E27FC236}">
                <a16:creationId xmlns:a16="http://schemas.microsoft.com/office/drawing/2014/main" id="{EEF4552D-6F48-6437-225D-3D37942BCAF9}"/>
              </a:ext>
            </a:extLst>
          </p:cNvPr>
          <p:cNvSpPr txBox="1"/>
          <p:nvPr/>
        </p:nvSpPr>
        <p:spPr>
          <a:xfrm>
            <a:off x="7280742" y="4799081"/>
            <a:ext cx="1853899" cy="307037"/>
          </a:xfrm>
          <a:prstGeom prst="rect">
            <a:avLst/>
          </a:prstGeom>
          <a:noFill/>
        </p:spPr>
        <p:txBody>
          <a:bodyPr wrap="square" rtlCol="0">
            <a:noAutofit/>
          </a:bodyPr>
          <a:lstStyle/>
          <a:p>
            <a:pPr algn="ctr"/>
            <a:r>
              <a:rPr lang="zh-CN" altLang="en-US" sz="1400" dirty="0">
                <a:solidFill>
                  <a:schemeClr val="bg1"/>
                </a:solidFill>
                <a:latin typeface="+mn-ea"/>
              </a:rPr>
              <a:t>星系团</a:t>
            </a:r>
            <a:endParaRPr lang="en-US" altLang="zh-CN" sz="1400" b="0" dirty="0">
              <a:solidFill>
                <a:schemeClr val="bg1"/>
              </a:solidFill>
              <a:effectLst/>
              <a:latin typeface="+mn-ea"/>
            </a:endParaRPr>
          </a:p>
        </p:txBody>
      </p:sp>
      <p:sp>
        <p:nvSpPr>
          <p:cNvPr id="34" name="矩形: 圆角 33">
            <a:extLst>
              <a:ext uri="{FF2B5EF4-FFF2-40B4-BE49-F238E27FC236}">
                <a16:creationId xmlns:a16="http://schemas.microsoft.com/office/drawing/2014/main" id="{E051C7B0-96E2-CA21-57B1-39C668AAA30F}"/>
              </a:ext>
            </a:extLst>
          </p:cNvPr>
          <p:cNvSpPr/>
          <p:nvPr/>
        </p:nvSpPr>
        <p:spPr>
          <a:xfrm>
            <a:off x="9401546" y="4709455"/>
            <a:ext cx="1853900"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5" name="文本框 34">
            <a:extLst>
              <a:ext uri="{FF2B5EF4-FFF2-40B4-BE49-F238E27FC236}">
                <a16:creationId xmlns:a16="http://schemas.microsoft.com/office/drawing/2014/main" id="{AF173CA1-6EC1-50CA-C819-6B3E97940610}"/>
              </a:ext>
            </a:extLst>
          </p:cNvPr>
          <p:cNvSpPr txBox="1"/>
          <p:nvPr/>
        </p:nvSpPr>
        <p:spPr>
          <a:xfrm>
            <a:off x="9298459" y="4799081"/>
            <a:ext cx="2060074" cy="307037"/>
          </a:xfrm>
          <a:prstGeom prst="rect">
            <a:avLst/>
          </a:prstGeom>
          <a:noFill/>
        </p:spPr>
        <p:txBody>
          <a:bodyPr wrap="square" rtlCol="0">
            <a:noAutofit/>
          </a:bodyPr>
          <a:lstStyle/>
          <a:p>
            <a:pPr algn="ctr"/>
            <a:r>
              <a:rPr lang="zh-CN" altLang="en-US" sz="1400" dirty="0">
                <a:solidFill>
                  <a:schemeClr val="bg1"/>
                </a:solidFill>
                <a:latin typeface="+mn-ea"/>
              </a:rPr>
              <a:t>大尺度结构</a:t>
            </a:r>
            <a:endParaRPr lang="en-US" altLang="zh-CN" sz="1400" b="0" dirty="0">
              <a:solidFill>
                <a:schemeClr val="bg1"/>
              </a:solidFill>
              <a:effectLst/>
              <a:latin typeface="+mn-ea"/>
            </a:endParaRPr>
          </a:p>
        </p:txBody>
      </p:sp>
      <p:sp>
        <p:nvSpPr>
          <p:cNvPr id="36" name="矩形: 圆角 35">
            <a:extLst>
              <a:ext uri="{FF2B5EF4-FFF2-40B4-BE49-F238E27FC236}">
                <a16:creationId xmlns:a16="http://schemas.microsoft.com/office/drawing/2014/main" id="{CD472C62-A629-CA21-81A0-C06EFA7D437E}"/>
              </a:ext>
            </a:extLst>
          </p:cNvPr>
          <p:cNvSpPr/>
          <p:nvPr/>
        </p:nvSpPr>
        <p:spPr>
          <a:xfrm>
            <a:off x="5162699" y="5326757"/>
            <a:ext cx="1853900"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文本框 36">
            <a:extLst>
              <a:ext uri="{FF2B5EF4-FFF2-40B4-BE49-F238E27FC236}">
                <a16:creationId xmlns:a16="http://schemas.microsoft.com/office/drawing/2014/main" id="{4FFC218A-532A-BE2A-583C-8F60C4112B0C}"/>
              </a:ext>
            </a:extLst>
          </p:cNvPr>
          <p:cNvSpPr txBox="1"/>
          <p:nvPr/>
        </p:nvSpPr>
        <p:spPr>
          <a:xfrm>
            <a:off x="5162700" y="5416901"/>
            <a:ext cx="1853899" cy="306000"/>
          </a:xfrm>
          <a:prstGeom prst="rect">
            <a:avLst/>
          </a:prstGeom>
          <a:noFill/>
        </p:spPr>
        <p:txBody>
          <a:bodyPr wrap="square" rtlCol="0">
            <a:noAutofit/>
          </a:bodyPr>
          <a:lstStyle/>
          <a:p>
            <a:pPr algn="ctr"/>
            <a:r>
              <a:rPr lang="zh-CN" altLang="en-US" sz="1400" dirty="0">
                <a:solidFill>
                  <a:schemeClr val="bg1"/>
                </a:solidFill>
                <a:latin typeface="+mn-ea"/>
              </a:rPr>
              <a:t>河外星系</a:t>
            </a:r>
            <a:endParaRPr lang="en-US" altLang="zh-CN" sz="1400" b="0" dirty="0">
              <a:solidFill>
                <a:schemeClr val="bg1"/>
              </a:solidFill>
              <a:effectLst/>
              <a:latin typeface="+mn-ea"/>
            </a:endParaRPr>
          </a:p>
        </p:txBody>
      </p:sp>
      <p:sp>
        <p:nvSpPr>
          <p:cNvPr id="38" name="矩形: 圆角 37">
            <a:extLst>
              <a:ext uri="{FF2B5EF4-FFF2-40B4-BE49-F238E27FC236}">
                <a16:creationId xmlns:a16="http://schemas.microsoft.com/office/drawing/2014/main" id="{756CD9C5-C1EB-EED4-90F7-1A13BE3CB77B}"/>
              </a:ext>
            </a:extLst>
          </p:cNvPr>
          <p:cNvSpPr/>
          <p:nvPr/>
        </p:nvSpPr>
        <p:spPr>
          <a:xfrm>
            <a:off x="3074404" y="5326757"/>
            <a:ext cx="1853900"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9" name="文本框 38">
            <a:extLst>
              <a:ext uri="{FF2B5EF4-FFF2-40B4-BE49-F238E27FC236}">
                <a16:creationId xmlns:a16="http://schemas.microsoft.com/office/drawing/2014/main" id="{0EAAB543-E160-3BAD-120F-09E663EB70D1}"/>
              </a:ext>
            </a:extLst>
          </p:cNvPr>
          <p:cNvSpPr txBox="1"/>
          <p:nvPr/>
        </p:nvSpPr>
        <p:spPr>
          <a:xfrm>
            <a:off x="3074405" y="5416901"/>
            <a:ext cx="1853899" cy="306000"/>
          </a:xfrm>
          <a:prstGeom prst="rect">
            <a:avLst/>
          </a:prstGeom>
          <a:noFill/>
        </p:spPr>
        <p:txBody>
          <a:bodyPr wrap="square" rtlCol="0">
            <a:noAutofit/>
          </a:bodyPr>
          <a:lstStyle/>
          <a:p>
            <a:pPr algn="ctr"/>
            <a:r>
              <a:rPr lang="zh-CN" altLang="en-US" sz="1400" dirty="0">
                <a:solidFill>
                  <a:schemeClr val="bg1"/>
                </a:solidFill>
                <a:latin typeface="+mn-ea"/>
              </a:rPr>
              <a:t>星云</a:t>
            </a:r>
            <a:endParaRPr lang="en-US" altLang="zh-CN" sz="1400" b="0" dirty="0">
              <a:solidFill>
                <a:schemeClr val="bg1"/>
              </a:solidFill>
              <a:effectLst/>
              <a:latin typeface="+mn-ea"/>
            </a:endParaRPr>
          </a:p>
        </p:txBody>
      </p:sp>
      <p:sp>
        <p:nvSpPr>
          <p:cNvPr id="41" name="矩形: 圆角 40">
            <a:extLst>
              <a:ext uri="{FF2B5EF4-FFF2-40B4-BE49-F238E27FC236}">
                <a16:creationId xmlns:a16="http://schemas.microsoft.com/office/drawing/2014/main" id="{A376AF34-CAC3-0409-54FD-E1BD1F377BCA}"/>
              </a:ext>
            </a:extLst>
          </p:cNvPr>
          <p:cNvSpPr/>
          <p:nvPr/>
        </p:nvSpPr>
        <p:spPr>
          <a:xfrm>
            <a:off x="4967469" y="1828731"/>
            <a:ext cx="2257063"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2" name="文本框 41">
            <a:extLst>
              <a:ext uri="{FF2B5EF4-FFF2-40B4-BE49-F238E27FC236}">
                <a16:creationId xmlns:a16="http://schemas.microsoft.com/office/drawing/2014/main" id="{F0840998-FD7A-53DC-D914-2CDD8BF3F6FE}"/>
              </a:ext>
            </a:extLst>
          </p:cNvPr>
          <p:cNvSpPr txBox="1"/>
          <p:nvPr/>
        </p:nvSpPr>
        <p:spPr>
          <a:xfrm>
            <a:off x="5169051" y="1810265"/>
            <a:ext cx="1853899" cy="523220"/>
          </a:xfrm>
          <a:prstGeom prst="rect">
            <a:avLst/>
          </a:prstGeom>
          <a:noFill/>
        </p:spPr>
        <p:txBody>
          <a:bodyPr wrap="square" rtlCol="0">
            <a:noAutofit/>
          </a:bodyPr>
          <a:lstStyle/>
          <a:p>
            <a:pPr algn="ctr"/>
            <a:r>
              <a:rPr lang="zh-CN" altLang="en-US" sz="2800" b="0" dirty="0">
                <a:solidFill>
                  <a:schemeClr val="bg1"/>
                </a:solidFill>
                <a:effectLst/>
                <a:latin typeface="+mj-ea"/>
                <a:ea typeface="+mj-ea"/>
              </a:rPr>
              <a:t>宏观结构</a:t>
            </a:r>
            <a:endParaRPr lang="en-US" altLang="zh-CN" sz="2800" b="0" dirty="0">
              <a:solidFill>
                <a:schemeClr val="bg1"/>
              </a:solidFill>
              <a:effectLst/>
              <a:latin typeface="+mj-ea"/>
              <a:ea typeface="+mj-ea"/>
            </a:endParaRPr>
          </a:p>
        </p:txBody>
      </p:sp>
    </p:spTree>
    <p:extLst>
      <p:ext uri="{BB962C8B-B14F-4D97-AF65-F5344CB8AC3E}">
        <p14:creationId xmlns:p14="http://schemas.microsoft.com/office/powerpoint/2010/main" val="2139965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a:extLst>
              <a:ext uri="{FF2B5EF4-FFF2-40B4-BE49-F238E27FC236}">
                <a16:creationId xmlns:a16="http://schemas.microsoft.com/office/drawing/2014/main" id="{ED8099A6-FFF7-7659-B57C-72AF24DD6F73}"/>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38" name="文本框 37">
            <a:extLst>
              <a:ext uri="{FF2B5EF4-FFF2-40B4-BE49-F238E27FC236}">
                <a16:creationId xmlns:a16="http://schemas.microsoft.com/office/drawing/2014/main" id="{DD841FB1-3DAF-4AF0-A8A8-6E8ECD920587}"/>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 name="文本框 1">
            <a:extLst>
              <a:ext uri="{FF2B5EF4-FFF2-40B4-BE49-F238E27FC236}">
                <a16:creationId xmlns:a16="http://schemas.microsoft.com/office/drawing/2014/main" id="{43700FD7-B32E-88B7-BA34-13A84234933E}"/>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3" name="组合 2">
            <a:extLst>
              <a:ext uri="{FF2B5EF4-FFF2-40B4-BE49-F238E27FC236}">
                <a16:creationId xmlns:a16="http://schemas.microsoft.com/office/drawing/2014/main" id="{AD900B42-9283-4D36-18A2-F19937A9439E}"/>
              </a:ext>
            </a:extLst>
          </p:cNvPr>
          <p:cNvGrpSpPr/>
          <p:nvPr/>
        </p:nvGrpSpPr>
        <p:grpSpPr>
          <a:xfrm>
            <a:off x="1086473" y="556179"/>
            <a:ext cx="2726991" cy="790420"/>
            <a:chOff x="1086473" y="556179"/>
            <a:chExt cx="2726991" cy="790420"/>
          </a:xfrm>
        </p:grpSpPr>
        <p:sp>
          <p:nvSpPr>
            <p:cNvPr id="4" name="文本框 3">
              <a:extLst>
                <a:ext uri="{FF2B5EF4-FFF2-40B4-BE49-F238E27FC236}">
                  <a16:creationId xmlns:a16="http://schemas.microsoft.com/office/drawing/2014/main" id="{071B5B16-73F2-0B66-3D93-E087069A7CB9}"/>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结构分析</a:t>
              </a:r>
            </a:p>
          </p:txBody>
        </p:sp>
        <p:sp>
          <p:nvSpPr>
            <p:cNvPr id="5" name="文本框 4">
              <a:extLst>
                <a:ext uri="{FF2B5EF4-FFF2-40B4-BE49-F238E27FC236}">
                  <a16:creationId xmlns:a16="http://schemas.microsoft.com/office/drawing/2014/main" id="{D10B28D8-DF16-8239-62F5-17B882173BFB}"/>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JIEGOUFENXI</a:t>
              </a:r>
              <a:endParaRPr lang="zh-CN" altLang="en-US" sz="1200" dirty="0">
                <a:solidFill>
                  <a:schemeClr val="accent3">
                    <a:lumMod val="60000"/>
                    <a:lumOff val="40000"/>
                  </a:schemeClr>
                </a:solidFill>
                <a:latin typeface="+mn-ea"/>
                <a:ea typeface="+mn-ea"/>
              </a:endParaRPr>
            </a:p>
          </p:txBody>
        </p:sp>
      </p:grpSp>
      <p:sp>
        <p:nvSpPr>
          <p:cNvPr id="6" name="弧形 5">
            <a:extLst>
              <a:ext uri="{FF2B5EF4-FFF2-40B4-BE49-F238E27FC236}">
                <a16:creationId xmlns:a16="http://schemas.microsoft.com/office/drawing/2014/main" id="{1D677B02-FCF3-464B-DC92-AD4EB6554E35}"/>
              </a:ext>
            </a:extLst>
          </p:cNvPr>
          <p:cNvSpPr/>
          <p:nvPr/>
        </p:nvSpPr>
        <p:spPr>
          <a:xfrm flipH="1">
            <a:off x="1086473" y="2974694"/>
            <a:ext cx="2044746" cy="2044746"/>
          </a:xfrm>
          <a:prstGeom prst="arc">
            <a:avLst>
              <a:gd name="adj1" fmla="val 16200000"/>
              <a:gd name="adj2" fmla="val 5624038"/>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7" name="椭圆 6">
            <a:extLst>
              <a:ext uri="{FF2B5EF4-FFF2-40B4-BE49-F238E27FC236}">
                <a16:creationId xmlns:a16="http://schemas.microsoft.com/office/drawing/2014/main" id="{ED25F541-DB53-2EB1-FE3E-095164AADCA2}"/>
              </a:ext>
            </a:extLst>
          </p:cNvPr>
          <p:cNvSpPr/>
          <p:nvPr/>
        </p:nvSpPr>
        <p:spPr>
          <a:xfrm>
            <a:off x="2072382" y="2261252"/>
            <a:ext cx="1376874" cy="1376874"/>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椭圆 7">
            <a:extLst>
              <a:ext uri="{FF2B5EF4-FFF2-40B4-BE49-F238E27FC236}">
                <a16:creationId xmlns:a16="http://schemas.microsoft.com/office/drawing/2014/main" id="{F6D1249C-686B-1208-6185-7BAA5B37F5BC}"/>
              </a:ext>
            </a:extLst>
          </p:cNvPr>
          <p:cNvSpPr/>
          <p:nvPr/>
        </p:nvSpPr>
        <p:spPr>
          <a:xfrm>
            <a:off x="2072281" y="4312724"/>
            <a:ext cx="1376874" cy="1376874"/>
          </a:xfrm>
          <a:prstGeom prst="ellipse">
            <a:avLst/>
          </a:prstGeom>
          <a:solidFill>
            <a:schemeClr val="bg1"/>
          </a:solidFill>
          <a:ln>
            <a:solidFill>
              <a:schemeClr val="accent3">
                <a:lumMod val="60000"/>
                <a:lumOff val="40000"/>
              </a:schemeClr>
            </a:solid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nvGrpSpPr>
          <p:cNvPr id="9" name="组合 8">
            <a:extLst>
              <a:ext uri="{FF2B5EF4-FFF2-40B4-BE49-F238E27FC236}">
                <a16:creationId xmlns:a16="http://schemas.microsoft.com/office/drawing/2014/main" id="{14E203D7-EC92-2CBB-FDA5-9D4861AB042F}"/>
              </a:ext>
            </a:extLst>
          </p:cNvPr>
          <p:cNvGrpSpPr/>
          <p:nvPr/>
        </p:nvGrpSpPr>
        <p:grpSpPr>
          <a:xfrm>
            <a:off x="3975874" y="2287992"/>
            <a:ext cx="3373829" cy="1353733"/>
            <a:chOff x="4403917" y="2272823"/>
            <a:chExt cx="3373829" cy="1353733"/>
          </a:xfrm>
        </p:grpSpPr>
        <p:sp>
          <p:nvSpPr>
            <p:cNvPr id="10" name="矩形: 圆角 9">
              <a:extLst>
                <a:ext uri="{FF2B5EF4-FFF2-40B4-BE49-F238E27FC236}">
                  <a16:creationId xmlns:a16="http://schemas.microsoft.com/office/drawing/2014/main" id="{1109FDCC-DFEA-96D7-A4A0-B94CF76FE05C}"/>
                </a:ext>
              </a:extLst>
            </p:cNvPr>
            <p:cNvSpPr/>
            <p:nvPr/>
          </p:nvSpPr>
          <p:spPr>
            <a:xfrm>
              <a:off x="4403917" y="2272823"/>
              <a:ext cx="3373829" cy="1353733"/>
            </a:xfrm>
            <a:prstGeom prst="roundRect">
              <a:avLst>
                <a:gd name="adj" fmla="val 50000"/>
              </a:avLst>
            </a:pr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矩形: 圆角 10">
              <a:extLst>
                <a:ext uri="{FF2B5EF4-FFF2-40B4-BE49-F238E27FC236}">
                  <a16:creationId xmlns:a16="http://schemas.microsoft.com/office/drawing/2014/main" id="{71F921CB-37AD-7B21-71B6-41DF4F401247}"/>
                </a:ext>
              </a:extLst>
            </p:cNvPr>
            <p:cNvSpPr/>
            <p:nvPr/>
          </p:nvSpPr>
          <p:spPr>
            <a:xfrm>
              <a:off x="4553843" y="2357543"/>
              <a:ext cx="3073976" cy="1184293"/>
            </a:xfrm>
            <a:prstGeom prst="roundRect">
              <a:avLst>
                <a:gd name="adj" fmla="val 50000"/>
              </a:avLst>
            </a:prstGeom>
            <a:solidFill>
              <a:schemeClr val="accent3">
                <a:lumMod val="60000"/>
                <a:lumOff val="40000"/>
              </a:schemeClr>
            </a:solidFill>
            <a:ln w="19050">
              <a:solidFill>
                <a:schemeClr val="accent3">
                  <a:lumMod val="60000"/>
                  <a:lumOff val="40000"/>
                </a:schemeClr>
              </a:solidFill>
            </a:ln>
            <a:effectLst>
              <a:outerShdw blurRad="635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grpSp>
        <p:nvGrpSpPr>
          <p:cNvPr id="12" name="组合 11">
            <a:extLst>
              <a:ext uri="{FF2B5EF4-FFF2-40B4-BE49-F238E27FC236}">
                <a16:creationId xmlns:a16="http://schemas.microsoft.com/office/drawing/2014/main" id="{A2996F5E-1884-A8CF-1989-2E506FCAC6E8}"/>
              </a:ext>
            </a:extLst>
          </p:cNvPr>
          <p:cNvGrpSpPr/>
          <p:nvPr/>
        </p:nvGrpSpPr>
        <p:grpSpPr>
          <a:xfrm>
            <a:off x="3975874" y="4324295"/>
            <a:ext cx="3373829" cy="1353733"/>
            <a:chOff x="4403917" y="4342573"/>
            <a:chExt cx="3373829" cy="1353733"/>
          </a:xfrm>
        </p:grpSpPr>
        <p:sp>
          <p:nvSpPr>
            <p:cNvPr id="13" name="矩形: 圆角 12">
              <a:extLst>
                <a:ext uri="{FF2B5EF4-FFF2-40B4-BE49-F238E27FC236}">
                  <a16:creationId xmlns:a16="http://schemas.microsoft.com/office/drawing/2014/main" id="{95B382B9-C5D9-E9CE-49CE-636A068F213E}"/>
                </a:ext>
              </a:extLst>
            </p:cNvPr>
            <p:cNvSpPr/>
            <p:nvPr/>
          </p:nvSpPr>
          <p:spPr>
            <a:xfrm>
              <a:off x="4403917" y="4342573"/>
              <a:ext cx="3373829" cy="1353733"/>
            </a:xfrm>
            <a:prstGeom prst="roundRect">
              <a:avLst>
                <a:gd name="adj" fmla="val 50000"/>
              </a:avLst>
            </a:pr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4" name="矩形: 圆角 13">
              <a:extLst>
                <a:ext uri="{FF2B5EF4-FFF2-40B4-BE49-F238E27FC236}">
                  <a16:creationId xmlns:a16="http://schemas.microsoft.com/office/drawing/2014/main" id="{4A7A77AF-3BA8-98A4-1269-A8C040C00797}"/>
                </a:ext>
              </a:extLst>
            </p:cNvPr>
            <p:cNvSpPr/>
            <p:nvPr/>
          </p:nvSpPr>
          <p:spPr>
            <a:xfrm>
              <a:off x="4553843" y="4427293"/>
              <a:ext cx="3073976" cy="1184293"/>
            </a:xfrm>
            <a:prstGeom prst="roundRect">
              <a:avLst>
                <a:gd name="adj" fmla="val 50000"/>
              </a:avLst>
            </a:prstGeom>
            <a:solidFill>
              <a:schemeClr val="bg1"/>
            </a:solidFill>
            <a:ln w="19050">
              <a:solidFill>
                <a:schemeClr val="accent3">
                  <a:lumMod val="60000"/>
                  <a:lumOff val="40000"/>
                </a:schemeClr>
              </a:solidFill>
            </a:ln>
            <a:effectLst>
              <a:outerShdw blurRad="635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grpSp>
        <p:nvGrpSpPr>
          <p:cNvPr id="15" name="组合 14">
            <a:extLst>
              <a:ext uri="{FF2B5EF4-FFF2-40B4-BE49-F238E27FC236}">
                <a16:creationId xmlns:a16="http://schemas.microsoft.com/office/drawing/2014/main" id="{D20132C6-EA7B-139B-A5AF-D6111F42F15C}"/>
              </a:ext>
            </a:extLst>
          </p:cNvPr>
          <p:cNvGrpSpPr/>
          <p:nvPr/>
        </p:nvGrpSpPr>
        <p:grpSpPr>
          <a:xfrm>
            <a:off x="7876322" y="2272823"/>
            <a:ext cx="3373829" cy="1353733"/>
            <a:chOff x="4403917" y="2272823"/>
            <a:chExt cx="3373829" cy="1353733"/>
          </a:xfrm>
        </p:grpSpPr>
        <p:sp>
          <p:nvSpPr>
            <p:cNvPr id="16" name="矩形: 圆角 15">
              <a:extLst>
                <a:ext uri="{FF2B5EF4-FFF2-40B4-BE49-F238E27FC236}">
                  <a16:creationId xmlns:a16="http://schemas.microsoft.com/office/drawing/2014/main" id="{61796D02-93E5-EDCC-91A4-BDCA33AF170E}"/>
                </a:ext>
              </a:extLst>
            </p:cNvPr>
            <p:cNvSpPr/>
            <p:nvPr/>
          </p:nvSpPr>
          <p:spPr>
            <a:xfrm>
              <a:off x="4403917" y="2272823"/>
              <a:ext cx="3373829" cy="1353733"/>
            </a:xfrm>
            <a:prstGeom prst="roundRect">
              <a:avLst>
                <a:gd name="adj" fmla="val 50000"/>
              </a:avLst>
            </a:pr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7" name="矩形: 圆角 16">
              <a:extLst>
                <a:ext uri="{FF2B5EF4-FFF2-40B4-BE49-F238E27FC236}">
                  <a16:creationId xmlns:a16="http://schemas.microsoft.com/office/drawing/2014/main" id="{CDA05E81-DA6A-4201-2C5A-81FC4CA30606}"/>
                </a:ext>
              </a:extLst>
            </p:cNvPr>
            <p:cNvSpPr/>
            <p:nvPr/>
          </p:nvSpPr>
          <p:spPr>
            <a:xfrm>
              <a:off x="4553843" y="2357543"/>
              <a:ext cx="3073976" cy="1184293"/>
            </a:xfrm>
            <a:prstGeom prst="roundRect">
              <a:avLst>
                <a:gd name="adj" fmla="val 50000"/>
              </a:avLst>
            </a:prstGeom>
            <a:solidFill>
              <a:schemeClr val="accent3">
                <a:lumMod val="60000"/>
                <a:lumOff val="40000"/>
              </a:schemeClr>
            </a:solidFill>
            <a:ln w="19050">
              <a:solidFill>
                <a:schemeClr val="accent3">
                  <a:lumMod val="60000"/>
                  <a:lumOff val="40000"/>
                </a:schemeClr>
              </a:solidFill>
            </a:ln>
            <a:effectLst>
              <a:outerShdw blurRad="635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grpSp>
        <p:nvGrpSpPr>
          <p:cNvPr id="18" name="组合 17">
            <a:extLst>
              <a:ext uri="{FF2B5EF4-FFF2-40B4-BE49-F238E27FC236}">
                <a16:creationId xmlns:a16="http://schemas.microsoft.com/office/drawing/2014/main" id="{E5DD30E8-657E-391C-1770-906A6BD2D284}"/>
              </a:ext>
            </a:extLst>
          </p:cNvPr>
          <p:cNvGrpSpPr/>
          <p:nvPr/>
        </p:nvGrpSpPr>
        <p:grpSpPr>
          <a:xfrm>
            <a:off x="7876322" y="4324295"/>
            <a:ext cx="3373829" cy="1353733"/>
            <a:chOff x="4403917" y="4342573"/>
            <a:chExt cx="3373829" cy="1353733"/>
          </a:xfrm>
        </p:grpSpPr>
        <p:sp>
          <p:nvSpPr>
            <p:cNvPr id="19" name="矩形: 圆角 18">
              <a:extLst>
                <a:ext uri="{FF2B5EF4-FFF2-40B4-BE49-F238E27FC236}">
                  <a16:creationId xmlns:a16="http://schemas.microsoft.com/office/drawing/2014/main" id="{6D437588-0F2D-3759-0B42-AE34B20C6A7A}"/>
                </a:ext>
              </a:extLst>
            </p:cNvPr>
            <p:cNvSpPr/>
            <p:nvPr/>
          </p:nvSpPr>
          <p:spPr>
            <a:xfrm>
              <a:off x="4403917" y="4342573"/>
              <a:ext cx="3373829" cy="1353733"/>
            </a:xfrm>
            <a:prstGeom prst="roundRect">
              <a:avLst>
                <a:gd name="adj" fmla="val 50000"/>
              </a:avLst>
            </a:pr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0" name="矩形: 圆角 19">
              <a:extLst>
                <a:ext uri="{FF2B5EF4-FFF2-40B4-BE49-F238E27FC236}">
                  <a16:creationId xmlns:a16="http://schemas.microsoft.com/office/drawing/2014/main" id="{52CA638D-00F2-2CCB-E353-CB1BA8717AE2}"/>
                </a:ext>
              </a:extLst>
            </p:cNvPr>
            <p:cNvSpPr/>
            <p:nvPr/>
          </p:nvSpPr>
          <p:spPr>
            <a:xfrm>
              <a:off x="4553843" y="4427293"/>
              <a:ext cx="3073976" cy="1184293"/>
            </a:xfrm>
            <a:prstGeom prst="roundRect">
              <a:avLst>
                <a:gd name="adj" fmla="val 50000"/>
              </a:avLst>
            </a:prstGeom>
            <a:solidFill>
              <a:schemeClr val="bg1"/>
            </a:solidFill>
            <a:ln w="19050">
              <a:solidFill>
                <a:schemeClr val="accent3">
                  <a:lumMod val="60000"/>
                  <a:lumOff val="40000"/>
                </a:schemeClr>
              </a:solidFill>
            </a:ln>
            <a:effectLst>
              <a:outerShdw blurRad="635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cxnSp>
        <p:nvCxnSpPr>
          <p:cNvPr id="21" name="直接箭头连接符 20">
            <a:extLst>
              <a:ext uri="{FF2B5EF4-FFF2-40B4-BE49-F238E27FC236}">
                <a16:creationId xmlns:a16="http://schemas.microsoft.com/office/drawing/2014/main" id="{09288357-799D-FA8D-76AF-D9504B9F1764}"/>
              </a:ext>
            </a:extLst>
          </p:cNvPr>
          <p:cNvCxnSpPr>
            <a:stCxn id="7" idx="6"/>
            <a:endCxn id="10" idx="1"/>
          </p:cNvCxnSpPr>
          <p:nvPr/>
        </p:nvCxnSpPr>
        <p:spPr>
          <a:xfrm>
            <a:off x="3449256" y="2949689"/>
            <a:ext cx="526618" cy="15170"/>
          </a:xfrm>
          <a:prstGeom prst="straightConnector1">
            <a:avLst/>
          </a:prstGeom>
          <a:ln w="190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616C455B-79CE-F9D3-03C1-F24B56D858CF}"/>
              </a:ext>
            </a:extLst>
          </p:cNvPr>
          <p:cNvCxnSpPr>
            <a:cxnSpLocks/>
          </p:cNvCxnSpPr>
          <p:nvPr/>
        </p:nvCxnSpPr>
        <p:spPr>
          <a:xfrm>
            <a:off x="3449256" y="5001161"/>
            <a:ext cx="526618" cy="1"/>
          </a:xfrm>
          <a:prstGeom prst="straightConnector1">
            <a:avLst/>
          </a:prstGeom>
          <a:ln w="190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FD7E2D55-6C12-6DAC-7C91-3B7BF26D7C0E}"/>
              </a:ext>
            </a:extLst>
          </p:cNvPr>
          <p:cNvCxnSpPr/>
          <p:nvPr/>
        </p:nvCxnSpPr>
        <p:spPr>
          <a:xfrm>
            <a:off x="7356009" y="2949689"/>
            <a:ext cx="526618" cy="1"/>
          </a:xfrm>
          <a:prstGeom prst="straightConnector1">
            <a:avLst/>
          </a:prstGeom>
          <a:ln w="190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C6A2C3E3-2FFB-A317-583F-F5B4CE091384}"/>
              </a:ext>
            </a:extLst>
          </p:cNvPr>
          <p:cNvCxnSpPr>
            <a:cxnSpLocks/>
          </p:cNvCxnSpPr>
          <p:nvPr/>
        </p:nvCxnSpPr>
        <p:spPr>
          <a:xfrm>
            <a:off x="7356009" y="5001161"/>
            <a:ext cx="526618" cy="1"/>
          </a:xfrm>
          <a:prstGeom prst="straightConnector1">
            <a:avLst/>
          </a:prstGeom>
          <a:ln w="190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51CD24F-A082-C0E4-69BC-08431A0B5BBD}"/>
              </a:ext>
            </a:extLst>
          </p:cNvPr>
          <p:cNvSpPr txBox="1"/>
          <p:nvPr/>
        </p:nvSpPr>
        <p:spPr>
          <a:xfrm>
            <a:off x="2021485" y="2468747"/>
            <a:ext cx="1478466" cy="999839"/>
          </a:xfrm>
          <a:prstGeom prst="rect">
            <a:avLst/>
          </a:prstGeom>
          <a:noFill/>
        </p:spPr>
        <p:txBody>
          <a:bodyPr wrap="square" rtlCol="0">
            <a:noAutofit/>
          </a:bodyPr>
          <a:lstStyle/>
          <a:p>
            <a:pPr algn="ctr"/>
            <a:r>
              <a:rPr lang="zh-CN" altLang="en-US" sz="2800" b="0" dirty="0">
                <a:solidFill>
                  <a:schemeClr val="bg1"/>
                </a:solidFill>
                <a:effectLst/>
                <a:latin typeface="+mj-ea"/>
                <a:ea typeface="+mj-ea"/>
              </a:rPr>
              <a:t>微观</a:t>
            </a:r>
            <a:endParaRPr lang="en-US" altLang="zh-CN" sz="2800" b="0" dirty="0">
              <a:solidFill>
                <a:schemeClr val="bg1"/>
              </a:solidFill>
              <a:effectLst/>
              <a:latin typeface="+mj-ea"/>
              <a:ea typeface="+mj-ea"/>
            </a:endParaRPr>
          </a:p>
          <a:p>
            <a:pPr algn="ctr"/>
            <a:r>
              <a:rPr lang="zh-CN" altLang="en-US" sz="2800" dirty="0">
                <a:solidFill>
                  <a:schemeClr val="bg1"/>
                </a:solidFill>
                <a:latin typeface="+mj-ea"/>
                <a:ea typeface="+mj-ea"/>
              </a:rPr>
              <a:t>结构</a:t>
            </a:r>
            <a:endParaRPr lang="en-US" altLang="zh-CN" sz="2800" b="0" dirty="0">
              <a:solidFill>
                <a:schemeClr val="bg1"/>
              </a:solidFill>
              <a:effectLst/>
              <a:latin typeface="+mj-ea"/>
              <a:ea typeface="+mj-ea"/>
            </a:endParaRPr>
          </a:p>
        </p:txBody>
      </p:sp>
      <p:pic>
        <p:nvPicPr>
          <p:cNvPr id="35" name="图片 34">
            <a:extLst>
              <a:ext uri="{FF2B5EF4-FFF2-40B4-BE49-F238E27FC236}">
                <a16:creationId xmlns:a16="http://schemas.microsoft.com/office/drawing/2014/main" id="{A629346D-A7AC-8662-AAF9-6FE4E6B69BF0}"/>
              </a:ext>
            </a:extLst>
          </p:cNvPr>
          <p:cNvPicPr>
            <a:picLocks noChangeAspect="1"/>
          </p:cNvPicPr>
          <p:nvPr/>
        </p:nvPicPr>
        <p:blipFill>
          <a:blip r:embed="rId2"/>
          <a:srcRect t="23851"/>
          <a:stretch>
            <a:fillRect/>
          </a:stretch>
        </p:blipFill>
        <p:spPr>
          <a:xfrm>
            <a:off x="5360429" y="1"/>
            <a:ext cx="5425910" cy="4113213"/>
          </a:xfrm>
          <a:custGeom>
            <a:avLst/>
            <a:gdLst>
              <a:gd name="connsiteX0" fmla="*/ 0 w 5425910"/>
              <a:gd name="connsiteY0" fmla="*/ 0 h 4113213"/>
              <a:gd name="connsiteX1" fmla="*/ 5425910 w 5425910"/>
              <a:gd name="connsiteY1" fmla="*/ 0 h 4113213"/>
              <a:gd name="connsiteX2" fmla="*/ 5425910 w 5425910"/>
              <a:gd name="connsiteY2" fmla="*/ 4113213 h 4113213"/>
              <a:gd name="connsiteX3" fmla="*/ 0 w 5425910"/>
              <a:gd name="connsiteY3" fmla="*/ 4113213 h 4113213"/>
            </a:gdLst>
            <a:ahLst/>
            <a:cxnLst>
              <a:cxn ang="0">
                <a:pos x="connsiteX0" y="connsiteY0"/>
              </a:cxn>
              <a:cxn ang="0">
                <a:pos x="connsiteX1" y="connsiteY1"/>
              </a:cxn>
              <a:cxn ang="0">
                <a:pos x="connsiteX2" y="connsiteY2"/>
              </a:cxn>
              <a:cxn ang="0">
                <a:pos x="connsiteX3" y="connsiteY3"/>
              </a:cxn>
            </a:cxnLst>
            <a:rect l="l" t="t" r="r" b="b"/>
            <a:pathLst>
              <a:path w="5425910" h="4113213">
                <a:moveTo>
                  <a:pt x="0" y="0"/>
                </a:moveTo>
                <a:lnTo>
                  <a:pt x="5425910" y="0"/>
                </a:lnTo>
                <a:lnTo>
                  <a:pt x="5425910" y="4113213"/>
                </a:lnTo>
                <a:lnTo>
                  <a:pt x="0" y="4113213"/>
                </a:lnTo>
                <a:close/>
              </a:path>
            </a:pathLst>
          </a:custGeom>
        </p:spPr>
      </p:pic>
      <p:sp>
        <p:nvSpPr>
          <p:cNvPr id="26" name="文本框 25">
            <a:extLst>
              <a:ext uri="{FF2B5EF4-FFF2-40B4-BE49-F238E27FC236}">
                <a16:creationId xmlns:a16="http://schemas.microsoft.com/office/drawing/2014/main" id="{FB955B3C-D539-5F9A-34E4-E9E8ADD50605}"/>
              </a:ext>
            </a:extLst>
          </p:cNvPr>
          <p:cNvSpPr txBox="1"/>
          <p:nvPr/>
        </p:nvSpPr>
        <p:spPr>
          <a:xfrm>
            <a:off x="2021485" y="4501242"/>
            <a:ext cx="1478466" cy="999839"/>
          </a:xfrm>
          <a:prstGeom prst="rect">
            <a:avLst/>
          </a:prstGeom>
          <a:noFill/>
        </p:spPr>
        <p:txBody>
          <a:bodyPr wrap="square" rtlCol="0">
            <a:noAutofit/>
          </a:bodyPr>
          <a:lstStyle/>
          <a:p>
            <a:pPr algn="ctr"/>
            <a:r>
              <a:rPr lang="zh-CN" altLang="en-US" sz="2800" b="0" dirty="0">
                <a:effectLst/>
                <a:latin typeface="+mj-ea"/>
                <a:ea typeface="+mj-ea"/>
              </a:rPr>
              <a:t>宏观</a:t>
            </a:r>
            <a:endParaRPr lang="en-US" altLang="zh-CN" sz="2800" b="0" dirty="0">
              <a:effectLst/>
              <a:latin typeface="+mj-ea"/>
              <a:ea typeface="+mj-ea"/>
            </a:endParaRPr>
          </a:p>
          <a:p>
            <a:pPr algn="ctr"/>
            <a:r>
              <a:rPr lang="zh-CN" altLang="en-US" sz="2800" dirty="0">
                <a:latin typeface="+mj-ea"/>
                <a:ea typeface="+mj-ea"/>
              </a:rPr>
              <a:t>结构</a:t>
            </a:r>
            <a:endParaRPr lang="en-US" altLang="zh-CN" sz="2800" b="0" dirty="0">
              <a:effectLst/>
              <a:latin typeface="+mj-ea"/>
              <a:ea typeface="+mj-ea"/>
            </a:endParaRPr>
          </a:p>
        </p:txBody>
      </p:sp>
      <p:sp>
        <p:nvSpPr>
          <p:cNvPr id="27" name="文本框 26">
            <a:extLst>
              <a:ext uri="{FF2B5EF4-FFF2-40B4-BE49-F238E27FC236}">
                <a16:creationId xmlns:a16="http://schemas.microsoft.com/office/drawing/2014/main" id="{D294B2D8-3F5F-9E61-8037-4809E4E48B58}"/>
              </a:ext>
            </a:extLst>
          </p:cNvPr>
          <p:cNvSpPr txBox="1"/>
          <p:nvPr/>
        </p:nvSpPr>
        <p:spPr>
          <a:xfrm>
            <a:off x="4311618" y="2649964"/>
            <a:ext cx="2702341"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物质最基本的微粒是分子，而分子是由不同元素的原子结合而成</a:t>
            </a:r>
            <a:endParaRPr lang="zh-CN" altLang="en-US" sz="1400" dirty="0">
              <a:solidFill>
                <a:schemeClr val="bg1"/>
              </a:solidFill>
              <a:latin typeface="+mn-ea"/>
            </a:endParaRPr>
          </a:p>
        </p:txBody>
      </p:sp>
      <p:sp>
        <p:nvSpPr>
          <p:cNvPr id="28" name="文本框 27">
            <a:extLst>
              <a:ext uri="{FF2B5EF4-FFF2-40B4-BE49-F238E27FC236}">
                <a16:creationId xmlns:a16="http://schemas.microsoft.com/office/drawing/2014/main" id="{8064E020-55B9-70BE-1C9C-6C49A51E5FAF}"/>
              </a:ext>
            </a:extLst>
          </p:cNvPr>
          <p:cNvSpPr txBox="1"/>
          <p:nvPr/>
        </p:nvSpPr>
        <p:spPr>
          <a:xfrm>
            <a:off x="8212066" y="2494757"/>
            <a:ext cx="2702341" cy="909864"/>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一个生命体中包含有许多不同的物质，这些物质的组成又包含不同的原子</a:t>
            </a:r>
            <a:endParaRPr lang="zh-CN" altLang="en-US" sz="1400" dirty="0">
              <a:solidFill>
                <a:schemeClr val="bg1"/>
              </a:solidFill>
              <a:latin typeface="+mn-ea"/>
            </a:endParaRPr>
          </a:p>
        </p:txBody>
      </p:sp>
      <p:sp>
        <p:nvSpPr>
          <p:cNvPr id="29" name="文本框 28">
            <a:extLst>
              <a:ext uri="{FF2B5EF4-FFF2-40B4-BE49-F238E27FC236}">
                <a16:creationId xmlns:a16="http://schemas.microsoft.com/office/drawing/2014/main" id="{5472A4C6-F9F8-1EB7-1110-69DF2BF02BCC}"/>
              </a:ext>
            </a:extLst>
          </p:cNvPr>
          <p:cNvSpPr txBox="1"/>
          <p:nvPr/>
        </p:nvSpPr>
        <p:spPr>
          <a:xfrm>
            <a:off x="4311618" y="4546229"/>
            <a:ext cx="2702341" cy="909864"/>
          </a:xfrm>
          <a:prstGeom prst="rect">
            <a:avLst/>
          </a:prstGeom>
          <a:noFill/>
        </p:spPr>
        <p:txBody>
          <a:bodyPr wrap="square" rtlCol="0">
            <a:noAutofit/>
          </a:bodyPr>
          <a:lstStyle/>
          <a:p>
            <a:pPr>
              <a:lnSpc>
                <a:spcPct val="130000"/>
              </a:lnSpc>
            </a:pPr>
            <a:r>
              <a:rPr lang="zh-CN" altLang="en-US" sz="1400" b="0" i="0" dirty="0">
                <a:effectLst/>
                <a:latin typeface="+mn-ea"/>
              </a:rPr>
              <a:t>太阳系是由发光发热的巨大的核反应堆和围绕太阳旋转的几大行星组成</a:t>
            </a:r>
            <a:endParaRPr lang="zh-CN" altLang="en-US" sz="1400" dirty="0">
              <a:latin typeface="+mn-ea"/>
            </a:endParaRPr>
          </a:p>
        </p:txBody>
      </p:sp>
      <p:sp>
        <p:nvSpPr>
          <p:cNvPr id="30" name="文本框 29">
            <a:extLst>
              <a:ext uri="{FF2B5EF4-FFF2-40B4-BE49-F238E27FC236}">
                <a16:creationId xmlns:a16="http://schemas.microsoft.com/office/drawing/2014/main" id="{07C587D7-A5FC-5E00-61E3-E6A9D4E5D797}"/>
              </a:ext>
            </a:extLst>
          </p:cNvPr>
          <p:cNvSpPr txBox="1"/>
          <p:nvPr/>
        </p:nvSpPr>
        <p:spPr>
          <a:xfrm>
            <a:off x="8212066" y="4546229"/>
            <a:ext cx="2702341" cy="909864"/>
          </a:xfrm>
          <a:prstGeom prst="rect">
            <a:avLst/>
          </a:prstGeom>
          <a:noFill/>
        </p:spPr>
        <p:txBody>
          <a:bodyPr wrap="square" rtlCol="0">
            <a:noAutofit/>
          </a:bodyPr>
          <a:lstStyle/>
          <a:p>
            <a:pPr>
              <a:lnSpc>
                <a:spcPct val="130000"/>
              </a:lnSpc>
            </a:pPr>
            <a:r>
              <a:rPr lang="zh-CN" altLang="en-US" sz="1400" b="0" i="0" dirty="0">
                <a:effectLst/>
                <a:latin typeface="+mn-ea"/>
              </a:rPr>
              <a:t>宇宙可能是一个巨大的生命体，太阳系乃至银河系，只不过是这个巨大生命体中的一个组织</a:t>
            </a:r>
            <a:endParaRPr lang="zh-CN" altLang="en-US" sz="1400" dirty="0">
              <a:latin typeface="+mn-ea"/>
            </a:endParaRPr>
          </a:p>
        </p:txBody>
      </p:sp>
      <p:sp>
        <p:nvSpPr>
          <p:cNvPr id="33" name="星形: 四角 32">
            <a:extLst>
              <a:ext uri="{FF2B5EF4-FFF2-40B4-BE49-F238E27FC236}">
                <a16:creationId xmlns:a16="http://schemas.microsoft.com/office/drawing/2014/main" id="{A7AD14D7-6A37-7E03-4B98-D194F69CC170}"/>
              </a:ext>
            </a:extLst>
          </p:cNvPr>
          <p:cNvSpPr/>
          <p:nvPr/>
        </p:nvSpPr>
        <p:spPr>
          <a:xfrm flipH="1">
            <a:off x="740519" y="5307978"/>
            <a:ext cx="285330" cy="285330"/>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4" name="星形: 四角 33">
            <a:extLst>
              <a:ext uri="{FF2B5EF4-FFF2-40B4-BE49-F238E27FC236}">
                <a16:creationId xmlns:a16="http://schemas.microsoft.com/office/drawing/2014/main" id="{C69FC766-0E3E-81F3-AEF1-4BB46D9420A8}"/>
              </a:ext>
            </a:extLst>
          </p:cNvPr>
          <p:cNvSpPr/>
          <p:nvPr/>
        </p:nvSpPr>
        <p:spPr>
          <a:xfrm flipH="1">
            <a:off x="11107486" y="869134"/>
            <a:ext cx="246221" cy="246221"/>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1433727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1B28A11-AC9A-E5E7-24F9-3B23DD4ECC70}"/>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17" name="文本框 16">
            <a:extLst>
              <a:ext uri="{FF2B5EF4-FFF2-40B4-BE49-F238E27FC236}">
                <a16:creationId xmlns:a16="http://schemas.microsoft.com/office/drawing/2014/main" id="{9334C00D-AFB2-D1B5-47AF-2F04B620DD16}"/>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5" name="文本框 4">
            <a:extLst>
              <a:ext uri="{FF2B5EF4-FFF2-40B4-BE49-F238E27FC236}">
                <a16:creationId xmlns:a16="http://schemas.microsoft.com/office/drawing/2014/main" id="{228F7E8E-4098-C952-BE1D-541081FC52DE}"/>
              </a:ext>
            </a:extLst>
          </p:cNvPr>
          <p:cNvSpPr txBox="1"/>
          <p:nvPr/>
        </p:nvSpPr>
        <p:spPr>
          <a:xfrm>
            <a:off x="2965195" y="1988971"/>
            <a:ext cx="6261610" cy="1811039"/>
          </a:xfrm>
          <a:prstGeom prst="rect">
            <a:avLst/>
          </a:prstGeom>
          <a:noFill/>
          <a:ln w="3175">
            <a:noFill/>
          </a:ln>
        </p:spPr>
        <p:txBody>
          <a:bodyPr wrap="none" rtlCol="0">
            <a:noAutofit/>
          </a:bodyPr>
          <a:lstStyle>
            <a:defPPr>
              <a:defRPr lang="zh-CN"/>
            </a:defPPr>
            <a:lvl1pPr algn="ctr">
              <a:defRPr sz="11500">
                <a:ln w="19050">
                  <a:gradFill>
                    <a:gsLst>
                      <a:gs pos="0">
                        <a:schemeClr val="tx1">
                          <a:lumMod val="50000"/>
                          <a:lumOff val="50000"/>
                        </a:schemeClr>
                      </a:gs>
                      <a:gs pos="50000">
                        <a:schemeClr val="tx1">
                          <a:alpha val="0"/>
                        </a:schemeClr>
                      </a:gs>
                    </a:gsLst>
                    <a:lin ang="5400000" scaled="1"/>
                  </a:gradFill>
                </a:ln>
                <a:noFill/>
                <a:latin typeface="优设标题黑" panose="00000500000000000000" pitchFamily="2" charset="-122"/>
                <a:ea typeface="优设标题黑" panose="00000500000000000000" pitchFamily="2" charset="-122"/>
              </a:defRPr>
            </a:lvl1pPr>
          </a:lstStyle>
          <a:p>
            <a:r>
              <a:rPr lang="zh-CN" altLang="en-US" dirty="0"/>
              <a:t>八大行星</a:t>
            </a:r>
          </a:p>
        </p:txBody>
      </p:sp>
      <p:sp>
        <p:nvSpPr>
          <p:cNvPr id="6" name="文本框 5">
            <a:extLst>
              <a:ext uri="{FF2B5EF4-FFF2-40B4-BE49-F238E27FC236}">
                <a16:creationId xmlns:a16="http://schemas.microsoft.com/office/drawing/2014/main" id="{578F260A-0B5C-0446-CE8C-54A1FE93C6F8}"/>
              </a:ext>
            </a:extLst>
          </p:cNvPr>
          <p:cNvSpPr txBox="1"/>
          <p:nvPr/>
        </p:nvSpPr>
        <p:spPr>
          <a:xfrm>
            <a:off x="2965196" y="2376496"/>
            <a:ext cx="6261610" cy="1811039"/>
          </a:xfrm>
          <a:prstGeom prst="rect">
            <a:avLst/>
          </a:prstGeom>
          <a:noFill/>
          <a:ln w="3175">
            <a:noFill/>
          </a:ln>
        </p:spPr>
        <p:txBody>
          <a:bodyPr wrap="none" rtlCol="0">
            <a:noAutofit/>
          </a:bodyPr>
          <a:lstStyle>
            <a:defPPr>
              <a:defRPr lang="zh-CN"/>
            </a:defPPr>
            <a:lvl1pPr algn="ctr">
              <a:defRPr sz="11500">
                <a:ln w="19050">
                  <a:solidFill>
                    <a:schemeClr val="tx1"/>
                  </a:solidFill>
                </a:ln>
                <a:solidFill>
                  <a:schemeClr val="accent3">
                    <a:lumMod val="60000"/>
                    <a:lumOff val="40000"/>
                  </a:schemeClr>
                </a:solidFill>
                <a:latin typeface="优设标题黑" panose="00000500000000000000" pitchFamily="2" charset="-122"/>
                <a:ea typeface="优设标题黑" panose="00000500000000000000" pitchFamily="2" charset="-122"/>
              </a:defRPr>
            </a:lvl1pPr>
          </a:lstStyle>
          <a:p>
            <a:r>
              <a:rPr lang="zh-CN" altLang="en-US" dirty="0"/>
              <a:t>八大行星</a:t>
            </a:r>
          </a:p>
        </p:txBody>
      </p:sp>
      <p:sp>
        <p:nvSpPr>
          <p:cNvPr id="9" name="矩形: 圆角 8">
            <a:extLst>
              <a:ext uri="{FF2B5EF4-FFF2-40B4-BE49-F238E27FC236}">
                <a16:creationId xmlns:a16="http://schemas.microsoft.com/office/drawing/2014/main" id="{746EE5E1-BDBD-3DCE-2546-2D7884A52C66}"/>
              </a:ext>
            </a:extLst>
          </p:cNvPr>
          <p:cNvSpPr/>
          <p:nvPr/>
        </p:nvSpPr>
        <p:spPr>
          <a:xfrm>
            <a:off x="1250066" y="1190048"/>
            <a:ext cx="1574157" cy="271038"/>
          </a:xfrm>
          <a:prstGeom prst="roundRect">
            <a:avLst>
              <a:gd name="adj" fmla="val 500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15" name="图片 14">
            <a:extLst>
              <a:ext uri="{FF2B5EF4-FFF2-40B4-BE49-F238E27FC236}">
                <a16:creationId xmlns:a16="http://schemas.microsoft.com/office/drawing/2014/main" id="{2BD4394C-616D-1A3F-752E-866849241EAD}"/>
              </a:ext>
            </a:extLst>
          </p:cNvPr>
          <p:cNvPicPr>
            <a:picLocks noChangeAspect="1"/>
          </p:cNvPicPr>
          <p:nvPr/>
        </p:nvPicPr>
        <p:blipFill>
          <a:blip r:embed="rId2"/>
          <a:srcRect l="19741" b="12670"/>
          <a:stretch>
            <a:fillRect/>
          </a:stretch>
        </p:blipFill>
        <p:spPr>
          <a:xfrm>
            <a:off x="0" y="3315382"/>
            <a:ext cx="5025531" cy="3542619"/>
          </a:xfrm>
          <a:custGeom>
            <a:avLst/>
            <a:gdLst>
              <a:gd name="connsiteX0" fmla="*/ 0 w 5025531"/>
              <a:gd name="connsiteY0" fmla="*/ 0 h 3542619"/>
              <a:gd name="connsiteX1" fmla="*/ 5025531 w 5025531"/>
              <a:gd name="connsiteY1" fmla="*/ 0 h 3542619"/>
              <a:gd name="connsiteX2" fmla="*/ 5025531 w 5025531"/>
              <a:gd name="connsiteY2" fmla="*/ 3542619 h 3542619"/>
              <a:gd name="connsiteX3" fmla="*/ 0 w 5025531"/>
              <a:gd name="connsiteY3" fmla="*/ 3542619 h 3542619"/>
            </a:gdLst>
            <a:ahLst/>
            <a:cxnLst>
              <a:cxn ang="0">
                <a:pos x="connsiteX0" y="connsiteY0"/>
              </a:cxn>
              <a:cxn ang="0">
                <a:pos x="connsiteX1" y="connsiteY1"/>
              </a:cxn>
              <a:cxn ang="0">
                <a:pos x="connsiteX2" y="connsiteY2"/>
              </a:cxn>
              <a:cxn ang="0">
                <a:pos x="connsiteX3" y="connsiteY3"/>
              </a:cxn>
            </a:cxnLst>
            <a:rect l="l" t="t" r="r" b="b"/>
            <a:pathLst>
              <a:path w="5025531" h="3542619">
                <a:moveTo>
                  <a:pt x="0" y="0"/>
                </a:moveTo>
                <a:lnTo>
                  <a:pt x="5025531" y="0"/>
                </a:lnTo>
                <a:lnTo>
                  <a:pt x="5025531" y="3542619"/>
                </a:lnTo>
                <a:lnTo>
                  <a:pt x="0" y="3542619"/>
                </a:lnTo>
                <a:close/>
              </a:path>
            </a:pathLst>
          </a:custGeom>
        </p:spPr>
      </p:pic>
      <p:sp>
        <p:nvSpPr>
          <p:cNvPr id="14" name="文本框 13">
            <a:extLst>
              <a:ext uri="{FF2B5EF4-FFF2-40B4-BE49-F238E27FC236}">
                <a16:creationId xmlns:a16="http://schemas.microsoft.com/office/drawing/2014/main" id="{E801FFCF-C357-3905-35CC-544619ECC24B}"/>
              </a:ext>
            </a:extLst>
          </p:cNvPr>
          <p:cNvSpPr txBox="1"/>
          <p:nvPr/>
        </p:nvSpPr>
        <p:spPr>
          <a:xfrm>
            <a:off x="1574566" y="1202186"/>
            <a:ext cx="1217948" cy="246762"/>
          </a:xfrm>
          <a:prstGeom prst="rect">
            <a:avLst/>
          </a:prstGeom>
          <a:noFill/>
        </p:spPr>
        <p:txBody>
          <a:bodyPr wrap="square" rtlCol="0">
            <a:noAutofit/>
          </a:bodyPr>
          <a:lstStyle>
            <a:defPPr>
              <a:defRPr lang="zh-CN"/>
            </a:defPPr>
            <a:lvl1pPr algn="dist">
              <a:defRPr sz="1200">
                <a:latin typeface="+mj-ea"/>
                <a:ea typeface="+mj-ea"/>
              </a:defRPr>
            </a:lvl1pPr>
          </a:lstStyle>
          <a:p>
            <a:r>
              <a:rPr lang="en-US" altLang="zh-CN" dirty="0"/>
              <a:t>PART 04</a:t>
            </a:r>
            <a:endParaRPr lang="zh-CN" altLang="en-US" dirty="0"/>
          </a:p>
        </p:txBody>
      </p:sp>
      <p:sp>
        <p:nvSpPr>
          <p:cNvPr id="18" name="星形: 四角 17">
            <a:extLst>
              <a:ext uri="{FF2B5EF4-FFF2-40B4-BE49-F238E27FC236}">
                <a16:creationId xmlns:a16="http://schemas.microsoft.com/office/drawing/2014/main" id="{ED1EB4C1-59B6-BBC3-D096-35D510730EF1}"/>
              </a:ext>
            </a:extLst>
          </p:cNvPr>
          <p:cNvSpPr/>
          <p:nvPr/>
        </p:nvSpPr>
        <p:spPr>
          <a:xfrm flipH="1">
            <a:off x="2443429" y="3139350"/>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9" name="星形: 四角 18">
            <a:extLst>
              <a:ext uri="{FF2B5EF4-FFF2-40B4-BE49-F238E27FC236}">
                <a16:creationId xmlns:a16="http://schemas.microsoft.com/office/drawing/2014/main" id="{9FA13ACB-A964-3D66-80E1-129611E16B6E}"/>
              </a:ext>
            </a:extLst>
          </p:cNvPr>
          <p:cNvSpPr/>
          <p:nvPr/>
        </p:nvSpPr>
        <p:spPr>
          <a:xfrm flipH="1">
            <a:off x="9463242" y="3139350"/>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cxnSp>
        <p:nvCxnSpPr>
          <p:cNvPr id="20" name="直接连接符 19">
            <a:extLst>
              <a:ext uri="{FF2B5EF4-FFF2-40B4-BE49-F238E27FC236}">
                <a16:creationId xmlns:a16="http://schemas.microsoft.com/office/drawing/2014/main" id="{E1AEEE45-E4E0-104E-0D34-F07A730C2BD6}"/>
              </a:ext>
            </a:extLst>
          </p:cNvPr>
          <p:cNvCxnSpPr>
            <a:cxnSpLocks/>
          </p:cNvCxnSpPr>
          <p:nvPr/>
        </p:nvCxnSpPr>
        <p:spPr>
          <a:xfrm>
            <a:off x="2690630" y="3917373"/>
            <a:ext cx="68107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E19D6385-8C3E-3008-3C99-E1919DC8B7C6}"/>
              </a:ext>
            </a:extLst>
          </p:cNvPr>
          <p:cNvSpPr txBox="1"/>
          <p:nvPr/>
        </p:nvSpPr>
        <p:spPr>
          <a:xfrm>
            <a:off x="2692537" y="3938164"/>
            <a:ext cx="6806927" cy="495392"/>
          </a:xfrm>
          <a:prstGeom prst="rect">
            <a:avLst/>
          </a:prstGeom>
          <a:noFill/>
        </p:spPr>
        <p:txBody>
          <a:bodyPr wrap="square" rtlCol="0">
            <a:noAutofit/>
          </a:bodyPr>
          <a:lstStyle/>
          <a:p>
            <a:pPr algn="ctr">
              <a:lnSpc>
                <a:spcPct val="130000"/>
              </a:lnSpc>
            </a:pPr>
            <a:r>
              <a:rPr lang="en-US" altLang="zh-CN" sz="1050" dirty="0">
                <a:latin typeface="+mn-ea"/>
              </a:rPr>
              <a:t>Lorem ipsum dolor sit amet, consectetuer adipiscing elit. Maecenas porttitor congue massa. Fusce posuere, magna sed pulvinar ultricies, purus </a:t>
            </a:r>
            <a:r>
              <a:rPr lang="en-US" altLang="zh-CN" sz="1050" dirty="0" err="1">
                <a:latin typeface="+mn-ea"/>
              </a:rPr>
              <a:t>lectus</a:t>
            </a:r>
            <a:r>
              <a:rPr lang="en-US" altLang="zh-CN" sz="1050" dirty="0">
                <a:latin typeface="+mn-ea"/>
              </a:rPr>
              <a:t> </a:t>
            </a:r>
            <a:r>
              <a:rPr lang="en-US" altLang="zh-CN" sz="1050" dirty="0" err="1">
                <a:latin typeface="+mn-ea"/>
              </a:rPr>
              <a:t>malesuada</a:t>
            </a:r>
            <a:endParaRPr lang="en-US" altLang="zh-CN" sz="1050" dirty="0">
              <a:latin typeface="+mn-ea"/>
            </a:endParaRPr>
          </a:p>
        </p:txBody>
      </p:sp>
    </p:spTree>
    <p:extLst>
      <p:ext uri="{BB962C8B-B14F-4D97-AF65-F5344CB8AC3E}">
        <p14:creationId xmlns:p14="http://schemas.microsoft.com/office/powerpoint/2010/main" val="1667559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34F2EDFE-FD22-D8FA-713C-51BD9CBB0EBA}"/>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8" name="文本框 27">
            <a:extLst>
              <a:ext uri="{FF2B5EF4-FFF2-40B4-BE49-F238E27FC236}">
                <a16:creationId xmlns:a16="http://schemas.microsoft.com/office/drawing/2014/main" id="{990FA48B-9E1F-7E82-40DE-49EDAFD980C5}"/>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4" name="组合 3">
            <a:extLst>
              <a:ext uri="{FF2B5EF4-FFF2-40B4-BE49-F238E27FC236}">
                <a16:creationId xmlns:a16="http://schemas.microsoft.com/office/drawing/2014/main" id="{93BA78B3-7A15-8ACC-5D54-EEC69377970F}"/>
              </a:ext>
            </a:extLst>
          </p:cNvPr>
          <p:cNvGrpSpPr/>
          <p:nvPr/>
        </p:nvGrpSpPr>
        <p:grpSpPr>
          <a:xfrm>
            <a:off x="1086473" y="556179"/>
            <a:ext cx="2726991" cy="790420"/>
            <a:chOff x="1086473" y="556179"/>
            <a:chExt cx="2726991" cy="790420"/>
          </a:xfrm>
        </p:grpSpPr>
        <p:sp>
          <p:nvSpPr>
            <p:cNvPr id="5" name="文本框 4">
              <a:extLst>
                <a:ext uri="{FF2B5EF4-FFF2-40B4-BE49-F238E27FC236}">
                  <a16:creationId xmlns:a16="http://schemas.microsoft.com/office/drawing/2014/main" id="{9EF04E4F-2E0B-9441-55B7-AF1449BD2D4F}"/>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八大行星</a:t>
              </a:r>
            </a:p>
          </p:txBody>
        </p:sp>
        <p:sp>
          <p:nvSpPr>
            <p:cNvPr id="6" name="文本框 5">
              <a:extLst>
                <a:ext uri="{FF2B5EF4-FFF2-40B4-BE49-F238E27FC236}">
                  <a16:creationId xmlns:a16="http://schemas.microsoft.com/office/drawing/2014/main" id="{43C52976-A868-F3FA-C287-3D69CAB19702}"/>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BADAXINGXING</a:t>
              </a:r>
              <a:endParaRPr lang="zh-CN" altLang="en-US" sz="1200" dirty="0">
                <a:solidFill>
                  <a:schemeClr val="accent3">
                    <a:lumMod val="60000"/>
                    <a:lumOff val="40000"/>
                  </a:schemeClr>
                </a:solidFill>
                <a:latin typeface="+mn-ea"/>
                <a:ea typeface="+mn-ea"/>
              </a:endParaRPr>
            </a:p>
          </p:txBody>
        </p:sp>
      </p:grpSp>
      <p:pic>
        <p:nvPicPr>
          <p:cNvPr id="7" name="图形 6">
            <a:extLst>
              <a:ext uri="{FF2B5EF4-FFF2-40B4-BE49-F238E27FC236}">
                <a16:creationId xmlns:a16="http://schemas.microsoft.com/office/drawing/2014/main" id="{0C228762-199A-C0BC-8484-C0A4E1B28D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178484" y="2697700"/>
            <a:ext cx="5742110" cy="1235669"/>
          </a:xfrm>
          <a:prstGeom prst="rect">
            <a:avLst/>
          </a:prstGeom>
        </p:spPr>
      </p:pic>
      <p:pic>
        <p:nvPicPr>
          <p:cNvPr id="8" name="图形 7">
            <a:extLst>
              <a:ext uri="{FF2B5EF4-FFF2-40B4-BE49-F238E27FC236}">
                <a16:creationId xmlns:a16="http://schemas.microsoft.com/office/drawing/2014/main" id="{8C9A06D9-AF90-C036-90DE-B12E431E5C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224" y="1840561"/>
            <a:ext cx="8500722" cy="1829306"/>
          </a:xfrm>
          <a:prstGeom prst="rect">
            <a:avLst/>
          </a:prstGeom>
          <a:effectLst>
            <a:outerShdw blurRad="88900" dist="38100" dir="2700000" algn="tl" rotWithShape="0">
              <a:schemeClr val="tx1">
                <a:alpha val="15000"/>
              </a:schemeClr>
            </a:outerShdw>
          </a:effectLst>
        </p:spPr>
      </p:pic>
      <p:sp>
        <p:nvSpPr>
          <p:cNvPr id="9" name="文本框 8">
            <a:extLst>
              <a:ext uri="{FF2B5EF4-FFF2-40B4-BE49-F238E27FC236}">
                <a16:creationId xmlns:a16="http://schemas.microsoft.com/office/drawing/2014/main" id="{7E4C65BF-12B9-C780-3C88-07B35A6D4CEF}"/>
              </a:ext>
            </a:extLst>
          </p:cNvPr>
          <p:cNvSpPr txBox="1"/>
          <p:nvPr/>
        </p:nvSpPr>
        <p:spPr>
          <a:xfrm>
            <a:off x="9572352" y="2718616"/>
            <a:ext cx="1374088" cy="1193837"/>
          </a:xfrm>
          <a:prstGeom prst="rect">
            <a:avLst/>
          </a:prstGeom>
          <a:noFill/>
          <a:ln w="3175">
            <a:noFill/>
          </a:ln>
        </p:spPr>
        <p:txBody>
          <a:bodyPr vert="horz" wrap="square" rtlCol="0">
            <a:noAutofit/>
          </a:bodyPr>
          <a:lstStyle/>
          <a:p>
            <a:pPr algn="r"/>
            <a:r>
              <a:rPr lang="en-US" altLang="zh-CN" sz="7200" dirty="0">
                <a:ln w="19050">
                  <a:noFill/>
                </a:ln>
                <a:latin typeface="优设标题黑" panose="00000500000000000000" pitchFamily="2" charset="-122"/>
                <a:ea typeface="优设标题黑" panose="00000500000000000000" pitchFamily="2" charset="-122"/>
              </a:rPr>
              <a:t>01</a:t>
            </a:r>
            <a:endParaRPr lang="zh-CN" altLang="en-US" sz="7200" dirty="0">
              <a:ln w="19050">
                <a:noFill/>
              </a:ln>
              <a:latin typeface="优设标题黑" panose="00000500000000000000" pitchFamily="2" charset="-122"/>
              <a:ea typeface="优设标题黑" panose="00000500000000000000" pitchFamily="2" charset="-122"/>
            </a:endParaRPr>
          </a:p>
        </p:txBody>
      </p:sp>
      <p:sp>
        <p:nvSpPr>
          <p:cNvPr id="11" name="文本框 10">
            <a:extLst>
              <a:ext uri="{FF2B5EF4-FFF2-40B4-BE49-F238E27FC236}">
                <a16:creationId xmlns:a16="http://schemas.microsoft.com/office/drawing/2014/main" id="{2673ADD8-8B7E-F341-57AF-2FB4B0DF98F6}"/>
              </a:ext>
            </a:extLst>
          </p:cNvPr>
          <p:cNvSpPr txBox="1"/>
          <p:nvPr/>
        </p:nvSpPr>
        <p:spPr>
          <a:xfrm>
            <a:off x="3551221" y="2032754"/>
            <a:ext cx="2443576" cy="523220"/>
          </a:xfrm>
          <a:prstGeom prst="rect">
            <a:avLst/>
          </a:prstGeom>
          <a:noFill/>
        </p:spPr>
        <p:txBody>
          <a:bodyPr wrap="square" rtlCol="0">
            <a:noAutofit/>
          </a:bodyPr>
          <a:lstStyle/>
          <a:p>
            <a:r>
              <a:rPr lang="zh-CN" altLang="en-US" sz="2800" dirty="0">
                <a:latin typeface="+mj-ea"/>
                <a:ea typeface="+mj-ea"/>
              </a:rPr>
              <a:t>水星</a:t>
            </a:r>
            <a:endParaRPr lang="en-US" altLang="zh-CN" sz="2800" b="0" dirty="0">
              <a:effectLst/>
              <a:latin typeface="+mj-ea"/>
              <a:ea typeface="+mj-ea"/>
            </a:endParaRPr>
          </a:p>
        </p:txBody>
      </p:sp>
      <p:cxnSp>
        <p:nvCxnSpPr>
          <p:cNvPr id="12" name="直接连接符 11">
            <a:extLst>
              <a:ext uri="{FF2B5EF4-FFF2-40B4-BE49-F238E27FC236}">
                <a16:creationId xmlns:a16="http://schemas.microsoft.com/office/drawing/2014/main" id="{682B6C1C-6F6A-64FB-C5C2-AB9150D41D2D}"/>
              </a:ext>
            </a:extLst>
          </p:cNvPr>
          <p:cNvCxnSpPr/>
          <p:nvPr/>
        </p:nvCxnSpPr>
        <p:spPr>
          <a:xfrm>
            <a:off x="3637092" y="2514410"/>
            <a:ext cx="19015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16184BF3-D8C7-6908-27DC-97772807301E}"/>
              </a:ext>
            </a:extLst>
          </p:cNvPr>
          <p:cNvSpPr txBox="1"/>
          <p:nvPr/>
        </p:nvSpPr>
        <p:spPr>
          <a:xfrm>
            <a:off x="3551221" y="2567811"/>
            <a:ext cx="5735247" cy="909864"/>
          </a:xfrm>
          <a:prstGeom prst="rect">
            <a:avLst/>
          </a:prstGeom>
          <a:noFill/>
        </p:spPr>
        <p:txBody>
          <a:bodyPr wrap="square" rtlCol="0">
            <a:noAutofit/>
          </a:bodyPr>
          <a:lstStyle/>
          <a:p>
            <a:pPr>
              <a:lnSpc>
                <a:spcPct val="130000"/>
              </a:lnSpc>
            </a:pPr>
            <a:r>
              <a:rPr lang="zh-CN" altLang="en-US" sz="1400" b="0" i="0" dirty="0">
                <a:effectLst/>
                <a:latin typeface="+mn-ea"/>
              </a:rPr>
              <a:t>水星最接近太阳 ，是太阳系中体积和质量最小的行星。常和太阳同时出没，中国古代称之它为</a:t>
            </a:r>
            <a:r>
              <a:rPr lang="en-US" altLang="zh-CN" sz="1400" b="0" i="0" dirty="0">
                <a:effectLst/>
                <a:latin typeface="+mn-ea"/>
              </a:rPr>
              <a:t>"</a:t>
            </a:r>
            <a:r>
              <a:rPr lang="zh-CN" altLang="en-US" sz="1400" b="0" i="0" dirty="0">
                <a:effectLst/>
                <a:latin typeface="+mn-ea"/>
              </a:rPr>
              <a:t>辰星</a:t>
            </a:r>
            <a:r>
              <a:rPr lang="en-US" altLang="zh-CN" sz="1400" b="0" i="0" dirty="0">
                <a:effectLst/>
                <a:latin typeface="+mn-ea"/>
              </a:rPr>
              <a:t>"</a:t>
            </a:r>
            <a:r>
              <a:rPr lang="zh-CN" altLang="en-US" sz="1400" b="0" i="0" dirty="0">
                <a:effectLst/>
                <a:latin typeface="+mn-ea"/>
              </a:rPr>
              <a:t>。水星在直径上小于两个卫星</a:t>
            </a:r>
            <a:r>
              <a:rPr lang="en-US" altLang="zh-CN" sz="1400" b="0" i="0" dirty="0">
                <a:effectLst/>
                <a:latin typeface="+mn-ea"/>
              </a:rPr>
              <a:t>--</a:t>
            </a:r>
            <a:r>
              <a:rPr lang="zh-CN" altLang="en-US" sz="1400" dirty="0">
                <a:latin typeface="+mn-ea"/>
              </a:rPr>
              <a:t>木卫三</a:t>
            </a:r>
            <a:r>
              <a:rPr lang="zh-CN" altLang="en-US" sz="1400" b="0" i="0" dirty="0">
                <a:effectLst/>
                <a:latin typeface="+mn-ea"/>
              </a:rPr>
              <a:t>和</a:t>
            </a:r>
            <a:r>
              <a:rPr lang="zh-CN" altLang="en-US" sz="1400" dirty="0">
                <a:latin typeface="+mn-ea"/>
              </a:rPr>
              <a:t>土卫六</a:t>
            </a:r>
            <a:r>
              <a:rPr lang="zh-CN" altLang="en-US" sz="1400" b="0" i="0" dirty="0">
                <a:effectLst/>
                <a:latin typeface="+mn-ea"/>
              </a:rPr>
              <a:t>。</a:t>
            </a:r>
            <a:endParaRPr lang="zh-CN" altLang="en-US" sz="1400" dirty="0">
              <a:latin typeface="+mn-ea"/>
            </a:endParaRPr>
          </a:p>
        </p:txBody>
      </p:sp>
      <p:pic>
        <p:nvPicPr>
          <p:cNvPr id="14" name="图形 13">
            <a:extLst>
              <a:ext uri="{FF2B5EF4-FFF2-40B4-BE49-F238E27FC236}">
                <a16:creationId xmlns:a16="http://schemas.microsoft.com/office/drawing/2014/main" id="{4E8A4F97-572A-DE4F-A7CD-BF7FCACA8C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178484" y="5073056"/>
            <a:ext cx="5742110" cy="1235669"/>
          </a:xfrm>
          <a:prstGeom prst="rect">
            <a:avLst/>
          </a:prstGeom>
        </p:spPr>
      </p:pic>
      <p:pic>
        <p:nvPicPr>
          <p:cNvPr id="15" name="图形 14">
            <a:extLst>
              <a:ext uri="{FF2B5EF4-FFF2-40B4-BE49-F238E27FC236}">
                <a16:creationId xmlns:a16="http://schemas.microsoft.com/office/drawing/2014/main" id="{D37C1C7A-A2C3-4181-9B80-42036B101D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224" y="4215917"/>
            <a:ext cx="8500722" cy="1829306"/>
          </a:xfrm>
          <a:prstGeom prst="rect">
            <a:avLst/>
          </a:prstGeom>
          <a:effectLst>
            <a:outerShdw blurRad="88900" dist="38100" dir="2700000" algn="tl" rotWithShape="0">
              <a:schemeClr val="tx1">
                <a:alpha val="15000"/>
              </a:schemeClr>
            </a:outerShdw>
          </a:effectLst>
        </p:spPr>
      </p:pic>
      <p:sp>
        <p:nvSpPr>
          <p:cNvPr id="16" name="文本框 15">
            <a:extLst>
              <a:ext uri="{FF2B5EF4-FFF2-40B4-BE49-F238E27FC236}">
                <a16:creationId xmlns:a16="http://schemas.microsoft.com/office/drawing/2014/main" id="{D310724D-9172-BD4D-4EB5-96B60DB61A71}"/>
              </a:ext>
            </a:extLst>
          </p:cNvPr>
          <p:cNvSpPr txBox="1"/>
          <p:nvPr/>
        </p:nvSpPr>
        <p:spPr>
          <a:xfrm>
            <a:off x="9268966" y="5093972"/>
            <a:ext cx="1677474" cy="1193837"/>
          </a:xfrm>
          <a:prstGeom prst="rect">
            <a:avLst/>
          </a:prstGeom>
          <a:noFill/>
          <a:ln w="3175">
            <a:noFill/>
          </a:ln>
        </p:spPr>
        <p:txBody>
          <a:bodyPr vert="horz" wrap="square" rtlCol="0">
            <a:noAutofit/>
          </a:bodyPr>
          <a:lstStyle/>
          <a:p>
            <a:pPr algn="r"/>
            <a:r>
              <a:rPr lang="en-US" altLang="zh-CN" sz="7200" dirty="0">
                <a:ln w="19050">
                  <a:noFill/>
                </a:ln>
                <a:latin typeface="优设标题黑" panose="00000500000000000000" pitchFamily="2" charset="-122"/>
                <a:ea typeface="优设标题黑" panose="00000500000000000000" pitchFamily="2" charset="-122"/>
              </a:rPr>
              <a:t>02</a:t>
            </a:r>
            <a:endParaRPr lang="zh-CN" altLang="en-US" sz="7200" dirty="0">
              <a:ln w="19050">
                <a:noFill/>
              </a:ln>
              <a:latin typeface="优设标题黑" panose="00000500000000000000" pitchFamily="2" charset="-122"/>
              <a:ea typeface="优设标题黑" panose="00000500000000000000" pitchFamily="2" charset="-122"/>
            </a:endParaRPr>
          </a:p>
        </p:txBody>
      </p:sp>
      <p:sp>
        <p:nvSpPr>
          <p:cNvPr id="18" name="文本框 17">
            <a:extLst>
              <a:ext uri="{FF2B5EF4-FFF2-40B4-BE49-F238E27FC236}">
                <a16:creationId xmlns:a16="http://schemas.microsoft.com/office/drawing/2014/main" id="{03FC16BD-DC4D-2E9D-DA85-30BA85EEB251}"/>
              </a:ext>
            </a:extLst>
          </p:cNvPr>
          <p:cNvSpPr txBox="1"/>
          <p:nvPr/>
        </p:nvSpPr>
        <p:spPr>
          <a:xfrm>
            <a:off x="3551221" y="4408110"/>
            <a:ext cx="2443576" cy="523220"/>
          </a:xfrm>
          <a:prstGeom prst="rect">
            <a:avLst/>
          </a:prstGeom>
          <a:noFill/>
        </p:spPr>
        <p:txBody>
          <a:bodyPr wrap="square" rtlCol="0">
            <a:noAutofit/>
          </a:bodyPr>
          <a:lstStyle/>
          <a:p>
            <a:r>
              <a:rPr lang="zh-CN" altLang="en-US" sz="2800" dirty="0">
                <a:latin typeface="+mj-ea"/>
                <a:ea typeface="+mj-ea"/>
              </a:rPr>
              <a:t>金星</a:t>
            </a:r>
            <a:endParaRPr lang="en-US" altLang="zh-CN" sz="2800" b="0" dirty="0">
              <a:effectLst/>
              <a:latin typeface="+mj-ea"/>
              <a:ea typeface="+mj-ea"/>
            </a:endParaRPr>
          </a:p>
        </p:txBody>
      </p:sp>
      <p:cxnSp>
        <p:nvCxnSpPr>
          <p:cNvPr id="19" name="直接连接符 18">
            <a:extLst>
              <a:ext uri="{FF2B5EF4-FFF2-40B4-BE49-F238E27FC236}">
                <a16:creationId xmlns:a16="http://schemas.microsoft.com/office/drawing/2014/main" id="{8BCF73CD-3986-938E-BBAA-2FF51D00F492}"/>
              </a:ext>
            </a:extLst>
          </p:cNvPr>
          <p:cNvCxnSpPr/>
          <p:nvPr/>
        </p:nvCxnSpPr>
        <p:spPr>
          <a:xfrm>
            <a:off x="3637092" y="4889766"/>
            <a:ext cx="19015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E300E57D-4773-F62C-64AA-5BA8331427D1}"/>
              </a:ext>
            </a:extLst>
          </p:cNvPr>
          <p:cNvSpPr txBox="1"/>
          <p:nvPr/>
        </p:nvSpPr>
        <p:spPr>
          <a:xfrm>
            <a:off x="3551221" y="4943167"/>
            <a:ext cx="5735247" cy="909864"/>
          </a:xfrm>
          <a:prstGeom prst="rect">
            <a:avLst/>
          </a:prstGeom>
          <a:noFill/>
        </p:spPr>
        <p:txBody>
          <a:bodyPr wrap="square" rtlCol="0">
            <a:noAutofit/>
          </a:bodyPr>
          <a:lstStyle/>
          <a:p>
            <a:pPr>
              <a:lnSpc>
                <a:spcPct val="130000"/>
              </a:lnSpc>
            </a:pPr>
            <a:r>
              <a:rPr lang="zh-CN" altLang="en-US" sz="1400" b="0" i="0" dirty="0">
                <a:effectLst/>
                <a:latin typeface="+mn-ea"/>
              </a:rPr>
              <a:t>金星</a:t>
            </a:r>
            <a:r>
              <a:rPr lang="en-US" altLang="zh-CN" sz="1400" b="0" i="0" dirty="0">
                <a:effectLst/>
                <a:latin typeface="+mn-ea"/>
              </a:rPr>
              <a:t>(</a:t>
            </a:r>
            <a:r>
              <a:rPr lang="zh-CN" altLang="en-US" sz="1400" b="0" i="0" dirty="0">
                <a:effectLst/>
                <a:latin typeface="+mn-ea"/>
              </a:rPr>
              <a:t>希腊语</a:t>
            </a:r>
            <a:r>
              <a:rPr lang="en-US" altLang="zh-CN" sz="1400" b="0" i="0" dirty="0">
                <a:effectLst/>
                <a:latin typeface="+mn-ea"/>
              </a:rPr>
              <a:t>:</a:t>
            </a:r>
            <a:r>
              <a:rPr lang="en-US" altLang="zh-CN" sz="1400" b="0" i="0" dirty="0" err="1">
                <a:effectLst/>
                <a:latin typeface="+mn-ea"/>
              </a:rPr>
              <a:t>Ἀφροδίτη</a:t>
            </a:r>
            <a:r>
              <a:rPr lang="zh-CN" altLang="en-US" sz="1400" b="0" i="0" dirty="0">
                <a:effectLst/>
                <a:latin typeface="+mn-ea"/>
              </a:rPr>
              <a:t>，音译</a:t>
            </a:r>
            <a:r>
              <a:rPr lang="zh-CN" altLang="en-US" sz="1400" dirty="0">
                <a:latin typeface="+mn-ea"/>
              </a:rPr>
              <a:t>阿佛洛狄忒</a:t>
            </a:r>
            <a:r>
              <a:rPr lang="en-US" altLang="zh-CN" sz="1400" b="0" i="0" dirty="0">
                <a:effectLst/>
                <a:latin typeface="+mn-ea"/>
              </a:rPr>
              <a:t>;</a:t>
            </a:r>
            <a:r>
              <a:rPr lang="zh-CN" altLang="en-US" sz="1400" b="0" i="0" dirty="0">
                <a:effectLst/>
                <a:latin typeface="+mn-ea"/>
              </a:rPr>
              <a:t>巴比伦语</a:t>
            </a:r>
            <a:r>
              <a:rPr lang="en-US" altLang="zh-CN" sz="1400" b="0" i="0" dirty="0">
                <a:effectLst/>
                <a:latin typeface="+mn-ea"/>
              </a:rPr>
              <a:t>:Ishtar)</a:t>
            </a:r>
            <a:r>
              <a:rPr lang="zh-CN" altLang="en-US" sz="1400" b="0" i="0" dirty="0">
                <a:effectLst/>
                <a:latin typeface="+mn-ea"/>
              </a:rPr>
              <a:t>是美和爱的女神，之所以会如此命名，也许是对古代人来说，它是已知行星中最亮的一颗。</a:t>
            </a:r>
            <a:endParaRPr lang="zh-CN" altLang="en-US" sz="1400" dirty="0">
              <a:latin typeface="+mn-ea"/>
            </a:endParaRPr>
          </a:p>
        </p:txBody>
      </p:sp>
      <p:grpSp>
        <p:nvGrpSpPr>
          <p:cNvPr id="2" name="组合 1">
            <a:extLst>
              <a:ext uri="{FF2B5EF4-FFF2-40B4-BE49-F238E27FC236}">
                <a16:creationId xmlns:a16="http://schemas.microsoft.com/office/drawing/2014/main" id="{E1368F3D-1093-8302-BA50-AF5FF2919CE7}"/>
              </a:ext>
            </a:extLst>
          </p:cNvPr>
          <p:cNvGrpSpPr/>
          <p:nvPr/>
        </p:nvGrpSpPr>
        <p:grpSpPr>
          <a:xfrm>
            <a:off x="1160583" y="1516503"/>
            <a:ext cx="2420683" cy="2109399"/>
            <a:chOff x="1160583" y="1516503"/>
            <a:chExt cx="2420683" cy="2109399"/>
          </a:xfrm>
        </p:grpSpPr>
        <p:pic>
          <p:nvPicPr>
            <p:cNvPr id="21" name="图片 20">
              <a:extLst>
                <a:ext uri="{FF2B5EF4-FFF2-40B4-BE49-F238E27FC236}">
                  <a16:creationId xmlns:a16="http://schemas.microsoft.com/office/drawing/2014/main" id="{22B23838-2AAF-8A7A-785F-3B7A843E1F04}"/>
                </a:ext>
              </a:extLst>
            </p:cNvPr>
            <p:cNvPicPr>
              <a:picLocks noChangeAspect="1"/>
            </p:cNvPicPr>
            <p:nvPr/>
          </p:nvPicPr>
          <p:blipFill>
            <a:blip r:embed="rId6"/>
            <a:stretch>
              <a:fillRect/>
            </a:stretch>
          </p:blipFill>
          <p:spPr>
            <a:xfrm>
              <a:off x="1288902" y="1516503"/>
              <a:ext cx="2115495" cy="2109399"/>
            </a:xfrm>
            <a:prstGeom prst="rect">
              <a:avLst/>
            </a:prstGeom>
          </p:spPr>
        </p:pic>
        <p:sp>
          <p:nvSpPr>
            <p:cNvPr id="22" name="弧形 21">
              <a:extLst>
                <a:ext uri="{FF2B5EF4-FFF2-40B4-BE49-F238E27FC236}">
                  <a16:creationId xmlns:a16="http://schemas.microsoft.com/office/drawing/2014/main" id="{7EAD52B0-D2FC-9A9D-3A91-D7D0A714A1C5}"/>
                </a:ext>
              </a:extLst>
            </p:cNvPr>
            <p:cNvSpPr/>
            <p:nvPr/>
          </p:nvSpPr>
          <p:spPr>
            <a:xfrm rot="20557104">
              <a:off x="1160583" y="2308081"/>
              <a:ext cx="2420683" cy="742502"/>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grpSp>
      <p:grpSp>
        <p:nvGrpSpPr>
          <p:cNvPr id="26" name="组合 25">
            <a:extLst>
              <a:ext uri="{FF2B5EF4-FFF2-40B4-BE49-F238E27FC236}">
                <a16:creationId xmlns:a16="http://schemas.microsoft.com/office/drawing/2014/main" id="{16B7997E-950F-44E0-C971-4FBA9BB518E6}"/>
              </a:ext>
            </a:extLst>
          </p:cNvPr>
          <p:cNvGrpSpPr/>
          <p:nvPr/>
        </p:nvGrpSpPr>
        <p:grpSpPr>
          <a:xfrm>
            <a:off x="1160583" y="3889597"/>
            <a:ext cx="2420683" cy="2109600"/>
            <a:chOff x="1160583" y="3889597"/>
            <a:chExt cx="2420683" cy="2109600"/>
          </a:xfrm>
        </p:grpSpPr>
        <p:pic>
          <p:nvPicPr>
            <p:cNvPr id="25" name="图片 24">
              <a:extLst>
                <a:ext uri="{FF2B5EF4-FFF2-40B4-BE49-F238E27FC236}">
                  <a16:creationId xmlns:a16="http://schemas.microsoft.com/office/drawing/2014/main" id="{AFD82487-1138-F600-4FB2-F337D3D7FD12}"/>
                </a:ext>
              </a:extLst>
            </p:cNvPr>
            <p:cNvPicPr>
              <a:picLocks noChangeAspect="1"/>
            </p:cNvPicPr>
            <p:nvPr/>
          </p:nvPicPr>
          <p:blipFill>
            <a:blip r:embed="rId7"/>
            <a:stretch>
              <a:fillRect/>
            </a:stretch>
          </p:blipFill>
          <p:spPr>
            <a:xfrm>
              <a:off x="1318272" y="3889597"/>
              <a:ext cx="2105304" cy="2109600"/>
            </a:xfrm>
            <a:prstGeom prst="rect">
              <a:avLst/>
            </a:prstGeom>
          </p:spPr>
        </p:pic>
        <p:sp>
          <p:nvSpPr>
            <p:cNvPr id="24" name="弧形 23">
              <a:extLst>
                <a:ext uri="{FF2B5EF4-FFF2-40B4-BE49-F238E27FC236}">
                  <a16:creationId xmlns:a16="http://schemas.microsoft.com/office/drawing/2014/main" id="{FB2E3BD0-B47B-97C4-A741-07AAC750AB76}"/>
                </a:ext>
              </a:extLst>
            </p:cNvPr>
            <p:cNvSpPr/>
            <p:nvPr/>
          </p:nvSpPr>
          <p:spPr>
            <a:xfrm rot="20557104">
              <a:off x="1160583" y="4679655"/>
              <a:ext cx="2420683" cy="742502"/>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grpSp>
    </p:spTree>
    <p:extLst>
      <p:ext uri="{BB962C8B-B14F-4D97-AF65-F5344CB8AC3E}">
        <p14:creationId xmlns:p14="http://schemas.microsoft.com/office/powerpoint/2010/main" val="4233316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18A4340E-F2DE-B066-A489-B41D9556EFA0}"/>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8" name="文本框 27">
            <a:extLst>
              <a:ext uri="{FF2B5EF4-FFF2-40B4-BE49-F238E27FC236}">
                <a16:creationId xmlns:a16="http://schemas.microsoft.com/office/drawing/2014/main" id="{4324E3D0-C5F9-E15B-5F35-4058EE807C60}"/>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CC19AF76-DCF7-08C0-7570-E9E83D11024C}"/>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ABFBB04B-36DF-2345-D847-BB3FDA1E20E9}"/>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八大行星</a:t>
              </a:r>
            </a:p>
          </p:txBody>
        </p:sp>
        <p:sp>
          <p:nvSpPr>
            <p:cNvPr id="4" name="文本框 3">
              <a:extLst>
                <a:ext uri="{FF2B5EF4-FFF2-40B4-BE49-F238E27FC236}">
                  <a16:creationId xmlns:a16="http://schemas.microsoft.com/office/drawing/2014/main" id="{DDC2CCB9-4858-DFAE-3B6F-9E918204BB26}"/>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BADAXINGXING</a:t>
              </a:r>
              <a:endParaRPr lang="zh-CN" altLang="en-US" sz="1200" dirty="0">
                <a:solidFill>
                  <a:schemeClr val="accent3">
                    <a:lumMod val="60000"/>
                    <a:lumOff val="40000"/>
                  </a:schemeClr>
                </a:solidFill>
                <a:latin typeface="+mn-ea"/>
                <a:ea typeface="+mn-ea"/>
              </a:endParaRPr>
            </a:p>
          </p:txBody>
        </p:sp>
      </p:grpSp>
      <p:sp>
        <p:nvSpPr>
          <p:cNvPr id="5" name="矩形: 圆角 4">
            <a:extLst>
              <a:ext uri="{FF2B5EF4-FFF2-40B4-BE49-F238E27FC236}">
                <a16:creationId xmlns:a16="http://schemas.microsoft.com/office/drawing/2014/main" id="{2FA4ECC7-3310-B320-55B3-4E7B2323A3B1}"/>
              </a:ext>
            </a:extLst>
          </p:cNvPr>
          <p:cNvSpPr/>
          <p:nvPr/>
        </p:nvSpPr>
        <p:spPr>
          <a:xfrm>
            <a:off x="1092200" y="2097088"/>
            <a:ext cx="2679641" cy="3995737"/>
          </a:xfrm>
          <a:prstGeom prst="roundRect">
            <a:avLst>
              <a:gd name="adj" fmla="val 6585"/>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 name="矩形: 圆角 5">
            <a:extLst>
              <a:ext uri="{FF2B5EF4-FFF2-40B4-BE49-F238E27FC236}">
                <a16:creationId xmlns:a16="http://schemas.microsoft.com/office/drawing/2014/main" id="{ADA71EBC-2CF6-988B-8CF7-7EB507FA46B0}"/>
              </a:ext>
            </a:extLst>
          </p:cNvPr>
          <p:cNvSpPr/>
          <p:nvPr/>
        </p:nvSpPr>
        <p:spPr>
          <a:xfrm>
            <a:off x="4756180" y="2097088"/>
            <a:ext cx="2679641" cy="3995737"/>
          </a:xfrm>
          <a:prstGeom prst="roundRect">
            <a:avLst>
              <a:gd name="adj" fmla="val 6585"/>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 name="矩形: 圆角 6">
            <a:extLst>
              <a:ext uri="{FF2B5EF4-FFF2-40B4-BE49-F238E27FC236}">
                <a16:creationId xmlns:a16="http://schemas.microsoft.com/office/drawing/2014/main" id="{95AF81C7-2755-A3C5-76FA-7127D13B5CBF}"/>
              </a:ext>
            </a:extLst>
          </p:cNvPr>
          <p:cNvSpPr/>
          <p:nvPr/>
        </p:nvSpPr>
        <p:spPr>
          <a:xfrm>
            <a:off x="8420159" y="2097088"/>
            <a:ext cx="2679641" cy="3995737"/>
          </a:xfrm>
          <a:prstGeom prst="roundRect">
            <a:avLst>
              <a:gd name="adj" fmla="val 6585"/>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8" name="图片 7">
            <a:extLst>
              <a:ext uri="{FF2B5EF4-FFF2-40B4-BE49-F238E27FC236}">
                <a16:creationId xmlns:a16="http://schemas.microsoft.com/office/drawing/2014/main" id="{9A506A30-2DFD-DF98-DCC2-3726E9F9A221}"/>
              </a:ext>
            </a:extLst>
          </p:cNvPr>
          <p:cNvPicPr>
            <a:picLocks noChangeAspect="1"/>
          </p:cNvPicPr>
          <p:nvPr/>
        </p:nvPicPr>
        <p:blipFill>
          <a:blip r:embed="rId2"/>
          <a:stretch>
            <a:fillRect/>
          </a:stretch>
        </p:blipFill>
        <p:spPr>
          <a:xfrm>
            <a:off x="1246245" y="1665288"/>
            <a:ext cx="2371550" cy="2371550"/>
          </a:xfrm>
          <a:prstGeom prst="rect">
            <a:avLst/>
          </a:prstGeom>
        </p:spPr>
      </p:pic>
      <p:sp>
        <p:nvSpPr>
          <p:cNvPr id="9" name="弧形 8">
            <a:extLst>
              <a:ext uri="{FF2B5EF4-FFF2-40B4-BE49-F238E27FC236}">
                <a16:creationId xmlns:a16="http://schemas.microsoft.com/office/drawing/2014/main" id="{3A2557E2-E8CB-E78A-1A5F-9F4707B56926}"/>
              </a:ext>
            </a:extLst>
          </p:cNvPr>
          <p:cNvSpPr/>
          <p:nvPr/>
        </p:nvSpPr>
        <p:spPr>
          <a:xfrm rot="20557104">
            <a:off x="805721" y="2603607"/>
            <a:ext cx="3343261" cy="742502"/>
          </a:xfrm>
          <a:prstGeom prst="arc">
            <a:avLst>
              <a:gd name="adj1" fmla="val 21175851"/>
              <a:gd name="adj2" fmla="val 11285627"/>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1" name="矩形: 圆角 10">
            <a:extLst>
              <a:ext uri="{FF2B5EF4-FFF2-40B4-BE49-F238E27FC236}">
                <a16:creationId xmlns:a16="http://schemas.microsoft.com/office/drawing/2014/main" id="{5FAF93B2-072A-A1DE-959A-84920F1DC4FF}"/>
              </a:ext>
            </a:extLst>
          </p:cNvPr>
          <p:cNvSpPr/>
          <p:nvPr/>
        </p:nvSpPr>
        <p:spPr>
          <a:xfrm>
            <a:off x="1491643" y="4214888"/>
            <a:ext cx="1880754" cy="484063"/>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文本框 11">
            <a:extLst>
              <a:ext uri="{FF2B5EF4-FFF2-40B4-BE49-F238E27FC236}">
                <a16:creationId xmlns:a16="http://schemas.microsoft.com/office/drawing/2014/main" id="{DED89B58-9875-B00F-DD74-5DDE8AF0CD11}"/>
              </a:ext>
            </a:extLst>
          </p:cNvPr>
          <p:cNvSpPr txBox="1"/>
          <p:nvPr/>
        </p:nvSpPr>
        <p:spPr>
          <a:xfrm>
            <a:off x="1859264" y="4195309"/>
            <a:ext cx="1145513" cy="523220"/>
          </a:xfrm>
          <a:prstGeom prst="rect">
            <a:avLst/>
          </a:prstGeom>
          <a:noFill/>
        </p:spPr>
        <p:txBody>
          <a:bodyPr wrap="square" rtlCol="0">
            <a:noAutofit/>
          </a:bodyPr>
          <a:lstStyle/>
          <a:p>
            <a:pPr algn="ctr"/>
            <a:r>
              <a:rPr lang="zh-CN" altLang="en-US" sz="2800" b="0" dirty="0">
                <a:solidFill>
                  <a:schemeClr val="bg1"/>
                </a:solidFill>
                <a:effectLst/>
                <a:latin typeface="+mj-ea"/>
                <a:ea typeface="+mj-ea"/>
              </a:rPr>
              <a:t>地球</a:t>
            </a:r>
            <a:endParaRPr lang="en-US" altLang="zh-CN" sz="2800" b="0" dirty="0">
              <a:solidFill>
                <a:schemeClr val="bg1"/>
              </a:solidFill>
              <a:effectLst/>
              <a:latin typeface="+mj-ea"/>
              <a:ea typeface="+mj-ea"/>
            </a:endParaRPr>
          </a:p>
        </p:txBody>
      </p:sp>
      <p:sp>
        <p:nvSpPr>
          <p:cNvPr id="14" name="矩形: 圆角 13">
            <a:extLst>
              <a:ext uri="{FF2B5EF4-FFF2-40B4-BE49-F238E27FC236}">
                <a16:creationId xmlns:a16="http://schemas.microsoft.com/office/drawing/2014/main" id="{FEFBDBDA-834D-6D81-7167-721A93D86CF7}"/>
              </a:ext>
            </a:extLst>
          </p:cNvPr>
          <p:cNvSpPr/>
          <p:nvPr/>
        </p:nvSpPr>
        <p:spPr>
          <a:xfrm>
            <a:off x="5153180" y="4214888"/>
            <a:ext cx="1880754" cy="484063"/>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 name="文本框 14">
            <a:extLst>
              <a:ext uri="{FF2B5EF4-FFF2-40B4-BE49-F238E27FC236}">
                <a16:creationId xmlns:a16="http://schemas.microsoft.com/office/drawing/2014/main" id="{1A79F4D3-0B17-1BEF-0270-5B529D48DC01}"/>
              </a:ext>
            </a:extLst>
          </p:cNvPr>
          <p:cNvSpPr txBox="1"/>
          <p:nvPr/>
        </p:nvSpPr>
        <p:spPr>
          <a:xfrm>
            <a:off x="5520801" y="4195309"/>
            <a:ext cx="1145513" cy="523220"/>
          </a:xfrm>
          <a:prstGeom prst="rect">
            <a:avLst/>
          </a:prstGeom>
          <a:noFill/>
        </p:spPr>
        <p:txBody>
          <a:bodyPr wrap="square" rtlCol="0">
            <a:noAutofit/>
          </a:bodyPr>
          <a:lstStyle/>
          <a:p>
            <a:pPr algn="ctr"/>
            <a:r>
              <a:rPr lang="zh-CN" altLang="en-US" sz="2800" dirty="0">
                <a:solidFill>
                  <a:schemeClr val="bg1"/>
                </a:solidFill>
                <a:latin typeface="+mj-ea"/>
                <a:ea typeface="+mj-ea"/>
              </a:rPr>
              <a:t>火星</a:t>
            </a:r>
            <a:endParaRPr lang="en-US" altLang="zh-CN" sz="2800" b="0" dirty="0">
              <a:solidFill>
                <a:schemeClr val="bg1"/>
              </a:solidFill>
              <a:effectLst/>
              <a:latin typeface="+mj-ea"/>
              <a:ea typeface="+mj-ea"/>
            </a:endParaRPr>
          </a:p>
        </p:txBody>
      </p:sp>
      <p:sp>
        <p:nvSpPr>
          <p:cNvPr id="17" name="矩形: 圆角 16">
            <a:extLst>
              <a:ext uri="{FF2B5EF4-FFF2-40B4-BE49-F238E27FC236}">
                <a16:creationId xmlns:a16="http://schemas.microsoft.com/office/drawing/2014/main" id="{F9BBA1E6-93FC-173D-D263-7DAE90ECB7A0}"/>
              </a:ext>
            </a:extLst>
          </p:cNvPr>
          <p:cNvSpPr/>
          <p:nvPr/>
        </p:nvSpPr>
        <p:spPr>
          <a:xfrm>
            <a:off x="8819602" y="4214888"/>
            <a:ext cx="1880754" cy="484063"/>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8" name="文本框 17">
            <a:extLst>
              <a:ext uri="{FF2B5EF4-FFF2-40B4-BE49-F238E27FC236}">
                <a16:creationId xmlns:a16="http://schemas.microsoft.com/office/drawing/2014/main" id="{6FB1D3F9-A5A3-8D4E-32B1-9CEA696B7570}"/>
              </a:ext>
            </a:extLst>
          </p:cNvPr>
          <p:cNvSpPr txBox="1"/>
          <p:nvPr/>
        </p:nvSpPr>
        <p:spPr>
          <a:xfrm>
            <a:off x="9187223" y="4195309"/>
            <a:ext cx="1145513" cy="523220"/>
          </a:xfrm>
          <a:prstGeom prst="rect">
            <a:avLst/>
          </a:prstGeom>
          <a:noFill/>
        </p:spPr>
        <p:txBody>
          <a:bodyPr wrap="square" rtlCol="0">
            <a:noAutofit/>
          </a:bodyPr>
          <a:lstStyle/>
          <a:p>
            <a:pPr algn="ctr"/>
            <a:r>
              <a:rPr lang="zh-CN" altLang="en-US" sz="2800" dirty="0">
                <a:solidFill>
                  <a:schemeClr val="bg1"/>
                </a:solidFill>
                <a:latin typeface="+mj-ea"/>
                <a:ea typeface="+mj-ea"/>
              </a:rPr>
              <a:t>木星</a:t>
            </a:r>
            <a:endParaRPr lang="en-US" altLang="zh-CN" sz="2800" b="0" dirty="0">
              <a:solidFill>
                <a:schemeClr val="bg1"/>
              </a:solidFill>
              <a:effectLst/>
              <a:latin typeface="+mj-ea"/>
              <a:ea typeface="+mj-ea"/>
            </a:endParaRPr>
          </a:p>
        </p:txBody>
      </p:sp>
      <p:pic>
        <p:nvPicPr>
          <p:cNvPr id="21" name="图片 20">
            <a:extLst>
              <a:ext uri="{FF2B5EF4-FFF2-40B4-BE49-F238E27FC236}">
                <a16:creationId xmlns:a16="http://schemas.microsoft.com/office/drawing/2014/main" id="{7B1E42AF-CBDB-4C54-A7BF-A20FE9410CF6}"/>
              </a:ext>
            </a:extLst>
          </p:cNvPr>
          <p:cNvPicPr>
            <a:picLocks noChangeAspect="1"/>
          </p:cNvPicPr>
          <p:nvPr/>
        </p:nvPicPr>
        <p:blipFill>
          <a:blip r:embed="rId3"/>
          <a:stretch>
            <a:fillRect/>
          </a:stretch>
        </p:blipFill>
        <p:spPr>
          <a:xfrm>
            <a:off x="8576195" y="1665288"/>
            <a:ext cx="2367569" cy="2372400"/>
          </a:xfrm>
          <a:prstGeom prst="rect">
            <a:avLst/>
          </a:prstGeom>
        </p:spPr>
      </p:pic>
      <p:sp>
        <p:nvSpPr>
          <p:cNvPr id="22" name="弧形 21">
            <a:extLst>
              <a:ext uri="{FF2B5EF4-FFF2-40B4-BE49-F238E27FC236}">
                <a16:creationId xmlns:a16="http://schemas.microsoft.com/office/drawing/2014/main" id="{E6E733D1-B6C7-BB64-FD9B-5CC2B366CAE1}"/>
              </a:ext>
            </a:extLst>
          </p:cNvPr>
          <p:cNvSpPr/>
          <p:nvPr/>
        </p:nvSpPr>
        <p:spPr>
          <a:xfrm rot="20557104">
            <a:off x="8119521" y="2603607"/>
            <a:ext cx="3343261" cy="742502"/>
          </a:xfrm>
          <a:prstGeom prst="arc">
            <a:avLst>
              <a:gd name="adj1" fmla="val 21175851"/>
              <a:gd name="adj2" fmla="val 11285627"/>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23" name="文本框 22">
            <a:extLst>
              <a:ext uri="{FF2B5EF4-FFF2-40B4-BE49-F238E27FC236}">
                <a16:creationId xmlns:a16="http://schemas.microsoft.com/office/drawing/2014/main" id="{D21F3631-C146-4C07-85C0-72FB24AC80AB}"/>
              </a:ext>
            </a:extLst>
          </p:cNvPr>
          <p:cNvSpPr txBox="1"/>
          <p:nvPr/>
        </p:nvSpPr>
        <p:spPr>
          <a:xfrm>
            <a:off x="1246245" y="4759624"/>
            <a:ext cx="2371550" cy="1189941"/>
          </a:xfrm>
          <a:prstGeom prst="rect">
            <a:avLst/>
          </a:prstGeom>
          <a:noFill/>
        </p:spPr>
        <p:txBody>
          <a:bodyPr wrap="square" rtlCol="0">
            <a:noAutofit/>
          </a:bodyPr>
          <a:lstStyle/>
          <a:p>
            <a:pPr algn="ctr">
              <a:lnSpc>
                <a:spcPct val="130000"/>
              </a:lnSpc>
            </a:pPr>
            <a:r>
              <a:rPr lang="en-US" altLang="zh-CN" sz="1400" b="0" i="0" dirty="0">
                <a:solidFill>
                  <a:srgbClr val="333333"/>
                </a:solidFill>
                <a:effectLst/>
                <a:latin typeface="思源黑体 CN Normal" panose="020B0400000000000000" pitchFamily="34" charset="-122"/>
              </a:rPr>
              <a:t>Earth</a:t>
            </a:r>
            <a:r>
              <a:rPr lang="zh-CN" altLang="en-US" sz="1400" b="0" i="0" dirty="0">
                <a:solidFill>
                  <a:srgbClr val="333333"/>
                </a:solidFill>
                <a:effectLst/>
                <a:latin typeface="思源黑体 CN Normal" panose="020B0400000000000000" pitchFamily="34" charset="-122"/>
              </a:rPr>
              <a:t>一词来自于古英语及日耳曼语。在罗马神话中，地球女神叫</a:t>
            </a:r>
            <a:r>
              <a:rPr lang="en-US" altLang="zh-CN" sz="1400" b="0" i="0" dirty="0">
                <a:solidFill>
                  <a:srgbClr val="333333"/>
                </a:solidFill>
                <a:effectLst/>
                <a:latin typeface="思源黑体 CN Normal" panose="020B0400000000000000" pitchFamily="34" charset="-122"/>
              </a:rPr>
              <a:t>Tellus</a:t>
            </a:r>
            <a:r>
              <a:rPr lang="zh-CN" altLang="en-US" sz="1400" b="0" i="0" dirty="0">
                <a:solidFill>
                  <a:srgbClr val="333333"/>
                </a:solidFill>
                <a:effectLst/>
                <a:latin typeface="思源黑体 CN Normal" panose="020B0400000000000000" pitchFamily="34" charset="-122"/>
              </a:rPr>
              <a:t>，意思为肥沃的土地</a:t>
            </a:r>
            <a:endParaRPr lang="zh-CN" altLang="en-US" sz="1400" dirty="0">
              <a:latin typeface="思源黑体 CN Normal" panose="020B0400000000000000" pitchFamily="34" charset="-122"/>
            </a:endParaRPr>
          </a:p>
        </p:txBody>
      </p:sp>
      <p:sp>
        <p:nvSpPr>
          <p:cNvPr id="24" name="文本框 23">
            <a:extLst>
              <a:ext uri="{FF2B5EF4-FFF2-40B4-BE49-F238E27FC236}">
                <a16:creationId xmlns:a16="http://schemas.microsoft.com/office/drawing/2014/main" id="{C2F090DA-F0D8-6690-4C00-21ABDE4F74DC}"/>
              </a:ext>
            </a:extLst>
          </p:cNvPr>
          <p:cNvSpPr txBox="1"/>
          <p:nvPr/>
        </p:nvSpPr>
        <p:spPr>
          <a:xfrm>
            <a:off x="4907782" y="4759624"/>
            <a:ext cx="2371550" cy="1188530"/>
          </a:xfrm>
          <a:prstGeom prst="rect">
            <a:avLst/>
          </a:prstGeom>
          <a:noFill/>
        </p:spPr>
        <p:txBody>
          <a:bodyPr wrap="square" rtlCol="0">
            <a:noAutofit/>
          </a:bodyPr>
          <a:lstStyle/>
          <a:p>
            <a:pPr algn="ctr">
              <a:lnSpc>
                <a:spcPct val="130000"/>
              </a:lnSpc>
            </a:pPr>
            <a:r>
              <a:rPr lang="zh-CN" altLang="en-US" sz="1400" b="0" i="0" dirty="0">
                <a:effectLst/>
                <a:latin typeface="+mn-ea"/>
              </a:rPr>
              <a:t>火星</a:t>
            </a:r>
            <a:r>
              <a:rPr lang="en-US" altLang="zh-CN" sz="1400" b="0" i="0" dirty="0">
                <a:effectLst/>
                <a:latin typeface="+mn-ea"/>
              </a:rPr>
              <a:t>(</a:t>
            </a:r>
            <a:r>
              <a:rPr lang="zh-CN" altLang="en-US" sz="1400" b="0" i="0" dirty="0">
                <a:effectLst/>
                <a:latin typeface="+mn-ea"/>
              </a:rPr>
              <a:t>希腊语</a:t>
            </a:r>
            <a:r>
              <a:rPr lang="en-US" altLang="zh-CN" sz="1400" b="0" i="0" dirty="0">
                <a:effectLst/>
                <a:latin typeface="+mn-ea"/>
              </a:rPr>
              <a:t>:</a:t>
            </a:r>
            <a:r>
              <a:rPr lang="en-US" altLang="zh-CN" sz="1400" b="0" i="0" dirty="0" err="1">
                <a:effectLst/>
                <a:latin typeface="+mn-ea"/>
              </a:rPr>
              <a:t>Ἄρης</a:t>
            </a:r>
            <a:r>
              <a:rPr lang="zh-CN" altLang="en-US" sz="1400" b="0" i="0" dirty="0">
                <a:effectLst/>
                <a:latin typeface="+mn-ea"/>
              </a:rPr>
              <a:t>，音译</a:t>
            </a:r>
            <a:r>
              <a:rPr lang="zh-CN" altLang="en-US" sz="1400" dirty="0">
                <a:latin typeface="+mn-ea"/>
              </a:rPr>
              <a:t>阿瑞斯</a:t>
            </a:r>
            <a:r>
              <a:rPr lang="en-US" altLang="zh-CN" sz="1400" b="0" i="0" dirty="0">
                <a:effectLst/>
                <a:latin typeface="+mn-ea"/>
              </a:rPr>
              <a:t>)</a:t>
            </a:r>
            <a:r>
              <a:rPr lang="zh-CN" altLang="en-US" sz="1400" b="0" i="0" dirty="0">
                <a:effectLst/>
                <a:latin typeface="+mn-ea"/>
              </a:rPr>
              <a:t>被称为战神。或许是由于它鲜红的颜色而得来的</a:t>
            </a:r>
            <a:r>
              <a:rPr lang="en-US" altLang="zh-CN" sz="1400" b="0" i="0" dirty="0">
                <a:effectLst/>
                <a:latin typeface="+mn-ea"/>
              </a:rPr>
              <a:t>;</a:t>
            </a:r>
            <a:r>
              <a:rPr lang="zh-CN" altLang="en-US" sz="1400" b="0" i="0" dirty="0">
                <a:effectLst/>
                <a:latin typeface="+mn-ea"/>
              </a:rPr>
              <a:t>火星有时被称为红色行星</a:t>
            </a:r>
            <a:endParaRPr lang="zh-CN" altLang="en-US" sz="1400" dirty="0">
              <a:latin typeface="+mn-ea"/>
            </a:endParaRPr>
          </a:p>
        </p:txBody>
      </p:sp>
      <p:sp>
        <p:nvSpPr>
          <p:cNvPr id="25" name="文本框 24">
            <a:extLst>
              <a:ext uri="{FF2B5EF4-FFF2-40B4-BE49-F238E27FC236}">
                <a16:creationId xmlns:a16="http://schemas.microsoft.com/office/drawing/2014/main" id="{FFBEB9B9-78AD-9E73-B667-71077790DCDD}"/>
              </a:ext>
            </a:extLst>
          </p:cNvPr>
          <p:cNvSpPr txBox="1"/>
          <p:nvPr/>
        </p:nvSpPr>
        <p:spPr>
          <a:xfrm>
            <a:off x="8572214" y="4759624"/>
            <a:ext cx="2371550" cy="1189941"/>
          </a:xfrm>
          <a:prstGeom prst="rect">
            <a:avLst/>
          </a:prstGeom>
          <a:noFill/>
        </p:spPr>
        <p:txBody>
          <a:bodyPr wrap="square" rtlCol="0">
            <a:noAutofit/>
          </a:bodyPr>
          <a:lstStyle/>
          <a:p>
            <a:pPr algn="ctr">
              <a:lnSpc>
                <a:spcPct val="130000"/>
              </a:lnSpc>
            </a:pPr>
            <a:r>
              <a:rPr lang="zh-CN" altLang="en-US" sz="1400" b="0" i="0" dirty="0">
                <a:solidFill>
                  <a:srgbClr val="333333"/>
                </a:solidFill>
                <a:effectLst/>
                <a:latin typeface="+mn-ea"/>
              </a:rPr>
              <a:t>木星是天空中第四亮的物体</a:t>
            </a:r>
            <a:r>
              <a:rPr lang="en-US" altLang="zh-CN" sz="1400" b="0" i="0" dirty="0">
                <a:solidFill>
                  <a:srgbClr val="333333"/>
                </a:solidFill>
                <a:effectLst/>
                <a:latin typeface="+mn-ea"/>
              </a:rPr>
              <a:t>(</a:t>
            </a:r>
            <a:r>
              <a:rPr lang="zh-CN" altLang="en-US" sz="1400" b="0" i="0" dirty="0">
                <a:solidFill>
                  <a:srgbClr val="333333"/>
                </a:solidFill>
                <a:effectLst/>
                <a:latin typeface="+mn-ea"/>
              </a:rPr>
              <a:t>次于太阳，月球和金星</a:t>
            </a:r>
            <a:r>
              <a:rPr lang="en-US" altLang="zh-CN" sz="1400" b="0" i="0" dirty="0">
                <a:solidFill>
                  <a:srgbClr val="333333"/>
                </a:solidFill>
                <a:effectLst/>
                <a:latin typeface="+mn-ea"/>
              </a:rPr>
              <a:t>;</a:t>
            </a:r>
            <a:r>
              <a:rPr lang="zh-CN" altLang="en-US" sz="1400" b="0" i="0" dirty="0">
                <a:solidFill>
                  <a:srgbClr val="333333"/>
                </a:solidFill>
                <a:effectLst/>
                <a:latin typeface="+mn-ea"/>
              </a:rPr>
              <a:t>有时候火星更亮一些</a:t>
            </a:r>
            <a:r>
              <a:rPr lang="en-US" altLang="zh-CN" sz="1400" b="0" i="0" dirty="0">
                <a:solidFill>
                  <a:srgbClr val="333333"/>
                </a:solidFill>
                <a:effectLst/>
                <a:latin typeface="+mn-ea"/>
              </a:rPr>
              <a:t>)</a:t>
            </a:r>
            <a:r>
              <a:rPr lang="zh-CN" altLang="en-US" sz="1400" b="0" i="0" dirty="0">
                <a:solidFill>
                  <a:srgbClr val="333333"/>
                </a:solidFill>
                <a:effectLst/>
                <a:latin typeface="+mn-ea"/>
              </a:rPr>
              <a:t>，早在史前木星就已被人类所知晓</a:t>
            </a:r>
            <a:endParaRPr lang="zh-CN" altLang="en-US" sz="1400" dirty="0">
              <a:latin typeface="+mn-ea"/>
            </a:endParaRPr>
          </a:p>
        </p:txBody>
      </p:sp>
      <p:pic>
        <p:nvPicPr>
          <p:cNvPr id="29" name="图片 28">
            <a:extLst>
              <a:ext uri="{FF2B5EF4-FFF2-40B4-BE49-F238E27FC236}">
                <a16:creationId xmlns:a16="http://schemas.microsoft.com/office/drawing/2014/main" id="{5B3C08B3-4B56-5DB3-ABD3-5B9EC4818D12}"/>
              </a:ext>
            </a:extLst>
          </p:cNvPr>
          <p:cNvPicPr>
            <a:picLocks noChangeAspect="1"/>
          </p:cNvPicPr>
          <p:nvPr/>
        </p:nvPicPr>
        <p:blipFill>
          <a:blip r:embed="rId4"/>
          <a:stretch>
            <a:fillRect/>
          </a:stretch>
        </p:blipFill>
        <p:spPr>
          <a:xfrm>
            <a:off x="4912216" y="1664455"/>
            <a:ext cx="2367567" cy="2372400"/>
          </a:xfrm>
          <a:prstGeom prst="rect">
            <a:avLst/>
          </a:prstGeom>
        </p:spPr>
      </p:pic>
      <p:sp>
        <p:nvSpPr>
          <p:cNvPr id="20" name="弧形 19">
            <a:extLst>
              <a:ext uri="{FF2B5EF4-FFF2-40B4-BE49-F238E27FC236}">
                <a16:creationId xmlns:a16="http://schemas.microsoft.com/office/drawing/2014/main" id="{86B7A2FF-61BD-C72A-1A4E-430BE08B4248}"/>
              </a:ext>
            </a:extLst>
          </p:cNvPr>
          <p:cNvSpPr/>
          <p:nvPr/>
        </p:nvSpPr>
        <p:spPr>
          <a:xfrm rot="20557104">
            <a:off x="4473012" y="2603607"/>
            <a:ext cx="3343261" cy="742502"/>
          </a:xfrm>
          <a:prstGeom prst="arc">
            <a:avLst>
              <a:gd name="adj1" fmla="val 21175851"/>
              <a:gd name="adj2" fmla="val 11285627"/>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879402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4EE1F614-E5F1-99BC-D8A3-D18B6669C18C}"/>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8" name="文本框 27">
            <a:extLst>
              <a:ext uri="{FF2B5EF4-FFF2-40B4-BE49-F238E27FC236}">
                <a16:creationId xmlns:a16="http://schemas.microsoft.com/office/drawing/2014/main" id="{151AD40A-124D-0CED-91E2-ACCB6DF1C822}"/>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C07A6FF1-C36A-79C8-6007-5A1FAD6BDD91}"/>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9688A5DA-80D7-35EC-06B1-BBA4C1C8731C}"/>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八大行星</a:t>
              </a:r>
            </a:p>
          </p:txBody>
        </p:sp>
        <p:sp>
          <p:nvSpPr>
            <p:cNvPr id="4" name="文本框 3">
              <a:extLst>
                <a:ext uri="{FF2B5EF4-FFF2-40B4-BE49-F238E27FC236}">
                  <a16:creationId xmlns:a16="http://schemas.microsoft.com/office/drawing/2014/main" id="{F679EE3C-28C3-67BF-4E53-3900CEE55EE7}"/>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BADAXINGXING</a:t>
              </a:r>
              <a:endParaRPr lang="zh-CN" altLang="en-US" sz="1200" dirty="0">
                <a:solidFill>
                  <a:schemeClr val="accent3">
                    <a:lumMod val="60000"/>
                    <a:lumOff val="40000"/>
                  </a:schemeClr>
                </a:solidFill>
                <a:latin typeface="+mn-ea"/>
                <a:ea typeface="+mn-ea"/>
              </a:endParaRPr>
            </a:p>
          </p:txBody>
        </p:sp>
      </p:grpSp>
      <p:sp>
        <p:nvSpPr>
          <p:cNvPr id="5" name="矩形: 圆角 4">
            <a:extLst>
              <a:ext uri="{FF2B5EF4-FFF2-40B4-BE49-F238E27FC236}">
                <a16:creationId xmlns:a16="http://schemas.microsoft.com/office/drawing/2014/main" id="{0B889C7C-08A7-1BC2-8A09-E8CA11C7EE1C}"/>
              </a:ext>
            </a:extLst>
          </p:cNvPr>
          <p:cNvSpPr/>
          <p:nvPr/>
        </p:nvSpPr>
        <p:spPr>
          <a:xfrm>
            <a:off x="1086473" y="1665288"/>
            <a:ext cx="10013327" cy="4427537"/>
          </a:xfrm>
          <a:prstGeom prst="roundRect">
            <a:avLst>
              <a:gd name="adj" fmla="val 4698"/>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dirty="0">
              <a:latin typeface="思源黑体 CN Normal" panose="020B0400000000000000" pitchFamily="34" charset="-122"/>
            </a:endParaRPr>
          </a:p>
        </p:txBody>
      </p:sp>
      <p:pic>
        <p:nvPicPr>
          <p:cNvPr id="6" name="图片 5">
            <a:extLst>
              <a:ext uri="{FF2B5EF4-FFF2-40B4-BE49-F238E27FC236}">
                <a16:creationId xmlns:a16="http://schemas.microsoft.com/office/drawing/2014/main" id="{113C1062-17C8-9ED9-DA2B-08EC77EB4D33}"/>
              </a:ext>
            </a:extLst>
          </p:cNvPr>
          <p:cNvPicPr>
            <a:picLocks noChangeAspect="1"/>
          </p:cNvPicPr>
          <p:nvPr/>
        </p:nvPicPr>
        <p:blipFill>
          <a:blip r:embed="rId2"/>
          <a:stretch>
            <a:fillRect/>
          </a:stretch>
        </p:blipFill>
        <p:spPr>
          <a:xfrm>
            <a:off x="9207347" y="765175"/>
            <a:ext cx="2371550" cy="2376389"/>
          </a:xfrm>
          <a:prstGeom prst="rect">
            <a:avLst/>
          </a:prstGeom>
        </p:spPr>
      </p:pic>
      <p:sp>
        <p:nvSpPr>
          <p:cNvPr id="7" name="弧形 6">
            <a:extLst>
              <a:ext uri="{FF2B5EF4-FFF2-40B4-BE49-F238E27FC236}">
                <a16:creationId xmlns:a16="http://schemas.microsoft.com/office/drawing/2014/main" id="{13F61597-FA90-FA6F-73C4-F0218D718827}"/>
              </a:ext>
            </a:extLst>
          </p:cNvPr>
          <p:cNvSpPr/>
          <p:nvPr/>
        </p:nvSpPr>
        <p:spPr>
          <a:xfrm rot="20557104">
            <a:off x="8721492" y="1703494"/>
            <a:ext cx="3343261" cy="742502"/>
          </a:xfrm>
          <a:prstGeom prst="arc">
            <a:avLst>
              <a:gd name="adj1" fmla="val 20907654"/>
              <a:gd name="adj2" fmla="val 11595255"/>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9" name="星形: 四角 8">
            <a:extLst>
              <a:ext uri="{FF2B5EF4-FFF2-40B4-BE49-F238E27FC236}">
                <a16:creationId xmlns:a16="http://schemas.microsoft.com/office/drawing/2014/main" id="{7FBCA35A-860A-D572-A984-3E9D2FC6D9E5}"/>
              </a:ext>
            </a:extLst>
          </p:cNvPr>
          <p:cNvSpPr/>
          <p:nvPr/>
        </p:nvSpPr>
        <p:spPr>
          <a:xfrm flipH="1">
            <a:off x="3878381" y="3807708"/>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星形: 四角 9">
            <a:extLst>
              <a:ext uri="{FF2B5EF4-FFF2-40B4-BE49-F238E27FC236}">
                <a16:creationId xmlns:a16="http://schemas.microsoft.com/office/drawing/2014/main" id="{E170FEB9-ADAC-9DD4-CA69-3234C901B0D2}"/>
              </a:ext>
            </a:extLst>
          </p:cNvPr>
          <p:cNvSpPr/>
          <p:nvPr/>
        </p:nvSpPr>
        <p:spPr>
          <a:xfrm flipH="1">
            <a:off x="4493623" y="3807708"/>
            <a:ext cx="142696" cy="142696"/>
          </a:xfrm>
          <a:prstGeom prst="star4">
            <a:avLst>
              <a:gd name="adj" fmla="val 15253"/>
            </a:avLst>
          </a:prstGeom>
          <a:solidFill>
            <a:schemeClr val="bg1"/>
          </a:solid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星形: 四角 10">
            <a:extLst>
              <a:ext uri="{FF2B5EF4-FFF2-40B4-BE49-F238E27FC236}">
                <a16:creationId xmlns:a16="http://schemas.microsoft.com/office/drawing/2014/main" id="{8C602599-2408-AE1F-50E7-793CEDE707FD}"/>
              </a:ext>
            </a:extLst>
          </p:cNvPr>
          <p:cNvSpPr/>
          <p:nvPr/>
        </p:nvSpPr>
        <p:spPr>
          <a:xfrm flipH="1">
            <a:off x="5108865" y="3807708"/>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星形: 四角 11">
            <a:extLst>
              <a:ext uri="{FF2B5EF4-FFF2-40B4-BE49-F238E27FC236}">
                <a16:creationId xmlns:a16="http://schemas.microsoft.com/office/drawing/2014/main" id="{D3D86C74-2C71-8D11-2D3A-40C506E3A967}"/>
              </a:ext>
            </a:extLst>
          </p:cNvPr>
          <p:cNvSpPr/>
          <p:nvPr/>
        </p:nvSpPr>
        <p:spPr>
          <a:xfrm flipH="1">
            <a:off x="5724107" y="3807708"/>
            <a:ext cx="142696" cy="142696"/>
          </a:xfrm>
          <a:prstGeom prst="star4">
            <a:avLst>
              <a:gd name="adj" fmla="val 15253"/>
            </a:avLst>
          </a:prstGeom>
          <a:solidFill>
            <a:schemeClr val="bg1"/>
          </a:solid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 name="星形: 四角 12">
            <a:extLst>
              <a:ext uri="{FF2B5EF4-FFF2-40B4-BE49-F238E27FC236}">
                <a16:creationId xmlns:a16="http://schemas.microsoft.com/office/drawing/2014/main" id="{EBDE2991-E691-ABA5-51F7-DC46584F25C0}"/>
              </a:ext>
            </a:extLst>
          </p:cNvPr>
          <p:cNvSpPr/>
          <p:nvPr/>
        </p:nvSpPr>
        <p:spPr>
          <a:xfrm flipH="1">
            <a:off x="6339349" y="3807708"/>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4" name="星形: 四角 13">
            <a:extLst>
              <a:ext uri="{FF2B5EF4-FFF2-40B4-BE49-F238E27FC236}">
                <a16:creationId xmlns:a16="http://schemas.microsoft.com/office/drawing/2014/main" id="{3CBA7B9C-7B4A-BC05-34F2-69C151796512}"/>
              </a:ext>
            </a:extLst>
          </p:cNvPr>
          <p:cNvSpPr/>
          <p:nvPr/>
        </p:nvSpPr>
        <p:spPr>
          <a:xfrm flipH="1">
            <a:off x="6954591" y="3807708"/>
            <a:ext cx="142696" cy="142696"/>
          </a:xfrm>
          <a:prstGeom prst="star4">
            <a:avLst>
              <a:gd name="adj" fmla="val 15253"/>
            </a:avLst>
          </a:prstGeom>
          <a:solidFill>
            <a:schemeClr val="bg1"/>
          </a:solid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 name="星形: 四角 14">
            <a:extLst>
              <a:ext uri="{FF2B5EF4-FFF2-40B4-BE49-F238E27FC236}">
                <a16:creationId xmlns:a16="http://schemas.microsoft.com/office/drawing/2014/main" id="{12304511-FB33-0048-64B5-0AD40A4E8DA3}"/>
              </a:ext>
            </a:extLst>
          </p:cNvPr>
          <p:cNvSpPr/>
          <p:nvPr/>
        </p:nvSpPr>
        <p:spPr>
          <a:xfrm flipH="1">
            <a:off x="7569833" y="3807708"/>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 name="星形: 四角 15">
            <a:extLst>
              <a:ext uri="{FF2B5EF4-FFF2-40B4-BE49-F238E27FC236}">
                <a16:creationId xmlns:a16="http://schemas.microsoft.com/office/drawing/2014/main" id="{2451A38F-9B7B-4DA3-D532-B87AD47EE708}"/>
              </a:ext>
            </a:extLst>
          </p:cNvPr>
          <p:cNvSpPr/>
          <p:nvPr/>
        </p:nvSpPr>
        <p:spPr>
          <a:xfrm flipH="1">
            <a:off x="8185072" y="3807708"/>
            <a:ext cx="142696" cy="142696"/>
          </a:xfrm>
          <a:prstGeom prst="star4">
            <a:avLst>
              <a:gd name="adj" fmla="val 15253"/>
            </a:avLst>
          </a:prstGeom>
          <a:solidFill>
            <a:schemeClr val="bg1"/>
          </a:solid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7" name="文本框 16">
            <a:extLst>
              <a:ext uri="{FF2B5EF4-FFF2-40B4-BE49-F238E27FC236}">
                <a16:creationId xmlns:a16="http://schemas.microsoft.com/office/drawing/2014/main" id="{10A3008B-7DCE-50C8-113E-55ED1E1E6D4D}"/>
              </a:ext>
            </a:extLst>
          </p:cNvPr>
          <p:cNvSpPr txBox="1"/>
          <p:nvPr/>
        </p:nvSpPr>
        <p:spPr>
          <a:xfrm>
            <a:off x="1620983" y="2452490"/>
            <a:ext cx="6710802" cy="909864"/>
          </a:xfrm>
          <a:prstGeom prst="rect">
            <a:avLst/>
          </a:prstGeom>
          <a:noFill/>
        </p:spPr>
        <p:txBody>
          <a:bodyPr wrap="square" rtlCol="0">
            <a:noAutofit/>
          </a:bodyPr>
          <a:lstStyle>
            <a:defPPr>
              <a:defRPr lang="zh-CN"/>
            </a:defPPr>
            <a:lvl1pPr>
              <a:lnSpc>
                <a:spcPct val="130000"/>
              </a:lnSpc>
              <a:defRPr sz="1400" b="0" i="0">
                <a:effectLst/>
                <a:latin typeface="+mn-ea"/>
              </a:defRPr>
            </a:lvl1pPr>
          </a:lstStyle>
          <a:p>
            <a:pPr algn="r"/>
            <a:r>
              <a:rPr lang="zh-CN" altLang="en-US" dirty="0"/>
              <a:t>在罗马神话中，土星</a:t>
            </a:r>
            <a:r>
              <a:rPr lang="en-US" altLang="zh-CN" dirty="0"/>
              <a:t>(Saturn)"</a:t>
            </a:r>
            <a:r>
              <a:rPr lang="zh-CN" altLang="en-US" dirty="0"/>
              <a:t>萨图尔努斯</a:t>
            </a:r>
            <a:r>
              <a:rPr lang="en-US" altLang="zh-CN" dirty="0"/>
              <a:t>"</a:t>
            </a:r>
            <a:r>
              <a:rPr lang="zh-CN" altLang="en-US" dirty="0"/>
              <a:t>是农神的名称。希腊神话中的农神</a:t>
            </a:r>
            <a:r>
              <a:rPr lang="en-US" altLang="zh-CN" dirty="0"/>
              <a:t>Cronus</a:t>
            </a:r>
            <a:r>
              <a:rPr lang="zh-CN" altLang="en-US" dirty="0"/>
              <a:t>是</a:t>
            </a:r>
            <a:r>
              <a:rPr lang="en-US" altLang="zh-CN" dirty="0"/>
              <a:t>Uranus(</a:t>
            </a:r>
            <a:r>
              <a:rPr lang="zh-CN" altLang="en-US" dirty="0"/>
              <a:t>天王星</a:t>
            </a:r>
            <a:r>
              <a:rPr lang="en-US" altLang="zh-CN" dirty="0"/>
              <a:t>)</a:t>
            </a:r>
            <a:r>
              <a:rPr lang="zh-CN" altLang="en-US" dirty="0"/>
              <a:t>和盖亚的儿子，也是宙斯</a:t>
            </a:r>
            <a:r>
              <a:rPr lang="en-US" altLang="zh-CN" dirty="0"/>
              <a:t>(</a:t>
            </a:r>
            <a:r>
              <a:rPr lang="zh-CN" altLang="en-US" dirty="0"/>
              <a:t>木星</a:t>
            </a:r>
            <a:r>
              <a:rPr lang="en-US" altLang="zh-CN" dirty="0"/>
              <a:t>)</a:t>
            </a:r>
            <a:r>
              <a:rPr lang="zh-CN" altLang="en-US" dirty="0"/>
              <a:t>的父亲。土星也是英语中星期六</a:t>
            </a:r>
            <a:r>
              <a:rPr lang="en-US" altLang="zh-CN" dirty="0"/>
              <a:t>(Saturday)</a:t>
            </a:r>
            <a:r>
              <a:rPr lang="zh-CN" altLang="en-US" dirty="0"/>
              <a:t>的词根</a:t>
            </a:r>
          </a:p>
        </p:txBody>
      </p:sp>
      <p:sp>
        <p:nvSpPr>
          <p:cNvPr id="19" name="矩形: 圆角 18">
            <a:extLst>
              <a:ext uri="{FF2B5EF4-FFF2-40B4-BE49-F238E27FC236}">
                <a16:creationId xmlns:a16="http://schemas.microsoft.com/office/drawing/2014/main" id="{32D00824-0E93-B63E-A240-BF8181AFBC88}"/>
              </a:ext>
            </a:extLst>
          </p:cNvPr>
          <p:cNvSpPr/>
          <p:nvPr/>
        </p:nvSpPr>
        <p:spPr>
          <a:xfrm>
            <a:off x="6451030" y="1904973"/>
            <a:ext cx="1880754" cy="484063"/>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0" name="文本框 19">
            <a:extLst>
              <a:ext uri="{FF2B5EF4-FFF2-40B4-BE49-F238E27FC236}">
                <a16:creationId xmlns:a16="http://schemas.microsoft.com/office/drawing/2014/main" id="{0535A697-766D-3F17-4648-A9DE49E07A7B}"/>
              </a:ext>
            </a:extLst>
          </p:cNvPr>
          <p:cNvSpPr txBox="1"/>
          <p:nvPr/>
        </p:nvSpPr>
        <p:spPr>
          <a:xfrm>
            <a:off x="6818651" y="1885394"/>
            <a:ext cx="1145513" cy="523220"/>
          </a:xfrm>
          <a:prstGeom prst="rect">
            <a:avLst/>
          </a:prstGeom>
          <a:noFill/>
        </p:spPr>
        <p:txBody>
          <a:bodyPr wrap="square" rtlCol="0">
            <a:noAutofit/>
          </a:bodyPr>
          <a:lstStyle/>
          <a:p>
            <a:pPr algn="ctr"/>
            <a:r>
              <a:rPr lang="zh-CN" altLang="en-US" sz="2800" b="0" dirty="0">
                <a:solidFill>
                  <a:schemeClr val="bg1"/>
                </a:solidFill>
                <a:effectLst/>
                <a:latin typeface="+mj-ea"/>
                <a:ea typeface="+mj-ea"/>
              </a:rPr>
              <a:t>土星</a:t>
            </a:r>
            <a:endParaRPr lang="en-US" altLang="zh-CN" sz="2800" b="0" dirty="0">
              <a:solidFill>
                <a:schemeClr val="bg1"/>
              </a:solidFill>
              <a:effectLst/>
              <a:latin typeface="+mj-ea"/>
              <a:ea typeface="+mj-ea"/>
            </a:endParaRPr>
          </a:p>
        </p:txBody>
      </p:sp>
      <p:sp>
        <p:nvSpPr>
          <p:cNvPr id="21" name="文本框 20">
            <a:extLst>
              <a:ext uri="{FF2B5EF4-FFF2-40B4-BE49-F238E27FC236}">
                <a16:creationId xmlns:a16="http://schemas.microsoft.com/office/drawing/2014/main" id="{F2DFE78D-2DFB-10AF-04C9-26486A2A9BA6}"/>
              </a:ext>
            </a:extLst>
          </p:cNvPr>
          <p:cNvSpPr txBox="1"/>
          <p:nvPr/>
        </p:nvSpPr>
        <p:spPr>
          <a:xfrm flipH="1">
            <a:off x="3874429" y="4962855"/>
            <a:ext cx="6710802" cy="909864"/>
          </a:xfrm>
          <a:prstGeom prst="rect">
            <a:avLst/>
          </a:prstGeom>
          <a:noFill/>
        </p:spPr>
        <p:txBody>
          <a:bodyPr wrap="square" rtlCol="0">
            <a:noAutofit/>
          </a:bodyPr>
          <a:lstStyle>
            <a:defPPr>
              <a:defRPr lang="zh-CN"/>
            </a:defPPr>
            <a:lvl1pPr algn="r">
              <a:lnSpc>
                <a:spcPct val="130000"/>
              </a:lnSpc>
              <a:defRPr sz="1400" b="0" i="0">
                <a:effectLst/>
                <a:latin typeface="+mn-ea"/>
              </a:defRPr>
            </a:lvl1pPr>
          </a:lstStyle>
          <a:p>
            <a:pPr algn="l"/>
            <a:r>
              <a:rPr lang="zh-CN" altLang="en-US" dirty="0"/>
              <a:t>天王星是太阳系中离太阳第七远行星，也是太阳系中最冷的行星，从直径来看，是太阳系中第三大行星。天王星的体积比海王星大，质量却比其小。乌拉诺斯是古希腊神话中的宇宙之神，是最早的至高无上的神。</a:t>
            </a:r>
          </a:p>
        </p:txBody>
      </p:sp>
      <p:sp>
        <p:nvSpPr>
          <p:cNvPr id="23" name="矩形: 圆角 22">
            <a:extLst>
              <a:ext uri="{FF2B5EF4-FFF2-40B4-BE49-F238E27FC236}">
                <a16:creationId xmlns:a16="http://schemas.microsoft.com/office/drawing/2014/main" id="{3CF2926D-5A01-A228-6BB6-38484A4F8D34}"/>
              </a:ext>
            </a:extLst>
          </p:cNvPr>
          <p:cNvSpPr/>
          <p:nvPr/>
        </p:nvSpPr>
        <p:spPr>
          <a:xfrm flipH="1">
            <a:off x="3874430" y="4415338"/>
            <a:ext cx="1880754" cy="484063"/>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4" name="文本框 23">
            <a:extLst>
              <a:ext uri="{FF2B5EF4-FFF2-40B4-BE49-F238E27FC236}">
                <a16:creationId xmlns:a16="http://schemas.microsoft.com/office/drawing/2014/main" id="{C73F27B8-7083-5612-850B-B4FE46467EA8}"/>
              </a:ext>
            </a:extLst>
          </p:cNvPr>
          <p:cNvSpPr txBox="1"/>
          <p:nvPr/>
        </p:nvSpPr>
        <p:spPr>
          <a:xfrm flipH="1">
            <a:off x="4188715" y="4395759"/>
            <a:ext cx="1252185" cy="523220"/>
          </a:xfrm>
          <a:prstGeom prst="rect">
            <a:avLst/>
          </a:prstGeom>
          <a:noFill/>
        </p:spPr>
        <p:txBody>
          <a:bodyPr wrap="square" rtlCol="0">
            <a:noAutofit/>
          </a:bodyPr>
          <a:lstStyle/>
          <a:p>
            <a:pPr algn="ctr"/>
            <a:r>
              <a:rPr lang="zh-CN" altLang="en-US" sz="2800" b="0" dirty="0">
                <a:solidFill>
                  <a:schemeClr val="bg1"/>
                </a:solidFill>
                <a:effectLst/>
                <a:latin typeface="+mj-ea"/>
                <a:ea typeface="+mj-ea"/>
              </a:rPr>
              <a:t>天王星</a:t>
            </a:r>
            <a:endParaRPr lang="en-US" altLang="zh-CN" sz="2800" b="0" dirty="0">
              <a:solidFill>
                <a:schemeClr val="bg1"/>
              </a:solidFill>
              <a:effectLst/>
              <a:latin typeface="+mj-ea"/>
              <a:ea typeface="+mj-ea"/>
            </a:endParaRPr>
          </a:p>
        </p:txBody>
      </p:sp>
      <p:pic>
        <p:nvPicPr>
          <p:cNvPr id="26" name="图片 25">
            <a:extLst>
              <a:ext uri="{FF2B5EF4-FFF2-40B4-BE49-F238E27FC236}">
                <a16:creationId xmlns:a16="http://schemas.microsoft.com/office/drawing/2014/main" id="{DDDB6EF0-883F-6D84-CB9F-4C9F5ECD3605}"/>
              </a:ext>
            </a:extLst>
          </p:cNvPr>
          <p:cNvPicPr>
            <a:picLocks noChangeAspect="1"/>
          </p:cNvPicPr>
          <p:nvPr/>
        </p:nvPicPr>
        <p:blipFill>
          <a:blip r:embed="rId3"/>
          <a:srcRect l="6326"/>
          <a:stretch>
            <a:fillRect/>
          </a:stretch>
        </p:blipFill>
        <p:spPr>
          <a:xfrm>
            <a:off x="0" y="3621888"/>
            <a:ext cx="4079371" cy="3027171"/>
          </a:xfrm>
          <a:custGeom>
            <a:avLst/>
            <a:gdLst>
              <a:gd name="connsiteX0" fmla="*/ 0 w 4079371"/>
              <a:gd name="connsiteY0" fmla="*/ 0 h 3027171"/>
              <a:gd name="connsiteX1" fmla="*/ 4079371 w 4079371"/>
              <a:gd name="connsiteY1" fmla="*/ 0 h 3027171"/>
              <a:gd name="connsiteX2" fmla="*/ 4079371 w 4079371"/>
              <a:gd name="connsiteY2" fmla="*/ 3027171 h 3027171"/>
              <a:gd name="connsiteX3" fmla="*/ 0 w 4079371"/>
              <a:gd name="connsiteY3" fmla="*/ 3027171 h 3027171"/>
            </a:gdLst>
            <a:ahLst/>
            <a:cxnLst>
              <a:cxn ang="0">
                <a:pos x="connsiteX0" y="connsiteY0"/>
              </a:cxn>
              <a:cxn ang="0">
                <a:pos x="connsiteX1" y="connsiteY1"/>
              </a:cxn>
              <a:cxn ang="0">
                <a:pos x="connsiteX2" y="connsiteY2"/>
              </a:cxn>
              <a:cxn ang="0">
                <a:pos x="connsiteX3" y="connsiteY3"/>
              </a:cxn>
            </a:cxnLst>
            <a:rect l="l" t="t" r="r" b="b"/>
            <a:pathLst>
              <a:path w="4079371" h="3027171">
                <a:moveTo>
                  <a:pt x="0" y="0"/>
                </a:moveTo>
                <a:lnTo>
                  <a:pt x="4079371" y="0"/>
                </a:lnTo>
                <a:lnTo>
                  <a:pt x="4079371" y="3027171"/>
                </a:lnTo>
                <a:lnTo>
                  <a:pt x="0" y="3027171"/>
                </a:lnTo>
                <a:close/>
              </a:path>
            </a:pathLst>
          </a:custGeom>
        </p:spPr>
      </p:pic>
    </p:spTree>
    <p:extLst>
      <p:ext uri="{BB962C8B-B14F-4D97-AF65-F5344CB8AC3E}">
        <p14:creationId xmlns:p14="http://schemas.microsoft.com/office/powerpoint/2010/main" val="4210676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C5FC7CAB-20EB-CC6B-7EC6-AD51BC2B9BB6}"/>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17" name="文本框 16">
            <a:extLst>
              <a:ext uri="{FF2B5EF4-FFF2-40B4-BE49-F238E27FC236}">
                <a16:creationId xmlns:a16="http://schemas.microsoft.com/office/drawing/2014/main" id="{392FA01C-7477-6D02-EE6E-0F26012460E6}"/>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D6A5628D-4353-FF01-2DBA-DBF4C6CBD7F9}"/>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6C404A44-AE5A-9876-ED2D-A98B8F1C8148}"/>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八大行星</a:t>
              </a:r>
            </a:p>
          </p:txBody>
        </p:sp>
        <p:sp>
          <p:nvSpPr>
            <p:cNvPr id="4" name="文本框 3">
              <a:extLst>
                <a:ext uri="{FF2B5EF4-FFF2-40B4-BE49-F238E27FC236}">
                  <a16:creationId xmlns:a16="http://schemas.microsoft.com/office/drawing/2014/main" id="{C0A9268A-7A2E-2155-DAC4-201704F9490C}"/>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BADAXINGXING</a:t>
              </a:r>
              <a:endParaRPr lang="zh-CN" altLang="en-US" sz="1200" dirty="0">
                <a:solidFill>
                  <a:schemeClr val="accent3">
                    <a:lumMod val="60000"/>
                    <a:lumOff val="40000"/>
                  </a:schemeClr>
                </a:solidFill>
                <a:latin typeface="+mn-ea"/>
                <a:ea typeface="+mn-ea"/>
              </a:endParaRPr>
            </a:p>
          </p:txBody>
        </p:sp>
      </p:grpSp>
      <p:sp>
        <p:nvSpPr>
          <p:cNvPr id="5" name="矩形: 圆角 4">
            <a:extLst>
              <a:ext uri="{FF2B5EF4-FFF2-40B4-BE49-F238E27FC236}">
                <a16:creationId xmlns:a16="http://schemas.microsoft.com/office/drawing/2014/main" id="{4238ECE4-A72D-C4DC-DB79-6522D12A82C4}"/>
              </a:ext>
            </a:extLst>
          </p:cNvPr>
          <p:cNvSpPr/>
          <p:nvPr/>
        </p:nvSpPr>
        <p:spPr>
          <a:xfrm>
            <a:off x="1086473" y="1665288"/>
            <a:ext cx="10013327" cy="2735262"/>
          </a:xfrm>
          <a:prstGeom prst="roundRect">
            <a:avLst>
              <a:gd name="adj" fmla="val 4890"/>
            </a:avLst>
          </a:prstGeom>
          <a:blipFill dpi="0" rotWithShape="1">
            <a:blip r:embed="rId2">
              <a:extLst>
                <a:ext uri="{BEBA8EAE-BF5A-486C-A8C5-ECC9F3942E4B}">
                  <a14:imgProps xmlns:a14="http://schemas.microsoft.com/office/drawing/2010/main">
                    <a14:imgLayer r:embed="rId3">
                      <a14:imgEffect>
                        <a14:saturation sat="200000"/>
                      </a14:imgEffect>
                    </a14:imgLayer>
                  </a14:imgProps>
                </a:ext>
              </a:extLst>
            </a:blip>
            <a:srcRect/>
            <a:tile tx="0" ty="0" sx="100000" sy="100000" flip="none" algn="ctr"/>
          </a:blip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 name="矩形: 圆角 5">
            <a:extLst>
              <a:ext uri="{FF2B5EF4-FFF2-40B4-BE49-F238E27FC236}">
                <a16:creationId xmlns:a16="http://schemas.microsoft.com/office/drawing/2014/main" id="{C3138E39-751D-7E75-6167-AF4530C57202}"/>
              </a:ext>
            </a:extLst>
          </p:cNvPr>
          <p:cNvSpPr/>
          <p:nvPr/>
        </p:nvSpPr>
        <p:spPr>
          <a:xfrm>
            <a:off x="2121477" y="3465513"/>
            <a:ext cx="7949046" cy="2615910"/>
          </a:xfrm>
          <a:prstGeom prst="roundRect">
            <a:avLst>
              <a:gd name="adj" fmla="val 9120"/>
            </a:avLst>
          </a:prstGeom>
          <a:solidFill>
            <a:schemeClr val="bg1"/>
          </a:solidFill>
          <a:ln w="19050">
            <a:solidFill>
              <a:schemeClr val="accent3">
                <a:lumMod val="60000"/>
                <a:lumOff val="40000"/>
              </a:schemeClr>
            </a:solidFill>
          </a:ln>
          <a:effectLst>
            <a:outerShdw blurRad="38100" dist="25400" dir="16200000"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 name="文本框 6">
            <a:extLst>
              <a:ext uri="{FF2B5EF4-FFF2-40B4-BE49-F238E27FC236}">
                <a16:creationId xmlns:a16="http://schemas.microsoft.com/office/drawing/2014/main" id="{190ED286-9AC7-1DD0-439B-F5DC76D6A354}"/>
              </a:ext>
            </a:extLst>
          </p:cNvPr>
          <p:cNvSpPr txBox="1"/>
          <p:nvPr/>
        </p:nvSpPr>
        <p:spPr>
          <a:xfrm>
            <a:off x="4874212" y="3686138"/>
            <a:ext cx="2443576" cy="523220"/>
          </a:xfrm>
          <a:prstGeom prst="rect">
            <a:avLst/>
          </a:prstGeom>
          <a:noFill/>
        </p:spPr>
        <p:txBody>
          <a:bodyPr wrap="square" rtlCol="0">
            <a:noAutofit/>
          </a:bodyPr>
          <a:lstStyle/>
          <a:p>
            <a:pPr algn="ctr"/>
            <a:r>
              <a:rPr lang="zh-CN" altLang="en-US" sz="2800" dirty="0">
                <a:latin typeface="+mj-ea"/>
                <a:ea typeface="+mj-ea"/>
              </a:rPr>
              <a:t>海王星</a:t>
            </a:r>
            <a:endParaRPr lang="en-US" altLang="zh-CN" sz="2800" b="0" dirty="0">
              <a:effectLst/>
              <a:latin typeface="+mj-ea"/>
              <a:ea typeface="+mj-ea"/>
            </a:endParaRPr>
          </a:p>
        </p:txBody>
      </p:sp>
      <p:cxnSp>
        <p:nvCxnSpPr>
          <p:cNvPr id="8" name="直接连接符 7">
            <a:extLst>
              <a:ext uri="{FF2B5EF4-FFF2-40B4-BE49-F238E27FC236}">
                <a16:creationId xmlns:a16="http://schemas.microsoft.com/office/drawing/2014/main" id="{E26A6B56-BE78-F6DE-277E-3D7884B73798}"/>
              </a:ext>
            </a:extLst>
          </p:cNvPr>
          <p:cNvCxnSpPr>
            <a:cxnSpLocks/>
          </p:cNvCxnSpPr>
          <p:nvPr/>
        </p:nvCxnSpPr>
        <p:spPr>
          <a:xfrm>
            <a:off x="5145232" y="4167794"/>
            <a:ext cx="19015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675629B6-A2EB-BEF8-FFB3-1A29128B0562}"/>
              </a:ext>
            </a:extLst>
          </p:cNvPr>
          <p:cNvSpPr txBox="1"/>
          <p:nvPr/>
        </p:nvSpPr>
        <p:spPr>
          <a:xfrm>
            <a:off x="2809143" y="4221195"/>
            <a:ext cx="6573715" cy="629788"/>
          </a:xfrm>
          <a:prstGeom prst="rect">
            <a:avLst/>
          </a:prstGeom>
          <a:noFill/>
        </p:spPr>
        <p:txBody>
          <a:bodyPr wrap="square" rtlCol="0">
            <a:noAutofit/>
          </a:bodyPr>
          <a:lstStyle/>
          <a:p>
            <a:pPr algn="ctr">
              <a:lnSpc>
                <a:spcPct val="130000"/>
              </a:lnSpc>
            </a:pPr>
            <a:r>
              <a:rPr lang="zh-CN" altLang="en-US" sz="1400" b="0" i="0" dirty="0">
                <a:effectLst/>
                <a:latin typeface="思源黑体 CN Normal" panose="020B0400000000000000" pitchFamily="34" charset="-122"/>
              </a:rPr>
              <a:t>海王星是环绕太阳运行的第八颗行星，也是太阳系中第四大天体</a:t>
            </a:r>
            <a:r>
              <a:rPr lang="en-US" altLang="zh-CN" sz="1400" b="0" i="0" dirty="0">
                <a:effectLst/>
                <a:latin typeface="思源黑体 CN Normal" panose="020B0400000000000000" pitchFamily="34" charset="-122"/>
              </a:rPr>
              <a:t>(</a:t>
            </a:r>
            <a:r>
              <a:rPr lang="zh-CN" altLang="en-US" sz="1400" b="0" i="0" dirty="0">
                <a:effectLst/>
                <a:latin typeface="思源黑体 CN Normal" panose="020B0400000000000000" pitchFamily="34" charset="-122"/>
              </a:rPr>
              <a:t>直径上</a:t>
            </a:r>
            <a:r>
              <a:rPr lang="en-US" altLang="zh-CN" sz="1400" b="0" i="0" dirty="0">
                <a:effectLst/>
                <a:latin typeface="思源黑体 CN Normal" panose="020B0400000000000000" pitchFamily="34" charset="-122"/>
              </a:rPr>
              <a:t>)</a:t>
            </a:r>
            <a:r>
              <a:rPr lang="zh-CN" altLang="en-US" sz="1400" b="0" i="0" dirty="0">
                <a:effectLst/>
                <a:latin typeface="思源黑体 CN Normal" panose="020B0400000000000000" pitchFamily="34" charset="-122"/>
              </a:rPr>
              <a:t>。海王星在直径上小于天王星，但质量比它大。</a:t>
            </a:r>
            <a:endParaRPr lang="zh-CN" altLang="en-US" sz="1400" dirty="0">
              <a:latin typeface="+mn-ea"/>
            </a:endParaRPr>
          </a:p>
        </p:txBody>
      </p:sp>
      <p:sp>
        <p:nvSpPr>
          <p:cNvPr id="10" name="文本框 9">
            <a:extLst>
              <a:ext uri="{FF2B5EF4-FFF2-40B4-BE49-F238E27FC236}">
                <a16:creationId xmlns:a16="http://schemas.microsoft.com/office/drawing/2014/main" id="{B4E1091A-0BB7-C462-A831-E1B6A5DA1F2A}"/>
              </a:ext>
            </a:extLst>
          </p:cNvPr>
          <p:cNvSpPr txBox="1"/>
          <p:nvPr/>
        </p:nvSpPr>
        <p:spPr>
          <a:xfrm>
            <a:off x="2809143" y="4950935"/>
            <a:ext cx="6573715" cy="909864"/>
          </a:xfrm>
          <a:prstGeom prst="rect">
            <a:avLst/>
          </a:prstGeom>
          <a:noFill/>
        </p:spPr>
        <p:txBody>
          <a:bodyPr wrap="square" rtlCol="0">
            <a:noAutofit/>
          </a:bodyPr>
          <a:lstStyle/>
          <a:p>
            <a:pPr algn="ctr">
              <a:lnSpc>
                <a:spcPct val="130000"/>
              </a:lnSpc>
            </a:pPr>
            <a:r>
              <a:rPr lang="zh-CN" altLang="en-US" sz="1400" b="0" i="0" dirty="0">
                <a:effectLst/>
                <a:latin typeface="思源黑体 CN Normal" panose="020B0400000000000000" pitchFamily="34" charset="-122"/>
              </a:rPr>
              <a:t>海王星是一个人们通过公式推算发现的行星，而并非有目的的观测。在天王星被发现后，人们注意到它的轨道与根据牛顿理论所推知的并不一致。因此科学家们预测存在着另一颗遥远的行星从而影响了天王星的轨道。</a:t>
            </a:r>
            <a:endParaRPr lang="zh-CN" altLang="en-US" sz="1400" dirty="0">
              <a:latin typeface="+mn-ea"/>
            </a:endParaRPr>
          </a:p>
        </p:txBody>
      </p:sp>
      <p:sp>
        <p:nvSpPr>
          <p:cNvPr id="11" name="星形: 四角 10">
            <a:extLst>
              <a:ext uri="{FF2B5EF4-FFF2-40B4-BE49-F238E27FC236}">
                <a16:creationId xmlns:a16="http://schemas.microsoft.com/office/drawing/2014/main" id="{35150163-295F-47C4-7728-DE8F004EADFF}"/>
              </a:ext>
            </a:extLst>
          </p:cNvPr>
          <p:cNvSpPr/>
          <p:nvPr/>
        </p:nvSpPr>
        <p:spPr>
          <a:xfrm flipH="1">
            <a:off x="6378738" y="944445"/>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星形: 四角 11">
            <a:extLst>
              <a:ext uri="{FF2B5EF4-FFF2-40B4-BE49-F238E27FC236}">
                <a16:creationId xmlns:a16="http://schemas.microsoft.com/office/drawing/2014/main" id="{386E102D-A433-23AD-8604-9652486660F6}"/>
              </a:ext>
            </a:extLst>
          </p:cNvPr>
          <p:cNvSpPr/>
          <p:nvPr/>
        </p:nvSpPr>
        <p:spPr>
          <a:xfrm flipH="1">
            <a:off x="1374893" y="4879587"/>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 name="星形: 四角 12">
            <a:extLst>
              <a:ext uri="{FF2B5EF4-FFF2-40B4-BE49-F238E27FC236}">
                <a16:creationId xmlns:a16="http://schemas.microsoft.com/office/drawing/2014/main" id="{9C607284-2755-CEEC-192B-9AA39DB12CC5}"/>
              </a:ext>
            </a:extLst>
          </p:cNvPr>
          <p:cNvSpPr/>
          <p:nvPr/>
        </p:nvSpPr>
        <p:spPr>
          <a:xfrm flipH="1">
            <a:off x="10632714" y="5557538"/>
            <a:ext cx="233662" cy="233662"/>
          </a:xfrm>
          <a:prstGeom prst="star4">
            <a:avLst>
              <a:gd name="adj" fmla="val 15253"/>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14" name="图片 13">
            <a:extLst>
              <a:ext uri="{FF2B5EF4-FFF2-40B4-BE49-F238E27FC236}">
                <a16:creationId xmlns:a16="http://schemas.microsoft.com/office/drawing/2014/main" id="{43F7E613-8F20-1238-F545-57A003C8E976}"/>
              </a:ext>
            </a:extLst>
          </p:cNvPr>
          <p:cNvPicPr>
            <a:picLocks noChangeAspect="1"/>
          </p:cNvPicPr>
          <p:nvPr/>
        </p:nvPicPr>
        <p:blipFill>
          <a:blip r:embed="rId4"/>
          <a:stretch>
            <a:fillRect/>
          </a:stretch>
        </p:blipFill>
        <p:spPr>
          <a:xfrm>
            <a:off x="8250400" y="1017075"/>
            <a:ext cx="977738" cy="977738"/>
          </a:xfrm>
          <a:prstGeom prst="rect">
            <a:avLst/>
          </a:prstGeom>
        </p:spPr>
      </p:pic>
    </p:spTree>
    <p:extLst>
      <p:ext uri="{BB962C8B-B14F-4D97-AF65-F5344CB8AC3E}">
        <p14:creationId xmlns:p14="http://schemas.microsoft.com/office/powerpoint/2010/main" val="2507494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DFA1C964-B88E-6156-5A45-B65B409D83F4}"/>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3" name="文本框 22">
            <a:extLst>
              <a:ext uri="{FF2B5EF4-FFF2-40B4-BE49-F238E27FC236}">
                <a16:creationId xmlns:a16="http://schemas.microsoft.com/office/drawing/2014/main" id="{DAF0B321-1A55-167F-0306-750CE7DD2F76}"/>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79A0285F-DE5A-CB3E-DD46-BB4476FA18DD}"/>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A84956B3-FC3A-31E5-B701-85FD4E8B7233}"/>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除名行星</a:t>
              </a:r>
            </a:p>
          </p:txBody>
        </p:sp>
        <p:sp>
          <p:nvSpPr>
            <p:cNvPr id="4" name="文本框 3">
              <a:extLst>
                <a:ext uri="{FF2B5EF4-FFF2-40B4-BE49-F238E27FC236}">
                  <a16:creationId xmlns:a16="http://schemas.microsoft.com/office/drawing/2014/main" id="{97AECBC3-5F9B-F4AE-674A-BF18136EC287}"/>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CHUMINGXINGXING</a:t>
              </a:r>
              <a:endParaRPr lang="zh-CN" altLang="en-US" sz="1200" dirty="0">
                <a:solidFill>
                  <a:schemeClr val="accent3">
                    <a:lumMod val="60000"/>
                    <a:lumOff val="40000"/>
                  </a:schemeClr>
                </a:solidFill>
                <a:latin typeface="+mn-ea"/>
                <a:ea typeface="+mn-ea"/>
              </a:endParaRPr>
            </a:p>
          </p:txBody>
        </p:sp>
      </p:grpSp>
      <p:sp>
        <p:nvSpPr>
          <p:cNvPr id="5" name="矩形 4">
            <a:extLst>
              <a:ext uri="{FF2B5EF4-FFF2-40B4-BE49-F238E27FC236}">
                <a16:creationId xmlns:a16="http://schemas.microsoft.com/office/drawing/2014/main" id="{838A5E95-9CFD-9F08-388C-6DF4547E5AE6}"/>
              </a:ext>
            </a:extLst>
          </p:cNvPr>
          <p:cNvSpPr/>
          <p:nvPr/>
        </p:nvSpPr>
        <p:spPr>
          <a:xfrm>
            <a:off x="1086473" y="1665288"/>
            <a:ext cx="7704236" cy="4427537"/>
          </a:xfrm>
          <a:prstGeom prst="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21" name="图片 20">
            <a:extLst>
              <a:ext uri="{FF2B5EF4-FFF2-40B4-BE49-F238E27FC236}">
                <a16:creationId xmlns:a16="http://schemas.microsoft.com/office/drawing/2014/main" id="{C050DC81-A114-6DE1-CB7F-2D442B070066}"/>
              </a:ext>
            </a:extLst>
          </p:cNvPr>
          <p:cNvPicPr>
            <a:picLocks noChangeAspect="1"/>
          </p:cNvPicPr>
          <p:nvPr/>
        </p:nvPicPr>
        <p:blipFill>
          <a:blip r:embed="rId2"/>
          <a:srcRect r="616"/>
          <a:stretch>
            <a:fillRect/>
          </a:stretch>
        </p:blipFill>
        <p:spPr>
          <a:xfrm>
            <a:off x="5478670" y="1092415"/>
            <a:ext cx="6713330" cy="4999153"/>
          </a:xfrm>
          <a:custGeom>
            <a:avLst/>
            <a:gdLst>
              <a:gd name="connsiteX0" fmla="*/ 0 w 6713330"/>
              <a:gd name="connsiteY0" fmla="*/ 0 h 4999153"/>
              <a:gd name="connsiteX1" fmla="*/ 6713330 w 6713330"/>
              <a:gd name="connsiteY1" fmla="*/ 0 h 4999153"/>
              <a:gd name="connsiteX2" fmla="*/ 6713330 w 6713330"/>
              <a:gd name="connsiteY2" fmla="*/ 4999153 h 4999153"/>
              <a:gd name="connsiteX3" fmla="*/ 0 w 6713330"/>
              <a:gd name="connsiteY3" fmla="*/ 4999153 h 4999153"/>
            </a:gdLst>
            <a:ahLst/>
            <a:cxnLst>
              <a:cxn ang="0">
                <a:pos x="connsiteX0" y="connsiteY0"/>
              </a:cxn>
              <a:cxn ang="0">
                <a:pos x="connsiteX1" y="connsiteY1"/>
              </a:cxn>
              <a:cxn ang="0">
                <a:pos x="connsiteX2" y="connsiteY2"/>
              </a:cxn>
              <a:cxn ang="0">
                <a:pos x="connsiteX3" y="connsiteY3"/>
              </a:cxn>
            </a:cxnLst>
            <a:rect l="l" t="t" r="r" b="b"/>
            <a:pathLst>
              <a:path w="6713330" h="4999153">
                <a:moveTo>
                  <a:pt x="0" y="0"/>
                </a:moveTo>
                <a:lnTo>
                  <a:pt x="6713330" y="0"/>
                </a:lnTo>
                <a:lnTo>
                  <a:pt x="6713330" y="4999153"/>
                </a:lnTo>
                <a:lnTo>
                  <a:pt x="0" y="4999153"/>
                </a:lnTo>
                <a:close/>
              </a:path>
            </a:pathLst>
          </a:custGeom>
        </p:spPr>
      </p:pic>
      <p:sp>
        <p:nvSpPr>
          <p:cNvPr id="7" name="文本框 6">
            <a:extLst>
              <a:ext uri="{FF2B5EF4-FFF2-40B4-BE49-F238E27FC236}">
                <a16:creationId xmlns:a16="http://schemas.microsoft.com/office/drawing/2014/main" id="{4B8549EE-F81B-B98C-262F-0AB3FF4E6FE5}"/>
              </a:ext>
            </a:extLst>
          </p:cNvPr>
          <p:cNvSpPr txBox="1"/>
          <p:nvPr/>
        </p:nvSpPr>
        <p:spPr>
          <a:xfrm>
            <a:off x="1359210" y="1931320"/>
            <a:ext cx="3649208" cy="523220"/>
          </a:xfrm>
          <a:prstGeom prst="rect">
            <a:avLst/>
          </a:prstGeom>
          <a:noFill/>
        </p:spPr>
        <p:txBody>
          <a:bodyPr wrap="square" rtlCol="0">
            <a:noAutofit/>
          </a:bodyPr>
          <a:lstStyle/>
          <a:p>
            <a:r>
              <a:rPr lang="zh-CN" altLang="en-US" sz="2800" dirty="0">
                <a:latin typeface="+mj-ea"/>
                <a:ea typeface="+mj-ea"/>
              </a:rPr>
              <a:t>除名行星</a:t>
            </a:r>
            <a:r>
              <a:rPr lang="en-US" altLang="zh-CN" sz="2800" dirty="0">
                <a:latin typeface="+mj-ea"/>
                <a:ea typeface="+mj-ea"/>
              </a:rPr>
              <a:t>——</a:t>
            </a:r>
            <a:r>
              <a:rPr lang="zh-CN" altLang="en-US" sz="2800" dirty="0">
                <a:latin typeface="+mj-ea"/>
                <a:ea typeface="+mj-ea"/>
              </a:rPr>
              <a:t>冥王星</a:t>
            </a:r>
            <a:endParaRPr lang="en-US" altLang="zh-CN" sz="2800" b="0" dirty="0">
              <a:effectLst/>
              <a:latin typeface="+mj-ea"/>
              <a:ea typeface="+mj-ea"/>
            </a:endParaRPr>
          </a:p>
        </p:txBody>
      </p:sp>
      <p:cxnSp>
        <p:nvCxnSpPr>
          <p:cNvPr id="8" name="直接连接符 7">
            <a:extLst>
              <a:ext uri="{FF2B5EF4-FFF2-40B4-BE49-F238E27FC236}">
                <a16:creationId xmlns:a16="http://schemas.microsoft.com/office/drawing/2014/main" id="{B89847CF-01E0-10AF-0805-DDA91F846C17}"/>
              </a:ext>
            </a:extLst>
          </p:cNvPr>
          <p:cNvCxnSpPr>
            <a:cxnSpLocks/>
          </p:cNvCxnSpPr>
          <p:nvPr/>
        </p:nvCxnSpPr>
        <p:spPr>
          <a:xfrm>
            <a:off x="1463120" y="2412976"/>
            <a:ext cx="30984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23601EB7-AF7B-5B35-968A-563273D80CAF}"/>
              </a:ext>
            </a:extLst>
          </p:cNvPr>
          <p:cNvSpPr txBox="1"/>
          <p:nvPr/>
        </p:nvSpPr>
        <p:spPr>
          <a:xfrm>
            <a:off x="1359211" y="2424813"/>
            <a:ext cx="5448214" cy="908454"/>
          </a:xfrm>
          <a:prstGeom prst="rect">
            <a:avLst/>
          </a:prstGeom>
          <a:noFill/>
        </p:spPr>
        <p:txBody>
          <a:bodyPr wrap="square" rtlCol="0">
            <a:noAutofit/>
          </a:bodyPr>
          <a:lstStyle>
            <a:defPPr>
              <a:defRPr lang="zh-CN"/>
            </a:defPPr>
            <a:lvl1pPr>
              <a:lnSpc>
                <a:spcPct val="130000"/>
              </a:lnSpc>
              <a:defRPr sz="1400" b="0" i="0">
                <a:solidFill>
                  <a:srgbClr val="333333"/>
                </a:solidFill>
                <a:effectLst/>
                <a:latin typeface="arial" panose="020B0604020202020204" pitchFamily="34" charset="0"/>
              </a:defRPr>
            </a:lvl1pPr>
          </a:lstStyle>
          <a:p>
            <a:r>
              <a:rPr lang="en-US" altLang="zh-CN" dirty="0">
                <a:solidFill>
                  <a:schemeClr val="tx1"/>
                </a:solidFill>
                <a:latin typeface="思源黑体 CN Normal" panose="020B0400000000000000" pitchFamily="34" charset="-122"/>
              </a:rPr>
              <a:t>2006</a:t>
            </a:r>
            <a:r>
              <a:rPr lang="zh-CN" altLang="en-US" dirty="0">
                <a:solidFill>
                  <a:schemeClr val="tx1"/>
                </a:solidFill>
                <a:latin typeface="思源黑体 CN Normal" panose="020B0400000000000000" pitchFamily="34" charset="-122"/>
              </a:rPr>
              <a:t>年</a:t>
            </a:r>
            <a:r>
              <a:rPr lang="en-US" altLang="zh-CN" dirty="0">
                <a:solidFill>
                  <a:schemeClr val="tx1"/>
                </a:solidFill>
                <a:latin typeface="思源黑体 CN Normal" panose="020B0400000000000000" pitchFamily="34" charset="-122"/>
              </a:rPr>
              <a:t>8</a:t>
            </a:r>
            <a:r>
              <a:rPr lang="zh-CN" altLang="en-US" dirty="0">
                <a:solidFill>
                  <a:schemeClr val="tx1"/>
                </a:solidFill>
                <a:latin typeface="思源黑体 CN Normal" panose="020B0400000000000000" pitchFamily="34" charset="-122"/>
              </a:rPr>
              <a:t>月</a:t>
            </a:r>
            <a:r>
              <a:rPr lang="en-US" altLang="zh-CN" dirty="0">
                <a:solidFill>
                  <a:schemeClr val="tx1"/>
                </a:solidFill>
                <a:latin typeface="思源黑体 CN Normal" panose="020B0400000000000000" pitchFamily="34" charset="-122"/>
              </a:rPr>
              <a:t>24</a:t>
            </a:r>
            <a:r>
              <a:rPr lang="zh-CN" altLang="en-US" dirty="0">
                <a:solidFill>
                  <a:schemeClr val="tx1"/>
                </a:solidFill>
                <a:latin typeface="思源黑体 CN Normal" panose="020B0400000000000000" pitchFamily="34" charset="-122"/>
              </a:rPr>
              <a:t>日召开的国际天文学联合会第</a:t>
            </a:r>
            <a:r>
              <a:rPr lang="en-US" altLang="zh-CN" dirty="0">
                <a:solidFill>
                  <a:schemeClr val="tx1"/>
                </a:solidFill>
                <a:latin typeface="思源黑体 CN Normal" panose="020B0400000000000000" pitchFamily="34" charset="-122"/>
              </a:rPr>
              <a:t>26</a:t>
            </a:r>
            <a:r>
              <a:rPr lang="zh-CN" altLang="en-US" dirty="0">
                <a:solidFill>
                  <a:schemeClr val="tx1"/>
                </a:solidFill>
                <a:latin typeface="思源黑体 CN Normal" panose="020B0400000000000000" pitchFamily="34" charset="-122"/>
              </a:rPr>
              <a:t>届大会，经两千余天文学家表决通过</a:t>
            </a:r>
            <a:r>
              <a:rPr lang="en-US" altLang="zh-CN" dirty="0">
                <a:solidFill>
                  <a:schemeClr val="tx1"/>
                </a:solidFill>
                <a:latin typeface="思源黑体 CN Normal" panose="020B0400000000000000" pitchFamily="34" charset="-122"/>
              </a:rPr>
              <a:t>——</a:t>
            </a:r>
            <a:r>
              <a:rPr lang="zh-CN" altLang="en-US" dirty="0">
                <a:solidFill>
                  <a:schemeClr val="tx1"/>
                </a:solidFill>
                <a:latin typeface="思源黑体 CN Normal" panose="020B0400000000000000" pitchFamily="34" charset="-122"/>
              </a:rPr>
              <a:t>太阳系只有八大行星，不再将传统九大行星之一的冥王星视为行星，而将其列入</a:t>
            </a:r>
            <a:r>
              <a:rPr lang="en-US" altLang="zh-CN" dirty="0">
                <a:solidFill>
                  <a:schemeClr val="tx1"/>
                </a:solidFill>
                <a:latin typeface="思源黑体 CN Normal" panose="020B0400000000000000" pitchFamily="34" charset="-122"/>
              </a:rPr>
              <a:t>"</a:t>
            </a:r>
            <a:r>
              <a:rPr lang="zh-CN" altLang="en-US" dirty="0">
                <a:solidFill>
                  <a:schemeClr val="tx1"/>
                </a:solidFill>
                <a:latin typeface="思源黑体 CN Normal" panose="020B0400000000000000" pitchFamily="34" charset="-122"/>
              </a:rPr>
              <a:t>矮行星</a:t>
            </a:r>
            <a:r>
              <a:rPr lang="en-US" altLang="zh-CN" dirty="0">
                <a:solidFill>
                  <a:schemeClr val="tx1"/>
                </a:solidFill>
                <a:latin typeface="思源黑体 CN Normal" panose="020B0400000000000000" pitchFamily="34" charset="-122"/>
              </a:rPr>
              <a:t>"</a:t>
            </a:r>
            <a:endParaRPr lang="zh-CN" altLang="en-US" dirty="0">
              <a:solidFill>
                <a:schemeClr val="tx1"/>
              </a:solidFill>
              <a:latin typeface="思源黑体 CN Normal" panose="020B0400000000000000" pitchFamily="34" charset="-122"/>
            </a:endParaRPr>
          </a:p>
        </p:txBody>
      </p:sp>
      <p:sp>
        <p:nvSpPr>
          <p:cNvPr id="10" name="椭圆 9">
            <a:extLst>
              <a:ext uri="{FF2B5EF4-FFF2-40B4-BE49-F238E27FC236}">
                <a16:creationId xmlns:a16="http://schemas.microsoft.com/office/drawing/2014/main" id="{9D4E3037-FF40-C1F3-4751-B7C2B264DCD6}"/>
              </a:ext>
            </a:extLst>
          </p:cNvPr>
          <p:cNvSpPr/>
          <p:nvPr/>
        </p:nvSpPr>
        <p:spPr>
          <a:xfrm>
            <a:off x="1463120" y="4499381"/>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文本框 10">
            <a:extLst>
              <a:ext uri="{FF2B5EF4-FFF2-40B4-BE49-F238E27FC236}">
                <a16:creationId xmlns:a16="http://schemas.microsoft.com/office/drawing/2014/main" id="{FFB16999-B538-7BEF-CD91-8974B96373CC}"/>
              </a:ext>
            </a:extLst>
          </p:cNvPr>
          <p:cNvSpPr txBox="1"/>
          <p:nvPr/>
        </p:nvSpPr>
        <p:spPr>
          <a:xfrm>
            <a:off x="1838572" y="4433918"/>
            <a:ext cx="4458320" cy="349711"/>
          </a:xfrm>
          <a:prstGeom prst="rect">
            <a:avLst/>
          </a:prstGeom>
          <a:noFill/>
        </p:spPr>
        <p:txBody>
          <a:bodyPr wrap="square" rtlCol="0">
            <a:noAutofit/>
          </a:bodyPr>
          <a:lstStyle/>
          <a:p>
            <a:pPr>
              <a:lnSpc>
                <a:spcPct val="130000"/>
              </a:lnSpc>
            </a:pPr>
            <a:r>
              <a:rPr lang="zh-CN" altLang="en-US" sz="1400" b="0" i="0" dirty="0">
                <a:effectLst/>
                <a:latin typeface="思源黑体 CN Normal" panose="020B0400000000000000" pitchFamily="34" charset="-122"/>
              </a:rPr>
              <a:t>以近似圆形的轨道围绕恒星运转</a:t>
            </a:r>
            <a:endParaRPr lang="zh-CN" altLang="en-US" sz="1400" dirty="0">
              <a:latin typeface="+mn-ea"/>
            </a:endParaRPr>
          </a:p>
        </p:txBody>
      </p:sp>
      <p:sp>
        <p:nvSpPr>
          <p:cNvPr id="12" name="文本框 11">
            <a:extLst>
              <a:ext uri="{FF2B5EF4-FFF2-40B4-BE49-F238E27FC236}">
                <a16:creationId xmlns:a16="http://schemas.microsoft.com/office/drawing/2014/main" id="{B6817652-D9B7-FD6B-4F08-D3AE95CBBAD5}"/>
              </a:ext>
            </a:extLst>
          </p:cNvPr>
          <p:cNvSpPr txBox="1"/>
          <p:nvPr/>
        </p:nvSpPr>
        <p:spPr>
          <a:xfrm>
            <a:off x="1359210" y="3833689"/>
            <a:ext cx="3649208" cy="523220"/>
          </a:xfrm>
          <a:prstGeom prst="rect">
            <a:avLst/>
          </a:prstGeom>
          <a:noFill/>
        </p:spPr>
        <p:txBody>
          <a:bodyPr wrap="square" rtlCol="0">
            <a:noAutofit/>
          </a:bodyPr>
          <a:lstStyle/>
          <a:p>
            <a:r>
              <a:rPr lang="zh-CN" altLang="en-US" sz="2800" b="0" dirty="0">
                <a:effectLst/>
                <a:latin typeface="+mj-ea"/>
                <a:ea typeface="+mj-ea"/>
              </a:rPr>
              <a:t>作为行星的满足条件</a:t>
            </a:r>
            <a:endParaRPr lang="en-US" altLang="zh-CN" sz="2800" b="0" dirty="0">
              <a:effectLst/>
              <a:latin typeface="+mj-ea"/>
              <a:ea typeface="+mj-ea"/>
            </a:endParaRPr>
          </a:p>
        </p:txBody>
      </p:sp>
      <p:cxnSp>
        <p:nvCxnSpPr>
          <p:cNvPr id="13" name="直接连接符 12">
            <a:extLst>
              <a:ext uri="{FF2B5EF4-FFF2-40B4-BE49-F238E27FC236}">
                <a16:creationId xmlns:a16="http://schemas.microsoft.com/office/drawing/2014/main" id="{99259342-7604-5579-EEF3-4E6769B16148}"/>
              </a:ext>
            </a:extLst>
          </p:cNvPr>
          <p:cNvCxnSpPr>
            <a:cxnSpLocks/>
          </p:cNvCxnSpPr>
          <p:nvPr/>
        </p:nvCxnSpPr>
        <p:spPr>
          <a:xfrm>
            <a:off x="1463120" y="4315345"/>
            <a:ext cx="30984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B9EFB887-05FC-0BDA-F6B8-4A2389A6BBFA}"/>
              </a:ext>
            </a:extLst>
          </p:cNvPr>
          <p:cNvSpPr/>
          <p:nvPr/>
        </p:nvSpPr>
        <p:spPr>
          <a:xfrm>
            <a:off x="1463120" y="5056607"/>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 name="文本框 14">
            <a:extLst>
              <a:ext uri="{FF2B5EF4-FFF2-40B4-BE49-F238E27FC236}">
                <a16:creationId xmlns:a16="http://schemas.microsoft.com/office/drawing/2014/main" id="{4BF82594-23C4-452D-65C2-646198713BA3}"/>
              </a:ext>
            </a:extLst>
          </p:cNvPr>
          <p:cNvSpPr txBox="1"/>
          <p:nvPr/>
        </p:nvSpPr>
        <p:spPr>
          <a:xfrm>
            <a:off x="1838572" y="4991144"/>
            <a:ext cx="4458320" cy="349711"/>
          </a:xfrm>
          <a:prstGeom prst="rect">
            <a:avLst/>
          </a:prstGeom>
          <a:noFill/>
        </p:spPr>
        <p:txBody>
          <a:bodyPr wrap="square" rtlCol="0">
            <a:noAutofit/>
          </a:bodyPr>
          <a:lstStyle/>
          <a:p>
            <a:pPr>
              <a:lnSpc>
                <a:spcPct val="130000"/>
              </a:lnSpc>
            </a:pPr>
            <a:r>
              <a:rPr lang="zh-CN" altLang="en-US" sz="1400" b="0" i="0" dirty="0">
                <a:effectLst/>
                <a:latin typeface="思源黑体 CN Normal" panose="020B0400000000000000" pitchFamily="34" charset="-122"/>
              </a:rPr>
              <a:t>质量足够大，能依靠自身引力使天体呈圆球状</a:t>
            </a:r>
            <a:endParaRPr lang="zh-CN" altLang="en-US" sz="1400" dirty="0">
              <a:latin typeface="+mn-ea"/>
            </a:endParaRPr>
          </a:p>
        </p:txBody>
      </p:sp>
      <p:sp>
        <p:nvSpPr>
          <p:cNvPr id="16" name="椭圆 15">
            <a:extLst>
              <a:ext uri="{FF2B5EF4-FFF2-40B4-BE49-F238E27FC236}">
                <a16:creationId xmlns:a16="http://schemas.microsoft.com/office/drawing/2014/main" id="{08A05CA5-059E-42E2-F587-4064F8FEE863}"/>
              </a:ext>
            </a:extLst>
          </p:cNvPr>
          <p:cNvSpPr/>
          <p:nvPr/>
        </p:nvSpPr>
        <p:spPr>
          <a:xfrm>
            <a:off x="1463120" y="5613834"/>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7" name="文本框 16">
            <a:extLst>
              <a:ext uri="{FF2B5EF4-FFF2-40B4-BE49-F238E27FC236}">
                <a16:creationId xmlns:a16="http://schemas.microsoft.com/office/drawing/2014/main" id="{B5EAB615-7FC9-BA39-0AE8-1650B78DAB7A}"/>
              </a:ext>
            </a:extLst>
          </p:cNvPr>
          <p:cNvSpPr txBox="1"/>
          <p:nvPr/>
        </p:nvSpPr>
        <p:spPr>
          <a:xfrm>
            <a:off x="1838572" y="5548371"/>
            <a:ext cx="4458320" cy="349711"/>
          </a:xfrm>
          <a:prstGeom prst="rect">
            <a:avLst/>
          </a:prstGeom>
          <a:noFill/>
        </p:spPr>
        <p:txBody>
          <a:bodyPr wrap="square" rtlCol="0">
            <a:noAutofit/>
          </a:bodyPr>
          <a:lstStyle/>
          <a:p>
            <a:pPr>
              <a:lnSpc>
                <a:spcPct val="130000"/>
              </a:lnSpc>
            </a:pPr>
            <a:r>
              <a:rPr lang="zh-CN" altLang="en-US" sz="1400" b="0" i="0" dirty="0">
                <a:effectLst/>
                <a:latin typeface="思源黑体 CN Normal" panose="020B0400000000000000" pitchFamily="34" charset="-122"/>
              </a:rPr>
              <a:t>能逐渐清除其轨道附近的天体</a:t>
            </a:r>
            <a:endParaRPr lang="zh-CN" altLang="en-US" sz="1400" dirty="0">
              <a:latin typeface="+mn-ea"/>
            </a:endParaRPr>
          </a:p>
        </p:txBody>
      </p:sp>
      <p:sp>
        <p:nvSpPr>
          <p:cNvPr id="18" name="星形: 四角 17">
            <a:extLst>
              <a:ext uri="{FF2B5EF4-FFF2-40B4-BE49-F238E27FC236}">
                <a16:creationId xmlns:a16="http://schemas.microsoft.com/office/drawing/2014/main" id="{1611F26F-A441-4356-D23A-4E1649BF56DB}"/>
              </a:ext>
            </a:extLst>
          </p:cNvPr>
          <p:cNvSpPr/>
          <p:nvPr/>
        </p:nvSpPr>
        <p:spPr>
          <a:xfrm flipH="1">
            <a:off x="11034179" y="5405675"/>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9" name="星形: 四角 18">
            <a:extLst>
              <a:ext uri="{FF2B5EF4-FFF2-40B4-BE49-F238E27FC236}">
                <a16:creationId xmlns:a16="http://schemas.microsoft.com/office/drawing/2014/main" id="{1245883E-11B0-353E-16DF-A91576AD3A8D}"/>
              </a:ext>
            </a:extLst>
          </p:cNvPr>
          <p:cNvSpPr/>
          <p:nvPr/>
        </p:nvSpPr>
        <p:spPr>
          <a:xfrm flipH="1">
            <a:off x="7618081" y="1203903"/>
            <a:ext cx="142696" cy="142696"/>
          </a:xfrm>
          <a:prstGeom prst="star4">
            <a:avLst>
              <a:gd name="adj" fmla="val 15253"/>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4067264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9965019B-A083-4B6D-E6F0-7E4C388AA9E7}"/>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17" name="文本框 16">
            <a:extLst>
              <a:ext uri="{FF2B5EF4-FFF2-40B4-BE49-F238E27FC236}">
                <a16:creationId xmlns:a16="http://schemas.microsoft.com/office/drawing/2014/main" id="{F701EDA0-0B8F-FF5F-50C9-ABFF8C0D7600}"/>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D8D38460-424E-6EAB-65A1-3FD1ABA17015}"/>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FCEB947F-1E92-321F-9899-FAF2CCA15BDF}"/>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八大行星</a:t>
              </a:r>
            </a:p>
          </p:txBody>
        </p:sp>
        <p:sp>
          <p:nvSpPr>
            <p:cNvPr id="4" name="文本框 3">
              <a:extLst>
                <a:ext uri="{FF2B5EF4-FFF2-40B4-BE49-F238E27FC236}">
                  <a16:creationId xmlns:a16="http://schemas.microsoft.com/office/drawing/2014/main" id="{7611D03A-F101-2C8D-A66D-1E94F52C1700}"/>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BADAXINGXING</a:t>
              </a:r>
              <a:endParaRPr lang="zh-CN" altLang="en-US" sz="1200" dirty="0">
                <a:solidFill>
                  <a:schemeClr val="accent3">
                    <a:lumMod val="60000"/>
                    <a:lumOff val="40000"/>
                  </a:schemeClr>
                </a:solidFill>
                <a:latin typeface="+mn-ea"/>
                <a:ea typeface="+mn-ea"/>
              </a:endParaRPr>
            </a:p>
          </p:txBody>
        </p:sp>
      </p:grpSp>
      <p:graphicFrame>
        <p:nvGraphicFramePr>
          <p:cNvPr id="5" name="图表 4">
            <a:extLst>
              <a:ext uri="{FF2B5EF4-FFF2-40B4-BE49-F238E27FC236}">
                <a16:creationId xmlns:a16="http://schemas.microsoft.com/office/drawing/2014/main" id="{6599E159-243F-94CA-D6CB-499D25AE5259}"/>
              </a:ext>
            </a:extLst>
          </p:cNvPr>
          <p:cNvGraphicFramePr/>
          <p:nvPr>
            <p:extLst>
              <p:ext uri="{D42A27DB-BD31-4B8C-83A1-F6EECF244321}">
                <p14:modId xmlns:p14="http://schemas.microsoft.com/office/powerpoint/2010/main" val="1407816993"/>
              </p:ext>
            </p:extLst>
          </p:nvPr>
        </p:nvGraphicFramePr>
        <p:xfrm>
          <a:off x="91440" y="2363664"/>
          <a:ext cx="12009120" cy="4020897"/>
        </p:xfrm>
        <a:graphic>
          <a:graphicData uri="http://schemas.openxmlformats.org/drawingml/2006/chart">
            <c:chart xmlns:c="http://schemas.openxmlformats.org/drawingml/2006/chart" xmlns:r="http://schemas.openxmlformats.org/officeDocument/2006/relationships" r:id="rId2"/>
          </a:graphicData>
        </a:graphic>
      </p:graphicFrame>
      <p:sp>
        <p:nvSpPr>
          <p:cNvPr id="6" name="任意多边形: 形状 5">
            <a:extLst>
              <a:ext uri="{FF2B5EF4-FFF2-40B4-BE49-F238E27FC236}">
                <a16:creationId xmlns:a16="http://schemas.microsoft.com/office/drawing/2014/main" id="{A137B1AE-A496-0351-211D-2E615405AE70}"/>
              </a:ext>
            </a:extLst>
          </p:cNvPr>
          <p:cNvSpPr/>
          <p:nvPr/>
        </p:nvSpPr>
        <p:spPr>
          <a:xfrm flipV="1">
            <a:off x="1086473" y="1665287"/>
            <a:ext cx="4299733" cy="2761240"/>
          </a:xfrm>
          <a:custGeom>
            <a:avLst/>
            <a:gdLst>
              <a:gd name="connsiteX0" fmla="*/ 189774 w 4628527"/>
              <a:gd name="connsiteY0" fmla="*/ 2972388 h 2972388"/>
              <a:gd name="connsiteX1" fmla="*/ 4438753 w 4628527"/>
              <a:gd name="connsiteY1" fmla="*/ 2972388 h 2972388"/>
              <a:gd name="connsiteX2" fmla="*/ 4628527 w 4628527"/>
              <a:gd name="connsiteY2" fmla="*/ 2782614 h 2972388"/>
              <a:gd name="connsiteX3" fmla="*/ 4628527 w 4628527"/>
              <a:gd name="connsiteY3" fmla="*/ 606287 h 2972388"/>
              <a:gd name="connsiteX4" fmla="*/ 4438753 w 4628527"/>
              <a:gd name="connsiteY4" fmla="*/ 416513 h 2972388"/>
              <a:gd name="connsiteX5" fmla="*/ 973572 w 4628527"/>
              <a:gd name="connsiteY5" fmla="*/ 416513 h 2972388"/>
              <a:gd name="connsiteX6" fmla="*/ 581021 w 4628527"/>
              <a:gd name="connsiteY6" fmla="*/ 0 h 2972388"/>
              <a:gd name="connsiteX7" fmla="*/ 472920 w 4628527"/>
              <a:gd name="connsiteY7" fmla="*/ 416513 h 2972388"/>
              <a:gd name="connsiteX8" fmla="*/ 189774 w 4628527"/>
              <a:gd name="connsiteY8" fmla="*/ 416513 h 2972388"/>
              <a:gd name="connsiteX9" fmla="*/ 0 w 4628527"/>
              <a:gd name="connsiteY9" fmla="*/ 606287 h 2972388"/>
              <a:gd name="connsiteX10" fmla="*/ 0 w 4628527"/>
              <a:gd name="connsiteY10" fmla="*/ 2782614 h 2972388"/>
              <a:gd name="connsiteX11" fmla="*/ 189774 w 4628527"/>
              <a:gd name="connsiteY11" fmla="*/ 2972388 h 297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28527" h="2972388">
                <a:moveTo>
                  <a:pt x="189774" y="2972388"/>
                </a:moveTo>
                <a:lnTo>
                  <a:pt x="4438753" y="2972388"/>
                </a:lnTo>
                <a:cubicBezTo>
                  <a:pt x="4543562" y="2972388"/>
                  <a:pt x="4628527" y="2887423"/>
                  <a:pt x="4628527" y="2782614"/>
                </a:cubicBezTo>
                <a:lnTo>
                  <a:pt x="4628527" y="606287"/>
                </a:lnTo>
                <a:cubicBezTo>
                  <a:pt x="4628527" y="501478"/>
                  <a:pt x="4543562" y="416513"/>
                  <a:pt x="4438753" y="416513"/>
                </a:cubicBezTo>
                <a:lnTo>
                  <a:pt x="973572" y="416513"/>
                </a:lnTo>
                <a:lnTo>
                  <a:pt x="581021" y="0"/>
                </a:lnTo>
                <a:lnTo>
                  <a:pt x="472920" y="416513"/>
                </a:lnTo>
                <a:lnTo>
                  <a:pt x="189774" y="416513"/>
                </a:lnTo>
                <a:cubicBezTo>
                  <a:pt x="84965" y="416513"/>
                  <a:pt x="0" y="501478"/>
                  <a:pt x="0" y="606287"/>
                </a:cubicBezTo>
                <a:lnTo>
                  <a:pt x="0" y="2782614"/>
                </a:lnTo>
                <a:cubicBezTo>
                  <a:pt x="0" y="2887423"/>
                  <a:pt x="84965" y="2972388"/>
                  <a:pt x="189774" y="2972388"/>
                </a:cubicBezTo>
                <a:close/>
              </a:path>
            </a:pathLst>
          </a:cu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7" name="星形: 四角 6">
            <a:extLst>
              <a:ext uri="{FF2B5EF4-FFF2-40B4-BE49-F238E27FC236}">
                <a16:creationId xmlns:a16="http://schemas.microsoft.com/office/drawing/2014/main" id="{6C32B0AF-30F6-8163-93C2-D9B258B2F8BB}"/>
              </a:ext>
            </a:extLst>
          </p:cNvPr>
          <p:cNvSpPr/>
          <p:nvPr/>
        </p:nvSpPr>
        <p:spPr>
          <a:xfrm flipH="1">
            <a:off x="8428593" y="1219507"/>
            <a:ext cx="245611" cy="245611"/>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星形: 四角 7">
            <a:extLst>
              <a:ext uri="{FF2B5EF4-FFF2-40B4-BE49-F238E27FC236}">
                <a16:creationId xmlns:a16="http://schemas.microsoft.com/office/drawing/2014/main" id="{2E64A7E4-F264-52DC-E65F-0D75B9F9139D}"/>
              </a:ext>
            </a:extLst>
          </p:cNvPr>
          <p:cNvSpPr/>
          <p:nvPr/>
        </p:nvSpPr>
        <p:spPr>
          <a:xfrm flipH="1">
            <a:off x="10990689" y="3022680"/>
            <a:ext cx="229675" cy="229675"/>
          </a:xfrm>
          <a:prstGeom prst="star4">
            <a:avLst>
              <a:gd name="adj" fmla="val 15253"/>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星形: 四角 8">
            <a:extLst>
              <a:ext uri="{FF2B5EF4-FFF2-40B4-BE49-F238E27FC236}">
                <a16:creationId xmlns:a16="http://schemas.microsoft.com/office/drawing/2014/main" id="{3BAD898F-B55C-CB01-B063-46F25E878532}"/>
              </a:ext>
            </a:extLst>
          </p:cNvPr>
          <p:cNvSpPr/>
          <p:nvPr/>
        </p:nvSpPr>
        <p:spPr>
          <a:xfrm flipH="1">
            <a:off x="10352828" y="764596"/>
            <a:ext cx="131600" cy="131600"/>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文本框 10">
            <a:extLst>
              <a:ext uri="{FF2B5EF4-FFF2-40B4-BE49-F238E27FC236}">
                <a16:creationId xmlns:a16="http://schemas.microsoft.com/office/drawing/2014/main" id="{2F29F7A6-E2FF-4E28-6F1A-62E5FECA5F54}"/>
              </a:ext>
            </a:extLst>
          </p:cNvPr>
          <p:cNvSpPr txBox="1"/>
          <p:nvPr/>
        </p:nvSpPr>
        <p:spPr>
          <a:xfrm>
            <a:off x="1288410" y="1835953"/>
            <a:ext cx="3584926" cy="523220"/>
          </a:xfrm>
          <a:prstGeom prst="rect">
            <a:avLst/>
          </a:prstGeom>
          <a:noFill/>
        </p:spPr>
        <p:txBody>
          <a:bodyPr wrap="square" rtlCol="0">
            <a:noAutofit/>
          </a:bodyPr>
          <a:lstStyle/>
          <a:p>
            <a:r>
              <a:rPr lang="zh-CN" altLang="en-US" sz="2800" dirty="0">
                <a:latin typeface="+mj-ea"/>
                <a:ea typeface="+mj-ea"/>
              </a:rPr>
              <a:t>八大行星的体积排名</a:t>
            </a:r>
            <a:endParaRPr lang="en-US" altLang="zh-CN" sz="2800" b="0" dirty="0">
              <a:effectLst/>
              <a:latin typeface="+mj-ea"/>
              <a:ea typeface="+mj-ea"/>
            </a:endParaRPr>
          </a:p>
        </p:txBody>
      </p:sp>
      <p:cxnSp>
        <p:nvCxnSpPr>
          <p:cNvPr id="12" name="直接连接符 11">
            <a:extLst>
              <a:ext uri="{FF2B5EF4-FFF2-40B4-BE49-F238E27FC236}">
                <a16:creationId xmlns:a16="http://schemas.microsoft.com/office/drawing/2014/main" id="{B147DB9A-8393-328A-9CC2-03337D258880}"/>
              </a:ext>
            </a:extLst>
          </p:cNvPr>
          <p:cNvCxnSpPr>
            <a:cxnSpLocks/>
          </p:cNvCxnSpPr>
          <p:nvPr/>
        </p:nvCxnSpPr>
        <p:spPr>
          <a:xfrm>
            <a:off x="1374282" y="2317609"/>
            <a:ext cx="321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F392CFED-E679-3A1B-EC75-B652ABE7677C}"/>
              </a:ext>
            </a:extLst>
          </p:cNvPr>
          <p:cNvSpPr txBox="1"/>
          <p:nvPr/>
        </p:nvSpPr>
        <p:spPr>
          <a:xfrm>
            <a:off x="1288411" y="2371010"/>
            <a:ext cx="3895857" cy="1470018"/>
          </a:xfrm>
          <a:prstGeom prst="rect">
            <a:avLst/>
          </a:prstGeom>
          <a:noFill/>
        </p:spPr>
        <p:txBody>
          <a:bodyPr wrap="square" rtlCol="0">
            <a:noAutofit/>
          </a:bodyPr>
          <a:lstStyle/>
          <a:p>
            <a:pPr>
              <a:lnSpc>
                <a:spcPct val="130000"/>
              </a:lnSpc>
            </a:pPr>
            <a:r>
              <a:rPr lang="zh-CN" altLang="en-US" sz="1400" b="0" i="0" dirty="0">
                <a:effectLst/>
                <a:latin typeface="思源黑体 CN Normal" panose="020B0400000000000000" pitchFamily="34" charset="-122"/>
              </a:rPr>
              <a:t>第一名：木星，体积：</a:t>
            </a:r>
            <a:r>
              <a:rPr lang="en-US" altLang="zh-CN" sz="1400" b="0" i="0" dirty="0">
                <a:effectLst/>
                <a:latin typeface="思源黑体 CN Normal" panose="020B0400000000000000" pitchFamily="34" charset="-122"/>
              </a:rPr>
              <a:t>1313.00</a:t>
            </a:r>
            <a:r>
              <a:rPr lang="zh-CN" altLang="en-US" sz="1400" b="0" i="0" dirty="0">
                <a:effectLst/>
                <a:latin typeface="思源黑体 CN Normal" panose="020B0400000000000000" pitchFamily="34" charset="-122"/>
              </a:rPr>
              <a:t>；第二名：土星，体积</a:t>
            </a:r>
            <a:r>
              <a:rPr lang="en-US" altLang="zh-CN" sz="1400" b="0" i="0" dirty="0">
                <a:effectLst/>
                <a:latin typeface="思源黑体 CN Normal" panose="020B0400000000000000" pitchFamily="34" charset="-122"/>
              </a:rPr>
              <a:t>745.00</a:t>
            </a:r>
            <a:r>
              <a:rPr lang="zh-CN" altLang="en-US" sz="1400" b="0" i="0" dirty="0">
                <a:effectLst/>
                <a:latin typeface="思源黑体 CN Normal" panose="020B0400000000000000" pitchFamily="34" charset="-122"/>
              </a:rPr>
              <a:t>；第三名：天王星，体积</a:t>
            </a:r>
            <a:r>
              <a:rPr lang="en-US" altLang="zh-CN" sz="1400" b="0" i="0" dirty="0">
                <a:effectLst/>
                <a:latin typeface="思源黑体 CN Normal" panose="020B0400000000000000" pitchFamily="34" charset="-122"/>
              </a:rPr>
              <a:t>65.200</a:t>
            </a:r>
            <a:r>
              <a:rPr lang="zh-CN" altLang="en-US" sz="1400" b="0" i="0" dirty="0">
                <a:effectLst/>
                <a:latin typeface="思源黑体 CN Normal" panose="020B0400000000000000" pitchFamily="34" charset="-122"/>
              </a:rPr>
              <a:t>；第四名：海王星，体积</a:t>
            </a:r>
            <a:r>
              <a:rPr lang="en-US" altLang="zh-CN" sz="1400" b="0" i="0" dirty="0">
                <a:effectLst/>
                <a:latin typeface="思源黑体 CN Normal" panose="020B0400000000000000" pitchFamily="34" charset="-122"/>
              </a:rPr>
              <a:t>57.100</a:t>
            </a:r>
            <a:r>
              <a:rPr lang="zh-CN" altLang="en-US" sz="1400" b="0" i="0" dirty="0">
                <a:effectLst/>
                <a:latin typeface="思源黑体 CN Normal" panose="020B0400000000000000" pitchFamily="34" charset="-122"/>
              </a:rPr>
              <a:t>；第五名：地球，体积</a:t>
            </a:r>
            <a:r>
              <a:rPr lang="en-US" altLang="zh-CN" sz="1400" b="0" i="0" dirty="0">
                <a:effectLst/>
                <a:latin typeface="思源黑体 CN Normal" panose="020B0400000000000000" pitchFamily="34" charset="-122"/>
              </a:rPr>
              <a:t>1.00</a:t>
            </a:r>
            <a:r>
              <a:rPr lang="zh-CN" altLang="en-US" sz="1400" b="0" i="0" dirty="0">
                <a:effectLst/>
                <a:latin typeface="思源黑体 CN Normal" panose="020B0400000000000000" pitchFamily="34" charset="-122"/>
              </a:rPr>
              <a:t>；第六名：金星，体积</a:t>
            </a:r>
            <a:r>
              <a:rPr lang="en-US" altLang="zh-CN" sz="1400" b="0" i="0" dirty="0">
                <a:effectLst/>
                <a:latin typeface="思源黑体 CN Normal" panose="020B0400000000000000" pitchFamily="34" charset="-122"/>
              </a:rPr>
              <a:t>0.856</a:t>
            </a:r>
            <a:r>
              <a:rPr lang="zh-CN" altLang="en-US" sz="1400" b="0" i="0" dirty="0">
                <a:effectLst/>
                <a:latin typeface="思源黑体 CN Normal" panose="020B0400000000000000" pitchFamily="34" charset="-122"/>
              </a:rPr>
              <a:t>；第七名：火星，体积</a:t>
            </a:r>
            <a:r>
              <a:rPr lang="en-US" altLang="zh-CN" sz="1400" b="0" i="0" dirty="0">
                <a:effectLst/>
                <a:latin typeface="思源黑体 CN Normal" panose="020B0400000000000000" pitchFamily="34" charset="-122"/>
              </a:rPr>
              <a:t>0.150</a:t>
            </a:r>
            <a:r>
              <a:rPr lang="zh-CN" altLang="en-US" sz="1400" b="0" i="0" dirty="0">
                <a:effectLst/>
                <a:latin typeface="思源黑体 CN Normal" panose="020B0400000000000000" pitchFamily="34" charset="-122"/>
              </a:rPr>
              <a:t>；第八名：水星，体积</a:t>
            </a:r>
            <a:r>
              <a:rPr lang="en-US" altLang="zh-CN" sz="1400" b="0" i="0" dirty="0">
                <a:effectLst/>
                <a:latin typeface="思源黑体 CN Normal" panose="020B0400000000000000" pitchFamily="34" charset="-122"/>
              </a:rPr>
              <a:t>0.056</a:t>
            </a:r>
            <a:endParaRPr lang="zh-CN" altLang="en-US" sz="1400" dirty="0">
              <a:latin typeface="思源黑体 CN Normal" panose="020B0400000000000000" pitchFamily="34" charset="-122"/>
            </a:endParaRPr>
          </a:p>
        </p:txBody>
      </p:sp>
      <p:pic>
        <p:nvPicPr>
          <p:cNvPr id="14" name="图片 13">
            <a:extLst>
              <a:ext uri="{FF2B5EF4-FFF2-40B4-BE49-F238E27FC236}">
                <a16:creationId xmlns:a16="http://schemas.microsoft.com/office/drawing/2014/main" id="{5FB44D10-4D9E-659A-9A46-1B0F75DA6651}"/>
              </a:ext>
            </a:extLst>
          </p:cNvPr>
          <p:cNvPicPr>
            <a:picLocks noChangeAspect="1"/>
          </p:cNvPicPr>
          <p:nvPr/>
        </p:nvPicPr>
        <p:blipFill>
          <a:blip r:embed="rId3"/>
          <a:stretch>
            <a:fillRect/>
          </a:stretch>
        </p:blipFill>
        <p:spPr>
          <a:xfrm rot="20837901">
            <a:off x="8572128" y="616827"/>
            <a:ext cx="2883707" cy="3094888"/>
          </a:xfrm>
          <a:prstGeom prst="rect">
            <a:avLst/>
          </a:prstGeom>
        </p:spPr>
      </p:pic>
    </p:spTree>
    <p:extLst>
      <p:ext uri="{BB962C8B-B14F-4D97-AF65-F5344CB8AC3E}">
        <p14:creationId xmlns:p14="http://schemas.microsoft.com/office/powerpoint/2010/main" val="3463782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63">
            <a:extLst>
              <a:ext uri="{FF2B5EF4-FFF2-40B4-BE49-F238E27FC236}">
                <a16:creationId xmlns:a16="http://schemas.microsoft.com/office/drawing/2014/main" id="{3DD54C93-C746-CCBB-6A58-CEFDBED82D2F}"/>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67" name="文本框 66">
            <a:extLst>
              <a:ext uri="{FF2B5EF4-FFF2-40B4-BE49-F238E27FC236}">
                <a16:creationId xmlns:a16="http://schemas.microsoft.com/office/drawing/2014/main" id="{8641BD1C-0A2A-506B-A0CB-045BDF1A0FEF}"/>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5" name="组合 4">
            <a:extLst>
              <a:ext uri="{FF2B5EF4-FFF2-40B4-BE49-F238E27FC236}">
                <a16:creationId xmlns:a16="http://schemas.microsoft.com/office/drawing/2014/main" id="{1DF85601-C754-3520-3E63-D6D6245A9894}"/>
              </a:ext>
            </a:extLst>
          </p:cNvPr>
          <p:cNvGrpSpPr/>
          <p:nvPr/>
        </p:nvGrpSpPr>
        <p:grpSpPr>
          <a:xfrm>
            <a:off x="1086473" y="556179"/>
            <a:ext cx="2726991" cy="790420"/>
            <a:chOff x="1086473" y="556179"/>
            <a:chExt cx="2726991" cy="790420"/>
          </a:xfrm>
        </p:grpSpPr>
        <p:sp>
          <p:nvSpPr>
            <p:cNvPr id="6" name="文本框 5">
              <a:extLst>
                <a:ext uri="{FF2B5EF4-FFF2-40B4-BE49-F238E27FC236}">
                  <a16:creationId xmlns:a16="http://schemas.microsoft.com/office/drawing/2014/main" id="{30C97644-75FA-12CC-F340-B9F9D1FBAEC6}"/>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类地行星</a:t>
              </a:r>
            </a:p>
          </p:txBody>
        </p:sp>
        <p:sp>
          <p:nvSpPr>
            <p:cNvPr id="7" name="文本框 6">
              <a:extLst>
                <a:ext uri="{FF2B5EF4-FFF2-40B4-BE49-F238E27FC236}">
                  <a16:creationId xmlns:a16="http://schemas.microsoft.com/office/drawing/2014/main" id="{293CE5E7-F9A5-0046-FE1B-BCE97A7F563F}"/>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LEIDIXINGXING</a:t>
              </a:r>
              <a:endParaRPr lang="zh-CN" altLang="en-US" sz="1200" dirty="0">
                <a:solidFill>
                  <a:schemeClr val="accent3">
                    <a:lumMod val="60000"/>
                    <a:lumOff val="40000"/>
                  </a:schemeClr>
                </a:solidFill>
                <a:latin typeface="+mn-ea"/>
                <a:ea typeface="+mn-ea"/>
              </a:endParaRPr>
            </a:p>
          </p:txBody>
        </p:sp>
      </p:grpSp>
      <p:grpSp>
        <p:nvGrpSpPr>
          <p:cNvPr id="56" name="组合 55">
            <a:extLst>
              <a:ext uri="{FF2B5EF4-FFF2-40B4-BE49-F238E27FC236}">
                <a16:creationId xmlns:a16="http://schemas.microsoft.com/office/drawing/2014/main" id="{CAC0B359-2873-E2ED-CA24-41A4B7DE7AA7}"/>
              </a:ext>
            </a:extLst>
          </p:cNvPr>
          <p:cNvGrpSpPr/>
          <p:nvPr/>
        </p:nvGrpSpPr>
        <p:grpSpPr>
          <a:xfrm>
            <a:off x="1076728" y="3118455"/>
            <a:ext cx="1749124" cy="3476243"/>
            <a:chOff x="1128096" y="1882835"/>
            <a:chExt cx="1749124" cy="3476243"/>
          </a:xfrm>
        </p:grpSpPr>
        <p:sp>
          <p:nvSpPr>
            <p:cNvPr id="54" name="任意多边形: 形状 53">
              <a:extLst>
                <a:ext uri="{FF2B5EF4-FFF2-40B4-BE49-F238E27FC236}">
                  <a16:creationId xmlns:a16="http://schemas.microsoft.com/office/drawing/2014/main" id="{11912D95-7B1F-835A-3C8C-EE9704A55FB8}"/>
                </a:ext>
              </a:extLst>
            </p:cNvPr>
            <p:cNvSpPr/>
            <p:nvPr/>
          </p:nvSpPr>
          <p:spPr>
            <a:xfrm>
              <a:off x="1135249" y="2149973"/>
              <a:ext cx="877846" cy="3209105"/>
            </a:xfrm>
            <a:custGeom>
              <a:avLst/>
              <a:gdLst>
                <a:gd name="connsiteX0" fmla="*/ 4422 w 877846"/>
                <a:gd name="connsiteY0" fmla="*/ 1 h 3209105"/>
                <a:gd name="connsiteX1" fmla="*/ 877846 w 877846"/>
                <a:gd name="connsiteY1" fmla="*/ 261361 h 3209105"/>
                <a:gd name="connsiteX2" fmla="*/ 877846 w 877846"/>
                <a:gd name="connsiteY2" fmla="*/ 2544054 h 3209105"/>
                <a:gd name="connsiteX3" fmla="*/ 873424 w 877846"/>
                <a:gd name="connsiteY3" fmla="*/ 2544054 h 3209105"/>
                <a:gd name="connsiteX4" fmla="*/ 873424 w 877846"/>
                <a:gd name="connsiteY4" fmla="*/ 3209105 h 3209105"/>
                <a:gd name="connsiteX5" fmla="*/ 0 w 877846"/>
                <a:gd name="connsiteY5" fmla="*/ 3209105 h 3209105"/>
                <a:gd name="connsiteX6" fmla="*/ 0 w 877846"/>
                <a:gd name="connsiteY6" fmla="*/ 1391881 h 3209105"/>
                <a:gd name="connsiteX7" fmla="*/ 4422 w 877846"/>
                <a:gd name="connsiteY7" fmla="*/ 1391881 h 3209105"/>
                <a:gd name="connsiteX8" fmla="*/ 4422 w 877846"/>
                <a:gd name="connsiteY8" fmla="*/ 0 h 3209105"/>
                <a:gd name="connsiteX9" fmla="*/ 4425 w 877846"/>
                <a:gd name="connsiteY9" fmla="*/ 0 h 3209105"/>
                <a:gd name="connsiteX10" fmla="*/ 4422 w 877846"/>
                <a:gd name="connsiteY10" fmla="*/ 1 h 320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846" h="3209105">
                  <a:moveTo>
                    <a:pt x="4422" y="1"/>
                  </a:moveTo>
                  <a:lnTo>
                    <a:pt x="877846" y="261361"/>
                  </a:lnTo>
                  <a:lnTo>
                    <a:pt x="877846" y="2544054"/>
                  </a:lnTo>
                  <a:lnTo>
                    <a:pt x="873424" y="2544054"/>
                  </a:lnTo>
                  <a:lnTo>
                    <a:pt x="873424" y="3209105"/>
                  </a:lnTo>
                  <a:lnTo>
                    <a:pt x="0" y="3209105"/>
                  </a:lnTo>
                  <a:lnTo>
                    <a:pt x="0" y="1391881"/>
                  </a:lnTo>
                  <a:lnTo>
                    <a:pt x="4422" y="1391881"/>
                  </a:lnTo>
                  <a:close/>
                  <a:moveTo>
                    <a:pt x="4422" y="0"/>
                  </a:moveTo>
                  <a:lnTo>
                    <a:pt x="4425" y="0"/>
                  </a:lnTo>
                  <a:lnTo>
                    <a:pt x="4422" y="1"/>
                  </a:lnTo>
                  <a:close/>
                </a:path>
              </a:pathLst>
            </a:custGeom>
            <a:gradFill>
              <a:gsLst>
                <a:gs pos="0">
                  <a:schemeClr val="accent3">
                    <a:lumMod val="60000"/>
                    <a:lumOff val="40000"/>
                  </a:schemeClr>
                </a:gs>
                <a:gs pos="100000">
                  <a:schemeClr val="accent3">
                    <a:lumMod val="75000"/>
                    <a:alpha val="3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0" name="菱形 9">
              <a:extLst>
                <a:ext uri="{FF2B5EF4-FFF2-40B4-BE49-F238E27FC236}">
                  <a16:creationId xmlns:a16="http://schemas.microsoft.com/office/drawing/2014/main" id="{51B93BB4-3897-75D2-1DA0-EF553AE59B19}"/>
                </a:ext>
              </a:extLst>
            </p:cNvPr>
            <p:cNvSpPr/>
            <p:nvPr/>
          </p:nvSpPr>
          <p:spPr>
            <a:xfrm>
              <a:off x="1128096" y="1882835"/>
              <a:ext cx="1742426" cy="542403"/>
            </a:xfrm>
            <a:prstGeom prst="diamond">
              <a:avLst/>
            </a:prstGeom>
            <a:gradFill flip="none" rotWithShape="1">
              <a:gsLst>
                <a:gs pos="0">
                  <a:schemeClr val="accent2">
                    <a:lumMod val="75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5" name="任意多边形: 形状 54">
              <a:extLst>
                <a:ext uri="{FF2B5EF4-FFF2-40B4-BE49-F238E27FC236}">
                  <a16:creationId xmlns:a16="http://schemas.microsoft.com/office/drawing/2014/main" id="{00515169-4872-993A-715A-921F50613DF3}"/>
                </a:ext>
              </a:extLst>
            </p:cNvPr>
            <p:cNvSpPr/>
            <p:nvPr/>
          </p:nvSpPr>
          <p:spPr>
            <a:xfrm flipH="1">
              <a:off x="2003796" y="2149973"/>
              <a:ext cx="873424" cy="3209105"/>
            </a:xfrm>
            <a:custGeom>
              <a:avLst/>
              <a:gdLst>
                <a:gd name="connsiteX0" fmla="*/ 0 w 873424"/>
                <a:gd name="connsiteY0" fmla="*/ 1 h 3209105"/>
                <a:gd name="connsiteX1" fmla="*/ 0 w 873424"/>
                <a:gd name="connsiteY1" fmla="*/ 1391881 h 3209105"/>
                <a:gd name="connsiteX2" fmla="*/ 0 w 873424"/>
                <a:gd name="connsiteY2" fmla="*/ 2544054 h 3209105"/>
                <a:gd name="connsiteX3" fmla="*/ 0 w 873424"/>
                <a:gd name="connsiteY3" fmla="*/ 3209105 h 3209105"/>
                <a:gd name="connsiteX4" fmla="*/ 873424 w 873424"/>
                <a:gd name="connsiteY4" fmla="*/ 3209105 h 3209105"/>
                <a:gd name="connsiteX5" fmla="*/ 873424 w 873424"/>
                <a:gd name="connsiteY5" fmla="*/ 2544054 h 3209105"/>
                <a:gd name="connsiteX6" fmla="*/ 873424 w 873424"/>
                <a:gd name="connsiteY6" fmla="*/ 1391881 h 3209105"/>
                <a:gd name="connsiteX7" fmla="*/ 873424 w 873424"/>
                <a:gd name="connsiteY7" fmla="*/ 261361 h 3209105"/>
                <a:gd name="connsiteX8" fmla="*/ 3 w 873424"/>
                <a:gd name="connsiteY8" fmla="*/ 0 h 3209105"/>
                <a:gd name="connsiteX9" fmla="*/ 0 w 873424"/>
                <a:gd name="connsiteY9" fmla="*/ 0 h 3209105"/>
                <a:gd name="connsiteX10" fmla="*/ 0 w 873424"/>
                <a:gd name="connsiteY10" fmla="*/ 1 h 320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3424" h="3209105">
                  <a:moveTo>
                    <a:pt x="0" y="1"/>
                  </a:moveTo>
                  <a:lnTo>
                    <a:pt x="0" y="1391881"/>
                  </a:lnTo>
                  <a:lnTo>
                    <a:pt x="0" y="2544054"/>
                  </a:lnTo>
                  <a:lnTo>
                    <a:pt x="0" y="3209105"/>
                  </a:lnTo>
                  <a:lnTo>
                    <a:pt x="873424" y="3209105"/>
                  </a:lnTo>
                  <a:lnTo>
                    <a:pt x="873424" y="2544054"/>
                  </a:lnTo>
                  <a:lnTo>
                    <a:pt x="873424" y="1391881"/>
                  </a:lnTo>
                  <a:lnTo>
                    <a:pt x="873424" y="261361"/>
                  </a:lnTo>
                  <a:close/>
                  <a:moveTo>
                    <a:pt x="3" y="0"/>
                  </a:moveTo>
                  <a:lnTo>
                    <a:pt x="0" y="0"/>
                  </a:lnTo>
                  <a:lnTo>
                    <a:pt x="0" y="1"/>
                  </a:lnTo>
                  <a:close/>
                </a:path>
              </a:pathLst>
            </a:custGeom>
            <a:gradFill flip="none" rotWithShape="1">
              <a:gsLst>
                <a:gs pos="0">
                  <a:schemeClr val="accent3">
                    <a:lumMod val="60000"/>
                    <a:lumOff val="40000"/>
                  </a:schemeClr>
                </a:gs>
                <a:gs pos="100000">
                  <a:schemeClr val="accent3">
                    <a:lumMod val="60000"/>
                    <a:lumOff val="40000"/>
                    <a:alpha val="3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grpSp>
      <p:sp>
        <p:nvSpPr>
          <p:cNvPr id="61" name="矩形: 圆角 60">
            <a:extLst>
              <a:ext uri="{FF2B5EF4-FFF2-40B4-BE49-F238E27FC236}">
                <a16:creationId xmlns:a16="http://schemas.microsoft.com/office/drawing/2014/main" id="{E07139D6-275B-A49C-7F24-8563125CE9DA}"/>
              </a:ext>
            </a:extLst>
          </p:cNvPr>
          <p:cNvSpPr/>
          <p:nvPr/>
        </p:nvSpPr>
        <p:spPr>
          <a:xfrm>
            <a:off x="800210" y="4368333"/>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2" name="文本框 61">
            <a:extLst>
              <a:ext uri="{FF2B5EF4-FFF2-40B4-BE49-F238E27FC236}">
                <a16:creationId xmlns:a16="http://schemas.microsoft.com/office/drawing/2014/main" id="{BD5F061B-18F6-8382-6544-1F397FEDE4D6}"/>
              </a:ext>
            </a:extLst>
          </p:cNvPr>
          <p:cNvSpPr txBox="1"/>
          <p:nvPr/>
        </p:nvSpPr>
        <p:spPr>
          <a:xfrm>
            <a:off x="1022130" y="4457959"/>
            <a:ext cx="1853899" cy="307037"/>
          </a:xfrm>
          <a:prstGeom prst="rect">
            <a:avLst/>
          </a:prstGeom>
          <a:noFill/>
        </p:spPr>
        <p:txBody>
          <a:bodyPr wrap="square" rtlCol="0">
            <a:noAutofit/>
          </a:bodyPr>
          <a:lstStyle/>
          <a:p>
            <a:pPr algn="ctr"/>
            <a:r>
              <a:rPr lang="zh-CN" altLang="en-US" sz="1400" dirty="0">
                <a:solidFill>
                  <a:schemeClr val="bg1"/>
                </a:solidFill>
                <a:latin typeface="+mn-ea"/>
              </a:rPr>
              <a:t>质量：</a:t>
            </a:r>
            <a:r>
              <a:rPr lang="en-US" altLang="zh-CN" sz="1400" dirty="0">
                <a:solidFill>
                  <a:schemeClr val="bg1"/>
                </a:solidFill>
                <a:latin typeface="+mn-ea"/>
              </a:rPr>
              <a:t>0.05</a:t>
            </a:r>
            <a:endParaRPr lang="en-US" altLang="zh-CN" sz="1400" b="0" dirty="0">
              <a:solidFill>
                <a:schemeClr val="bg1"/>
              </a:solidFill>
              <a:effectLst/>
              <a:latin typeface="+mn-ea"/>
            </a:endParaRPr>
          </a:p>
        </p:txBody>
      </p:sp>
      <p:sp>
        <p:nvSpPr>
          <p:cNvPr id="65" name="矩形: 圆角 64">
            <a:extLst>
              <a:ext uri="{FF2B5EF4-FFF2-40B4-BE49-F238E27FC236}">
                <a16:creationId xmlns:a16="http://schemas.microsoft.com/office/drawing/2014/main" id="{F1EBEC5B-E69C-730D-1C8E-C97466E52E84}"/>
              </a:ext>
            </a:extLst>
          </p:cNvPr>
          <p:cNvSpPr/>
          <p:nvPr/>
        </p:nvSpPr>
        <p:spPr>
          <a:xfrm>
            <a:off x="800210" y="4984538"/>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6" name="文本框 65">
            <a:extLst>
              <a:ext uri="{FF2B5EF4-FFF2-40B4-BE49-F238E27FC236}">
                <a16:creationId xmlns:a16="http://schemas.microsoft.com/office/drawing/2014/main" id="{F4DC74FC-DC3D-9191-AAC5-CE09DE58766C}"/>
              </a:ext>
            </a:extLst>
          </p:cNvPr>
          <p:cNvSpPr txBox="1"/>
          <p:nvPr/>
        </p:nvSpPr>
        <p:spPr>
          <a:xfrm>
            <a:off x="874660" y="5074164"/>
            <a:ext cx="2148839" cy="307037"/>
          </a:xfrm>
          <a:prstGeom prst="rect">
            <a:avLst/>
          </a:prstGeom>
          <a:noFill/>
        </p:spPr>
        <p:txBody>
          <a:bodyPr wrap="square" rtlCol="0">
            <a:noAutofit/>
          </a:bodyPr>
          <a:lstStyle/>
          <a:p>
            <a:pPr algn="ctr"/>
            <a:r>
              <a:rPr lang="zh-CN" altLang="en-US" sz="1400" dirty="0">
                <a:solidFill>
                  <a:schemeClr val="bg1"/>
                </a:solidFill>
                <a:latin typeface="+mn-ea"/>
              </a:rPr>
              <a:t>表面温度：</a:t>
            </a:r>
            <a:r>
              <a:rPr lang="en-US" altLang="zh-CN" sz="1400" dirty="0">
                <a:solidFill>
                  <a:schemeClr val="bg1"/>
                </a:solidFill>
                <a:latin typeface="+mn-ea"/>
              </a:rPr>
              <a:t>-173—427</a:t>
            </a:r>
            <a:endParaRPr lang="en-US" altLang="zh-CN" sz="1400" b="0" dirty="0">
              <a:solidFill>
                <a:schemeClr val="bg1"/>
              </a:solidFill>
              <a:effectLst/>
              <a:latin typeface="+mn-ea"/>
            </a:endParaRPr>
          </a:p>
        </p:txBody>
      </p:sp>
      <p:sp>
        <p:nvSpPr>
          <p:cNvPr id="68" name="矩形: 圆角 67">
            <a:extLst>
              <a:ext uri="{FF2B5EF4-FFF2-40B4-BE49-F238E27FC236}">
                <a16:creationId xmlns:a16="http://schemas.microsoft.com/office/drawing/2014/main" id="{4D30C1F6-FF64-91D1-93D3-CFBDB00F0E8A}"/>
              </a:ext>
            </a:extLst>
          </p:cNvPr>
          <p:cNvSpPr/>
          <p:nvPr/>
        </p:nvSpPr>
        <p:spPr>
          <a:xfrm>
            <a:off x="800210" y="5600742"/>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9" name="文本框 68">
            <a:extLst>
              <a:ext uri="{FF2B5EF4-FFF2-40B4-BE49-F238E27FC236}">
                <a16:creationId xmlns:a16="http://schemas.microsoft.com/office/drawing/2014/main" id="{0508F609-EB2A-E85C-837B-69621EDDBDF7}"/>
              </a:ext>
            </a:extLst>
          </p:cNvPr>
          <p:cNvSpPr txBox="1"/>
          <p:nvPr/>
        </p:nvSpPr>
        <p:spPr>
          <a:xfrm>
            <a:off x="1022130" y="5690368"/>
            <a:ext cx="1853899" cy="307037"/>
          </a:xfrm>
          <a:prstGeom prst="rect">
            <a:avLst/>
          </a:prstGeom>
          <a:noFill/>
        </p:spPr>
        <p:txBody>
          <a:bodyPr wrap="square" rtlCol="0">
            <a:noAutofit/>
          </a:bodyPr>
          <a:lstStyle/>
          <a:p>
            <a:pPr algn="ctr"/>
            <a:r>
              <a:rPr lang="zh-CN" altLang="en-US" sz="1400" b="0" dirty="0">
                <a:solidFill>
                  <a:schemeClr val="bg1"/>
                </a:solidFill>
                <a:effectLst/>
                <a:latin typeface="+mn-ea"/>
              </a:rPr>
              <a:t>温差太高</a:t>
            </a:r>
            <a:endParaRPr lang="en-US" altLang="zh-CN" sz="1400" b="0" dirty="0">
              <a:solidFill>
                <a:schemeClr val="bg1"/>
              </a:solidFill>
              <a:effectLst/>
              <a:latin typeface="+mn-ea"/>
            </a:endParaRPr>
          </a:p>
        </p:txBody>
      </p:sp>
      <p:sp>
        <p:nvSpPr>
          <p:cNvPr id="131" name="矩形: 圆角 130">
            <a:extLst>
              <a:ext uri="{FF2B5EF4-FFF2-40B4-BE49-F238E27FC236}">
                <a16:creationId xmlns:a16="http://schemas.microsoft.com/office/drawing/2014/main" id="{9D2CE128-1BF8-A846-2776-B5A94018381D}"/>
              </a:ext>
            </a:extLst>
          </p:cNvPr>
          <p:cNvSpPr/>
          <p:nvPr/>
        </p:nvSpPr>
        <p:spPr>
          <a:xfrm>
            <a:off x="800210" y="3746108"/>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2" name="文本框 131">
            <a:extLst>
              <a:ext uri="{FF2B5EF4-FFF2-40B4-BE49-F238E27FC236}">
                <a16:creationId xmlns:a16="http://schemas.microsoft.com/office/drawing/2014/main" id="{25A3AB6B-97B0-C226-A85B-BAAE8F898F20}"/>
              </a:ext>
            </a:extLst>
          </p:cNvPr>
          <p:cNvSpPr txBox="1"/>
          <p:nvPr/>
        </p:nvSpPr>
        <p:spPr>
          <a:xfrm>
            <a:off x="1022130" y="3740088"/>
            <a:ext cx="1853899" cy="498329"/>
          </a:xfrm>
          <a:prstGeom prst="rect">
            <a:avLst/>
          </a:prstGeom>
          <a:noFill/>
        </p:spPr>
        <p:txBody>
          <a:bodyPr wrap="square" rtlCol="0">
            <a:noAutofit/>
          </a:bodyPr>
          <a:lstStyle/>
          <a:p>
            <a:pPr algn="ctr"/>
            <a:r>
              <a:rPr lang="zh-CN" altLang="en-US" sz="2800" dirty="0">
                <a:solidFill>
                  <a:schemeClr val="bg1"/>
                </a:solidFill>
                <a:latin typeface="+mj-ea"/>
                <a:ea typeface="+mj-ea"/>
              </a:rPr>
              <a:t>水星</a:t>
            </a:r>
            <a:endParaRPr lang="en-US" altLang="zh-CN" sz="2800" b="0" dirty="0">
              <a:solidFill>
                <a:schemeClr val="bg1"/>
              </a:solidFill>
              <a:effectLst/>
              <a:latin typeface="+mj-ea"/>
              <a:ea typeface="+mj-ea"/>
            </a:endParaRPr>
          </a:p>
        </p:txBody>
      </p:sp>
      <p:grpSp>
        <p:nvGrpSpPr>
          <p:cNvPr id="70" name="组合 69">
            <a:extLst>
              <a:ext uri="{FF2B5EF4-FFF2-40B4-BE49-F238E27FC236}">
                <a16:creationId xmlns:a16="http://schemas.microsoft.com/office/drawing/2014/main" id="{ED92A1C2-5E33-A79C-09DF-4F02B4803161}"/>
              </a:ext>
            </a:extLst>
          </p:cNvPr>
          <p:cNvGrpSpPr/>
          <p:nvPr/>
        </p:nvGrpSpPr>
        <p:grpSpPr>
          <a:xfrm>
            <a:off x="3839675" y="3118455"/>
            <a:ext cx="1749124" cy="3476243"/>
            <a:chOff x="1128096" y="1882835"/>
            <a:chExt cx="1749124" cy="3476243"/>
          </a:xfrm>
        </p:grpSpPr>
        <p:sp>
          <p:nvSpPr>
            <p:cNvPr id="71" name="任意多边形: 形状 70">
              <a:extLst>
                <a:ext uri="{FF2B5EF4-FFF2-40B4-BE49-F238E27FC236}">
                  <a16:creationId xmlns:a16="http://schemas.microsoft.com/office/drawing/2014/main" id="{67A07E4E-800B-4323-1FE3-3714FA5DD097}"/>
                </a:ext>
              </a:extLst>
            </p:cNvPr>
            <p:cNvSpPr/>
            <p:nvPr/>
          </p:nvSpPr>
          <p:spPr>
            <a:xfrm>
              <a:off x="1135249" y="2149973"/>
              <a:ext cx="877846" cy="3209105"/>
            </a:xfrm>
            <a:custGeom>
              <a:avLst/>
              <a:gdLst>
                <a:gd name="connsiteX0" fmla="*/ 4422 w 877846"/>
                <a:gd name="connsiteY0" fmla="*/ 1 h 3209105"/>
                <a:gd name="connsiteX1" fmla="*/ 877846 w 877846"/>
                <a:gd name="connsiteY1" fmla="*/ 261361 h 3209105"/>
                <a:gd name="connsiteX2" fmla="*/ 877846 w 877846"/>
                <a:gd name="connsiteY2" fmla="*/ 2544054 h 3209105"/>
                <a:gd name="connsiteX3" fmla="*/ 873424 w 877846"/>
                <a:gd name="connsiteY3" fmla="*/ 2544054 h 3209105"/>
                <a:gd name="connsiteX4" fmla="*/ 873424 w 877846"/>
                <a:gd name="connsiteY4" fmla="*/ 3209105 h 3209105"/>
                <a:gd name="connsiteX5" fmla="*/ 0 w 877846"/>
                <a:gd name="connsiteY5" fmla="*/ 3209105 h 3209105"/>
                <a:gd name="connsiteX6" fmla="*/ 0 w 877846"/>
                <a:gd name="connsiteY6" fmla="*/ 1391881 h 3209105"/>
                <a:gd name="connsiteX7" fmla="*/ 4422 w 877846"/>
                <a:gd name="connsiteY7" fmla="*/ 1391881 h 3209105"/>
                <a:gd name="connsiteX8" fmla="*/ 4422 w 877846"/>
                <a:gd name="connsiteY8" fmla="*/ 0 h 3209105"/>
                <a:gd name="connsiteX9" fmla="*/ 4425 w 877846"/>
                <a:gd name="connsiteY9" fmla="*/ 0 h 3209105"/>
                <a:gd name="connsiteX10" fmla="*/ 4422 w 877846"/>
                <a:gd name="connsiteY10" fmla="*/ 1 h 320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846" h="3209105">
                  <a:moveTo>
                    <a:pt x="4422" y="1"/>
                  </a:moveTo>
                  <a:lnTo>
                    <a:pt x="877846" y="261361"/>
                  </a:lnTo>
                  <a:lnTo>
                    <a:pt x="877846" y="2544054"/>
                  </a:lnTo>
                  <a:lnTo>
                    <a:pt x="873424" y="2544054"/>
                  </a:lnTo>
                  <a:lnTo>
                    <a:pt x="873424" y="3209105"/>
                  </a:lnTo>
                  <a:lnTo>
                    <a:pt x="0" y="3209105"/>
                  </a:lnTo>
                  <a:lnTo>
                    <a:pt x="0" y="1391881"/>
                  </a:lnTo>
                  <a:lnTo>
                    <a:pt x="4422" y="1391881"/>
                  </a:lnTo>
                  <a:close/>
                  <a:moveTo>
                    <a:pt x="4422" y="0"/>
                  </a:moveTo>
                  <a:lnTo>
                    <a:pt x="4425" y="0"/>
                  </a:lnTo>
                  <a:lnTo>
                    <a:pt x="4422" y="1"/>
                  </a:lnTo>
                  <a:close/>
                </a:path>
              </a:pathLst>
            </a:custGeom>
            <a:gradFill>
              <a:gsLst>
                <a:gs pos="0">
                  <a:schemeClr val="accent3">
                    <a:lumMod val="60000"/>
                    <a:lumOff val="40000"/>
                  </a:schemeClr>
                </a:gs>
                <a:gs pos="100000">
                  <a:schemeClr val="accent3">
                    <a:lumMod val="75000"/>
                    <a:alpha val="3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72" name="菱形 71">
              <a:extLst>
                <a:ext uri="{FF2B5EF4-FFF2-40B4-BE49-F238E27FC236}">
                  <a16:creationId xmlns:a16="http://schemas.microsoft.com/office/drawing/2014/main" id="{944A6607-6CB7-D711-63DD-09F45198CF79}"/>
                </a:ext>
              </a:extLst>
            </p:cNvPr>
            <p:cNvSpPr/>
            <p:nvPr/>
          </p:nvSpPr>
          <p:spPr>
            <a:xfrm>
              <a:off x="1128096" y="1882835"/>
              <a:ext cx="1742426" cy="542403"/>
            </a:xfrm>
            <a:prstGeom prst="diamond">
              <a:avLst/>
            </a:prstGeom>
            <a:gradFill flip="none" rotWithShape="1">
              <a:gsLst>
                <a:gs pos="0">
                  <a:schemeClr val="accent2">
                    <a:lumMod val="75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3" name="任意多边形: 形状 72">
              <a:extLst>
                <a:ext uri="{FF2B5EF4-FFF2-40B4-BE49-F238E27FC236}">
                  <a16:creationId xmlns:a16="http://schemas.microsoft.com/office/drawing/2014/main" id="{B575B1D6-67EF-996A-0EA2-AAA30B7BE834}"/>
                </a:ext>
              </a:extLst>
            </p:cNvPr>
            <p:cNvSpPr/>
            <p:nvPr/>
          </p:nvSpPr>
          <p:spPr>
            <a:xfrm flipH="1">
              <a:off x="2003796" y="2149973"/>
              <a:ext cx="873424" cy="3209105"/>
            </a:xfrm>
            <a:custGeom>
              <a:avLst/>
              <a:gdLst>
                <a:gd name="connsiteX0" fmla="*/ 0 w 873424"/>
                <a:gd name="connsiteY0" fmla="*/ 1 h 3209105"/>
                <a:gd name="connsiteX1" fmla="*/ 0 w 873424"/>
                <a:gd name="connsiteY1" fmla="*/ 1391881 h 3209105"/>
                <a:gd name="connsiteX2" fmla="*/ 0 w 873424"/>
                <a:gd name="connsiteY2" fmla="*/ 2544054 h 3209105"/>
                <a:gd name="connsiteX3" fmla="*/ 0 w 873424"/>
                <a:gd name="connsiteY3" fmla="*/ 3209105 h 3209105"/>
                <a:gd name="connsiteX4" fmla="*/ 873424 w 873424"/>
                <a:gd name="connsiteY4" fmla="*/ 3209105 h 3209105"/>
                <a:gd name="connsiteX5" fmla="*/ 873424 w 873424"/>
                <a:gd name="connsiteY5" fmla="*/ 2544054 h 3209105"/>
                <a:gd name="connsiteX6" fmla="*/ 873424 w 873424"/>
                <a:gd name="connsiteY6" fmla="*/ 1391881 h 3209105"/>
                <a:gd name="connsiteX7" fmla="*/ 873424 w 873424"/>
                <a:gd name="connsiteY7" fmla="*/ 261361 h 3209105"/>
                <a:gd name="connsiteX8" fmla="*/ 3 w 873424"/>
                <a:gd name="connsiteY8" fmla="*/ 0 h 3209105"/>
                <a:gd name="connsiteX9" fmla="*/ 0 w 873424"/>
                <a:gd name="connsiteY9" fmla="*/ 0 h 3209105"/>
                <a:gd name="connsiteX10" fmla="*/ 0 w 873424"/>
                <a:gd name="connsiteY10" fmla="*/ 1 h 320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3424" h="3209105">
                  <a:moveTo>
                    <a:pt x="0" y="1"/>
                  </a:moveTo>
                  <a:lnTo>
                    <a:pt x="0" y="1391881"/>
                  </a:lnTo>
                  <a:lnTo>
                    <a:pt x="0" y="2544054"/>
                  </a:lnTo>
                  <a:lnTo>
                    <a:pt x="0" y="3209105"/>
                  </a:lnTo>
                  <a:lnTo>
                    <a:pt x="873424" y="3209105"/>
                  </a:lnTo>
                  <a:lnTo>
                    <a:pt x="873424" y="2544054"/>
                  </a:lnTo>
                  <a:lnTo>
                    <a:pt x="873424" y="1391881"/>
                  </a:lnTo>
                  <a:lnTo>
                    <a:pt x="873424" y="261361"/>
                  </a:lnTo>
                  <a:close/>
                  <a:moveTo>
                    <a:pt x="3" y="0"/>
                  </a:moveTo>
                  <a:lnTo>
                    <a:pt x="0" y="0"/>
                  </a:lnTo>
                  <a:lnTo>
                    <a:pt x="0" y="1"/>
                  </a:lnTo>
                  <a:close/>
                </a:path>
              </a:pathLst>
            </a:custGeom>
            <a:gradFill flip="none" rotWithShape="1">
              <a:gsLst>
                <a:gs pos="0">
                  <a:schemeClr val="accent3">
                    <a:lumMod val="60000"/>
                    <a:lumOff val="40000"/>
                  </a:schemeClr>
                </a:gs>
                <a:gs pos="100000">
                  <a:schemeClr val="accent3">
                    <a:lumMod val="75000"/>
                    <a:alpha val="3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grpSp>
      <p:sp>
        <p:nvSpPr>
          <p:cNvPr id="134" name="矩形: 圆角 133">
            <a:extLst>
              <a:ext uri="{FF2B5EF4-FFF2-40B4-BE49-F238E27FC236}">
                <a16:creationId xmlns:a16="http://schemas.microsoft.com/office/drawing/2014/main" id="{FFB498B5-3A96-9A31-D6FA-B7A0D47FC2ED}"/>
              </a:ext>
            </a:extLst>
          </p:cNvPr>
          <p:cNvSpPr/>
          <p:nvPr/>
        </p:nvSpPr>
        <p:spPr>
          <a:xfrm>
            <a:off x="3563157" y="4368333"/>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5" name="文本框 134">
            <a:extLst>
              <a:ext uri="{FF2B5EF4-FFF2-40B4-BE49-F238E27FC236}">
                <a16:creationId xmlns:a16="http://schemas.microsoft.com/office/drawing/2014/main" id="{8FE408FE-CCF2-4F6D-2FF0-3CEAFA389595}"/>
              </a:ext>
            </a:extLst>
          </p:cNvPr>
          <p:cNvSpPr txBox="1"/>
          <p:nvPr/>
        </p:nvSpPr>
        <p:spPr>
          <a:xfrm>
            <a:off x="3785077" y="4457959"/>
            <a:ext cx="1853899" cy="307037"/>
          </a:xfrm>
          <a:prstGeom prst="rect">
            <a:avLst/>
          </a:prstGeom>
          <a:noFill/>
        </p:spPr>
        <p:txBody>
          <a:bodyPr wrap="square" rtlCol="0">
            <a:noAutofit/>
          </a:bodyPr>
          <a:lstStyle/>
          <a:p>
            <a:pPr algn="ctr"/>
            <a:r>
              <a:rPr lang="zh-CN" altLang="en-US" sz="1400" dirty="0">
                <a:solidFill>
                  <a:schemeClr val="bg1"/>
                </a:solidFill>
                <a:latin typeface="+mn-ea"/>
              </a:rPr>
              <a:t>质量：</a:t>
            </a:r>
            <a:r>
              <a:rPr lang="en-US" altLang="zh-CN" sz="1400" dirty="0">
                <a:solidFill>
                  <a:schemeClr val="bg1"/>
                </a:solidFill>
                <a:latin typeface="+mn-ea"/>
              </a:rPr>
              <a:t>0.82</a:t>
            </a:r>
            <a:endParaRPr lang="en-US" altLang="zh-CN" sz="1400" b="0" dirty="0">
              <a:solidFill>
                <a:schemeClr val="bg1"/>
              </a:solidFill>
              <a:effectLst/>
              <a:latin typeface="+mn-ea"/>
            </a:endParaRPr>
          </a:p>
        </p:txBody>
      </p:sp>
      <p:sp>
        <p:nvSpPr>
          <p:cNvPr id="137" name="矩形: 圆角 136">
            <a:extLst>
              <a:ext uri="{FF2B5EF4-FFF2-40B4-BE49-F238E27FC236}">
                <a16:creationId xmlns:a16="http://schemas.microsoft.com/office/drawing/2014/main" id="{FB096CE0-761F-9253-8C66-6AB640DCB324}"/>
              </a:ext>
            </a:extLst>
          </p:cNvPr>
          <p:cNvSpPr/>
          <p:nvPr/>
        </p:nvSpPr>
        <p:spPr>
          <a:xfrm>
            <a:off x="3563157" y="4984538"/>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8" name="文本框 137">
            <a:extLst>
              <a:ext uri="{FF2B5EF4-FFF2-40B4-BE49-F238E27FC236}">
                <a16:creationId xmlns:a16="http://schemas.microsoft.com/office/drawing/2014/main" id="{4E5296B5-7934-010D-AFEB-7F899A7406F6}"/>
              </a:ext>
            </a:extLst>
          </p:cNvPr>
          <p:cNvSpPr txBox="1"/>
          <p:nvPr/>
        </p:nvSpPr>
        <p:spPr>
          <a:xfrm>
            <a:off x="3637607" y="5074164"/>
            <a:ext cx="2148839" cy="307037"/>
          </a:xfrm>
          <a:prstGeom prst="rect">
            <a:avLst/>
          </a:prstGeom>
          <a:noFill/>
        </p:spPr>
        <p:txBody>
          <a:bodyPr wrap="square" rtlCol="0">
            <a:noAutofit/>
          </a:bodyPr>
          <a:lstStyle/>
          <a:p>
            <a:pPr algn="ctr"/>
            <a:r>
              <a:rPr lang="zh-CN" altLang="en-US" sz="1400" dirty="0">
                <a:solidFill>
                  <a:schemeClr val="bg1"/>
                </a:solidFill>
                <a:latin typeface="+mn-ea"/>
              </a:rPr>
              <a:t>大气压：</a:t>
            </a:r>
            <a:r>
              <a:rPr lang="en-US" altLang="zh-CN" sz="1400" dirty="0">
                <a:solidFill>
                  <a:schemeClr val="bg1"/>
                </a:solidFill>
                <a:latin typeface="+mn-ea"/>
              </a:rPr>
              <a:t>93</a:t>
            </a:r>
            <a:endParaRPr lang="en-US" altLang="zh-CN" sz="1400" b="0" dirty="0">
              <a:solidFill>
                <a:schemeClr val="bg1"/>
              </a:solidFill>
              <a:effectLst/>
              <a:latin typeface="+mn-ea"/>
            </a:endParaRPr>
          </a:p>
        </p:txBody>
      </p:sp>
      <p:sp>
        <p:nvSpPr>
          <p:cNvPr id="140" name="矩形: 圆角 139">
            <a:extLst>
              <a:ext uri="{FF2B5EF4-FFF2-40B4-BE49-F238E27FC236}">
                <a16:creationId xmlns:a16="http://schemas.microsoft.com/office/drawing/2014/main" id="{2BBB8B8F-FE77-33BC-D861-3D1942DD5143}"/>
              </a:ext>
            </a:extLst>
          </p:cNvPr>
          <p:cNvSpPr/>
          <p:nvPr/>
        </p:nvSpPr>
        <p:spPr>
          <a:xfrm>
            <a:off x="3563157" y="5600742"/>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41" name="文本框 140">
            <a:extLst>
              <a:ext uri="{FF2B5EF4-FFF2-40B4-BE49-F238E27FC236}">
                <a16:creationId xmlns:a16="http://schemas.microsoft.com/office/drawing/2014/main" id="{C6FDF42F-7626-90BE-CB07-2A9EA30FFD98}"/>
              </a:ext>
            </a:extLst>
          </p:cNvPr>
          <p:cNvSpPr txBox="1"/>
          <p:nvPr/>
        </p:nvSpPr>
        <p:spPr>
          <a:xfrm>
            <a:off x="3785077" y="5690368"/>
            <a:ext cx="1853899" cy="307037"/>
          </a:xfrm>
          <a:prstGeom prst="rect">
            <a:avLst/>
          </a:prstGeom>
          <a:noFill/>
        </p:spPr>
        <p:txBody>
          <a:bodyPr wrap="square" rtlCol="0">
            <a:noAutofit/>
          </a:bodyPr>
          <a:lstStyle/>
          <a:p>
            <a:pPr algn="ctr"/>
            <a:r>
              <a:rPr lang="zh-CN" altLang="en-US" sz="1400" b="0" dirty="0">
                <a:solidFill>
                  <a:schemeClr val="bg1"/>
                </a:solidFill>
                <a:effectLst/>
                <a:latin typeface="+mn-ea"/>
              </a:rPr>
              <a:t>气压极大</a:t>
            </a:r>
            <a:endParaRPr lang="en-US" altLang="zh-CN" sz="1400" b="0" dirty="0">
              <a:solidFill>
                <a:schemeClr val="bg1"/>
              </a:solidFill>
              <a:effectLst/>
              <a:latin typeface="+mn-ea"/>
            </a:endParaRPr>
          </a:p>
        </p:txBody>
      </p:sp>
      <p:sp>
        <p:nvSpPr>
          <p:cNvPr id="143" name="矩形: 圆角 142">
            <a:extLst>
              <a:ext uri="{FF2B5EF4-FFF2-40B4-BE49-F238E27FC236}">
                <a16:creationId xmlns:a16="http://schemas.microsoft.com/office/drawing/2014/main" id="{D51220D9-3ED7-EF4B-FB2B-EF5E20213BBF}"/>
              </a:ext>
            </a:extLst>
          </p:cNvPr>
          <p:cNvSpPr/>
          <p:nvPr/>
        </p:nvSpPr>
        <p:spPr>
          <a:xfrm>
            <a:off x="3563157" y="3746108"/>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44" name="文本框 143">
            <a:extLst>
              <a:ext uri="{FF2B5EF4-FFF2-40B4-BE49-F238E27FC236}">
                <a16:creationId xmlns:a16="http://schemas.microsoft.com/office/drawing/2014/main" id="{97D7163E-1869-DE37-BFD2-B01AB04EEF1C}"/>
              </a:ext>
            </a:extLst>
          </p:cNvPr>
          <p:cNvSpPr txBox="1"/>
          <p:nvPr/>
        </p:nvSpPr>
        <p:spPr>
          <a:xfrm>
            <a:off x="3785077" y="3740088"/>
            <a:ext cx="1853899" cy="498329"/>
          </a:xfrm>
          <a:prstGeom prst="rect">
            <a:avLst/>
          </a:prstGeom>
          <a:noFill/>
        </p:spPr>
        <p:txBody>
          <a:bodyPr wrap="square" rtlCol="0">
            <a:noAutofit/>
          </a:bodyPr>
          <a:lstStyle/>
          <a:p>
            <a:pPr algn="ctr"/>
            <a:r>
              <a:rPr lang="zh-CN" altLang="en-US" sz="2800" dirty="0">
                <a:solidFill>
                  <a:schemeClr val="bg1"/>
                </a:solidFill>
                <a:latin typeface="+mj-ea"/>
                <a:ea typeface="+mj-ea"/>
              </a:rPr>
              <a:t>金星</a:t>
            </a:r>
            <a:endParaRPr lang="en-US" altLang="zh-CN" sz="2800" b="0" dirty="0">
              <a:solidFill>
                <a:schemeClr val="bg1"/>
              </a:solidFill>
              <a:effectLst/>
              <a:latin typeface="+mj-ea"/>
              <a:ea typeface="+mj-ea"/>
            </a:endParaRPr>
          </a:p>
        </p:txBody>
      </p:sp>
      <p:grpSp>
        <p:nvGrpSpPr>
          <p:cNvPr id="74" name="组合 73">
            <a:extLst>
              <a:ext uri="{FF2B5EF4-FFF2-40B4-BE49-F238E27FC236}">
                <a16:creationId xmlns:a16="http://schemas.microsoft.com/office/drawing/2014/main" id="{727E5E69-2BE3-89D4-77B9-2E185C4BE870}"/>
              </a:ext>
            </a:extLst>
          </p:cNvPr>
          <p:cNvGrpSpPr/>
          <p:nvPr/>
        </p:nvGrpSpPr>
        <p:grpSpPr>
          <a:xfrm>
            <a:off x="6600411" y="3118455"/>
            <a:ext cx="1749124" cy="3476243"/>
            <a:chOff x="1128096" y="1882835"/>
            <a:chExt cx="1749124" cy="3476243"/>
          </a:xfrm>
        </p:grpSpPr>
        <p:sp>
          <p:nvSpPr>
            <p:cNvPr id="75" name="任意多边形: 形状 74">
              <a:extLst>
                <a:ext uri="{FF2B5EF4-FFF2-40B4-BE49-F238E27FC236}">
                  <a16:creationId xmlns:a16="http://schemas.microsoft.com/office/drawing/2014/main" id="{47940EC0-8CBC-37D3-8651-D8A2ED5FF900}"/>
                </a:ext>
              </a:extLst>
            </p:cNvPr>
            <p:cNvSpPr/>
            <p:nvPr/>
          </p:nvSpPr>
          <p:spPr>
            <a:xfrm>
              <a:off x="1135249" y="2149973"/>
              <a:ext cx="877846" cy="3209105"/>
            </a:xfrm>
            <a:custGeom>
              <a:avLst/>
              <a:gdLst>
                <a:gd name="connsiteX0" fmla="*/ 4422 w 877846"/>
                <a:gd name="connsiteY0" fmla="*/ 1 h 3209105"/>
                <a:gd name="connsiteX1" fmla="*/ 877846 w 877846"/>
                <a:gd name="connsiteY1" fmla="*/ 261361 h 3209105"/>
                <a:gd name="connsiteX2" fmla="*/ 877846 w 877846"/>
                <a:gd name="connsiteY2" fmla="*/ 2544054 h 3209105"/>
                <a:gd name="connsiteX3" fmla="*/ 873424 w 877846"/>
                <a:gd name="connsiteY3" fmla="*/ 2544054 h 3209105"/>
                <a:gd name="connsiteX4" fmla="*/ 873424 w 877846"/>
                <a:gd name="connsiteY4" fmla="*/ 3209105 h 3209105"/>
                <a:gd name="connsiteX5" fmla="*/ 0 w 877846"/>
                <a:gd name="connsiteY5" fmla="*/ 3209105 h 3209105"/>
                <a:gd name="connsiteX6" fmla="*/ 0 w 877846"/>
                <a:gd name="connsiteY6" fmla="*/ 1391881 h 3209105"/>
                <a:gd name="connsiteX7" fmla="*/ 4422 w 877846"/>
                <a:gd name="connsiteY7" fmla="*/ 1391881 h 3209105"/>
                <a:gd name="connsiteX8" fmla="*/ 4422 w 877846"/>
                <a:gd name="connsiteY8" fmla="*/ 0 h 3209105"/>
                <a:gd name="connsiteX9" fmla="*/ 4425 w 877846"/>
                <a:gd name="connsiteY9" fmla="*/ 0 h 3209105"/>
                <a:gd name="connsiteX10" fmla="*/ 4422 w 877846"/>
                <a:gd name="connsiteY10" fmla="*/ 1 h 320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846" h="3209105">
                  <a:moveTo>
                    <a:pt x="4422" y="1"/>
                  </a:moveTo>
                  <a:lnTo>
                    <a:pt x="877846" y="261361"/>
                  </a:lnTo>
                  <a:lnTo>
                    <a:pt x="877846" y="2544054"/>
                  </a:lnTo>
                  <a:lnTo>
                    <a:pt x="873424" y="2544054"/>
                  </a:lnTo>
                  <a:lnTo>
                    <a:pt x="873424" y="3209105"/>
                  </a:lnTo>
                  <a:lnTo>
                    <a:pt x="0" y="3209105"/>
                  </a:lnTo>
                  <a:lnTo>
                    <a:pt x="0" y="1391881"/>
                  </a:lnTo>
                  <a:lnTo>
                    <a:pt x="4422" y="1391881"/>
                  </a:lnTo>
                  <a:close/>
                  <a:moveTo>
                    <a:pt x="4422" y="0"/>
                  </a:moveTo>
                  <a:lnTo>
                    <a:pt x="4425" y="0"/>
                  </a:lnTo>
                  <a:lnTo>
                    <a:pt x="4422" y="1"/>
                  </a:lnTo>
                  <a:close/>
                </a:path>
              </a:pathLst>
            </a:custGeom>
            <a:gradFill>
              <a:gsLst>
                <a:gs pos="0">
                  <a:schemeClr val="accent3">
                    <a:lumMod val="60000"/>
                    <a:lumOff val="40000"/>
                  </a:schemeClr>
                </a:gs>
                <a:gs pos="100000">
                  <a:schemeClr val="accent3">
                    <a:lumMod val="75000"/>
                    <a:alpha val="3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76" name="菱形 75">
              <a:extLst>
                <a:ext uri="{FF2B5EF4-FFF2-40B4-BE49-F238E27FC236}">
                  <a16:creationId xmlns:a16="http://schemas.microsoft.com/office/drawing/2014/main" id="{34529A9C-49F7-8C91-1CA9-C3323C83FAE0}"/>
                </a:ext>
              </a:extLst>
            </p:cNvPr>
            <p:cNvSpPr/>
            <p:nvPr/>
          </p:nvSpPr>
          <p:spPr>
            <a:xfrm>
              <a:off x="1128096" y="1882835"/>
              <a:ext cx="1742426" cy="542403"/>
            </a:xfrm>
            <a:prstGeom prst="diamond">
              <a:avLst/>
            </a:prstGeom>
            <a:gradFill flip="none" rotWithShape="1">
              <a:gsLst>
                <a:gs pos="0">
                  <a:schemeClr val="accent2">
                    <a:lumMod val="75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7" name="任意多边形: 形状 76">
              <a:extLst>
                <a:ext uri="{FF2B5EF4-FFF2-40B4-BE49-F238E27FC236}">
                  <a16:creationId xmlns:a16="http://schemas.microsoft.com/office/drawing/2014/main" id="{FCA983FF-131B-A9F5-1328-CD17FCEAA98D}"/>
                </a:ext>
              </a:extLst>
            </p:cNvPr>
            <p:cNvSpPr/>
            <p:nvPr/>
          </p:nvSpPr>
          <p:spPr>
            <a:xfrm flipH="1">
              <a:off x="2003796" y="2149973"/>
              <a:ext cx="873424" cy="3209105"/>
            </a:xfrm>
            <a:custGeom>
              <a:avLst/>
              <a:gdLst>
                <a:gd name="connsiteX0" fmla="*/ 0 w 873424"/>
                <a:gd name="connsiteY0" fmla="*/ 1 h 3209105"/>
                <a:gd name="connsiteX1" fmla="*/ 0 w 873424"/>
                <a:gd name="connsiteY1" fmla="*/ 1391881 h 3209105"/>
                <a:gd name="connsiteX2" fmla="*/ 0 w 873424"/>
                <a:gd name="connsiteY2" fmla="*/ 2544054 h 3209105"/>
                <a:gd name="connsiteX3" fmla="*/ 0 w 873424"/>
                <a:gd name="connsiteY3" fmla="*/ 3209105 h 3209105"/>
                <a:gd name="connsiteX4" fmla="*/ 873424 w 873424"/>
                <a:gd name="connsiteY4" fmla="*/ 3209105 h 3209105"/>
                <a:gd name="connsiteX5" fmla="*/ 873424 w 873424"/>
                <a:gd name="connsiteY5" fmla="*/ 2544054 h 3209105"/>
                <a:gd name="connsiteX6" fmla="*/ 873424 w 873424"/>
                <a:gd name="connsiteY6" fmla="*/ 1391881 h 3209105"/>
                <a:gd name="connsiteX7" fmla="*/ 873424 w 873424"/>
                <a:gd name="connsiteY7" fmla="*/ 261361 h 3209105"/>
                <a:gd name="connsiteX8" fmla="*/ 3 w 873424"/>
                <a:gd name="connsiteY8" fmla="*/ 0 h 3209105"/>
                <a:gd name="connsiteX9" fmla="*/ 0 w 873424"/>
                <a:gd name="connsiteY9" fmla="*/ 0 h 3209105"/>
                <a:gd name="connsiteX10" fmla="*/ 0 w 873424"/>
                <a:gd name="connsiteY10" fmla="*/ 1 h 320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3424" h="3209105">
                  <a:moveTo>
                    <a:pt x="0" y="1"/>
                  </a:moveTo>
                  <a:lnTo>
                    <a:pt x="0" y="1391881"/>
                  </a:lnTo>
                  <a:lnTo>
                    <a:pt x="0" y="2544054"/>
                  </a:lnTo>
                  <a:lnTo>
                    <a:pt x="0" y="3209105"/>
                  </a:lnTo>
                  <a:lnTo>
                    <a:pt x="873424" y="3209105"/>
                  </a:lnTo>
                  <a:lnTo>
                    <a:pt x="873424" y="2544054"/>
                  </a:lnTo>
                  <a:lnTo>
                    <a:pt x="873424" y="1391881"/>
                  </a:lnTo>
                  <a:lnTo>
                    <a:pt x="873424" y="261361"/>
                  </a:lnTo>
                  <a:close/>
                  <a:moveTo>
                    <a:pt x="3" y="0"/>
                  </a:moveTo>
                  <a:lnTo>
                    <a:pt x="0" y="0"/>
                  </a:lnTo>
                  <a:lnTo>
                    <a:pt x="0" y="1"/>
                  </a:lnTo>
                  <a:close/>
                </a:path>
              </a:pathLst>
            </a:custGeom>
            <a:gradFill flip="none" rotWithShape="1">
              <a:gsLst>
                <a:gs pos="0">
                  <a:schemeClr val="accent3">
                    <a:lumMod val="60000"/>
                    <a:lumOff val="40000"/>
                  </a:schemeClr>
                </a:gs>
                <a:gs pos="100000">
                  <a:schemeClr val="accent3">
                    <a:lumMod val="75000"/>
                    <a:alpha val="3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grpSp>
      <p:sp>
        <p:nvSpPr>
          <p:cNvPr id="146" name="矩形: 圆角 145">
            <a:extLst>
              <a:ext uri="{FF2B5EF4-FFF2-40B4-BE49-F238E27FC236}">
                <a16:creationId xmlns:a16="http://schemas.microsoft.com/office/drawing/2014/main" id="{4F50DBC9-10D7-04A9-A98E-5F782A232C07}"/>
              </a:ext>
            </a:extLst>
          </p:cNvPr>
          <p:cNvSpPr/>
          <p:nvPr/>
        </p:nvSpPr>
        <p:spPr>
          <a:xfrm>
            <a:off x="6326104" y="4368333"/>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47" name="文本框 146">
            <a:extLst>
              <a:ext uri="{FF2B5EF4-FFF2-40B4-BE49-F238E27FC236}">
                <a16:creationId xmlns:a16="http://schemas.microsoft.com/office/drawing/2014/main" id="{6AC7F7DC-D084-FB20-BF59-D734489F6F55}"/>
              </a:ext>
            </a:extLst>
          </p:cNvPr>
          <p:cNvSpPr txBox="1"/>
          <p:nvPr/>
        </p:nvSpPr>
        <p:spPr>
          <a:xfrm>
            <a:off x="6548024" y="4457959"/>
            <a:ext cx="1853899" cy="307037"/>
          </a:xfrm>
          <a:prstGeom prst="rect">
            <a:avLst/>
          </a:prstGeom>
          <a:noFill/>
        </p:spPr>
        <p:txBody>
          <a:bodyPr wrap="square" rtlCol="0">
            <a:noAutofit/>
          </a:bodyPr>
          <a:lstStyle/>
          <a:p>
            <a:pPr algn="ctr"/>
            <a:r>
              <a:rPr lang="zh-CN" altLang="en-US" sz="1400" dirty="0">
                <a:solidFill>
                  <a:schemeClr val="bg1"/>
                </a:solidFill>
                <a:latin typeface="+mn-ea"/>
              </a:rPr>
              <a:t>质量：</a:t>
            </a:r>
            <a:r>
              <a:rPr lang="en-US" altLang="zh-CN" sz="1400" dirty="0">
                <a:solidFill>
                  <a:schemeClr val="bg1"/>
                </a:solidFill>
                <a:latin typeface="+mn-ea"/>
              </a:rPr>
              <a:t>1.00</a:t>
            </a:r>
            <a:endParaRPr lang="en-US" altLang="zh-CN" sz="1400" b="0" dirty="0">
              <a:solidFill>
                <a:schemeClr val="bg1"/>
              </a:solidFill>
              <a:effectLst/>
              <a:latin typeface="+mn-ea"/>
            </a:endParaRPr>
          </a:p>
        </p:txBody>
      </p:sp>
      <p:sp>
        <p:nvSpPr>
          <p:cNvPr id="149" name="矩形: 圆角 148">
            <a:extLst>
              <a:ext uri="{FF2B5EF4-FFF2-40B4-BE49-F238E27FC236}">
                <a16:creationId xmlns:a16="http://schemas.microsoft.com/office/drawing/2014/main" id="{8BC2B57F-A12C-AAD9-A28E-08566B9475BA}"/>
              </a:ext>
            </a:extLst>
          </p:cNvPr>
          <p:cNvSpPr/>
          <p:nvPr/>
        </p:nvSpPr>
        <p:spPr>
          <a:xfrm>
            <a:off x="6326104" y="4984538"/>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0" name="文本框 149">
            <a:extLst>
              <a:ext uri="{FF2B5EF4-FFF2-40B4-BE49-F238E27FC236}">
                <a16:creationId xmlns:a16="http://schemas.microsoft.com/office/drawing/2014/main" id="{9A177350-B623-850D-225D-6119E7D55C7B}"/>
              </a:ext>
            </a:extLst>
          </p:cNvPr>
          <p:cNvSpPr txBox="1"/>
          <p:nvPr/>
        </p:nvSpPr>
        <p:spPr>
          <a:xfrm>
            <a:off x="6400554" y="5074164"/>
            <a:ext cx="2148839" cy="307037"/>
          </a:xfrm>
          <a:prstGeom prst="rect">
            <a:avLst/>
          </a:prstGeom>
          <a:noFill/>
        </p:spPr>
        <p:txBody>
          <a:bodyPr wrap="square" rtlCol="0">
            <a:noAutofit/>
          </a:bodyPr>
          <a:lstStyle/>
          <a:p>
            <a:pPr algn="ctr"/>
            <a:r>
              <a:rPr lang="zh-CN" altLang="en-US" sz="1400" dirty="0">
                <a:solidFill>
                  <a:schemeClr val="bg1"/>
                </a:solidFill>
                <a:latin typeface="+mn-ea"/>
              </a:rPr>
              <a:t>表面温度：</a:t>
            </a:r>
            <a:r>
              <a:rPr lang="en-US" altLang="zh-CN" sz="1400" dirty="0">
                <a:solidFill>
                  <a:schemeClr val="bg1"/>
                </a:solidFill>
                <a:latin typeface="+mn-ea"/>
              </a:rPr>
              <a:t>15</a:t>
            </a:r>
            <a:endParaRPr lang="en-US" altLang="zh-CN" sz="1400" b="0" dirty="0">
              <a:solidFill>
                <a:schemeClr val="bg1"/>
              </a:solidFill>
              <a:effectLst/>
              <a:latin typeface="+mn-ea"/>
            </a:endParaRPr>
          </a:p>
        </p:txBody>
      </p:sp>
      <p:sp>
        <p:nvSpPr>
          <p:cNvPr id="152" name="矩形: 圆角 151">
            <a:extLst>
              <a:ext uri="{FF2B5EF4-FFF2-40B4-BE49-F238E27FC236}">
                <a16:creationId xmlns:a16="http://schemas.microsoft.com/office/drawing/2014/main" id="{71BB610E-759E-E21F-117F-3559AC6B7A75}"/>
              </a:ext>
            </a:extLst>
          </p:cNvPr>
          <p:cNvSpPr/>
          <p:nvPr/>
        </p:nvSpPr>
        <p:spPr>
          <a:xfrm>
            <a:off x="6326104" y="5600742"/>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3" name="文本框 152">
            <a:extLst>
              <a:ext uri="{FF2B5EF4-FFF2-40B4-BE49-F238E27FC236}">
                <a16:creationId xmlns:a16="http://schemas.microsoft.com/office/drawing/2014/main" id="{3BC002EE-097E-6380-F40C-93B980D6BE19}"/>
              </a:ext>
            </a:extLst>
          </p:cNvPr>
          <p:cNvSpPr txBox="1"/>
          <p:nvPr/>
        </p:nvSpPr>
        <p:spPr>
          <a:xfrm>
            <a:off x="6548024" y="5690368"/>
            <a:ext cx="1853899" cy="307037"/>
          </a:xfrm>
          <a:prstGeom prst="rect">
            <a:avLst/>
          </a:prstGeom>
          <a:noFill/>
        </p:spPr>
        <p:txBody>
          <a:bodyPr wrap="square" rtlCol="0">
            <a:noAutofit/>
          </a:bodyPr>
          <a:lstStyle/>
          <a:p>
            <a:pPr algn="ctr"/>
            <a:r>
              <a:rPr lang="zh-CN" altLang="en-US" sz="1400" b="0" dirty="0">
                <a:solidFill>
                  <a:schemeClr val="bg1"/>
                </a:solidFill>
                <a:effectLst/>
                <a:latin typeface="+mn-ea"/>
              </a:rPr>
              <a:t>完全适合生物生存</a:t>
            </a:r>
            <a:endParaRPr lang="en-US" altLang="zh-CN" sz="1400" b="0" dirty="0">
              <a:solidFill>
                <a:schemeClr val="bg1"/>
              </a:solidFill>
              <a:effectLst/>
              <a:latin typeface="+mn-ea"/>
            </a:endParaRPr>
          </a:p>
        </p:txBody>
      </p:sp>
      <p:sp>
        <p:nvSpPr>
          <p:cNvPr id="155" name="矩形: 圆角 154">
            <a:extLst>
              <a:ext uri="{FF2B5EF4-FFF2-40B4-BE49-F238E27FC236}">
                <a16:creationId xmlns:a16="http://schemas.microsoft.com/office/drawing/2014/main" id="{6E7BC505-9B50-62E3-CDFC-943636C8905D}"/>
              </a:ext>
            </a:extLst>
          </p:cNvPr>
          <p:cNvSpPr/>
          <p:nvPr/>
        </p:nvSpPr>
        <p:spPr>
          <a:xfrm>
            <a:off x="6326104" y="3746108"/>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6" name="文本框 155">
            <a:extLst>
              <a:ext uri="{FF2B5EF4-FFF2-40B4-BE49-F238E27FC236}">
                <a16:creationId xmlns:a16="http://schemas.microsoft.com/office/drawing/2014/main" id="{4D72A451-6567-D910-0CAE-352EC599CCD0}"/>
              </a:ext>
            </a:extLst>
          </p:cNvPr>
          <p:cNvSpPr txBox="1"/>
          <p:nvPr/>
        </p:nvSpPr>
        <p:spPr>
          <a:xfrm>
            <a:off x="6548024" y="3740088"/>
            <a:ext cx="1853899" cy="498329"/>
          </a:xfrm>
          <a:prstGeom prst="rect">
            <a:avLst/>
          </a:prstGeom>
          <a:noFill/>
        </p:spPr>
        <p:txBody>
          <a:bodyPr wrap="square" rtlCol="0">
            <a:noAutofit/>
          </a:bodyPr>
          <a:lstStyle/>
          <a:p>
            <a:pPr algn="ctr"/>
            <a:r>
              <a:rPr lang="zh-CN" altLang="en-US" sz="2800" dirty="0">
                <a:solidFill>
                  <a:schemeClr val="bg1"/>
                </a:solidFill>
                <a:latin typeface="+mj-ea"/>
                <a:ea typeface="+mj-ea"/>
              </a:rPr>
              <a:t>地球</a:t>
            </a:r>
            <a:endParaRPr lang="en-US" altLang="zh-CN" sz="2800" b="0" dirty="0">
              <a:solidFill>
                <a:schemeClr val="bg1"/>
              </a:solidFill>
              <a:effectLst/>
              <a:latin typeface="+mj-ea"/>
              <a:ea typeface="+mj-ea"/>
            </a:endParaRPr>
          </a:p>
        </p:txBody>
      </p:sp>
      <p:grpSp>
        <p:nvGrpSpPr>
          <p:cNvPr id="78" name="组合 77">
            <a:extLst>
              <a:ext uri="{FF2B5EF4-FFF2-40B4-BE49-F238E27FC236}">
                <a16:creationId xmlns:a16="http://schemas.microsoft.com/office/drawing/2014/main" id="{900CF5F1-D01F-142F-3BEB-1483B3E320B5}"/>
              </a:ext>
            </a:extLst>
          </p:cNvPr>
          <p:cNvGrpSpPr/>
          <p:nvPr/>
        </p:nvGrpSpPr>
        <p:grpSpPr>
          <a:xfrm>
            <a:off x="9363358" y="3118455"/>
            <a:ext cx="1749124" cy="3476243"/>
            <a:chOff x="1128096" y="1882835"/>
            <a:chExt cx="1749124" cy="3476243"/>
          </a:xfrm>
        </p:grpSpPr>
        <p:sp>
          <p:nvSpPr>
            <p:cNvPr id="79" name="任意多边形: 形状 78">
              <a:extLst>
                <a:ext uri="{FF2B5EF4-FFF2-40B4-BE49-F238E27FC236}">
                  <a16:creationId xmlns:a16="http://schemas.microsoft.com/office/drawing/2014/main" id="{B30C870E-73F9-9867-BB41-D396A771CF44}"/>
                </a:ext>
              </a:extLst>
            </p:cNvPr>
            <p:cNvSpPr/>
            <p:nvPr/>
          </p:nvSpPr>
          <p:spPr>
            <a:xfrm>
              <a:off x="1133834" y="2149973"/>
              <a:ext cx="877846" cy="3209105"/>
            </a:xfrm>
            <a:custGeom>
              <a:avLst/>
              <a:gdLst>
                <a:gd name="connsiteX0" fmla="*/ 4422 w 877846"/>
                <a:gd name="connsiteY0" fmla="*/ 1 h 3209105"/>
                <a:gd name="connsiteX1" fmla="*/ 877846 w 877846"/>
                <a:gd name="connsiteY1" fmla="*/ 261361 h 3209105"/>
                <a:gd name="connsiteX2" fmla="*/ 877846 w 877846"/>
                <a:gd name="connsiteY2" fmla="*/ 2544054 h 3209105"/>
                <a:gd name="connsiteX3" fmla="*/ 873424 w 877846"/>
                <a:gd name="connsiteY3" fmla="*/ 2544054 h 3209105"/>
                <a:gd name="connsiteX4" fmla="*/ 873424 w 877846"/>
                <a:gd name="connsiteY4" fmla="*/ 3209105 h 3209105"/>
                <a:gd name="connsiteX5" fmla="*/ 0 w 877846"/>
                <a:gd name="connsiteY5" fmla="*/ 3209105 h 3209105"/>
                <a:gd name="connsiteX6" fmla="*/ 0 w 877846"/>
                <a:gd name="connsiteY6" fmla="*/ 1391881 h 3209105"/>
                <a:gd name="connsiteX7" fmla="*/ 4422 w 877846"/>
                <a:gd name="connsiteY7" fmla="*/ 1391881 h 3209105"/>
                <a:gd name="connsiteX8" fmla="*/ 4422 w 877846"/>
                <a:gd name="connsiteY8" fmla="*/ 0 h 3209105"/>
                <a:gd name="connsiteX9" fmla="*/ 4425 w 877846"/>
                <a:gd name="connsiteY9" fmla="*/ 0 h 3209105"/>
                <a:gd name="connsiteX10" fmla="*/ 4422 w 877846"/>
                <a:gd name="connsiteY10" fmla="*/ 1 h 320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846" h="3209105">
                  <a:moveTo>
                    <a:pt x="4422" y="1"/>
                  </a:moveTo>
                  <a:lnTo>
                    <a:pt x="877846" y="261361"/>
                  </a:lnTo>
                  <a:lnTo>
                    <a:pt x="877846" y="2544054"/>
                  </a:lnTo>
                  <a:lnTo>
                    <a:pt x="873424" y="2544054"/>
                  </a:lnTo>
                  <a:lnTo>
                    <a:pt x="873424" y="3209105"/>
                  </a:lnTo>
                  <a:lnTo>
                    <a:pt x="0" y="3209105"/>
                  </a:lnTo>
                  <a:lnTo>
                    <a:pt x="0" y="1391881"/>
                  </a:lnTo>
                  <a:lnTo>
                    <a:pt x="4422" y="1391881"/>
                  </a:lnTo>
                  <a:close/>
                  <a:moveTo>
                    <a:pt x="4422" y="0"/>
                  </a:moveTo>
                  <a:lnTo>
                    <a:pt x="4425" y="0"/>
                  </a:lnTo>
                  <a:lnTo>
                    <a:pt x="4422" y="1"/>
                  </a:lnTo>
                  <a:close/>
                </a:path>
              </a:pathLst>
            </a:custGeom>
            <a:gradFill>
              <a:gsLst>
                <a:gs pos="0">
                  <a:schemeClr val="accent3">
                    <a:lumMod val="60000"/>
                    <a:lumOff val="40000"/>
                  </a:schemeClr>
                </a:gs>
                <a:gs pos="100000">
                  <a:schemeClr val="accent3">
                    <a:lumMod val="75000"/>
                    <a:alpha val="3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80" name="菱形 79">
              <a:extLst>
                <a:ext uri="{FF2B5EF4-FFF2-40B4-BE49-F238E27FC236}">
                  <a16:creationId xmlns:a16="http://schemas.microsoft.com/office/drawing/2014/main" id="{19078517-2BEC-6801-D90D-8F9FEE891201}"/>
                </a:ext>
              </a:extLst>
            </p:cNvPr>
            <p:cNvSpPr/>
            <p:nvPr/>
          </p:nvSpPr>
          <p:spPr>
            <a:xfrm>
              <a:off x="1128096" y="1882835"/>
              <a:ext cx="1742426" cy="542403"/>
            </a:xfrm>
            <a:prstGeom prst="diamond">
              <a:avLst/>
            </a:prstGeom>
            <a:gradFill flip="none" rotWithShape="1">
              <a:gsLst>
                <a:gs pos="0">
                  <a:schemeClr val="accent2">
                    <a:lumMod val="75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1" name="任意多边形: 形状 80">
              <a:extLst>
                <a:ext uri="{FF2B5EF4-FFF2-40B4-BE49-F238E27FC236}">
                  <a16:creationId xmlns:a16="http://schemas.microsoft.com/office/drawing/2014/main" id="{6BEC76F3-6388-8FF7-4B9B-C385CEDE9B9F}"/>
                </a:ext>
              </a:extLst>
            </p:cNvPr>
            <p:cNvSpPr/>
            <p:nvPr/>
          </p:nvSpPr>
          <p:spPr>
            <a:xfrm flipH="1">
              <a:off x="2003796" y="2149973"/>
              <a:ext cx="873424" cy="3209105"/>
            </a:xfrm>
            <a:custGeom>
              <a:avLst/>
              <a:gdLst>
                <a:gd name="connsiteX0" fmla="*/ 0 w 873424"/>
                <a:gd name="connsiteY0" fmla="*/ 1 h 3209105"/>
                <a:gd name="connsiteX1" fmla="*/ 0 w 873424"/>
                <a:gd name="connsiteY1" fmla="*/ 1391881 h 3209105"/>
                <a:gd name="connsiteX2" fmla="*/ 0 w 873424"/>
                <a:gd name="connsiteY2" fmla="*/ 2544054 h 3209105"/>
                <a:gd name="connsiteX3" fmla="*/ 0 w 873424"/>
                <a:gd name="connsiteY3" fmla="*/ 3209105 h 3209105"/>
                <a:gd name="connsiteX4" fmla="*/ 873424 w 873424"/>
                <a:gd name="connsiteY4" fmla="*/ 3209105 h 3209105"/>
                <a:gd name="connsiteX5" fmla="*/ 873424 w 873424"/>
                <a:gd name="connsiteY5" fmla="*/ 2544054 h 3209105"/>
                <a:gd name="connsiteX6" fmla="*/ 873424 w 873424"/>
                <a:gd name="connsiteY6" fmla="*/ 1391881 h 3209105"/>
                <a:gd name="connsiteX7" fmla="*/ 873424 w 873424"/>
                <a:gd name="connsiteY7" fmla="*/ 261361 h 3209105"/>
                <a:gd name="connsiteX8" fmla="*/ 3 w 873424"/>
                <a:gd name="connsiteY8" fmla="*/ 0 h 3209105"/>
                <a:gd name="connsiteX9" fmla="*/ 0 w 873424"/>
                <a:gd name="connsiteY9" fmla="*/ 0 h 3209105"/>
                <a:gd name="connsiteX10" fmla="*/ 0 w 873424"/>
                <a:gd name="connsiteY10" fmla="*/ 1 h 320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3424" h="3209105">
                  <a:moveTo>
                    <a:pt x="0" y="1"/>
                  </a:moveTo>
                  <a:lnTo>
                    <a:pt x="0" y="1391881"/>
                  </a:lnTo>
                  <a:lnTo>
                    <a:pt x="0" y="2544054"/>
                  </a:lnTo>
                  <a:lnTo>
                    <a:pt x="0" y="3209105"/>
                  </a:lnTo>
                  <a:lnTo>
                    <a:pt x="873424" y="3209105"/>
                  </a:lnTo>
                  <a:lnTo>
                    <a:pt x="873424" y="2544054"/>
                  </a:lnTo>
                  <a:lnTo>
                    <a:pt x="873424" y="1391881"/>
                  </a:lnTo>
                  <a:lnTo>
                    <a:pt x="873424" y="261361"/>
                  </a:lnTo>
                  <a:close/>
                  <a:moveTo>
                    <a:pt x="3" y="0"/>
                  </a:moveTo>
                  <a:lnTo>
                    <a:pt x="0" y="0"/>
                  </a:lnTo>
                  <a:lnTo>
                    <a:pt x="0" y="1"/>
                  </a:lnTo>
                  <a:close/>
                </a:path>
              </a:pathLst>
            </a:custGeom>
            <a:gradFill flip="none" rotWithShape="1">
              <a:gsLst>
                <a:gs pos="0">
                  <a:schemeClr val="accent3">
                    <a:lumMod val="60000"/>
                    <a:lumOff val="40000"/>
                  </a:schemeClr>
                </a:gs>
                <a:gs pos="100000">
                  <a:schemeClr val="accent3">
                    <a:lumMod val="75000"/>
                    <a:alpha val="3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grpSp>
      <p:sp>
        <p:nvSpPr>
          <p:cNvPr id="158" name="矩形: 圆角 157">
            <a:extLst>
              <a:ext uri="{FF2B5EF4-FFF2-40B4-BE49-F238E27FC236}">
                <a16:creationId xmlns:a16="http://schemas.microsoft.com/office/drawing/2014/main" id="{B48CB61A-94AA-79A9-B829-69E75E5AAAE8}"/>
              </a:ext>
            </a:extLst>
          </p:cNvPr>
          <p:cNvSpPr/>
          <p:nvPr/>
        </p:nvSpPr>
        <p:spPr>
          <a:xfrm>
            <a:off x="9089051" y="4368333"/>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9" name="文本框 158">
            <a:extLst>
              <a:ext uri="{FF2B5EF4-FFF2-40B4-BE49-F238E27FC236}">
                <a16:creationId xmlns:a16="http://schemas.microsoft.com/office/drawing/2014/main" id="{2A499ABA-5EFB-2A69-B510-4B2CB66A5AF9}"/>
              </a:ext>
            </a:extLst>
          </p:cNvPr>
          <p:cNvSpPr txBox="1"/>
          <p:nvPr/>
        </p:nvSpPr>
        <p:spPr>
          <a:xfrm>
            <a:off x="9310971" y="4457959"/>
            <a:ext cx="1853899" cy="307037"/>
          </a:xfrm>
          <a:prstGeom prst="rect">
            <a:avLst/>
          </a:prstGeom>
          <a:noFill/>
        </p:spPr>
        <p:txBody>
          <a:bodyPr wrap="square" rtlCol="0">
            <a:noAutofit/>
          </a:bodyPr>
          <a:lstStyle/>
          <a:p>
            <a:pPr algn="ctr"/>
            <a:r>
              <a:rPr lang="zh-CN" altLang="en-US" sz="1400" dirty="0">
                <a:solidFill>
                  <a:schemeClr val="bg1"/>
                </a:solidFill>
                <a:latin typeface="+mn-ea"/>
              </a:rPr>
              <a:t>质量：</a:t>
            </a:r>
            <a:r>
              <a:rPr lang="en-US" altLang="zh-CN" sz="1400" dirty="0">
                <a:solidFill>
                  <a:schemeClr val="bg1"/>
                </a:solidFill>
                <a:latin typeface="+mn-ea"/>
              </a:rPr>
              <a:t>0.11</a:t>
            </a:r>
            <a:endParaRPr lang="en-US" altLang="zh-CN" sz="1400" b="0" dirty="0">
              <a:solidFill>
                <a:schemeClr val="bg1"/>
              </a:solidFill>
              <a:effectLst/>
              <a:latin typeface="+mn-ea"/>
            </a:endParaRPr>
          </a:p>
        </p:txBody>
      </p:sp>
      <p:sp>
        <p:nvSpPr>
          <p:cNvPr id="161" name="矩形: 圆角 160">
            <a:extLst>
              <a:ext uri="{FF2B5EF4-FFF2-40B4-BE49-F238E27FC236}">
                <a16:creationId xmlns:a16="http://schemas.microsoft.com/office/drawing/2014/main" id="{F27B2996-CEA0-1DE6-4F6D-CC84C62CC208}"/>
              </a:ext>
            </a:extLst>
          </p:cNvPr>
          <p:cNvSpPr/>
          <p:nvPr/>
        </p:nvSpPr>
        <p:spPr>
          <a:xfrm>
            <a:off x="9089051" y="4984538"/>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2" name="文本框 161">
            <a:extLst>
              <a:ext uri="{FF2B5EF4-FFF2-40B4-BE49-F238E27FC236}">
                <a16:creationId xmlns:a16="http://schemas.microsoft.com/office/drawing/2014/main" id="{F1609722-0ED0-DF7D-2A20-BA701DF59C06}"/>
              </a:ext>
            </a:extLst>
          </p:cNvPr>
          <p:cNvSpPr txBox="1"/>
          <p:nvPr/>
        </p:nvSpPr>
        <p:spPr>
          <a:xfrm>
            <a:off x="9211966" y="5074164"/>
            <a:ext cx="2051909" cy="307037"/>
          </a:xfrm>
          <a:prstGeom prst="rect">
            <a:avLst/>
          </a:prstGeom>
          <a:noFill/>
        </p:spPr>
        <p:txBody>
          <a:bodyPr wrap="square" rtlCol="0">
            <a:noAutofit/>
          </a:bodyPr>
          <a:lstStyle/>
          <a:p>
            <a:pPr algn="ctr"/>
            <a:r>
              <a:rPr lang="zh-CN" altLang="en-US" sz="1400" dirty="0">
                <a:solidFill>
                  <a:schemeClr val="bg1"/>
                </a:solidFill>
                <a:latin typeface="+mn-ea"/>
              </a:rPr>
              <a:t>大气压：极小</a:t>
            </a:r>
            <a:endParaRPr lang="en-US" altLang="zh-CN" sz="1400" b="0" dirty="0">
              <a:solidFill>
                <a:schemeClr val="bg1"/>
              </a:solidFill>
              <a:effectLst/>
              <a:latin typeface="+mn-ea"/>
            </a:endParaRPr>
          </a:p>
        </p:txBody>
      </p:sp>
      <p:sp>
        <p:nvSpPr>
          <p:cNvPr id="164" name="矩形: 圆角 163">
            <a:extLst>
              <a:ext uri="{FF2B5EF4-FFF2-40B4-BE49-F238E27FC236}">
                <a16:creationId xmlns:a16="http://schemas.microsoft.com/office/drawing/2014/main" id="{0DD58980-0CE1-ADA7-140F-CB0B13106B25}"/>
              </a:ext>
            </a:extLst>
          </p:cNvPr>
          <p:cNvSpPr/>
          <p:nvPr/>
        </p:nvSpPr>
        <p:spPr>
          <a:xfrm>
            <a:off x="9089051" y="5600742"/>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5" name="文本框 164">
            <a:extLst>
              <a:ext uri="{FF2B5EF4-FFF2-40B4-BE49-F238E27FC236}">
                <a16:creationId xmlns:a16="http://schemas.microsoft.com/office/drawing/2014/main" id="{D742CBFE-D00C-CCB5-DCA7-13726E1DFB6F}"/>
              </a:ext>
            </a:extLst>
          </p:cNvPr>
          <p:cNvSpPr txBox="1"/>
          <p:nvPr/>
        </p:nvSpPr>
        <p:spPr>
          <a:xfrm>
            <a:off x="9310971" y="5690368"/>
            <a:ext cx="1853899" cy="307037"/>
          </a:xfrm>
          <a:prstGeom prst="rect">
            <a:avLst/>
          </a:prstGeom>
          <a:noFill/>
        </p:spPr>
        <p:txBody>
          <a:bodyPr wrap="square" rtlCol="0">
            <a:noAutofit/>
          </a:bodyPr>
          <a:lstStyle/>
          <a:p>
            <a:pPr algn="ctr"/>
            <a:r>
              <a:rPr lang="zh-CN" altLang="en-US" sz="1400" b="0" dirty="0">
                <a:solidFill>
                  <a:schemeClr val="bg1"/>
                </a:solidFill>
                <a:effectLst/>
                <a:latin typeface="+mn-ea"/>
              </a:rPr>
              <a:t>温差太高</a:t>
            </a:r>
            <a:endParaRPr lang="en-US" altLang="zh-CN" sz="1400" b="0" dirty="0">
              <a:solidFill>
                <a:schemeClr val="bg1"/>
              </a:solidFill>
              <a:effectLst/>
              <a:latin typeface="+mn-ea"/>
            </a:endParaRPr>
          </a:p>
        </p:txBody>
      </p:sp>
      <p:sp>
        <p:nvSpPr>
          <p:cNvPr id="167" name="矩形: 圆角 166">
            <a:extLst>
              <a:ext uri="{FF2B5EF4-FFF2-40B4-BE49-F238E27FC236}">
                <a16:creationId xmlns:a16="http://schemas.microsoft.com/office/drawing/2014/main" id="{F527B89D-63CC-3322-EBA8-2FB09EC30A63}"/>
              </a:ext>
            </a:extLst>
          </p:cNvPr>
          <p:cNvSpPr/>
          <p:nvPr/>
        </p:nvSpPr>
        <p:spPr>
          <a:xfrm>
            <a:off x="9089051" y="3746108"/>
            <a:ext cx="2297739" cy="486289"/>
          </a:xfrm>
          <a:prstGeom prst="roundRect">
            <a:avLst>
              <a:gd name="adj" fmla="val 50000"/>
            </a:avLst>
          </a:prstGeom>
          <a:gradFill flip="none" rotWithShape="1">
            <a:gsLst>
              <a:gs pos="0">
                <a:schemeClr val="accent3">
                  <a:lumMod val="60000"/>
                  <a:lumOff val="40000"/>
                </a:schemeClr>
              </a:gs>
              <a:gs pos="100000">
                <a:schemeClr val="accent3">
                  <a:lumMod val="75000"/>
                </a:schemeClr>
              </a:gs>
            </a:gsLst>
            <a:lin ang="2700000" scaled="1"/>
            <a:tileRect/>
          </a:gradFill>
          <a:ln>
            <a:noFill/>
          </a:ln>
          <a:effectLst>
            <a:outerShdw blurRad="63500" sx="101000" sy="101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8" name="文本框 167">
            <a:extLst>
              <a:ext uri="{FF2B5EF4-FFF2-40B4-BE49-F238E27FC236}">
                <a16:creationId xmlns:a16="http://schemas.microsoft.com/office/drawing/2014/main" id="{9FDAE2DC-9644-A217-F284-DB51C88951DA}"/>
              </a:ext>
            </a:extLst>
          </p:cNvPr>
          <p:cNvSpPr txBox="1"/>
          <p:nvPr/>
        </p:nvSpPr>
        <p:spPr>
          <a:xfrm>
            <a:off x="9310971" y="3740088"/>
            <a:ext cx="1853899" cy="498329"/>
          </a:xfrm>
          <a:prstGeom prst="rect">
            <a:avLst/>
          </a:prstGeom>
          <a:noFill/>
        </p:spPr>
        <p:txBody>
          <a:bodyPr wrap="square" rtlCol="0">
            <a:noAutofit/>
          </a:bodyPr>
          <a:lstStyle/>
          <a:p>
            <a:pPr algn="ctr"/>
            <a:r>
              <a:rPr lang="zh-CN" altLang="en-US" sz="2800" dirty="0">
                <a:solidFill>
                  <a:schemeClr val="bg1"/>
                </a:solidFill>
                <a:latin typeface="+mj-ea"/>
                <a:ea typeface="+mj-ea"/>
              </a:rPr>
              <a:t>火星</a:t>
            </a:r>
            <a:endParaRPr lang="en-US" altLang="zh-CN" sz="2800" b="0" dirty="0">
              <a:solidFill>
                <a:schemeClr val="bg1"/>
              </a:solidFill>
              <a:effectLst/>
              <a:latin typeface="+mj-ea"/>
              <a:ea typeface="+mj-ea"/>
            </a:endParaRPr>
          </a:p>
        </p:txBody>
      </p:sp>
      <p:pic>
        <p:nvPicPr>
          <p:cNvPr id="58" name="图片 57">
            <a:extLst>
              <a:ext uri="{FF2B5EF4-FFF2-40B4-BE49-F238E27FC236}">
                <a16:creationId xmlns:a16="http://schemas.microsoft.com/office/drawing/2014/main" id="{B4034EFD-3EFB-6E84-A63B-CDE06A050D71}"/>
              </a:ext>
            </a:extLst>
          </p:cNvPr>
          <p:cNvPicPr>
            <a:picLocks noChangeAspect="1"/>
          </p:cNvPicPr>
          <p:nvPr/>
        </p:nvPicPr>
        <p:blipFill>
          <a:blip r:embed="rId2"/>
          <a:stretch>
            <a:fillRect/>
          </a:stretch>
        </p:blipFill>
        <p:spPr>
          <a:xfrm>
            <a:off x="1238564" y="1817626"/>
            <a:ext cx="1411780" cy="1407712"/>
          </a:xfrm>
          <a:prstGeom prst="rect">
            <a:avLst/>
          </a:prstGeom>
        </p:spPr>
      </p:pic>
      <p:pic>
        <p:nvPicPr>
          <p:cNvPr id="177" name="图片 176">
            <a:extLst>
              <a:ext uri="{FF2B5EF4-FFF2-40B4-BE49-F238E27FC236}">
                <a16:creationId xmlns:a16="http://schemas.microsoft.com/office/drawing/2014/main" id="{486884F0-007D-38B1-A259-1195C16DF083}"/>
              </a:ext>
            </a:extLst>
          </p:cNvPr>
          <p:cNvPicPr>
            <a:picLocks noChangeAspect="1"/>
          </p:cNvPicPr>
          <p:nvPr/>
        </p:nvPicPr>
        <p:blipFill>
          <a:blip r:embed="rId3"/>
          <a:stretch>
            <a:fillRect/>
          </a:stretch>
        </p:blipFill>
        <p:spPr>
          <a:xfrm>
            <a:off x="6740917" y="1826440"/>
            <a:ext cx="1407601" cy="1407601"/>
          </a:xfrm>
          <a:prstGeom prst="rect">
            <a:avLst/>
          </a:prstGeom>
        </p:spPr>
      </p:pic>
      <p:pic>
        <p:nvPicPr>
          <p:cNvPr id="183" name="图片 182">
            <a:extLst>
              <a:ext uri="{FF2B5EF4-FFF2-40B4-BE49-F238E27FC236}">
                <a16:creationId xmlns:a16="http://schemas.microsoft.com/office/drawing/2014/main" id="{5C31B1D3-A2AF-D58F-9884-F44F8FC806A5}"/>
              </a:ext>
            </a:extLst>
          </p:cNvPr>
          <p:cNvPicPr>
            <a:picLocks noChangeAspect="1"/>
          </p:cNvPicPr>
          <p:nvPr/>
        </p:nvPicPr>
        <p:blipFill>
          <a:blip r:embed="rId4"/>
          <a:stretch>
            <a:fillRect/>
          </a:stretch>
        </p:blipFill>
        <p:spPr>
          <a:xfrm>
            <a:off x="4012526" y="1825983"/>
            <a:ext cx="1403421" cy="1406285"/>
          </a:xfrm>
          <a:prstGeom prst="rect">
            <a:avLst/>
          </a:prstGeom>
        </p:spPr>
      </p:pic>
      <p:sp>
        <p:nvSpPr>
          <p:cNvPr id="184" name="弧形 183">
            <a:extLst>
              <a:ext uri="{FF2B5EF4-FFF2-40B4-BE49-F238E27FC236}">
                <a16:creationId xmlns:a16="http://schemas.microsoft.com/office/drawing/2014/main" id="{5C92E3E4-3B7B-0EC1-F136-A93A86B0100C}"/>
              </a:ext>
            </a:extLst>
          </p:cNvPr>
          <p:cNvSpPr/>
          <p:nvPr/>
        </p:nvSpPr>
        <p:spPr>
          <a:xfrm rot="20557104">
            <a:off x="3900788" y="2352645"/>
            <a:ext cx="1613657" cy="494961"/>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pic>
        <p:nvPicPr>
          <p:cNvPr id="186" name="图片 185">
            <a:extLst>
              <a:ext uri="{FF2B5EF4-FFF2-40B4-BE49-F238E27FC236}">
                <a16:creationId xmlns:a16="http://schemas.microsoft.com/office/drawing/2014/main" id="{CE4504F2-EA15-30DD-4A7C-D6FAA517037D}"/>
              </a:ext>
            </a:extLst>
          </p:cNvPr>
          <p:cNvPicPr>
            <a:picLocks noChangeAspect="1"/>
          </p:cNvPicPr>
          <p:nvPr/>
        </p:nvPicPr>
        <p:blipFill>
          <a:blip r:embed="rId5"/>
          <a:stretch>
            <a:fillRect/>
          </a:stretch>
        </p:blipFill>
        <p:spPr>
          <a:xfrm>
            <a:off x="9506692" y="1823894"/>
            <a:ext cx="1404734" cy="1407601"/>
          </a:xfrm>
          <a:prstGeom prst="rect">
            <a:avLst/>
          </a:prstGeom>
        </p:spPr>
      </p:pic>
      <p:sp>
        <p:nvSpPr>
          <p:cNvPr id="188" name="弧形 187">
            <a:extLst>
              <a:ext uri="{FF2B5EF4-FFF2-40B4-BE49-F238E27FC236}">
                <a16:creationId xmlns:a16="http://schemas.microsoft.com/office/drawing/2014/main" id="{73C64789-AC01-CB98-3F88-408356C09133}"/>
              </a:ext>
            </a:extLst>
          </p:cNvPr>
          <p:cNvSpPr/>
          <p:nvPr/>
        </p:nvSpPr>
        <p:spPr>
          <a:xfrm rot="20557104">
            <a:off x="1144528" y="2352645"/>
            <a:ext cx="1613657" cy="494961"/>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89" name="弧形 188">
            <a:extLst>
              <a:ext uri="{FF2B5EF4-FFF2-40B4-BE49-F238E27FC236}">
                <a16:creationId xmlns:a16="http://schemas.microsoft.com/office/drawing/2014/main" id="{BD58C99B-5494-EF78-0E52-A1B5D0B710E9}"/>
              </a:ext>
            </a:extLst>
          </p:cNvPr>
          <p:cNvSpPr/>
          <p:nvPr/>
        </p:nvSpPr>
        <p:spPr>
          <a:xfrm rot="20557104">
            <a:off x="6657048" y="2352645"/>
            <a:ext cx="1613657" cy="494961"/>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192" name="弧形 191">
            <a:extLst>
              <a:ext uri="{FF2B5EF4-FFF2-40B4-BE49-F238E27FC236}">
                <a16:creationId xmlns:a16="http://schemas.microsoft.com/office/drawing/2014/main" id="{7904143B-9E2E-EBC3-764D-DE951D225A98}"/>
              </a:ext>
            </a:extLst>
          </p:cNvPr>
          <p:cNvSpPr/>
          <p:nvPr/>
        </p:nvSpPr>
        <p:spPr>
          <a:xfrm rot="20557104">
            <a:off x="9413307" y="2352645"/>
            <a:ext cx="1613657" cy="494961"/>
          </a:xfrm>
          <a:prstGeom prst="arc">
            <a:avLst>
              <a:gd name="adj1" fmla="val 21075499"/>
              <a:gd name="adj2" fmla="val 11393764"/>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280420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79FAEDC3-CDD7-E81D-8632-A66BE0AC60A9}"/>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16" name="文本框 15">
            <a:extLst>
              <a:ext uri="{FF2B5EF4-FFF2-40B4-BE49-F238E27FC236}">
                <a16:creationId xmlns:a16="http://schemas.microsoft.com/office/drawing/2014/main" id="{CE1F9855-1A68-A2BD-C230-D3CE34F4591A}"/>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5" name="文本框 4">
            <a:extLst>
              <a:ext uri="{FF2B5EF4-FFF2-40B4-BE49-F238E27FC236}">
                <a16:creationId xmlns:a16="http://schemas.microsoft.com/office/drawing/2014/main" id="{4BC73D1D-2654-4054-6338-2180A9B10038}"/>
              </a:ext>
            </a:extLst>
          </p:cNvPr>
          <p:cNvSpPr txBox="1"/>
          <p:nvPr/>
        </p:nvSpPr>
        <p:spPr>
          <a:xfrm>
            <a:off x="2965195" y="1988971"/>
            <a:ext cx="6261610" cy="1811039"/>
          </a:xfrm>
          <a:prstGeom prst="rect">
            <a:avLst/>
          </a:prstGeom>
          <a:noFill/>
          <a:ln w="3175">
            <a:noFill/>
          </a:ln>
        </p:spPr>
        <p:txBody>
          <a:bodyPr wrap="none" rtlCol="0">
            <a:noAutofit/>
          </a:bodyPr>
          <a:lstStyle/>
          <a:p>
            <a:pPr algn="ctr"/>
            <a:r>
              <a:rPr lang="zh-CN" altLang="en-US" sz="11500" dirty="0">
                <a:ln w="19050">
                  <a:gradFill>
                    <a:gsLst>
                      <a:gs pos="0">
                        <a:schemeClr val="tx1">
                          <a:lumMod val="50000"/>
                          <a:lumOff val="50000"/>
                        </a:schemeClr>
                      </a:gs>
                      <a:gs pos="50000">
                        <a:schemeClr val="tx1">
                          <a:alpha val="0"/>
                        </a:schemeClr>
                      </a:gs>
                    </a:gsLst>
                    <a:lin ang="5400000" scaled="1"/>
                  </a:gradFill>
                </a:ln>
                <a:noFill/>
                <a:latin typeface="优设标题黑" panose="00000500000000000000" pitchFamily="2" charset="-122"/>
                <a:ea typeface="优设标题黑" panose="00000500000000000000" pitchFamily="2" charset="-122"/>
              </a:rPr>
              <a:t>宇宙传说</a:t>
            </a:r>
          </a:p>
        </p:txBody>
      </p:sp>
      <p:sp>
        <p:nvSpPr>
          <p:cNvPr id="6" name="文本框 5">
            <a:extLst>
              <a:ext uri="{FF2B5EF4-FFF2-40B4-BE49-F238E27FC236}">
                <a16:creationId xmlns:a16="http://schemas.microsoft.com/office/drawing/2014/main" id="{BCD691F9-0949-8DED-CD53-0ABF6049396F}"/>
              </a:ext>
            </a:extLst>
          </p:cNvPr>
          <p:cNvSpPr txBox="1"/>
          <p:nvPr/>
        </p:nvSpPr>
        <p:spPr>
          <a:xfrm>
            <a:off x="2965196" y="2376496"/>
            <a:ext cx="6261610" cy="1811039"/>
          </a:xfrm>
          <a:prstGeom prst="rect">
            <a:avLst/>
          </a:prstGeom>
          <a:noFill/>
          <a:ln w="3175">
            <a:noFill/>
          </a:ln>
        </p:spPr>
        <p:txBody>
          <a:bodyPr wrap="none" rtlCol="0">
            <a:noAutofit/>
          </a:bodyPr>
          <a:lstStyle/>
          <a:p>
            <a:pPr algn="ctr"/>
            <a:r>
              <a:rPr lang="zh-CN" altLang="en-US" sz="11500" dirty="0">
                <a:ln w="19050">
                  <a:solidFill>
                    <a:schemeClr val="tx1"/>
                  </a:solidFill>
                </a:ln>
                <a:solidFill>
                  <a:schemeClr val="accent3">
                    <a:lumMod val="60000"/>
                    <a:lumOff val="40000"/>
                  </a:schemeClr>
                </a:solidFill>
                <a:latin typeface="优设标题黑" panose="00000500000000000000" pitchFamily="2" charset="-122"/>
                <a:ea typeface="优设标题黑" panose="00000500000000000000" pitchFamily="2" charset="-122"/>
              </a:rPr>
              <a:t>宇宙传说</a:t>
            </a:r>
          </a:p>
        </p:txBody>
      </p:sp>
      <p:sp>
        <p:nvSpPr>
          <p:cNvPr id="7" name="星形: 四角 6">
            <a:extLst>
              <a:ext uri="{FF2B5EF4-FFF2-40B4-BE49-F238E27FC236}">
                <a16:creationId xmlns:a16="http://schemas.microsoft.com/office/drawing/2014/main" id="{FB3EEB67-70A0-7F05-23A4-57EEFBB6F689}"/>
              </a:ext>
            </a:extLst>
          </p:cNvPr>
          <p:cNvSpPr/>
          <p:nvPr/>
        </p:nvSpPr>
        <p:spPr>
          <a:xfrm flipH="1">
            <a:off x="2443429" y="3139350"/>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星形: 四角 7">
            <a:extLst>
              <a:ext uri="{FF2B5EF4-FFF2-40B4-BE49-F238E27FC236}">
                <a16:creationId xmlns:a16="http://schemas.microsoft.com/office/drawing/2014/main" id="{951E1520-F143-8864-B802-9690CCFD591E}"/>
              </a:ext>
            </a:extLst>
          </p:cNvPr>
          <p:cNvSpPr/>
          <p:nvPr/>
        </p:nvSpPr>
        <p:spPr>
          <a:xfrm flipH="1">
            <a:off x="9463242" y="3139350"/>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矩形: 圆角 8">
            <a:extLst>
              <a:ext uri="{FF2B5EF4-FFF2-40B4-BE49-F238E27FC236}">
                <a16:creationId xmlns:a16="http://schemas.microsoft.com/office/drawing/2014/main" id="{E5A83D9B-9D98-DC91-0142-49F0A5AA16B3}"/>
              </a:ext>
            </a:extLst>
          </p:cNvPr>
          <p:cNvSpPr/>
          <p:nvPr/>
        </p:nvSpPr>
        <p:spPr>
          <a:xfrm>
            <a:off x="1396462" y="1190048"/>
            <a:ext cx="1574157" cy="271038"/>
          </a:xfrm>
          <a:prstGeom prst="roundRect">
            <a:avLst>
              <a:gd name="adj" fmla="val 500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文本框 9">
            <a:extLst>
              <a:ext uri="{FF2B5EF4-FFF2-40B4-BE49-F238E27FC236}">
                <a16:creationId xmlns:a16="http://schemas.microsoft.com/office/drawing/2014/main" id="{AF332268-207D-D369-BE3C-7AFFA43C637B}"/>
              </a:ext>
            </a:extLst>
          </p:cNvPr>
          <p:cNvSpPr txBox="1"/>
          <p:nvPr/>
        </p:nvSpPr>
        <p:spPr>
          <a:xfrm>
            <a:off x="1574566" y="1202186"/>
            <a:ext cx="1217948" cy="246762"/>
          </a:xfrm>
          <a:prstGeom prst="rect">
            <a:avLst/>
          </a:prstGeom>
          <a:noFill/>
        </p:spPr>
        <p:txBody>
          <a:bodyPr wrap="square" rtlCol="0">
            <a:noAutofit/>
          </a:bodyPr>
          <a:lstStyle>
            <a:defPPr>
              <a:defRPr lang="zh-CN"/>
            </a:defPPr>
            <a:lvl1pPr algn="dist">
              <a:defRPr sz="2000">
                <a:latin typeface="+mj-ea"/>
                <a:ea typeface="+mj-ea"/>
              </a:defRPr>
            </a:lvl1pPr>
          </a:lstStyle>
          <a:p>
            <a:r>
              <a:rPr lang="en-US" altLang="zh-CN" sz="1200" dirty="0"/>
              <a:t>PART 01</a:t>
            </a:r>
            <a:endParaRPr lang="zh-CN" altLang="en-US" sz="1200" dirty="0"/>
          </a:p>
        </p:txBody>
      </p:sp>
      <p:cxnSp>
        <p:nvCxnSpPr>
          <p:cNvPr id="11" name="直接连接符 10">
            <a:extLst>
              <a:ext uri="{FF2B5EF4-FFF2-40B4-BE49-F238E27FC236}">
                <a16:creationId xmlns:a16="http://schemas.microsoft.com/office/drawing/2014/main" id="{9BF4705F-E330-58A8-4AC1-277BC770C4AA}"/>
              </a:ext>
            </a:extLst>
          </p:cNvPr>
          <p:cNvCxnSpPr>
            <a:cxnSpLocks/>
          </p:cNvCxnSpPr>
          <p:nvPr/>
        </p:nvCxnSpPr>
        <p:spPr>
          <a:xfrm>
            <a:off x="2690630" y="3917373"/>
            <a:ext cx="68107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8E0E4C14-42AA-8178-7766-AE0D5479F256}"/>
              </a:ext>
            </a:extLst>
          </p:cNvPr>
          <p:cNvSpPr txBox="1"/>
          <p:nvPr/>
        </p:nvSpPr>
        <p:spPr>
          <a:xfrm>
            <a:off x="2692537" y="3938164"/>
            <a:ext cx="6806927" cy="495392"/>
          </a:xfrm>
          <a:prstGeom prst="rect">
            <a:avLst/>
          </a:prstGeom>
          <a:noFill/>
        </p:spPr>
        <p:txBody>
          <a:bodyPr wrap="square" rtlCol="0">
            <a:noAutofit/>
          </a:bodyPr>
          <a:lstStyle/>
          <a:p>
            <a:pPr algn="ctr">
              <a:lnSpc>
                <a:spcPct val="130000"/>
              </a:lnSpc>
            </a:pPr>
            <a:r>
              <a:rPr lang="en-US" altLang="zh-CN" sz="1050" dirty="0">
                <a:latin typeface="+mn-ea"/>
              </a:rPr>
              <a:t>Lorem ipsum dolor sit amet, consectetuer adipiscing elit. Maecenas porttitor congue massa. Fusce posuere, magna sed pulvinar ultricies, purus </a:t>
            </a:r>
            <a:r>
              <a:rPr lang="en-US" altLang="zh-CN" sz="1050" dirty="0" err="1">
                <a:latin typeface="+mn-ea"/>
              </a:rPr>
              <a:t>lectus</a:t>
            </a:r>
            <a:r>
              <a:rPr lang="en-US" altLang="zh-CN" sz="1050" dirty="0">
                <a:latin typeface="+mn-ea"/>
              </a:rPr>
              <a:t> </a:t>
            </a:r>
            <a:r>
              <a:rPr lang="en-US" altLang="zh-CN" sz="1050" dirty="0" err="1">
                <a:latin typeface="+mn-ea"/>
              </a:rPr>
              <a:t>malesuada</a:t>
            </a:r>
            <a:endParaRPr lang="en-US" altLang="zh-CN" sz="1050" dirty="0">
              <a:latin typeface="+mn-ea"/>
            </a:endParaRPr>
          </a:p>
        </p:txBody>
      </p:sp>
      <p:pic>
        <p:nvPicPr>
          <p:cNvPr id="14" name="图片 13">
            <a:extLst>
              <a:ext uri="{FF2B5EF4-FFF2-40B4-BE49-F238E27FC236}">
                <a16:creationId xmlns:a16="http://schemas.microsoft.com/office/drawing/2014/main" id="{B4A7C216-B148-0781-4D13-C9EE6EF59750}"/>
              </a:ext>
            </a:extLst>
          </p:cNvPr>
          <p:cNvPicPr>
            <a:picLocks noChangeAspect="1"/>
          </p:cNvPicPr>
          <p:nvPr/>
        </p:nvPicPr>
        <p:blipFill>
          <a:blip r:embed="rId2"/>
          <a:srcRect l="19741" b="12670"/>
          <a:stretch>
            <a:fillRect/>
          </a:stretch>
        </p:blipFill>
        <p:spPr>
          <a:xfrm>
            <a:off x="0" y="3315382"/>
            <a:ext cx="5025531" cy="3542619"/>
          </a:xfrm>
          <a:custGeom>
            <a:avLst/>
            <a:gdLst>
              <a:gd name="connsiteX0" fmla="*/ 0 w 5025531"/>
              <a:gd name="connsiteY0" fmla="*/ 0 h 3542619"/>
              <a:gd name="connsiteX1" fmla="*/ 5025531 w 5025531"/>
              <a:gd name="connsiteY1" fmla="*/ 0 h 3542619"/>
              <a:gd name="connsiteX2" fmla="*/ 5025531 w 5025531"/>
              <a:gd name="connsiteY2" fmla="*/ 3542619 h 3542619"/>
              <a:gd name="connsiteX3" fmla="*/ 0 w 5025531"/>
              <a:gd name="connsiteY3" fmla="*/ 3542619 h 3542619"/>
            </a:gdLst>
            <a:ahLst/>
            <a:cxnLst>
              <a:cxn ang="0">
                <a:pos x="connsiteX0" y="connsiteY0"/>
              </a:cxn>
              <a:cxn ang="0">
                <a:pos x="connsiteX1" y="connsiteY1"/>
              </a:cxn>
              <a:cxn ang="0">
                <a:pos x="connsiteX2" y="connsiteY2"/>
              </a:cxn>
              <a:cxn ang="0">
                <a:pos x="connsiteX3" y="connsiteY3"/>
              </a:cxn>
            </a:cxnLst>
            <a:rect l="l" t="t" r="r" b="b"/>
            <a:pathLst>
              <a:path w="5025531" h="3542619">
                <a:moveTo>
                  <a:pt x="0" y="0"/>
                </a:moveTo>
                <a:lnTo>
                  <a:pt x="5025531" y="0"/>
                </a:lnTo>
                <a:lnTo>
                  <a:pt x="5025531" y="3542619"/>
                </a:lnTo>
                <a:lnTo>
                  <a:pt x="0" y="3542619"/>
                </a:lnTo>
                <a:close/>
              </a:path>
            </a:pathLst>
          </a:custGeom>
        </p:spPr>
      </p:pic>
    </p:spTree>
    <p:extLst>
      <p:ext uri="{BB962C8B-B14F-4D97-AF65-F5344CB8AC3E}">
        <p14:creationId xmlns:p14="http://schemas.microsoft.com/office/powerpoint/2010/main" val="219947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a:extLst>
              <a:ext uri="{FF2B5EF4-FFF2-40B4-BE49-F238E27FC236}">
                <a16:creationId xmlns:a16="http://schemas.microsoft.com/office/drawing/2014/main" id="{D62CC0C5-016D-7759-F12E-6D9C98B431C0}"/>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54" name="文本框 53">
            <a:extLst>
              <a:ext uri="{FF2B5EF4-FFF2-40B4-BE49-F238E27FC236}">
                <a16:creationId xmlns:a16="http://schemas.microsoft.com/office/drawing/2014/main" id="{594B975A-5763-C577-7442-66BF7D66B58A}"/>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44" name="文本占位符 43">
            <a:extLst>
              <a:ext uri="{FF2B5EF4-FFF2-40B4-BE49-F238E27FC236}">
                <a16:creationId xmlns:a16="http://schemas.microsoft.com/office/drawing/2014/main" id="{C83EFF8B-B9F4-E0EC-F484-12CE36C353EB}"/>
              </a:ext>
            </a:extLst>
          </p:cNvPr>
          <p:cNvSpPr>
            <a:spLocks noGrp="1"/>
          </p:cNvSpPr>
          <p:nvPr>
            <p:ph type="body" sz="quarter" idx="10"/>
          </p:nvPr>
        </p:nvSpPr>
        <p:spPr/>
        <p:txBody>
          <a:bodyPr/>
          <a:lstStyle/>
          <a:p>
            <a:endParaRPr lang="zh-CN" altLang="en-US"/>
          </a:p>
        </p:txBody>
      </p:sp>
      <p:sp>
        <p:nvSpPr>
          <p:cNvPr id="45" name="文本占位符 44">
            <a:extLst>
              <a:ext uri="{FF2B5EF4-FFF2-40B4-BE49-F238E27FC236}">
                <a16:creationId xmlns:a16="http://schemas.microsoft.com/office/drawing/2014/main" id="{48E5D1CE-9312-52F0-58D4-E525C6C3B4C4}"/>
              </a:ext>
            </a:extLst>
          </p:cNvPr>
          <p:cNvSpPr>
            <a:spLocks noGrp="1"/>
          </p:cNvSpPr>
          <p:nvPr>
            <p:ph type="body" sz="quarter" idx="11"/>
          </p:nvPr>
        </p:nvSpPr>
        <p:spPr/>
        <p:txBody>
          <a:bodyPr/>
          <a:lstStyle/>
          <a:p>
            <a:endParaRPr lang="zh-CN" altLang="en-US"/>
          </a:p>
        </p:txBody>
      </p:sp>
      <p:grpSp>
        <p:nvGrpSpPr>
          <p:cNvPr id="4" name="组合 3">
            <a:extLst>
              <a:ext uri="{FF2B5EF4-FFF2-40B4-BE49-F238E27FC236}">
                <a16:creationId xmlns:a16="http://schemas.microsoft.com/office/drawing/2014/main" id="{AAA75CFB-BCAA-BF6C-FCBC-CCD05F3BC4FB}"/>
              </a:ext>
            </a:extLst>
          </p:cNvPr>
          <p:cNvGrpSpPr/>
          <p:nvPr/>
        </p:nvGrpSpPr>
        <p:grpSpPr>
          <a:xfrm>
            <a:off x="1328227" y="1118925"/>
            <a:ext cx="10207245" cy="5748066"/>
            <a:chOff x="1328227" y="1118925"/>
            <a:chExt cx="10207245" cy="5748066"/>
          </a:xfrm>
        </p:grpSpPr>
        <p:grpSp>
          <p:nvGrpSpPr>
            <p:cNvPr id="5" name="组合 4">
              <a:extLst>
                <a:ext uri="{FF2B5EF4-FFF2-40B4-BE49-F238E27FC236}">
                  <a16:creationId xmlns:a16="http://schemas.microsoft.com/office/drawing/2014/main" id="{C77A9B0B-0CC7-7329-FE44-1A68244CAB2B}"/>
                </a:ext>
              </a:extLst>
            </p:cNvPr>
            <p:cNvGrpSpPr/>
            <p:nvPr/>
          </p:nvGrpSpPr>
          <p:grpSpPr>
            <a:xfrm>
              <a:off x="1328227" y="1118992"/>
              <a:ext cx="10207245" cy="5747999"/>
              <a:chOff x="1328227" y="1118992"/>
              <a:chExt cx="10207245" cy="5747999"/>
            </a:xfrm>
          </p:grpSpPr>
          <p:sp>
            <p:nvSpPr>
              <p:cNvPr id="9" name="任意多边形: 形状 8">
                <a:extLst>
                  <a:ext uri="{FF2B5EF4-FFF2-40B4-BE49-F238E27FC236}">
                    <a16:creationId xmlns:a16="http://schemas.microsoft.com/office/drawing/2014/main" id="{27B8BDDF-F6AA-1A43-A11F-E73A1D8C5990}"/>
                  </a:ext>
                </a:extLst>
              </p:cNvPr>
              <p:cNvSpPr/>
              <p:nvPr/>
            </p:nvSpPr>
            <p:spPr>
              <a:xfrm>
                <a:off x="10943206" y="1134232"/>
                <a:ext cx="592266" cy="1284844"/>
              </a:xfrm>
              <a:custGeom>
                <a:avLst/>
                <a:gdLst>
                  <a:gd name="connsiteX0" fmla="*/ 250634 w 592266"/>
                  <a:gd name="connsiteY0" fmla="*/ 0 h 1284844"/>
                  <a:gd name="connsiteX1" fmla="*/ 342323 w 592266"/>
                  <a:gd name="connsiteY1" fmla="*/ 115 h 1284844"/>
                  <a:gd name="connsiteX2" fmla="*/ 342897 w 592266"/>
                  <a:gd name="connsiteY2" fmla="*/ 230 h 1284844"/>
                  <a:gd name="connsiteX3" fmla="*/ 592267 w 592266"/>
                  <a:gd name="connsiteY3" fmla="*/ 292656 h 1284844"/>
                  <a:gd name="connsiteX4" fmla="*/ 592267 w 592266"/>
                  <a:gd name="connsiteY4" fmla="*/ 1284845 h 1284844"/>
                  <a:gd name="connsiteX5" fmla="*/ 112785 w 592266"/>
                  <a:gd name="connsiteY5" fmla="*/ 1284845 h 1284844"/>
                  <a:gd name="connsiteX6" fmla="*/ 0 w 592266"/>
                  <a:gd name="connsiteY6" fmla="*/ 1284845 h 1284844"/>
                  <a:gd name="connsiteX7" fmla="*/ 0 w 592266"/>
                  <a:gd name="connsiteY7" fmla="*/ 292598 h 1284844"/>
                  <a:gd name="connsiteX8" fmla="*/ 250634 w 592266"/>
                  <a:gd name="connsiteY8" fmla="*/ 0 h 12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66" h="1284844">
                    <a:moveTo>
                      <a:pt x="250634" y="0"/>
                    </a:moveTo>
                    <a:lnTo>
                      <a:pt x="342323" y="115"/>
                    </a:lnTo>
                    <a:cubicBezTo>
                      <a:pt x="342495" y="172"/>
                      <a:pt x="342667" y="172"/>
                      <a:pt x="342897" y="230"/>
                    </a:cubicBezTo>
                    <a:cubicBezTo>
                      <a:pt x="484195" y="22649"/>
                      <a:pt x="592267" y="144977"/>
                      <a:pt x="592267" y="292656"/>
                    </a:cubicBezTo>
                    <a:lnTo>
                      <a:pt x="592267" y="1284845"/>
                    </a:lnTo>
                    <a:lnTo>
                      <a:pt x="112785" y="1284845"/>
                    </a:lnTo>
                    <a:lnTo>
                      <a:pt x="0" y="1284845"/>
                    </a:lnTo>
                    <a:lnTo>
                      <a:pt x="0" y="292598"/>
                    </a:lnTo>
                    <a:cubicBezTo>
                      <a:pt x="0" y="144574"/>
                      <a:pt x="108704" y="21902"/>
                      <a:pt x="250634" y="0"/>
                    </a:cubicBezTo>
                    <a:close/>
                  </a:path>
                </a:pathLst>
              </a:custGeom>
              <a:solidFill>
                <a:schemeClr val="bg1">
                  <a:lumMod val="85000"/>
                </a:schemeClr>
              </a:solidFill>
              <a:ln w="6779" cap="flat">
                <a:solidFill>
                  <a:schemeClr val="tx1"/>
                </a:solidFill>
                <a:prstDash val="solid"/>
                <a:miter/>
              </a:ln>
            </p:spPr>
            <p:txBody>
              <a:bodyPr rtlCol="0" anchor="ctr"/>
              <a:lstStyle/>
              <a:p>
                <a:endParaRPr lang="zh-CN" altLang="en-US" dirty="0">
                  <a:latin typeface="思源黑体 CN Normal" panose="020B0400000000000000" pitchFamily="34" charset="-122"/>
                </a:endParaRPr>
              </a:p>
            </p:txBody>
          </p:sp>
          <p:sp>
            <p:nvSpPr>
              <p:cNvPr id="10" name="任意多边形: 形状 9">
                <a:extLst>
                  <a:ext uri="{FF2B5EF4-FFF2-40B4-BE49-F238E27FC236}">
                    <a16:creationId xmlns:a16="http://schemas.microsoft.com/office/drawing/2014/main" id="{FE54CC52-2F4F-377F-E058-33D62FF82B09}"/>
                  </a:ext>
                </a:extLst>
              </p:cNvPr>
              <p:cNvSpPr/>
              <p:nvPr/>
            </p:nvSpPr>
            <p:spPr>
              <a:xfrm>
                <a:off x="1675493" y="1118992"/>
                <a:ext cx="9518346" cy="5747999"/>
              </a:xfrm>
              <a:custGeom>
                <a:avLst/>
                <a:gdLst>
                  <a:gd name="connsiteX0" fmla="*/ 0 w 9518346"/>
                  <a:gd name="connsiteY0" fmla="*/ 5372594 h 5747999"/>
                  <a:gd name="connsiteX1" fmla="*/ 6639101 w 9518346"/>
                  <a:gd name="connsiteY1" fmla="*/ 5380642 h 5747999"/>
                  <a:gd name="connsiteX2" fmla="*/ 7127435 w 9518346"/>
                  <a:gd name="connsiteY2" fmla="*/ 5744291 h 5747999"/>
                  <a:gd name="connsiteX3" fmla="*/ 7522242 w 9518346"/>
                  <a:gd name="connsiteY3" fmla="*/ 5027398 h 5747999"/>
                  <a:gd name="connsiteX4" fmla="*/ 7854734 w 9518346"/>
                  <a:gd name="connsiteY4" fmla="*/ 4580625 h 5747999"/>
                  <a:gd name="connsiteX5" fmla="*/ 8737931 w 9518346"/>
                  <a:gd name="connsiteY5" fmla="*/ 5463765 h 5747999"/>
                  <a:gd name="connsiteX6" fmla="*/ 9267770 w 9518346"/>
                  <a:gd name="connsiteY6" fmla="*/ 5463765 h 5747999"/>
                  <a:gd name="connsiteX7" fmla="*/ 9267770 w 9518346"/>
                  <a:gd name="connsiteY7" fmla="*/ 302888 h 5747999"/>
                  <a:gd name="connsiteX8" fmla="*/ 9518346 w 9518346"/>
                  <a:gd name="connsiteY8" fmla="*/ 10232 h 5747999"/>
                  <a:gd name="connsiteX9" fmla="*/ 1672810 w 9518346"/>
                  <a:gd name="connsiteY9" fmla="*/ 0 h 5747999"/>
                  <a:gd name="connsiteX10" fmla="*/ 1350722 w 9518346"/>
                  <a:gd name="connsiteY10" fmla="*/ 571400 h 5747999"/>
                  <a:gd name="connsiteX11" fmla="*/ 1340318 w 9518346"/>
                  <a:gd name="connsiteY11" fmla="*/ 4591030 h 5747999"/>
                  <a:gd name="connsiteX12" fmla="*/ 529896 w 9518346"/>
                  <a:gd name="connsiteY12" fmla="*/ 4601434 h 5747999"/>
                  <a:gd name="connsiteX13" fmla="*/ 249369 w 9518346"/>
                  <a:gd name="connsiteY13" fmla="*/ 4767681 h 5747999"/>
                  <a:gd name="connsiteX14" fmla="*/ 0 w 9518346"/>
                  <a:gd name="connsiteY14" fmla="*/ 5372594 h 574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18346" h="5747999">
                    <a:moveTo>
                      <a:pt x="0" y="5372594"/>
                    </a:moveTo>
                    <a:lnTo>
                      <a:pt x="6639101" y="5380642"/>
                    </a:lnTo>
                    <a:cubicBezTo>
                      <a:pt x="6639101" y="5380642"/>
                      <a:pt x="6929975" y="5791027"/>
                      <a:pt x="7127435" y="5744291"/>
                    </a:cubicBezTo>
                    <a:cubicBezTo>
                      <a:pt x="7304259" y="5702442"/>
                      <a:pt x="7428714" y="5671573"/>
                      <a:pt x="7522242" y="5027398"/>
                    </a:cubicBezTo>
                    <a:cubicBezTo>
                      <a:pt x="7540982" y="4898459"/>
                      <a:pt x="7589786" y="4658574"/>
                      <a:pt x="7854734" y="4580625"/>
                    </a:cubicBezTo>
                    <a:cubicBezTo>
                      <a:pt x="8159864" y="4490891"/>
                      <a:pt x="8737931" y="5463765"/>
                      <a:pt x="8737931" y="5463765"/>
                    </a:cubicBezTo>
                    <a:lnTo>
                      <a:pt x="9267770" y="5463765"/>
                    </a:lnTo>
                    <a:lnTo>
                      <a:pt x="9267770" y="302888"/>
                    </a:lnTo>
                    <a:cubicBezTo>
                      <a:pt x="9267770" y="154807"/>
                      <a:pt x="9376474" y="32134"/>
                      <a:pt x="9518346" y="10232"/>
                    </a:cubicBezTo>
                    <a:lnTo>
                      <a:pt x="1672810" y="0"/>
                    </a:lnTo>
                    <a:cubicBezTo>
                      <a:pt x="1672810" y="0"/>
                      <a:pt x="1319565" y="166246"/>
                      <a:pt x="1350722" y="571400"/>
                    </a:cubicBezTo>
                    <a:lnTo>
                      <a:pt x="1340318" y="4591030"/>
                    </a:lnTo>
                    <a:lnTo>
                      <a:pt x="529896" y="4601434"/>
                    </a:lnTo>
                    <a:cubicBezTo>
                      <a:pt x="529896" y="4601434"/>
                      <a:pt x="374054" y="4580683"/>
                      <a:pt x="249369" y="4767681"/>
                    </a:cubicBezTo>
                    <a:lnTo>
                      <a:pt x="0" y="5372594"/>
                    </a:lnTo>
                    <a:close/>
                  </a:path>
                </a:pathLst>
              </a:custGeom>
              <a:solidFill>
                <a:schemeClr val="bg1">
                  <a:lumMod val="95000"/>
                </a:schemeClr>
              </a:solidFill>
              <a:ln w="6779" cap="flat">
                <a:solidFill>
                  <a:schemeClr val="tx1"/>
                </a:solidFill>
                <a:prstDash val="solid"/>
                <a:miter/>
              </a:ln>
            </p:spPr>
            <p:txBody>
              <a:bodyPr rtlCol="0" anchor="ctr"/>
              <a:lstStyle/>
              <a:p>
                <a:endParaRPr lang="zh-CN" altLang="en-US" dirty="0">
                  <a:latin typeface="思源黑体 CN Normal" panose="020B0400000000000000" pitchFamily="34" charset="-122"/>
                </a:endParaRPr>
              </a:p>
            </p:txBody>
          </p:sp>
          <p:sp>
            <p:nvSpPr>
              <p:cNvPr id="11" name="任意多边形: 形状 10">
                <a:extLst>
                  <a:ext uri="{FF2B5EF4-FFF2-40B4-BE49-F238E27FC236}">
                    <a16:creationId xmlns:a16="http://schemas.microsoft.com/office/drawing/2014/main" id="{F22CE52F-1CF8-531E-18AD-D58CDDC26F9A}"/>
                  </a:ext>
                </a:extLst>
              </p:cNvPr>
              <p:cNvSpPr/>
              <p:nvPr/>
            </p:nvSpPr>
            <p:spPr>
              <a:xfrm>
                <a:off x="9104264" y="5692708"/>
                <a:ext cx="1308126" cy="886886"/>
              </a:xfrm>
              <a:custGeom>
                <a:avLst/>
                <a:gdLst>
                  <a:gd name="connsiteX0" fmla="*/ 0 w 1308126"/>
                  <a:gd name="connsiteY0" fmla="*/ 886887 h 886886"/>
                  <a:gd name="connsiteX1" fmla="*/ 90826 w 1308126"/>
                  <a:gd name="connsiteY1" fmla="*/ 459027 h 886886"/>
                  <a:gd name="connsiteX2" fmla="*/ 426135 w 1308126"/>
                  <a:gd name="connsiteY2" fmla="*/ 5931 h 886886"/>
                  <a:gd name="connsiteX3" fmla="*/ 1308126 w 1308126"/>
                  <a:gd name="connsiteY3" fmla="*/ 886887 h 886886"/>
                  <a:gd name="connsiteX4" fmla="*/ 0 w 1308126"/>
                  <a:gd name="connsiteY4" fmla="*/ 886887 h 88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26" h="886886">
                    <a:moveTo>
                      <a:pt x="0" y="886887"/>
                    </a:moveTo>
                    <a:cubicBezTo>
                      <a:pt x="33284" y="786518"/>
                      <a:pt x="63348" y="649130"/>
                      <a:pt x="90826" y="459027"/>
                    </a:cubicBezTo>
                    <a:cubicBezTo>
                      <a:pt x="109681" y="328249"/>
                      <a:pt x="158946" y="84973"/>
                      <a:pt x="426135" y="5931"/>
                    </a:cubicBezTo>
                    <a:cubicBezTo>
                      <a:pt x="711663" y="-78514"/>
                      <a:pt x="1234143" y="764674"/>
                      <a:pt x="1308126" y="886887"/>
                    </a:cubicBezTo>
                    <a:lnTo>
                      <a:pt x="0" y="886887"/>
                    </a:lnTo>
                    <a:close/>
                  </a:path>
                </a:pathLst>
              </a:custGeom>
              <a:solidFill>
                <a:schemeClr val="bg1">
                  <a:lumMod val="85000"/>
                </a:schemeClr>
              </a:solidFill>
              <a:ln w="6779" cap="flat">
                <a:solidFill>
                  <a:schemeClr val="tx1"/>
                </a:solidFill>
                <a:prstDash val="solid"/>
                <a:miter/>
              </a:ln>
            </p:spPr>
            <p:txBody>
              <a:bodyPr rtlCol="0" anchor="ctr"/>
              <a:lstStyle/>
              <a:p>
                <a:endParaRPr lang="zh-CN" altLang="en-US" dirty="0">
                  <a:latin typeface="思源黑体 CN Normal" panose="020B0400000000000000" pitchFamily="34" charset="-122"/>
                </a:endParaRPr>
              </a:p>
            </p:txBody>
          </p:sp>
          <p:sp>
            <p:nvSpPr>
              <p:cNvPr id="12" name="任意多边形: 形状 11">
                <a:extLst>
                  <a:ext uri="{FF2B5EF4-FFF2-40B4-BE49-F238E27FC236}">
                    <a16:creationId xmlns:a16="http://schemas.microsoft.com/office/drawing/2014/main" id="{9B0E356D-3F73-F886-390C-8717ACC806BF}"/>
                  </a:ext>
                </a:extLst>
              </p:cNvPr>
              <p:cNvSpPr/>
              <p:nvPr/>
            </p:nvSpPr>
            <p:spPr>
              <a:xfrm>
                <a:off x="1328227" y="6491701"/>
                <a:ext cx="7398131" cy="371582"/>
              </a:xfrm>
              <a:custGeom>
                <a:avLst/>
                <a:gdLst>
                  <a:gd name="connsiteX0" fmla="*/ 0 w 7398131"/>
                  <a:gd name="connsiteY0" fmla="*/ 0 h 371582"/>
                  <a:gd name="connsiteX1" fmla="*/ 0 w 7398131"/>
                  <a:gd name="connsiteY1" fmla="*/ 0 h 371582"/>
                  <a:gd name="connsiteX2" fmla="*/ 525642 w 7398131"/>
                  <a:gd name="connsiteY2" fmla="*/ 0 h 371582"/>
                  <a:gd name="connsiteX3" fmla="*/ 6989874 w 7398131"/>
                  <a:gd name="connsiteY3" fmla="*/ 0 h 371582"/>
                  <a:gd name="connsiteX4" fmla="*/ 7398132 w 7398131"/>
                  <a:gd name="connsiteY4" fmla="*/ 371582 h 371582"/>
                  <a:gd name="connsiteX5" fmla="*/ 364282 w 7398131"/>
                  <a:gd name="connsiteY5" fmla="*/ 371582 h 371582"/>
                  <a:gd name="connsiteX6" fmla="*/ 0 w 7398131"/>
                  <a:gd name="connsiteY6" fmla="*/ 0 h 3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1" h="371582">
                    <a:moveTo>
                      <a:pt x="0" y="0"/>
                    </a:moveTo>
                    <a:lnTo>
                      <a:pt x="0" y="0"/>
                    </a:lnTo>
                    <a:lnTo>
                      <a:pt x="525642" y="0"/>
                    </a:lnTo>
                    <a:lnTo>
                      <a:pt x="6989874" y="0"/>
                    </a:lnTo>
                    <a:cubicBezTo>
                      <a:pt x="6989874" y="0"/>
                      <a:pt x="7213490" y="332090"/>
                      <a:pt x="7398132" y="371582"/>
                    </a:cubicBezTo>
                    <a:lnTo>
                      <a:pt x="364282" y="371582"/>
                    </a:lnTo>
                    <a:cubicBezTo>
                      <a:pt x="206371" y="308636"/>
                      <a:pt x="33686" y="47138"/>
                      <a:pt x="0" y="0"/>
                    </a:cubicBezTo>
                    <a:close/>
                  </a:path>
                </a:pathLst>
              </a:custGeom>
              <a:solidFill>
                <a:schemeClr val="bg1">
                  <a:lumMod val="85000"/>
                </a:schemeClr>
              </a:solidFill>
              <a:ln w="6779" cap="flat">
                <a:solidFill>
                  <a:schemeClr val="tx1"/>
                </a:solidFill>
                <a:prstDash val="solid"/>
                <a:miter/>
              </a:ln>
            </p:spPr>
            <p:txBody>
              <a:bodyPr rtlCol="0" anchor="ctr"/>
              <a:lstStyle/>
              <a:p>
                <a:endParaRPr lang="zh-CN" altLang="en-US" dirty="0">
                  <a:latin typeface="思源黑体 CN Normal" panose="020B0400000000000000" pitchFamily="34" charset="-122"/>
                </a:endParaRPr>
              </a:p>
            </p:txBody>
          </p:sp>
        </p:grpSp>
        <p:grpSp>
          <p:nvGrpSpPr>
            <p:cNvPr id="6" name="组合 5">
              <a:extLst>
                <a:ext uri="{FF2B5EF4-FFF2-40B4-BE49-F238E27FC236}">
                  <a16:creationId xmlns:a16="http://schemas.microsoft.com/office/drawing/2014/main" id="{5845229C-424A-2713-7371-3CDB4D1C3764}"/>
                </a:ext>
              </a:extLst>
            </p:cNvPr>
            <p:cNvGrpSpPr/>
            <p:nvPr/>
          </p:nvGrpSpPr>
          <p:grpSpPr>
            <a:xfrm>
              <a:off x="1927860" y="1118925"/>
              <a:ext cx="9263458" cy="4824295"/>
              <a:chOff x="1927860" y="1118925"/>
              <a:chExt cx="9263458" cy="4824295"/>
            </a:xfrm>
          </p:grpSpPr>
          <p:sp>
            <p:nvSpPr>
              <p:cNvPr id="7" name="任意多边形: 形状 6">
                <a:extLst>
                  <a:ext uri="{FF2B5EF4-FFF2-40B4-BE49-F238E27FC236}">
                    <a16:creationId xmlns:a16="http://schemas.microsoft.com/office/drawing/2014/main" id="{66E84823-4303-AD33-69D8-2620132098CF}"/>
                  </a:ext>
                </a:extLst>
              </p:cNvPr>
              <p:cNvSpPr/>
              <p:nvPr/>
            </p:nvSpPr>
            <p:spPr>
              <a:xfrm>
                <a:off x="3091191" y="1118925"/>
                <a:ext cx="8100127" cy="252608"/>
              </a:xfrm>
              <a:custGeom>
                <a:avLst/>
                <a:gdLst>
                  <a:gd name="connsiteX0" fmla="*/ 254591 w 8100127"/>
                  <a:gd name="connsiteY0" fmla="*/ 0 h 252608"/>
                  <a:gd name="connsiteX1" fmla="*/ 8100127 w 8100127"/>
                  <a:gd name="connsiteY1" fmla="*/ 10232 h 252608"/>
                  <a:gd name="connsiteX2" fmla="*/ 7868753 w 8100127"/>
                  <a:gd name="connsiteY2" fmla="*/ 197769 h 252608"/>
                  <a:gd name="connsiteX3" fmla="*/ 7858736 w 8100127"/>
                  <a:gd name="connsiteY3" fmla="*/ 252608 h 252608"/>
                  <a:gd name="connsiteX4" fmla="*/ 0 w 8100127"/>
                  <a:gd name="connsiteY4" fmla="*/ 252608 h 252608"/>
                  <a:gd name="connsiteX5" fmla="*/ 20722 w 8100127"/>
                  <a:gd name="connsiteY5" fmla="*/ 212560 h 252608"/>
                  <a:gd name="connsiteX6" fmla="*/ 254591 w 8100127"/>
                  <a:gd name="connsiteY6" fmla="*/ 0 h 25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0127" h="252608">
                    <a:moveTo>
                      <a:pt x="254591" y="0"/>
                    </a:moveTo>
                    <a:lnTo>
                      <a:pt x="8100127" y="10232"/>
                    </a:lnTo>
                    <a:cubicBezTo>
                      <a:pt x="7993723" y="26659"/>
                      <a:pt x="7905976" y="99769"/>
                      <a:pt x="7868753" y="197769"/>
                    </a:cubicBezTo>
                    <a:lnTo>
                      <a:pt x="7858736" y="252608"/>
                    </a:lnTo>
                    <a:lnTo>
                      <a:pt x="0" y="252608"/>
                    </a:lnTo>
                    <a:lnTo>
                      <a:pt x="20722" y="212560"/>
                    </a:lnTo>
                    <a:cubicBezTo>
                      <a:pt x="116605" y="64940"/>
                      <a:pt x="254591" y="0"/>
                      <a:pt x="254591" y="0"/>
                    </a:cubicBezTo>
                    <a:close/>
                  </a:path>
                </a:pathLst>
              </a:custGeom>
              <a:gradFill>
                <a:gsLst>
                  <a:gs pos="0">
                    <a:schemeClr val="bg1">
                      <a:lumMod val="65000"/>
                    </a:schemeClr>
                  </a:gs>
                  <a:gs pos="100000">
                    <a:schemeClr val="bg1">
                      <a:lumMod val="95000"/>
                      <a:alpha val="0"/>
                    </a:schemeClr>
                  </a:gs>
                </a:gsLst>
                <a:lin ang="5400000" scaled="1"/>
              </a:gradFill>
              <a:ln w="6779" cap="flat">
                <a:noFill/>
                <a:prstDash val="solid"/>
                <a:miter/>
              </a:ln>
            </p:spPr>
            <p:txBody>
              <a:bodyPr rtlCol="0" anchor="ctr"/>
              <a:lstStyle/>
              <a:p>
                <a:endParaRPr lang="zh-CN" altLang="en-US" dirty="0">
                  <a:latin typeface="思源黑体 CN Normal" panose="020B0400000000000000" pitchFamily="34" charset="-122"/>
                </a:endParaRPr>
              </a:p>
            </p:txBody>
          </p:sp>
          <p:sp>
            <p:nvSpPr>
              <p:cNvPr id="8" name="任意多边形: 形状 7">
                <a:extLst>
                  <a:ext uri="{FF2B5EF4-FFF2-40B4-BE49-F238E27FC236}">
                    <a16:creationId xmlns:a16="http://schemas.microsoft.com/office/drawing/2014/main" id="{C43BEB58-A613-AC4E-73DE-00E7E1CF6AD5}"/>
                  </a:ext>
                </a:extLst>
              </p:cNvPr>
              <p:cNvSpPr/>
              <p:nvPr/>
            </p:nvSpPr>
            <p:spPr>
              <a:xfrm>
                <a:off x="1927860" y="5690612"/>
                <a:ext cx="7597140" cy="252608"/>
              </a:xfrm>
              <a:custGeom>
                <a:avLst/>
                <a:gdLst>
                  <a:gd name="connsiteX0" fmla="*/ 254591 w 8100127"/>
                  <a:gd name="connsiteY0" fmla="*/ 0 h 252608"/>
                  <a:gd name="connsiteX1" fmla="*/ 8100127 w 8100127"/>
                  <a:gd name="connsiteY1" fmla="*/ 10232 h 252608"/>
                  <a:gd name="connsiteX2" fmla="*/ 7868753 w 8100127"/>
                  <a:gd name="connsiteY2" fmla="*/ 197769 h 252608"/>
                  <a:gd name="connsiteX3" fmla="*/ 7858736 w 8100127"/>
                  <a:gd name="connsiteY3" fmla="*/ 252608 h 252608"/>
                  <a:gd name="connsiteX4" fmla="*/ 0 w 8100127"/>
                  <a:gd name="connsiteY4" fmla="*/ 252608 h 252608"/>
                  <a:gd name="connsiteX5" fmla="*/ 20722 w 8100127"/>
                  <a:gd name="connsiteY5" fmla="*/ 212560 h 252608"/>
                  <a:gd name="connsiteX6" fmla="*/ 254591 w 8100127"/>
                  <a:gd name="connsiteY6" fmla="*/ 0 h 25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0127" h="252608">
                    <a:moveTo>
                      <a:pt x="254591" y="0"/>
                    </a:moveTo>
                    <a:lnTo>
                      <a:pt x="8100127" y="10232"/>
                    </a:lnTo>
                    <a:cubicBezTo>
                      <a:pt x="7993723" y="26659"/>
                      <a:pt x="7905976" y="99769"/>
                      <a:pt x="7868753" y="197769"/>
                    </a:cubicBezTo>
                    <a:lnTo>
                      <a:pt x="7858736" y="252608"/>
                    </a:lnTo>
                    <a:lnTo>
                      <a:pt x="0" y="252608"/>
                    </a:lnTo>
                    <a:lnTo>
                      <a:pt x="20722" y="212560"/>
                    </a:lnTo>
                    <a:cubicBezTo>
                      <a:pt x="116605" y="64940"/>
                      <a:pt x="254591" y="0"/>
                      <a:pt x="254591" y="0"/>
                    </a:cubicBezTo>
                    <a:close/>
                  </a:path>
                </a:pathLst>
              </a:custGeom>
              <a:gradFill>
                <a:gsLst>
                  <a:gs pos="0">
                    <a:schemeClr val="bg1">
                      <a:lumMod val="85000"/>
                    </a:schemeClr>
                  </a:gs>
                  <a:gs pos="100000">
                    <a:schemeClr val="bg1">
                      <a:lumMod val="95000"/>
                      <a:alpha val="0"/>
                    </a:schemeClr>
                  </a:gs>
                </a:gsLst>
                <a:lin ang="5400000" scaled="1"/>
              </a:gradFill>
              <a:ln w="6779" cap="flat">
                <a:noFill/>
                <a:prstDash val="solid"/>
                <a:miter/>
              </a:ln>
            </p:spPr>
            <p:txBody>
              <a:bodyPr rtlCol="0" anchor="ctr"/>
              <a:lstStyle/>
              <a:p>
                <a:endParaRPr lang="zh-CN" altLang="en-US" dirty="0">
                  <a:latin typeface="思源黑体 CN Normal" panose="020B0400000000000000" pitchFamily="34" charset="-122"/>
                </a:endParaRPr>
              </a:p>
            </p:txBody>
          </p:sp>
        </p:grpSp>
      </p:grpSp>
      <p:sp>
        <p:nvSpPr>
          <p:cNvPr id="13" name="文本框 12">
            <a:extLst>
              <a:ext uri="{FF2B5EF4-FFF2-40B4-BE49-F238E27FC236}">
                <a16:creationId xmlns:a16="http://schemas.microsoft.com/office/drawing/2014/main" id="{07E141B0-CBD4-E660-1620-56ADBC615EB9}"/>
              </a:ext>
            </a:extLst>
          </p:cNvPr>
          <p:cNvSpPr txBox="1"/>
          <p:nvPr/>
        </p:nvSpPr>
        <p:spPr>
          <a:xfrm>
            <a:off x="3443956" y="1429415"/>
            <a:ext cx="4339650" cy="1446550"/>
          </a:xfrm>
          <a:prstGeom prst="rect">
            <a:avLst/>
          </a:prstGeom>
          <a:noFill/>
          <a:ln w="3175">
            <a:noFill/>
          </a:ln>
        </p:spPr>
        <p:txBody>
          <a:bodyPr wrap="none" rtlCol="0">
            <a:noAutofit/>
          </a:bodyPr>
          <a:lstStyle/>
          <a:p>
            <a:r>
              <a:rPr lang="zh-CN" altLang="en-US" sz="8800" dirty="0">
                <a:ln w="19050">
                  <a:solidFill>
                    <a:schemeClr val="tx1"/>
                  </a:solidFill>
                </a:ln>
                <a:solidFill>
                  <a:schemeClr val="accent3">
                    <a:lumMod val="60000"/>
                    <a:lumOff val="40000"/>
                  </a:schemeClr>
                </a:solidFill>
                <a:latin typeface="优设标题黑" panose="00000500000000000000" pitchFamily="2" charset="-122"/>
                <a:ea typeface="优设标题黑" panose="00000500000000000000" pitchFamily="2" charset="-122"/>
              </a:rPr>
              <a:t>知识旅途</a:t>
            </a:r>
          </a:p>
        </p:txBody>
      </p:sp>
      <p:sp>
        <p:nvSpPr>
          <p:cNvPr id="14" name="文本框 13">
            <a:extLst>
              <a:ext uri="{FF2B5EF4-FFF2-40B4-BE49-F238E27FC236}">
                <a16:creationId xmlns:a16="http://schemas.microsoft.com/office/drawing/2014/main" id="{13BA1B8F-FEA4-63E7-06A7-E950059FA633}"/>
              </a:ext>
            </a:extLst>
          </p:cNvPr>
          <p:cNvSpPr txBox="1"/>
          <p:nvPr/>
        </p:nvSpPr>
        <p:spPr>
          <a:xfrm>
            <a:off x="6012341" y="2427674"/>
            <a:ext cx="4339650" cy="1446550"/>
          </a:xfrm>
          <a:prstGeom prst="rect">
            <a:avLst/>
          </a:prstGeom>
          <a:noFill/>
          <a:ln w="3175">
            <a:noFill/>
          </a:ln>
        </p:spPr>
        <p:txBody>
          <a:bodyPr wrap="none" rtlCol="0">
            <a:noAutofit/>
          </a:bodyPr>
          <a:lstStyle>
            <a:defPPr>
              <a:defRPr lang="zh-CN"/>
            </a:defPPr>
            <a:lvl1pPr>
              <a:defRPr sz="8800">
                <a:ln w="3175">
                  <a:solidFill>
                    <a:srgbClr val="000000"/>
                  </a:solidFill>
                </a:ln>
                <a:solidFill>
                  <a:srgbClr val="59F160"/>
                </a:solidFill>
                <a:latin typeface="优设标题黑" panose="00000500000000000000" pitchFamily="2" charset="-122"/>
                <a:ea typeface="优设标题黑" panose="00000500000000000000" pitchFamily="2" charset="-122"/>
              </a:defRPr>
            </a:lvl1pPr>
          </a:lstStyle>
          <a:p>
            <a:r>
              <a:rPr lang="zh-CN" altLang="en-US" dirty="0">
                <a:ln w="19050">
                  <a:solidFill>
                    <a:schemeClr val="tx1"/>
                  </a:solidFill>
                </a:ln>
                <a:solidFill>
                  <a:schemeClr val="accent3">
                    <a:lumMod val="60000"/>
                    <a:lumOff val="40000"/>
                  </a:schemeClr>
                </a:solidFill>
              </a:rPr>
              <a:t>明日有约</a:t>
            </a:r>
          </a:p>
        </p:txBody>
      </p:sp>
      <p:sp>
        <p:nvSpPr>
          <p:cNvPr id="15" name="文本框 14">
            <a:extLst>
              <a:ext uri="{FF2B5EF4-FFF2-40B4-BE49-F238E27FC236}">
                <a16:creationId xmlns:a16="http://schemas.microsoft.com/office/drawing/2014/main" id="{DCDC4CFE-982B-6E1C-F6C4-3ED643E5D06E}"/>
              </a:ext>
            </a:extLst>
          </p:cNvPr>
          <p:cNvSpPr txBox="1"/>
          <p:nvPr/>
        </p:nvSpPr>
        <p:spPr>
          <a:xfrm>
            <a:off x="11145464" y="1922625"/>
            <a:ext cx="639590" cy="615126"/>
          </a:xfrm>
          <a:prstGeom prst="rect">
            <a:avLst/>
          </a:prstGeom>
          <a:noFill/>
        </p:spPr>
        <p:txBody>
          <a:bodyPr wrap="square" rtlCol="0">
            <a:prstTxWarp prst="textCircle">
              <a:avLst/>
            </a:prstTxWarp>
            <a:spAutoFit/>
          </a:bodyPr>
          <a:lstStyle/>
          <a:p>
            <a:pPr algn="dist"/>
            <a:r>
              <a:rPr lang="en-US" altLang="zh-CN" sz="1000" b="0" i="0" dirty="0">
                <a:solidFill>
                  <a:schemeClr val="accent3">
                    <a:lumMod val="60000"/>
                    <a:lumOff val="40000"/>
                  </a:schemeClr>
                </a:solidFill>
                <a:effectLst/>
                <a:latin typeface="+mn-ea"/>
              </a:rPr>
              <a:t>THE UNIVERSE OF KNOWLEDGE</a:t>
            </a:r>
          </a:p>
        </p:txBody>
      </p:sp>
      <p:sp>
        <p:nvSpPr>
          <p:cNvPr id="16" name="文本框 15">
            <a:extLst>
              <a:ext uri="{FF2B5EF4-FFF2-40B4-BE49-F238E27FC236}">
                <a16:creationId xmlns:a16="http://schemas.microsoft.com/office/drawing/2014/main" id="{7944D062-D84C-7ABB-81A3-F2640B13B3D2}"/>
              </a:ext>
            </a:extLst>
          </p:cNvPr>
          <p:cNvSpPr txBox="1"/>
          <p:nvPr/>
        </p:nvSpPr>
        <p:spPr>
          <a:xfrm>
            <a:off x="3230498" y="3648147"/>
            <a:ext cx="7040468" cy="495392"/>
          </a:xfrm>
          <a:prstGeom prst="rect">
            <a:avLst/>
          </a:prstGeom>
          <a:noFill/>
        </p:spPr>
        <p:txBody>
          <a:bodyPr wrap="square" rtlCol="0">
            <a:noAutofit/>
          </a:bodyPr>
          <a:lstStyle/>
          <a:p>
            <a:pPr>
              <a:lnSpc>
                <a:spcPct val="130000"/>
              </a:lnSpc>
            </a:pPr>
            <a:r>
              <a:rPr lang="en-US" altLang="zh-CN" sz="1050" dirty="0">
                <a:latin typeface="+mn-ea"/>
              </a:rPr>
              <a:t>Lorem ipsum dolor sit amet, consectetuer adipiscing elit. Maecenas porttitor congue massa. Fusce posuere, magna sed pulvinar ultricies, purus </a:t>
            </a:r>
            <a:r>
              <a:rPr lang="en-US" altLang="zh-CN" sz="1050" dirty="0" err="1">
                <a:latin typeface="+mn-ea"/>
              </a:rPr>
              <a:t>lectus</a:t>
            </a:r>
            <a:r>
              <a:rPr lang="en-US" altLang="zh-CN" sz="1050" dirty="0">
                <a:latin typeface="+mn-ea"/>
              </a:rPr>
              <a:t> </a:t>
            </a:r>
            <a:r>
              <a:rPr lang="en-US" altLang="zh-CN" sz="1050" dirty="0" err="1">
                <a:latin typeface="+mn-ea"/>
              </a:rPr>
              <a:t>malesuada</a:t>
            </a:r>
            <a:endParaRPr lang="en-US" altLang="zh-CN" sz="1050" dirty="0">
              <a:latin typeface="+mn-ea"/>
            </a:endParaRPr>
          </a:p>
        </p:txBody>
      </p:sp>
      <p:sp>
        <p:nvSpPr>
          <p:cNvPr id="17" name="文本框 16">
            <a:extLst>
              <a:ext uri="{FF2B5EF4-FFF2-40B4-BE49-F238E27FC236}">
                <a16:creationId xmlns:a16="http://schemas.microsoft.com/office/drawing/2014/main" id="{2B811BCD-892E-B9DB-A2E9-5A34B44A5DEB}"/>
              </a:ext>
            </a:extLst>
          </p:cNvPr>
          <p:cNvSpPr txBox="1"/>
          <p:nvPr/>
        </p:nvSpPr>
        <p:spPr>
          <a:xfrm>
            <a:off x="7720073" y="1804544"/>
            <a:ext cx="3095800" cy="707886"/>
          </a:xfrm>
          <a:prstGeom prst="rect">
            <a:avLst/>
          </a:prstGeom>
          <a:noFill/>
        </p:spPr>
        <p:txBody>
          <a:bodyPr wrap="square" rtlCol="0">
            <a:noAutofit/>
          </a:bodyPr>
          <a:lstStyle>
            <a:defPPr>
              <a:defRPr lang="zh-CN"/>
            </a:defPPr>
            <a:lvl1pPr>
              <a:defRPr sz="2000" b="0" i="0">
                <a:effectLst/>
                <a:latin typeface="优设标题黑" panose="00000500000000000000" pitchFamily="2" charset="-122"/>
                <a:ea typeface="优设标题黑" panose="00000500000000000000" pitchFamily="2" charset="-122"/>
              </a:defRPr>
            </a:lvl1pPr>
          </a:lstStyle>
          <a:p>
            <a:r>
              <a:rPr lang="en-US" altLang="zh-CN" dirty="0"/>
              <a:t>THANK YOU FOR</a:t>
            </a:r>
          </a:p>
          <a:p>
            <a:r>
              <a:rPr lang="en-US" altLang="zh-CN" dirty="0"/>
              <a:t>WATCHING</a:t>
            </a:r>
          </a:p>
        </p:txBody>
      </p:sp>
      <p:sp>
        <p:nvSpPr>
          <p:cNvPr id="18" name="文本框 17">
            <a:extLst>
              <a:ext uri="{FF2B5EF4-FFF2-40B4-BE49-F238E27FC236}">
                <a16:creationId xmlns:a16="http://schemas.microsoft.com/office/drawing/2014/main" id="{BED00A0C-028E-5153-3629-706A4EB9A339}"/>
              </a:ext>
            </a:extLst>
          </p:cNvPr>
          <p:cNvSpPr txBox="1"/>
          <p:nvPr/>
        </p:nvSpPr>
        <p:spPr>
          <a:xfrm>
            <a:off x="2996822" y="4197104"/>
            <a:ext cx="7931603" cy="1446550"/>
          </a:xfrm>
          <a:prstGeom prst="rect">
            <a:avLst/>
          </a:prstGeom>
          <a:noFill/>
        </p:spPr>
        <p:txBody>
          <a:bodyPr wrap="square" rtlCol="0">
            <a:noAutofit/>
          </a:bodyPr>
          <a:lstStyle/>
          <a:p>
            <a:pPr algn="dist"/>
            <a:r>
              <a:rPr lang="en-US" altLang="zh-CN" sz="8800" dirty="0">
                <a:ln w="3175">
                  <a:gradFill>
                    <a:gsLst>
                      <a:gs pos="0">
                        <a:schemeClr val="accent3">
                          <a:lumMod val="60000"/>
                          <a:lumOff val="40000"/>
                        </a:schemeClr>
                      </a:gs>
                      <a:gs pos="54000">
                        <a:schemeClr val="accent3">
                          <a:lumMod val="60000"/>
                          <a:lumOff val="40000"/>
                          <a:alpha val="0"/>
                        </a:schemeClr>
                      </a:gs>
                    </a:gsLst>
                    <a:lin ang="5400000" scaled="1"/>
                  </a:gradFill>
                </a:ln>
                <a:noFill/>
                <a:latin typeface="优设标题黑" panose="00000500000000000000" pitchFamily="2" charset="-122"/>
                <a:ea typeface="优设标题黑" panose="00000500000000000000" pitchFamily="2" charset="-122"/>
              </a:rPr>
              <a:t>UNEBERSE</a:t>
            </a:r>
          </a:p>
        </p:txBody>
      </p:sp>
      <p:sp>
        <p:nvSpPr>
          <p:cNvPr id="19" name="文本框 18">
            <a:extLst>
              <a:ext uri="{FF2B5EF4-FFF2-40B4-BE49-F238E27FC236}">
                <a16:creationId xmlns:a16="http://schemas.microsoft.com/office/drawing/2014/main" id="{F4F2A13F-1464-21E7-C309-F5843ED4B34F}"/>
              </a:ext>
            </a:extLst>
          </p:cNvPr>
          <p:cNvSpPr txBox="1"/>
          <p:nvPr/>
        </p:nvSpPr>
        <p:spPr>
          <a:xfrm>
            <a:off x="2996822" y="4813967"/>
            <a:ext cx="7931603" cy="1446550"/>
          </a:xfrm>
          <a:prstGeom prst="rect">
            <a:avLst/>
          </a:prstGeom>
          <a:noFill/>
        </p:spPr>
        <p:txBody>
          <a:bodyPr wrap="square" rtlCol="0">
            <a:noAutofit/>
          </a:bodyPr>
          <a:lstStyle>
            <a:defPPr>
              <a:defRPr lang="zh-CN"/>
            </a:defPPr>
            <a:lvl1pPr algn="dist">
              <a:defRPr sz="8800">
                <a:ln w="3175">
                  <a:gradFill>
                    <a:gsLst>
                      <a:gs pos="0">
                        <a:schemeClr val="accent3">
                          <a:lumMod val="60000"/>
                          <a:lumOff val="40000"/>
                        </a:schemeClr>
                      </a:gs>
                      <a:gs pos="54000">
                        <a:schemeClr val="accent3">
                          <a:lumMod val="60000"/>
                          <a:lumOff val="40000"/>
                          <a:alpha val="0"/>
                        </a:schemeClr>
                      </a:gs>
                    </a:gsLst>
                    <a:lin ang="5400000" scaled="1"/>
                  </a:gradFill>
                </a:ln>
                <a:noFill/>
                <a:latin typeface="优设标题黑" panose="00000500000000000000" pitchFamily="2" charset="-122"/>
                <a:ea typeface="优设标题黑" panose="00000500000000000000" pitchFamily="2" charset="-122"/>
              </a:defRPr>
            </a:lvl1pPr>
          </a:lstStyle>
          <a:p>
            <a:r>
              <a:rPr lang="en-US" altLang="zh-CN" dirty="0"/>
              <a:t>UNIVERSE</a:t>
            </a:r>
          </a:p>
        </p:txBody>
      </p:sp>
      <p:sp>
        <p:nvSpPr>
          <p:cNvPr id="20" name="弧形 19">
            <a:extLst>
              <a:ext uri="{FF2B5EF4-FFF2-40B4-BE49-F238E27FC236}">
                <a16:creationId xmlns:a16="http://schemas.microsoft.com/office/drawing/2014/main" id="{2EA14189-A947-6685-6649-5D2CC9FE4D48}"/>
              </a:ext>
            </a:extLst>
          </p:cNvPr>
          <p:cNvSpPr/>
          <p:nvPr/>
        </p:nvSpPr>
        <p:spPr>
          <a:xfrm rot="2518354">
            <a:off x="3424215" y="2199845"/>
            <a:ext cx="684586" cy="476956"/>
          </a:xfrm>
          <a:prstGeom prst="arc">
            <a:avLst>
              <a:gd name="adj1" fmla="val 20279310"/>
              <a:gd name="adj2" fmla="val 11363201"/>
            </a:avLst>
          </a:prstGeom>
          <a:ln w="12700" cap="rnd">
            <a:solidFill>
              <a:srgbClr val="000000"/>
            </a:solidFill>
            <a:round/>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思源黑体 CN Normal" panose="020B0400000000000000" pitchFamily="34" charset="-122"/>
            </a:endParaRPr>
          </a:p>
        </p:txBody>
      </p:sp>
      <p:pic>
        <p:nvPicPr>
          <p:cNvPr id="50" name="图片 49">
            <a:extLst>
              <a:ext uri="{FF2B5EF4-FFF2-40B4-BE49-F238E27FC236}">
                <a16:creationId xmlns:a16="http://schemas.microsoft.com/office/drawing/2014/main" id="{2D970FEB-0606-BF8C-7ABD-69C3C3535639}"/>
              </a:ext>
            </a:extLst>
          </p:cNvPr>
          <p:cNvPicPr>
            <a:picLocks noChangeAspect="1"/>
          </p:cNvPicPr>
          <p:nvPr/>
        </p:nvPicPr>
        <p:blipFill>
          <a:blip r:embed="rId2"/>
          <a:srcRect l="16348" b="38500"/>
          <a:stretch>
            <a:fillRect/>
          </a:stretch>
        </p:blipFill>
        <p:spPr>
          <a:xfrm>
            <a:off x="0" y="1290280"/>
            <a:ext cx="5790404" cy="5567720"/>
          </a:xfrm>
          <a:custGeom>
            <a:avLst/>
            <a:gdLst>
              <a:gd name="connsiteX0" fmla="*/ 0 w 5790404"/>
              <a:gd name="connsiteY0" fmla="*/ 0 h 5567720"/>
              <a:gd name="connsiteX1" fmla="*/ 5790404 w 5790404"/>
              <a:gd name="connsiteY1" fmla="*/ 0 h 5567720"/>
              <a:gd name="connsiteX2" fmla="*/ 5790404 w 5790404"/>
              <a:gd name="connsiteY2" fmla="*/ 5567720 h 5567720"/>
              <a:gd name="connsiteX3" fmla="*/ 0 w 5790404"/>
              <a:gd name="connsiteY3" fmla="*/ 5567720 h 5567720"/>
            </a:gdLst>
            <a:ahLst/>
            <a:cxnLst>
              <a:cxn ang="0">
                <a:pos x="connsiteX0" y="connsiteY0"/>
              </a:cxn>
              <a:cxn ang="0">
                <a:pos x="connsiteX1" y="connsiteY1"/>
              </a:cxn>
              <a:cxn ang="0">
                <a:pos x="connsiteX2" y="connsiteY2"/>
              </a:cxn>
              <a:cxn ang="0">
                <a:pos x="connsiteX3" y="connsiteY3"/>
              </a:cxn>
            </a:cxnLst>
            <a:rect l="l" t="t" r="r" b="b"/>
            <a:pathLst>
              <a:path w="5790404" h="5567720">
                <a:moveTo>
                  <a:pt x="0" y="0"/>
                </a:moveTo>
                <a:lnTo>
                  <a:pt x="5790404" y="0"/>
                </a:lnTo>
                <a:lnTo>
                  <a:pt x="5790404" y="5567720"/>
                </a:lnTo>
                <a:lnTo>
                  <a:pt x="0" y="5567720"/>
                </a:lnTo>
                <a:close/>
              </a:path>
            </a:pathLst>
          </a:custGeom>
        </p:spPr>
      </p:pic>
      <p:sp>
        <p:nvSpPr>
          <p:cNvPr id="39" name="弧形 38">
            <a:extLst>
              <a:ext uri="{FF2B5EF4-FFF2-40B4-BE49-F238E27FC236}">
                <a16:creationId xmlns:a16="http://schemas.microsoft.com/office/drawing/2014/main" id="{D63B6BD0-14DF-34A8-36F3-EA61E44B14D9}"/>
              </a:ext>
            </a:extLst>
          </p:cNvPr>
          <p:cNvSpPr/>
          <p:nvPr/>
        </p:nvSpPr>
        <p:spPr>
          <a:xfrm rot="20782895">
            <a:off x="33816" y="4375682"/>
            <a:ext cx="3839131" cy="1116628"/>
          </a:xfrm>
          <a:prstGeom prst="arc">
            <a:avLst>
              <a:gd name="adj1" fmla="val 20761175"/>
              <a:gd name="adj2" fmla="val 11565177"/>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CN Normal" panose="020B0400000000000000" pitchFamily="34" charset="-122"/>
            </a:endParaRPr>
          </a:p>
        </p:txBody>
      </p:sp>
      <p:sp>
        <p:nvSpPr>
          <p:cNvPr id="21" name="星形: 四角 20">
            <a:extLst>
              <a:ext uri="{FF2B5EF4-FFF2-40B4-BE49-F238E27FC236}">
                <a16:creationId xmlns:a16="http://schemas.microsoft.com/office/drawing/2014/main" id="{38181432-ADE0-118A-E7E0-AEBF21C6AF87}"/>
              </a:ext>
            </a:extLst>
          </p:cNvPr>
          <p:cNvSpPr/>
          <p:nvPr/>
        </p:nvSpPr>
        <p:spPr>
          <a:xfrm flipH="1">
            <a:off x="10451545" y="1544753"/>
            <a:ext cx="285330" cy="285330"/>
          </a:xfrm>
          <a:prstGeom prst="star4">
            <a:avLst>
              <a:gd name="adj" fmla="val 1525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2" name="星形: 四角 21">
            <a:extLst>
              <a:ext uri="{FF2B5EF4-FFF2-40B4-BE49-F238E27FC236}">
                <a16:creationId xmlns:a16="http://schemas.microsoft.com/office/drawing/2014/main" id="{C137C337-FB83-AD0D-B963-73688CACC535}"/>
              </a:ext>
            </a:extLst>
          </p:cNvPr>
          <p:cNvSpPr/>
          <p:nvPr/>
        </p:nvSpPr>
        <p:spPr>
          <a:xfrm flipH="1">
            <a:off x="11129469" y="642254"/>
            <a:ext cx="219740" cy="219740"/>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3" name="星形: 四角 22">
            <a:extLst>
              <a:ext uri="{FF2B5EF4-FFF2-40B4-BE49-F238E27FC236}">
                <a16:creationId xmlns:a16="http://schemas.microsoft.com/office/drawing/2014/main" id="{9FA1896C-BDC6-ADD4-AB8D-37FA7F62A004}"/>
              </a:ext>
            </a:extLst>
          </p:cNvPr>
          <p:cNvSpPr/>
          <p:nvPr/>
        </p:nvSpPr>
        <p:spPr>
          <a:xfrm flipH="1">
            <a:off x="8093369" y="687516"/>
            <a:ext cx="172119" cy="172119"/>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4" name="星形: 四角 23">
            <a:extLst>
              <a:ext uri="{FF2B5EF4-FFF2-40B4-BE49-F238E27FC236}">
                <a16:creationId xmlns:a16="http://schemas.microsoft.com/office/drawing/2014/main" id="{37BC6987-08A7-3CC6-4B40-D6AB1BD85B4B}"/>
              </a:ext>
            </a:extLst>
          </p:cNvPr>
          <p:cNvSpPr/>
          <p:nvPr/>
        </p:nvSpPr>
        <p:spPr>
          <a:xfrm flipH="1">
            <a:off x="2196986" y="2281834"/>
            <a:ext cx="285330" cy="285330"/>
          </a:xfrm>
          <a:prstGeom prst="star4">
            <a:avLst>
              <a:gd name="adj" fmla="val 1525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ndParaRPr>
          </a:p>
        </p:txBody>
      </p:sp>
      <p:sp>
        <p:nvSpPr>
          <p:cNvPr id="25" name="星形: 四角 24">
            <a:extLst>
              <a:ext uri="{FF2B5EF4-FFF2-40B4-BE49-F238E27FC236}">
                <a16:creationId xmlns:a16="http://schemas.microsoft.com/office/drawing/2014/main" id="{3A8CEF7B-5D46-17BE-2C21-8F603F15C3EC}"/>
              </a:ext>
            </a:extLst>
          </p:cNvPr>
          <p:cNvSpPr/>
          <p:nvPr/>
        </p:nvSpPr>
        <p:spPr>
          <a:xfrm flipH="1">
            <a:off x="1167063" y="1343356"/>
            <a:ext cx="219740" cy="219740"/>
          </a:xfrm>
          <a:prstGeom prst="star4">
            <a:avLst>
              <a:gd name="adj" fmla="val 1525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ndParaRPr>
          </a:p>
        </p:txBody>
      </p:sp>
      <p:sp>
        <p:nvSpPr>
          <p:cNvPr id="26" name="星形: 四角 25">
            <a:extLst>
              <a:ext uri="{FF2B5EF4-FFF2-40B4-BE49-F238E27FC236}">
                <a16:creationId xmlns:a16="http://schemas.microsoft.com/office/drawing/2014/main" id="{6497A5AA-D530-5659-2259-F6BA91224974}"/>
              </a:ext>
            </a:extLst>
          </p:cNvPr>
          <p:cNvSpPr/>
          <p:nvPr/>
        </p:nvSpPr>
        <p:spPr>
          <a:xfrm flipH="1">
            <a:off x="684141" y="2223948"/>
            <a:ext cx="172119" cy="172119"/>
          </a:xfrm>
          <a:prstGeom prst="star4">
            <a:avLst>
              <a:gd name="adj" fmla="val 15253"/>
            </a:avLst>
          </a:prstGeom>
          <a:no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ndParaRPr>
          </a:p>
        </p:txBody>
      </p:sp>
      <p:sp>
        <p:nvSpPr>
          <p:cNvPr id="27" name="星形: 四角 26">
            <a:extLst>
              <a:ext uri="{FF2B5EF4-FFF2-40B4-BE49-F238E27FC236}">
                <a16:creationId xmlns:a16="http://schemas.microsoft.com/office/drawing/2014/main" id="{77705B4A-3BEE-3C26-03E0-1D3B8D09304E}"/>
              </a:ext>
            </a:extLst>
          </p:cNvPr>
          <p:cNvSpPr/>
          <p:nvPr/>
        </p:nvSpPr>
        <p:spPr>
          <a:xfrm flipH="1">
            <a:off x="11127935" y="4786383"/>
            <a:ext cx="219740" cy="219740"/>
          </a:xfrm>
          <a:prstGeom prst="star4">
            <a:avLst>
              <a:gd name="adj" fmla="val 15253"/>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3" name="椭圆 32">
            <a:extLst>
              <a:ext uri="{FF2B5EF4-FFF2-40B4-BE49-F238E27FC236}">
                <a16:creationId xmlns:a16="http://schemas.microsoft.com/office/drawing/2014/main" id="{56756E45-1821-3AEE-C27D-54D0051DD519}"/>
              </a:ext>
            </a:extLst>
          </p:cNvPr>
          <p:cNvSpPr/>
          <p:nvPr/>
        </p:nvSpPr>
        <p:spPr>
          <a:xfrm>
            <a:off x="5540038" y="2222122"/>
            <a:ext cx="976723" cy="976723"/>
          </a:xfrm>
          <a:prstGeom prst="ellipse">
            <a:avLst/>
          </a:prstGeom>
          <a:solidFill>
            <a:schemeClr val="tx1"/>
          </a:solidFill>
          <a:ln>
            <a:noFill/>
          </a:ln>
          <a:effectLst>
            <a:outerShdw blurRad="889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4" name="文本框 33">
            <a:extLst>
              <a:ext uri="{FF2B5EF4-FFF2-40B4-BE49-F238E27FC236}">
                <a16:creationId xmlns:a16="http://schemas.microsoft.com/office/drawing/2014/main" id="{64D43A5B-ACBA-DD0F-2331-191A1F0001AB}"/>
              </a:ext>
            </a:extLst>
          </p:cNvPr>
          <p:cNvSpPr txBox="1"/>
          <p:nvPr/>
        </p:nvSpPr>
        <p:spPr>
          <a:xfrm>
            <a:off x="5527764" y="2305140"/>
            <a:ext cx="1001270" cy="810686"/>
          </a:xfrm>
          <a:prstGeom prst="rect">
            <a:avLst/>
          </a:prstGeom>
          <a:noFill/>
          <a:ln w="3175">
            <a:noFill/>
          </a:ln>
        </p:spPr>
        <p:txBody>
          <a:bodyPr wrap="none" rtlCol="0">
            <a:noAutofit/>
          </a:bodyPr>
          <a:lstStyle>
            <a:defPPr>
              <a:defRPr lang="zh-CN"/>
            </a:defPPr>
            <a:lvl1pPr>
              <a:defRPr sz="8800">
                <a:ln w="3175">
                  <a:solidFill>
                    <a:srgbClr val="000000"/>
                  </a:solidFill>
                </a:ln>
                <a:solidFill>
                  <a:srgbClr val="59F160"/>
                </a:solidFill>
                <a:latin typeface="优设标题黑" panose="00000500000000000000" pitchFamily="2" charset="-122"/>
                <a:ea typeface="优设标题黑" panose="00000500000000000000" pitchFamily="2" charset="-122"/>
              </a:defRPr>
            </a:lvl1pPr>
          </a:lstStyle>
          <a:p>
            <a:pPr algn="ctr"/>
            <a:r>
              <a:rPr lang="zh-CN" altLang="en-US" sz="4800" dirty="0">
                <a:ln w="19050">
                  <a:noFill/>
                </a:ln>
                <a:solidFill>
                  <a:schemeClr val="bg1"/>
                </a:solidFill>
              </a:rPr>
              <a:t>之</a:t>
            </a:r>
          </a:p>
        </p:txBody>
      </p:sp>
      <p:sp>
        <p:nvSpPr>
          <p:cNvPr id="35" name="文本框 34">
            <a:extLst>
              <a:ext uri="{FF2B5EF4-FFF2-40B4-BE49-F238E27FC236}">
                <a16:creationId xmlns:a16="http://schemas.microsoft.com/office/drawing/2014/main" id="{61525C80-9FF7-6588-6CBB-BE425423CCA4}"/>
              </a:ext>
            </a:extLst>
          </p:cNvPr>
          <p:cNvSpPr txBox="1"/>
          <p:nvPr/>
        </p:nvSpPr>
        <p:spPr>
          <a:xfrm>
            <a:off x="3311522" y="2730476"/>
            <a:ext cx="2443576" cy="400110"/>
          </a:xfrm>
          <a:prstGeom prst="rect">
            <a:avLst/>
          </a:prstGeom>
          <a:noFill/>
        </p:spPr>
        <p:txBody>
          <a:bodyPr wrap="square" rtlCol="0">
            <a:noAutofit/>
          </a:bodyPr>
          <a:lstStyle/>
          <a:p>
            <a:pPr algn="dist"/>
            <a:r>
              <a:rPr lang="zh-CN" altLang="en-US" sz="2000" i="1" dirty="0">
                <a:latin typeface="+mj-ea"/>
                <a:ea typeface="+mj-ea"/>
              </a:rPr>
              <a:t>知识丨学习丨有趣</a:t>
            </a:r>
            <a:endParaRPr lang="en-US" altLang="zh-CN" sz="2000" b="0" i="1" dirty="0">
              <a:effectLst/>
              <a:latin typeface="+mj-ea"/>
              <a:ea typeface="+mj-ea"/>
            </a:endParaRPr>
          </a:p>
        </p:txBody>
      </p:sp>
      <p:sp>
        <p:nvSpPr>
          <p:cNvPr id="36" name="文本框 35">
            <a:extLst>
              <a:ext uri="{FF2B5EF4-FFF2-40B4-BE49-F238E27FC236}">
                <a16:creationId xmlns:a16="http://schemas.microsoft.com/office/drawing/2014/main" id="{5EB431E8-060B-2739-597E-F176A9BFD9D4}"/>
              </a:ext>
            </a:extLst>
          </p:cNvPr>
          <p:cNvSpPr txBox="1"/>
          <p:nvPr/>
        </p:nvSpPr>
        <p:spPr>
          <a:xfrm>
            <a:off x="3197222" y="3156083"/>
            <a:ext cx="2443576" cy="400110"/>
          </a:xfrm>
          <a:prstGeom prst="rect">
            <a:avLst/>
          </a:prstGeom>
          <a:noFill/>
        </p:spPr>
        <p:txBody>
          <a:bodyPr wrap="square" rtlCol="0">
            <a:noAutofit/>
          </a:bodyPr>
          <a:lstStyle/>
          <a:p>
            <a:pPr algn="dist"/>
            <a:r>
              <a:rPr lang="zh-CN" altLang="en-US" sz="2000" i="1" dirty="0">
                <a:latin typeface="+mj-ea"/>
                <a:ea typeface="+mj-ea"/>
              </a:rPr>
              <a:t>宇宙丨秘密丨探索</a:t>
            </a:r>
            <a:endParaRPr lang="en-US" altLang="zh-CN" sz="2000" b="0" i="1" dirty="0">
              <a:effectLst/>
              <a:latin typeface="+mj-ea"/>
              <a:ea typeface="+mj-ea"/>
            </a:endParaRPr>
          </a:p>
        </p:txBody>
      </p:sp>
      <p:sp>
        <p:nvSpPr>
          <p:cNvPr id="46" name="矩形: 圆角 45">
            <a:extLst>
              <a:ext uri="{FF2B5EF4-FFF2-40B4-BE49-F238E27FC236}">
                <a16:creationId xmlns:a16="http://schemas.microsoft.com/office/drawing/2014/main" id="{5E9F28A7-D19B-D63C-7528-A190BAC92F7A}"/>
              </a:ext>
            </a:extLst>
          </p:cNvPr>
          <p:cNvSpPr/>
          <p:nvPr/>
        </p:nvSpPr>
        <p:spPr>
          <a:xfrm>
            <a:off x="3487312" y="5854360"/>
            <a:ext cx="2665450" cy="453947"/>
          </a:xfrm>
          <a:prstGeom prst="roundRect">
            <a:avLst>
              <a:gd name="adj" fmla="val 21952"/>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ndParaRPr>
          </a:p>
        </p:txBody>
      </p:sp>
      <p:sp>
        <p:nvSpPr>
          <p:cNvPr id="47" name="文本框 46">
            <a:extLst>
              <a:ext uri="{FF2B5EF4-FFF2-40B4-BE49-F238E27FC236}">
                <a16:creationId xmlns:a16="http://schemas.microsoft.com/office/drawing/2014/main" id="{148E6348-2F54-F040-3C57-93D72A8E5158}"/>
              </a:ext>
            </a:extLst>
          </p:cNvPr>
          <p:cNvSpPr txBox="1"/>
          <p:nvPr/>
        </p:nvSpPr>
        <p:spPr>
          <a:xfrm>
            <a:off x="3506082" y="5881278"/>
            <a:ext cx="2627910" cy="400110"/>
          </a:xfrm>
          <a:prstGeom prst="rect">
            <a:avLst/>
          </a:prstGeom>
          <a:noFill/>
        </p:spPr>
        <p:txBody>
          <a:bodyPr wrap="square" rtlCol="0">
            <a:noAutofit/>
          </a:bodyPr>
          <a:lstStyle/>
          <a:p>
            <a:pPr algn="ctr"/>
            <a:r>
              <a:rPr lang="zh-CN" altLang="en-US" sz="2000" dirty="0">
                <a:solidFill>
                  <a:schemeClr val="bg1"/>
                </a:solidFill>
                <a:latin typeface="+mj-ea"/>
                <a:ea typeface="+mj-ea"/>
              </a:rPr>
              <a:t>讲师：</a:t>
            </a:r>
            <a:r>
              <a:rPr lang="en-US" altLang="zh-CN" sz="2000" dirty="0" err="1">
                <a:solidFill>
                  <a:schemeClr val="bg1"/>
                </a:solidFill>
                <a:latin typeface="+mj-ea"/>
                <a:ea typeface="+mj-ea"/>
              </a:rPr>
              <a:t>OfficePLUS</a:t>
            </a:r>
            <a:endParaRPr lang="en-US" altLang="zh-CN" sz="2000" b="0" dirty="0">
              <a:solidFill>
                <a:schemeClr val="bg1"/>
              </a:solidFill>
              <a:effectLst/>
              <a:latin typeface="+mj-ea"/>
              <a:ea typeface="+mj-ea"/>
            </a:endParaRPr>
          </a:p>
        </p:txBody>
      </p:sp>
      <p:sp>
        <p:nvSpPr>
          <p:cNvPr id="48" name="矩形: 圆角 47">
            <a:extLst>
              <a:ext uri="{FF2B5EF4-FFF2-40B4-BE49-F238E27FC236}">
                <a16:creationId xmlns:a16="http://schemas.microsoft.com/office/drawing/2014/main" id="{59D628D7-F4D6-D470-3C09-714795873518}"/>
              </a:ext>
            </a:extLst>
          </p:cNvPr>
          <p:cNvSpPr/>
          <p:nvPr/>
        </p:nvSpPr>
        <p:spPr>
          <a:xfrm>
            <a:off x="6432157" y="5854360"/>
            <a:ext cx="2210265" cy="453947"/>
          </a:xfrm>
          <a:prstGeom prst="roundRect">
            <a:avLst>
              <a:gd name="adj" fmla="val 21952"/>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ndParaRPr>
          </a:p>
        </p:txBody>
      </p:sp>
      <p:sp>
        <p:nvSpPr>
          <p:cNvPr id="49" name="文本框 48">
            <a:extLst>
              <a:ext uri="{FF2B5EF4-FFF2-40B4-BE49-F238E27FC236}">
                <a16:creationId xmlns:a16="http://schemas.microsoft.com/office/drawing/2014/main" id="{211A1C49-CE03-E388-170C-63F59C153E82}"/>
              </a:ext>
            </a:extLst>
          </p:cNvPr>
          <p:cNvSpPr txBox="1"/>
          <p:nvPr/>
        </p:nvSpPr>
        <p:spPr>
          <a:xfrm>
            <a:off x="6315501" y="5881278"/>
            <a:ext cx="2443576" cy="400110"/>
          </a:xfrm>
          <a:prstGeom prst="rect">
            <a:avLst/>
          </a:prstGeom>
          <a:noFill/>
        </p:spPr>
        <p:txBody>
          <a:bodyPr wrap="square" rtlCol="0">
            <a:noAutofit/>
          </a:bodyPr>
          <a:lstStyle/>
          <a:p>
            <a:pPr algn="ctr"/>
            <a:r>
              <a:rPr lang="en-US" altLang="zh-CN" sz="2000" dirty="0">
                <a:solidFill>
                  <a:schemeClr val="bg1"/>
                </a:solidFill>
                <a:latin typeface="+mj-ea"/>
                <a:ea typeface="+mj-ea"/>
              </a:rPr>
              <a:t>20XX.03.15</a:t>
            </a:r>
            <a:endParaRPr lang="en-US" altLang="zh-CN" sz="2000" b="0" dirty="0">
              <a:solidFill>
                <a:schemeClr val="bg1"/>
              </a:solidFill>
              <a:effectLst/>
              <a:latin typeface="+mj-ea"/>
              <a:ea typeface="+mj-ea"/>
            </a:endParaRPr>
          </a:p>
        </p:txBody>
      </p:sp>
      <p:grpSp>
        <p:nvGrpSpPr>
          <p:cNvPr id="55" name="组合 54">
            <a:extLst>
              <a:ext uri="{FF2B5EF4-FFF2-40B4-BE49-F238E27FC236}">
                <a16:creationId xmlns:a16="http://schemas.microsoft.com/office/drawing/2014/main" id="{C8D706F0-124B-6FD2-891F-8D9818BE63CE}"/>
              </a:ext>
            </a:extLst>
          </p:cNvPr>
          <p:cNvGrpSpPr/>
          <p:nvPr/>
        </p:nvGrpSpPr>
        <p:grpSpPr>
          <a:xfrm>
            <a:off x="8179428" y="3883471"/>
            <a:ext cx="649626" cy="631551"/>
            <a:chOff x="7957111" y="4044747"/>
            <a:chExt cx="649626" cy="631551"/>
          </a:xfrm>
        </p:grpSpPr>
        <p:grpSp>
          <p:nvGrpSpPr>
            <p:cNvPr id="56" name="组合 55">
              <a:extLst>
                <a:ext uri="{FF2B5EF4-FFF2-40B4-BE49-F238E27FC236}">
                  <a16:creationId xmlns:a16="http://schemas.microsoft.com/office/drawing/2014/main" id="{D8A76B6D-600F-0800-2DF3-02D787B1453B}"/>
                </a:ext>
              </a:extLst>
            </p:cNvPr>
            <p:cNvGrpSpPr/>
            <p:nvPr/>
          </p:nvGrpSpPr>
          <p:grpSpPr>
            <a:xfrm>
              <a:off x="7957111" y="4044747"/>
              <a:ext cx="295501" cy="295501"/>
              <a:chOff x="-1615517" y="1563097"/>
              <a:chExt cx="510404" cy="510404"/>
            </a:xfrm>
          </p:grpSpPr>
          <p:sp>
            <p:nvSpPr>
              <p:cNvPr id="58" name="椭圆 57">
                <a:extLst>
                  <a:ext uri="{FF2B5EF4-FFF2-40B4-BE49-F238E27FC236}">
                    <a16:creationId xmlns:a16="http://schemas.microsoft.com/office/drawing/2014/main" id="{EEB7855C-027E-531C-6B21-602A36C15B34}"/>
                  </a:ext>
                </a:extLst>
              </p:cNvPr>
              <p:cNvSpPr/>
              <p:nvPr/>
            </p:nvSpPr>
            <p:spPr>
              <a:xfrm>
                <a:off x="-1615517" y="1563097"/>
                <a:ext cx="510404" cy="510404"/>
              </a:xfrm>
              <a:prstGeom prst="ellipse">
                <a:avLst/>
              </a:prstGeom>
              <a:gradFill>
                <a:gsLst>
                  <a:gs pos="0">
                    <a:schemeClr val="accent3">
                      <a:lumMod val="60000"/>
                      <a:lumOff val="40000"/>
                      <a:alpha val="50000"/>
                    </a:schemeClr>
                  </a:gs>
                  <a:gs pos="75000">
                    <a:schemeClr val="accent3">
                      <a:lumMod val="60000"/>
                      <a:lumOff val="40000"/>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9" name="椭圆 58">
                <a:extLst>
                  <a:ext uri="{FF2B5EF4-FFF2-40B4-BE49-F238E27FC236}">
                    <a16:creationId xmlns:a16="http://schemas.microsoft.com/office/drawing/2014/main" id="{6DC403E2-BC56-4AB3-BE30-0821A7D93DD5}"/>
                  </a:ext>
                </a:extLst>
              </p:cNvPr>
              <p:cNvSpPr/>
              <p:nvPr/>
            </p:nvSpPr>
            <p:spPr>
              <a:xfrm>
                <a:off x="-1510510" y="1668104"/>
                <a:ext cx="300390" cy="300390"/>
              </a:xfrm>
              <a:prstGeom prst="ellipse">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pic>
          <p:nvPicPr>
            <p:cNvPr id="57" name="图形 56" descr="游标 纯色填充">
              <a:extLst>
                <a:ext uri="{FF2B5EF4-FFF2-40B4-BE49-F238E27FC236}">
                  <a16:creationId xmlns:a16="http://schemas.microsoft.com/office/drawing/2014/main" id="{E9FA262D-A9E4-A0E1-A864-7A72B8CDBC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9512" y="4049073"/>
              <a:ext cx="627225" cy="627225"/>
            </a:xfrm>
            <a:prstGeom prst="rect">
              <a:avLst/>
            </a:prstGeom>
            <a:effectLst/>
          </p:spPr>
        </p:pic>
      </p:grpSp>
    </p:spTree>
    <p:extLst>
      <p:ext uri="{BB962C8B-B14F-4D97-AF65-F5344CB8AC3E}">
        <p14:creationId xmlns:p14="http://schemas.microsoft.com/office/powerpoint/2010/main" val="1480130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491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81F95877-D7A8-0020-E16B-CEC60FF6C637}"/>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8" name="文本框 27">
            <a:extLst>
              <a:ext uri="{FF2B5EF4-FFF2-40B4-BE49-F238E27FC236}">
                <a16:creationId xmlns:a16="http://schemas.microsoft.com/office/drawing/2014/main" id="{2A0E0363-73E9-294C-7FEE-6ACED8A2009F}"/>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4" name="组合 3">
            <a:extLst>
              <a:ext uri="{FF2B5EF4-FFF2-40B4-BE49-F238E27FC236}">
                <a16:creationId xmlns:a16="http://schemas.microsoft.com/office/drawing/2014/main" id="{4A796CB5-BDD8-D94F-DE09-083C47504A15}"/>
              </a:ext>
            </a:extLst>
          </p:cNvPr>
          <p:cNvGrpSpPr/>
          <p:nvPr/>
        </p:nvGrpSpPr>
        <p:grpSpPr>
          <a:xfrm>
            <a:off x="1086473" y="556179"/>
            <a:ext cx="2726991" cy="790420"/>
            <a:chOff x="1086473" y="556179"/>
            <a:chExt cx="2726991" cy="790420"/>
          </a:xfrm>
        </p:grpSpPr>
        <p:sp>
          <p:nvSpPr>
            <p:cNvPr id="5" name="文本框 4">
              <a:extLst>
                <a:ext uri="{FF2B5EF4-FFF2-40B4-BE49-F238E27FC236}">
                  <a16:creationId xmlns:a16="http://schemas.microsoft.com/office/drawing/2014/main" id="{B914F9C3-DD3E-F7F9-F173-5D95BC863553}"/>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宇宙传说</a:t>
              </a:r>
            </a:p>
          </p:txBody>
        </p:sp>
        <p:sp>
          <p:nvSpPr>
            <p:cNvPr id="6" name="文本框 5">
              <a:extLst>
                <a:ext uri="{FF2B5EF4-FFF2-40B4-BE49-F238E27FC236}">
                  <a16:creationId xmlns:a16="http://schemas.microsoft.com/office/drawing/2014/main" id="{3CB5F169-70C1-9B07-57F6-FEF26784264C}"/>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YUZHOUCHUANSHUO</a:t>
              </a:r>
              <a:endParaRPr lang="zh-CN" altLang="en-US" sz="1200" dirty="0">
                <a:solidFill>
                  <a:schemeClr val="accent3">
                    <a:lumMod val="60000"/>
                    <a:lumOff val="40000"/>
                  </a:schemeClr>
                </a:solidFill>
                <a:latin typeface="+mn-ea"/>
                <a:ea typeface="+mn-ea"/>
              </a:endParaRPr>
            </a:p>
          </p:txBody>
        </p:sp>
      </p:grpSp>
      <p:sp>
        <p:nvSpPr>
          <p:cNvPr id="7" name="矩形: 剪去对角 6">
            <a:extLst>
              <a:ext uri="{FF2B5EF4-FFF2-40B4-BE49-F238E27FC236}">
                <a16:creationId xmlns:a16="http://schemas.microsoft.com/office/drawing/2014/main" id="{6CED62F0-288A-AA0D-9D7F-5C656E7A8065}"/>
              </a:ext>
            </a:extLst>
          </p:cNvPr>
          <p:cNvSpPr/>
          <p:nvPr/>
        </p:nvSpPr>
        <p:spPr>
          <a:xfrm>
            <a:off x="1098822" y="1714529"/>
            <a:ext cx="9994357" cy="4368197"/>
          </a:xfrm>
          <a:prstGeom prst="snip2DiagRect">
            <a:avLst/>
          </a:prstGeom>
          <a:solidFill>
            <a:srgbClr val="FFFFFF"/>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矩形: 剪去对角 7">
            <a:extLst>
              <a:ext uri="{FF2B5EF4-FFF2-40B4-BE49-F238E27FC236}">
                <a16:creationId xmlns:a16="http://schemas.microsoft.com/office/drawing/2014/main" id="{67A34A59-B21C-4B9D-07A0-E6F846761782}"/>
              </a:ext>
            </a:extLst>
          </p:cNvPr>
          <p:cNvSpPr/>
          <p:nvPr/>
        </p:nvSpPr>
        <p:spPr>
          <a:xfrm>
            <a:off x="1343025" y="1947737"/>
            <a:ext cx="2672520" cy="3589284"/>
          </a:xfrm>
          <a:prstGeom prst="snip2DiagRect">
            <a:avLst/>
          </a:prstGeom>
          <a:blipFill dpi="0" rotWithShape="1">
            <a:blip r:embed="rId2"/>
            <a:srcRect/>
            <a:tile tx="0" ty="0" sx="100000" sy="100000" flip="none" algn="ctr"/>
          </a:blipFill>
          <a:ln>
            <a:noFill/>
          </a:ln>
          <a:effectLst>
            <a:outerShdw blurRad="88900" sx="102000" sy="102000" algn="ctr"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文本框 8">
            <a:extLst>
              <a:ext uri="{FF2B5EF4-FFF2-40B4-BE49-F238E27FC236}">
                <a16:creationId xmlns:a16="http://schemas.microsoft.com/office/drawing/2014/main" id="{E42EF214-67E8-0807-2E15-93CAE8BCCEDF}"/>
              </a:ext>
            </a:extLst>
          </p:cNvPr>
          <p:cNvSpPr txBox="1"/>
          <p:nvPr/>
        </p:nvSpPr>
        <p:spPr>
          <a:xfrm>
            <a:off x="1228553" y="1838287"/>
            <a:ext cx="583358" cy="561045"/>
          </a:xfrm>
          <a:prstGeom prst="rect">
            <a:avLst/>
          </a:prstGeom>
          <a:noFill/>
        </p:spPr>
        <p:txBody>
          <a:bodyPr wrap="square" rtlCol="0">
            <a:prstTxWarp prst="textCircle">
              <a:avLst/>
            </a:prstTxWarp>
            <a:spAutoFit/>
          </a:bodyPr>
          <a:lstStyle/>
          <a:p>
            <a:pPr algn="dist"/>
            <a:r>
              <a:rPr lang="en-US" altLang="zh-CN" sz="1000" b="0" i="0" dirty="0">
                <a:solidFill>
                  <a:schemeClr val="accent3">
                    <a:lumMod val="60000"/>
                    <a:lumOff val="40000"/>
                  </a:schemeClr>
                </a:solidFill>
                <a:effectLst/>
                <a:latin typeface="+mn-ea"/>
              </a:rPr>
              <a:t>THE UNIVERSE OF KNOWLEDGE</a:t>
            </a:r>
          </a:p>
        </p:txBody>
      </p:sp>
      <p:pic>
        <p:nvPicPr>
          <p:cNvPr id="25" name="图片 24">
            <a:extLst>
              <a:ext uri="{FF2B5EF4-FFF2-40B4-BE49-F238E27FC236}">
                <a16:creationId xmlns:a16="http://schemas.microsoft.com/office/drawing/2014/main" id="{D1B49CA4-41E5-C822-E409-EB8673C3BD95}"/>
              </a:ext>
            </a:extLst>
          </p:cNvPr>
          <p:cNvPicPr>
            <a:picLocks noChangeAspect="1"/>
          </p:cNvPicPr>
          <p:nvPr/>
        </p:nvPicPr>
        <p:blipFill>
          <a:blip r:embed="rId3"/>
          <a:srcRect l="21830" b="43933"/>
          <a:stretch>
            <a:fillRect/>
          </a:stretch>
        </p:blipFill>
        <p:spPr>
          <a:xfrm flipH="1">
            <a:off x="6781084" y="1782089"/>
            <a:ext cx="5410916" cy="5075911"/>
          </a:xfrm>
          <a:custGeom>
            <a:avLst/>
            <a:gdLst>
              <a:gd name="connsiteX0" fmla="*/ 5410916 w 5410916"/>
              <a:gd name="connsiteY0" fmla="*/ 0 h 5075911"/>
              <a:gd name="connsiteX1" fmla="*/ 0 w 5410916"/>
              <a:gd name="connsiteY1" fmla="*/ 0 h 5075911"/>
              <a:gd name="connsiteX2" fmla="*/ 0 w 5410916"/>
              <a:gd name="connsiteY2" fmla="*/ 5075911 h 5075911"/>
              <a:gd name="connsiteX3" fmla="*/ 5410916 w 5410916"/>
              <a:gd name="connsiteY3" fmla="*/ 5075911 h 5075911"/>
            </a:gdLst>
            <a:ahLst/>
            <a:cxnLst>
              <a:cxn ang="0">
                <a:pos x="connsiteX0" y="connsiteY0"/>
              </a:cxn>
              <a:cxn ang="0">
                <a:pos x="connsiteX1" y="connsiteY1"/>
              </a:cxn>
              <a:cxn ang="0">
                <a:pos x="connsiteX2" y="connsiteY2"/>
              </a:cxn>
              <a:cxn ang="0">
                <a:pos x="connsiteX3" y="connsiteY3"/>
              </a:cxn>
            </a:cxnLst>
            <a:rect l="l" t="t" r="r" b="b"/>
            <a:pathLst>
              <a:path w="5410916" h="5075911">
                <a:moveTo>
                  <a:pt x="5410916" y="0"/>
                </a:moveTo>
                <a:lnTo>
                  <a:pt x="0" y="0"/>
                </a:lnTo>
                <a:lnTo>
                  <a:pt x="0" y="5075911"/>
                </a:lnTo>
                <a:lnTo>
                  <a:pt x="5410916" y="5075911"/>
                </a:lnTo>
                <a:close/>
              </a:path>
            </a:pathLst>
          </a:custGeom>
        </p:spPr>
      </p:pic>
      <p:sp>
        <p:nvSpPr>
          <p:cNvPr id="12" name="矩形: 圆角 11">
            <a:extLst>
              <a:ext uri="{FF2B5EF4-FFF2-40B4-BE49-F238E27FC236}">
                <a16:creationId xmlns:a16="http://schemas.microsoft.com/office/drawing/2014/main" id="{BB55D78F-4B40-EDBA-2E36-17D5698BFD8B}"/>
              </a:ext>
            </a:extLst>
          </p:cNvPr>
          <p:cNvSpPr/>
          <p:nvPr/>
        </p:nvSpPr>
        <p:spPr>
          <a:xfrm>
            <a:off x="4488545" y="1954973"/>
            <a:ext cx="2672520" cy="590221"/>
          </a:xfrm>
          <a:prstGeom prst="roundRect">
            <a:avLst>
              <a:gd name="adj" fmla="val 50000"/>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 name="文本框 12">
            <a:extLst>
              <a:ext uri="{FF2B5EF4-FFF2-40B4-BE49-F238E27FC236}">
                <a16:creationId xmlns:a16="http://schemas.microsoft.com/office/drawing/2014/main" id="{ECE5C387-00A4-0973-1A5D-D4AFAEBD0EE0}"/>
              </a:ext>
            </a:extLst>
          </p:cNvPr>
          <p:cNvSpPr txBox="1"/>
          <p:nvPr/>
        </p:nvSpPr>
        <p:spPr>
          <a:xfrm>
            <a:off x="4488545" y="2580660"/>
            <a:ext cx="4906782" cy="1189941"/>
          </a:xfrm>
          <a:prstGeom prst="rect">
            <a:avLst/>
          </a:prstGeom>
          <a:noFill/>
        </p:spPr>
        <p:txBody>
          <a:bodyPr wrap="square" rtlCol="0">
            <a:noAutofit/>
          </a:bodyPr>
          <a:lstStyle>
            <a:defPPr>
              <a:defRPr lang="zh-CN"/>
            </a:defPPr>
            <a:lvl1pPr>
              <a:lnSpc>
                <a:spcPct val="130000"/>
              </a:lnSpc>
              <a:defRPr sz="1400"/>
            </a:lvl1pPr>
          </a:lstStyle>
          <a:p>
            <a:r>
              <a:rPr lang="zh-CN" altLang="en-US" dirty="0">
                <a:latin typeface="思源黑体 CN Normal" panose="020B0400000000000000" pitchFamily="34" charset="-122"/>
              </a:rPr>
              <a:t>神话故事是我们人类最早的文化探索之一，是各民族对自然的认识和古代历史的共同记忆，甚至成为不同民族的文化标记。虽然，不断地科学探索证明，真正的宇宙与神话传说相差甚远。但是，神话的文化魅力却丝毫没有减退。</a:t>
            </a:r>
          </a:p>
        </p:txBody>
      </p:sp>
      <p:sp>
        <p:nvSpPr>
          <p:cNvPr id="14" name="文本框 13">
            <a:extLst>
              <a:ext uri="{FF2B5EF4-FFF2-40B4-BE49-F238E27FC236}">
                <a16:creationId xmlns:a16="http://schemas.microsoft.com/office/drawing/2014/main" id="{454804AA-10EE-7F6D-B9F1-15BFD58F175A}"/>
              </a:ext>
            </a:extLst>
          </p:cNvPr>
          <p:cNvSpPr txBox="1"/>
          <p:nvPr/>
        </p:nvSpPr>
        <p:spPr>
          <a:xfrm>
            <a:off x="4603017" y="1988473"/>
            <a:ext cx="2443576" cy="523220"/>
          </a:xfrm>
          <a:prstGeom prst="rect">
            <a:avLst/>
          </a:prstGeom>
          <a:noFill/>
        </p:spPr>
        <p:txBody>
          <a:bodyPr wrap="square" rtlCol="0">
            <a:noAutofit/>
          </a:bodyPr>
          <a:lstStyle/>
          <a:p>
            <a:pPr algn="ctr"/>
            <a:r>
              <a:rPr lang="zh-CN" altLang="en-US" sz="2800" dirty="0">
                <a:solidFill>
                  <a:schemeClr val="bg1"/>
                </a:solidFill>
                <a:latin typeface="+mj-ea"/>
                <a:ea typeface="+mj-ea"/>
              </a:rPr>
              <a:t>宇宙文化探索</a:t>
            </a:r>
            <a:endParaRPr lang="en-US" altLang="zh-CN" sz="2800" b="0" dirty="0">
              <a:solidFill>
                <a:schemeClr val="bg1"/>
              </a:solidFill>
              <a:effectLst/>
              <a:latin typeface="+mj-ea"/>
              <a:ea typeface="+mj-ea"/>
            </a:endParaRPr>
          </a:p>
        </p:txBody>
      </p:sp>
      <p:sp>
        <p:nvSpPr>
          <p:cNvPr id="15" name="文本框 14">
            <a:extLst>
              <a:ext uri="{FF2B5EF4-FFF2-40B4-BE49-F238E27FC236}">
                <a16:creationId xmlns:a16="http://schemas.microsoft.com/office/drawing/2014/main" id="{9A37A111-86C5-2462-00A4-F2172418578E}"/>
              </a:ext>
            </a:extLst>
          </p:cNvPr>
          <p:cNvSpPr txBox="1"/>
          <p:nvPr/>
        </p:nvSpPr>
        <p:spPr>
          <a:xfrm>
            <a:off x="4488545" y="3838357"/>
            <a:ext cx="4906782" cy="909864"/>
          </a:xfrm>
          <a:prstGeom prst="rect">
            <a:avLst/>
          </a:prstGeom>
          <a:noFill/>
        </p:spPr>
        <p:txBody>
          <a:bodyPr wrap="square" rtlCol="0">
            <a:noAutofit/>
          </a:bodyPr>
          <a:lstStyle>
            <a:defPPr>
              <a:defRPr lang="zh-CN"/>
            </a:defPPr>
            <a:lvl1pPr>
              <a:lnSpc>
                <a:spcPct val="130000"/>
              </a:lnSpc>
              <a:defRPr sz="1400"/>
            </a:lvl1pPr>
          </a:lstStyle>
          <a:p>
            <a:r>
              <a:rPr lang="zh-CN" altLang="en-US" dirty="0">
                <a:latin typeface="思源黑体 CN Normal" panose="020B0400000000000000" pitchFamily="34" charset="-122"/>
              </a:rPr>
              <a:t>神话故事大多是从宇宙和人类的起源以及不解的自然现象这些迷惑人类的大问题展开的。神话故事为我们提供了一个认识宇宙的不同的视角，同时也能从中探知一些古人的秘密。</a:t>
            </a:r>
          </a:p>
        </p:txBody>
      </p:sp>
      <p:sp>
        <p:nvSpPr>
          <p:cNvPr id="17" name="星形: 四角 16">
            <a:extLst>
              <a:ext uri="{FF2B5EF4-FFF2-40B4-BE49-F238E27FC236}">
                <a16:creationId xmlns:a16="http://schemas.microsoft.com/office/drawing/2014/main" id="{8F8494DD-76A8-415E-1425-356832B1CD2C}"/>
              </a:ext>
            </a:extLst>
          </p:cNvPr>
          <p:cNvSpPr/>
          <p:nvPr/>
        </p:nvSpPr>
        <p:spPr>
          <a:xfrm flipH="1">
            <a:off x="4571068" y="5025579"/>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8" name="星形: 四角 17">
            <a:extLst>
              <a:ext uri="{FF2B5EF4-FFF2-40B4-BE49-F238E27FC236}">
                <a16:creationId xmlns:a16="http://schemas.microsoft.com/office/drawing/2014/main" id="{13974A40-D2D4-A4AD-EF4E-A9857D1DC410}"/>
              </a:ext>
            </a:extLst>
          </p:cNvPr>
          <p:cNvSpPr/>
          <p:nvPr/>
        </p:nvSpPr>
        <p:spPr>
          <a:xfrm flipH="1">
            <a:off x="4913320" y="5025579"/>
            <a:ext cx="142696" cy="142696"/>
          </a:xfrm>
          <a:prstGeom prst="star4">
            <a:avLst>
              <a:gd name="adj" fmla="val 15253"/>
            </a:avLst>
          </a:prstGeom>
          <a:no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9" name="星形: 四角 18">
            <a:extLst>
              <a:ext uri="{FF2B5EF4-FFF2-40B4-BE49-F238E27FC236}">
                <a16:creationId xmlns:a16="http://schemas.microsoft.com/office/drawing/2014/main" id="{D5F14222-73DD-5673-9BB3-06B6A23EBD0C}"/>
              </a:ext>
            </a:extLst>
          </p:cNvPr>
          <p:cNvSpPr/>
          <p:nvPr/>
        </p:nvSpPr>
        <p:spPr>
          <a:xfrm flipH="1">
            <a:off x="5255572" y="5025579"/>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0" name="星形: 四角 19">
            <a:extLst>
              <a:ext uri="{FF2B5EF4-FFF2-40B4-BE49-F238E27FC236}">
                <a16:creationId xmlns:a16="http://schemas.microsoft.com/office/drawing/2014/main" id="{0F0C8828-63DF-CA87-8EA6-0C777DE60D2B}"/>
              </a:ext>
            </a:extLst>
          </p:cNvPr>
          <p:cNvSpPr/>
          <p:nvPr/>
        </p:nvSpPr>
        <p:spPr>
          <a:xfrm flipH="1">
            <a:off x="5597824" y="5025579"/>
            <a:ext cx="142696" cy="142696"/>
          </a:xfrm>
          <a:prstGeom prst="star4">
            <a:avLst>
              <a:gd name="adj" fmla="val 15253"/>
            </a:avLst>
          </a:prstGeom>
          <a:no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1" name="星形: 四角 20">
            <a:extLst>
              <a:ext uri="{FF2B5EF4-FFF2-40B4-BE49-F238E27FC236}">
                <a16:creationId xmlns:a16="http://schemas.microsoft.com/office/drawing/2014/main" id="{3EF92E2F-1DD4-AA37-26B4-FB0B63644922}"/>
              </a:ext>
            </a:extLst>
          </p:cNvPr>
          <p:cNvSpPr/>
          <p:nvPr/>
        </p:nvSpPr>
        <p:spPr>
          <a:xfrm flipH="1">
            <a:off x="5940076" y="5025579"/>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2" name="星形: 四角 21">
            <a:extLst>
              <a:ext uri="{FF2B5EF4-FFF2-40B4-BE49-F238E27FC236}">
                <a16:creationId xmlns:a16="http://schemas.microsoft.com/office/drawing/2014/main" id="{D3F9AF24-6B9C-0B2F-105F-21822BD43913}"/>
              </a:ext>
            </a:extLst>
          </p:cNvPr>
          <p:cNvSpPr/>
          <p:nvPr/>
        </p:nvSpPr>
        <p:spPr>
          <a:xfrm flipH="1">
            <a:off x="6282328" y="5025579"/>
            <a:ext cx="142696" cy="142696"/>
          </a:xfrm>
          <a:prstGeom prst="star4">
            <a:avLst>
              <a:gd name="adj" fmla="val 15253"/>
            </a:avLst>
          </a:prstGeom>
          <a:no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3" name="星形: 四角 22">
            <a:extLst>
              <a:ext uri="{FF2B5EF4-FFF2-40B4-BE49-F238E27FC236}">
                <a16:creationId xmlns:a16="http://schemas.microsoft.com/office/drawing/2014/main" id="{54DD74F1-F2E0-E232-25AD-1BD2C34B5FB2}"/>
              </a:ext>
            </a:extLst>
          </p:cNvPr>
          <p:cNvSpPr/>
          <p:nvPr/>
        </p:nvSpPr>
        <p:spPr>
          <a:xfrm flipH="1">
            <a:off x="6624580" y="5025579"/>
            <a:ext cx="142696" cy="142696"/>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4" name="星形: 四角 23">
            <a:extLst>
              <a:ext uri="{FF2B5EF4-FFF2-40B4-BE49-F238E27FC236}">
                <a16:creationId xmlns:a16="http://schemas.microsoft.com/office/drawing/2014/main" id="{E0EEE653-6F5F-078A-2ED7-26613AD012AF}"/>
              </a:ext>
            </a:extLst>
          </p:cNvPr>
          <p:cNvSpPr/>
          <p:nvPr/>
        </p:nvSpPr>
        <p:spPr>
          <a:xfrm flipH="1">
            <a:off x="6966829" y="5025579"/>
            <a:ext cx="142696" cy="142696"/>
          </a:xfrm>
          <a:prstGeom prst="star4">
            <a:avLst>
              <a:gd name="adj" fmla="val 15253"/>
            </a:avLst>
          </a:prstGeom>
          <a:no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3713797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488EB90E-328C-1AD6-AE1D-CFF3FC519DA7}"/>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3" name="文本框 22">
            <a:extLst>
              <a:ext uri="{FF2B5EF4-FFF2-40B4-BE49-F238E27FC236}">
                <a16:creationId xmlns:a16="http://schemas.microsoft.com/office/drawing/2014/main" id="{0A39DD34-64C1-02BB-B108-29A2AFA00C26}"/>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aphicFrame>
        <p:nvGraphicFramePr>
          <p:cNvPr id="5" name="图表 4">
            <a:extLst>
              <a:ext uri="{FF2B5EF4-FFF2-40B4-BE49-F238E27FC236}">
                <a16:creationId xmlns:a16="http://schemas.microsoft.com/office/drawing/2014/main" id="{7B87F708-732E-8344-D3CB-D20928C01047}"/>
              </a:ext>
            </a:extLst>
          </p:cNvPr>
          <p:cNvGraphicFramePr/>
          <p:nvPr>
            <p:extLst>
              <p:ext uri="{D42A27DB-BD31-4B8C-83A1-F6EECF244321}">
                <p14:modId xmlns:p14="http://schemas.microsoft.com/office/powerpoint/2010/main" val="3861243105"/>
              </p:ext>
            </p:extLst>
          </p:nvPr>
        </p:nvGraphicFramePr>
        <p:xfrm>
          <a:off x="1128095" y="1387695"/>
          <a:ext cx="10547967" cy="2947563"/>
        </p:xfrm>
        <a:graphic>
          <a:graphicData uri="http://schemas.openxmlformats.org/drawingml/2006/chart">
            <c:chart xmlns:c="http://schemas.openxmlformats.org/drawingml/2006/chart" xmlns:r="http://schemas.openxmlformats.org/officeDocument/2006/relationships" r:id="rId2"/>
          </a:graphicData>
        </a:graphic>
      </p:graphicFrame>
      <p:sp>
        <p:nvSpPr>
          <p:cNvPr id="6" name="矩形: 圆角 5">
            <a:extLst>
              <a:ext uri="{FF2B5EF4-FFF2-40B4-BE49-F238E27FC236}">
                <a16:creationId xmlns:a16="http://schemas.microsoft.com/office/drawing/2014/main" id="{DC589F31-29D9-0727-C71F-2758935800FB}"/>
              </a:ext>
            </a:extLst>
          </p:cNvPr>
          <p:cNvSpPr/>
          <p:nvPr/>
        </p:nvSpPr>
        <p:spPr>
          <a:xfrm>
            <a:off x="1121562" y="4488624"/>
            <a:ext cx="9948877" cy="1616112"/>
          </a:xfrm>
          <a:prstGeom prst="round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 name="矩形: 圆角 6">
            <a:extLst>
              <a:ext uri="{FF2B5EF4-FFF2-40B4-BE49-F238E27FC236}">
                <a16:creationId xmlns:a16="http://schemas.microsoft.com/office/drawing/2014/main" id="{E5548A3B-52E3-67A0-47EB-B751ABD9495E}"/>
              </a:ext>
            </a:extLst>
          </p:cNvPr>
          <p:cNvSpPr/>
          <p:nvPr/>
        </p:nvSpPr>
        <p:spPr>
          <a:xfrm>
            <a:off x="1321851" y="4664592"/>
            <a:ext cx="1224579" cy="1224579"/>
          </a:xfrm>
          <a:prstGeom prst="roundRect">
            <a:avLst/>
          </a:prstGeom>
          <a:gradFill>
            <a:gsLst>
              <a:gs pos="98000">
                <a:schemeClr val="accent3">
                  <a:lumMod val="75000"/>
                </a:schemeClr>
              </a:gs>
              <a:gs pos="0">
                <a:schemeClr val="accent3">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文本框 7">
            <a:extLst>
              <a:ext uri="{FF2B5EF4-FFF2-40B4-BE49-F238E27FC236}">
                <a16:creationId xmlns:a16="http://schemas.microsoft.com/office/drawing/2014/main" id="{A6F7434E-A74D-CD20-E4A5-6DE2B35683CC}"/>
              </a:ext>
            </a:extLst>
          </p:cNvPr>
          <p:cNvSpPr txBox="1"/>
          <p:nvPr/>
        </p:nvSpPr>
        <p:spPr>
          <a:xfrm>
            <a:off x="2710516" y="4595142"/>
            <a:ext cx="3968076" cy="523220"/>
          </a:xfrm>
          <a:prstGeom prst="rect">
            <a:avLst/>
          </a:prstGeom>
          <a:noFill/>
        </p:spPr>
        <p:txBody>
          <a:bodyPr wrap="square" rtlCol="0">
            <a:noAutofit/>
          </a:bodyPr>
          <a:lstStyle/>
          <a:p>
            <a:r>
              <a:rPr lang="zh-CN" altLang="en-US" sz="2800" dirty="0">
                <a:latin typeface="+mj-ea"/>
                <a:ea typeface="+mj-ea"/>
              </a:rPr>
              <a:t>神话传说里的宇宙认识</a:t>
            </a:r>
            <a:endParaRPr lang="en-US" altLang="zh-CN" sz="2800" b="0" dirty="0">
              <a:effectLst/>
              <a:latin typeface="+mj-ea"/>
              <a:ea typeface="+mj-ea"/>
            </a:endParaRPr>
          </a:p>
        </p:txBody>
      </p:sp>
      <p:sp>
        <p:nvSpPr>
          <p:cNvPr id="9" name="文本框 8">
            <a:extLst>
              <a:ext uri="{FF2B5EF4-FFF2-40B4-BE49-F238E27FC236}">
                <a16:creationId xmlns:a16="http://schemas.microsoft.com/office/drawing/2014/main" id="{59510168-C4D3-3657-8F74-95E9EEC3EF85}"/>
              </a:ext>
            </a:extLst>
          </p:cNvPr>
          <p:cNvSpPr txBox="1"/>
          <p:nvPr/>
        </p:nvSpPr>
        <p:spPr>
          <a:xfrm>
            <a:off x="2710516" y="5055147"/>
            <a:ext cx="8068193" cy="909864"/>
          </a:xfrm>
          <a:prstGeom prst="rect">
            <a:avLst/>
          </a:prstGeom>
          <a:noFill/>
        </p:spPr>
        <p:txBody>
          <a:bodyPr wrap="square" rtlCol="0">
            <a:noAutofit/>
          </a:bodyPr>
          <a:lstStyle/>
          <a:p>
            <a:pPr>
              <a:lnSpc>
                <a:spcPct val="130000"/>
              </a:lnSpc>
            </a:pPr>
            <a:r>
              <a:rPr lang="zh-CN" altLang="en-US" sz="1400" dirty="0">
                <a:latin typeface="思源黑体 CN Normal" panose="020B0400000000000000" pitchFamily="34" charset="-122"/>
              </a:rPr>
              <a:t>中国神话中说，最早的宇宙浑圆如鸡蛋。混沌未开，没有天地和日月星辰，宇宙为一片虚无。盘古大帝受天地阴阳之精而生，浮游于宇宙混沌之间。盘古一日九变，身体一伸，天就升高，地就下坠。盘古左手执凿，右手持斧，将天地斩断分开。</a:t>
            </a:r>
          </a:p>
        </p:txBody>
      </p:sp>
      <p:sp>
        <p:nvSpPr>
          <p:cNvPr id="10" name="星形: 四角 9">
            <a:extLst>
              <a:ext uri="{FF2B5EF4-FFF2-40B4-BE49-F238E27FC236}">
                <a16:creationId xmlns:a16="http://schemas.microsoft.com/office/drawing/2014/main" id="{89BCA66C-7ACF-7B9E-3452-BDAF1A913923}"/>
              </a:ext>
            </a:extLst>
          </p:cNvPr>
          <p:cNvSpPr/>
          <p:nvPr/>
        </p:nvSpPr>
        <p:spPr>
          <a:xfrm flipH="1">
            <a:off x="10584819" y="2861476"/>
            <a:ext cx="285330" cy="285330"/>
          </a:xfrm>
          <a:prstGeom prst="star4">
            <a:avLst>
              <a:gd name="adj" fmla="val 1525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星形: 四角 10">
            <a:extLst>
              <a:ext uri="{FF2B5EF4-FFF2-40B4-BE49-F238E27FC236}">
                <a16:creationId xmlns:a16="http://schemas.microsoft.com/office/drawing/2014/main" id="{FDE46F19-BAFF-B889-A5F7-315A06C35CB2}"/>
              </a:ext>
            </a:extLst>
          </p:cNvPr>
          <p:cNvSpPr/>
          <p:nvPr/>
        </p:nvSpPr>
        <p:spPr>
          <a:xfrm flipH="1">
            <a:off x="9110377" y="2371563"/>
            <a:ext cx="172119" cy="172119"/>
          </a:xfrm>
          <a:prstGeom prst="star4">
            <a:avLst>
              <a:gd name="adj" fmla="val 15253"/>
            </a:avLst>
          </a:prstGeom>
          <a:no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20" name="图片 19">
            <a:extLst>
              <a:ext uri="{FF2B5EF4-FFF2-40B4-BE49-F238E27FC236}">
                <a16:creationId xmlns:a16="http://schemas.microsoft.com/office/drawing/2014/main" id="{2B8399B3-3311-773A-4116-7B9075FD65BC}"/>
              </a:ext>
            </a:extLst>
          </p:cNvPr>
          <p:cNvPicPr>
            <a:picLocks noChangeAspect="1"/>
          </p:cNvPicPr>
          <p:nvPr/>
        </p:nvPicPr>
        <p:blipFill>
          <a:blip r:embed="rId3"/>
          <a:srcRect r="10540"/>
          <a:stretch>
            <a:fillRect/>
          </a:stretch>
        </p:blipFill>
        <p:spPr>
          <a:xfrm>
            <a:off x="7349098" y="1980983"/>
            <a:ext cx="4842902" cy="4480359"/>
          </a:xfrm>
          <a:custGeom>
            <a:avLst/>
            <a:gdLst>
              <a:gd name="connsiteX0" fmla="*/ 0 w 4842902"/>
              <a:gd name="connsiteY0" fmla="*/ 0 h 4480359"/>
              <a:gd name="connsiteX1" fmla="*/ 4842902 w 4842902"/>
              <a:gd name="connsiteY1" fmla="*/ 0 h 4480359"/>
              <a:gd name="connsiteX2" fmla="*/ 4842902 w 4842902"/>
              <a:gd name="connsiteY2" fmla="*/ 4480359 h 4480359"/>
              <a:gd name="connsiteX3" fmla="*/ 0 w 4842902"/>
              <a:gd name="connsiteY3" fmla="*/ 4480359 h 4480359"/>
            </a:gdLst>
            <a:ahLst/>
            <a:cxnLst>
              <a:cxn ang="0">
                <a:pos x="connsiteX0" y="connsiteY0"/>
              </a:cxn>
              <a:cxn ang="0">
                <a:pos x="connsiteX1" y="connsiteY1"/>
              </a:cxn>
              <a:cxn ang="0">
                <a:pos x="connsiteX2" y="connsiteY2"/>
              </a:cxn>
              <a:cxn ang="0">
                <a:pos x="connsiteX3" y="connsiteY3"/>
              </a:cxn>
            </a:cxnLst>
            <a:rect l="l" t="t" r="r" b="b"/>
            <a:pathLst>
              <a:path w="4842902" h="4480359">
                <a:moveTo>
                  <a:pt x="0" y="0"/>
                </a:moveTo>
                <a:lnTo>
                  <a:pt x="4842902" y="0"/>
                </a:lnTo>
                <a:lnTo>
                  <a:pt x="4842902" y="4480359"/>
                </a:lnTo>
                <a:lnTo>
                  <a:pt x="0" y="4480359"/>
                </a:lnTo>
                <a:close/>
              </a:path>
            </a:pathLst>
          </a:custGeom>
        </p:spPr>
      </p:pic>
      <p:pic>
        <p:nvPicPr>
          <p:cNvPr id="13" name="图形 12" descr="地球 轮廓">
            <a:extLst>
              <a:ext uri="{FF2B5EF4-FFF2-40B4-BE49-F238E27FC236}">
                <a16:creationId xmlns:a16="http://schemas.microsoft.com/office/drawing/2014/main" id="{FF20F8F8-051E-08A8-4506-C775B7E02A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5671" y="4758412"/>
            <a:ext cx="1036938" cy="1036938"/>
          </a:xfrm>
          <a:prstGeom prst="rect">
            <a:avLst/>
          </a:prstGeom>
        </p:spPr>
      </p:pic>
      <p:grpSp>
        <p:nvGrpSpPr>
          <p:cNvPr id="14" name="组合 13">
            <a:extLst>
              <a:ext uri="{FF2B5EF4-FFF2-40B4-BE49-F238E27FC236}">
                <a16:creationId xmlns:a16="http://schemas.microsoft.com/office/drawing/2014/main" id="{E41F7843-064A-23BD-098F-8CC49329F2F4}"/>
              </a:ext>
            </a:extLst>
          </p:cNvPr>
          <p:cNvGrpSpPr/>
          <p:nvPr/>
        </p:nvGrpSpPr>
        <p:grpSpPr>
          <a:xfrm>
            <a:off x="8960467" y="1307529"/>
            <a:ext cx="1582788" cy="307777"/>
            <a:chOff x="9773239" y="1307529"/>
            <a:chExt cx="1582788" cy="307777"/>
          </a:xfrm>
        </p:grpSpPr>
        <p:sp>
          <p:nvSpPr>
            <p:cNvPr id="15" name="矩形: 剪去对角 14">
              <a:extLst>
                <a:ext uri="{FF2B5EF4-FFF2-40B4-BE49-F238E27FC236}">
                  <a16:creationId xmlns:a16="http://schemas.microsoft.com/office/drawing/2014/main" id="{3FEA296B-6EC9-C6CA-709D-5368215DB8CE}"/>
                </a:ext>
              </a:extLst>
            </p:cNvPr>
            <p:cNvSpPr/>
            <p:nvPr/>
          </p:nvSpPr>
          <p:spPr>
            <a:xfrm>
              <a:off x="9773239" y="1322528"/>
              <a:ext cx="1582788" cy="277778"/>
            </a:xfrm>
            <a:prstGeom prst="snip2DiagRect">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 name="文本框 15">
              <a:extLst>
                <a:ext uri="{FF2B5EF4-FFF2-40B4-BE49-F238E27FC236}">
                  <a16:creationId xmlns:a16="http://schemas.microsoft.com/office/drawing/2014/main" id="{E7EF5B02-0CA2-1FBF-98BC-E433AF74B545}"/>
                </a:ext>
              </a:extLst>
            </p:cNvPr>
            <p:cNvSpPr txBox="1"/>
            <p:nvPr/>
          </p:nvSpPr>
          <p:spPr>
            <a:xfrm>
              <a:off x="9843923" y="1307529"/>
              <a:ext cx="1441420" cy="307777"/>
            </a:xfrm>
            <a:prstGeom prst="rect">
              <a:avLst/>
            </a:prstGeom>
            <a:noFill/>
          </p:spPr>
          <p:txBody>
            <a:bodyPr wrap="none" rtlCol="0">
              <a:noAutofit/>
            </a:bodyPr>
            <a:lstStyle/>
            <a:p>
              <a:pPr algn="ctr"/>
              <a:r>
                <a:rPr lang="zh-CN" altLang="en-US" sz="1400" dirty="0">
                  <a:latin typeface="思源黑体 CN Normal" panose="020B0400000000000000" pitchFamily="34" charset="-122"/>
                </a:rPr>
                <a:t>神话传说喜爱度</a:t>
              </a:r>
            </a:p>
          </p:txBody>
        </p:sp>
      </p:grpSp>
      <p:grpSp>
        <p:nvGrpSpPr>
          <p:cNvPr id="17" name="组合 16">
            <a:extLst>
              <a:ext uri="{FF2B5EF4-FFF2-40B4-BE49-F238E27FC236}">
                <a16:creationId xmlns:a16="http://schemas.microsoft.com/office/drawing/2014/main" id="{E012F346-645B-2233-B429-13FDBF15FBD0}"/>
              </a:ext>
            </a:extLst>
          </p:cNvPr>
          <p:cNvGrpSpPr/>
          <p:nvPr/>
        </p:nvGrpSpPr>
        <p:grpSpPr>
          <a:xfrm>
            <a:off x="1086473" y="556179"/>
            <a:ext cx="2726991" cy="790420"/>
            <a:chOff x="1086473" y="556179"/>
            <a:chExt cx="2726991" cy="790420"/>
          </a:xfrm>
        </p:grpSpPr>
        <p:sp>
          <p:nvSpPr>
            <p:cNvPr id="18" name="文本框 17">
              <a:extLst>
                <a:ext uri="{FF2B5EF4-FFF2-40B4-BE49-F238E27FC236}">
                  <a16:creationId xmlns:a16="http://schemas.microsoft.com/office/drawing/2014/main" id="{197DAC29-5423-6B91-0DFB-6880309D1916}"/>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宇宙传说</a:t>
              </a:r>
            </a:p>
          </p:txBody>
        </p:sp>
        <p:sp>
          <p:nvSpPr>
            <p:cNvPr id="19" name="文本框 18">
              <a:extLst>
                <a:ext uri="{FF2B5EF4-FFF2-40B4-BE49-F238E27FC236}">
                  <a16:creationId xmlns:a16="http://schemas.microsoft.com/office/drawing/2014/main" id="{9577A4C8-263B-C1DE-E44E-F9BFA33BE638}"/>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YUZHOUCHUANSHUO</a:t>
              </a:r>
              <a:endParaRPr lang="zh-CN" altLang="en-US" sz="1200" dirty="0">
                <a:solidFill>
                  <a:schemeClr val="accent3">
                    <a:lumMod val="60000"/>
                    <a:lumOff val="40000"/>
                  </a:schemeClr>
                </a:solidFill>
                <a:latin typeface="+mn-ea"/>
                <a:ea typeface="+mn-ea"/>
              </a:endParaRPr>
            </a:p>
          </p:txBody>
        </p:sp>
      </p:grpSp>
    </p:spTree>
    <p:extLst>
      <p:ext uri="{BB962C8B-B14F-4D97-AF65-F5344CB8AC3E}">
        <p14:creationId xmlns:p14="http://schemas.microsoft.com/office/powerpoint/2010/main" val="3538453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a:extLst>
              <a:ext uri="{FF2B5EF4-FFF2-40B4-BE49-F238E27FC236}">
                <a16:creationId xmlns:a16="http://schemas.microsoft.com/office/drawing/2014/main" id="{62062551-7AC8-B7B9-4550-825978758EA1}"/>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49" name="文本框 48">
            <a:extLst>
              <a:ext uri="{FF2B5EF4-FFF2-40B4-BE49-F238E27FC236}">
                <a16:creationId xmlns:a16="http://schemas.microsoft.com/office/drawing/2014/main" id="{2C2DF314-8875-6A0A-2F3B-20B5AF8EC35F}"/>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4" name="文本框 3">
            <a:extLst>
              <a:ext uri="{FF2B5EF4-FFF2-40B4-BE49-F238E27FC236}">
                <a16:creationId xmlns:a16="http://schemas.microsoft.com/office/drawing/2014/main" id="{2B626C57-F011-E252-2078-6F71C38C9889}"/>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5" name="矩形 4">
            <a:extLst>
              <a:ext uri="{FF2B5EF4-FFF2-40B4-BE49-F238E27FC236}">
                <a16:creationId xmlns:a16="http://schemas.microsoft.com/office/drawing/2014/main" id="{68209A51-62A8-BEA6-0F35-003DAB8939A8}"/>
              </a:ext>
            </a:extLst>
          </p:cNvPr>
          <p:cNvSpPr/>
          <p:nvPr/>
        </p:nvSpPr>
        <p:spPr>
          <a:xfrm>
            <a:off x="2313709" y="1985132"/>
            <a:ext cx="7564582" cy="11845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 name="Freeform 15">
            <a:extLst>
              <a:ext uri="{FF2B5EF4-FFF2-40B4-BE49-F238E27FC236}">
                <a16:creationId xmlns:a16="http://schemas.microsoft.com/office/drawing/2014/main" id="{B3210A3C-D19C-B975-6698-706EBB4A9A5D}"/>
              </a:ext>
            </a:extLst>
          </p:cNvPr>
          <p:cNvSpPr/>
          <p:nvPr/>
        </p:nvSpPr>
        <p:spPr>
          <a:xfrm>
            <a:off x="737382" y="1773238"/>
            <a:ext cx="5314269" cy="4319588"/>
          </a:xfrm>
          <a:custGeom>
            <a:avLst/>
            <a:gdLst/>
            <a:ahLst/>
            <a:cxnLst/>
            <a:rect l="0" t="0" r="0" b="0"/>
            <a:pathLst>
              <a:path w="5314269" h="4319588">
                <a:moveTo>
                  <a:pt x="293905" y="0"/>
                </a:moveTo>
                <a:lnTo>
                  <a:pt x="2146320" y="0"/>
                </a:lnTo>
                <a:cubicBezTo>
                  <a:pt x="2195903" y="0"/>
                  <a:pt x="2239070" y="33704"/>
                  <a:pt x="2251095" y="81806"/>
                </a:cubicBezTo>
                <a:lnTo>
                  <a:pt x="2460056" y="917650"/>
                </a:lnTo>
                <a:cubicBezTo>
                  <a:pt x="2472081" y="965752"/>
                  <a:pt x="2515248" y="999456"/>
                  <a:pt x="2564831" y="999456"/>
                </a:cubicBezTo>
                <a:lnTo>
                  <a:pt x="5206268" y="999456"/>
                </a:lnTo>
                <a:cubicBezTo>
                  <a:pt x="5265884" y="999456"/>
                  <a:pt x="5314268" y="1047840"/>
                  <a:pt x="5314268" y="1107456"/>
                </a:cubicBezTo>
                <a:lnTo>
                  <a:pt x="5314268" y="4025682"/>
                </a:lnTo>
                <a:cubicBezTo>
                  <a:pt x="5314268" y="4188001"/>
                  <a:pt x="5182682" y="4319587"/>
                  <a:pt x="5020363" y="4319587"/>
                </a:cubicBezTo>
                <a:lnTo>
                  <a:pt x="293905" y="4319587"/>
                </a:lnTo>
                <a:cubicBezTo>
                  <a:pt x="131586" y="4319587"/>
                  <a:pt x="0" y="4188001"/>
                  <a:pt x="0" y="4025682"/>
                </a:cubicBezTo>
                <a:lnTo>
                  <a:pt x="0" y="293905"/>
                </a:lnTo>
                <a:cubicBezTo>
                  <a:pt x="0" y="131586"/>
                  <a:pt x="131586" y="0"/>
                  <a:pt x="293905" y="0"/>
                </a:cubicBezTo>
                <a:close/>
              </a:path>
            </a:pathLst>
          </a:custGeom>
          <a:solidFill>
            <a:schemeClr val="bg1"/>
          </a:solidFill>
          <a:ln w="19050">
            <a:solidFill>
              <a:schemeClr val="accent3">
                <a:lumMod val="60000"/>
                <a:lumOff val="40000"/>
              </a:schemeClr>
            </a:solidFill>
          </a:ln>
          <a:effectLst>
            <a:outerShdw blurRad="88900" dist="38100" dir="5400000" algn="ctr"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7" name="Freeform 15">
            <a:extLst>
              <a:ext uri="{FF2B5EF4-FFF2-40B4-BE49-F238E27FC236}">
                <a16:creationId xmlns:a16="http://schemas.microsoft.com/office/drawing/2014/main" id="{D9A041F8-CDB5-C00E-A335-6DBD279C85D3}"/>
              </a:ext>
            </a:extLst>
          </p:cNvPr>
          <p:cNvSpPr/>
          <p:nvPr/>
        </p:nvSpPr>
        <p:spPr>
          <a:xfrm flipH="1">
            <a:off x="6140350" y="1773238"/>
            <a:ext cx="5314269" cy="4319588"/>
          </a:xfrm>
          <a:custGeom>
            <a:avLst/>
            <a:gdLst/>
            <a:ahLst/>
            <a:cxnLst/>
            <a:rect l="0" t="0" r="0" b="0"/>
            <a:pathLst>
              <a:path w="5314269" h="4319588">
                <a:moveTo>
                  <a:pt x="293905" y="0"/>
                </a:moveTo>
                <a:lnTo>
                  <a:pt x="2146320" y="0"/>
                </a:lnTo>
                <a:cubicBezTo>
                  <a:pt x="2195903" y="0"/>
                  <a:pt x="2239070" y="33704"/>
                  <a:pt x="2251095" y="81806"/>
                </a:cubicBezTo>
                <a:lnTo>
                  <a:pt x="2460056" y="917650"/>
                </a:lnTo>
                <a:cubicBezTo>
                  <a:pt x="2472081" y="965752"/>
                  <a:pt x="2515248" y="999456"/>
                  <a:pt x="2564831" y="999456"/>
                </a:cubicBezTo>
                <a:lnTo>
                  <a:pt x="5206268" y="999456"/>
                </a:lnTo>
                <a:cubicBezTo>
                  <a:pt x="5265884" y="999456"/>
                  <a:pt x="5314268" y="1047840"/>
                  <a:pt x="5314268" y="1107456"/>
                </a:cubicBezTo>
                <a:lnTo>
                  <a:pt x="5314268" y="4025682"/>
                </a:lnTo>
                <a:cubicBezTo>
                  <a:pt x="5314268" y="4188001"/>
                  <a:pt x="5182682" y="4319587"/>
                  <a:pt x="5020363" y="4319587"/>
                </a:cubicBezTo>
                <a:lnTo>
                  <a:pt x="293905" y="4319587"/>
                </a:lnTo>
                <a:cubicBezTo>
                  <a:pt x="131586" y="4319587"/>
                  <a:pt x="0" y="4188001"/>
                  <a:pt x="0" y="4025682"/>
                </a:cubicBezTo>
                <a:lnTo>
                  <a:pt x="0" y="293905"/>
                </a:lnTo>
                <a:cubicBezTo>
                  <a:pt x="0" y="131586"/>
                  <a:pt x="131586" y="0"/>
                  <a:pt x="293905" y="0"/>
                </a:cubicBezTo>
                <a:close/>
              </a:path>
            </a:pathLst>
          </a:custGeom>
          <a:solidFill>
            <a:schemeClr val="bg1"/>
          </a:solidFill>
          <a:ln w="19050">
            <a:solidFill>
              <a:schemeClr val="accent3">
                <a:lumMod val="60000"/>
                <a:lumOff val="40000"/>
              </a:schemeClr>
            </a:solidFill>
          </a:ln>
          <a:effectLst>
            <a:outerShdw blurRad="88900" dist="38100" dir="5400000" algn="ctr"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8" name="椭圆 7">
            <a:extLst>
              <a:ext uri="{FF2B5EF4-FFF2-40B4-BE49-F238E27FC236}">
                <a16:creationId xmlns:a16="http://schemas.microsoft.com/office/drawing/2014/main" id="{B1B0AA62-48CA-BC3F-8E12-1F3325C6E5C0}"/>
              </a:ext>
            </a:extLst>
          </p:cNvPr>
          <p:cNvSpPr/>
          <p:nvPr/>
        </p:nvSpPr>
        <p:spPr>
          <a:xfrm>
            <a:off x="5067327" y="3475390"/>
            <a:ext cx="2076806" cy="2076806"/>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nvGrpSpPr>
          <p:cNvPr id="9" name="组合 8">
            <a:extLst>
              <a:ext uri="{FF2B5EF4-FFF2-40B4-BE49-F238E27FC236}">
                <a16:creationId xmlns:a16="http://schemas.microsoft.com/office/drawing/2014/main" id="{A84141CB-8FE6-ADE7-09AB-244D1D52F419}"/>
              </a:ext>
            </a:extLst>
          </p:cNvPr>
          <p:cNvGrpSpPr/>
          <p:nvPr/>
        </p:nvGrpSpPr>
        <p:grpSpPr>
          <a:xfrm>
            <a:off x="1110399" y="3500680"/>
            <a:ext cx="3744912" cy="2026227"/>
            <a:chOff x="1163638" y="3543301"/>
            <a:chExt cx="3744912" cy="2026227"/>
          </a:xfrm>
        </p:grpSpPr>
        <p:cxnSp>
          <p:nvCxnSpPr>
            <p:cNvPr id="10" name="直接连接符 9">
              <a:extLst>
                <a:ext uri="{FF2B5EF4-FFF2-40B4-BE49-F238E27FC236}">
                  <a16:creationId xmlns:a16="http://schemas.microsoft.com/office/drawing/2014/main" id="{169ABAA2-3D4E-72CB-0803-9FD3DBF92E34}"/>
                </a:ext>
              </a:extLst>
            </p:cNvPr>
            <p:cNvCxnSpPr/>
            <p:nvPr/>
          </p:nvCxnSpPr>
          <p:spPr>
            <a:xfrm>
              <a:off x="1163638" y="3543301"/>
              <a:ext cx="3744912"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03166E02-5252-F103-9557-86ACB8B5FCAA}"/>
                </a:ext>
              </a:extLst>
            </p:cNvPr>
            <p:cNvCxnSpPr/>
            <p:nvPr/>
          </p:nvCxnSpPr>
          <p:spPr>
            <a:xfrm>
              <a:off x="1163638" y="4556415"/>
              <a:ext cx="3744912"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A00807E-40EB-EA87-838A-5681215BA745}"/>
                </a:ext>
              </a:extLst>
            </p:cNvPr>
            <p:cNvCxnSpPr/>
            <p:nvPr/>
          </p:nvCxnSpPr>
          <p:spPr>
            <a:xfrm>
              <a:off x="1163638" y="5569528"/>
              <a:ext cx="3744912"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ED77F2EA-50B9-85A0-42E0-C04A888DA304}"/>
              </a:ext>
            </a:extLst>
          </p:cNvPr>
          <p:cNvGrpSpPr/>
          <p:nvPr/>
        </p:nvGrpSpPr>
        <p:grpSpPr>
          <a:xfrm>
            <a:off x="7336690" y="3500680"/>
            <a:ext cx="3744912" cy="2026227"/>
            <a:chOff x="1163638" y="3543301"/>
            <a:chExt cx="3744912" cy="2026227"/>
          </a:xfrm>
        </p:grpSpPr>
        <p:cxnSp>
          <p:nvCxnSpPr>
            <p:cNvPr id="14" name="直接连接符 13">
              <a:extLst>
                <a:ext uri="{FF2B5EF4-FFF2-40B4-BE49-F238E27FC236}">
                  <a16:creationId xmlns:a16="http://schemas.microsoft.com/office/drawing/2014/main" id="{D591E345-4204-49D8-9278-3E25982B8142}"/>
                </a:ext>
              </a:extLst>
            </p:cNvPr>
            <p:cNvCxnSpPr/>
            <p:nvPr/>
          </p:nvCxnSpPr>
          <p:spPr>
            <a:xfrm>
              <a:off x="1163638" y="3543301"/>
              <a:ext cx="3744912"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4AE71C33-5352-A347-7CB2-C807D4565D33}"/>
                </a:ext>
              </a:extLst>
            </p:cNvPr>
            <p:cNvCxnSpPr/>
            <p:nvPr/>
          </p:nvCxnSpPr>
          <p:spPr>
            <a:xfrm>
              <a:off x="1163638" y="4556415"/>
              <a:ext cx="3744912"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B979E998-6D0B-B169-061D-0550F2830D2C}"/>
                </a:ext>
              </a:extLst>
            </p:cNvPr>
            <p:cNvCxnSpPr/>
            <p:nvPr/>
          </p:nvCxnSpPr>
          <p:spPr>
            <a:xfrm>
              <a:off x="1163638" y="5569528"/>
              <a:ext cx="3744912"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7" name="图形 16" descr="地球 轮廓">
            <a:extLst>
              <a:ext uri="{FF2B5EF4-FFF2-40B4-BE49-F238E27FC236}">
                <a16:creationId xmlns:a16="http://schemas.microsoft.com/office/drawing/2014/main" id="{3579716B-6169-48C7-D26F-4E9D133023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683" y="1794605"/>
            <a:ext cx="1459676" cy="1459676"/>
          </a:xfrm>
          <a:prstGeom prst="rect">
            <a:avLst/>
          </a:prstGeom>
        </p:spPr>
      </p:pic>
      <p:pic>
        <p:nvPicPr>
          <p:cNvPr id="18" name="图形 17" descr="太阳系 轮廓">
            <a:extLst>
              <a:ext uri="{FF2B5EF4-FFF2-40B4-BE49-F238E27FC236}">
                <a16:creationId xmlns:a16="http://schemas.microsoft.com/office/drawing/2014/main" id="{693CFB6F-A46F-BDE1-8CBF-857D6469DA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7639" y="1793643"/>
            <a:ext cx="1461600" cy="1461600"/>
          </a:xfrm>
          <a:prstGeom prst="rect">
            <a:avLst/>
          </a:prstGeom>
        </p:spPr>
      </p:pic>
      <p:sp>
        <p:nvSpPr>
          <p:cNvPr id="19" name="文本框 18">
            <a:extLst>
              <a:ext uri="{FF2B5EF4-FFF2-40B4-BE49-F238E27FC236}">
                <a16:creationId xmlns:a16="http://schemas.microsoft.com/office/drawing/2014/main" id="{72DBB012-0C23-DFB6-9D8F-6EBE8BC5EB16}"/>
              </a:ext>
            </a:extLst>
          </p:cNvPr>
          <p:cNvSpPr txBox="1"/>
          <p:nvPr/>
        </p:nvSpPr>
        <p:spPr>
          <a:xfrm>
            <a:off x="988796" y="2359711"/>
            <a:ext cx="2443576" cy="523220"/>
          </a:xfrm>
          <a:prstGeom prst="rect">
            <a:avLst/>
          </a:prstGeom>
          <a:noFill/>
        </p:spPr>
        <p:txBody>
          <a:bodyPr wrap="square" rtlCol="0">
            <a:noAutofit/>
          </a:bodyPr>
          <a:lstStyle/>
          <a:p>
            <a:r>
              <a:rPr lang="zh-CN" altLang="en-US" sz="2800" b="0" dirty="0">
                <a:effectLst/>
                <a:latin typeface="+mj-ea"/>
                <a:ea typeface="+mj-ea"/>
              </a:rPr>
              <a:t>东方传说</a:t>
            </a:r>
            <a:endParaRPr lang="en-US" altLang="zh-CN" sz="2800" b="0" dirty="0">
              <a:effectLst/>
              <a:latin typeface="+mj-ea"/>
              <a:ea typeface="+mj-ea"/>
            </a:endParaRPr>
          </a:p>
        </p:txBody>
      </p:sp>
      <p:sp>
        <p:nvSpPr>
          <p:cNvPr id="20" name="文本框 19">
            <a:extLst>
              <a:ext uri="{FF2B5EF4-FFF2-40B4-BE49-F238E27FC236}">
                <a16:creationId xmlns:a16="http://schemas.microsoft.com/office/drawing/2014/main" id="{4B4C0516-958F-2B90-C9D3-8B30ED7159C3}"/>
              </a:ext>
            </a:extLst>
          </p:cNvPr>
          <p:cNvSpPr txBox="1"/>
          <p:nvPr/>
        </p:nvSpPr>
        <p:spPr>
          <a:xfrm>
            <a:off x="8770149" y="2359711"/>
            <a:ext cx="2443576" cy="523220"/>
          </a:xfrm>
          <a:prstGeom prst="rect">
            <a:avLst/>
          </a:prstGeom>
          <a:noFill/>
        </p:spPr>
        <p:txBody>
          <a:bodyPr wrap="square" rtlCol="0">
            <a:noAutofit/>
          </a:bodyPr>
          <a:lstStyle/>
          <a:p>
            <a:pPr algn="r"/>
            <a:r>
              <a:rPr lang="zh-CN" altLang="en-US" sz="2800" dirty="0">
                <a:latin typeface="+mj-ea"/>
                <a:ea typeface="+mj-ea"/>
              </a:rPr>
              <a:t>西方传说</a:t>
            </a:r>
            <a:endParaRPr lang="en-US" altLang="zh-CN" sz="2800" b="0" dirty="0">
              <a:effectLst/>
              <a:latin typeface="+mj-ea"/>
              <a:ea typeface="+mj-ea"/>
            </a:endParaRPr>
          </a:p>
        </p:txBody>
      </p:sp>
      <p:sp>
        <p:nvSpPr>
          <p:cNvPr id="21" name="文本框 20">
            <a:extLst>
              <a:ext uri="{FF2B5EF4-FFF2-40B4-BE49-F238E27FC236}">
                <a16:creationId xmlns:a16="http://schemas.microsoft.com/office/drawing/2014/main" id="{1A3A9B3A-C8B7-1F4F-59B1-39A008F750CE}"/>
              </a:ext>
            </a:extLst>
          </p:cNvPr>
          <p:cNvSpPr txBox="1"/>
          <p:nvPr/>
        </p:nvSpPr>
        <p:spPr>
          <a:xfrm>
            <a:off x="3438866" y="2144580"/>
            <a:ext cx="5314269" cy="523220"/>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3200" dirty="0">
                <a:solidFill>
                  <a:schemeClr val="bg1">
                    <a:alpha val="25000"/>
                  </a:schemeClr>
                </a:solidFill>
                <a:latin typeface="优设标题黑" panose="00000500000000000000" pitchFamily="2" charset="-122"/>
                <a:ea typeface="优设标题黑" panose="00000500000000000000" pitchFamily="2" charset="-122"/>
              </a:rPr>
              <a:t>YUZHOUCHUANSHUO</a:t>
            </a:r>
            <a:endParaRPr lang="zh-CN" altLang="en-US" sz="3200" dirty="0">
              <a:solidFill>
                <a:schemeClr val="bg1">
                  <a:alpha val="25000"/>
                </a:schemeClr>
              </a:solidFill>
              <a:latin typeface="优设标题黑" panose="00000500000000000000" pitchFamily="2" charset="-122"/>
              <a:ea typeface="优设标题黑" panose="00000500000000000000" pitchFamily="2" charset="-122"/>
            </a:endParaRPr>
          </a:p>
        </p:txBody>
      </p:sp>
      <p:sp>
        <p:nvSpPr>
          <p:cNvPr id="22" name="文本框 21">
            <a:extLst>
              <a:ext uri="{FF2B5EF4-FFF2-40B4-BE49-F238E27FC236}">
                <a16:creationId xmlns:a16="http://schemas.microsoft.com/office/drawing/2014/main" id="{56291136-B12B-98F0-CACA-19AB21100F43}"/>
              </a:ext>
            </a:extLst>
          </p:cNvPr>
          <p:cNvSpPr txBox="1"/>
          <p:nvPr/>
        </p:nvSpPr>
        <p:spPr>
          <a:xfrm>
            <a:off x="5028949" y="3877253"/>
            <a:ext cx="2153562" cy="1273080"/>
          </a:xfrm>
          <a:prstGeom prst="rect">
            <a:avLst/>
          </a:prstGeom>
          <a:noFill/>
          <a:ln w="3175">
            <a:noFill/>
          </a:ln>
        </p:spPr>
        <p:txBody>
          <a:bodyPr wrap="none" rtlCol="0">
            <a:noAutofit/>
          </a:bodyPr>
          <a:lstStyle/>
          <a:p>
            <a:pPr algn="ctr"/>
            <a:r>
              <a:rPr lang="en-US" altLang="zh-CN" sz="8000" dirty="0">
                <a:ln w="19050">
                  <a:noFill/>
                </a:ln>
                <a:solidFill>
                  <a:schemeClr val="bg1"/>
                </a:solidFill>
                <a:latin typeface="优设标题黑" panose="00000500000000000000" pitchFamily="2" charset="-122"/>
                <a:ea typeface="优设标题黑" panose="00000500000000000000" pitchFamily="2" charset="-122"/>
              </a:rPr>
              <a:t>VS</a:t>
            </a:r>
            <a:endParaRPr lang="zh-CN" altLang="en-US" sz="8000" dirty="0">
              <a:ln w="19050">
                <a:noFill/>
              </a:ln>
              <a:solidFill>
                <a:schemeClr val="bg1"/>
              </a:solidFill>
              <a:latin typeface="优设标题黑" panose="00000500000000000000" pitchFamily="2" charset="-122"/>
              <a:ea typeface="优设标题黑" panose="00000500000000000000" pitchFamily="2" charset="-122"/>
            </a:endParaRPr>
          </a:p>
        </p:txBody>
      </p:sp>
      <p:sp>
        <p:nvSpPr>
          <p:cNvPr id="24" name="椭圆 23">
            <a:extLst>
              <a:ext uri="{FF2B5EF4-FFF2-40B4-BE49-F238E27FC236}">
                <a16:creationId xmlns:a16="http://schemas.microsoft.com/office/drawing/2014/main" id="{3BC9952D-D119-EA0E-A1BE-2373D18AC2C7}"/>
              </a:ext>
            </a:extLst>
          </p:cNvPr>
          <p:cNvSpPr/>
          <p:nvPr/>
        </p:nvSpPr>
        <p:spPr>
          <a:xfrm>
            <a:off x="1086473" y="3132348"/>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5" name="文本框 24">
            <a:extLst>
              <a:ext uri="{FF2B5EF4-FFF2-40B4-BE49-F238E27FC236}">
                <a16:creationId xmlns:a16="http://schemas.microsoft.com/office/drawing/2014/main" id="{B59B8EFA-F0C9-41FF-84EC-7E39BDFEE746}"/>
              </a:ext>
            </a:extLst>
          </p:cNvPr>
          <p:cNvSpPr txBox="1"/>
          <p:nvPr/>
        </p:nvSpPr>
        <p:spPr>
          <a:xfrm>
            <a:off x="1454607" y="3066885"/>
            <a:ext cx="1361330" cy="349711"/>
          </a:xfrm>
          <a:prstGeom prst="rect">
            <a:avLst/>
          </a:prstGeom>
          <a:noFill/>
        </p:spPr>
        <p:txBody>
          <a:bodyPr wrap="square" rtlCol="0">
            <a:noAutofit/>
          </a:bodyPr>
          <a:lstStyle>
            <a:defPPr>
              <a:defRPr lang="zh-CN"/>
            </a:defPPr>
            <a:lvl1pPr>
              <a:lnSpc>
                <a:spcPct val="130000"/>
              </a:lnSpc>
              <a:defRPr sz="1400"/>
            </a:lvl1pPr>
          </a:lstStyle>
          <a:p>
            <a:r>
              <a:rPr lang="zh-CN" altLang="en-US" dirty="0">
                <a:latin typeface="思源黑体 CN Normal" panose="020B0400000000000000" pitchFamily="34" charset="-122"/>
              </a:rPr>
              <a:t>盘古开天辟地</a:t>
            </a:r>
          </a:p>
        </p:txBody>
      </p:sp>
      <p:sp>
        <p:nvSpPr>
          <p:cNvPr id="27" name="椭圆 26">
            <a:extLst>
              <a:ext uri="{FF2B5EF4-FFF2-40B4-BE49-F238E27FC236}">
                <a16:creationId xmlns:a16="http://schemas.microsoft.com/office/drawing/2014/main" id="{C30C26AD-7D2A-E56C-0DC5-7668087B0FC7}"/>
              </a:ext>
            </a:extLst>
          </p:cNvPr>
          <p:cNvSpPr/>
          <p:nvPr/>
        </p:nvSpPr>
        <p:spPr>
          <a:xfrm>
            <a:off x="1086473" y="4140139"/>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8" name="文本框 27">
            <a:extLst>
              <a:ext uri="{FF2B5EF4-FFF2-40B4-BE49-F238E27FC236}">
                <a16:creationId xmlns:a16="http://schemas.microsoft.com/office/drawing/2014/main" id="{A44791E8-8DA0-F1AC-A6C6-69351310C73A}"/>
              </a:ext>
            </a:extLst>
          </p:cNvPr>
          <p:cNvSpPr txBox="1"/>
          <p:nvPr/>
        </p:nvSpPr>
        <p:spPr>
          <a:xfrm>
            <a:off x="1454606" y="4074676"/>
            <a:ext cx="1361331" cy="349711"/>
          </a:xfrm>
          <a:prstGeom prst="rect">
            <a:avLst/>
          </a:prstGeom>
          <a:noFill/>
        </p:spPr>
        <p:txBody>
          <a:bodyPr wrap="square" rtlCol="0">
            <a:noAutofit/>
          </a:bodyPr>
          <a:lstStyle>
            <a:defPPr>
              <a:defRPr lang="zh-CN"/>
            </a:defPPr>
            <a:lvl1pPr>
              <a:lnSpc>
                <a:spcPct val="130000"/>
              </a:lnSpc>
              <a:defRPr sz="1400"/>
            </a:lvl1pPr>
          </a:lstStyle>
          <a:p>
            <a:r>
              <a:rPr lang="zh-CN" altLang="en-US" dirty="0">
                <a:latin typeface="思源黑体 CN Normal" panose="020B0400000000000000" pitchFamily="34" charset="-122"/>
              </a:rPr>
              <a:t>女娲补天</a:t>
            </a:r>
          </a:p>
        </p:txBody>
      </p:sp>
      <p:sp>
        <p:nvSpPr>
          <p:cNvPr id="30" name="椭圆 29">
            <a:extLst>
              <a:ext uri="{FF2B5EF4-FFF2-40B4-BE49-F238E27FC236}">
                <a16:creationId xmlns:a16="http://schemas.microsoft.com/office/drawing/2014/main" id="{F3550E41-CF86-2175-EE3C-2864E7374170}"/>
              </a:ext>
            </a:extLst>
          </p:cNvPr>
          <p:cNvSpPr/>
          <p:nvPr/>
        </p:nvSpPr>
        <p:spPr>
          <a:xfrm>
            <a:off x="1086473" y="5165187"/>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1" name="文本框 30">
            <a:extLst>
              <a:ext uri="{FF2B5EF4-FFF2-40B4-BE49-F238E27FC236}">
                <a16:creationId xmlns:a16="http://schemas.microsoft.com/office/drawing/2014/main" id="{4932D9EF-86F0-EF33-26DB-158ED0E3E62F}"/>
              </a:ext>
            </a:extLst>
          </p:cNvPr>
          <p:cNvSpPr txBox="1"/>
          <p:nvPr/>
        </p:nvSpPr>
        <p:spPr>
          <a:xfrm>
            <a:off x="1454606" y="5099724"/>
            <a:ext cx="1361331" cy="349711"/>
          </a:xfrm>
          <a:prstGeom prst="rect">
            <a:avLst/>
          </a:prstGeom>
          <a:noFill/>
        </p:spPr>
        <p:txBody>
          <a:bodyPr wrap="square" rtlCol="0">
            <a:noAutofit/>
          </a:bodyPr>
          <a:lstStyle>
            <a:defPPr>
              <a:defRPr lang="zh-CN"/>
            </a:defPPr>
            <a:lvl1pPr>
              <a:lnSpc>
                <a:spcPct val="130000"/>
              </a:lnSpc>
              <a:defRPr sz="1400"/>
            </a:lvl1pPr>
          </a:lstStyle>
          <a:p>
            <a:r>
              <a:rPr lang="zh-CN" altLang="en-US" dirty="0">
                <a:latin typeface="思源黑体 CN Normal" panose="020B0400000000000000" pitchFamily="34" charset="-122"/>
              </a:rPr>
              <a:t>后裔射日</a:t>
            </a:r>
          </a:p>
        </p:txBody>
      </p:sp>
      <p:sp>
        <p:nvSpPr>
          <p:cNvPr id="32" name="文本框 31">
            <a:extLst>
              <a:ext uri="{FF2B5EF4-FFF2-40B4-BE49-F238E27FC236}">
                <a16:creationId xmlns:a16="http://schemas.microsoft.com/office/drawing/2014/main" id="{D0C720BC-0C0F-A4B1-17D8-AE38D3E157F7}"/>
              </a:ext>
            </a:extLst>
          </p:cNvPr>
          <p:cNvSpPr txBox="1"/>
          <p:nvPr/>
        </p:nvSpPr>
        <p:spPr>
          <a:xfrm>
            <a:off x="3578013" y="3066885"/>
            <a:ext cx="1361330" cy="349711"/>
          </a:xfrm>
          <a:prstGeom prst="rect">
            <a:avLst/>
          </a:prstGeom>
          <a:noFill/>
        </p:spPr>
        <p:txBody>
          <a:bodyPr wrap="square" rtlCol="0">
            <a:noAutofit/>
          </a:bodyPr>
          <a:lstStyle>
            <a:defPPr>
              <a:defRPr lang="zh-CN"/>
            </a:defPPr>
            <a:lvl1pPr>
              <a:lnSpc>
                <a:spcPct val="130000"/>
              </a:lnSpc>
              <a:defRPr sz="1400"/>
            </a:lvl1pPr>
          </a:lstStyle>
          <a:p>
            <a:pPr algn="r"/>
            <a:r>
              <a:rPr lang="en-US" altLang="zh-CN" dirty="0">
                <a:latin typeface="思源黑体 CN Normal" panose="020B0400000000000000" pitchFamily="34" charset="-122"/>
              </a:rPr>
              <a:t>《</a:t>
            </a:r>
            <a:r>
              <a:rPr lang="zh-CN" altLang="en-US" dirty="0">
                <a:latin typeface="思源黑体 CN Normal" panose="020B0400000000000000" pitchFamily="34" charset="-122"/>
              </a:rPr>
              <a:t>三王历纪</a:t>
            </a:r>
            <a:r>
              <a:rPr lang="en-US" altLang="zh-CN" dirty="0">
                <a:latin typeface="思源黑体 CN Normal" panose="020B0400000000000000" pitchFamily="34" charset="-122"/>
              </a:rPr>
              <a:t>》</a:t>
            </a:r>
            <a:endParaRPr lang="zh-CN" altLang="en-US" dirty="0">
              <a:latin typeface="思源黑体 CN Normal" panose="020B0400000000000000" pitchFamily="34" charset="-122"/>
            </a:endParaRPr>
          </a:p>
        </p:txBody>
      </p:sp>
      <p:sp>
        <p:nvSpPr>
          <p:cNvPr id="33" name="文本框 32">
            <a:extLst>
              <a:ext uri="{FF2B5EF4-FFF2-40B4-BE49-F238E27FC236}">
                <a16:creationId xmlns:a16="http://schemas.microsoft.com/office/drawing/2014/main" id="{BF52ABCE-1F63-E785-486F-99C36B98754C}"/>
              </a:ext>
            </a:extLst>
          </p:cNvPr>
          <p:cNvSpPr txBox="1"/>
          <p:nvPr/>
        </p:nvSpPr>
        <p:spPr>
          <a:xfrm>
            <a:off x="3578013" y="4074676"/>
            <a:ext cx="1361330" cy="349711"/>
          </a:xfrm>
          <a:prstGeom prst="rect">
            <a:avLst/>
          </a:prstGeom>
          <a:noFill/>
        </p:spPr>
        <p:txBody>
          <a:bodyPr wrap="square" rtlCol="0">
            <a:noAutofit/>
          </a:bodyPr>
          <a:lstStyle>
            <a:defPPr>
              <a:defRPr lang="zh-CN"/>
            </a:defPPr>
            <a:lvl1pPr>
              <a:lnSpc>
                <a:spcPct val="130000"/>
              </a:lnSpc>
              <a:defRPr sz="1400"/>
            </a:lvl1pPr>
          </a:lstStyle>
          <a:p>
            <a:pPr algn="r"/>
            <a:r>
              <a:rPr lang="en-US" altLang="zh-CN" dirty="0">
                <a:latin typeface="思源黑体 CN Normal" panose="020B0400000000000000" pitchFamily="34" charset="-122"/>
              </a:rPr>
              <a:t>《</a:t>
            </a:r>
            <a:r>
              <a:rPr lang="zh-CN" altLang="en-US" dirty="0">
                <a:latin typeface="思源黑体 CN Normal" panose="020B0400000000000000" pitchFamily="34" charset="-122"/>
              </a:rPr>
              <a:t>列子</a:t>
            </a:r>
            <a:r>
              <a:rPr lang="en-US" altLang="zh-CN" dirty="0">
                <a:latin typeface="思源黑体 CN Normal" panose="020B0400000000000000" pitchFamily="34" charset="-122"/>
              </a:rPr>
              <a:t>·</a:t>
            </a:r>
            <a:r>
              <a:rPr lang="zh-CN" altLang="en-US" dirty="0">
                <a:latin typeface="思源黑体 CN Normal" panose="020B0400000000000000" pitchFamily="34" charset="-122"/>
              </a:rPr>
              <a:t>汤问</a:t>
            </a:r>
            <a:r>
              <a:rPr lang="en-US" altLang="zh-CN" dirty="0">
                <a:latin typeface="思源黑体 CN Normal" panose="020B0400000000000000" pitchFamily="34" charset="-122"/>
              </a:rPr>
              <a:t>》</a:t>
            </a:r>
            <a:endParaRPr lang="zh-CN" altLang="en-US" dirty="0">
              <a:latin typeface="思源黑体 CN Normal" panose="020B0400000000000000" pitchFamily="34" charset="-122"/>
            </a:endParaRPr>
          </a:p>
        </p:txBody>
      </p:sp>
      <p:sp>
        <p:nvSpPr>
          <p:cNvPr id="34" name="文本框 33">
            <a:extLst>
              <a:ext uri="{FF2B5EF4-FFF2-40B4-BE49-F238E27FC236}">
                <a16:creationId xmlns:a16="http://schemas.microsoft.com/office/drawing/2014/main" id="{E677E3AE-319C-4656-68E6-6871141733AC}"/>
              </a:ext>
            </a:extLst>
          </p:cNvPr>
          <p:cNvSpPr txBox="1"/>
          <p:nvPr/>
        </p:nvSpPr>
        <p:spPr>
          <a:xfrm>
            <a:off x="3578013" y="5099724"/>
            <a:ext cx="1361330" cy="349711"/>
          </a:xfrm>
          <a:prstGeom prst="rect">
            <a:avLst/>
          </a:prstGeom>
          <a:noFill/>
        </p:spPr>
        <p:txBody>
          <a:bodyPr wrap="square" rtlCol="0">
            <a:noAutofit/>
          </a:bodyPr>
          <a:lstStyle>
            <a:defPPr>
              <a:defRPr lang="zh-CN"/>
            </a:defPPr>
            <a:lvl1pPr>
              <a:lnSpc>
                <a:spcPct val="130000"/>
              </a:lnSpc>
              <a:defRPr sz="1400"/>
            </a:lvl1pPr>
          </a:lstStyle>
          <a:p>
            <a:pPr algn="r"/>
            <a:r>
              <a:rPr lang="en-US" altLang="zh-CN" dirty="0">
                <a:latin typeface="思源黑体 CN Normal" panose="020B0400000000000000" pitchFamily="34" charset="-122"/>
              </a:rPr>
              <a:t>《</a:t>
            </a:r>
            <a:r>
              <a:rPr lang="zh-CN" altLang="en-US" dirty="0">
                <a:latin typeface="思源黑体 CN Normal" panose="020B0400000000000000" pitchFamily="34" charset="-122"/>
              </a:rPr>
              <a:t>淮南子</a:t>
            </a:r>
            <a:r>
              <a:rPr lang="en-US" altLang="zh-CN" dirty="0">
                <a:latin typeface="思源黑体 CN Normal" panose="020B0400000000000000" pitchFamily="34" charset="-122"/>
              </a:rPr>
              <a:t>》</a:t>
            </a:r>
            <a:endParaRPr lang="zh-CN" altLang="en-US" dirty="0">
              <a:latin typeface="思源黑体 CN Normal" panose="020B0400000000000000" pitchFamily="34" charset="-122"/>
            </a:endParaRPr>
          </a:p>
        </p:txBody>
      </p:sp>
      <p:sp>
        <p:nvSpPr>
          <p:cNvPr id="35" name="椭圆 34">
            <a:extLst>
              <a:ext uri="{FF2B5EF4-FFF2-40B4-BE49-F238E27FC236}">
                <a16:creationId xmlns:a16="http://schemas.microsoft.com/office/drawing/2014/main" id="{3AA9F454-0D61-AD3A-5D3B-26E15220B5EE}"/>
              </a:ext>
            </a:extLst>
          </p:cNvPr>
          <p:cNvSpPr/>
          <p:nvPr/>
        </p:nvSpPr>
        <p:spPr>
          <a:xfrm flipH="1">
            <a:off x="10886295" y="3132348"/>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6" name="文本框 35">
            <a:extLst>
              <a:ext uri="{FF2B5EF4-FFF2-40B4-BE49-F238E27FC236}">
                <a16:creationId xmlns:a16="http://schemas.microsoft.com/office/drawing/2014/main" id="{F4552C57-9C56-EE50-C880-2F12C18B5E90}"/>
              </a:ext>
            </a:extLst>
          </p:cNvPr>
          <p:cNvSpPr txBox="1"/>
          <p:nvPr/>
        </p:nvSpPr>
        <p:spPr>
          <a:xfrm flipH="1">
            <a:off x="9375616" y="3066885"/>
            <a:ext cx="1361330" cy="349711"/>
          </a:xfrm>
          <a:prstGeom prst="rect">
            <a:avLst/>
          </a:prstGeom>
          <a:noFill/>
        </p:spPr>
        <p:txBody>
          <a:bodyPr wrap="square" rtlCol="0">
            <a:noAutofit/>
          </a:bodyPr>
          <a:lstStyle>
            <a:defPPr>
              <a:defRPr lang="zh-CN"/>
            </a:defPPr>
            <a:lvl1pPr>
              <a:lnSpc>
                <a:spcPct val="130000"/>
              </a:lnSpc>
              <a:defRPr sz="1400"/>
            </a:lvl1pPr>
          </a:lstStyle>
          <a:p>
            <a:pPr algn="r"/>
            <a:r>
              <a:rPr lang="zh-CN" altLang="en-US" dirty="0">
                <a:latin typeface="思源黑体 CN Normal" panose="020B0400000000000000" pitchFamily="34" charset="-122"/>
              </a:rPr>
              <a:t>多元的宇宙观</a:t>
            </a:r>
          </a:p>
        </p:txBody>
      </p:sp>
      <p:sp>
        <p:nvSpPr>
          <p:cNvPr id="37" name="椭圆 36">
            <a:extLst>
              <a:ext uri="{FF2B5EF4-FFF2-40B4-BE49-F238E27FC236}">
                <a16:creationId xmlns:a16="http://schemas.microsoft.com/office/drawing/2014/main" id="{84A1FA88-7E6C-576E-365F-189D7670EE68}"/>
              </a:ext>
            </a:extLst>
          </p:cNvPr>
          <p:cNvSpPr/>
          <p:nvPr/>
        </p:nvSpPr>
        <p:spPr>
          <a:xfrm flipH="1">
            <a:off x="10886295" y="4140139"/>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文本框 37">
            <a:extLst>
              <a:ext uri="{FF2B5EF4-FFF2-40B4-BE49-F238E27FC236}">
                <a16:creationId xmlns:a16="http://schemas.microsoft.com/office/drawing/2014/main" id="{BB7B8DA3-F941-B681-0B55-805BB8E56688}"/>
              </a:ext>
            </a:extLst>
          </p:cNvPr>
          <p:cNvSpPr txBox="1"/>
          <p:nvPr/>
        </p:nvSpPr>
        <p:spPr>
          <a:xfrm flipH="1">
            <a:off x="9146877" y="4074676"/>
            <a:ext cx="1590069" cy="349711"/>
          </a:xfrm>
          <a:prstGeom prst="rect">
            <a:avLst/>
          </a:prstGeom>
          <a:noFill/>
        </p:spPr>
        <p:txBody>
          <a:bodyPr wrap="square" rtlCol="0">
            <a:noAutofit/>
          </a:bodyPr>
          <a:lstStyle>
            <a:defPPr>
              <a:defRPr lang="zh-CN"/>
            </a:defPPr>
            <a:lvl1pPr>
              <a:lnSpc>
                <a:spcPct val="130000"/>
              </a:lnSpc>
              <a:defRPr sz="1400"/>
            </a:lvl1pPr>
          </a:lstStyle>
          <a:p>
            <a:pPr algn="r"/>
            <a:r>
              <a:rPr lang="zh-CN" altLang="en-US" dirty="0">
                <a:latin typeface="思源黑体 CN Normal" panose="020B0400000000000000" pitchFamily="34" charset="-122"/>
              </a:rPr>
              <a:t>天人相分宇宙观</a:t>
            </a:r>
          </a:p>
        </p:txBody>
      </p:sp>
      <p:sp>
        <p:nvSpPr>
          <p:cNvPr id="39" name="椭圆 38">
            <a:extLst>
              <a:ext uri="{FF2B5EF4-FFF2-40B4-BE49-F238E27FC236}">
                <a16:creationId xmlns:a16="http://schemas.microsoft.com/office/drawing/2014/main" id="{AD1BD125-F2F2-C90A-333D-E3D1A02495B0}"/>
              </a:ext>
            </a:extLst>
          </p:cNvPr>
          <p:cNvSpPr/>
          <p:nvPr/>
        </p:nvSpPr>
        <p:spPr>
          <a:xfrm flipH="1">
            <a:off x="10886295" y="5165187"/>
            <a:ext cx="218785" cy="218785"/>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rgbClr val="0B87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文本框 39">
            <a:extLst>
              <a:ext uri="{FF2B5EF4-FFF2-40B4-BE49-F238E27FC236}">
                <a16:creationId xmlns:a16="http://schemas.microsoft.com/office/drawing/2014/main" id="{554D6D60-948A-3824-0195-EC306656FF29}"/>
              </a:ext>
            </a:extLst>
          </p:cNvPr>
          <p:cNvSpPr txBox="1"/>
          <p:nvPr/>
        </p:nvSpPr>
        <p:spPr>
          <a:xfrm flipH="1">
            <a:off x="9062977" y="5099724"/>
            <a:ext cx="1673970" cy="349711"/>
          </a:xfrm>
          <a:prstGeom prst="rect">
            <a:avLst/>
          </a:prstGeom>
          <a:noFill/>
        </p:spPr>
        <p:txBody>
          <a:bodyPr wrap="square" rtlCol="0">
            <a:noAutofit/>
          </a:bodyPr>
          <a:lstStyle>
            <a:defPPr>
              <a:defRPr lang="zh-CN"/>
            </a:defPPr>
            <a:lvl1pPr>
              <a:lnSpc>
                <a:spcPct val="130000"/>
              </a:lnSpc>
              <a:defRPr sz="1400"/>
            </a:lvl1pPr>
          </a:lstStyle>
          <a:p>
            <a:pPr algn="r"/>
            <a:r>
              <a:rPr lang="zh-CN" altLang="en-US" dirty="0">
                <a:latin typeface="思源黑体 CN Normal" panose="020B0400000000000000" pitchFamily="34" charset="-122"/>
              </a:rPr>
              <a:t>自然与人类合一</a:t>
            </a:r>
          </a:p>
        </p:txBody>
      </p:sp>
      <p:sp>
        <p:nvSpPr>
          <p:cNvPr id="41" name="文本框 40">
            <a:extLst>
              <a:ext uri="{FF2B5EF4-FFF2-40B4-BE49-F238E27FC236}">
                <a16:creationId xmlns:a16="http://schemas.microsoft.com/office/drawing/2014/main" id="{E4B03659-3D13-50F4-C328-CF32FA7CCDCE}"/>
              </a:ext>
            </a:extLst>
          </p:cNvPr>
          <p:cNvSpPr txBox="1"/>
          <p:nvPr/>
        </p:nvSpPr>
        <p:spPr>
          <a:xfrm flipH="1">
            <a:off x="7244418" y="3066885"/>
            <a:ext cx="1361330" cy="349711"/>
          </a:xfrm>
          <a:prstGeom prst="rect">
            <a:avLst/>
          </a:prstGeom>
          <a:noFill/>
        </p:spPr>
        <p:txBody>
          <a:bodyPr wrap="square" rtlCol="0">
            <a:noAutofit/>
          </a:bodyPr>
          <a:lstStyle>
            <a:defPPr>
              <a:defRPr lang="zh-CN"/>
            </a:defPPr>
            <a:lvl1pPr>
              <a:lnSpc>
                <a:spcPct val="130000"/>
              </a:lnSpc>
              <a:defRPr sz="1400"/>
            </a:lvl1pPr>
          </a:lstStyle>
          <a:p>
            <a:r>
              <a:rPr lang="zh-CN" altLang="en-US" dirty="0">
                <a:latin typeface="思源黑体 CN Normal" panose="020B0400000000000000" pitchFamily="34" charset="-122"/>
              </a:rPr>
              <a:t>古希腊</a:t>
            </a:r>
          </a:p>
        </p:txBody>
      </p:sp>
      <p:sp>
        <p:nvSpPr>
          <p:cNvPr id="42" name="文本框 41">
            <a:extLst>
              <a:ext uri="{FF2B5EF4-FFF2-40B4-BE49-F238E27FC236}">
                <a16:creationId xmlns:a16="http://schemas.microsoft.com/office/drawing/2014/main" id="{6DF19264-85F6-BEA4-5FC5-828A6F3FB78B}"/>
              </a:ext>
            </a:extLst>
          </p:cNvPr>
          <p:cNvSpPr txBox="1"/>
          <p:nvPr/>
        </p:nvSpPr>
        <p:spPr>
          <a:xfrm flipH="1">
            <a:off x="7244418" y="4074676"/>
            <a:ext cx="1361331" cy="349711"/>
          </a:xfrm>
          <a:prstGeom prst="rect">
            <a:avLst/>
          </a:prstGeom>
          <a:noFill/>
        </p:spPr>
        <p:txBody>
          <a:bodyPr wrap="square" rtlCol="0">
            <a:noAutofit/>
          </a:bodyPr>
          <a:lstStyle>
            <a:defPPr>
              <a:defRPr lang="zh-CN"/>
            </a:defPPr>
            <a:lvl1pPr>
              <a:lnSpc>
                <a:spcPct val="130000"/>
              </a:lnSpc>
              <a:defRPr sz="1400"/>
            </a:lvl1pPr>
          </a:lstStyle>
          <a:p>
            <a:r>
              <a:rPr lang="zh-CN" altLang="en-US" dirty="0">
                <a:latin typeface="思源黑体 CN Normal" panose="020B0400000000000000" pitchFamily="34" charset="-122"/>
              </a:rPr>
              <a:t>宇宙观</a:t>
            </a:r>
          </a:p>
        </p:txBody>
      </p:sp>
      <p:sp>
        <p:nvSpPr>
          <p:cNvPr id="43" name="文本框 42">
            <a:extLst>
              <a:ext uri="{FF2B5EF4-FFF2-40B4-BE49-F238E27FC236}">
                <a16:creationId xmlns:a16="http://schemas.microsoft.com/office/drawing/2014/main" id="{6C132C91-206C-4AA1-368B-94FDF2596A05}"/>
              </a:ext>
            </a:extLst>
          </p:cNvPr>
          <p:cNvSpPr txBox="1"/>
          <p:nvPr/>
        </p:nvSpPr>
        <p:spPr>
          <a:xfrm flipH="1">
            <a:off x="7244418" y="5099724"/>
            <a:ext cx="1361331" cy="349711"/>
          </a:xfrm>
          <a:prstGeom prst="rect">
            <a:avLst/>
          </a:prstGeom>
          <a:noFill/>
        </p:spPr>
        <p:txBody>
          <a:bodyPr wrap="square" rtlCol="0">
            <a:noAutofit/>
          </a:bodyPr>
          <a:lstStyle>
            <a:defPPr>
              <a:defRPr lang="zh-CN"/>
            </a:defPPr>
            <a:lvl1pPr>
              <a:lnSpc>
                <a:spcPct val="130000"/>
              </a:lnSpc>
              <a:defRPr sz="1400"/>
            </a:lvl1pPr>
          </a:lstStyle>
          <a:p>
            <a:r>
              <a:rPr lang="zh-CN" altLang="en-US" dirty="0">
                <a:latin typeface="思源黑体 CN Normal" panose="020B0400000000000000" pitchFamily="34" charset="-122"/>
              </a:rPr>
              <a:t>西方古典哲学</a:t>
            </a:r>
          </a:p>
        </p:txBody>
      </p:sp>
      <p:grpSp>
        <p:nvGrpSpPr>
          <p:cNvPr id="44" name="组合 43">
            <a:extLst>
              <a:ext uri="{FF2B5EF4-FFF2-40B4-BE49-F238E27FC236}">
                <a16:creationId xmlns:a16="http://schemas.microsoft.com/office/drawing/2014/main" id="{4A51E65E-2917-71AE-6AA4-8B25494B8664}"/>
              </a:ext>
            </a:extLst>
          </p:cNvPr>
          <p:cNvGrpSpPr/>
          <p:nvPr/>
        </p:nvGrpSpPr>
        <p:grpSpPr>
          <a:xfrm>
            <a:off x="1086473" y="556179"/>
            <a:ext cx="2726991" cy="790420"/>
            <a:chOff x="1086473" y="556179"/>
            <a:chExt cx="2726991" cy="790420"/>
          </a:xfrm>
        </p:grpSpPr>
        <p:sp>
          <p:nvSpPr>
            <p:cNvPr id="45" name="文本框 44">
              <a:extLst>
                <a:ext uri="{FF2B5EF4-FFF2-40B4-BE49-F238E27FC236}">
                  <a16:creationId xmlns:a16="http://schemas.microsoft.com/office/drawing/2014/main" id="{D6FA9261-0F59-C91F-C7EF-FC428D318A87}"/>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宇宙传说</a:t>
              </a:r>
            </a:p>
          </p:txBody>
        </p:sp>
        <p:sp>
          <p:nvSpPr>
            <p:cNvPr id="46" name="文本框 45">
              <a:extLst>
                <a:ext uri="{FF2B5EF4-FFF2-40B4-BE49-F238E27FC236}">
                  <a16:creationId xmlns:a16="http://schemas.microsoft.com/office/drawing/2014/main" id="{CA467F96-AF94-920E-73BC-E2D3D6309CC9}"/>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YUZHOUCHUANSHUO</a:t>
              </a:r>
              <a:endParaRPr lang="zh-CN" altLang="en-US" sz="1200" dirty="0">
                <a:solidFill>
                  <a:schemeClr val="accent3">
                    <a:lumMod val="60000"/>
                    <a:lumOff val="40000"/>
                  </a:schemeClr>
                </a:solidFill>
                <a:latin typeface="+mn-ea"/>
                <a:ea typeface="+mn-ea"/>
              </a:endParaRPr>
            </a:p>
          </p:txBody>
        </p:sp>
      </p:grpSp>
    </p:spTree>
    <p:extLst>
      <p:ext uri="{BB962C8B-B14F-4D97-AF65-F5344CB8AC3E}">
        <p14:creationId xmlns:p14="http://schemas.microsoft.com/office/powerpoint/2010/main" val="3623129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EDA51C58-7F0D-3025-C52F-2A0551C0727B}"/>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30" name="文本框 29">
            <a:extLst>
              <a:ext uri="{FF2B5EF4-FFF2-40B4-BE49-F238E27FC236}">
                <a16:creationId xmlns:a16="http://schemas.microsoft.com/office/drawing/2014/main" id="{94CD3269-18EE-9232-9098-3CC95F681901}"/>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4" name="组合 3">
            <a:extLst>
              <a:ext uri="{FF2B5EF4-FFF2-40B4-BE49-F238E27FC236}">
                <a16:creationId xmlns:a16="http://schemas.microsoft.com/office/drawing/2014/main" id="{E7601E19-99DC-B7DC-9911-D1D89691F853}"/>
              </a:ext>
            </a:extLst>
          </p:cNvPr>
          <p:cNvGrpSpPr/>
          <p:nvPr/>
        </p:nvGrpSpPr>
        <p:grpSpPr>
          <a:xfrm>
            <a:off x="1086473" y="556179"/>
            <a:ext cx="2726991" cy="790420"/>
            <a:chOff x="1086473" y="556179"/>
            <a:chExt cx="2726991" cy="790420"/>
          </a:xfrm>
        </p:grpSpPr>
        <p:sp>
          <p:nvSpPr>
            <p:cNvPr id="5" name="文本框 4">
              <a:extLst>
                <a:ext uri="{FF2B5EF4-FFF2-40B4-BE49-F238E27FC236}">
                  <a16:creationId xmlns:a16="http://schemas.microsoft.com/office/drawing/2014/main" id="{683A6814-7A8B-5F24-48AE-6FEF618812E8}"/>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东方传说</a:t>
              </a:r>
            </a:p>
          </p:txBody>
        </p:sp>
        <p:sp>
          <p:nvSpPr>
            <p:cNvPr id="6" name="文本框 5">
              <a:extLst>
                <a:ext uri="{FF2B5EF4-FFF2-40B4-BE49-F238E27FC236}">
                  <a16:creationId xmlns:a16="http://schemas.microsoft.com/office/drawing/2014/main" id="{DF14FFA0-EDC2-0D4E-4EDD-6F2D451C420D}"/>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DONGFANGCHUANSHUO</a:t>
              </a:r>
              <a:endParaRPr lang="zh-CN" altLang="en-US" sz="1200" dirty="0">
                <a:solidFill>
                  <a:schemeClr val="accent3">
                    <a:lumMod val="60000"/>
                    <a:lumOff val="40000"/>
                  </a:schemeClr>
                </a:solidFill>
                <a:latin typeface="+mn-ea"/>
                <a:ea typeface="+mn-ea"/>
              </a:endParaRPr>
            </a:p>
          </p:txBody>
        </p:sp>
      </p:grpSp>
      <p:sp>
        <p:nvSpPr>
          <p:cNvPr id="7" name="矩形: 圆角 6">
            <a:extLst>
              <a:ext uri="{FF2B5EF4-FFF2-40B4-BE49-F238E27FC236}">
                <a16:creationId xmlns:a16="http://schemas.microsoft.com/office/drawing/2014/main" id="{D0E679D0-AFCB-3BF6-8364-0AFF9D6DA3AD}"/>
              </a:ext>
            </a:extLst>
          </p:cNvPr>
          <p:cNvSpPr/>
          <p:nvPr/>
        </p:nvSpPr>
        <p:spPr>
          <a:xfrm>
            <a:off x="1711236" y="1855894"/>
            <a:ext cx="2109296" cy="789709"/>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Freeform 29">
            <a:extLst>
              <a:ext uri="{FF2B5EF4-FFF2-40B4-BE49-F238E27FC236}">
                <a16:creationId xmlns:a16="http://schemas.microsoft.com/office/drawing/2014/main" id="{DEA2D274-DA89-4DC6-3690-E2A50EEEA318}"/>
              </a:ext>
            </a:extLst>
          </p:cNvPr>
          <p:cNvSpPr/>
          <p:nvPr/>
        </p:nvSpPr>
        <p:spPr>
          <a:xfrm>
            <a:off x="1159074" y="1980585"/>
            <a:ext cx="2786208" cy="4085071"/>
          </a:xfrm>
          <a:custGeom>
            <a:avLst/>
            <a:gdLst/>
            <a:ahLst/>
            <a:cxnLst/>
            <a:rect l="0" t="0" r="0" b="0"/>
            <a:pathLst>
              <a:path w="2786208" h="4085071">
                <a:moveTo>
                  <a:pt x="194226" y="0"/>
                </a:moveTo>
                <a:lnTo>
                  <a:pt x="1252968" y="0"/>
                </a:lnTo>
                <a:cubicBezTo>
                  <a:pt x="1294980" y="0"/>
                  <a:pt x="1333170" y="24354"/>
                  <a:pt x="1350891" y="62447"/>
                </a:cubicBezTo>
                <a:lnTo>
                  <a:pt x="1546898" y="483797"/>
                </a:lnTo>
                <a:cubicBezTo>
                  <a:pt x="1564619" y="521890"/>
                  <a:pt x="1602809" y="546244"/>
                  <a:pt x="1644821" y="546244"/>
                </a:cubicBezTo>
                <a:lnTo>
                  <a:pt x="2678207" y="546244"/>
                </a:lnTo>
                <a:cubicBezTo>
                  <a:pt x="2737823" y="546244"/>
                  <a:pt x="2786207" y="594628"/>
                  <a:pt x="2786207" y="654244"/>
                </a:cubicBezTo>
                <a:lnTo>
                  <a:pt x="2786207" y="3890844"/>
                </a:lnTo>
                <a:cubicBezTo>
                  <a:pt x="2786207" y="3998112"/>
                  <a:pt x="2699249" y="4085070"/>
                  <a:pt x="2591981" y="4085070"/>
                </a:cubicBezTo>
                <a:lnTo>
                  <a:pt x="194226" y="4085070"/>
                </a:lnTo>
                <a:cubicBezTo>
                  <a:pt x="86958" y="4085070"/>
                  <a:pt x="0" y="3998112"/>
                  <a:pt x="0" y="3890844"/>
                </a:cubicBezTo>
                <a:lnTo>
                  <a:pt x="0" y="194226"/>
                </a:lnTo>
                <a:cubicBezTo>
                  <a:pt x="0" y="86958"/>
                  <a:pt x="86958" y="0"/>
                  <a:pt x="194226" y="0"/>
                </a:cubicBezTo>
                <a:close/>
              </a:path>
            </a:pathLst>
          </a:custGeom>
          <a:solidFill>
            <a:srgbClr val="FFFFFF"/>
          </a:solidFill>
          <a:ln w="19050">
            <a:solidFill>
              <a:schemeClr val="accent3">
                <a:lumMod val="60000"/>
                <a:lumOff val="40000"/>
              </a:schemeClr>
            </a:solidFill>
          </a:ln>
          <a:effectLst>
            <a:outerShdw blurRad="88900" dist="38100" dir="16200000"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9" name="文本框 8">
            <a:extLst>
              <a:ext uri="{FF2B5EF4-FFF2-40B4-BE49-F238E27FC236}">
                <a16:creationId xmlns:a16="http://schemas.microsoft.com/office/drawing/2014/main" id="{3587DC80-D497-659D-0D17-E74A8A4904A1}"/>
              </a:ext>
            </a:extLst>
          </p:cNvPr>
          <p:cNvSpPr txBox="1"/>
          <p:nvPr/>
        </p:nvSpPr>
        <p:spPr>
          <a:xfrm>
            <a:off x="2583719" y="1839745"/>
            <a:ext cx="1164135" cy="713045"/>
          </a:xfrm>
          <a:prstGeom prst="rect">
            <a:avLst/>
          </a:prstGeom>
          <a:noFill/>
          <a:ln w="3175">
            <a:noFill/>
          </a:ln>
        </p:spPr>
        <p:txBody>
          <a:bodyPr vert="horz" wrap="square" rtlCol="0">
            <a:noAutofit/>
          </a:bodyPr>
          <a:lstStyle/>
          <a:p>
            <a:pPr algn="r"/>
            <a:r>
              <a:rPr lang="en-US" altLang="zh-CN" sz="4400" dirty="0">
                <a:ln w="19050">
                  <a:noFill/>
                </a:ln>
                <a:latin typeface="优设标题黑" panose="00000500000000000000" pitchFamily="2" charset="-122"/>
                <a:ea typeface="优设标题黑" panose="00000500000000000000" pitchFamily="2" charset="-122"/>
              </a:rPr>
              <a:t>01</a:t>
            </a:r>
            <a:endParaRPr lang="zh-CN" altLang="en-US" sz="4400" dirty="0">
              <a:ln w="19050">
                <a:noFill/>
              </a:ln>
              <a:latin typeface="优设标题黑" panose="00000500000000000000" pitchFamily="2" charset="-122"/>
              <a:ea typeface="优设标题黑" panose="00000500000000000000" pitchFamily="2" charset="-122"/>
            </a:endParaRPr>
          </a:p>
        </p:txBody>
      </p:sp>
      <p:sp>
        <p:nvSpPr>
          <p:cNvPr id="10" name="文本框 9">
            <a:extLst>
              <a:ext uri="{FF2B5EF4-FFF2-40B4-BE49-F238E27FC236}">
                <a16:creationId xmlns:a16="http://schemas.microsoft.com/office/drawing/2014/main" id="{00C2F586-13BB-2764-FDDF-4BFE08B6094C}"/>
              </a:ext>
            </a:extLst>
          </p:cNvPr>
          <p:cNvSpPr txBox="1"/>
          <p:nvPr/>
        </p:nvSpPr>
        <p:spPr>
          <a:xfrm>
            <a:off x="1264838" y="2868730"/>
            <a:ext cx="2443576" cy="523220"/>
          </a:xfrm>
          <a:prstGeom prst="rect">
            <a:avLst/>
          </a:prstGeom>
          <a:noFill/>
        </p:spPr>
        <p:txBody>
          <a:bodyPr wrap="square" rtlCol="0">
            <a:noAutofit/>
          </a:bodyPr>
          <a:lstStyle/>
          <a:p>
            <a:r>
              <a:rPr lang="zh-CN" altLang="en-US" sz="2800" dirty="0">
                <a:latin typeface="+mj-ea"/>
                <a:ea typeface="+mj-ea"/>
              </a:rPr>
              <a:t>盘古开天地</a:t>
            </a:r>
            <a:endParaRPr lang="en-US" altLang="zh-CN" sz="2800" b="0" dirty="0">
              <a:effectLst/>
              <a:latin typeface="+mj-ea"/>
              <a:ea typeface="+mj-ea"/>
            </a:endParaRPr>
          </a:p>
        </p:txBody>
      </p:sp>
      <p:cxnSp>
        <p:nvCxnSpPr>
          <p:cNvPr id="11" name="直接连接符 10">
            <a:extLst>
              <a:ext uri="{FF2B5EF4-FFF2-40B4-BE49-F238E27FC236}">
                <a16:creationId xmlns:a16="http://schemas.microsoft.com/office/drawing/2014/main" id="{5C01131D-1B49-3D27-9D50-7FC85582B80E}"/>
              </a:ext>
            </a:extLst>
          </p:cNvPr>
          <p:cNvCxnSpPr>
            <a:cxnSpLocks/>
          </p:cNvCxnSpPr>
          <p:nvPr/>
        </p:nvCxnSpPr>
        <p:spPr>
          <a:xfrm>
            <a:off x="1368748" y="3391950"/>
            <a:ext cx="17140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006E671D-3556-0B41-4561-0C67FF806DA0}"/>
              </a:ext>
            </a:extLst>
          </p:cNvPr>
          <p:cNvSpPr txBox="1"/>
          <p:nvPr/>
        </p:nvSpPr>
        <p:spPr>
          <a:xfrm>
            <a:off x="1264838" y="3466546"/>
            <a:ext cx="2574681" cy="2310248"/>
          </a:xfrm>
          <a:prstGeom prst="rect">
            <a:avLst/>
          </a:prstGeom>
          <a:noFill/>
        </p:spPr>
        <p:txBody>
          <a:bodyPr wrap="square" rtlCol="0">
            <a:noAutofit/>
          </a:bodyPr>
          <a:lstStyle>
            <a:defPPr>
              <a:defRPr lang="zh-CN"/>
            </a:defPPr>
            <a:lvl1pPr>
              <a:lnSpc>
                <a:spcPct val="130000"/>
              </a:lnSpc>
              <a:defRPr sz="1400"/>
            </a:lvl1pPr>
          </a:lstStyle>
          <a:p>
            <a:r>
              <a:rPr lang="zh-CN" altLang="en-US" dirty="0">
                <a:latin typeface="思源黑体 CN Normal" panose="020B0400000000000000" pitchFamily="34" charset="-122"/>
              </a:rPr>
              <a:t>天地浑沌如鸡子，盘古生其中。万八千岁，天地开辟，阳清为天，阴浊为地。盘古在其中，一日九变，神于天，圣于地。天日高一丈，地日厚一丈，盘古日长一丈，如此万八千岁。天数极高，地数极深，盘古极长。</a:t>
            </a:r>
          </a:p>
        </p:txBody>
      </p:sp>
      <p:sp>
        <p:nvSpPr>
          <p:cNvPr id="13" name="矩形: 圆角 12">
            <a:extLst>
              <a:ext uri="{FF2B5EF4-FFF2-40B4-BE49-F238E27FC236}">
                <a16:creationId xmlns:a16="http://schemas.microsoft.com/office/drawing/2014/main" id="{7CB30BF9-1365-435A-DDF7-3F66CAD434F7}"/>
              </a:ext>
            </a:extLst>
          </p:cNvPr>
          <p:cNvSpPr/>
          <p:nvPr/>
        </p:nvSpPr>
        <p:spPr>
          <a:xfrm>
            <a:off x="8798880" y="1855894"/>
            <a:ext cx="2109296" cy="789709"/>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4" name="Freeform 29">
            <a:extLst>
              <a:ext uri="{FF2B5EF4-FFF2-40B4-BE49-F238E27FC236}">
                <a16:creationId xmlns:a16="http://schemas.microsoft.com/office/drawing/2014/main" id="{88F221CF-521C-B34A-D581-D29F93DF68A3}"/>
              </a:ext>
            </a:extLst>
          </p:cNvPr>
          <p:cNvSpPr/>
          <p:nvPr/>
        </p:nvSpPr>
        <p:spPr>
          <a:xfrm>
            <a:off x="8246718" y="1980585"/>
            <a:ext cx="2786208" cy="4085071"/>
          </a:xfrm>
          <a:custGeom>
            <a:avLst/>
            <a:gdLst/>
            <a:ahLst/>
            <a:cxnLst/>
            <a:rect l="0" t="0" r="0" b="0"/>
            <a:pathLst>
              <a:path w="2786208" h="4085071">
                <a:moveTo>
                  <a:pt x="194226" y="0"/>
                </a:moveTo>
                <a:lnTo>
                  <a:pt x="1252968" y="0"/>
                </a:lnTo>
                <a:cubicBezTo>
                  <a:pt x="1294980" y="0"/>
                  <a:pt x="1333170" y="24354"/>
                  <a:pt x="1350891" y="62447"/>
                </a:cubicBezTo>
                <a:lnTo>
                  <a:pt x="1546898" y="483797"/>
                </a:lnTo>
                <a:cubicBezTo>
                  <a:pt x="1564619" y="521890"/>
                  <a:pt x="1602809" y="546244"/>
                  <a:pt x="1644821" y="546244"/>
                </a:cubicBezTo>
                <a:lnTo>
                  <a:pt x="2678207" y="546244"/>
                </a:lnTo>
                <a:cubicBezTo>
                  <a:pt x="2737823" y="546244"/>
                  <a:pt x="2786207" y="594628"/>
                  <a:pt x="2786207" y="654244"/>
                </a:cubicBezTo>
                <a:lnTo>
                  <a:pt x="2786207" y="3890844"/>
                </a:lnTo>
                <a:cubicBezTo>
                  <a:pt x="2786207" y="3998112"/>
                  <a:pt x="2699249" y="4085070"/>
                  <a:pt x="2591981" y="4085070"/>
                </a:cubicBezTo>
                <a:lnTo>
                  <a:pt x="194226" y="4085070"/>
                </a:lnTo>
                <a:cubicBezTo>
                  <a:pt x="86958" y="4085070"/>
                  <a:pt x="0" y="3998112"/>
                  <a:pt x="0" y="3890844"/>
                </a:cubicBezTo>
                <a:lnTo>
                  <a:pt x="0" y="194226"/>
                </a:lnTo>
                <a:cubicBezTo>
                  <a:pt x="0" y="86958"/>
                  <a:pt x="86958" y="0"/>
                  <a:pt x="194226" y="0"/>
                </a:cubicBezTo>
                <a:close/>
              </a:path>
            </a:pathLst>
          </a:custGeom>
          <a:solidFill>
            <a:srgbClr val="FFFFFF"/>
          </a:solidFill>
          <a:ln w="19050">
            <a:solidFill>
              <a:schemeClr val="accent3">
                <a:lumMod val="60000"/>
                <a:lumOff val="40000"/>
              </a:schemeClr>
            </a:solidFill>
          </a:ln>
          <a:effectLst>
            <a:outerShdw blurRad="88900" dist="38100" dir="16200000"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5" name="文本框 14">
            <a:extLst>
              <a:ext uri="{FF2B5EF4-FFF2-40B4-BE49-F238E27FC236}">
                <a16:creationId xmlns:a16="http://schemas.microsoft.com/office/drawing/2014/main" id="{DFC72EA7-B6F0-A81A-9116-A550030ECFE2}"/>
              </a:ext>
            </a:extLst>
          </p:cNvPr>
          <p:cNvSpPr txBox="1"/>
          <p:nvPr/>
        </p:nvSpPr>
        <p:spPr>
          <a:xfrm>
            <a:off x="9671363" y="1839745"/>
            <a:ext cx="1164135" cy="713045"/>
          </a:xfrm>
          <a:prstGeom prst="rect">
            <a:avLst/>
          </a:prstGeom>
          <a:noFill/>
          <a:ln w="3175">
            <a:noFill/>
          </a:ln>
        </p:spPr>
        <p:txBody>
          <a:bodyPr vert="horz" wrap="square" rtlCol="0">
            <a:noAutofit/>
          </a:bodyPr>
          <a:lstStyle/>
          <a:p>
            <a:pPr algn="r"/>
            <a:r>
              <a:rPr lang="en-US" altLang="zh-CN" sz="4400" dirty="0">
                <a:ln w="19050">
                  <a:noFill/>
                </a:ln>
                <a:latin typeface="优设标题黑" panose="00000500000000000000" pitchFamily="2" charset="-122"/>
                <a:ea typeface="优设标题黑" panose="00000500000000000000" pitchFamily="2" charset="-122"/>
              </a:rPr>
              <a:t>03</a:t>
            </a:r>
            <a:endParaRPr lang="zh-CN" altLang="en-US" sz="4400" dirty="0">
              <a:ln w="19050">
                <a:noFill/>
              </a:ln>
              <a:latin typeface="优设标题黑" panose="00000500000000000000" pitchFamily="2" charset="-122"/>
              <a:ea typeface="优设标题黑" panose="00000500000000000000" pitchFamily="2" charset="-122"/>
            </a:endParaRPr>
          </a:p>
        </p:txBody>
      </p:sp>
      <p:sp>
        <p:nvSpPr>
          <p:cNvPr id="16" name="文本框 15">
            <a:extLst>
              <a:ext uri="{FF2B5EF4-FFF2-40B4-BE49-F238E27FC236}">
                <a16:creationId xmlns:a16="http://schemas.microsoft.com/office/drawing/2014/main" id="{DB4E2360-F58E-50F9-B81B-48BAE8536B1D}"/>
              </a:ext>
            </a:extLst>
          </p:cNvPr>
          <p:cNvSpPr txBox="1"/>
          <p:nvPr/>
        </p:nvSpPr>
        <p:spPr>
          <a:xfrm>
            <a:off x="8352482" y="2868730"/>
            <a:ext cx="2443576" cy="523220"/>
          </a:xfrm>
          <a:prstGeom prst="rect">
            <a:avLst/>
          </a:prstGeom>
          <a:noFill/>
        </p:spPr>
        <p:txBody>
          <a:bodyPr wrap="square" rtlCol="0">
            <a:noAutofit/>
          </a:bodyPr>
          <a:lstStyle/>
          <a:p>
            <a:r>
              <a:rPr lang="zh-CN" altLang="en-US" sz="2800" b="0" dirty="0">
                <a:effectLst/>
                <a:latin typeface="+mj-ea"/>
                <a:ea typeface="+mj-ea"/>
              </a:rPr>
              <a:t>后羿射日</a:t>
            </a:r>
            <a:endParaRPr lang="en-US" altLang="zh-CN" sz="2800" b="0" dirty="0">
              <a:effectLst/>
              <a:latin typeface="+mj-ea"/>
              <a:ea typeface="+mj-ea"/>
            </a:endParaRPr>
          </a:p>
        </p:txBody>
      </p:sp>
      <p:cxnSp>
        <p:nvCxnSpPr>
          <p:cNvPr id="17" name="直接连接符 16">
            <a:extLst>
              <a:ext uri="{FF2B5EF4-FFF2-40B4-BE49-F238E27FC236}">
                <a16:creationId xmlns:a16="http://schemas.microsoft.com/office/drawing/2014/main" id="{E006E623-3183-F008-97F5-B886B8E92CB9}"/>
              </a:ext>
            </a:extLst>
          </p:cNvPr>
          <p:cNvCxnSpPr>
            <a:cxnSpLocks/>
          </p:cNvCxnSpPr>
          <p:nvPr/>
        </p:nvCxnSpPr>
        <p:spPr>
          <a:xfrm>
            <a:off x="8456392" y="3391950"/>
            <a:ext cx="17140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BA7788FE-242C-CD9A-E6EC-1721ABEB978D}"/>
              </a:ext>
            </a:extLst>
          </p:cNvPr>
          <p:cNvSpPr txBox="1"/>
          <p:nvPr/>
        </p:nvSpPr>
        <p:spPr>
          <a:xfrm>
            <a:off x="8352482" y="3466546"/>
            <a:ext cx="2574681" cy="2310248"/>
          </a:xfrm>
          <a:prstGeom prst="rect">
            <a:avLst/>
          </a:prstGeom>
          <a:noFill/>
        </p:spPr>
        <p:txBody>
          <a:bodyPr wrap="square" rtlCol="0">
            <a:noAutofit/>
          </a:bodyPr>
          <a:lstStyle>
            <a:defPPr>
              <a:defRPr lang="zh-CN"/>
            </a:defPPr>
            <a:lvl1pPr>
              <a:lnSpc>
                <a:spcPct val="130000"/>
              </a:lnSpc>
              <a:defRPr sz="1400"/>
            </a:lvl1pPr>
          </a:lstStyle>
          <a:p>
            <a:r>
              <a:rPr lang="en-US" altLang="zh-CN" dirty="0">
                <a:latin typeface="思源黑体 CN Normal" panose="020B0400000000000000" pitchFamily="34" charset="-122"/>
              </a:rPr>
              <a:t>《</a:t>
            </a:r>
            <a:r>
              <a:rPr lang="zh-CN" altLang="en-US" dirty="0">
                <a:latin typeface="思源黑体 CN Normal" panose="020B0400000000000000" pitchFamily="34" charset="-122"/>
              </a:rPr>
              <a:t>淮南子</a:t>
            </a:r>
            <a:r>
              <a:rPr lang="en-US" altLang="zh-CN" dirty="0">
                <a:latin typeface="思源黑体 CN Normal" panose="020B0400000000000000" pitchFamily="34" charset="-122"/>
              </a:rPr>
              <a:t>》</a:t>
            </a:r>
            <a:r>
              <a:rPr lang="zh-CN" altLang="en-US" dirty="0">
                <a:latin typeface="思源黑体 CN Normal" panose="020B0400000000000000" pitchFamily="34" charset="-122"/>
              </a:rPr>
              <a:t>：逮至尧之时，十日并出，焦禾稼，杀 草木，而民无所食。猰貐、凿齿、九婴、大风、封豨、修蛇皆为民害。尧乃使羿诛凿齿于畴华之野，杀九婴于凶水，缴大风于青丘之泽，上射十日而下杀猰貐，断修蛇于洞庭，禽封豨于桑林。</a:t>
            </a:r>
          </a:p>
        </p:txBody>
      </p:sp>
      <p:pic>
        <p:nvPicPr>
          <p:cNvPr id="19" name="图形 18" descr="弓箭 轮廓">
            <a:extLst>
              <a:ext uri="{FF2B5EF4-FFF2-40B4-BE49-F238E27FC236}">
                <a16:creationId xmlns:a16="http://schemas.microsoft.com/office/drawing/2014/main" id="{906487F2-616D-98EE-34C4-E5BD97A1E8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2391" y="2102939"/>
            <a:ext cx="746941" cy="746941"/>
          </a:xfrm>
          <a:prstGeom prst="rect">
            <a:avLst/>
          </a:prstGeom>
        </p:spPr>
      </p:pic>
      <p:sp>
        <p:nvSpPr>
          <p:cNvPr id="20" name="矩形: 圆角 19">
            <a:extLst>
              <a:ext uri="{FF2B5EF4-FFF2-40B4-BE49-F238E27FC236}">
                <a16:creationId xmlns:a16="http://schemas.microsoft.com/office/drawing/2014/main" id="{68DB9144-EE0E-2253-2C42-2B95211E30A0}"/>
              </a:ext>
            </a:extLst>
          </p:cNvPr>
          <p:cNvSpPr/>
          <p:nvPr/>
        </p:nvSpPr>
        <p:spPr>
          <a:xfrm>
            <a:off x="5255058" y="1855894"/>
            <a:ext cx="2109296" cy="789709"/>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1" name="Freeform 29">
            <a:extLst>
              <a:ext uri="{FF2B5EF4-FFF2-40B4-BE49-F238E27FC236}">
                <a16:creationId xmlns:a16="http://schemas.microsoft.com/office/drawing/2014/main" id="{DA03AA0E-0477-4E44-8DFA-32FA7B0EC3AA}"/>
              </a:ext>
            </a:extLst>
          </p:cNvPr>
          <p:cNvSpPr/>
          <p:nvPr/>
        </p:nvSpPr>
        <p:spPr>
          <a:xfrm>
            <a:off x="4702896" y="1980585"/>
            <a:ext cx="2786208" cy="4085071"/>
          </a:xfrm>
          <a:custGeom>
            <a:avLst/>
            <a:gdLst/>
            <a:ahLst/>
            <a:cxnLst/>
            <a:rect l="0" t="0" r="0" b="0"/>
            <a:pathLst>
              <a:path w="2786208" h="4085071">
                <a:moveTo>
                  <a:pt x="194226" y="0"/>
                </a:moveTo>
                <a:lnTo>
                  <a:pt x="1252968" y="0"/>
                </a:lnTo>
                <a:cubicBezTo>
                  <a:pt x="1294980" y="0"/>
                  <a:pt x="1333170" y="24354"/>
                  <a:pt x="1350891" y="62447"/>
                </a:cubicBezTo>
                <a:lnTo>
                  <a:pt x="1546898" y="483797"/>
                </a:lnTo>
                <a:cubicBezTo>
                  <a:pt x="1564619" y="521890"/>
                  <a:pt x="1602809" y="546244"/>
                  <a:pt x="1644821" y="546244"/>
                </a:cubicBezTo>
                <a:lnTo>
                  <a:pt x="2678207" y="546244"/>
                </a:lnTo>
                <a:cubicBezTo>
                  <a:pt x="2737823" y="546244"/>
                  <a:pt x="2786207" y="594628"/>
                  <a:pt x="2786207" y="654244"/>
                </a:cubicBezTo>
                <a:lnTo>
                  <a:pt x="2786207" y="3890844"/>
                </a:lnTo>
                <a:cubicBezTo>
                  <a:pt x="2786207" y="3998112"/>
                  <a:pt x="2699249" y="4085070"/>
                  <a:pt x="2591981" y="4085070"/>
                </a:cubicBezTo>
                <a:lnTo>
                  <a:pt x="194226" y="4085070"/>
                </a:lnTo>
                <a:cubicBezTo>
                  <a:pt x="86958" y="4085070"/>
                  <a:pt x="0" y="3998112"/>
                  <a:pt x="0" y="3890844"/>
                </a:cubicBezTo>
                <a:lnTo>
                  <a:pt x="0" y="194226"/>
                </a:lnTo>
                <a:cubicBezTo>
                  <a:pt x="0" y="86958"/>
                  <a:pt x="86958" y="0"/>
                  <a:pt x="194226" y="0"/>
                </a:cubicBezTo>
                <a:close/>
              </a:path>
            </a:pathLst>
          </a:custGeom>
          <a:solidFill>
            <a:srgbClr val="FFFFFF"/>
          </a:solidFill>
          <a:ln w="19050">
            <a:solidFill>
              <a:schemeClr val="accent3">
                <a:lumMod val="60000"/>
                <a:lumOff val="40000"/>
              </a:schemeClr>
            </a:solidFill>
          </a:ln>
          <a:effectLst>
            <a:outerShdw blurRad="88900" dist="38100" dir="16200000"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22" name="文本框 21">
            <a:extLst>
              <a:ext uri="{FF2B5EF4-FFF2-40B4-BE49-F238E27FC236}">
                <a16:creationId xmlns:a16="http://schemas.microsoft.com/office/drawing/2014/main" id="{D5C3E75B-4406-C6EC-A465-3F81383E4DBC}"/>
              </a:ext>
            </a:extLst>
          </p:cNvPr>
          <p:cNvSpPr txBox="1"/>
          <p:nvPr/>
        </p:nvSpPr>
        <p:spPr>
          <a:xfrm>
            <a:off x="6127541" y="1839745"/>
            <a:ext cx="1164135" cy="713045"/>
          </a:xfrm>
          <a:prstGeom prst="rect">
            <a:avLst/>
          </a:prstGeom>
          <a:noFill/>
          <a:ln w="3175">
            <a:noFill/>
          </a:ln>
        </p:spPr>
        <p:txBody>
          <a:bodyPr vert="horz" wrap="square" rtlCol="0">
            <a:noAutofit/>
          </a:bodyPr>
          <a:lstStyle/>
          <a:p>
            <a:pPr algn="r"/>
            <a:r>
              <a:rPr lang="en-US" altLang="zh-CN" sz="4400" dirty="0">
                <a:ln w="19050">
                  <a:noFill/>
                </a:ln>
                <a:latin typeface="优设标题黑" panose="00000500000000000000" pitchFamily="2" charset="-122"/>
                <a:ea typeface="优设标题黑" panose="00000500000000000000" pitchFamily="2" charset="-122"/>
              </a:rPr>
              <a:t>02</a:t>
            </a:r>
            <a:endParaRPr lang="zh-CN" altLang="en-US" sz="4400" dirty="0">
              <a:ln w="19050">
                <a:noFill/>
              </a:ln>
              <a:latin typeface="优设标题黑" panose="00000500000000000000" pitchFamily="2" charset="-122"/>
              <a:ea typeface="优设标题黑" panose="00000500000000000000" pitchFamily="2" charset="-122"/>
            </a:endParaRPr>
          </a:p>
        </p:txBody>
      </p:sp>
      <p:sp>
        <p:nvSpPr>
          <p:cNvPr id="23" name="文本框 22">
            <a:extLst>
              <a:ext uri="{FF2B5EF4-FFF2-40B4-BE49-F238E27FC236}">
                <a16:creationId xmlns:a16="http://schemas.microsoft.com/office/drawing/2014/main" id="{3F9E1F05-6389-8808-BA87-FF352C719400}"/>
              </a:ext>
            </a:extLst>
          </p:cNvPr>
          <p:cNvSpPr txBox="1"/>
          <p:nvPr/>
        </p:nvSpPr>
        <p:spPr>
          <a:xfrm>
            <a:off x="4808660" y="2868730"/>
            <a:ext cx="2443576" cy="523220"/>
          </a:xfrm>
          <a:prstGeom prst="rect">
            <a:avLst/>
          </a:prstGeom>
          <a:noFill/>
        </p:spPr>
        <p:txBody>
          <a:bodyPr wrap="square" rtlCol="0">
            <a:noAutofit/>
          </a:bodyPr>
          <a:lstStyle/>
          <a:p>
            <a:r>
              <a:rPr lang="zh-CN" altLang="en-US" sz="2800" dirty="0">
                <a:latin typeface="+mj-ea"/>
                <a:ea typeface="+mj-ea"/>
              </a:rPr>
              <a:t>女娲补天</a:t>
            </a:r>
            <a:endParaRPr lang="en-US" altLang="zh-CN" sz="2800" b="0" dirty="0">
              <a:effectLst/>
              <a:latin typeface="+mj-ea"/>
              <a:ea typeface="+mj-ea"/>
            </a:endParaRPr>
          </a:p>
        </p:txBody>
      </p:sp>
      <p:cxnSp>
        <p:nvCxnSpPr>
          <p:cNvPr id="24" name="直接连接符 23">
            <a:extLst>
              <a:ext uri="{FF2B5EF4-FFF2-40B4-BE49-F238E27FC236}">
                <a16:creationId xmlns:a16="http://schemas.microsoft.com/office/drawing/2014/main" id="{18F9C665-C6E9-2115-BFC7-3380DC766268}"/>
              </a:ext>
            </a:extLst>
          </p:cNvPr>
          <p:cNvCxnSpPr>
            <a:cxnSpLocks/>
          </p:cNvCxnSpPr>
          <p:nvPr/>
        </p:nvCxnSpPr>
        <p:spPr>
          <a:xfrm>
            <a:off x="4912570" y="3391950"/>
            <a:ext cx="17140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265678DA-53CE-3678-0F37-3F43BEE10920}"/>
              </a:ext>
            </a:extLst>
          </p:cNvPr>
          <p:cNvSpPr txBox="1"/>
          <p:nvPr/>
        </p:nvSpPr>
        <p:spPr>
          <a:xfrm>
            <a:off x="4808660" y="3466546"/>
            <a:ext cx="2574681" cy="2310248"/>
          </a:xfrm>
          <a:prstGeom prst="rect">
            <a:avLst/>
          </a:prstGeom>
          <a:noFill/>
        </p:spPr>
        <p:txBody>
          <a:bodyPr wrap="square" rtlCol="0">
            <a:noAutofit/>
          </a:bodyPr>
          <a:lstStyle>
            <a:defPPr>
              <a:defRPr lang="zh-CN"/>
            </a:defPPr>
            <a:lvl1pPr>
              <a:lnSpc>
                <a:spcPct val="130000"/>
              </a:lnSpc>
              <a:defRPr sz="1400"/>
            </a:lvl1pPr>
          </a:lstStyle>
          <a:p>
            <a:r>
              <a:rPr lang="en-US" altLang="zh-CN" dirty="0">
                <a:latin typeface="思源黑体 CN Normal" panose="020B0400000000000000" pitchFamily="34" charset="-122"/>
              </a:rPr>
              <a:t>《</a:t>
            </a:r>
            <a:r>
              <a:rPr lang="zh-CN" altLang="en-US" dirty="0">
                <a:latin typeface="思源黑体 CN Normal" panose="020B0400000000000000" pitchFamily="34" charset="-122"/>
              </a:rPr>
              <a:t>列子</a:t>
            </a:r>
            <a:r>
              <a:rPr lang="en-US" altLang="zh-CN" dirty="0">
                <a:latin typeface="思源黑体 CN Normal" panose="020B0400000000000000" pitchFamily="34" charset="-122"/>
              </a:rPr>
              <a:t>·</a:t>
            </a:r>
            <a:r>
              <a:rPr lang="zh-CN" altLang="en-US" dirty="0">
                <a:latin typeface="思源黑体 CN Normal" panose="020B0400000000000000" pitchFamily="34" charset="-122"/>
              </a:rPr>
              <a:t>汤问</a:t>
            </a:r>
            <a:r>
              <a:rPr lang="en-US" altLang="zh-CN" dirty="0">
                <a:latin typeface="思源黑体 CN Normal" panose="020B0400000000000000" pitchFamily="34" charset="-122"/>
              </a:rPr>
              <a:t>》:"</a:t>
            </a:r>
            <a:r>
              <a:rPr lang="zh-CN" altLang="en-US" dirty="0">
                <a:latin typeface="思源黑体 CN Normal" panose="020B0400000000000000" pitchFamily="34" charset="-122"/>
              </a:rPr>
              <a:t>天地亦物也。物有不足，故昔者女娲氏炼五色石以补其阙</a:t>
            </a:r>
            <a:r>
              <a:rPr lang="en-US" altLang="zh-CN" dirty="0">
                <a:latin typeface="思源黑体 CN Normal" panose="020B0400000000000000" pitchFamily="34" charset="-122"/>
              </a:rPr>
              <a:t>;</a:t>
            </a:r>
            <a:r>
              <a:rPr lang="zh-CN" altLang="en-US" dirty="0">
                <a:latin typeface="思源黑体 CN Normal" panose="020B0400000000000000" pitchFamily="34" charset="-122"/>
              </a:rPr>
              <a:t>断鳌之足以立四极。其后共工氏与颛顼争为帝，怒而触不周之山，折天柱，绝地维，故天倾西北，日月辰星就焉</a:t>
            </a:r>
            <a:r>
              <a:rPr lang="en-US" altLang="zh-CN" dirty="0">
                <a:latin typeface="思源黑体 CN Normal" panose="020B0400000000000000" pitchFamily="34" charset="-122"/>
              </a:rPr>
              <a:t>;</a:t>
            </a:r>
            <a:r>
              <a:rPr lang="zh-CN" altLang="en-US" dirty="0">
                <a:latin typeface="思源黑体 CN Normal" panose="020B0400000000000000" pitchFamily="34" charset="-122"/>
              </a:rPr>
              <a:t>地不满东南，故百川水潦归焉。</a:t>
            </a:r>
            <a:r>
              <a:rPr lang="en-US" altLang="zh-CN" dirty="0">
                <a:latin typeface="思源黑体 CN Normal" panose="020B0400000000000000" pitchFamily="34" charset="-122"/>
              </a:rPr>
              <a:t>"</a:t>
            </a:r>
            <a:endParaRPr lang="zh-CN" altLang="en-US" dirty="0">
              <a:latin typeface="思源黑体 CN Normal" panose="020B0400000000000000" pitchFamily="34" charset="-122"/>
            </a:endParaRPr>
          </a:p>
        </p:txBody>
      </p:sp>
      <p:pic>
        <p:nvPicPr>
          <p:cNvPr id="26" name="图形 25" descr="地球 轮廓">
            <a:extLst>
              <a:ext uri="{FF2B5EF4-FFF2-40B4-BE49-F238E27FC236}">
                <a16:creationId xmlns:a16="http://schemas.microsoft.com/office/drawing/2014/main" id="{5F90E093-2C79-2EB3-1198-D3E9252EF7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9904" y="1998978"/>
            <a:ext cx="851831" cy="851831"/>
          </a:xfrm>
          <a:prstGeom prst="rect">
            <a:avLst/>
          </a:prstGeom>
        </p:spPr>
      </p:pic>
      <p:pic>
        <p:nvPicPr>
          <p:cNvPr id="27" name="图形 26" descr="太阳系 轮廓">
            <a:extLst>
              <a:ext uri="{FF2B5EF4-FFF2-40B4-BE49-F238E27FC236}">
                <a16:creationId xmlns:a16="http://schemas.microsoft.com/office/drawing/2014/main" id="{7622BC56-F9EA-9897-17C4-4FD25A8638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0512" y="1998977"/>
            <a:ext cx="832677" cy="832677"/>
          </a:xfrm>
          <a:prstGeom prst="rect">
            <a:avLst/>
          </a:prstGeom>
        </p:spPr>
      </p:pic>
    </p:spTree>
    <p:extLst>
      <p:ext uri="{BB962C8B-B14F-4D97-AF65-F5344CB8AC3E}">
        <p14:creationId xmlns:p14="http://schemas.microsoft.com/office/powerpoint/2010/main" val="754257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0791DF29-4EB9-167E-55AC-932FA874A738}"/>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22" name="文本框 21">
            <a:extLst>
              <a:ext uri="{FF2B5EF4-FFF2-40B4-BE49-F238E27FC236}">
                <a16:creationId xmlns:a16="http://schemas.microsoft.com/office/drawing/2014/main" id="{A5D2BA7F-049F-FB4A-3D2E-F895DB7B2A71}"/>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grpSp>
        <p:nvGrpSpPr>
          <p:cNvPr id="2" name="组合 1">
            <a:extLst>
              <a:ext uri="{FF2B5EF4-FFF2-40B4-BE49-F238E27FC236}">
                <a16:creationId xmlns:a16="http://schemas.microsoft.com/office/drawing/2014/main" id="{B39EC0BA-03DC-FFA3-5523-0949464FEB3D}"/>
              </a:ext>
            </a:extLst>
          </p:cNvPr>
          <p:cNvGrpSpPr/>
          <p:nvPr/>
        </p:nvGrpSpPr>
        <p:grpSpPr>
          <a:xfrm>
            <a:off x="1086473" y="556179"/>
            <a:ext cx="2726991" cy="790420"/>
            <a:chOff x="1086473" y="556179"/>
            <a:chExt cx="2726991" cy="790420"/>
          </a:xfrm>
        </p:grpSpPr>
        <p:sp>
          <p:nvSpPr>
            <p:cNvPr id="3" name="文本框 2">
              <a:extLst>
                <a:ext uri="{FF2B5EF4-FFF2-40B4-BE49-F238E27FC236}">
                  <a16:creationId xmlns:a16="http://schemas.microsoft.com/office/drawing/2014/main" id="{181C75C5-0ADE-C65E-E4CC-434223FB7AC8}"/>
                </a:ext>
              </a:extLst>
            </p:cNvPr>
            <p:cNvSpPr txBox="1"/>
            <p:nvPr/>
          </p:nvSpPr>
          <p:spPr>
            <a:xfrm>
              <a:off x="1128096" y="556179"/>
              <a:ext cx="2685368" cy="680034"/>
            </a:xfrm>
            <a:prstGeom prst="rect">
              <a:avLst/>
            </a:prstGeom>
            <a:noFill/>
            <a:ln w="3175">
              <a:noFill/>
            </a:ln>
          </p:spPr>
          <p:txBody>
            <a:bodyPr wrap="none" rtlCol="0">
              <a:noAutofit/>
            </a:bodyPr>
            <a:lstStyle/>
            <a:p>
              <a:r>
                <a:rPr lang="zh-CN" altLang="en-US" sz="4000" dirty="0">
                  <a:ln w="19050">
                    <a:noFill/>
                  </a:ln>
                  <a:solidFill>
                    <a:schemeClr val="accent3">
                      <a:lumMod val="60000"/>
                      <a:lumOff val="40000"/>
                    </a:schemeClr>
                  </a:solidFill>
                  <a:latin typeface="优设标题黑" panose="00000500000000000000" pitchFamily="2" charset="-122"/>
                  <a:ea typeface="优设标题黑" panose="00000500000000000000" pitchFamily="2" charset="-122"/>
                </a:rPr>
                <a:t>西方传说</a:t>
              </a:r>
            </a:p>
          </p:txBody>
        </p:sp>
        <p:sp>
          <p:nvSpPr>
            <p:cNvPr id="4" name="文本框 3">
              <a:extLst>
                <a:ext uri="{FF2B5EF4-FFF2-40B4-BE49-F238E27FC236}">
                  <a16:creationId xmlns:a16="http://schemas.microsoft.com/office/drawing/2014/main" id="{8B4D47F7-3513-4B20-C820-537AC8AC171F}"/>
                </a:ext>
              </a:extLst>
            </p:cNvPr>
            <p:cNvSpPr txBox="1"/>
            <p:nvPr/>
          </p:nvSpPr>
          <p:spPr>
            <a:xfrm>
              <a:off x="1086473" y="1092415"/>
              <a:ext cx="2685368" cy="254184"/>
            </a:xfrm>
            <a:prstGeom prst="rect">
              <a:avLst/>
            </a:prstGeom>
            <a:noFill/>
          </p:spPr>
          <p:txBody>
            <a:bodyPr wrap="square" rtlCol="0">
              <a:noAutofit/>
            </a:bodyPr>
            <a:lstStyle>
              <a:defPPr>
                <a:defRPr lang="zh-CN"/>
              </a:defPPr>
              <a:lvl1pPr algn="dist">
                <a:defRPr sz="2800" b="0">
                  <a:effectLst/>
                  <a:latin typeface="+mj-ea"/>
                  <a:ea typeface="+mj-ea"/>
                </a:defRPr>
              </a:lvl1pPr>
            </a:lstStyle>
            <a:p>
              <a:r>
                <a:rPr lang="en-US" altLang="zh-CN" sz="1200" dirty="0">
                  <a:solidFill>
                    <a:schemeClr val="accent3">
                      <a:lumMod val="60000"/>
                      <a:lumOff val="40000"/>
                    </a:schemeClr>
                  </a:solidFill>
                  <a:latin typeface="+mn-ea"/>
                  <a:ea typeface="+mn-ea"/>
                </a:rPr>
                <a:t>XIFANGCHUANSHUO</a:t>
              </a:r>
              <a:endParaRPr lang="zh-CN" altLang="en-US" sz="1200" dirty="0">
                <a:solidFill>
                  <a:schemeClr val="accent3">
                    <a:lumMod val="60000"/>
                    <a:lumOff val="40000"/>
                  </a:schemeClr>
                </a:solidFill>
                <a:latin typeface="+mn-ea"/>
                <a:ea typeface="+mn-ea"/>
              </a:endParaRPr>
            </a:p>
          </p:txBody>
        </p:sp>
      </p:grpSp>
      <p:sp>
        <p:nvSpPr>
          <p:cNvPr id="6" name="直角三角形 5">
            <a:extLst>
              <a:ext uri="{FF2B5EF4-FFF2-40B4-BE49-F238E27FC236}">
                <a16:creationId xmlns:a16="http://schemas.microsoft.com/office/drawing/2014/main" id="{AE860388-0DB2-8C57-7609-217419E62A41}"/>
              </a:ext>
            </a:extLst>
          </p:cNvPr>
          <p:cNvSpPr/>
          <p:nvPr/>
        </p:nvSpPr>
        <p:spPr>
          <a:xfrm flipV="1">
            <a:off x="1084700" y="1843017"/>
            <a:ext cx="1655762" cy="1655762"/>
          </a:xfrm>
          <a:prstGeom prst="rtTriangle">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 name="任意多边形: 形状 6">
            <a:extLst>
              <a:ext uri="{FF2B5EF4-FFF2-40B4-BE49-F238E27FC236}">
                <a16:creationId xmlns:a16="http://schemas.microsoft.com/office/drawing/2014/main" id="{1A338964-0211-9479-6B54-775E0E4DEB70}"/>
              </a:ext>
            </a:extLst>
          </p:cNvPr>
          <p:cNvSpPr/>
          <p:nvPr/>
        </p:nvSpPr>
        <p:spPr>
          <a:xfrm>
            <a:off x="1223345" y="1842898"/>
            <a:ext cx="9876455" cy="1656000"/>
          </a:xfrm>
          <a:custGeom>
            <a:avLst/>
            <a:gdLst>
              <a:gd name="connsiteX0" fmla="*/ 1971268 w 9876455"/>
              <a:gd name="connsiteY0" fmla="*/ 0 h 1656000"/>
              <a:gd name="connsiteX1" fmla="*/ 9876455 w 9876455"/>
              <a:gd name="connsiteY1" fmla="*/ 0 h 1656000"/>
              <a:gd name="connsiteX2" fmla="*/ 9876455 w 9876455"/>
              <a:gd name="connsiteY2" fmla="*/ 1656000 h 1656000"/>
              <a:gd name="connsiteX3" fmla="*/ 1971268 w 9876455"/>
              <a:gd name="connsiteY3" fmla="*/ 1656000 h 1656000"/>
              <a:gd name="connsiteX4" fmla="*/ 1971268 w 9876455"/>
              <a:gd name="connsiteY4" fmla="*/ 1655763 h 1656000"/>
              <a:gd name="connsiteX5" fmla="*/ 0 w 9876455"/>
              <a:gd name="connsiteY5" fmla="*/ 1655763 h 1656000"/>
              <a:gd name="connsiteX6" fmla="*/ 1663130 w 9876455"/>
              <a:gd name="connsiteY6" fmla="*/ 1 h 1656000"/>
              <a:gd name="connsiteX7" fmla="*/ 1971268 w 9876455"/>
              <a:gd name="connsiteY7" fmla="*/ 1 h 16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76455" h="1656000">
                <a:moveTo>
                  <a:pt x="1971268" y="0"/>
                </a:moveTo>
                <a:lnTo>
                  <a:pt x="9876455" y="0"/>
                </a:lnTo>
                <a:lnTo>
                  <a:pt x="9876455" y="1656000"/>
                </a:lnTo>
                <a:lnTo>
                  <a:pt x="1971268" y="1656000"/>
                </a:lnTo>
                <a:lnTo>
                  <a:pt x="1971268" y="1655763"/>
                </a:lnTo>
                <a:lnTo>
                  <a:pt x="0" y="1655763"/>
                </a:lnTo>
                <a:lnTo>
                  <a:pt x="1663130" y="1"/>
                </a:lnTo>
                <a:lnTo>
                  <a:pt x="1971268" y="1"/>
                </a:lnTo>
                <a:close/>
              </a:path>
            </a:pathLst>
          </a:cu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椭圆 7">
            <a:extLst>
              <a:ext uri="{FF2B5EF4-FFF2-40B4-BE49-F238E27FC236}">
                <a16:creationId xmlns:a16="http://schemas.microsoft.com/office/drawing/2014/main" id="{D0D5A976-AB26-F3AD-A983-8413A8CBA0F2}"/>
              </a:ext>
            </a:extLst>
          </p:cNvPr>
          <p:cNvSpPr/>
          <p:nvPr/>
        </p:nvSpPr>
        <p:spPr>
          <a:xfrm>
            <a:off x="1426635" y="2070457"/>
            <a:ext cx="1200883" cy="1200883"/>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文本框 8">
            <a:extLst>
              <a:ext uri="{FF2B5EF4-FFF2-40B4-BE49-F238E27FC236}">
                <a16:creationId xmlns:a16="http://schemas.microsoft.com/office/drawing/2014/main" id="{C76BEDE8-372D-1FC5-0E10-C04B67E781E6}"/>
              </a:ext>
            </a:extLst>
          </p:cNvPr>
          <p:cNvSpPr txBox="1"/>
          <p:nvPr/>
        </p:nvSpPr>
        <p:spPr>
          <a:xfrm>
            <a:off x="1403496" y="2230007"/>
            <a:ext cx="1247160" cy="881783"/>
          </a:xfrm>
          <a:prstGeom prst="rect">
            <a:avLst/>
          </a:prstGeom>
          <a:noFill/>
          <a:ln w="3175">
            <a:noFill/>
          </a:ln>
        </p:spPr>
        <p:txBody>
          <a:bodyPr wrap="none" rtlCol="0">
            <a:noAutofit/>
          </a:bodyPr>
          <a:lstStyle/>
          <a:p>
            <a:pPr algn="ctr"/>
            <a:r>
              <a:rPr lang="en-US" altLang="zh-CN" sz="5400" dirty="0">
                <a:ln w="19050">
                  <a:noFill/>
                </a:ln>
                <a:solidFill>
                  <a:schemeClr val="bg1"/>
                </a:solidFill>
                <a:latin typeface="优设标题黑" panose="00000500000000000000" pitchFamily="2" charset="-122"/>
                <a:ea typeface="优设标题黑" panose="00000500000000000000" pitchFamily="2" charset="-122"/>
              </a:rPr>
              <a:t>01</a:t>
            </a:r>
            <a:endParaRPr lang="zh-CN" altLang="en-US" sz="5400" dirty="0">
              <a:ln w="19050">
                <a:noFill/>
              </a:ln>
              <a:solidFill>
                <a:schemeClr val="bg1"/>
              </a:solidFill>
              <a:latin typeface="优设标题黑" panose="00000500000000000000" pitchFamily="2" charset="-122"/>
              <a:ea typeface="优设标题黑" panose="00000500000000000000" pitchFamily="2" charset="-122"/>
            </a:endParaRPr>
          </a:p>
        </p:txBody>
      </p:sp>
      <p:sp>
        <p:nvSpPr>
          <p:cNvPr id="10" name="直角三角形 9">
            <a:extLst>
              <a:ext uri="{FF2B5EF4-FFF2-40B4-BE49-F238E27FC236}">
                <a16:creationId xmlns:a16="http://schemas.microsoft.com/office/drawing/2014/main" id="{89C21A44-3270-0E40-D014-61232F8F388C}"/>
              </a:ext>
            </a:extLst>
          </p:cNvPr>
          <p:cNvSpPr/>
          <p:nvPr/>
        </p:nvSpPr>
        <p:spPr>
          <a:xfrm flipH="1" flipV="1">
            <a:off x="9444038" y="4014717"/>
            <a:ext cx="1655762" cy="1655762"/>
          </a:xfrm>
          <a:prstGeom prst="rtTriangle">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任意多边形: 形状 10">
            <a:extLst>
              <a:ext uri="{FF2B5EF4-FFF2-40B4-BE49-F238E27FC236}">
                <a16:creationId xmlns:a16="http://schemas.microsoft.com/office/drawing/2014/main" id="{36D0CD1A-7B2D-62D5-1D86-22E1A0D2B3E7}"/>
              </a:ext>
            </a:extLst>
          </p:cNvPr>
          <p:cNvSpPr/>
          <p:nvPr/>
        </p:nvSpPr>
        <p:spPr>
          <a:xfrm flipH="1">
            <a:off x="1084700" y="4014598"/>
            <a:ext cx="9876455" cy="1656000"/>
          </a:xfrm>
          <a:custGeom>
            <a:avLst/>
            <a:gdLst>
              <a:gd name="connsiteX0" fmla="*/ 1971268 w 9876455"/>
              <a:gd name="connsiteY0" fmla="*/ 0 h 1656000"/>
              <a:gd name="connsiteX1" fmla="*/ 9876455 w 9876455"/>
              <a:gd name="connsiteY1" fmla="*/ 0 h 1656000"/>
              <a:gd name="connsiteX2" fmla="*/ 9876455 w 9876455"/>
              <a:gd name="connsiteY2" fmla="*/ 1656000 h 1656000"/>
              <a:gd name="connsiteX3" fmla="*/ 1971268 w 9876455"/>
              <a:gd name="connsiteY3" fmla="*/ 1656000 h 1656000"/>
              <a:gd name="connsiteX4" fmla="*/ 1971268 w 9876455"/>
              <a:gd name="connsiteY4" fmla="*/ 1655763 h 1656000"/>
              <a:gd name="connsiteX5" fmla="*/ 0 w 9876455"/>
              <a:gd name="connsiteY5" fmla="*/ 1655763 h 1656000"/>
              <a:gd name="connsiteX6" fmla="*/ 1663130 w 9876455"/>
              <a:gd name="connsiteY6" fmla="*/ 1 h 1656000"/>
              <a:gd name="connsiteX7" fmla="*/ 1971268 w 9876455"/>
              <a:gd name="connsiteY7" fmla="*/ 1 h 16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76455" h="1656000">
                <a:moveTo>
                  <a:pt x="1971268" y="0"/>
                </a:moveTo>
                <a:lnTo>
                  <a:pt x="9876455" y="0"/>
                </a:lnTo>
                <a:lnTo>
                  <a:pt x="9876455" y="1656000"/>
                </a:lnTo>
                <a:lnTo>
                  <a:pt x="1971268" y="1656000"/>
                </a:lnTo>
                <a:lnTo>
                  <a:pt x="1971268" y="1655763"/>
                </a:lnTo>
                <a:lnTo>
                  <a:pt x="0" y="1655763"/>
                </a:lnTo>
                <a:lnTo>
                  <a:pt x="1663130" y="1"/>
                </a:lnTo>
                <a:lnTo>
                  <a:pt x="1971268" y="1"/>
                </a:lnTo>
                <a:close/>
              </a:path>
            </a:pathLst>
          </a:cu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椭圆 11">
            <a:extLst>
              <a:ext uri="{FF2B5EF4-FFF2-40B4-BE49-F238E27FC236}">
                <a16:creationId xmlns:a16="http://schemas.microsoft.com/office/drawing/2014/main" id="{74384A0A-84EF-5AF3-7D4C-AC44778C8E23}"/>
              </a:ext>
            </a:extLst>
          </p:cNvPr>
          <p:cNvSpPr/>
          <p:nvPr/>
        </p:nvSpPr>
        <p:spPr>
          <a:xfrm>
            <a:off x="9556982" y="4242157"/>
            <a:ext cx="1200883" cy="1200883"/>
          </a:xfrm>
          <a:prstGeom prst="ellipse">
            <a:avLst/>
          </a:prstGeom>
          <a:gradFill flip="none" rotWithShape="1">
            <a:gsLst>
              <a:gs pos="98000">
                <a:schemeClr val="accent3">
                  <a:lumMod val="75000"/>
                </a:schemeClr>
              </a:gs>
              <a:gs pos="0">
                <a:schemeClr val="accent3">
                  <a:lumMod val="60000"/>
                  <a:lumOff val="40000"/>
                </a:schemeClr>
              </a:gs>
            </a:gsLst>
            <a:lin ang="2700000" scaled="1"/>
            <a:tileRect/>
          </a:gradFill>
          <a:ln>
            <a:noFill/>
          </a:ln>
          <a:effectLst>
            <a:outerShdw blurRad="88900" sx="102000" sy="102000" algn="c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 name="文本框 12">
            <a:extLst>
              <a:ext uri="{FF2B5EF4-FFF2-40B4-BE49-F238E27FC236}">
                <a16:creationId xmlns:a16="http://schemas.microsoft.com/office/drawing/2014/main" id="{2D30F1FF-FDFC-4A1F-419C-1C6EE2AD7D21}"/>
              </a:ext>
            </a:extLst>
          </p:cNvPr>
          <p:cNvSpPr txBox="1"/>
          <p:nvPr/>
        </p:nvSpPr>
        <p:spPr>
          <a:xfrm flipH="1">
            <a:off x="9533844" y="4401707"/>
            <a:ext cx="1247160" cy="881783"/>
          </a:xfrm>
          <a:prstGeom prst="rect">
            <a:avLst/>
          </a:prstGeom>
          <a:noFill/>
          <a:ln w="3175">
            <a:noFill/>
          </a:ln>
        </p:spPr>
        <p:txBody>
          <a:bodyPr wrap="none" rtlCol="0">
            <a:noAutofit/>
          </a:bodyPr>
          <a:lstStyle/>
          <a:p>
            <a:pPr algn="ctr"/>
            <a:r>
              <a:rPr lang="en-US" altLang="zh-CN" sz="5400" dirty="0">
                <a:ln w="19050">
                  <a:noFill/>
                </a:ln>
                <a:solidFill>
                  <a:schemeClr val="bg1"/>
                </a:solidFill>
                <a:latin typeface="优设标题黑" panose="00000500000000000000" pitchFamily="2" charset="-122"/>
                <a:ea typeface="优设标题黑" panose="00000500000000000000" pitchFamily="2" charset="-122"/>
              </a:rPr>
              <a:t>02</a:t>
            </a:r>
            <a:endParaRPr lang="zh-CN" altLang="en-US" sz="5400" dirty="0">
              <a:ln w="19050">
                <a:noFill/>
              </a:ln>
              <a:solidFill>
                <a:schemeClr val="bg1"/>
              </a:solidFill>
              <a:latin typeface="优设标题黑" panose="00000500000000000000" pitchFamily="2" charset="-122"/>
              <a:ea typeface="优设标题黑" panose="00000500000000000000" pitchFamily="2" charset="-122"/>
            </a:endParaRPr>
          </a:p>
        </p:txBody>
      </p:sp>
      <p:sp>
        <p:nvSpPr>
          <p:cNvPr id="14" name="星形: 四角 13">
            <a:extLst>
              <a:ext uri="{FF2B5EF4-FFF2-40B4-BE49-F238E27FC236}">
                <a16:creationId xmlns:a16="http://schemas.microsoft.com/office/drawing/2014/main" id="{10049263-53D2-CC94-EA73-A8375359CDF8}"/>
              </a:ext>
            </a:extLst>
          </p:cNvPr>
          <p:cNvSpPr/>
          <p:nvPr/>
        </p:nvSpPr>
        <p:spPr>
          <a:xfrm flipH="1">
            <a:off x="1453984" y="2081424"/>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 name="星形: 四角 14">
            <a:extLst>
              <a:ext uri="{FF2B5EF4-FFF2-40B4-BE49-F238E27FC236}">
                <a16:creationId xmlns:a16="http://schemas.microsoft.com/office/drawing/2014/main" id="{E2BF528D-487C-6550-9AB6-F3A12C6D9BBE}"/>
              </a:ext>
            </a:extLst>
          </p:cNvPr>
          <p:cNvSpPr/>
          <p:nvPr/>
        </p:nvSpPr>
        <p:spPr>
          <a:xfrm flipH="1">
            <a:off x="10496853" y="4310406"/>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6" name="文本框 15">
            <a:extLst>
              <a:ext uri="{FF2B5EF4-FFF2-40B4-BE49-F238E27FC236}">
                <a16:creationId xmlns:a16="http://schemas.microsoft.com/office/drawing/2014/main" id="{0CDD440F-65B9-D687-2E61-1B9366333F39}"/>
              </a:ext>
            </a:extLst>
          </p:cNvPr>
          <p:cNvSpPr txBox="1"/>
          <p:nvPr/>
        </p:nvSpPr>
        <p:spPr>
          <a:xfrm>
            <a:off x="2788055" y="1993652"/>
            <a:ext cx="4747064" cy="523220"/>
          </a:xfrm>
          <a:prstGeom prst="rect">
            <a:avLst/>
          </a:prstGeom>
          <a:noFill/>
        </p:spPr>
        <p:txBody>
          <a:bodyPr wrap="square" rtlCol="0">
            <a:noAutofit/>
          </a:bodyPr>
          <a:lstStyle/>
          <a:p>
            <a:r>
              <a:rPr lang="zh-CN" altLang="en-US" sz="2800" b="0" dirty="0">
                <a:effectLst/>
                <a:latin typeface="+mj-ea"/>
                <a:ea typeface="+mj-ea"/>
              </a:rPr>
              <a:t>古希腊神人一体的神话体系</a:t>
            </a:r>
            <a:endParaRPr lang="en-US" altLang="zh-CN" sz="2800" b="0" dirty="0">
              <a:effectLst/>
              <a:latin typeface="+mj-ea"/>
              <a:ea typeface="+mj-ea"/>
            </a:endParaRPr>
          </a:p>
        </p:txBody>
      </p:sp>
      <p:sp>
        <p:nvSpPr>
          <p:cNvPr id="17" name="文本框 16">
            <a:extLst>
              <a:ext uri="{FF2B5EF4-FFF2-40B4-BE49-F238E27FC236}">
                <a16:creationId xmlns:a16="http://schemas.microsoft.com/office/drawing/2014/main" id="{CEB2DC84-599F-8D42-3B15-917F28BCD906}"/>
              </a:ext>
            </a:extLst>
          </p:cNvPr>
          <p:cNvSpPr txBox="1"/>
          <p:nvPr/>
        </p:nvSpPr>
        <p:spPr>
          <a:xfrm>
            <a:off x="2788055" y="2413105"/>
            <a:ext cx="8180600" cy="909864"/>
          </a:xfrm>
          <a:prstGeom prst="rect">
            <a:avLst/>
          </a:prstGeom>
          <a:noFill/>
        </p:spPr>
        <p:txBody>
          <a:bodyPr wrap="square" rtlCol="0">
            <a:noAutofit/>
          </a:bodyPr>
          <a:lstStyle>
            <a:defPPr>
              <a:defRPr lang="zh-CN"/>
            </a:defPPr>
            <a:lvl1pPr algn="r">
              <a:lnSpc>
                <a:spcPct val="130000"/>
              </a:lnSpc>
              <a:defRPr sz="1400"/>
            </a:lvl1pPr>
          </a:lstStyle>
          <a:p>
            <a:pPr algn="l"/>
            <a:r>
              <a:rPr lang="zh-CN" altLang="en-US" dirty="0">
                <a:latin typeface="思源黑体 CN Normal" panose="020B0400000000000000" pitchFamily="34" charset="-122"/>
              </a:rPr>
              <a:t>古希腊神人一体的神话体系，人虽然崇拜神，但神在人的眼中并无太多的神秘色彩，其祭祀程序也较为简明，并不需要许多专门的祭司人员去沟通神人关系，所以荷马史诗中虽出现一些祭司人名，但不存在一个专业的祭司阶层，在神意的解释方面，各人可以有自己的主张。</a:t>
            </a:r>
          </a:p>
        </p:txBody>
      </p:sp>
      <p:sp>
        <p:nvSpPr>
          <p:cNvPr id="18" name="文本框 17">
            <a:extLst>
              <a:ext uri="{FF2B5EF4-FFF2-40B4-BE49-F238E27FC236}">
                <a16:creationId xmlns:a16="http://schemas.microsoft.com/office/drawing/2014/main" id="{ECB59C8C-921D-B625-7173-0EDF80033CFF}"/>
              </a:ext>
            </a:extLst>
          </p:cNvPr>
          <p:cNvSpPr txBox="1"/>
          <p:nvPr/>
        </p:nvSpPr>
        <p:spPr>
          <a:xfrm flipH="1">
            <a:off x="6447099" y="4156885"/>
            <a:ext cx="2962639" cy="523220"/>
          </a:xfrm>
          <a:prstGeom prst="rect">
            <a:avLst/>
          </a:prstGeom>
          <a:noFill/>
        </p:spPr>
        <p:txBody>
          <a:bodyPr wrap="square" rtlCol="0">
            <a:noAutofit/>
          </a:bodyPr>
          <a:lstStyle/>
          <a:p>
            <a:pPr algn="r"/>
            <a:r>
              <a:rPr lang="zh-CN" altLang="en-US" sz="2800" dirty="0">
                <a:latin typeface="+mj-ea"/>
                <a:ea typeface="+mj-ea"/>
              </a:rPr>
              <a:t>天人相分宇宙观</a:t>
            </a:r>
            <a:endParaRPr lang="en-US" altLang="zh-CN" sz="2800" b="0" dirty="0">
              <a:effectLst/>
              <a:latin typeface="+mj-ea"/>
              <a:ea typeface="+mj-ea"/>
            </a:endParaRPr>
          </a:p>
        </p:txBody>
      </p:sp>
      <p:sp>
        <p:nvSpPr>
          <p:cNvPr id="19" name="文本框 18">
            <a:extLst>
              <a:ext uri="{FF2B5EF4-FFF2-40B4-BE49-F238E27FC236}">
                <a16:creationId xmlns:a16="http://schemas.microsoft.com/office/drawing/2014/main" id="{C7A0FE4B-33F8-5652-6B26-C5169CB05DE5}"/>
              </a:ext>
            </a:extLst>
          </p:cNvPr>
          <p:cNvSpPr txBox="1"/>
          <p:nvPr/>
        </p:nvSpPr>
        <p:spPr>
          <a:xfrm flipH="1">
            <a:off x="1229138" y="4576338"/>
            <a:ext cx="8180600" cy="909864"/>
          </a:xfrm>
          <a:prstGeom prst="rect">
            <a:avLst/>
          </a:prstGeom>
          <a:noFill/>
        </p:spPr>
        <p:txBody>
          <a:bodyPr wrap="square" rtlCol="0">
            <a:noAutofit/>
          </a:bodyPr>
          <a:lstStyle>
            <a:defPPr>
              <a:defRPr lang="zh-CN"/>
            </a:defPPr>
            <a:lvl1pPr>
              <a:lnSpc>
                <a:spcPct val="130000"/>
              </a:lnSpc>
              <a:defRPr sz="1400"/>
            </a:lvl1pPr>
          </a:lstStyle>
          <a:p>
            <a:pPr algn="r"/>
            <a:r>
              <a:rPr lang="zh-CN" altLang="en-US" dirty="0">
                <a:latin typeface="思源黑体 CN Normal" panose="020B0400000000000000" pitchFamily="34" charset="-122"/>
              </a:rPr>
              <a:t>天人相分宇宙观，就是把物质存在与人类思维分为两个运作体系，自然是非人格的本原，人类对于自然也是相对独立的，自然界与人类社会存在各自的运动规律。如毕达哥拉斯学派把思想信仰看作是一个精神问题，把探索自然看作是一个实践问题，也就是让知识与信仰有所分离</a:t>
            </a:r>
          </a:p>
        </p:txBody>
      </p:sp>
    </p:spTree>
    <p:extLst>
      <p:ext uri="{BB962C8B-B14F-4D97-AF65-F5344CB8AC3E}">
        <p14:creationId xmlns:p14="http://schemas.microsoft.com/office/powerpoint/2010/main" val="2907190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7E173BFD-284B-A391-C205-23B54D5E3D18}"/>
              </a:ext>
            </a:extLst>
          </p:cNvPr>
          <p:cNvSpPr txBox="1"/>
          <p:nvPr/>
        </p:nvSpPr>
        <p:spPr>
          <a:xfrm>
            <a:off x="-2442" y="662504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17" name="文本框 16">
            <a:extLst>
              <a:ext uri="{FF2B5EF4-FFF2-40B4-BE49-F238E27FC236}">
                <a16:creationId xmlns:a16="http://schemas.microsoft.com/office/drawing/2014/main" id="{5643F8C3-4189-6839-C4D7-46E45CFF20C5}"/>
              </a:ext>
            </a:extLst>
          </p:cNvPr>
          <p:cNvSpPr txBox="1"/>
          <p:nvPr/>
        </p:nvSpPr>
        <p:spPr>
          <a:xfrm>
            <a:off x="-2442" y="15989"/>
            <a:ext cx="12191999" cy="246221"/>
          </a:xfrm>
          <a:prstGeom prst="rect">
            <a:avLst/>
          </a:prstGeom>
          <a:noFill/>
        </p:spPr>
        <p:txBody>
          <a:bodyPr wrap="square" rtlCol="0">
            <a:spAutoFit/>
          </a:bodyPr>
          <a:lstStyle/>
          <a:p>
            <a:pPr algn="dist"/>
            <a:r>
              <a:rPr lang="en-US" altLang="zh-CN" sz="1000" b="0" i="0" dirty="0">
                <a:solidFill>
                  <a:schemeClr val="bg1"/>
                </a:solidFill>
                <a:effectLst/>
                <a:latin typeface="+mn-ea"/>
              </a:rPr>
              <a:t>THE UNIVERSE OF KNOWLEDGE TODAY</a:t>
            </a:r>
          </a:p>
        </p:txBody>
      </p:sp>
      <p:sp>
        <p:nvSpPr>
          <p:cNvPr id="13" name="文本框 12">
            <a:extLst>
              <a:ext uri="{FF2B5EF4-FFF2-40B4-BE49-F238E27FC236}">
                <a16:creationId xmlns:a16="http://schemas.microsoft.com/office/drawing/2014/main" id="{7B3681C1-F57A-59F1-7E1C-5306358D3CD0}"/>
              </a:ext>
            </a:extLst>
          </p:cNvPr>
          <p:cNvSpPr txBox="1"/>
          <p:nvPr/>
        </p:nvSpPr>
        <p:spPr>
          <a:xfrm>
            <a:off x="2965195" y="1988971"/>
            <a:ext cx="6261610" cy="1811039"/>
          </a:xfrm>
          <a:prstGeom prst="rect">
            <a:avLst/>
          </a:prstGeom>
          <a:noFill/>
          <a:ln w="3175">
            <a:noFill/>
          </a:ln>
        </p:spPr>
        <p:txBody>
          <a:bodyPr wrap="none" rtlCol="0">
            <a:noAutofit/>
          </a:bodyPr>
          <a:lstStyle>
            <a:defPPr>
              <a:defRPr lang="zh-CN"/>
            </a:defPPr>
            <a:lvl1pPr algn="ctr">
              <a:defRPr sz="11500">
                <a:ln w="19050">
                  <a:gradFill>
                    <a:gsLst>
                      <a:gs pos="0">
                        <a:schemeClr val="tx1">
                          <a:lumMod val="50000"/>
                          <a:lumOff val="50000"/>
                        </a:schemeClr>
                      </a:gs>
                      <a:gs pos="50000">
                        <a:schemeClr val="tx1">
                          <a:alpha val="0"/>
                        </a:schemeClr>
                      </a:gs>
                    </a:gsLst>
                    <a:lin ang="5400000" scaled="1"/>
                  </a:gradFill>
                </a:ln>
                <a:noFill/>
                <a:latin typeface="优设标题黑" panose="00000500000000000000" pitchFamily="2" charset="-122"/>
                <a:ea typeface="优设标题黑" panose="00000500000000000000" pitchFamily="2" charset="-122"/>
              </a:defRPr>
            </a:lvl1pPr>
          </a:lstStyle>
          <a:p>
            <a:r>
              <a:rPr lang="zh-CN" altLang="en-US" dirty="0"/>
              <a:t>宇宙起源</a:t>
            </a:r>
          </a:p>
        </p:txBody>
      </p:sp>
      <p:sp>
        <p:nvSpPr>
          <p:cNvPr id="14" name="文本框 13">
            <a:extLst>
              <a:ext uri="{FF2B5EF4-FFF2-40B4-BE49-F238E27FC236}">
                <a16:creationId xmlns:a16="http://schemas.microsoft.com/office/drawing/2014/main" id="{C0693B32-77E5-B335-653C-52372957D17B}"/>
              </a:ext>
            </a:extLst>
          </p:cNvPr>
          <p:cNvSpPr txBox="1"/>
          <p:nvPr/>
        </p:nvSpPr>
        <p:spPr>
          <a:xfrm>
            <a:off x="2965196" y="2376496"/>
            <a:ext cx="6261610" cy="1811039"/>
          </a:xfrm>
          <a:prstGeom prst="rect">
            <a:avLst/>
          </a:prstGeom>
          <a:noFill/>
          <a:ln w="3175">
            <a:noFill/>
          </a:ln>
        </p:spPr>
        <p:txBody>
          <a:bodyPr wrap="none" rtlCol="0">
            <a:noAutofit/>
          </a:bodyPr>
          <a:lstStyle>
            <a:defPPr>
              <a:defRPr lang="zh-CN"/>
            </a:defPPr>
            <a:lvl1pPr algn="ctr">
              <a:defRPr sz="11500">
                <a:ln w="19050">
                  <a:solidFill>
                    <a:schemeClr val="tx1"/>
                  </a:solidFill>
                </a:ln>
                <a:solidFill>
                  <a:schemeClr val="accent3">
                    <a:lumMod val="60000"/>
                    <a:lumOff val="40000"/>
                  </a:schemeClr>
                </a:solidFill>
                <a:latin typeface="优设标题黑" panose="00000500000000000000" pitchFamily="2" charset="-122"/>
                <a:ea typeface="优设标题黑" panose="00000500000000000000" pitchFamily="2" charset="-122"/>
              </a:defRPr>
            </a:lvl1pPr>
          </a:lstStyle>
          <a:p>
            <a:r>
              <a:rPr lang="zh-CN" altLang="en-US" dirty="0"/>
              <a:t>宇宙起源</a:t>
            </a:r>
          </a:p>
        </p:txBody>
      </p:sp>
      <p:pic>
        <p:nvPicPr>
          <p:cNvPr id="11" name="图片 10">
            <a:extLst>
              <a:ext uri="{FF2B5EF4-FFF2-40B4-BE49-F238E27FC236}">
                <a16:creationId xmlns:a16="http://schemas.microsoft.com/office/drawing/2014/main" id="{F408B695-CA74-5126-97F6-5C5FCC022A56}"/>
              </a:ext>
            </a:extLst>
          </p:cNvPr>
          <p:cNvPicPr>
            <a:picLocks noChangeAspect="1"/>
          </p:cNvPicPr>
          <p:nvPr/>
        </p:nvPicPr>
        <p:blipFill>
          <a:blip r:embed="rId2"/>
          <a:srcRect l="19741" b="12670"/>
          <a:stretch>
            <a:fillRect/>
          </a:stretch>
        </p:blipFill>
        <p:spPr>
          <a:xfrm>
            <a:off x="0" y="3315382"/>
            <a:ext cx="5025531" cy="3542619"/>
          </a:xfrm>
          <a:custGeom>
            <a:avLst/>
            <a:gdLst>
              <a:gd name="connsiteX0" fmla="*/ 0 w 5025531"/>
              <a:gd name="connsiteY0" fmla="*/ 0 h 3542619"/>
              <a:gd name="connsiteX1" fmla="*/ 5025531 w 5025531"/>
              <a:gd name="connsiteY1" fmla="*/ 0 h 3542619"/>
              <a:gd name="connsiteX2" fmla="*/ 5025531 w 5025531"/>
              <a:gd name="connsiteY2" fmla="*/ 3542619 h 3542619"/>
              <a:gd name="connsiteX3" fmla="*/ 0 w 5025531"/>
              <a:gd name="connsiteY3" fmla="*/ 3542619 h 3542619"/>
            </a:gdLst>
            <a:ahLst/>
            <a:cxnLst>
              <a:cxn ang="0">
                <a:pos x="connsiteX0" y="connsiteY0"/>
              </a:cxn>
              <a:cxn ang="0">
                <a:pos x="connsiteX1" y="connsiteY1"/>
              </a:cxn>
              <a:cxn ang="0">
                <a:pos x="connsiteX2" y="connsiteY2"/>
              </a:cxn>
              <a:cxn ang="0">
                <a:pos x="connsiteX3" y="connsiteY3"/>
              </a:cxn>
            </a:cxnLst>
            <a:rect l="l" t="t" r="r" b="b"/>
            <a:pathLst>
              <a:path w="5025531" h="3542619">
                <a:moveTo>
                  <a:pt x="0" y="0"/>
                </a:moveTo>
                <a:lnTo>
                  <a:pt x="5025531" y="0"/>
                </a:lnTo>
                <a:lnTo>
                  <a:pt x="5025531" y="3542619"/>
                </a:lnTo>
                <a:lnTo>
                  <a:pt x="0" y="3542619"/>
                </a:lnTo>
                <a:close/>
              </a:path>
            </a:pathLst>
          </a:custGeom>
          <a:effectLst/>
        </p:spPr>
      </p:pic>
      <p:sp>
        <p:nvSpPr>
          <p:cNvPr id="21" name="文本框 20">
            <a:extLst>
              <a:ext uri="{FF2B5EF4-FFF2-40B4-BE49-F238E27FC236}">
                <a16:creationId xmlns:a16="http://schemas.microsoft.com/office/drawing/2014/main" id="{50C17156-B3E3-ECF3-352B-60622A57C608}"/>
              </a:ext>
            </a:extLst>
          </p:cNvPr>
          <p:cNvSpPr txBox="1"/>
          <p:nvPr/>
        </p:nvSpPr>
        <p:spPr>
          <a:xfrm>
            <a:off x="1574566" y="1202186"/>
            <a:ext cx="1217948" cy="246762"/>
          </a:xfrm>
          <a:prstGeom prst="rect">
            <a:avLst/>
          </a:prstGeom>
          <a:noFill/>
        </p:spPr>
        <p:txBody>
          <a:bodyPr wrap="square" rtlCol="0">
            <a:noAutofit/>
          </a:bodyPr>
          <a:lstStyle>
            <a:defPPr>
              <a:defRPr lang="zh-CN"/>
            </a:defPPr>
            <a:lvl1pPr algn="dist">
              <a:defRPr sz="1200">
                <a:latin typeface="+mj-ea"/>
                <a:ea typeface="+mj-ea"/>
              </a:defRPr>
            </a:lvl1pPr>
          </a:lstStyle>
          <a:p>
            <a:r>
              <a:rPr lang="en-US" altLang="zh-CN" dirty="0"/>
              <a:t>PART 02</a:t>
            </a:r>
            <a:endParaRPr lang="zh-CN" altLang="en-US" dirty="0"/>
          </a:p>
        </p:txBody>
      </p:sp>
      <p:sp>
        <p:nvSpPr>
          <p:cNvPr id="20" name="星形: 四角 19">
            <a:extLst>
              <a:ext uri="{FF2B5EF4-FFF2-40B4-BE49-F238E27FC236}">
                <a16:creationId xmlns:a16="http://schemas.microsoft.com/office/drawing/2014/main" id="{2D70D832-5267-E5D0-83F8-B4A2B513BC4C}"/>
              </a:ext>
            </a:extLst>
          </p:cNvPr>
          <p:cNvSpPr/>
          <p:nvPr/>
        </p:nvSpPr>
        <p:spPr>
          <a:xfrm flipH="1">
            <a:off x="2443429" y="3139350"/>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2" name="星形: 四角 21">
            <a:extLst>
              <a:ext uri="{FF2B5EF4-FFF2-40B4-BE49-F238E27FC236}">
                <a16:creationId xmlns:a16="http://schemas.microsoft.com/office/drawing/2014/main" id="{28C76935-8FB1-6B0D-8C52-EC15477DC5C7}"/>
              </a:ext>
            </a:extLst>
          </p:cNvPr>
          <p:cNvSpPr/>
          <p:nvPr/>
        </p:nvSpPr>
        <p:spPr>
          <a:xfrm flipH="1">
            <a:off x="9463242" y="3139350"/>
            <a:ext cx="285330" cy="285330"/>
          </a:xfrm>
          <a:prstGeom prst="star4">
            <a:avLst>
              <a:gd name="adj" fmla="val 152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cxnSp>
        <p:nvCxnSpPr>
          <p:cNvPr id="23" name="直接连接符 22">
            <a:extLst>
              <a:ext uri="{FF2B5EF4-FFF2-40B4-BE49-F238E27FC236}">
                <a16:creationId xmlns:a16="http://schemas.microsoft.com/office/drawing/2014/main" id="{52D13074-AF3E-64E8-A771-C2C96C006EA2}"/>
              </a:ext>
            </a:extLst>
          </p:cNvPr>
          <p:cNvCxnSpPr>
            <a:cxnSpLocks/>
          </p:cNvCxnSpPr>
          <p:nvPr/>
        </p:nvCxnSpPr>
        <p:spPr>
          <a:xfrm>
            <a:off x="2690630" y="3917373"/>
            <a:ext cx="68107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9608EFF8-98F0-A514-9C95-0BB9E6066FD7}"/>
              </a:ext>
            </a:extLst>
          </p:cNvPr>
          <p:cNvSpPr txBox="1"/>
          <p:nvPr/>
        </p:nvSpPr>
        <p:spPr>
          <a:xfrm>
            <a:off x="2692537" y="3938164"/>
            <a:ext cx="6806927" cy="495392"/>
          </a:xfrm>
          <a:prstGeom prst="rect">
            <a:avLst/>
          </a:prstGeom>
          <a:noFill/>
        </p:spPr>
        <p:txBody>
          <a:bodyPr wrap="square" rtlCol="0">
            <a:noAutofit/>
          </a:bodyPr>
          <a:lstStyle/>
          <a:p>
            <a:pPr algn="ctr">
              <a:lnSpc>
                <a:spcPct val="130000"/>
              </a:lnSpc>
            </a:pPr>
            <a:r>
              <a:rPr lang="en-US" altLang="zh-CN" sz="1050" dirty="0">
                <a:latin typeface="+mn-ea"/>
              </a:rPr>
              <a:t>Lorem ipsum dolor sit amet, consectetuer adipiscing elit. Maecenas porttitor congue massa. Fusce posuere, magna sed pulvinar ultricies, purus </a:t>
            </a:r>
            <a:r>
              <a:rPr lang="en-US" altLang="zh-CN" sz="1050" dirty="0" err="1">
                <a:latin typeface="+mn-ea"/>
              </a:rPr>
              <a:t>lectus</a:t>
            </a:r>
            <a:r>
              <a:rPr lang="en-US" altLang="zh-CN" sz="1050" dirty="0">
                <a:latin typeface="+mn-ea"/>
              </a:rPr>
              <a:t> </a:t>
            </a:r>
            <a:r>
              <a:rPr lang="en-US" altLang="zh-CN" sz="1050" dirty="0" err="1">
                <a:latin typeface="+mn-ea"/>
              </a:rPr>
              <a:t>malesuada</a:t>
            </a:r>
            <a:endParaRPr lang="en-US" altLang="zh-CN" sz="1050" dirty="0">
              <a:latin typeface="+mn-ea"/>
            </a:endParaRPr>
          </a:p>
        </p:txBody>
      </p:sp>
    </p:spTree>
    <p:extLst>
      <p:ext uri="{BB962C8B-B14F-4D97-AF65-F5344CB8AC3E}">
        <p14:creationId xmlns:p14="http://schemas.microsoft.com/office/powerpoint/2010/main" val="1651036572"/>
      </p:ext>
    </p:extLst>
  </p:cSld>
  <p:clrMapOvr>
    <a:masterClrMapping/>
  </p:clrMapOvr>
</p:sld>
</file>

<file path=ppt/theme/theme1.xml><?xml version="1.0" encoding="utf-8"?>
<a:theme xmlns:a="http://schemas.openxmlformats.org/drawingml/2006/main" name="Office 主题">
  <a:themeElements>
    <a:clrScheme name="酸性风主题色">
      <a:dk1>
        <a:srgbClr val="000000"/>
      </a:dk1>
      <a:lt1>
        <a:srgbClr val="FFFFFF"/>
      </a:lt1>
      <a:dk2>
        <a:srgbClr val="000000"/>
      </a:dk2>
      <a:lt2>
        <a:srgbClr val="FFFFFF"/>
      </a:lt2>
      <a:accent1>
        <a:srgbClr val="FFFFFF"/>
      </a:accent1>
      <a:accent2>
        <a:srgbClr val="94F699"/>
      </a:accent2>
      <a:accent3>
        <a:srgbClr val="10C018"/>
      </a:accent3>
      <a:accent4>
        <a:srgbClr val="94F699"/>
      </a:accent4>
      <a:accent5>
        <a:srgbClr val="DCFCDE"/>
      </a:accent5>
      <a:accent6>
        <a:srgbClr val="10C018"/>
      </a:accent6>
      <a:hlink>
        <a:srgbClr val="0563C1"/>
      </a:hlink>
      <a:folHlink>
        <a:srgbClr val="954F72"/>
      </a:folHlink>
    </a:clrScheme>
    <a:fontScheme name="思源黑体细到粗">
      <a:majorFont>
        <a:latin typeface="思源黑体 CN Normal"/>
        <a:ea typeface="思源黑体 CN Medium"/>
        <a:cs typeface=""/>
      </a:majorFont>
      <a:minorFont>
        <a:latin typeface="思源黑体 CN Light"/>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2133</TotalTime>
  <Words>2570</Words>
  <Application>Microsoft Office PowerPoint</Application>
  <PresentationFormat>宽屏</PresentationFormat>
  <Paragraphs>331</Paragraphs>
  <Slides>31</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31</vt:i4>
      </vt:variant>
    </vt:vector>
  </HeadingPairs>
  <TitlesOfParts>
    <vt:vector size="36" baseType="lpstr">
      <vt:lpstr>Arial</vt:lpstr>
      <vt:lpstr>思源黑体 CN Medium</vt:lpstr>
      <vt:lpstr>思源黑体 CN Normal</vt:lpstr>
      <vt:lpstr>优设标题黑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123</dc:creator>
  <cp:lastModifiedBy>司 小吾</cp:lastModifiedBy>
  <cp:revision>1385</cp:revision>
  <dcterms:created xsi:type="dcterms:W3CDTF">2022-05-23T08:37:42Z</dcterms:created>
  <dcterms:modified xsi:type="dcterms:W3CDTF">2022-07-28T01:28:08Z</dcterms:modified>
</cp:coreProperties>
</file>