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0" r:id="rId4"/>
    <p:sldId id="259" r:id="rId5"/>
    <p:sldId id="257" r:id="rId6"/>
    <p:sldId id="265" r:id="rId7"/>
    <p:sldId id="266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58" r:id="rId17"/>
    <p:sldId id="271" r:id="rId18"/>
    <p:sldId id="280" r:id="rId19"/>
    <p:sldId id="281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模板设计" id="{1DB5B6A4-4D51-47B6-8589-A82F7F18E1E1}">
          <p14:sldIdLst>
            <p14:sldId id="256"/>
            <p14:sldId id="260"/>
            <p14:sldId id="259"/>
            <p14:sldId id="257"/>
            <p14:sldId id="265"/>
            <p14:sldId id="266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58"/>
          </p14:sldIdLst>
        </p14:section>
        <p14:section name="标注页" id="{40625EBC-9C26-4A8A-9251-B34BBDA3333B}">
          <p14:sldIdLst>
            <p14:sldId id="271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2" pos="2910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7BB8"/>
    <a:srgbClr val="0900C0"/>
    <a:srgbClr val="139EAB"/>
    <a:srgbClr val="FEBD23"/>
    <a:srgbClr val="141315"/>
    <a:srgbClr val="D3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4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1050" y="84"/>
      </p:cViewPr>
      <p:guideLst>
        <p:guide pos="291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19050" cap="rnd">
              <a:solidFill>
                <a:srgbClr val="0900C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四月</c:v>
                </c:pt>
                <c:pt idx="1">
                  <c:v>五月</c:v>
                </c:pt>
                <c:pt idx="2">
                  <c:v>六月</c:v>
                </c:pt>
                <c:pt idx="3">
                  <c:v>七月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400</c:v>
                </c:pt>
                <c:pt idx="1">
                  <c:v>452</c:v>
                </c:pt>
                <c:pt idx="2">
                  <c:v>600</c:v>
                </c:pt>
                <c:pt idx="3">
                  <c:v>900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C4-43C6-A5C2-F690A168D97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62861256"/>
        <c:axId val="662861584"/>
      </c:lineChart>
      <c:catAx>
        <c:axId val="662861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662861584"/>
        <c:crosses val="autoZero"/>
        <c:auto val="1"/>
        <c:lblAlgn val="ctr"/>
        <c:lblOffset val="100"/>
        <c:noMultiLvlLbl val="0"/>
      </c:catAx>
      <c:valAx>
        <c:axId val="66286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662861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jp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75301D-81FC-4CBC-AC6A-9793936D4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0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23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219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:a16="http://schemas.microsoft.com/office/drawing/2014/main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E4507B1-A096-455E-AF21-852434D58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4332724-096F-4729-B59F-AF0BBA7469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9000">
                <a:schemeClr val="bg1">
                  <a:alpha val="91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hlinkClick r:id="rId3"/>
            <a:extLst>
              <a:ext uri="{FF2B5EF4-FFF2-40B4-BE49-F238E27FC236}">
                <a16:creationId xmlns:a16="http://schemas.microsoft.com/office/drawing/2014/main" id="{4B4C9926-AA44-477E-9E4D-498B5BCBA1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38" y="333375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9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3D664F8-01FA-4721-B1F8-F7392D3BF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4" b="53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图片 6">
            <a:hlinkClick r:id="rId3"/>
            <a:extLst>
              <a:ext uri="{FF2B5EF4-FFF2-40B4-BE49-F238E27FC236}">
                <a16:creationId xmlns:a16="http://schemas.microsoft.com/office/drawing/2014/main" id="{4283FDB6-0E6B-49D3-8774-D5D1C812D1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38" y="333375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87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pos="211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hlinkClick r:id="rId2"/>
            <a:extLst>
              <a:ext uri="{FF2B5EF4-FFF2-40B4-BE49-F238E27FC236}">
                <a16:creationId xmlns:a16="http://schemas.microsoft.com/office/drawing/2014/main" id="{44DAF220-2758-4E5E-A0C2-E8D0FBC459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38" y="333375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3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  <a:extLst>
              <a:ext uri="{FF2B5EF4-FFF2-40B4-BE49-F238E27FC236}">
                <a16:creationId xmlns:a16="http://schemas.microsoft.com/office/drawing/2014/main" id="{B1AEAEB5-E332-439D-AE30-B2BEEAE10C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38" y="333375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2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03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02B35FD-BF74-463C-8D95-EA1059111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0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7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字体使用 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行距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声明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13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英文 </a:t>
            </a: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 charset="0"/>
                <a:cs typeface="Segoe UI Light"/>
              </a:rPr>
              <a:t>微软雅黑</a:t>
            </a:r>
            <a:r>
              <a:rPr lang="en-US" altLang="zh-CN" sz="1400" dirty="0">
                <a:solidFill>
                  <a:srgbClr val="FFFFFF"/>
                </a:solidFill>
                <a:latin typeface="Segoe UI Light"/>
                <a:ea typeface="微软雅黑" charset="0"/>
                <a:cs typeface="Segoe UI Light"/>
              </a:rPr>
              <a:t>Light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中文 微软雅黑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正文 </a:t>
            </a:r>
            <a:r>
              <a:rPr lang="en-US" altLang="zh-CN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1.5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400" dirty="0">
                <a:solidFill>
                  <a:srgbClr val="FFFFFF"/>
                </a:solidFill>
                <a:latin typeface="Segoe UI Light"/>
                <a:ea typeface="+mn-ea"/>
                <a:cs typeface="Segoe UI Light"/>
              </a:rPr>
              <a:t>pexels.com 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prstClr val="white"/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prstClr val="white"/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69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89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98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  <p:sldLayoutId id="2147483654" r:id="rId5"/>
    <p:sldLayoutId id="2147483655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34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fficePLUS-1">
            <a:extLst>
              <a:ext uri="{FF2B5EF4-FFF2-40B4-BE49-F238E27FC236}">
                <a16:creationId xmlns:a16="http://schemas.microsoft.com/office/drawing/2014/main" id="{FDFEDC49-7CE1-4376-A85D-3F2B715E50C4}"/>
              </a:ext>
            </a:extLst>
          </p:cNvPr>
          <p:cNvSpPr txBox="1"/>
          <p:nvPr/>
        </p:nvSpPr>
        <p:spPr>
          <a:xfrm>
            <a:off x="1977571" y="2921168"/>
            <a:ext cx="8236857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cs typeface="+mn-ea"/>
                <a:sym typeface="+mn-lt"/>
              </a:rPr>
              <a:t>简洁商务职场汇报模板</a:t>
            </a:r>
          </a:p>
        </p:txBody>
      </p:sp>
      <p:sp>
        <p:nvSpPr>
          <p:cNvPr id="8" name="OfficePLUS-2">
            <a:extLst>
              <a:ext uri="{FF2B5EF4-FFF2-40B4-BE49-F238E27FC236}">
                <a16:creationId xmlns:a16="http://schemas.microsoft.com/office/drawing/2014/main" id="{630A47FA-69DA-43C8-84C8-EE41486D2ADD}"/>
              </a:ext>
            </a:extLst>
          </p:cNvPr>
          <p:cNvSpPr txBox="1"/>
          <p:nvPr/>
        </p:nvSpPr>
        <p:spPr>
          <a:xfrm>
            <a:off x="3263900" y="5091837"/>
            <a:ext cx="292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cs typeface="+mn-ea"/>
                <a:sym typeface="+mn-lt"/>
              </a:rPr>
              <a:t>汇报人：</a:t>
            </a:r>
            <a:r>
              <a:rPr lang="en-US" altLang="zh-CN" sz="2000" dirty="0" err="1">
                <a:cs typeface="+mn-ea"/>
                <a:sym typeface="+mn-lt"/>
              </a:rPr>
              <a:t>OfficePLUS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9" name="OfficePLUS-3">
            <a:extLst>
              <a:ext uri="{FF2B5EF4-FFF2-40B4-BE49-F238E27FC236}">
                <a16:creationId xmlns:a16="http://schemas.microsoft.com/office/drawing/2014/main" id="{96A16E1F-F654-44C6-9DC6-42EA533486A9}"/>
              </a:ext>
            </a:extLst>
          </p:cNvPr>
          <p:cNvSpPr txBox="1"/>
          <p:nvPr/>
        </p:nvSpPr>
        <p:spPr>
          <a:xfrm>
            <a:off x="6096000" y="5091837"/>
            <a:ext cx="252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cs typeface="+mn-ea"/>
                <a:sym typeface="+mn-lt"/>
              </a:rPr>
              <a:t>2020/07/02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12" name="OfficePLUS-5">
            <a:extLst>
              <a:ext uri="{FF2B5EF4-FFF2-40B4-BE49-F238E27FC236}">
                <a16:creationId xmlns:a16="http://schemas.microsoft.com/office/drawing/2014/main" id="{EB7462C3-72FD-49CE-A12B-189C0AC42BA7}"/>
              </a:ext>
            </a:extLst>
          </p:cNvPr>
          <p:cNvSpPr txBox="1"/>
          <p:nvPr/>
        </p:nvSpPr>
        <p:spPr>
          <a:xfrm>
            <a:off x="3048000" y="3921623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cap="all" dirty="0">
                <a:cs typeface="+mn-ea"/>
                <a:sym typeface="+mn-lt"/>
              </a:rPr>
              <a:t>Brief business workplace report template</a:t>
            </a:r>
            <a:endParaRPr lang="zh-CN" altLang="en-US" sz="2000" cap="all" dirty="0">
              <a:cs typeface="+mn-ea"/>
              <a:sym typeface="+mn-lt"/>
            </a:endParaRPr>
          </a:p>
        </p:txBody>
      </p:sp>
      <p:pic>
        <p:nvPicPr>
          <p:cNvPr id="7" name="图片 6">
            <a:hlinkClick r:id="rId2"/>
            <a:extLst>
              <a:ext uri="{FF2B5EF4-FFF2-40B4-BE49-F238E27FC236}">
                <a16:creationId xmlns:a16="http://schemas.microsoft.com/office/drawing/2014/main" id="{C87F7BC3-D1D7-44BC-84CE-79577A193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118632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8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>
            <a:extLst>
              <a:ext uri="{FF2B5EF4-FFF2-40B4-BE49-F238E27FC236}">
                <a16:creationId xmlns:a16="http://schemas.microsoft.com/office/drawing/2014/main" id="{D47067AE-D582-48C9-AC85-381ACB905757}"/>
              </a:ext>
            </a:extLst>
          </p:cNvPr>
          <p:cNvSpPr/>
          <p:nvPr/>
        </p:nvSpPr>
        <p:spPr>
          <a:xfrm>
            <a:off x="11315700" y="6027886"/>
            <a:ext cx="876300" cy="844627"/>
          </a:xfrm>
          <a:prstGeom prst="triangle">
            <a:avLst>
              <a:gd name="adj" fmla="val 100000"/>
            </a:avLst>
          </a:prstGeom>
          <a:solidFill>
            <a:srgbClr val="090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OfficePLUS-11">
            <a:extLst>
              <a:ext uri="{FF2B5EF4-FFF2-40B4-BE49-F238E27FC236}">
                <a16:creationId xmlns:a16="http://schemas.microsoft.com/office/drawing/2014/main" id="{84EDFE83-BB49-4DF4-A4F6-47AC852B28F6}"/>
              </a:ext>
            </a:extLst>
          </p:cNvPr>
          <p:cNvSpPr/>
          <p:nvPr/>
        </p:nvSpPr>
        <p:spPr>
          <a:xfrm rot="16200000">
            <a:off x="-1251468" y="3270270"/>
            <a:ext cx="317286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050" cap="all" dirty="0">
                <a:cs typeface="+mn-ea"/>
                <a:sym typeface="+mn-lt"/>
              </a:rPr>
              <a:t>Please enter your title</a:t>
            </a:r>
          </a:p>
        </p:txBody>
      </p:sp>
      <p:sp>
        <p:nvSpPr>
          <p:cNvPr id="5" name="OfficePLUS-4">
            <a:extLst>
              <a:ext uri="{FF2B5EF4-FFF2-40B4-BE49-F238E27FC236}">
                <a16:creationId xmlns:a16="http://schemas.microsoft.com/office/drawing/2014/main" id="{18B73426-27C1-4943-AEBA-F8518547B3E2}"/>
              </a:ext>
            </a:extLst>
          </p:cNvPr>
          <p:cNvSpPr txBox="1"/>
          <p:nvPr/>
        </p:nvSpPr>
        <p:spPr>
          <a:xfrm>
            <a:off x="764847" y="1413963"/>
            <a:ext cx="16337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sz="9600" dirty="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03</a:t>
            </a:r>
            <a:endParaRPr lang="zh-CN" altLang="en-US" sz="9600" dirty="0">
              <a:solidFill>
                <a:schemeClr val="bg1">
                  <a:lumMod val="8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OfficePLUS-3">
            <a:extLst>
              <a:ext uri="{FF2B5EF4-FFF2-40B4-BE49-F238E27FC236}">
                <a16:creationId xmlns:a16="http://schemas.microsoft.com/office/drawing/2014/main" id="{133915A7-CB7D-4E56-A012-E44FADA5B8B7}"/>
              </a:ext>
            </a:extLst>
          </p:cNvPr>
          <p:cNvSpPr/>
          <p:nvPr/>
        </p:nvSpPr>
        <p:spPr>
          <a:xfrm>
            <a:off x="1646788" y="3429000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</p:txBody>
      </p:sp>
      <p:sp>
        <p:nvSpPr>
          <p:cNvPr id="7" name="OfficePLUS-4">
            <a:extLst>
              <a:ext uri="{FF2B5EF4-FFF2-40B4-BE49-F238E27FC236}">
                <a16:creationId xmlns:a16="http://schemas.microsoft.com/office/drawing/2014/main" id="{AD2EEF9D-24EF-4842-955E-48096FF7B2AE}"/>
              </a:ext>
            </a:extLst>
          </p:cNvPr>
          <p:cNvSpPr txBox="1"/>
          <p:nvPr/>
        </p:nvSpPr>
        <p:spPr>
          <a:xfrm>
            <a:off x="1653847" y="2341063"/>
            <a:ext cx="2146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zh-CN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8" name="OfficePLUS-11">
            <a:extLst>
              <a:ext uri="{FF2B5EF4-FFF2-40B4-BE49-F238E27FC236}">
                <a16:creationId xmlns:a16="http://schemas.microsoft.com/office/drawing/2014/main" id="{0055A220-C649-4C42-A4A9-CBF7BF836091}"/>
              </a:ext>
            </a:extLst>
          </p:cNvPr>
          <p:cNvSpPr/>
          <p:nvPr/>
        </p:nvSpPr>
        <p:spPr>
          <a:xfrm>
            <a:off x="1646788" y="4096657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Please enter your title</a:t>
            </a:r>
          </a:p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Please enter your title</a:t>
            </a:r>
            <a:endParaRPr lang="zh-CN" altLang="en-US" sz="1400" cap="all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9782853D-CE88-46F2-AF6A-E67F4E5A44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5940008"/>
              </p:ext>
            </p:extLst>
          </p:nvPr>
        </p:nvGraphicFramePr>
        <p:xfrm>
          <a:off x="5332530" y="1533125"/>
          <a:ext cx="6336807" cy="4423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037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fficePLUS-1">
            <a:extLst>
              <a:ext uri="{FF2B5EF4-FFF2-40B4-BE49-F238E27FC236}">
                <a16:creationId xmlns:a16="http://schemas.microsoft.com/office/drawing/2014/main" id="{2A34AAFF-19F9-4B0E-82AB-E6DD104AA0A4}"/>
              </a:ext>
            </a:extLst>
          </p:cNvPr>
          <p:cNvSpPr txBox="1"/>
          <p:nvPr/>
        </p:nvSpPr>
        <p:spPr>
          <a:xfrm>
            <a:off x="6096001" y="3036221"/>
            <a:ext cx="836295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请输入您的标题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" name="OfficePLUS-2">
            <a:extLst>
              <a:ext uri="{FF2B5EF4-FFF2-40B4-BE49-F238E27FC236}">
                <a16:creationId xmlns:a16="http://schemas.microsoft.com/office/drawing/2014/main" id="{7A34FC6A-1447-4A4C-9552-34D56404EF67}"/>
              </a:ext>
            </a:extLst>
          </p:cNvPr>
          <p:cNvSpPr txBox="1"/>
          <p:nvPr/>
        </p:nvSpPr>
        <p:spPr>
          <a:xfrm>
            <a:off x="6096000" y="2267871"/>
            <a:ext cx="5587855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PART 02</a:t>
            </a:r>
          </a:p>
        </p:txBody>
      </p:sp>
      <p:sp>
        <p:nvSpPr>
          <p:cNvPr id="4" name="OfficePLUS-3">
            <a:extLst>
              <a:ext uri="{FF2B5EF4-FFF2-40B4-BE49-F238E27FC236}">
                <a16:creationId xmlns:a16="http://schemas.microsoft.com/office/drawing/2014/main" id="{A0B01E89-0E11-4C00-B25B-0104C3FA9679}"/>
              </a:ext>
            </a:extLst>
          </p:cNvPr>
          <p:cNvSpPr txBox="1"/>
          <p:nvPr/>
        </p:nvSpPr>
        <p:spPr>
          <a:xfrm>
            <a:off x="6205538" y="4003266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Please enter your title</a:t>
            </a:r>
            <a:endParaRPr kumimoji="0" lang="zh-CN" alt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26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>
            <a:extLst>
              <a:ext uri="{FF2B5EF4-FFF2-40B4-BE49-F238E27FC236}">
                <a16:creationId xmlns:a16="http://schemas.microsoft.com/office/drawing/2014/main" id="{3A33B7D0-120A-41D3-984C-7DF1F7F55B7D}"/>
              </a:ext>
            </a:extLst>
          </p:cNvPr>
          <p:cNvSpPr/>
          <p:nvPr/>
        </p:nvSpPr>
        <p:spPr>
          <a:xfrm>
            <a:off x="11315700" y="6027886"/>
            <a:ext cx="876300" cy="844627"/>
          </a:xfrm>
          <a:prstGeom prst="triangle">
            <a:avLst>
              <a:gd name="adj" fmla="val 100000"/>
            </a:avLst>
          </a:prstGeom>
          <a:solidFill>
            <a:srgbClr val="139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369FD8F-BE2C-40B2-B57F-206F89E7687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41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OfficePLUS-11">
            <a:extLst>
              <a:ext uri="{FF2B5EF4-FFF2-40B4-BE49-F238E27FC236}">
                <a16:creationId xmlns:a16="http://schemas.microsoft.com/office/drawing/2014/main" id="{184B0D4A-D98E-4DAC-99BA-2CF5838C3814}"/>
              </a:ext>
            </a:extLst>
          </p:cNvPr>
          <p:cNvSpPr/>
          <p:nvPr/>
        </p:nvSpPr>
        <p:spPr>
          <a:xfrm rot="16200000">
            <a:off x="-1251468" y="3270270"/>
            <a:ext cx="317286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050" cap="all" dirty="0">
                <a:solidFill>
                  <a:schemeClr val="bg1"/>
                </a:solidFill>
                <a:cs typeface="+mn-ea"/>
                <a:sym typeface="+mn-lt"/>
              </a:rPr>
              <a:t>Please enter your title</a:t>
            </a:r>
          </a:p>
        </p:txBody>
      </p:sp>
      <p:sp>
        <p:nvSpPr>
          <p:cNvPr id="6" name="OfficePLUS-4">
            <a:extLst>
              <a:ext uri="{FF2B5EF4-FFF2-40B4-BE49-F238E27FC236}">
                <a16:creationId xmlns:a16="http://schemas.microsoft.com/office/drawing/2014/main" id="{D95ACB10-2B7E-4F6D-A55C-F45159D9CDDF}"/>
              </a:ext>
            </a:extLst>
          </p:cNvPr>
          <p:cNvSpPr txBox="1"/>
          <p:nvPr/>
        </p:nvSpPr>
        <p:spPr>
          <a:xfrm>
            <a:off x="764847" y="1413963"/>
            <a:ext cx="14221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sz="9600" dirty="0">
                <a:solidFill>
                  <a:schemeClr val="bg1">
                    <a:alpha val="33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9600" dirty="0">
              <a:solidFill>
                <a:schemeClr val="bg1">
                  <a:alpha val="33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OfficePLUS-3">
            <a:extLst>
              <a:ext uri="{FF2B5EF4-FFF2-40B4-BE49-F238E27FC236}">
                <a16:creationId xmlns:a16="http://schemas.microsoft.com/office/drawing/2014/main" id="{F2C5515B-1735-49BD-8B4F-A13B6C359F13}"/>
              </a:ext>
            </a:extLst>
          </p:cNvPr>
          <p:cNvSpPr/>
          <p:nvPr/>
        </p:nvSpPr>
        <p:spPr>
          <a:xfrm>
            <a:off x="1646788" y="3429000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在此输入正文内容在此输入正文内容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在此输入正文内容在此输入正文内容</a:t>
            </a:r>
          </a:p>
        </p:txBody>
      </p:sp>
      <p:sp>
        <p:nvSpPr>
          <p:cNvPr id="8" name="OfficePLUS-4">
            <a:extLst>
              <a:ext uri="{FF2B5EF4-FFF2-40B4-BE49-F238E27FC236}">
                <a16:creationId xmlns:a16="http://schemas.microsoft.com/office/drawing/2014/main" id="{BE0B80E1-3991-446A-A66D-9A2677D11F9E}"/>
              </a:ext>
            </a:extLst>
          </p:cNvPr>
          <p:cNvSpPr txBox="1"/>
          <p:nvPr/>
        </p:nvSpPr>
        <p:spPr>
          <a:xfrm>
            <a:off x="1653847" y="2341063"/>
            <a:ext cx="2146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9" name="OfficePLUS-11">
            <a:extLst>
              <a:ext uri="{FF2B5EF4-FFF2-40B4-BE49-F238E27FC236}">
                <a16:creationId xmlns:a16="http://schemas.microsoft.com/office/drawing/2014/main" id="{029BC43F-EC5F-46E5-B969-177454D79A89}"/>
              </a:ext>
            </a:extLst>
          </p:cNvPr>
          <p:cNvSpPr/>
          <p:nvPr/>
        </p:nvSpPr>
        <p:spPr>
          <a:xfrm>
            <a:off x="1646788" y="4096657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bg1"/>
                </a:solidFill>
                <a:cs typeface="+mn-ea"/>
                <a:sym typeface="+mn-lt"/>
              </a:rPr>
              <a:t>Please enter your title</a:t>
            </a:r>
          </a:p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bg1"/>
                </a:solidFill>
                <a:cs typeface="+mn-ea"/>
                <a:sym typeface="+mn-lt"/>
              </a:rPr>
              <a:t>Please enter your title</a:t>
            </a:r>
            <a:endParaRPr lang="zh-CN" altLang="en-US" sz="1400" cap="all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F31A798-934C-47AC-9A64-FC9D53577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r="31492"/>
          <a:stretch/>
        </p:blipFill>
        <p:spPr>
          <a:xfrm>
            <a:off x="5070764" y="976745"/>
            <a:ext cx="3241963" cy="4655128"/>
          </a:xfrm>
          <a:prstGeom prst="roundRect">
            <a:avLst>
              <a:gd name="adj" fmla="val 5770"/>
            </a:avLst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801CDB1-C403-4192-A15E-2712B6F97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88" y="721102"/>
            <a:ext cx="3840185" cy="5177194"/>
          </a:xfrm>
          <a:prstGeom prst="rect">
            <a:avLst/>
          </a:prstGeom>
          <a:noFill/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B8ECCF8-C958-4C16-85D4-3F73E7945446}"/>
              </a:ext>
            </a:extLst>
          </p:cNvPr>
          <p:cNvSpPr/>
          <p:nvPr/>
        </p:nvSpPr>
        <p:spPr>
          <a:xfrm>
            <a:off x="8883650" y="1377950"/>
            <a:ext cx="787400" cy="787400"/>
          </a:xfrm>
          <a:prstGeom prst="roundRect">
            <a:avLst/>
          </a:prstGeom>
          <a:solidFill>
            <a:srgbClr val="090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416479D9-FE80-44C7-91EF-12AACA724335}"/>
              </a:ext>
            </a:extLst>
          </p:cNvPr>
          <p:cNvSpPr/>
          <p:nvPr/>
        </p:nvSpPr>
        <p:spPr>
          <a:xfrm>
            <a:off x="8883650" y="3009900"/>
            <a:ext cx="787400" cy="787400"/>
          </a:xfrm>
          <a:prstGeom prst="roundRect">
            <a:avLst/>
          </a:prstGeom>
          <a:solidFill>
            <a:srgbClr val="107BB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4820C7A8-7D38-4CD4-B652-11C3156C4FE9}"/>
              </a:ext>
            </a:extLst>
          </p:cNvPr>
          <p:cNvSpPr/>
          <p:nvPr/>
        </p:nvSpPr>
        <p:spPr>
          <a:xfrm>
            <a:off x="8883650" y="4641850"/>
            <a:ext cx="787400" cy="787400"/>
          </a:xfrm>
          <a:prstGeom prst="roundRect">
            <a:avLst/>
          </a:prstGeom>
          <a:solidFill>
            <a:srgbClr val="139EA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OfficePLUS-4">
            <a:extLst>
              <a:ext uri="{FF2B5EF4-FFF2-40B4-BE49-F238E27FC236}">
                <a16:creationId xmlns:a16="http://schemas.microsoft.com/office/drawing/2014/main" id="{8841B29D-7523-4417-840E-A35DB2A72CB6}"/>
              </a:ext>
            </a:extLst>
          </p:cNvPr>
          <p:cNvSpPr txBox="1"/>
          <p:nvPr/>
        </p:nvSpPr>
        <p:spPr>
          <a:xfrm>
            <a:off x="8969047" y="1540963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OfficePLUS-4">
            <a:extLst>
              <a:ext uri="{FF2B5EF4-FFF2-40B4-BE49-F238E27FC236}">
                <a16:creationId xmlns:a16="http://schemas.microsoft.com/office/drawing/2014/main" id="{B1755FDE-D1B6-47C8-8D45-AD47445D0637}"/>
              </a:ext>
            </a:extLst>
          </p:cNvPr>
          <p:cNvSpPr txBox="1"/>
          <p:nvPr/>
        </p:nvSpPr>
        <p:spPr>
          <a:xfrm>
            <a:off x="8969047" y="3160067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OfficePLUS-4">
            <a:extLst>
              <a:ext uri="{FF2B5EF4-FFF2-40B4-BE49-F238E27FC236}">
                <a16:creationId xmlns:a16="http://schemas.microsoft.com/office/drawing/2014/main" id="{11EE5595-51DF-4A78-86DB-26D7F2A795C5}"/>
              </a:ext>
            </a:extLst>
          </p:cNvPr>
          <p:cNvSpPr txBox="1"/>
          <p:nvPr/>
        </p:nvSpPr>
        <p:spPr>
          <a:xfrm>
            <a:off x="8969047" y="4801542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OfficePLUS-3">
            <a:extLst>
              <a:ext uri="{FF2B5EF4-FFF2-40B4-BE49-F238E27FC236}">
                <a16:creationId xmlns:a16="http://schemas.microsoft.com/office/drawing/2014/main" id="{3C674D32-96AD-48D6-8F4A-DC012948044D}"/>
              </a:ext>
            </a:extLst>
          </p:cNvPr>
          <p:cNvSpPr/>
          <p:nvPr/>
        </p:nvSpPr>
        <p:spPr>
          <a:xfrm>
            <a:off x="9698588" y="1436971"/>
            <a:ext cx="1988587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</a:t>
            </a:r>
          </a:p>
        </p:txBody>
      </p:sp>
      <p:sp>
        <p:nvSpPr>
          <p:cNvPr id="20" name="OfficePLUS-3">
            <a:extLst>
              <a:ext uri="{FF2B5EF4-FFF2-40B4-BE49-F238E27FC236}">
                <a16:creationId xmlns:a16="http://schemas.microsoft.com/office/drawing/2014/main" id="{10EBFBD5-2FBC-429E-B402-D2A2E6385A64}"/>
              </a:ext>
            </a:extLst>
          </p:cNvPr>
          <p:cNvSpPr/>
          <p:nvPr/>
        </p:nvSpPr>
        <p:spPr>
          <a:xfrm>
            <a:off x="9698588" y="3039874"/>
            <a:ext cx="196001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</a:t>
            </a:r>
          </a:p>
        </p:txBody>
      </p:sp>
      <p:sp>
        <p:nvSpPr>
          <p:cNvPr id="21" name="OfficePLUS-3">
            <a:extLst>
              <a:ext uri="{FF2B5EF4-FFF2-40B4-BE49-F238E27FC236}">
                <a16:creationId xmlns:a16="http://schemas.microsoft.com/office/drawing/2014/main" id="{05D6ED09-7AA4-47F7-BF0C-089A7EE5A45D}"/>
              </a:ext>
            </a:extLst>
          </p:cNvPr>
          <p:cNvSpPr/>
          <p:nvPr/>
        </p:nvSpPr>
        <p:spPr>
          <a:xfrm>
            <a:off x="9698588" y="4673638"/>
            <a:ext cx="18266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</a:t>
            </a:r>
          </a:p>
        </p:txBody>
      </p:sp>
    </p:spTree>
    <p:extLst>
      <p:ext uri="{BB962C8B-B14F-4D97-AF65-F5344CB8AC3E}">
        <p14:creationId xmlns:p14="http://schemas.microsoft.com/office/powerpoint/2010/main" val="303165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>
            <a:extLst>
              <a:ext uri="{FF2B5EF4-FFF2-40B4-BE49-F238E27FC236}">
                <a16:creationId xmlns:a16="http://schemas.microsoft.com/office/drawing/2014/main" id="{1B368BBD-EDAF-40CF-9302-70414FE42B60}"/>
              </a:ext>
            </a:extLst>
          </p:cNvPr>
          <p:cNvSpPr/>
          <p:nvPr/>
        </p:nvSpPr>
        <p:spPr>
          <a:xfrm>
            <a:off x="11315700" y="6027886"/>
            <a:ext cx="876300" cy="844627"/>
          </a:xfrm>
          <a:prstGeom prst="triangle">
            <a:avLst>
              <a:gd name="adj" fmla="val 100000"/>
            </a:avLst>
          </a:prstGeom>
          <a:solidFill>
            <a:srgbClr val="139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44095EA-712D-4DDB-8E09-F95E6141304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41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OfficePLUS-11">
            <a:extLst>
              <a:ext uri="{FF2B5EF4-FFF2-40B4-BE49-F238E27FC236}">
                <a16:creationId xmlns:a16="http://schemas.microsoft.com/office/drawing/2014/main" id="{128044B4-B070-49CE-9BE0-7C23C9B4D15D}"/>
              </a:ext>
            </a:extLst>
          </p:cNvPr>
          <p:cNvSpPr/>
          <p:nvPr/>
        </p:nvSpPr>
        <p:spPr>
          <a:xfrm rot="16200000">
            <a:off x="-1251468" y="3270270"/>
            <a:ext cx="317286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050" cap="all" dirty="0">
                <a:solidFill>
                  <a:schemeClr val="bg1"/>
                </a:solidFill>
                <a:cs typeface="+mn-ea"/>
                <a:sym typeface="+mn-lt"/>
              </a:rPr>
              <a:t>Please enter your title</a:t>
            </a:r>
          </a:p>
        </p:txBody>
      </p:sp>
      <p:sp>
        <p:nvSpPr>
          <p:cNvPr id="5" name="OfficePLUS-4">
            <a:extLst>
              <a:ext uri="{FF2B5EF4-FFF2-40B4-BE49-F238E27FC236}">
                <a16:creationId xmlns:a16="http://schemas.microsoft.com/office/drawing/2014/main" id="{AEDFD3E8-31ED-4B9A-9C54-63612CA8E21E}"/>
              </a:ext>
            </a:extLst>
          </p:cNvPr>
          <p:cNvSpPr txBox="1"/>
          <p:nvPr/>
        </p:nvSpPr>
        <p:spPr>
          <a:xfrm>
            <a:off x="764847" y="1413963"/>
            <a:ext cx="16337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sz="9600" dirty="0">
                <a:solidFill>
                  <a:schemeClr val="bg1">
                    <a:alpha val="33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9600" dirty="0">
              <a:solidFill>
                <a:schemeClr val="bg1">
                  <a:alpha val="33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OfficePLUS-3">
            <a:extLst>
              <a:ext uri="{FF2B5EF4-FFF2-40B4-BE49-F238E27FC236}">
                <a16:creationId xmlns:a16="http://schemas.microsoft.com/office/drawing/2014/main" id="{6B09786D-957B-4607-8B72-E4AB04D847FF}"/>
              </a:ext>
            </a:extLst>
          </p:cNvPr>
          <p:cNvSpPr/>
          <p:nvPr/>
        </p:nvSpPr>
        <p:spPr>
          <a:xfrm>
            <a:off x="1646788" y="3429000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在此输入正文内容在此输入正文内容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在此输入正文内容在此输入正文内容</a:t>
            </a:r>
          </a:p>
        </p:txBody>
      </p:sp>
      <p:sp>
        <p:nvSpPr>
          <p:cNvPr id="7" name="OfficePLUS-4">
            <a:extLst>
              <a:ext uri="{FF2B5EF4-FFF2-40B4-BE49-F238E27FC236}">
                <a16:creationId xmlns:a16="http://schemas.microsoft.com/office/drawing/2014/main" id="{ED3A1FBD-30EB-4935-900D-8B6ED97A184C}"/>
              </a:ext>
            </a:extLst>
          </p:cNvPr>
          <p:cNvSpPr txBox="1"/>
          <p:nvPr/>
        </p:nvSpPr>
        <p:spPr>
          <a:xfrm>
            <a:off x="1653847" y="2341063"/>
            <a:ext cx="2146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8" name="OfficePLUS-11">
            <a:extLst>
              <a:ext uri="{FF2B5EF4-FFF2-40B4-BE49-F238E27FC236}">
                <a16:creationId xmlns:a16="http://schemas.microsoft.com/office/drawing/2014/main" id="{10F8E7BB-A897-43C5-A617-71A970AF8416}"/>
              </a:ext>
            </a:extLst>
          </p:cNvPr>
          <p:cNvSpPr/>
          <p:nvPr/>
        </p:nvSpPr>
        <p:spPr>
          <a:xfrm>
            <a:off x="1646788" y="4096657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bg1"/>
                </a:solidFill>
                <a:cs typeface="+mn-ea"/>
                <a:sym typeface="+mn-lt"/>
              </a:rPr>
              <a:t>Please enter your title</a:t>
            </a:r>
          </a:p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bg1"/>
                </a:solidFill>
                <a:cs typeface="+mn-ea"/>
                <a:sym typeface="+mn-lt"/>
              </a:rPr>
              <a:t>Please enter your title</a:t>
            </a:r>
            <a:endParaRPr lang="zh-CN" altLang="en-US" sz="1400" cap="all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3234CB2-3159-4D66-9A8F-0F6B87FD8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84" y="1683658"/>
            <a:ext cx="4677426" cy="39261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F118E4-057D-4803-9B93-70D3997F0F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4824" r="1512" b="11091"/>
          <a:stretch/>
        </p:blipFill>
        <p:spPr>
          <a:xfrm>
            <a:off x="5798820" y="1859281"/>
            <a:ext cx="4343401" cy="24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E78CC05-A09A-475E-B323-161F3C9BFB66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41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2" name="图片 21" descr="Man Standing Near the Table While His Hands in His Pocket">
            <a:extLst>
              <a:ext uri="{FF2B5EF4-FFF2-40B4-BE49-F238E27FC236}">
                <a16:creationId xmlns:a16="http://schemas.microsoft.com/office/drawing/2014/main" id="{26E59ABA-44B4-4964-BB87-BEAA7A8F7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" t="3176" r="8252" b="1798"/>
          <a:stretch/>
        </p:blipFill>
        <p:spPr bwMode="auto">
          <a:xfrm>
            <a:off x="5438445" y="1924050"/>
            <a:ext cx="1495756" cy="2590800"/>
          </a:xfrm>
          <a:prstGeom prst="rect">
            <a:avLst/>
          </a:prstGeom>
          <a:effectLst>
            <a:outerShdw blurRad="609600" dist="38100" dir="2700000" sx="116000" sy="116000" algn="tl" rotWithShape="0">
              <a:prstClr val="black">
                <a:alpha val="2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等腰三角形 1">
            <a:extLst>
              <a:ext uri="{FF2B5EF4-FFF2-40B4-BE49-F238E27FC236}">
                <a16:creationId xmlns:a16="http://schemas.microsoft.com/office/drawing/2014/main" id="{BE40372B-9187-44BD-886E-756091F5DEB7}"/>
              </a:ext>
            </a:extLst>
          </p:cNvPr>
          <p:cNvSpPr/>
          <p:nvPr/>
        </p:nvSpPr>
        <p:spPr>
          <a:xfrm>
            <a:off x="11315700" y="6027886"/>
            <a:ext cx="876300" cy="844627"/>
          </a:xfrm>
          <a:prstGeom prst="triangle">
            <a:avLst>
              <a:gd name="adj" fmla="val 100000"/>
            </a:avLst>
          </a:prstGeom>
          <a:solidFill>
            <a:srgbClr val="139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OfficePLUS-11">
            <a:extLst>
              <a:ext uri="{FF2B5EF4-FFF2-40B4-BE49-F238E27FC236}">
                <a16:creationId xmlns:a16="http://schemas.microsoft.com/office/drawing/2014/main" id="{03B59DC2-D36F-4E1E-A204-288EEDB58D68}"/>
              </a:ext>
            </a:extLst>
          </p:cNvPr>
          <p:cNvSpPr/>
          <p:nvPr/>
        </p:nvSpPr>
        <p:spPr>
          <a:xfrm rot="16200000">
            <a:off x="-1251468" y="3270270"/>
            <a:ext cx="317286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050" cap="all" dirty="0">
                <a:solidFill>
                  <a:schemeClr val="bg1"/>
                </a:solidFill>
                <a:cs typeface="+mn-ea"/>
                <a:sym typeface="+mn-lt"/>
              </a:rPr>
              <a:t>Please enter your title</a:t>
            </a:r>
          </a:p>
        </p:txBody>
      </p:sp>
      <p:sp>
        <p:nvSpPr>
          <p:cNvPr id="6" name="OfficePLUS-4">
            <a:extLst>
              <a:ext uri="{FF2B5EF4-FFF2-40B4-BE49-F238E27FC236}">
                <a16:creationId xmlns:a16="http://schemas.microsoft.com/office/drawing/2014/main" id="{B50178C5-AF70-47C8-8673-5253A3592A49}"/>
              </a:ext>
            </a:extLst>
          </p:cNvPr>
          <p:cNvSpPr txBox="1"/>
          <p:nvPr/>
        </p:nvSpPr>
        <p:spPr>
          <a:xfrm>
            <a:off x="764847" y="1413963"/>
            <a:ext cx="16337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sz="9600" dirty="0">
                <a:solidFill>
                  <a:schemeClr val="bg1">
                    <a:alpha val="33000"/>
                  </a:schemeClr>
                </a:solidFill>
                <a:cs typeface="+mn-ea"/>
                <a:sym typeface="+mn-lt"/>
              </a:rPr>
              <a:t>03</a:t>
            </a:r>
            <a:endParaRPr lang="zh-CN" altLang="en-US" sz="9600" dirty="0">
              <a:solidFill>
                <a:schemeClr val="bg1">
                  <a:alpha val="33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OfficePLUS-3">
            <a:extLst>
              <a:ext uri="{FF2B5EF4-FFF2-40B4-BE49-F238E27FC236}">
                <a16:creationId xmlns:a16="http://schemas.microsoft.com/office/drawing/2014/main" id="{D203075E-B4CF-43F4-BCDD-6310BEDDA762}"/>
              </a:ext>
            </a:extLst>
          </p:cNvPr>
          <p:cNvSpPr/>
          <p:nvPr/>
        </p:nvSpPr>
        <p:spPr>
          <a:xfrm>
            <a:off x="1646788" y="3429000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在此输入正文内容在此输入正文内容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在此输入正文内容在此输入正文内容</a:t>
            </a:r>
          </a:p>
        </p:txBody>
      </p:sp>
      <p:sp>
        <p:nvSpPr>
          <p:cNvPr id="8" name="OfficePLUS-4">
            <a:extLst>
              <a:ext uri="{FF2B5EF4-FFF2-40B4-BE49-F238E27FC236}">
                <a16:creationId xmlns:a16="http://schemas.microsoft.com/office/drawing/2014/main" id="{D33C4822-53C3-4F27-9703-77397F83CD59}"/>
              </a:ext>
            </a:extLst>
          </p:cNvPr>
          <p:cNvSpPr txBox="1"/>
          <p:nvPr/>
        </p:nvSpPr>
        <p:spPr>
          <a:xfrm>
            <a:off x="1653847" y="2341063"/>
            <a:ext cx="2146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9" name="OfficePLUS-11">
            <a:extLst>
              <a:ext uri="{FF2B5EF4-FFF2-40B4-BE49-F238E27FC236}">
                <a16:creationId xmlns:a16="http://schemas.microsoft.com/office/drawing/2014/main" id="{264D8B03-700D-4F5A-BF6C-3EA6068D4011}"/>
              </a:ext>
            </a:extLst>
          </p:cNvPr>
          <p:cNvSpPr/>
          <p:nvPr/>
        </p:nvSpPr>
        <p:spPr>
          <a:xfrm>
            <a:off x="1646788" y="4096657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bg1"/>
                </a:solidFill>
                <a:cs typeface="+mn-ea"/>
                <a:sym typeface="+mn-lt"/>
              </a:rPr>
              <a:t>Please enter your title</a:t>
            </a:r>
          </a:p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bg1"/>
                </a:solidFill>
                <a:cs typeface="+mn-ea"/>
                <a:sym typeface="+mn-lt"/>
              </a:rPr>
              <a:t>Please enter your title</a:t>
            </a:r>
            <a:endParaRPr lang="zh-CN" altLang="en-US" sz="1400" cap="all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BC7F720-0C6A-46DA-B5D7-4A519BE2A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"/>
          <a:stretch>
            <a:fillRect/>
          </a:stretch>
        </p:blipFill>
        <p:spPr>
          <a:xfrm>
            <a:off x="4972314" y="1295400"/>
            <a:ext cx="3356586" cy="5562600"/>
          </a:xfrm>
          <a:custGeom>
            <a:avLst/>
            <a:gdLst>
              <a:gd name="connsiteX0" fmla="*/ 0 w 3356586"/>
              <a:gd name="connsiteY0" fmla="*/ 0 h 5562600"/>
              <a:gd name="connsiteX1" fmla="*/ 3356586 w 3356586"/>
              <a:gd name="connsiteY1" fmla="*/ 0 h 5562600"/>
              <a:gd name="connsiteX2" fmla="*/ 3356586 w 3356586"/>
              <a:gd name="connsiteY2" fmla="*/ 5562600 h 5562600"/>
              <a:gd name="connsiteX3" fmla="*/ 0 w 3356586"/>
              <a:gd name="connsiteY3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6586" h="5562600">
                <a:moveTo>
                  <a:pt x="0" y="0"/>
                </a:moveTo>
                <a:lnTo>
                  <a:pt x="3356586" y="0"/>
                </a:lnTo>
                <a:lnTo>
                  <a:pt x="3356586" y="5562600"/>
                </a:lnTo>
                <a:lnTo>
                  <a:pt x="0" y="5562600"/>
                </a:lnTo>
                <a:close/>
              </a:path>
            </a:pathLst>
          </a:custGeom>
        </p:spPr>
      </p:pic>
      <p:sp>
        <p:nvSpPr>
          <p:cNvPr id="14" name="OfficePLUS-3">
            <a:extLst>
              <a:ext uri="{FF2B5EF4-FFF2-40B4-BE49-F238E27FC236}">
                <a16:creationId xmlns:a16="http://schemas.microsoft.com/office/drawing/2014/main" id="{98D91B02-D45A-4396-8804-A5042EFFA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932" y="1790812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在此输入标题</a:t>
            </a:r>
          </a:p>
        </p:txBody>
      </p:sp>
      <p:sp>
        <p:nvSpPr>
          <p:cNvPr id="15" name="OfficePLUS-4">
            <a:extLst>
              <a:ext uri="{FF2B5EF4-FFF2-40B4-BE49-F238E27FC236}">
                <a16:creationId xmlns:a16="http://schemas.microsoft.com/office/drawing/2014/main" id="{F5875975-E802-4D2E-95A8-074FB4BAF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9932" y="2174987"/>
            <a:ext cx="3130095" cy="70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在此输入正文内容在此输入正文内容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在此输入正文内容在此输入正文内容</a:t>
            </a:r>
          </a:p>
        </p:txBody>
      </p:sp>
      <p:sp>
        <p:nvSpPr>
          <p:cNvPr id="16" name="OfficePLUS-5">
            <a:extLst>
              <a:ext uri="{FF2B5EF4-FFF2-40B4-BE49-F238E27FC236}">
                <a16:creationId xmlns:a16="http://schemas.microsoft.com/office/drawing/2014/main" id="{AEBBDDF8-F6F6-4F22-9F79-71644E6940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33632" y="2108312"/>
            <a:ext cx="720725" cy="719138"/>
          </a:xfrm>
          <a:prstGeom prst="roundRect">
            <a:avLst>
              <a:gd name="adj" fmla="val 30000"/>
            </a:avLst>
          </a:prstGeom>
          <a:solidFill>
            <a:srgbClr val="0900C0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OfficePLUS-6">
            <a:extLst>
              <a:ext uri="{FF2B5EF4-FFF2-40B4-BE49-F238E27FC236}">
                <a16:creationId xmlns:a16="http://schemas.microsoft.com/office/drawing/2014/main" id="{63FAD976-A05F-4264-AA0E-419376853D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57447" y="3709988"/>
            <a:ext cx="720725" cy="719138"/>
          </a:xfrm>
          <a:prstGeom prst="roundRect">
            <a:avLst>
              <a:gd name="adj" fmla="val 30000"/>
            </a:avLst>
          </a:prstGeom>
          <a:solidFill>
            <a:srgbClr val="107BB8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B83620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OfficePLUS-12">
            <a:extLst>
              <a:ext uri="{FF2B5EF4-FFF2-40B4-BE49-F238E27FC236}">
                <a16:creationId xmlns:a16="http://schemas.microsoft.com/office/drawing/2014/main" id="{42BE5BEB-DA67-4C85-B452-038B3D258045}"/>
              </a:ext>
            </a:extLst>
          </p:cNvPr>
          <p:cNvSpPr/>
          <p:nvPr/>
        </p:nvSpPr>
        <p:spPr>
          <a:xfrm>
            <a:off x="7983319" y="2214213"/>
            <a:ext cx="408649" cy="473491"/>
          </a:xfrm>
          <a:custGeom>
            <a:avLst/>
            <a:gdLst>
              <a:gd name="connsiteX0" fmla="*/ 374931 w 408649"/>
              <a:gd name="connsiteY0" fmla="*/ 0 h 473491"/>
              <a:gd name="connsiteX1" fmla="*/ 33718 w 408649"/>
              <a:gd name="connsiteY1" fmla="*/ 0 h 473491"/>
              <a:gd name="connsiteX2" fmla="*/ 0 w 408649"/>
              <a:gd name="connsiteY2" fmla="*/ 33718 h 473491"/>
              <a:gd name="connsiteX3" fmla="*/ 0 w 408649"/>
              <a:gd name="connsiteY3" fmla="*/ 439774 h 473491"/>
              <a:gd name="connsiteX4" fmla="*/ 33718 w 408649"/>
              <a:gd name="connsiteY4" fmla="*/ 473492 h 473491"/>
              <a:gd name="connsiteX5" fmla="*/ 374931 w 408649"/>
              <a:gd name="connsiteY5" fmla="*/ 473492 h 473491"/>
              <a:gd name="connsiteX6" fmla="*/ 408649 w 408649"/>
              <a:gd name="connsiteY6" fmla="*/ 439774 h 473491"/>
              <a:gd name="connsiteX7" fmla="*/ 408649 w 408649"/>
              <a:gd name="connsiteY7" fmla="*/ 33718 h 473491"/>
              <a:gd name="connsiteX8" fmla="*/ 374931 w 408649"/>
              <a:gd name="connsiteY8" fmla="*/ 0 h 473491"/>
              <a:gd name="connsiteX9" fmla="*/ 200002 w 408649"/>
              <a:gd name="connsiteY9" fmla="*/ 36888 h 473491"/>
              <a:gd name="connsiteX10" fmla="*/ 200002 w 408649"/>
              <a:gd name="connsiteY10" fmla="*/ 208071 h 473491"/>
              <a:gd name="connsiteX11" fmla="*/ 157062 w 408649"/>
              <a:gd name="connsiteY11" fmla="*/ 181558 h 473491"/>
              <a:gd name="connsiteX12" fmla="*/ 148705 w 408649"/>
              <a:gd name="connsiteY12" fmla="*/ 179252 h 473491"/>
              <a:gd name="connsiteX13" fmla="*/ 140347 w 408649"/>
              <a:gd name="connsiteY13" fmla="*/ 181558 h 473491"/>
              <a:gd name="connsiteX14" fmla="*/ 97695 w 408649"/>
              <a:gd name="connsiteY14" fmla="*/ 208071 h 473491"/>
              <a:gd name="connsiteX15" fmla="*/ 97695 w 408649"/>
              <a:gd name="connsiteY15" fmla="*/ 36888 h 473491"/>
              <a:gd name="connsiteX16" fmla="*/ 200002 w 408649"/>
              <a:gd name="connsiteY16" fmla="*/ 36888 h 473491"/>
              <a:gd name="connsiteX17" fmla="*/ 33718 w 408649"/>
              <a:gd name="connsiteY17" fmla="*/ 31412 h 473491"/>
              <a:gd name="connsiteX18" fmla="*/ 66283 w 408649"/>
              <a:gd name="connsiteY18" fmla="*/ 31412 h 473491"/>
              <a:gd name="connsiteX19" fmla="*/ 66283 w 408649"/>
              <a:gd name="connsiteY19" fmla="*/ 236025 h 473491"/>
              <a:gd name="connsiteX20" fmla="*/ 74352 w 408649"/>
              <a:gd name="connsiteY20" fmla="*/ 249570 h 473491"/>
              <a:gd name="connsiteX21" fmla="*/ 90490 w 408649"/>
              <a:gd name="connsiteY21" fmla="*/ 249282 h 473491"/>
              <a:gd name="connsiteX22" fmla="*/ 148993 w 408649"/>
              <a:gd name="connsiteY22" fmla="*/ 212970 h 473491"/>
              <a:gd name="connsiteX23" fmla="*/ 207494 w 408649"/>
              <a:gd name="connsiteY23" fmla="*/ 249282 h 473491"/>
              <a:gd name="connsiteX24" fmla="*/ 215852 w 408649"/>
              <a:gd name="connsiteY24" fmla="*/ 251587 h 473491"/>
              <a:gd name="connsiteX25" fmla="*/ 223345 w 408649"/>
              <a:gd name="connsiteY25" fmla="*/ 249570 h 473491"/>
              <a:gd name="connsiteX26" fmla="*/ 231414 w 408649"/>
              <a:gd name="connsiteY26" fmla="*/ 236025 h 473491"/>
              <a:gd name="connsiteX27" fmla="*/ 231414 w 408649"/>
              <a:gd name="connsiteY27" fmla="*/ 31412 h 473491"/>
              <a:gd name="connsiteX28" fmla="*/ 374643 w 408649"/>
              <a:gd name="connsiteY28" fmla="*/ 31412 h 473491"/>
              <a:gd name="connsiteX29" fmla="*/ 376661 w 408649"/>
              <a:gd name="connsiteY29" fmla="*/ 33430 h 473491"/>
              <a:gd name="connsiteX30" fmla="*/ 376661 w 408649"/>
              <a:gd name="connsiteY30" fmla="*/ 361387 h 473491"/>
              <a:gd name="connsiteX31" fmla="*/ 31412 w 408649"/>
              <a:gd name="connsiteY31" fmla="*/ 361387 h 473491"/>
              <a:gd name="connsiteX32" fmla="*/ 31412 w 408649"/>
              <a:gd name="connsiteY32" fmla="*/ 33718 h 473491"/>
              <a:gd name="connsiteX33" fmla="*/ 33718 w 408649"/>
              <a:gd name="connsiteY33" fmla="*/ 31412 h 473491"/>
              <a:gd name="connsiteX34" fmla="*/ 374931 w 408649"/>
              <a:gd name="connsiteY34" fmla="*/ 441503 h 473491"/>
              <a:gd name="connsiteX35" fmla="*/ 33718 w 408649"/>
              <a:gd name="connsiteY35" fmla="*/ 441503 h 473491"/>
              <a:gd name="connsiteX36" fmla="*/ 31700 w 408649"/>
              <a:gd name="connsiteY36" fmla="*/ 439486 h 473491"/>
              <a:gd name="connsiteX37" fmla="*/ 31700 w 408649"/>
              <a:gd name="connsiteY37" fmla="*/ 392799 h 473491"/>
              <a:gd name="connsiteX38" fmla="*/ 377237 w 408649"/>
              <a:gd name="connsiteY38" fmla="*/ 392799 h 473491"/>
              <a:gd name="connsiteX39" fmla="*/ 377237 w 408649"/>
              <a:gd name="connsiteY39" fmla="*/ 439486 h 473491"/>
              <a:gd name="connsiteX40" fmla="*/ 374931 w 408649"/>
              <a:gd name="connsiteY40" fmla="*/ 441503 h 47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08649" h="473491">
                <a:moveTo>
                  <a:pt x="374931" y="0"/>
                </a:moveTo>
                <a:lnTo>
                  <a:pt x="33718" y="0"/>
                </a:lnTo>
                <a:cubicBezTo>
                  <a:pt x="14986" y="0"/>
                  <a:pt x="0" y="14985"/>
                  <a:pt x="0" y="33718"/>
                </a:cubicBezTo>
                <a:lnTo>
                  <a:pt x="0" y="439774"/>
                </a:lnTo>
                <a:cubicBezTo>
                  <a:pt x="0" y="458506"/>
                  <a:pt x="14986" y="473492"/>
                  <a:pt x="33718" y="473492"/>
                </a:cubicBezTo>
                <a:lnTo>
                  <a:pt x="374931" y="473492"/>
                </a:lnTo>
                <a:cubicBezTo>
                  <a:pt x="393664" y="473492"/>
                  <a:pt x="408649" y="458506"/>
                  <a:pt x="408649" y="439774"/>
                </a:cubicBezTo>
                <a:lnTo>
                  <a:pt x="408649" y="33718"/>
                </a:lnTo>
                <a:cubicBezTo>
                  <a:pt x="408361" y="14985"/>
                  <a:pt x="393664" y="0"/>
                  <a:pt x="374931" y="0"/>
                </a:cubicBezTo>
                <a:close/>
                <a:moveTo>
                  <a:pt x="200002" y="36888"/>
                </a:moveTo>
                <a:lnTo>
                  <a:pt x="200002" y="208071"/>
                </a:lnTo>
                <a:lnTo>
                  <a:pt x="157062" y="181558"/>
                </a:lnTo>
                <a:cubicBezTo>
                  <a:pt x="154468" y="180117"/>
                  <a:pt x="151586" y="179252"/>
                  <a:pt x="148705" y="179252"/>
                </a:cubicBezTo>
                <a:cubicBezTo>
                  <a:pt x="145823" y="179252"/>
                  <a:pt x="142941" y="180117"/>
                  <a:pt x="140347" y="181558"/>
                </a:cubicBezTo>
                <a:lnTo>
                  <a:pt x="97695" y="208071"/>
                </a:lnTo>
                <a:lnTo>
                  <a:pt x="97695" y="36888"/>
                </a:lnTo>
                <a:lnTo>
                  <a:pt x="200002" y="36888"/>
                </a:lnTo>
                <a:close/>
                <a:moveTo>
                  <a:pt x="33718" y="31412"/>
                </a:moveTo>
                <a:lnTo>
                  <a:pt x="66283" y="31412"/>
                </a:lnTo>
                <a:lnTo>
                  <a:pt x="66283" y="236025"/>
                </a:lnTo>
                <a:cubicBezTo>
                  <a:pt x="66283" y="241789"/>
                  <a:pt x="69453" y="246976"/>
                  <a:pt x="74352" y="249570"/>
                </a:cubicBezTo>
                <a:cubicBezTo>
                  <a:pt x="79251" y="252452"/>
                  <a:pt x="85303" y="252164"/>
                  <a:pt x="90490" y="249282"/>
                </a:cubicBezTo>
                <a:lnTo>
                  <a:pt x="148993" y="212970"/>
                </a:lnTo>
                <a:lnTo>
                  <a:pt x="207494" y="249282"/>
                </a:lnTo>
                <a:cubicBezTo>
                  <a:pt x="210088" y="250723"/>
                  <a:pt x="212970" y="251587"/>
                  <a:pt x="215852" y="251587"/>
                </a:cubicBezTo>
                <a:cubicBezTo>
                  <a:pt x="218446" y="251587"/>
                  <a:pt x="221039" y="250723"/>
                  <a:pt x="223345" y="249570"/>
                </a:cubicBezTo>
                <a:cubicBezTo>
                  <a:pt x="228244" y="246688"/>
                  <a:pt x="231414" y="241501"/>
                  <a:pt x="231414" y="236025"/>
                </a:cubicBezTo>
                <a:lnTo>
                  <a:pt x="231414" y="31412"/>
                </a:lnTo>
                <a:lnTo>
                  <a:pt x="374643" y="31412"/>
                </a:lnTo>
                <a:cubicBezTo>
                  <a:pt x="375796" y="31412"/>
                  <a:pt x="376661" y="32565"/>
                  <a:pt x="376661" y="33430"/>
                </a:cubicBezTo>
                <a:lnTo>
                  <a:pt x="376661" y="361387"/>
                </a:lnTo>
                <a:lnTo>
                  <a:pt x="31412" y="361387"/>
                </a:lnTo>
                <a:lnTo>
                  <a:pt x="31412" y="33718"/>
                </a:lnTo>
                <a:cubicBezTo>
                  <a:pt x="31412" y="32277"/>
                  <a:pt x="32565" y="31412"/>
                  <a:pt x="33718" y="31412"/>
                </a:cubicBezTo>
                <a:close/>
                <a:moveTo>
                  <a:pt x="374931" y="441503"/>
                </a:moveTo>
                <a:lnTo>
                  <a:pt x="33718" y="441503"/>
                </a:lnTo>
                <a:cubicBezTo>
                  <a:pt x="32565" y="441503"/>
                  <a:pt x="31700" y="440350"/>
                  <a:pt x="31700" y="439486"/>
                </a:cubicBezTo>
                <a:lnTo>
                  <a:pt x="31700" y="392799"/>
                </a:lnTo>
                <a:lnTo>
                  <a:pt x="377237" y="392799"/>
                </a:lnTo>
                <a:lnTo>
                  <a:pt x="377237" y="439486"/>
                </a:lnTo>
                <a:cubicBezTo>
                  <a:pt x="376949" y="440638"/>
                  <a:pt x="375796" y="441503"/>
                  <a:pt x="374931" y="441503"/>
                </a:cubicBezTo>
                <a:close/>
              </a:path>
            </a:pathLst>
          </a:custGeom>
          <a:solidFill>
            <a:schemeClr val="bg1"/>
          </a:solidFill>
          <a:ln w="54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OfficePLUS-13">
            <a:extLst>
              <a:ext uri="{FF2B5EF4-FFF2-40B4-BE49-F238E27FC236}">
                <a16:creationId xmlns:a16="http://schemas.microsoft.com/office/drawing/2014/main" id="{47B8B12D-20FD-4C2E-B08F-2D3B1CBBD00C}"/>
              </a:ext>
            </a:extLst>
          </p:cNvPr>
          <p:cNvSpPr/>
          <p:nvPr/>
        </p:nvSpPr>
        <p:spPr>
          <a:xfrm>
            <a:off x="8027355" y="3848720"/>
            <a:ext cx="380889" cy="435322"/>
          </a:xfrm>
          <a:custGeom>
            <a:avLst/>
            <a:gdLst>
              <a:gd name="connsiteX0" fmla="*/ 325421 w 380889"/>
              <a:gd name="connsiteY0" fmla="*/ 435322 h 435322"/>
              <a:gd name="connsiteX1" fmla="*/ 55467 w 380889"/>
              <a:gd name="connsiteY1" fmla="*/ 435322 h 435322"/>
              <a:gd name="connsiteX2" fmla="*/ 0 w 380889"/>
              <a:gd name="connsiteY2" fmla="*/ 378168 h 435322"/>
              <a:gd name="connsiteX3" fmla="*/ 0 w 380889"/>
              <a:gd name="connsiteY3" fmla="*/ 57154 h 435322"/>
              <a:gd name="connsiteX4" fmla="*/ 55467 w 380889"/>
              <a:gd name="connsiteY4" fmla="*/ 0 h 435322"/>
              <a:gd name="connsiteX5" fmla="*/ 325386 w 380889"/>
              <a:gd name="connsiteY5" fmla="*/ 0 h 435322"/>
              <a:gd name="connsiteX6" fmla="*/ 380889 w 380889"/>
              <a:gd name="connsiteY6" fmla="*/ 57154 h 435322"/>
              <a:gd name="connsiteX7" fmla="*/ 380889 w 380889"/>
              <a:gd name="connsiteY7" fmla="*/ 378168 h 435322"/>
              <a:gd name="connsiteX8" fmla="*/ 325421 w 380889"/>
              <a:gd name="connsiteY8" fmla="*/ 435322 h 435322"/>
              <a:gd name="connsiteX9" fmla="*/ 325421 w 380889"/>
              <a:gd name="connsiteY9" fmla="*/ 28695 h 435322"/>
              <a:gd name="connsiteX10" fmla="*/ 55467 w 380889"/>
              <a:gd name="connsiteY10" fmla="*/ 28695 h 435322"/>
              <a:gd name="connsiteX11" fmla="*/ 27843 w 380889"/>
              <a:gd name="connsiteY11" fmla="*/ 57154 h 435322"/>
              <a:gd name="connsiteX12" fmla="*/ 27843 w 380889"/>
              <a:gd name="connsiteY12" fmla="*/ 378168 h 435322"/>
              <a:gd name="connsiteX13" fmla="*/ 55467 w 380889"/>
              <a:gd name="connsiteY13" fmla="*/ 406627 h 435322"/>
              <a:gd name="connsiteX14" fmla="*/ 325386 w 380889"/>
              <a:gd name="connsiteY14" fmla="*/ 406627 h 435322"/>
              <a:gd name="connsiteX15" fmla="*/ 352992 w 380889"/>
              <a:gd name="connsiteY15" fmla="*/ 378168 h 435322"/>
              <a:gd name="connsiteX16" fmla="*/ 353046 w 380889"/>
              <a:gd name="connsiteY16" fmla="*/ 57154 h 435322"/>
              <a:gd name="connsiteX17" fmla="*/ 325421 w 380889"/>
              <a:gd name="connsiteY17" fmla="*/ 28695 h 435322"/>
              <a:gd name="connsiteX18" fmla="*/ 283866 w 380889"/>
              <a:gd name="connsiteY18" fmla="*/ 328288 h 435322"/>
              <a:gd name="connsiteX19" fmla="*/ 138487 w 380889"/>
              <a:gd name="connsiteY19" fmla="*/ 328288 h 435322"/>
              <a:gd name="connsiteX20" fmla="*/ 124593 w 380889"/>
              <a:gd name="connsiteY20" fmla="*/ 313958 h 435322"/>
              <a:gd name="connsiteX21" fmla="*/ 138487 w 380889"/>
              <a:gd name="connsiteY21" fmla="*/ 299629 h 435322"/>
              <a:gd name="connsiteX22" fmla="*/ 283866 w 380889"/>
              <a:gd name="connsiteY22" fmla="*/ 299629 h 435322"/>
              <a:gd name="connsiteX23" fmla="*/ 297760 w 380889"/>
              <a:gd name="connsiteY23" fmla="*/ 313958 h 435322"/>
              <a:gd name="connsiteX24" fmla="*/ 283866 w 380889"/>
              <a:gd name="connsiteY24" fmla="*/ 328288 h 435322"/>
              <a:gd name="connsiteX25" fmla="*/ 283866 w 380889"/>
              <a:gd name="connsiteY25" fmla="*/ 264096 h 435322"/>
              <a:gd name="connsiteX26" fmla="*/ 138487 w 380889"/>
              <a:gd name="connsiteY26" fmla="*/ 264096 h 435322"/>
              <a:gd name="connsiteX27" fmla="*/ 124593 w 380889"/>
              <a:gd name="connsiteY27" fmla="*/ 249766 h 435322"/>
              <a:gd name="connsiteX28" fmla="*/ 138487 w 380889"/>
              <a:gd name="connsiteY28" fmla="*/ 235437 h 435322"/>
              <a:gd name="connsiteX29" fmla="*/ 283866 w 380889"/>
              <a:gd name="connsiteY29" fmla="*/ 235437 h 435322"/>
              <a:gd name="connsiteX30" fmla="*/ 297760 w 380889"/>
              <a:gd name="connsiteY30" fmla="*/ 249766 h 435322"/>
              <a:gd name="connsiteX31" fmla="*/ 283866 w 380889"/>
              <a:gd name="connsiteY31" fmla="*/ 264096 h 435322"/>
              <a:gd name="connsiteX32" fmla="*/ 283866 w 380889"/>
              <a:gd name="connsiteY32" fmla="*/ 199885 h 435322"/>
              <a:gd name="connsiteX33" fmla="*/ 138487 w 380889"/>
              <a:gd name="connsiteY33" fmla="*/ 199885 h 435322"/>
              <a:gd name="connsiteX34" fmla="*/ 124593 w 380889"/>
              <a:gd name="connsiteY34" fmla="*/ 185556 h 435322"/>
              <a:gd name="connsiteX35" fmla="*/ 138487 w 380889"/>
              <a:gd name="connsiteY35" fmla="*/ 171227 h 435322"/>
              <a:gd name="connsiteX36" fmla="*/ 283866 w 380889"/>
              <a:gd name="connsiteY36" fmla="*/ 171227 h 435322"/>
              <a:gd name="connsiteX37" fmla="*/ 297760 w 380889"/>
              <a:gd name="connsiteY37" fmla="*/ 185556 h 435322"/>
              <a:gd name="connsiteX38" fmla="*/ 283866 w 380889"/>
              <a:gd name="connsiteY38" fmla="*/ 199885 h 435322"/>
              <a:gd name="connsiteX39" fmla="*/ 283866 w 380889"/>
              <a:gd name="connsiteY39" fmla="*/ 135694 h 435322"/>
              <a:gd name="connsiteX40" fmla="*/ 138487 w 380889"/>
              <a:gd name="connsiteY40" fmla="*/ 135694 h 435322"/>
              <a:gd name="connsiteX41" fmla="*/ 124593 w 380889"/>
              <a:gd name="connsiteY41" fmla="*/ 121364 h 435322"/>
              <a:gd name="connsiteX42" fmla="*/ 138487 w 380889"/>
              <a:gd name="connsiteY42" fmla="*/ 107035 h 435322"/>
              <a:gd name="connsiteX43" fmla="*/ 283866 w 380889"/>
              <a:gd name="connsiteY43" fmla="*/ 107035 h 435322"/>
              <a:gd name="connsiteX44" fmla="*/ 297760 w 380889"/>
              <a:gd name="connsiteY44" fmla="*/ 121364 h 435322"/>
              <a:gd name="connsiteX45" fmla="*/ 283866 w 380889"/>
              <a:gd name="connsiteY45" fmla="*/ 135694 h 435322"/>
              <a:gd name="connsiteX46" fmla="*/ 96986 w 380889"/>
              <a:gd name="connsiteY46" fmla="*/ 328288 h 435322"/>
              <a:gd name="connsiteX47" fmla="*/ 83074 w 380889"/>
              <a:gd name="connsiteY47" fmla="*/ 313958 h 435322"/>
              <a:gd name="connsiteX48" fmla="*/ 96986 w 380889"/>
              <a:gd name="connsiteY48" fmla="*/ 299629 h 435322"/>
              <a:gd name="connsiteX49" fmla="*/ 110880 w 380889"/>
              <a:gd name="connsiteY49" fmla="*/ 313958 h 435322"/>
              <a:gd name="connsiteX50" fmla="*/ 96986 w 380889"/>
              <a:gd name="connsiteY50" fmla="*/ 328288 h 435322"/>
              <a:gd name="connsiteX51" fmla="*/ 96986 w 380889"/>
              <a:gd name="connsiteY51" fmla="*/ 264096 h 435322"/>
              <a:gd name="connsiteX52" fmla="*/ 83074 w 380889"/>
              <a:gd name="connsiteY52" fmla="*/ 249766 h 435322"/>
              <a:gd name="connsiteX53" fmla="*/ 96986 w 380889"/>
              <a:gd name="connsiteY53" fmla="*/ 235437 h 435322"/>
              <a:gd name="connsiteX54" fmla="*/ 110880 w 380889"/>
              <a:gd name="connsiteY54" fmla="*/ 249766 h 435322"/>
              <a:gd name="connsiteX55" fmla="*/ 96986 w 380889"/>
              <a:gd name="connsiteY55" fmla="*/ 264096 h 435322"/>
              <a:gd name="connsiteX56" fmla="*/ 96986 w 380889"/>
              <a:gd name="connsiteY56" fmla="*/ 199885 h 435322"/>
              <a:gd name="connsiteX57" fmla="*/ 83074 w 380889"/>
              <a:gd name="connsiteY57" fmla="*/ 185556 h 435322"/>
              <a:gd name="connsiteX58" fmla="*/ 96986 w 380889"/>
              <a:gd name="connsiteY58" fmla="*/ 171227 h 435322"/>
              <a:gd name="connsiteX59" fmla="*/ 110880 w 380889"/>
              <a:gd name="connsiteY59" fmla="*/ 185556 h 435322"/>
              <a:gd name="connsiteX60" fmla="*/ 96986 w 380889"/>
              <a:gd name="connsiteY60" fmla="*/ 199885 h 435322"/>
              <a:gd name="connsiteX61" fmla="*/ 96986 w 380889"/>
              <a:gd name="connsiteY61" fmla="*/ 135694 h 435322"/>
              <a:gd name="connsiteX62" fmla="*/ 83074 w 380889"/>
              <a:gd name="connsiteY62" fmla="*/ 121364 h 435322"/>
              <a:gd name="connsiteX63" fmla="*/ 96986 w 380889"/>
              <a:gd name="connsiteY63" fmla="*/ 107035 h 435322"/>
              <a:gd name="connsiteX64" fmla="*/ 110880 w 380889"/>
              <a:gd name="connsiteY64" fmla="*/ 121364 h 435322"/>
              <a:gd name="connsiteX65" fmla="*/ 96986 w 380889"/>
              <a:gd name="connsiteY65" fmla="*/ 135694 h 43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0889" h="435322">
                <a:moveTo>
                  <a:pt x="325421" y="435322"/>
                </a:moveTo>
                <a:lnTo>
                  <a:pt x="55467" y="435322"/>
                </a:lnTo>
                <a:cubicBezTo>
                  <a:pt x="24886" y="435322"/>
                  <a:pt x="0" y="409693"/>
                  <a:pt x="0" y="378168"/>
                </a:cubicBezTo>
                <a:lnTo>
                  <a:pt x="0" y="57154"/>
                </a:lnTo>
                <a:cubicBezTo>
                  <a:pt x="0" y="25630"/>
                  <a:pt x="24886" y="0"/>
                  <a:pt x="55467" y="0"/>
                </a:cubicBezTo>
                <a:lnTo>
                  <a:pt x="325386" y="0"/>
                </a:lnTo>
                <a:cubicBezTo>
                  <a:pt x="355930" y="0"/>
                  <a:pt x="380853" y="25630"/>
                  <a:pt x="380889" y="57154"/>
                </a:cubicBezTo>
                <a:lnTo>
                  <a:pt x="380889" y="378168"/>
                </a:lnTo>
                <a:cubicBezTo>
                  <a:pt x="380889" y="409693"/>
                  <a:pt x="356003" y="435322"/>
                  <a:pt x="325421" y="435322"/>
                </a:cubicBezTo>
                <a:close/>
                <a:moveTo>
                  <a:pt x="325421" y="28695"/>
                </a:moveTo>
                <a:lnTo>
                  <a:pt x="55467" y="28695"/>
                </a:lnTo>
                <a:cubicBezTo>
                  <a:pt x="40231" y="28695"/>
                  <a:pt x="27843" y="41464"/>
                  <a:pt x="27843" y="57154"/>
                </a:cubicBezTo>
                <a:lnTo>
                  <a:pt x="27843" y="378168"/>
                </a:lnTo>
                <a:cubicBezTo>
                  <a:pt x="27843" y="393858"/>
                  <a:pt x="40231" y="406627"/>
                  <a:pt x="55467" y="406627"/>
                </a:cubicBezTo>
                <a:lnTo>
                  <a:pt x="325386" y="406627"/>
                </a:lnTo>
                <a:cubicBezTo>
                  <a:pt x="340603" y="406627"/>
                  <a:pt x="352992" y="393858"/>
                  <a:pt x="352992" y="378168"/>
                </a:cubicBezTo>
                <a:lnTo>
                  <a:pt x="353046" y="57154"/>
                </a:lnTo>
                <a:cubicBezTo>
                  <a:pt x="353046" y="41464"/>
                  <a:pt x="340658" y="28695"/>
                  <a:pt x="325421" y="28695"/>
                </a:cubicBezTo>
                <a:close/>
                <a:moveTo>
                  <a:pt x="283866" y="328288"/>
                </a:moveTo>
                <a:lnTo>
                  <a:pt x="138487" y="328288"/>
                </a:lnTo>
                <a:cubicBezTo>
                  <a:pt x="130702" y="328148"/>
                  <a:pt x="124492" y="321744"/>
                  <a:pt x="124593" y="313958"/>
                </a:cubicBezTo>
                <a:cubicBezTo>
                  <a:pt x="124492" y="306172"/>
                  <a:pt x="130701" y="299768"/>
                  <a:pt x="138487" y="299629"/>
                </a:cubicBezTo>
                <a:lnTo>
                  <a:pt x="283866" y="299629"/>
                </a:lnTo>
                <a:cubicBezTo>
                  <a:pt x="291652" y="299768"/>
                  <a:pt x="297862" y="306172"/>
                  <a:pt x="297760" y="313958"/>
                </a:cubicBezTo>
                <a:cubicBezTo>
                  <a:pt x="297760" y="321867"/>
                  <a:pt x="291539" y="328288"/>
                  <a:pt x="283866" y="328288"/>
                </a:cubicBezTo>
                <a:close/>
                <a:moveTo>
                  <a:pt x="283866" y="264096"/>
                </a:moveTo>
                <a:lnTo>
                  <a:pt x="138487" y="264096"/>
                </a:lnTo>
                <a:cubicBezTo>
                  <a:pt x="130702" y="263956"/>
                  <a:pt x="124492" y="257552"/>
                  <a:pt x="124593" y="249766"/>
                </a:cubicBezTo>
                <a:cubicBezTo>
                  <a:pt x="124492" y="241980"/>
                  <a:pt x="130701" y="235576"/>
                  <a:pt x="138487" y="235437"/>
                </a:cubicBezTo>
                <a:lnTo>
                  <a:pt x="283866" y="235437"/>
                </a:lnTo>
                <a:cubicBezTo>
                  <a:pt x="291539" y="235437"/>
                  <a:pt x="297760" y="241858"/>
                  <a:pt x="297760" y="249766"/>
                </a:cubicBezTo>
                <a:cubicBezTo>
                  <a:pt x="297862" y="257552"/>
                  <a:pt x="291652" y="263956"/>
                  <a:pt x="283866" y="264096"/>
                </a:cubicBezTo>
                <a:close/>
                <a:moveTo>
                  <a:pt x="283866" y="199885"/>
                </a:moveTo>
                <a:lnTo>
                  <a:pt x="138487" y="199885"/>
                </a:lnTo>
                <a:cubicBezTo>
                  <a:pt x="130702" y="199746"/>
                  <a:pt x="124492" y="193342"/>
                  <a:pt x="124593" y="185556"/>
                </a:cubicBezTo>
                <a:cubicBezTo>
                  <a:pt x="124492" y="177770"/>
                  <a:pt x="130701" y="171366"/>
                  <a:pt x="138487" y="171227"/>
                </a:cubicBezTo>
                <a:lnTo>
                  <a:pt x="283866" y="171227"/>
                </a:lnTo>
                <a:cubicBezTo>
                  <a:pt x="291652" y="171366"/>
                  <a:pt x="297862" y="177770"/>
                  <a:pt x="297760" y="185556"/>
                </a:cubicBezTo>
                <a:cubicBezTo>
                  <a:pt x="297760" y="193464"/>
                  <a:pt x="291539" y="199885"/>
                  <a:pt x="283866" y="199885"/>
                </a:cubicBezTo>
                <a:close/>
                <a:moveTo>
                  <a:pt x="283866" y="135694"/>
                </a:moveTo>
                <a:lnTo>
                  <a:pt x="138487" y="135694"/>
                </a:lnTo>
                <a:cubicBezTo>
                  <a:pt x="130702" y="135555"/>
                  <a:pt x="124492" y="129150"/>
                  <a:pt x="124593" y="121364"/>
                </a:cubicBezTo>
                <a:cubicBezTo>
                  <a:pt x="124492" y="113578"/>
                  <a:pt x="130701" y="107174"/>
                  <a:pt x="138487" y="107035"/>
                </a:cubicBezTo>
                <a:lnTo>
                  <a:pt x="283866" y="107035"/>
                </a:lnTo>
                <a:cubicBezTo>
                  <a:pt x="291539" y="107035"/>
                  <a:pt x="297760" y="113456"/>
                  <a:pt x="297760" y="121364"/>
                </a:cubicBezTo>
                <a:cubicBezTo>
                  <a:pt x="297862" y="129150"/>
                  <a:pt x="291652" y="135555"/>
                  <a:pt x="283866" y="135694"/>
                </a:cubicBezTo>
                <a:close/>
                <a:moveTo>
                  <a:pt x="96986" y="328288"/>
                </a:moveTo>
                <a:cubicBezTo>
                  <a:pt x="89194" y="328158"/>
                  <a:pt x="82973" y="321751"/>
                  <a:pt x="83074" y="313958"/>
                </a:cubicBezTo>
                <a:cubicBezTo>
                  <a:pt x="82973" y="306165"/>
                  <a:pt x="89194" y="299758"/>
                  <a:pt x="96986" y="299629"/>
                </a:cubicBezTo>
                <a:cubicBezTo>
                  <a:pt x="104771" y="299768"/>
                  <a:pt x="110981" y="306172"/>
                  <a:pt x="110880" y="313958"/>
                </a:cubicBezTo>
                <a:cubicBezTo>
                  <a:pt x="110981" y="321744"/>
                  <a:pt x="104772" y="328148"/>
                  <a:pt x="96986" y="328288"/>
                </a:cubicBezTo>
                <a:close/>
                <a:moveTo>
                  <a:pt x="96986" y="264096"/>
                </a:moveTo>
                <a:cubicBezTo>
                  <a:pt x="89194" y="263966"/>
                  <a:pt x="82973" y="257559"/>
                  <a:pt x="83074" y="249766"/>
                </a:cubicBezTo>
                <a:cubicBezTo>
                  <a:pt x="82973" y="241973"/>
                  <a:pt x="89194" y="235566"/>
                  <a:pt x="96986" y="235437"/>
                </a:cubicBezTo>
                <a:cubicBezTo>
                  <a:pt x="104771" y="235576"/>
                  <a:pt x="110981" y="241980"/>
                  <a:pt x="110880" y="249766"/>
                </a:cubicBezTo>
                <a:cubicBezTo>
                  <a:pt x="110981" y="257552"/>
                  <a:pt x="104772" y="263956"/>
                  <a:pt x="96986" y="264096"/>
                </a:cubicBezTo>
                <a:close/>
                <a:moveTo>
                  <a:pt x="96986" y="199885"/>
                </a:moveTo>
                <a:cubicBezTo>
                  <a:pt x="89194" y="199756"/>
                  <a:pt x="82973" y="193349"/>
                  <a:pt x="83074" y="185556"/>
                </a:cubicBezTo>
                <a:cubicBezTo>
                  <a:pt x="82973" y="177763"/>
                  <a:pt x="89194" y="171356"/>
                  <a:pt x="96986" y="171227"/>
                </a:cubicBezTo>
                <a:cubicBezTo>
                  <a:pt x="104771" y="171366"/>
                  <a:pt x="110981" y="177770"/>
                  <a:pt x="110880" y="185556"/>
                </a:cubicBezTo>
                <a:cubicBezTo>
                  <a:pt x="110981" y="193342"/>
                  <a:pt x="104772" y="199746"/>
                  <a:pt x="96986" y="199885"/>
                </a:cubicBezTo>
                <a:close/>
                <a:moveTo>
                  <a:pt x="96986" y="135694"/>
                </a:moveTo>
                <a:cubicBezTo>
                  <a:pt x="89194" y="135564"/>
                  <a:pt x="82973" y="129157"/>
                  <a:pt x="83074" y="121364"/>
                </a:cubicBezTo>
                <a:cubicBezTo>
                  <a:pt x="82973" y="113571"/>
                  <a:pt x="89194" y="107164"/>
                  <a:pt x="96986" y="107035"/>
                </a:cubicBezTo>
                <a:cubicBezTo>
                  <a:pt x="104771" y="107174"/>
                  <a:pt x="110981" y="113578"/>
                  <a:pt x="110880" y="121364"/>
                </a:cubicBezTo>
                <a:cubicBezTo>
                  <a:pt x="110981" y="129150"/>
                  <a:pt x="104772" y="135555"/>
                  <a:pt x="96986" y="135694"/>
                </a:cubicBezTo>
                <a:close/>
              </a:path>
            </a:pathLst>
          </a:custGeom>
          <a:solidFill>
            <a:schemeClr val="bg1"/>
          </a:solidFill>
          <a:ln w="48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OfficePLUS-14">
            <a:extLst>
              <a:ext uri="{FF2B5EF4-FFF2-40B4-BE49-F238E27FC236}">
                <a16:creationId xmlns:a16="http://schemas.microsoft.com/office/drawing/2014/main" id="{74F52813-ABA0-44E9-A20B-C6BFB5293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943" y="3392488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在此输入标题</a:t>
            </a:r>
          </a:p>
        </p:txBody>
      </p:sp>
      <p:sp>
        <p:nvSpPr>
          <p:cNvPr id="21" name="OfficePLUS-15">
            <a:extLst>
              <a:ext uri="{FF2B5EF4-FFF2-40B4-BE49-F238E27FC236}">
                <a16:creationId xmlns:a16="http://schemas.microsoft.com/office/drawing/2014/main" id="{B8CFA207-D4DE-4DB8-97E9-2B0C0011D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943" y="3776663"/>
            <a:ext cx="3130095" cy="70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在此输入正文内容在此输入正文内容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在此输入正文内容在此输入正文内容</a:t>
            </a:r>
          </a:p>
        </p:txBody>
      </p:sp>
    </p:spTree>
    <p:extLst>
      <p:ext uri="{BB962C8B-B14F-4D97-AF65-F5344CB8AC3E}">
        <p14:creationId xmlns:p14="http://schemas.microsoft.com/office/powerpoint/2010/main" val="20377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fficePLUS-1">
            <a:extLst>
              <a:ext uri="{FF2B5EF4-FFF2-40B4-BE49-F238E27FC236}">
                <a16:creationId xmlns:a16="http://schemas.microsoft.com/office/drawing/2014/main" id="{B45B22A1-C60F-4774-8C82-9BF5E146637C}"/>
              </a:ext>
            </a:extLst>
          </p:cNvPr>
          <p:cNvSpPr txBox="1"/>
          <p:nvPr/>
        </p:nvSpPr>
        <p:spPr>
          <a:xfrm>
            <a:off x="1987550" y="2921168"/>
            <a:ext cx="821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cs typeface="+mn-ea"/>
                <a:sym typeface="+mn-lt"/>
              </a:rPr>
              <a:t>乘风破浪，继续前进！</a:t>
            </a:r>
          </a:p>
        </p:txBody>
      </p:sp>
      <p:sp>
        <p:nvSpPr>
          <p:cNvPr id="5" name="OfficePLUS-2">
            <a:extLst>
              <a:ext uri="{FF2B5EF4-FFF2-40B4-BE49-F238E27FC236}">
                <a16:creationId xmlns:a16="http://schemas.microsoft.com/office/drawing/2014/main" id="{350B2F64-036B-4C4C-9C7A-42B60DF73CF7}"/>
              </a:ext>
            </a:extLst>
          </p:cNvPr>
          <p:cNvSpPr txBox="1"/>
          <p:nvPr/>
        </p:nvSpPr>
        <p:spPr>
          <a:xfrm>
            <a:off x="5057321" y="4888468"/>
            <a:ext cx="2077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cs typeface="+mn-ea"/>
                <a:sym typeface="+mn-lt"/>
              </a:rPr>
              <a:t>2020/07/05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7" name="OfficePLUS-4">
            <a:extLst>
              <a:ext uri="{FF2B5EF4-FFF2-40B4-BE49-F238E27FC236}">
                <a16:creationId xmlns:a16="http://schemas.microsoft.com/office/drawing/2014/main" id="{5DFA6C72-D57E-4728-ADD7-15501ABE2512}"/>
              </a:ext>
            </a:extLst>
          </p:cNvPr>
          <p:cNvSpPr txBox="1"/>
          <p:nvPr/>
        </p:nvSpPr>
        <p:spPr>
          <a:xfrm>
            <a:off x="3048000" y="3951346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cap="all" dirty="0">
                <a:cs typeface="+mn-ea"/>
                <a:sym typeface="+mn-lt"/>
              </a:rPr>
              <a:t>Ride the wind and waves and move on</a:t>
            </a:r>
            <a:endParaRPr lang="zh-CN" altLang="en-US" cap="all" dirty="0">
              <a:cs typeface="+mn-ea"/>
              <a:sym typeface="+mn-lt"/>
            </a:endParaRPr>
          </a:p>
        </p:txBody>
      </p:sp>
      <p:pic>
        <p:nvPicPr>
          <p:cNvPr id="8" name="图片 7">
            <a:hlinkClick r:id="rId2"/>
            <a:extLst>
              <a:ext uri="{FF2B5EF4-FFF2-40B4-BE49-F238E27FC236}">
                <a16:creationId xmlns:a16="http://schemas.microsoft.com/office/drawing/2014/main" id="{D3A660C1-D580-4495-9744-504968B20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365375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7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04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8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fficePLUS-1">
            <a:extLst>
              <a:ext uri="{FF2B5EF4-FFF2-40B4-BE49-F238E27FC236}">
                <a16:creationId xmlns:a16="http://schemas.microsoft.com/office/drawing/2014/main" id="{AF26ED73-E5FC-41FF-AD60-5A120A46D105}"/>
              </a:ext>
            </a:extLst>
          </p:cNvPr>
          <p:cNvSpPr txBox="1"/>
          <p:nvPr/>
        </p:nvSpPr>
        <p:spPr>
          <a:xfrm>
            <a:off x="6096000" y="905370"/>
            <a:ext cx="3102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effectLst>
                  <a:outerShdw blurRad="50800" dist="38100" dir="2700000" algn="tl" rotWithShape="0">
                    <a:prstClr val="black">
                      <a:alpha val="34000"/>
                    </a:prstClr>
                  </a:outerShdw>
                </a:effectLst>
                <a:cs typeface="+mn-ea"/>
                <a:sym typeface="+mn-lt"/>
              </a:rPr>
              <a:t>目录</a:t>
            </a:r>
          </a:p>
        </p:txBody>
      </p:sp>
      <p:sp>
        <p:nvSpPr>
          <p:cNvPr id="7" name="OfficePLUS-2">
            <a:extLst>
              <a:ext uri="{FF2B5EF4-FFF2-40B4-BE49-F238E27FC236}">
                <a16:creationId xmlns:a16="http://schemas.microsoft.com/office/drawing/2014/main" id="{ABE9952D-AC43-47A5-9B3E-0B48B6EBFAEF}"/>
              </a:ext>
            </a:extLst>
          </p:cNvPr>
          <p:cNvSpPr txBox="1"/>
          <p:nvPr/>
        </p:nvSpPr>
        <p:spPr>
          <a:xfrm>
            <a:off x="6188529" y="1754913"/>
            <a:ext cx="209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cap="all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contents</a:t>
            </a:r>
            <a:endParaRPr lang="zh-CN" altLang="en-US" sz="1600" cap="all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DF31EA3-2A4A-4EAF-AB45-F6FCB3134EDF}"/>
              </a:ext>
            </a:extLst>
          </p:cNvPr>
          <p:cNvGrpSpPr/>
          <p:nvPr/>
        </p:nvGrpSpPr>
        <p:grpSpPr>
          <a:xfrm>
            <a:off x="6096000" y="2617484"/>
            <a:ext cx="4368800" cy="811516"/>
            <a:chOff x="6096000" y="2397592"/>
            <a:chExt cx="4368800" cy="811516"/>
          </a:xfrm>
        </p:grpSpPr>
        <p:sp>
          <p:nvSpPr>
            <p:cNvPr id="8" name="OfficePLUS-3">
              <a:extLst>
                <a:ext uri="{FF2B5EF4-FFF2-40B4-BE49-F238E27FC236}">
                  <a16:creationId xmlns:a16="http://schemas.microsoft.com/office/drawing/2014/main" id="{D7A451FC-094A-4038-8240-29FF8EACFB73}"/>
                </a:ext>
              </a:extLst>
            </p:cNvPr>
            <p:cNvSpPr txBox="1"/>
            <p:nvPr/>
          </p:nvSpPr>
          <p:spPr>
            <a:xfrm>
              <a:off x="6096000" y="2397592"/>
              <a:ext cx="4368800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18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cs typeface="+mn-ea"/>
                  <a:sym typeface="+mn-lt"/>
                </a:rPr>
                <a:t>01.</a:t>
              </a:r>
              <a:r>
                <a:rPr lang="zh-CN" altLang="en-US" sz="3200" b="1" dirty="0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cs typeface="+mn-ea"/>
                  <a:sym typeface="+mn-lt"/>
                </a:rPr>
                <a:t>请输入您的标题</a:t>
              </a:r>
              <a:endParaRPr lang="en-US" altLang="zh-CN" sz="3200" b="1" dirty="0">
                <a:gradFill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cs typeface="+mn-ea"/>
                <a:sym typeface="+mn-lt"/>
              </a:endParaRPr>
            </a:p>
          </p:txBody>
        </p:sp>
        <p:sp>
          <p:nvSpPr>
            <p:cNvPr id="11" name="OfficePLUS-6">
              <a:extLst>
                <a:ext uri="{FF2B5EF4-FFF2-40B4-BE49-F238E27FC236}">
                  <a16:creationId xmlns:a16="http://schemas.microsoft.com/office/drawing/2014/main" id="{05354982-31C8-4423-ACE9-25D8864895C3}"/>
                </a:ext>
              </a:extLst>
            </p:cNvPr>
            <p:cNvSpPr txBox="1"/>
            <p:nvPr/>
          </p:nvSpPr>
          <p:spPr>
            <a:xfrm>
              <a:off x="6761480" y="2870554"/>
              <a:ext cx="31678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Please enter your title</a:t>
              </a:r>
              <a:endParaRPr lang="zh-CN" altLang="en-US" sz="1600" cap="all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8CDCA72-07CC-40B7-AB0C-7D2DDBE8C42A}"/>
              </a:ext>
            </a:extLst>
          </p:cNvPr>
          <p:cNvGrpSpPr/>
          <p:nvPr/>
        </p:nvGrpSpPr>
        <p:grpSpPr>
          <a:xfrm>
            <a:off x="6096000" y="3788970"/>
            <a:ext cx="4368800" cy="805530"/>
            <a:chOff x="6096000" y="3812829"/>
            <a:chExt cx="4368800" cy="805530"/>
          </a:xfrm>
        </p:grpSpPr>
        <p:sp>
          <p:nvSpPr>
            <p:cNvPr id="9" name="OfficePLUS-4">
              <a:extLst>
                <a:ext uri="{FF2B5EF4-FFF2-40B4-BE49-F238E27FC236}">
                  <a16:creationId xmlns:a16="http://schemas.microsoft.com/office/drawing/2014/main" id="{C693C209-12ED-43B1-82F2-C04EC36457DE}"/>
                </a:ext>
              </a:extLst>
            </p:cNvPr>
            <p:cNvSpPr txBox="1"/>
            <p:nvPr/>
          </p:nvSpPr>
          <p:spPr>
            <a:xfrm>
              <a:off x="6096000" y="3812829"/>
              <a:ext cx="4368800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18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200" b="1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B" panose="00020600040101010101" pitchFamily="18" charset="-122"/>
                </a:defRPr>
              </a:lvl1pPr>
            </a:lstStyle>
            <a:p>
              <a:r>
                <a:rPr lang="en-US" altLang="zh-CN" dirty="0">
                  <a:latin typeface="+mn-lt"/>
                  <a:ea typeface="+mn-ea"/>
                  <a:cs typeface="+mn-ea"/>
                  <a:sym typeface="+mn-lt"/>
                </a:rPr>
                <a:t>02.</a:t>
              </a:r>
              <a:r>
                <a:rPr lang="zh-CN" altLang="en-US" dirty="0">
                  <a:latin typeface="+mn-lt"/>
                  <a:ea typeface="+mn-ea"/>
                  <a:cs typeface="+mn-ea"/>
                  <a:sym typeface="+mn-lt"/>
                </a:rPr>
                <a:t>请输入您的标题</a:t>
              </a:r>
              <a:endParaRPr lang="en-US" altLang="zh-CN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OfficePLUS-7">
              <a:extLst>
                <a:ext uri="{FF2B5EF4-FFF2-40B4-BE49-F238E27FC236}">
                  <a16:creationId xmlns:a16="http://schemas.microsoft.com/office/drawing/2014/main" id="{DA8750EC-2A5D-4D82-B693-C781E32CD89B}"/>
                </a:ext>
              </a:extLst>
            </p:cNvPr>
            <p:cNvSpPr txBox="1"/>
            <p:nvPr/>
          </p:nvSpPr>
          <p:spPr>
            <a:xfrm>
              <a:off x="6761480" y="4279805"/>
              <a:ext cx="31678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Please enter your title</a:t>
              </a:r>
              <a:endParaRPr lang="zh-CN" altLang="en-US" sz="1600" cap="all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7F62AA50-4F12-426E-B0B9-AC7EA0749CD1}"/>
              </a:ext>
            </a:extLst>
          </p:cNvPr>
          <p:cNvGrpSpPr/>
          <p:nvPr/>
        </p:nvGrpSpPr>
        <p:grpSpPr>
          <a:xfrm>
            <a:off x="6096000" y="4954471"/>
            <a:ext cx="4368800" cy="821061"/>
            <a:chOff x="6096000" y="4734579"/>
            <a:chExt cx="4368800" cy="821061"/>
          </a:xfrm>
        </p:grpSpPr>
        <p:sp>
          <p:nvSpPr>
            <p:cNvPr id="10" name="OfficePLUS-5">
              <a:extLst>
                <a:ext uri="{FF2B5EF4-FFF2-40B4-BE49-F238E27FC236}">
                  <a16:creationId xmlns:a16="http://schemas.microsoft.com/office/drawing/2014/main" id="{CE2374C8-F17E-4604-B584-3391E2478E56}"/>
                </a:ext>
              </a:extLst>
            </p:cNvPr>
            <p:cNvSpPr txBox="1"/>
            <p:nvPr/>
          </p:nvSpPr>
          <p:spPr>
            <a:xfrm>
              <a:off x="6096000" y="4734579"/>
              <a:ext cx="4368800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18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200" b="1">
                  <a:gradFill>
                    <a:gsLst>
                      <a:gs pos="0">
                        <a:schemeClr val="tx1"/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54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B" panose="00020600040101010101" pitchFamily="18" charset="-122"/>
                </a:defRPr>
              </a:lvl1pPr>
            </a:lstStyle>
            <a:p>
              <a:r>
                <a:rPr lang="en-US" altLang="zh-CN" dirty="0">
                  <a:latin typeface="+mn-lt"/>
                  <a:ea typeface="+mn-ea"/>
                  <a:cs typeface="+mn-ea"/>
                  <a:sym typeface="+mn-lt"/>
                </a:rPr>
                <a:t>03.</a:t>
              </a:r>
              <a:r>
                <a:rPr lang="zh-CN" altLang="en-US" dirty="0">
                  <a:latin typeface="+mn-lt"/>
                  <a:ea typeface="+mn-ea"/>
                  <a:cs typeface="+mn-ea"/>
                  <a:sym typeface="+mn-lt"/>
                </a:rPr>
                <a:t>请输入您的标题</a:t>
              </a:r>
              <a:endParaRPr lang="en-US" altLang="zh-CN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OfficePLUS-8">
              <a:extLst>
                <a:ext uri="{FF2B5EF4-FFF2-40B4-BE49-F238E27FC236}">
                  <a16:creationId xmlns:a16="http://schemas.microsoft.com/office/drawing/2014/main" id="{37EB460C-7E6F-444C-AF03-D44F61ECD67C}"/>
                </a:ext>
              </a:extLst>
            </p:cNvPr>
            <p:cNvSpPr txBox="1"/>
            <p:nvPr/>
          </p:nvSpPr>
          <p:spPr>
            <a:xfrm>
              <a:off x="6761480" y="5217086"/>
              <a:ext cx="31678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cap="all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Please enter your title</a:t>
              </a:r>
              <a:endParaRPr lang="zh-CN" altLang="en-US" sz="1600" cap="all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023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fficePLUS-1">
            <a:extLst>
              <a:ext uri="{FF2B5EF4-FFF2-40B4-BE49-F238E27FC236}">
                <a16:creationId xmlns:a16="http://schemas.microsoft.com/office/drawing/2014/main" id="{2A34AAFF-19F9-4B0E-82AB-E6DD104AA0A4}"/>
              </a:ext>
            </a:extLst>
          </p:cNvPr>
          <p:cNvSpPr txBox="1"/>
          <p:nvPr/>
        </p:nvSpPr>
        <p:spPr>
          <a:xfrm>
            <a:off x="6096001" y="3036221"/>
            <a:ext cx="836295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latin typeface="+mj-ea"/>
                <a:ea typeface="+mj-ea"/>
                <a:cs typeface="+mn-ea"/>
                <a:sym typeface="+mn-lt"/>
              </a:rPr>
              <a:t>请输入您的标题</a:t>
            </a:r>
            <a:endParaRPr lang="en-US" altLang="zh-CN" sz="5400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" name="OfficePLUS-2">
            <a:extLst>
              <a:ext uri="{FF2B5EF4-FFF2-40B4-BE49-F238E27FC236}">
                <a16:creationId xmlns:a16="http://schemas.microsoft.com/office/drawing/2014/main" id="{7A34FC6A-1447-4A4C-9552-34D56404EF67}"/>
              </a:ext>
            </a:extLst>
          </p:cNvPr>
          <p:cNvSpPr txBox="1"/>
          <p:nvPr/>
        </p:nvSpPr>
        <p:spPr>
          <a:xfrm>
            <a:off x="6096000" y="2267871"/>
            <a:ext cx="5587855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+mj-ea"/>
                <a:ea typeface="+mj-ea"/>
                <a:cs typeface="+mn-ea"/>
                <a:sym typeface="+mn-lt"/>
              </a:rPr>
              <a:t>PART 01</a:t>
            </a:r>
          </a:p>
        </p:txBody>
      </p:sp>
      <p:sp>
        <p:nvSpPr>
          <p:cNvPr id="4" name="OfficePLUS-3">
            <a:extLst>
              <a:ext uri="{FF2B5EF4-FFF2-40B4-BE49-F238E27FC236}">
                <a16:creationId xmlns:a16="http://schemas.microsoft.com/office/drawing/2014/main" id="{A0B01E89-0E11-4C00-B25B-0104C3FA9679}"/>
              </a:ext>
            </a:extLst>
          </p:cNvPr>
          <p:cNvSpPr txBox="1"/>
          <p:nvPr/>
        </p:nvSpPr>
        <p:spPr>
          <a:xfrm>
            <a:off x="6205538" y="4003266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cap="all" dirty="0">
                <a:cs typeface="+mn-ea"/>
                <a:sym typeface="+mn-lt"/>
              </a:rPr>
              <a:t>Please enter your title</a:t>
            </a:r>
            <a:endParaRPr lang="zh-CN" altLang="en-US" sz="2000" cap="all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512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fficePLUS-4">
            <a:extLst>
              <a:ext uri="{FF2B5EF4-FFF2-40B4-BE49-F238E27FC236}">
                <a16:creationId xmlns:a16="http://schemas.microsoft.com/office/drawing/2014/main" id="{80D4D547-B997-4663-BEB3-4D2A99D15E1C}"/>
              </a:ext>
            </a:extLst>
          </p:cNvPr>
          <p:cNvSpPr txBox="1"/>
          <p:nvPr/>
        </p:nvSpPr>
        <p:spPr>
          <a:xfrm>
            <a:off x="764847" y="1413963"/>
            <a:ext cx="1422184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sz="9600" dirty="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9600" dirty="0">
              <a:solidFill>
                <a:schemeClr val="bg1">
                  <a:lumMod val="8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33F2D4C-04AE-407F-8075-AE0ECD58C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9" r="-28"/>
          <a:stretch/>
        </p:blipFill>
        <p:spPr>
          <a:xfrm>
            <a:off x="7722735" y="3759200"/>
            <a:ext cx="1936033" cy="3098800"/>
          </a:xfrm>
          <a:prstGeom prst="rect">
            <a:avLst/>
          </a:prstGeom>
          <a:effectLst>
            <a:outerShdw blurRad="609600" dist="38100" dir="2700000" sx="116000" sy="116000" algn="tl" rotWithShape="0">
              <a:prstClr val="black">
                <a:alpha val="26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F23899-3426-4CE6-BB4B-E16665156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 r="58657"/>
          <a:stretch/>
        </p:blipFill>
        <p:spPr>
          <a:xfrm>
            <a:off x="7693706" y="1"/>
            <a:ext cx="1900236" cy="3041504"/>
          </a:xfrm>
          <a:prstGeom prst="rect">
            <a:avLst/>
          </a:prstGeom>
          <a:effectLst>
            <a:outerShdw blurRad="609600" dist="38100" dir="2700000" sx="116000" sy="116000" algn="tl" rotWithShape="0">
              <a:prstClr val="black">
                <a:alpha val="26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4D1BEA1-CB34-48A1-96E3-DFDF894F58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0" r="28511"/>
          <a:stretch/>
        </p:blipFill>
        <p:spPr>
          <a:xfrm>
            <a:off x="6270171" y="1879600"/>
            <a:ext cx="1936033" cy="3098800"/>
          </a:xfrm>
          <a:prstGeom prst="rect">
            <a:avLst/>
          </a:prstGeom>
          <a:effectLst>
            <a:outerShdw blurRad="609600" dist="38100" dir="2700000" sx="116000" sy="116000" algn="tl" rotWithShape="0">
              <a:prstClr val="black">
                <a:alpha val="26000"/>
              </a:prstClr>
            </a:outerShdw>
          </a:effectLst>
        </p:spPr>
      </p:pic>
      <p:sp>
        <p:nvSpPr>
          <p:cNvPr id="31" name="OfficePLUS-3">
            <a:extLst>
              <a:ext uri="{FF2B5EF4-FFF2-40B4-BE49-F238E27FC236}">
                <a16:creationId xmlns:a16="http://schemas.microsoft.com/office/drawing/2014/main" id="{3A40AC6F-9C7A-48CA-B214-3776EDA63DB9}"/>
              </a:ext>
            </a:extLst>
          </p:cNvPr>
          <p:cNvSpPr/>
          <p:nvPr/>
        </p:nvSpPr>
        <p:spPr>
          <a:xfrm>
            <a:off x="1646788" y="2900358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</p:txBody>
      </p:sp>
      <p:sp>
        <p:nvSpPr>
          <p:cNvPr id="32" name="OfficePLUS-4">
            <a:extLst>
              <a:ext uri="{FF2B5EF4-FFF2-40B4-BE49-F238E27FC236}">
                <a16:creationId xmlns:a16="http://schemas.microsoft.com/office/drawing/2014/main" id="{391FFCBA-0E95-441D-9DFC-904BE3E6DC56}"/>
              </a:ext>
            </a:extLst>
          </p:cNvPr>
          <p:cNvSpPr txBox="1"/>
          <p:nvPr/>
        </p:nvSpPr>
        <p:spPr>
          <a:xfrm>
            <a:off x="1653847" y="241380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33" name="OfficePLUS-11">
            <a:extLst>
              <a:ext uri="{FF2B5EF4-FFF2-40B4-BE49-F238E27FC236}">
                <a16:creationId xmlns:a16="http://schemas.microsoft.com/office/drawing/2014/main" id="{DD9365CD-7105-475F-B318-E4BD8AFF90DF}"/>
              </a:ext>
            </a:extLst>
          </p:cNvPr>
          <p:cNvSpPr/>
          <p:nvPr/>
        </p:nvSpPr>
        <p:spPr>
          <a:xfrm>
            <a:off x="1646788" y="3568015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Please enter your title</a:t>
            </a:r>
          </a:p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Please enter your title</a:t>
            </a:r>
            <a:endParaRPr lang="zh-CN" altLang="en-US" sz="1400" cap="all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OfficePLUS-11">
            <a:extLst>
              <a:ext uri="{FF2B5EF4-FFF2-40B4-BE49-F238E27FC236}">
                <a16:creationId xmlns:a16="http://schemas.microsoft.com/office/drawing/2014/main" id="{F733CA52-09DF-4A57-873B-49548D74CB17}"/>
              </a:ext>
            </a:extLst>
          </p:cNvPr>
          <p:cNvSpPr/>
          <p:nvPr/>
        </p:nvSpPr>
        <p:spPr>
          <a:xfrm>
            <a:off x="1646788" y="4482415"/>
            <a:ext cx="3172862" cy="1034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50" cap="all" dirty="0">
                <a:cs typeface="+mn-ea"/>
                <a:sym typeface="+mn-lt"/>
              </a:rPr>
              <a:t>The title number can be changed by clicking and re entering. The font, font size, color and line spacing can be modified in the top "start" panel.</a:t>
            </a:r>
            <a:endParaRPr lang="zh-CN" altLang="en-US" sz="1050" cap="all" dirty="0">
              <a:cs typeface="+mn-ea"/>
              <a:sym typeface="+mn-lt"/>
            </a:endParaRPr>
          </a:p>
        </p:txBody>
      </p:sp>
      <p:sp>
        <p:nvSpPr>
          <p:cNvPr id="36" name="OfficePLUS-11">
            <a:extLst>
              <a:ext uri="{FF2B5EF4-FFF2-40B4-BE49-F238E27FC236}">
                <a16:creationId xmlns:a16="http://schemas.microsoft.com/office/drawing/2014/main" id="{CC1D039A-152E-4ED8-97A5-C3EB2BECADC9}"/>
              </a:ext>
            </a:extLst>
          </p:cNvPr>
          <p:cNvSpPr/>
          <p:nvPr/>
        </p:nvSpPr>
        <p:spPr>
          <a:xfrm rot="16200000">
            <a:off x="-1251468" y="3270270"/>
            <a:ext cx="317286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050" cap="all" dirty="0">
                <a:cs typeface="+mn-ea"/>
                <a:sym typeface="+mn-lt"/>
              </a:rPr>
              <a:t>Please enter your title</a:t>
            </a: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0C04022D-EA34-40E5-91D4-63227DABED56}"/>
              </a:ext>
            </a:extLst>
          </p:cNvPr>
          <p:cNvSpPr/>
          <p:nvPr/>
        </p:nvSpPr>
        <p:spPr>
          <a:xfrm>
            <a:off x="11315700" y="6027886"/>
            <a:ext cx="876300" cy="844627"/>
          </a:xfrm>
          <a:prstGeom prst="triangle">
            <a:avLst>
              <a:gd name="adj" fmla="val 100000"/>
            </a:avLst>
          </a:prstGeom>
          <a:solidFill>
            <a:srgbClr val="FEB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09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C30E2BC8-547B-463B-AD12-5CB93FCE3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/>
          <a:stretch>
            <a:fillRect/>
          </a:stretch>
        </p:blipFill>
        <p:spPr>
          <a:xfrm>
            <a:off x="0" y="0"/>
            <a:ext cx="11239500" cy="6858000"/>
          </a:xfrm>
          <a:custGeom>
            <a:avLst/>
            <a:gdLst>
              <a:gd name="connsiteX0" fmla="*/ 0 w 11239500"/>
              <a:gd name="connsiteY0" fmla="*/ 0 h 6858000"/>
              <a:gd name="connsiteX1" fmla="*/ 11239500 w 11239500"/>
              <a:gd name="connsiteY1" fmla="*/ 0 h 6858000"/>
              <a:gd name="connsiteX2" fmla="*/ 11239500 w 11239500"/>
              <a:gd name="connsiteY2" fmla="*/ 6858000 h 6858000"/>
              <a:gd name="connsiteX3" fmla="*/ 0 w 11239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39500" h="6858000">
                <a:moveTo>
                  <a:pt x="0" y="0"/>
                </a:moveTo>
                <a:lnTo>
                  <a:pt x="11239500" y="0"/>
                </a:lnTo>
                <a:lnTo>
                  <a:pt x="112395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OfficePLUS-11">
            <a:extLst>
              <a:ext uri="{FF2B5EF4-FFF2-40B4-BE49-F238E27FC236}">
                <a16:creationId xmlns:a16="http://schemas.microsoft.com/office/drawing/2014/main" id="{CCD84D2A-6DBC-4F3F-A326-EFEA53A33561}"/>
              </a:ext>
            </a:extLst>
          </p:cNvPr>
          <p:cNvSpPr/>
          <p:nvPr/>
        </p:nvSpPr>
        <p:spPr>
          <a:xfrm rot="16200000">
            <a:off x="-1251468" y="3270270"/>
            <a:ext cx="317286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050" cap="all" dirty="0">
                <a:cs typeface="+mn-ea"/>
                <a:sym typeface="+mn-lt"/>
              </a:rPr>
              <a:t>Please enter your title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31514D0-5F64-4D4C-91F5-D9762085CE8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41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OfficePLUS-4">
            <a:hlinkClick r:id="rId3"/>
            <a:extLst>
              <a:ext uri="{FF2B5EF4-FFF2-40B4-BE49-F238E27FC236}">
                <a16:creationId xmlns:a16="http://schemas.microsoft.com/office/drawing/2014/main" id="{9ABB48B1-1337-4968-8B0F-897332C6F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38" y="333375"/>
            <a:ext cx="1828800" cy="243840"/>
          </a:xfrm>
          <a:prstGeom prst="rect">
            <a:avLst/>
          </a:prstGeom>
        </p:spPr>
      </p:pic>
      <p:sp>
        <p:nvSpPr>
          <p:cNvPr id="27" name="等腰三角形 26">
            <a:extLst>
              <a:ext uri="{FF2B5EF4-FFF2-40B4-BE49-F238E27FC236}">
                <a16:creationId xmlns:a16="http://schemas.microsoft.com/office/drawing/2014/main" id="{FAB6AAEF-15DF-4062-AED5-7D17F8CE4F75}"/>
              </a:ext>
            </a:extLst>
          </p:cNvPr>
          <p:cNvSpPr/>
          <p:nvPr/>
        </p:nvSpPr>
        <p:spPr>
          <a:xfrm>
            <a:off x="11315700" y="6027886"/>
            <a:ext cx="876300" cy="844627"/>
          </a:xfrm>
          <a:prstGeom prst="triangle">
            <a:avLst>
              <a:gd name="adj" fmla="val 100000"/>
            </a:avLst>
          </a:prstGeom>
          <a:solidFill>
            <a:srgbClr val="FEB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OfficePLUS-4">
            <a:extLst>
              <a:ext uri="{FF2B5EF4-FFF2-40B4-BE49-F238E27FC236}">
                <a16:creationId xmlns:a16="http://schemas.microsoft.com/office/drawing/2014/main" id="{F90B8579-D5E4-4895-A4B0-5AA21C070103}"/>
              </a:ext>
            </a:extLst>
          </p:cNvPr>
          <p:cNvSpPr txBox="1"/>
          <p:nvPr/>
        </p:nvSpPr>
        <p:spPr>
          <a:xfrm>
            <a:off x="6308397" y="1413963"/>
            <a:ext cx="16337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sz="9600" dirty="0">
                <a:solidFill>
                  <a:schemeClr val="bg1">
                    <a:alpha val="52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9600" dirty="0">
              <a:solidFill>
                <a:schemeClr val="bg1">
                  <a:alpha val="52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OfficePLUS-3">
            <a:extLst>
              <a:ext uri="{FF2B5EF4-FFF2-40B4-BE49-F238E27FC236}">
                <a16:creationId xmlns:a16="http://schemas.microsoft.com/office/drawing/2014/main" id="{F04C6866-E653-458E-82F7-23EE7DAB0C97}"/>
              </a:ext>
            </a:extLst>
          </p:cNvPr>
          <p:cNvSpPr/>
          <p:nvPr/>
        </p:nvSpPr>
        <p:spPr>
          <a:xfrm>
            <a:off x="7190338" y="2827621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在此输入正文内容在此输入正文内容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在此输入正文内容在此输入正文内容</a:t>
            </a:r>
          </a:p>
        </p:txBody>
      </p:sp>
      <p:sp>
        <p:nvSpPr>
          <p:cNvPr id="33" name="OfficePLUS-4">
            <a:extLst>
              <a:ext uri="{FF2B5EF4-FFF2-40B4-BE49-F238E27FC236}">
                <a16:creationId xmlns:a16="http://schemas.microsoft.com/office/drawing/2014/main" id="{7CFAA235-AA55-4941-8346-5CF61553C9EC}"/>
              </a:ext>
            </a:extLst>
          </p:cNvPr>
          <p:cNvSpPr txBox="1"/>
          <p:nvPr/>
        </p:nvSpPr>
        <p:spPr>
          <a:xfrm>
            <a:off x="7197397" y="2341063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34" name="OfficePLUS-11">
            <a:extLst>
              <a:ext uri="{FF2B5EF4-FFF2-40B4-BE49-F238E27FC236}">
                <a16:creationId xmlns:a16="http://schemas.microsoft.com/office/drawing/2014/main" id="{E2CA90B2-BD2A-4D82-8B48-CDCD235FE103}"/>
              </a:ext>
            </a:extLst>
          </p:cNvPr>
          <p:cNvSpPr/>
          <p:nvPr/>
        </p:nvSpPr>
        <p:spPr>
          <a:xfrm>
            <a:off x="7190338" y="3495278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bg1"/>
                </a:solidFill>
                <a:cs typeface="+mn-ea"/>
                <a:sym typeface="+mn-lt"/>
              </a:rPr>
              <a:t>Please enter your title</a:t>
            </a:r>
          </a:p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bg1"/>
                </a:solidFill>
                <a:cs typeface="+mn-ea"/>
                <a:sym typeface="+mn-lt"/>
              </a:rPr>
              <a:t>Please enter your title</a:t>
            </a:r>
            <a:endParaRPr lang="zh-CN" altLang="en-US" sz="1400" cap="all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OfficePLUS-11">
            <a:extLst>
              <a:ext uri="{FF2B5EF4-FFF2-40B4-BE49-F238E27FC236}">
                <a16:creationId xmlns:a16="http://schemas.microsoft.com/office/drawing/2014/main" id="{3802AC29-8E10-4E6C-9454-49DFECC13734}"/>
              </a:ext>
            </a:extLst>
          </p:cNvPr>
          <p:cNvSpPr/>
          <p:nvPr/>
        </p:nvSpPr>
        <p:spPr>
          <a:xfrm>
            <a:off x="7190338" y="4409678"/>
            <a:ext cx="3172862" cy="1034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50" cap="all" dirty="0">
                <a:solidFill>
                  <a:schemeClr val="bg1"/>
                </a:solidFill>
                <a:cs typeface="+mn-ea"/>
                <a:sym typeface="+mn-lt"/>
              </a:rPr>
              <a:t>The title number can be changed by clicking and re entering. The font, font size, color and line spacing can be modified in the top "start" panel.</a:t>
            </a:r>
            <a:endParaRPr lang="zh-CN" altLang="en-US" sz="1050" cap="all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45247BE5-16A3-4360-BF1B-5ABE2F794A1C}"/>
              </a:ext>
            </a:extLst>
          </p:cNvPr>
          <p:cNvSpPr/>
          <p:nvPr/>
        </p:nvSpPr>
        <p:spPr>
          <a:xfrm>
            <a:off x="5377542" y="3429000"/>
            <a:ext cx="1436915" cy="88900"/>
          </a:xfrm>
          <a:prstGeom prst="rect">
            <a:avLst/>
          </a:prstGeom>
          <a:solidFill>
            <a:srgbClr val="090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594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Man Standing Near the Table While His Hands in His Pocket">
            <a:extLst>
              <a:ext uri="{FF2B5EF4-FFF2-40B4-BE49-F238E27FC236}">
                <a16:creationId xmlns:a16="http://schemas.microsoft.com/office/drawing/2014/main" id="{44473C03-D8DF-4C1B-B254-B8BC14B46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" t="3175" r="8252" b="41270"/>
          <a:stretch>
            <a:fillRect/>
          </a:stretch>
        </p:blipFill>
        <p:spPr bwMode="auto">
          <a:xfrm>
            <a:off x="4764768" y="1524000"/>
            <a:ext cx="3810000" cy="3810000"/>
          </a:xfrm>
          <a:prstGeom prst="diamond">
            <a:avLst/>
          </a:prstGeom>
          <a:effectLst>
            <a:outerShdw blurRad="609600" dist="38100" dir="2700000" sx="116000" sy="116000" algn="tl" rotWithShape="0">
              <a:prstClr val="black">
                <a:alpha val="2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fficePLUS-11">
            <a:extLst>
              <a:ext uri="{FF2B5EF4-FFF2-40B4-BE49-F238E27FC236}">
                <a16:creationId xmlns:a16="http://schemas.microsoft.com/office/drawing/2014/main" id="{8FDC577E-B791-449E-8CB2-9DEA6ACB232E}"/>
              </a:ext>
            </a:extLst>
          </p:cNvPr>
          <p:cNvSpPr/>
          <p:nvPr/>
        </p:nvSpPr>
        <p:spPr>
          <a:xfrm rot="16200000">
            <a:off x="-1251468" y="3270270"/>
            <a:ext cx="317286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050" cap="all" dirty="0">
                <a:cs typeface="+mn-ea"/>
                <a:sym typeface="+mn-lt"/>
              </a:rPr>
              <a:t>Please enter your title</a:t>
            </a:r>
          </a:p>
        </p:txBody>
      </p:sp>
      <p:sp>
        <p:nvSpPr>
          <p:cNvPr id="30" name="OfficePLUS-4">
            <a:extLst>
              <a:ext uri="{FF2B5EF4-FFF2-40B4-BE49-F238E27FC236}">
                <a16:creationId xmlns:a16="http://schemas.microsoft.com/office/drawing/2014/main" id="{8CCDAF07-A7CA-4DB6-8E89-93917F4387A3}"/>
              </a:ext>
            </a:extLst>
          </p:cNvPr>
          <p:cNvSpPr txBox="1"/>
          <p:nvPr/>
        </p:nvSpPr>
        <p:spPr>
          <a:xfrm>
            <a:off x="764847" y="1413963"/>
            <a:ext cx="1633781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sz="9600" dirty="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03</a:t>
            </a:r>
            <a:endParaRPr lang="zh-CN" altLang="en-US" sz="9600" dirty="0">
              <a:solidFill>
                <a:schemeClr val="bg1">
                  <a:lumMod val="8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OfficePLUS-3">
            <a:extLst>
              <a:ext uri="{FF2B5EF4-FFF2-40B4-BE49-F238E27FC236}">
                <a16:creationId xmlns:a16="http://schemas.microsoft.com/office/drawing/2014/main" id="{8DE2F0F4-B7D9-4BE8-BD07-4CDE5BF1B95E}"/>
              </a:ext>
            </a:extLst>
          </p:cNvPr>
          <p:cNvSpPr/>
          <p:nvPr/>
        </p:nvSpPr>
        <p:spPr>
          <a:xfrm>
            <a:off x="1646788" y="3429000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</p:txBody>
      </p:sp>
      <p:sp>
        <p:nvSpPr>
          <p:cNvPr id="32" name="OfficePLUS-4">
            <a:extLst>
              <a:ext uri="{FF2B5EF4-FFF2-40B4-BE49-F238E27FC236}">
                <a16:creationId xmlns:a16="http://schemas.microsoft.com/office/drawing/2014/main" id="{A1B8F407-EB9C-4F0B-A606-C1FA206A1D13}"/>
              </a:ext>
            </a:extLst>
          </p:cNvPr>
          <p:cNvSpPr txBox="1"/>
          <p:nvPr/>
        </p:nvSpPr>
        <p:spPr>
          <a:xfrm>
            <a:off x="1653847" y="2341063"/>
            <a:ext cx="2146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zh-CN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33" name="OfficePLUS-11">
            <a:extLst>
              <a:ext uri="{FF2B5EF4-FFF2-40B4-BE49-F238E27FC236}">
                <a16:creationId xmlns:a16="http://schemas.microsoft.com/office/drawing/2014/main" id="{98A8FE16-5872-4657-84AC-8241F8995072}"/>
              </a:ext>
            </a:extLst>
          </p:cNvPr>
          <p:cNvSpPr/>
          <p:nvPr/>
        </p:nvSpPr>
        <p:spPr>
          <a:xfrm>
            <a:off x="1646788" y="4096657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Please enter your title</a:t>
            </a:r>
          </a:p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Please enter your title</a:t>
            </a:r>
            <a:endParaRPr lang="zh-CN" altLang="en-US" sz="1400" cap="all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OfficePLUS-3">
            <a:extLst>
              <a:ext uri="{FF2B5EF4-FFF2-40B4-BE49-F238E27FC236}">
                <a16:creationId xmlns:a16="http://schemas.microsoft.com/office/drawing/2014/main" id="{E16D5F02-74C8-4736-BE13-1BBD7DDF3B4E}"/>
              </a:ext>
            </a:extLst>
          </p:cNvPr>
          <p:cNvSpPr/>
          <p:nvPr/>
        </p:nvSpPr>
        <p:spPr>
          <a:xfrm>
            <a:off x="8684176" y="1798921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</p:txBody>
      </p:sp>
      <p:sp>
        <p:nvSpPr>
          <p:cNvPr id="38" name="OfficePLUS-3">
            <a:extLst>
              <a:ext uri="{FF2B5EF4-FFF2-40B4-BE49-F238E27FC236}">
                <a16:creationId xmlns:a16="http://schemas.microsoft.com/office/drawing/2014/main" id="{BBFF23C2-6353-4181-9C91-259CDA863BAD}"/>
              </a:ext>
            </a:extLst>
          </p:cNvPr>
          <p:cNvSpPr/>
          <p:nvPr/>
        </p:nvSpPr>
        <p:spPr>
          <a:xfrm>
            <a:off x="8684176" y="3055304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</p:txBody>
      </p:sp>
      <p:sp>
        <p:nvSpPr>
          <p:cNvPr id="39" name="OfficePLUS-3">
            <a:extLst>
              <a:ext uri="{FF2B5EF4-FFF2-40B4-BE49-F238E27FC236}">
                <a16:creationId xmlns:a16="http://schemas.microsoft.com/office/drawing/2014/main" id="{0971609F-C0E9-47D6-A90F-79340F19EB69}"/>
              </a:ext>
            </a:extLst>
          </p:cNvPr>
          <p:cNvSpPr/>
          <p:nvPr/>
        </p:nvSpPr>
        <p:spPr>
          <a:xfrm>
            <a:off x="8684176" y="4311688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</p:txBody>
      </p:sp>
      <p:sp>
        <p:nvSpPr>
          <p:cNvPr id="40" name="等腰三角形 39">
            <a:extLst>
              <a:ext uri="{FF2B5EF4-FFF2-40B4-BE49-F238E27FC236}">
                <a16:creationId xmlns:a16="http://schemas.microsoft.com/office/drawing/2014/main" id="{4E842FB7-3AAE-42EB-8071-100F7B4AF941}"/>
              </a:ext>
            </a:extLst>
          </p:cNvPr>
          <p:cNvSpPr/>
          <p:nvPr/>
        </p:nvSpPr>
        <p:spPr>
          <a:xfrm>
            <a:off x="11315700" y="6027886"/>
            <a:ext cx="876300" cy="844627"/>
          </a:xfrm>
          <a:prstGeom prst="triangle">
            <a:avLst>
              <a:gd name="adj" fmla="val 100000"/>
            </a:avLst>
          </a:prstGeom>
          <a:solidFill>
            <a:srgbClr val="FEB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569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fficePLUS-1">
            <a:extLst>
              <a:ext uri="{FF2B5EF4-FFF2-40B4-BE49-F238E27FC236}">
                <a16:creationId xmlns:a16="http://schemas.microsoft.com/office/drawing/2014/main" id="{2A34AAFF-19F9-4B0E-82AB-E6DD104AA0A4}"/>
              </a:ext>
            </a:extLst>
          </p:cNvPr>
          <p:cNvSpPr txBox="1"/>
          <p:nvPr/>
        </p:nvSpPr>
        <p:spPr>
          <a:xfrm>
            <a:off x="6096001" y="3036221"/>
            <a:ext cx="836295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请输入您的标题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" name="OfficePLUS-2">
            <a:extLst>
              <a:ext uri="{FF2B5EF4-FFF2-40B4-BE49-F238E27FC236}">
                <a16:creationId xmlns:a16="http://schemas.microsoft.com/office/drawing/2014/main" id="{7A34FC6A-1447-4A4C-9552-34D56404EF67}"/>
              </a:ext>
            </a:extLst>
          </p:cNvPr>
          <p:cNvSpPr txBox="1"/>
          <p:nvPr/>
        </p:nvSpPr>
        <p:spPr>
          <a:xfrm>
            <a:off x="6096000" y="2267871"/>
            <a:ext cx="5587855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PART 02</a:t>
            </a:r>
          </a:p>
        </p:txBody>
      </p:sp>
      <p:sp>
        <p:nvSpPr>
          <p:cNvPr id="4" name="OfficePLUS-3">
            <a:extLst>
              <a:ext uri="{FF2B5EF4-FFF2-40B4-BE49-F238E27FC236}">
                <a16:creationId xmlns:a16="http://schemas.microsoft.com/office/drawing/2014/main" id="{A0B01E89-0E11-4C00-B25B-0104C3FA9679}"/>
              </a:ext>
            </a:extLst>
          </p:cNvPr>
          <p:cNvSpPr txBox="1"/>
          <p:nvPr/>
        </p:nvSpPr>
        <p:spPr>
          <a:xfrm>
            <a:off x="6205538" y="4003266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Please enter your title</a:t>
            </a:r>
            <a:endParaRPr kumimoji="0" lang="zh-CN" altLang="en-US" sz="20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320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45B51AD-27B8-4087-9B19-8A75F41274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r="29355"/>
          <a:stretch/>
        </p:blipFill>
        <p:spPr>
          <a:xfrm>
            <a:off x="4775198" y="523067"/>
            <a:ext cx="3810001" cy="5811865"/>
          </a:xfrm>
          <a:prstGeom prst="rect">
            <a:avLst/>
          </a:prstGeom>
        </p:spPr>
      </p:pic>
      <p:sp>
        <p:nvSpPr>
          <p:cNvPr id="3" name="OfficePLUS-11">
            <a:extLst>
              <a:ext uri="{FF2B5EF4-FFF2-40B4-BE49-F238E27FC236}">
                <a16:creationId xmlns:a16="http://schemas.microsoft.com/office/drawing/2014/main" id="{AB8182F5-848C-42E8-87EC-CAE8E0B33D2A}"/>
              </a:ext>
            </a:extLst>
          </p:cNvPr>
          <p:cNvSpPr/>
          <p:nvPr/>
        </p:nvSpPr>
        <p:spPr>
          <a:xfrm rot="16200000">
            <a:off x="-1251468" y="3270270"/>
            <a:ext cx="317286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050" cap="all" dirty="0">
                <a:cs typeface="+mn-ea"/>
                <a:sym typeface="+mn-lt"/>
              </a:rPr>
              <a:t>Please enter your title</a:t>
            </a:r>
          </a:p>
        </p:txBody>
      </p:sp>
      <p:sp>
        <p:nvSpPr>
          <p:cNvPr id="4" name="OfficePLUS-4">
            <a:extLst>
              <a:ext uri="{FF2B5EF4-FFF2-40B4-BE49-F238E27FC236}">
                <a16:creationId xmlns:a16="http://schemas.microsoft.com/office/drawing/2014/main" id="{766D3567-2E6F-412C-91A6-062D72AB50C7}"/>
              </a:ext>
            </a:extLst>
          </p:cNvPr>
          <p:cNvSpPr txBox="1"/>
          <p:nvPr/>
        </p:nvSpPr>
        <p:spPr>
          <a:xfrm>
            <a:off x="764847" y="1413963"/>
            <a:ext cx="14221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sz="9600" dirty="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9600" dirty="0">
              <a:solidFill>
                <a:schemeClr val="bg1">
                  <a:lumMod val="8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OfficePLUS-3">
            <a:extLst>
              <a:ext uri="{FF2B5EF4-FFF2-40B4-BE49-F238E27FC236}">
                <a16:creationId xmlns:a16="http://schemas.microsoft.com/office/drawing/2014/main" id="{646CA8A6-3C60-42EC-AE48-5E560B32A201}"/>
              </a:ext>
            </a:extLst>
          </p:cNvPr>
          <p:cNvSpPr/>
          <p:nvPr/>
        </p:nvSpPr>
        <p:spPr>
          <a:xfrm>
            <a:off x="1646788" y="3429000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</p:txBody>
      </p:sp>
      <p:sp>
        <p:nvSpPr>
          <p:cNvPr id="6" name="OfficePLUS-4">
            <a:extLst>
              <a:ext uri="{FF2B5EF4-FFF2-40B4-BE49-F238E27FC236}">
                <a16:creationId xmlns:a16="http://schemas.microsoft.com/office/drawing/2014/main" id="{0E45CC66-7D0D-41DC-BE07-E4E8F0EBEC7F}"/>
              </a:ext>
            </a:extLst>
          </p:cNvPr>
          <p:cNvSpPr txBox="1"/>
          <p:nvPr/>
        </p:nvSpPr>
        <p:spPr>
          <a:xfrm>
            <a:off x="1653847" y="2341063"/>
            <a:ext cx="2146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zh-CN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小标题</a:t>
            </a:r>
          </a:p>
        </p:txBody>
      </p:sp>
      <p:sp>
        <p:nvSpPr>
          <p:cNvPr id="7" name="OfficePLUS-11">
            <a:extLst>
              <a:ext uri="{FF2B5EF4-FFF2-40B4-BE49-F238E27FC236}">
                <a16:creationId xmlns:a16="http://schemas.microsoft.com/office/drawing/2014/main" id="{947CFFD7-B283-4D8A-BFB8-B1153C6EDE9E}"/>
              </a:ext>
            </a:extLst>
          </p:cNvPr>
          <p:cNvSpPr/>
          <p:nvPr/>
        </p:nvSpPr>
        <p:spPr>
          <a:xfrm>
            <a:off x="1646788" y="4096657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Please enter your title</a:t>
            </a:r>
          </a:p>
          <a:p>
            <a:pPr>
              <a:lnSpc>
                <a:spcPct val="150000"/>
              </a:lnSpc>
            </a:pPr>
            <a:r>
              <a:rPr lang="en-US" altLang="zh-CN" sz="1400" cap="all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Please enter your title</a:t>
            </a:r>
            <a:endParaRPr lang="zh-CN" altLang="en-US" sz="1400" cap="all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3295A997-DAC6-42BE-9C2F-CF57D4783DDE}"/>
              </a:ext>
            </a:extLst>
          </p:cNvPr>
          <p:cNvSpPr/>
          <p:nvPr/>
        </p:nvSpPr>
        <p:spPr>
          <a:xfrm>
            <a:off x="8204200" y="1416050"/>
            <a:ext cx="787400" cy="787400"/>
          </a:xfrm>
          <a:prstGeom prst="diamond">
            <a:avLst/>
          </a:prstGeom>
          <a:solidFill>
            <a:srgbClr val="090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71817671-831F-46CB-95ED-0137C0F825E5}"/>
              </a:ext>
            </a:extLst>
          </p:cNvPr>
          <p:cNvSpPr/>
          <p:nvPr/>
        </p:nvSpPr>
        <p:spPr>
          <a:xfrm>
            <a:off x="8204200" y="3048000"/>
            <a:ext cx="787400" cy="787400"/>
          </a:xfrm>
          <a:prstGeom prst="diamond">
            <a:avLst/>
          </a:prstGeom>
          <a:solidFill>
            <a:srgbClr val="107BB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927A57C9-254B-486F-AF29-03D4F1C5C516}"/>
              </a:ext>
            </a:extLst>
          </p:cNvPr>
          <p:cNvSpPr/>
          <p:nvPr/>
        </p:nvSpPr>
        <p:spPr>
          <a:xfrm>
            <a:off x="8204200" y="4679950"/>
            <a:ext cx="787400" cy="787400"/>
          </a:xfrm>
          <a:prstGeom prst="diamond">
            <a:avLst/>
          </a:prstGeom>
          <a:solidFill>
            <a:srgbClr val="139EA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OfficePLUS-4">
            <a:extLst>
              <a:ext uri="{FF2B5EF4-FFF2-40B4-BE49-F238E27FC236}">
                <a16:creationId xmlns:a16="http://schemas.microsoft.com/office/drawing/2014/main" id="{BD546952-4E96-48E5-85D3-DCC4831AF449}"/>
              </a:ext>
            </a:extLst>
          </p:cNvPr>
          <p:cNvSpPr txBox="1"/>
          <p:nvPr/>
        </p:nvSpPr>
        <p:spPr>
          <a:xfrm>
            <a:off x="8289597" y="1579063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OfficePLUS-4">
            <a:extLst>
              <a:ext uri="{FF2B5EF4-FFF2-40B4-BE49-F238E27FC236}">
                <a16:creationId xmlns:a16="http://schemas.microsoft.com/office/drawing/2014/main" id="{77C63D97-1B0D-4D91-99EB-BF97E1D219DD}"/>
              </a:ext>
            </a:extLst>
          </p:cNvPr>
          <p:cNvSpPr txBox="1"/>
          <p:nvPr/>
        </p:nvSpPr>
        <p:spPr>
          <a:xfrm>
            <a:off x="8289597" y="3198167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OfficePLUS-4">
            <a:extLst>
              <a:ext uri="{FF2B5EF4-FFF2-40B4-BE49-F238E27FC236}">
                <a16:creationId xmlns:a16="http://schemas.microsoft.com/office/drawing/2014/main" id="{5DCC3C42-0F07-43CD-ABB1-D9F868E266BC}"/>
              </a:ext>
            </a:extLst>
          </p:cNvPr>
          <p:cNvSpPr txBox="1"/>
          <p:nvPr/>
        </p:nvSpPr>
        <p:spPr>
          <a:xfrm>
            <a:off x="8289597" y="4839642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OfficePLUS-3">
            <a:extLst>
              <a:ext uri="{FF2B5EF4-FFF2-40B4-BE49-F238E27FC236}">
                <a16:creationId xmlns:a16="http://schemas.microsoft.com/office/drawing/2014/main" id="{69137151-832F-484D-9700-81B21665E23A}"/>
              </a:ext>
            </a:extLst>
          </p:cNvPr>
          <p:cNvSpPr/>
          <p:nvPr/>
        </p:nvSpPr>
        <p:spPr>
          <a:xfrm>
            <a:off x="9019138" y="1475071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</p:txBody>
      </p:sp>
      <p:sp>
        <p:nvSpPr>
          <p:cNvPr id="17" name="OfficePLUS-3">
            <a:extLst>
              <a:ext uri="{FF2B5EF4-FFF2-40B4-BE49-F238E27FC236}">
                <a16:creationId xmlns:a16="http://schemas.microsoft.com/office/drawing/2014/main" id="{15F7A133-5322-480E-B2B2-8E9C1E2710A3}"/>
              </a:ext>
            </a:extLst>
          </p:cNvPr>
          <p:cNvSpPr/>
          <p:nvPr/>
        </p:nvSpPr>
        <p:spPr>
          <a:xfrm>
            <a:off x="9019138" y="3077974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</p:txBody>
      </p:sp>
      <p:sp>
        <p:nvSpPr>
          <p:cNvPr id="18" name="OfficePLUS-3">
            <a:extLst>
              <a:ext uri="{FF2B5EF4-FFF2-40B4-BE49-F238E27FC236}">
                <a16:creationId xmlns:a16="http://schemas.microsoft.com/office/drawing/2014/main" id="{6E84D804-173D-44B4-A0B6-75A5B5E5F5E2}"/>
              </a:ext>
            </a:extLst>
          </p:cNvPr>
          <p:cNvSpPr/>
          <p:nvPr/>
        </p:nvSpPr>
        <p:spPr>
          <a:xfrm>
            <a:off x="9019138" y="4711738"/>
            <a:ext cx="317286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在此输入正文内容在此输入正文内容</a:t>
            </a:r>
          </a:p>
        </p:txBody>
      </p:sp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2D1282BD-BF8B-4838-8569-064F3B18406F}"/>
              </a:ext>
            </a:extLst>
          </p:cNvPr>
          <p:cNvSpPr/>
          <p:nvPr/>
        </p:nvSpPr>
        <p:spPr>
          <a:xfrm>
            <a:off x="11315700" y="6027886"/>
            <a:ext cx="876300" cy="844627"/>
          </a:xfrm>
          <a:prstGeom prst="triangle">
            <a:avLst>
              <a:gd name="adj" fmla="val 100000"/>
            </a:avLst>
          </a:prstGeom>
          <a:solidFill>
            <a:srgbClr val="090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45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2D937F9-FCD9-48F0-8ACD-F25236A083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r="19696"/>
          <a:stretch/>
        </p:blipFill>
        <p:spPr>
          <a:xfrm>
            <a:off x="4998719" y="2314032"/>
            <a:ext cx="2202181" cy="2227488"/>
          </a:xfrm>
          <a:prstGeom prst="diamond">
            <a:avLst/>
          </a:prstGeom>
          <a:effectLst>
            <a:outerShdw blurRad="609600" dist="38100" dir="2700000" sx="116000" sy="116000" algn="tl" rotWithShape="0">
              <a:prstClr val="black">
                <a:alpha val="26000"/>
              </a:prstClr>
            </a:outerShdw>
          </a:effectLst>
        </p:spPr>
      </p:pic>
      <p:sp>
        <p:nvSpPr>
          <p:cNvPr id="3" name="OfficePLUS-11">
            <a:extLst>
              <a:ext uri="{FF2B5EF4-FFF2-40B4-BE49-F238E27FC236}">
                <a16:creationId xmlns:a16="http://schemas.microsoft.com/office/drawing/2014/main" id="{E2C59891-B714-4214-B150-B139C166B5E0}"/>
              </a:ext>
            </a:extLst>
          </p:cNvPr>
          <p:cNvSpPr/>
          <p:nvPr/>
        </p:nvSpPr>
        <p:spPr>
          <a:xfrm rot="16200000">
            <a:off x="-1251468" y="3270270"/>
            <a:ext cx="317286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050" cap="all" dirty="0">
                <a:cs typeface="+mn-ea"/>
                <a:sym typeface="+mn-lt"/>
              </a:rPr>
              <a:t>Please enter your title</a:t>
            </a:r>
          </a:p>
        </p:txBody>
      </p:sp>
      <p:sp>
        <p:nvSpPr>
          <p:cNvPr id="4" name="OfficePLUS-7">
            <a:extLst>
              <a:ext uri="{FF2B5EF4-FFF2-40B4-BE49-F238E27FC236}">
                <a16:creationId xmlns:a16="http://schemas.microsoft.com/office/drawing/2014/main" id="{658D3E2D-1D9F-4F4A-9A41-AA9C6B79D241}"/>
              </a:ext>
            </a:extLst>
          </p:cNvPr>
          <p:cNvSpPr/>
          <p:nvPr/>
        </p:nvSpPr>
        <p:spPr>
          <a:xfrm>
            <a:off x="3972085" y="755134"/>
            <a:ext cx="4247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cap="all" dirty="0">
                <a:cs typeface="+mn-ea"/>
                <a:sym typeface="+mn-lt"/>
              </a:rPr>
              <a:t>THIS IS your title</a:t>
            </a:r>
            <a:endParaRPr lang="zh-CN" altLang="en-US" sz="3600" b="1" dirty="0">
              <a:cs typeface="+mn-ea"/>
              <a:sym typeface="+mn-lt"/>
            </a:endParaRPr>
          </a:p>
        </p:txBody>
      </p:sp>
      <p:sp>
        <p:nvSpPr>
          <p:cNvPr id="5" name="OfficePLUS-11">
            <a:extLst>
              <a:ext uri="{FF2B5EF4-FFF2-40B4-BE49-F238E27FC236}">
                <a16:creationId xmlns:a16="http://schemas.microsoft.com/office/drawing/2014/main" id="{91FB4471-61BA-4B81-A647-87EB802CEA8C}"/>
              </a:ext>
            </a:extLst>
          </p:cNvPr>
          <p:cNvSpPr/>
          <p:nvPr/>
        </p:nvSpPr>
        <p:spPr>
          <a:xfrm>
            <a:off x="4509569" y="1391557"/>
            <a:ext cx="3172862" cy="37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cap="all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Please enter your title</a:t>
            </a:r>
          </a:p>
        </p:txBody>
      </p:sp>
      <p:pic>
        <p:nvPicPr>
          <p:cNvPr id="6" name="图片 5" descr="Man Standing Near the Table While His Hands in His Pocket">
            <a:extLst>
              <a:ext uri="{FF2B5EF4-FFF2-40B4-BE49-F238E27FC236}">
                <a16:creationId xmlns:a16="http://schemas.microsoft.com/office/drawing/2014/main" id="{A416EE08-DB7D-40E5-BD23-43518212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" t="3175" r="8252" b="41270"/>
          <a:stretch>
            <a:fillRect/>
          </a:stretch>
        </p:blipFill>
        <p:spPr bwMode="auto">
          <a:xfrm>
            <a:off x="1323068" y="2310946"/>
            <a:ext cx="2236107" cy="2236107"/>
          </a:xfrm>
          <a:prstGeom prst="diamond">
            <a:avLst/>
          </a:prstGeom>
          <a:effectLst>
            <a:outerShdw blurRad="609600" dist="38100" dir="2700000" sx="116000" sy="116000" algn="tl" rotWithShape="0">
              <a:prstClr val="black">
                <a:alpha val="2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 descr="Man Standing Near the Table While His Hands in His Pocket">
            <a:extLst>
              <a:ext uri="{FF2B5EF4-FFF2-40B4-BE49-F238E27FC236}">
                <a16:creationId xmlns:a16="http://schemas.microsoft.com/office/drawing/2014/main" id="{65BB4898-6709-4657-86FF-DF2E664FC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" t="3175" r="8252" b="41270"/>
          <a:stretch>
            <a:fillRect/>
          </a:stretch>
        </p:blipFill>
        <p:spPr bwMode="auto">
          <a:xfrm>
            <a:off x="8254546" y="2310946"/>
            <a:ext cx="2236107" cy="2236107"/>
          </a:xfrm>
          <a:prstGeom prst="diamond">
            <a:avLst/>
          </a:prstGeom>
          <a:effectLst>
            <a:outerShdw blurRad="609600" dist="38100" dir="2700000" sx="116000" sy="116000" algn="tl" rotWithShape="0">
              <a:prstClr val="black">
                <a:alpha val="2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等腰三角形 8">
            <a:extLst>
              <a:ext uri="{FF2B5EF4-FFF2-40B4-BE49-F238E27FC236}">
                <a16:creationId xmlns:a16="http://schemas.microsoft.com/office/drawing/2014/main" id="{E31C0FD3-B106-4D78-93B8-E3E27DEF8D2F}"/>
              </a:ext>
            </a:extLst>
          </p:cNvPr>
          <p:cNvSpPr/>
          <p:nvPr/>
        </p:nvSpPr>
        <p:spPr>
          <a:xfrm>
            <a:off x="11315700" y="6027887"/>
            <a:ext cx="876300" cy="844627"/>
          </a:xfrm>
          <a:prstGeom prst="triangle">
            <a:avLst>
              <a:gd name="adj" fmla="val 100000"/>
            </a:avLst>
          </a:prstGeom>
          <a:solidFill>
            <a:srgbClr val="090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OfficePLUS-8">
            <a:extLst>
              <a:ext uri="{FF2B5EF4-FFF2-40B4-BE49-F238E27FC236}">
                <a16:creationId xmlns:a16="http://schemas.microsoft.com/office/drawing/2014/main" id="{C5CFEFCB-29E4-4BA7-86B4-B81B1B7DC875}"/>
              </a:ext>
            </a:extLst>
          </p:cNvPr>
          <p:cNvSpPr txBox="1"/>
          <p:nvPr/>
        </p:nvSpPr>
        <p:spPr>
          <a:xfrm>
            <a:off x="2128728" y="4785757"/>
            <a:ext cx="50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OfficePLUS-9">
            <a:extLst>
              <a:ext uri="{FF2B5EF4-FFF2-40B4-BE49-F238E27FC236}">
                <a16:creationId xmlns:a16="http://schemas.microsoft.com/office/drawing/2014/main" id="{17D1D32D-FC9A-4DE3-9AFA-C37834A976F4}"/>
              </a:ext>
            </a:extLst>
          </p:cNvPr>
          <p:cNvSpPr txBox="1"/>
          <p:nvPr/>
        </p:nvSpPr>
        <p:spPr>
          <a:xfrm>
            <a:off x="1441040" y="5169447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在此输入标题</a:t>
            </a:r>
          </a:p>
        </p:txBody>
      </p:sp>
      <p:sp>
        <p:nvSpPr>
          <p:cNvPr id="13" name="OfficePLUS-10">
            <a:extLst>
              <a:ext uri="{FF2B5EF4-FFF2-40B4-BE49-F238E27FC236}">
                <a16:creationId xmlns:a16="http://schemas.microsoft.com/office/drawing/2014/main" id="{DBB6AB8E-D1D8-410C-AD09-4DD5B784FC7F}"/>
              </a:ext>
            </a:extLst>
          </p:cNvPr>
          <p:cNvSpPr/>
          <p:nvPr/>
        </p:nvSpPr>
        <p:spPr>
          <a:xfrm>
            <a:off x="1449062" y="5640615"/>
            <a:ext cx="1938337" cy="701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</a:t>
            </a:r>
          </a:p>
        </p:txBody>
      </p:sp>
      <p:sp>
        <p:nvSpPr>
          <p:cNvPr id="14" name="OfficePLUS-12">
            <a:extLst>
              <a:ext uri="{FF2B5EF4-FFF2-40B4-BE49-F238E27FC236}">
                <a16:creationId xmlns:a16="http://schemas.microsoft.com/office/drawing/2014/main" id="{F085779D-EE44-47CD-9964-55CBFAD96B15}"/>
              </a:ext>
            </a:extLst>
          </p:cNvPr>
          <p:cNvSpPr txBox="1"/>
          <p:nvPr/>
        </p:nvSpPr>
        <p:spPr>
          <a:xfrm>
            <a:off x="5814816" y="4785757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OfficePLUS-13">
            <a:extLst>
              <a:ext uri="{FF2B5EF4-FFF2-40B4-BE49-F238E27FC236}">
                <a16:creationId xmlns:a16="http://schemas.microsoft.com/office/drawing/2014/main" id="{3F54E9C1-4C1D-43CA-86BB-2EB5BCD40CA2}"/>
              </a:ext>
            </a:extLst>
          </p:cNvPr>
          <p:cNvSpPr txBox="1"/>
          <p:nvPr/>
        </p:nvSpPr>
        <p:spPr>
          <a:xfrm>
            <a:off x="5127128" y="5169447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在此输入标题</a:t>
            </a:r>
          </a:p>
        </p:txBody>
      </p:sp>
      <p:sp>
        <p:nvSpPr>
          <p:cNvPr id="16" name="OfficePLUS-14">
            <a:extLst>
              <a:ext uri="{FF2B5EF4-FFF2-40B4-BE49-F238E27FC236}">
                <a16:creationId xmlns:a16="http://schemas.microsoft.com/office/drawing/2014/main" id="{5BCE3374-80CA-4F94-9B0C-CA1C45ED8170}"/>
              </a:ext>
            </a:extLst>
          </p:cNvPr>
          <p:cNvSpPr/>
          <p:nvPr/>
        </p:nvSpPr>
        <p:spPr>
          <a:xfrm>
            <a:off x="5135150" y="5640615"/>
            <a:ext cx="1938337" cy="701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</a:t>
            </a:r>
          </a:p>
        </p:txBody>
      </p:sp>
      <p:sp>
        <p:nvSpPr>
          <p:cNvPr id="17" name="OfficePLUS-16">
            <a:extLst>
              <a:ext uri="{FF2B5EF4-FFF2-40B4-BE49-F238E27FC236}">
                <a16:creationId xmlns:a16="http://schemas.microsoft.com/office/drawing/2014/main" id="{6289FFF4-1017-4A71-8F00-37A45EED788B}"/>
              </a:ext>
            </a:extLst>
          </p:cNvPr>
          <p:cNvSpPr txBox="1"/>
          <p:nvPr/>
        </p:nvSpPr>
        <p:spPr>
          <a:xfrm>
            <a:off x="9099884" y="4785757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03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OfficePLUS-17">
            <a:extLst>
              <a:ext uri="{FF2B5EF4-FFF2-40B4-BE49-F238E27FC236}">
                <a16:creationId xmlns:a16="http://schemas.microsoft.com/office/drawing/2014/main" id="{1403DBF3-702C-437D-9A35-44FD70666673}"/>
              </a:ext>
            </a:extLst>
          </p:cNvPr>
          <p:cNvSpPr txBox="1"/>
          <p:nvPr/>
        </p:nvSpPr>
        <p:spPr>
          <a:xfrm>
            <a:off x="8412196" y="5169447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 defTabSz="914377">
              <a:defRPr sz="2000" b="1" kern="0" spc="300">
                <a:gradFill>
                  <a:gsLst>
                    <a:gs pos="0">
                      <a:schemeClr val="bg1"/>
                    </a:gs>
                    <a:gs pos="100000">
                      <a:schemeClr val="accent1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在此输入标题</a:t>
            </a:r>
          </a:p>
        </p:txBody>
      </p:sp>
      <p:sp>
        <p:nvSpPr>
          <p:cNvPr id="19" name="OfficePLUS-18">
            <a:extLst>
              <a:ext uri="{FF2B5EF4-FFF2-40B4-BE49-F238E27FC236}">
                <a16:creationId xmlns:a16="http://schemas.microsoft.com/office/drawing/2014/main" id="{FED6D1F9-0650-4B3B-B5AC-8E4296E7677F}"/>
              </a:ext>
            </a:extLst>
          </p:cNvPr>
          <p:cNvSpPr/>
          <p:nvPr/>
        </p:nvSpPr>
        <p:spPr>
          <a:xfrm>
            <a:off x="8420218" y="5640615"/>
            <a:ext cx="1938337" cy="701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cs typeface="+mn-ea"/>
                <a:sym typeface="+mn-lt"/>
              </a:rPr>
              <a:t>在此输入正文内容</a:t>
            </a:r>
          </a:p>
        </p:txBody>
      </p:sp>
    </p:spTree>
    <p:extLst>
      <p:ext uri="{BB962C8B-B14F-4D97-AF65-F5344CB8AC3E}">
        <p14:creationId xmlns:p14="http://schemas.microsoft.com/office/powerpoint/2010/main" val="478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PLUS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s14l2bm">
      <a:majorFont>
        <a:latin typeface="微软雅黑 Light"/>
        <a:ea typeface="微软雅黑"/>
        <a:cs typeface=""/>
      </a:majorFont>
      <a:minorFont>
        <a:latin typeface="微软雅黑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s14l2bm">
      <a:majorFont>
        <a:latin typeface="微软雅黑 Light"/>
        <a:ea typeface="微软雅黑"/>
        <a:cs typeface=""/>
      </a:majorFont>
      <a:minorFont>
        <a:latin typeface="微软雅黑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616</Words>
  <Application>Microsoft Office PowerPoint</Application>
  <PresentationFormat>宽屏</PresentationFormat>
  <Paragraphs>127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微软雅黑</vt:lpstr>
      <vt:lpstr>微软雅黑 Light</vt:lpstr>
      <vt:lpstr>Arial</vt:lpstr>
      <vt:lpstr>Century Gothic</vt:lpstr>
      <vt:lpstr>Segoe UI Light</vt:lpstr>
      <vt:lpstr>Office PLUS​​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叶 宏泽</dc:creator>
  <cp:lastModifiedBy>叶 宏泽</cp:lastModifiedBy>
  <cp:revision>33</cp:revision>
  <dcterms:created xsi:type="dcterms:W3CDTF">2020-07-02T08:30:19Z</dcterms:created>
  <dcterms:modified xsi:type="dcterms:W3CDTF">2020-07-29T07:01:58Z</dcterms:modified>
</cp:coreProperties>
</file>