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65" r:id="rId4"/>
    <p:sldId id="262" r:id="rId5"/>
    <p:sldId id="266" r:id="rId6"/>
    <p:sldId id="263" r:id="rId7"/>
    <p:sldId id="267" r:id="rId8"/>
    <p:sldId id="264" r:id="rId9"/>
    <p:sldId id="261" r:id="rId10"/>
    <p:sldId id="269" r:id="rId11"/>
    <p:sldId id="837" r:id="rId12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13"/>
    </p:embeddedFont>
    <p:embeddedFont>
      <p:font typeface="思源宋体 CN" panose="02020400000000000000" pitchFamily="18" charset="-122"/>
      <p:regular r:id="rId14"/>
      <p:bold r:id="rId15"/>
    </p:embeddedFont>
    <p:embeddedFont>
      <p:font typeface="Microsoft YaHei" panose="020B0503020204020204" pitchFamily="34" charset="-122"/>
      <p:regular r:id="rId16"/>
      <p:bold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15" autoAdjust="0"/>
  </p:normalViewPr>
  <p:slideViewPr>
    <p:cSldViewPr snapToGrid="0">
      <p:cViewPr varScale="1">
        <p:scale>
          <a:sx n="72" d="100"/>
          <a:sy n="72" d="100"/>
        </p:scale>
        <p:origin x="90" y="462"/>
      </p:cViewPr>
      <p:guideLst>
        <p:guide orient="horz" pos="16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17402007195604E-2"/>
          <c:y val="6.6197227437233441E-2"/>
          <c:w val="0.93281796376948811"/>
          <c:h val="0.841648115032298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51515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  <a:sym typeface="思源宋体 CN" panose="02020400000000000000" pitchFamily="18" charset="-122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第一阶段</c:v>
                </c:pt>
                <c:pt idx="1">
                  <c:v>第二阶段</c:v>
                </c:pt>
                <c:pt idx="2">
                  <c:v>第三阶段</c:v>
                </c:pt>
                <c:pt idx="3">
                  <c:v>第四阶段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0.32</c:v>
                </c:pt>
                <c:pt idx="2">
                  <c:v>0.56999999999999995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1-4839-9C62-475B8AEB26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47BA47"/>
            </a:solidFill>
            <a:ln>
              <a:noFill/>
            </a:ln>
            <a:effectLst>
              <a:outerShdw blurRad="292100" dist="76200" dir="13500000" sx="101000" sy="101000" algn="br" rotWithShape="0">
                <a:prstClr val="black">
                  <a:alpha val="19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92100" dist="76200" dir="13500000" sx="101000" sy="101000" algn="br" rotWithShape="0">
                  <a:prstClr val="black">
                    <a:alpha val="19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BB1-4839-9C62-475B8AEB260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92100" dist="76200" dir="13500000" sx="101000" sy="101000" algn="br" rotWithShape="0">
                  <a:prstClr val="black">
                    <a:alpha val="19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ABB1-4839-9C62-475B8AEB260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92100" dist="76200" dir="13500000" sx="101000" sy="101000" algn="br" rotWithShape="0">
                  <a:prstClr val="black">
                    <a:alpha val="19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ABB1-4839-9C62-475B8AEB260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92100" dist="76200" dir="13500000" sx="101000" sy="101000" algn="br" rotWithShape="0">
                  <a:prstClr val="black">
                    <a:alpha val="19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BB1-4839-9C62-475B8AEB26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  <a:sym typeface="思源宋体 CN" panose="02020400000000000000" pitchFamily="18" charset="-122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第一阶段</c:v>
                </c:pt>
                <c:pt idx="1">
                  <c:v>第二阶段</c:v>
                </c:pt>
                <c:pt idx="2">
                  <c:v>第三阶段</c:v>
                </c:pt>
                <c:pt idx="3">
                  <c:v>第四阶段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0.42</c:v>
                </c:pt>
                <c:pt idx="1">
                  <c:v>0.55000000000000004</c:v>
                </c:pt>
                <c:pt idx="2">
                  <c:v>0.92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BB1-4839-9C62-475B8AEB26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27"/>
        <c:axId val="319842512"/>
        <c:axId val="319842904"/>
      </c:barChart>
      <c:catAx>
        <c:axId val="31984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defRPr>
            </a:pPr>
            <a:endParaRPr lang="zh-CN"/>
          </a:p>
        </c:txPr>
        <c:crossAx val="319842904"/>
        <c:crosses val="autoZero"/>
        <c:auto val="1"/>
        <c:lblAlgn val="ctr"/>
        <c:lblOffset val="100"/>
        <c:noMultiLvlLbl val="0"/>
      </c:catAx>
      <c:valAx>
        <c:axId val="3198429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19842512"/>
        <c:crosses val="autoZero"/>
        <c:crossBetween val="between"/>
        <c:min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思源宋体 CN" panose="02020400000000000000" pitchFamily="18" charset="-122"/>
          <a:ea typeface="思源宋体 CN" panose="02020400000000000000" pitchFamily="18" charset="-122"/>
          <a:sym typeface="思源宋体 CN" panose="02020400000000000000" pitchFamily="18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13">
            <a:extLst>
              <a:ext uri="{FF2B5EF4-FFF2-40B4-BE49-F238E27FC236}">
                <a16:creationId xmlns:a16="http://schemas.microsoft.com/office/drawing/2014/main" id="{A47FAA5E-F262-7F12-67A6-B7B3204288B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52164870"/>
              </p:ext>
            </p:extLst>
          </p:nvPr>
        </p:nvGraphicFramePr>
        <p:xfrm>
          <a:off x="0" y="0"/>
          <a:ext cx="1219198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1">
                  <a:extLst>
                    <a:ext uri="{9D8B030D-6E8A-4147-A177-3AD203B41FA5}">
                      <a16:colId xmlns:a16="http://schemas.microsoft.com/office/drawing/2014/main" val="309580855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43863556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92440195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287813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3898642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23030768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00362966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8686950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3233901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882263754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2958342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52709563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46979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67971887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18905756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02126776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74501777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63272283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5751163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9783078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75658856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81306092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512099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3812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28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8519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687271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61824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949836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853708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27212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81895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26624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243629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75217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08864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9523377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758945"/>
                  </a:ext>
                </a:extLst>
              </a:tr>
            </a:tbl>
          </a:graphicData>
        </a:graphic>
      </p:graphicFrame>
      <p:sp>
        <p:nvSpPr>
          <p:cNvPr id="11" name="椭圆 10">
            <a:extLst>
              <a:ext uri="{FF2B5EF4-FFF2-40B4-BE49-F238E27FC236}">
                <a16:creationId xmlns:a16="http://schemas.microsoft.com/office/drawing/2014/main" id="{19D57445-D975-5221-4F6E-0B78F29557CA}"/>
              </a:ext>
            </a:extLst>
          </p:cNvPr>
          <p:cNvSpPr/>
          <p:nvPr userDrawn="1"/>
        </p:nvSpPr>
        <p:spPr>
          <a:xfrm rot="5400000">
            <a:off x="11643921" y="307251"/>
            <a:ext cx="259776" cy="259776"/>
          </a:xfrm>
          <a:prstGeom prst="ellipse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202BEAD-024D-E5B3-857A-372BB7D32DAC}"/>
              </a:ext>
            </a:extLst>
          </p:cNvPr>
          <p:cNvSpPr/>
          <p:nvPr userDrawn="1"/>
        </p:nvSpPr>
        <p:spPr>
          <a:xfrm rot="5400000">
            <a:off x="11643921" y="647216"/>
            <a:ext cx="259776" cy="259776"/>
          </a:xfrm>
          <a:prstGeom prst="ellips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C84EA86-6E0F-81FC-B55C-17D5F8EA5011}"/>
              </a:ext>
            </a:extLst>
          </p:cNvPr>
          <p:cNvSpPr/>
          <p:nvPr userDrawn="1"/>
        </p:nvSpPr>
        <p:spPr>
          <a:xfrm rot="5400000">
            <a:off x="11643921" y="987181"/>
            <a:ext cx="259776" cy="259776"/>
          </a:xfrm>
          <a:prstGeom prst="ellipse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9048FC7-2F72-CF12-DEB7-6AADED4E077B}"/>
              </a:ext>
            </a:extLst>
          </p:cNvPr>
          <p:cNvSpPr/>
          <p:nvPr userDrawn="1"/>
        </p:nvSpPr>
        <p:spPr>
          <a:xfrm rot="5400000">
            <a:off x="11643921" y="1327145"/>
            <a:ext cx="259776" cy="25977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58A405F-FE4E-C949-3767-4AFCAB27DFEC}"/>
              </a:ext>
            </a:extLst>
          </p:cNvPr>
          <p:cNvGrpSpPr/>
          <p:nvPr userDrawn="1"/>
        </p:nvGrpSpPr>
        <p:grpSpPr>
          <a:xfrm rot="10800000">
            <a:off x="5121182" y="5735175"/>
            <a:ext cx="910390" cy="584752"/>
            <a:chOff x="6360279" y="931574"/>
            <a:chExt cx="2745819" cy="2024449"/>
          </a:xfrm>
          <a:noFill/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5728E8B7-12F8-E338-E805-FF236CCC2279}"/>
                </a:ext>
              </a:extLst>
            </p:cNvPr>
            <p:cNvCxnSpPr/>
            <p:nvPr/>
          </p:nvCxnSpPr>
          <p:spPr>
            <a:xfrm flipH="1">
              <a:off x="6360279" y="1844085"/>
              <a:ext cx="2730768" cy="0"/>
            </a:xfrm>
            <a:prstGeom prst="line">
              <a:avLst/>
            </a:prstGeom>
            <a:grpFill/>
            <a:ln w="222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77A1B9B-5A72-3AB5-B8E9-7E0E7F7EB022}"/>
                </a:ext>
              </a:extLst>
            </p:cNvPr>
            <p:cNvSpPr/>
            <p:nvPr/>
          </p:nvSpPr>
          <p:spPr>
            <a:xfrm rot="10800000" flipV="1">
              <a:off x="8126790" y="931574"/>
              <a:ext cx="979308" cy="2024449"/>
            </a:xfrm>
            <a:custGeom>
              <a:avLst/>
              <a:gdLst>
                <a:gd name="connsiteX0" fmla="*/ 627940 w 627940"/>
                <a:gd name="connsiteY0" fmla="*/ 0 h 1280467"/>
                <a:gd name="connsiteX1" fmla="*/ 0 w 627940"/>
                <a:gd name="connsiteY1" fmla="*/ 0 h 1280467"/>
                <a:gd name="connsiteX2" fmla="*/ 0 w 627940"/>
                <a:gd name="connsiteY2" fmla="*/ 639800 h 1280467"/>
                <a:gd name="connsiteX3" fmla="*/ 0 w 627940"/>
                <a:gd name="connsiteY3" fmla="*/ 640667 h 1280467"/>
                <a:gd name="connsiteX4" fmla="*/ 0 w 627940"/>
                <a:gd name="connsiteY4" fmla="*/ 1280467 h 1280467"/>
                <a:gd name="connsiteX5" fmla="*/ 627940 w 627940"/>
                <a:gd name="connsiteY5" fmla="*/ 1280467 h 1280467"/>
                <a:gd name="connsiteX6" fmla="*/ 126552 w 627940"/>
                <a:gd name="connsiteY6" fmla="*/ 652816 h 1280467"/>
                <a:gd name="connsiteX7" fmla="*/ 4215 w 627940"/>
                <a:gd name="connsiteY7" fmla="*/ 640234 h 1280467"/>
                <a:gd name="connsiteX8" fmla="*/ 126552 w 627940"/>
                <a:gd name="connsiteY8" fmla="*/ 627651 h 1280467"/>
                <a:gd name="connsiteX9" fmla="*/ 627940 w 627940"/>
                <a:gd name="connsiteY9" fmla="*/ 0 h 1280467"/>
                <a:gd name="connsiteX0" fmla="*/ 627940 w 627940"/>
                <a:gd name="connsiteY0" fmla="*/ 0 h 1280467"/>
                <a:gd name="connsiteX1" fmla="*/ 0 w 627940"/>
                <a:gd name="connsiteY1" fmla="*/ 639800 h 1280467"/>
                <a:gd name="connsiteX2" fmla="*/ 0 w 627940"/>
                <a:gd name="connsiteY2" fmla="*/ 640667 h 1280467"/>
                <a:gd name="connsiteX3" fmla="*/ 0 w 627940"/>
                <a:gd name="connsiteY3" fmla="*/ 1280467 h 1280467"/>
                <a:gd name="connsiteX4" fmla="*/ 627940 w 627940"/>
                <a:gd name="connsiteY4" fmla="*/ 1280467 h 1280467"/>
                <a:gd name="connsiteX5" fmla="*/ 126552 w 627940"/>
                <a:gd name="connsiteY5" fmla="*/ 652816 h 1280467"/>
                <a:gd name="connsiteX6" fmla="*/ 4215 w 627940"/>
                <a:gd name="connsiteY6" fmla="*/ 640234 h 1280467"/>
                <a:gd name="connsiteX7" fmla="*/ 126552 w 627940"/>
                <a:gd name="connsiteY7" fmla="*/ 627651 h 1280467"/>
                <a:gd name="connsiteX8" fmla="*/ 627940 w 627940"/>
                <a:gd name="connsiteY8" fmla="*/ 0 h 1280467"/>
                <a:gd name="connsiteX0" fmla="*/ 627940 w 719380"/>
                <a:gd name="connsiteY0" fmla="*/ 0 h 1280467"/>
                <a:gd name="connsiteX1" fmla="*/ 0 w 719380"/>
                <a:gd name="connsiteY1" fmla="*/ 639800 h 1280467"/>
                <a:gd name="connsiteX2" fmla="*/ 0 w 719380"/>
                <a:gd name="connsiteY2" fmla="*/ 640667 h 1280467"/>
                <a:gd name="connsiteX3" fmla="*/ 0 w 719380"/>
                <a:gd name="connsiteY3" fmla="*/ 1280467 h 1280467"/>
                <a:gd name="connsiteX4" fmla="*/ 627940 w 719380"/>
                <a:gd name="connsiteY4" fmla="*/ 1280467 h 1280467"/>
                <a:gd name="connsiteX5" fmla="*/ 126552 w 719380"/>
                <a:gd name="connsiteY5" fmla="*/ 652816 h 1280467"/>
                <a:gd name="connsiteX6" fmla="*/ 4215 w 719380"/>
                <a:gd name="connsiteY6" fmla="*/ 640234 h 1280467"/>
                <a:gd name="connsiteX7" fmla="*/ 126552 w 719380"/>
                <a:gd name="connsiteY7" fmla="*/ 627651 h 1280467"/>
                <a:gd name="connsiteX8" fmla="*/ 719380 w 719380"/>
                <a:gd name="connsiteY8" fmla="*/ 91440 h 1280467"/>
                <a:gd name="connsiteX0" fmla="*/ 0 w 719380"/>
                <a:gd name="connsiteY0" fmla="*/ 548360 h 1189027"/>
                <a:gd name="connsiteX1" fmla="*/ 0 w 719380"/>
                <a:gd name="connsiteY1" fmla="*/ 549227 h 1189027"/>
                <a:gd name="connsiteX2" fmla="*/ 0 w 719380"/>
                <a:gd name="connsiteY2" fmla="*/ 1189027 h 1189027"/>
                <a:gd name="connsiteX3" fmla="*/ 627940 w 719380"/>
                <a:gd name="connsiteY3" fmla="*/ 1189027 h 1189027"/>
                <a:gd name="connsiteX4" fmla="*/ 126552 w 719380"/>
                <a:gd name="connsiteY4" fmla="*/ 561376 h 1189027"/>
                <a:gd name="connsiteX5" fmla="*/ 4215 w 719380"/>
                <a:gd name="connsiteY5" fmla="*/ 548794 h 1189027"/>
                <a:gd name="connsiteX6" fmla="*/ 126552 w 719380"/>
                <a:gd name="connsiteY6" fmla="*/ 536211 h 1189027"/>
                <a:gd name="connsiteX7" fmla="*/ 719380 w 719380"/>
                <a:gd name="connsiteY7" fmla="*/ 0 h 1189027"/>
                <a:gd name="connsiteX0" fmla="*/ 0 w 719380"/>
                <a:gd name="connsiteY0" fmla="*/ 548360 h 1189027"/>
                <a:gd name="connsiteX1" fmla="*/ 0 w 719380"/>
                <a:gd name="connsiteY1" fmla="*/ 549227 h 1189027"/>
                <a:gd name="connsiteX2" fmla="*/ 0 w 719380"/>
                <a:gd name="connsiteY2" fmla="*/ 1189027 h 1189027"/>
                <a:gd name="connsiteX3" fmla="*/ 627940 w 719380"/>
                <a:gd name="connsiteY3" fmla="*/ 1189027 h 1189027"/>
                <a:gd name="connsiteX4" fmla="*/ 126552 w 719380"/>
                <a:gd name="connsiteY4" fmla="*/ 561376 h 1189027"/>
                <a:gd name="connsiteX5" fmla="*/ 126552 w 719380"/>
                <a:gd name="connsiteY5" fmla="*/ 536211 h 1189027"/>
                <a:gd name="connsiteX6" fmla="*/ 719380 w 719380"/>
                <a:gd name="connsiteY6" fmla="*/ 0 h 1189027"/>
                <a:gd name="connsiteX0" fmla="*/ 0 w 719380"/>
                <a:gd name="connsiteY0" fmla="*/ 548360 h 1189027"/>
                <a:gd name="connsiteX1" fmla="*/ 0 w 719380"/>
                <a:gd name="connsiteY1" fmla="*/ 549227 h 1189027"/>
                <a:gd name="connsiteX2" fmla="*/ 627940 w 719380"/>
                <a:gd name="connsiteY2" fmla="*/ 1189027 h 1189027"/>
                <a:gd name="connsiteX3" fmla="*/ 126552 w 719380"/>
                <a:gd name="connsiteY3" fmla="*/ 561376 h 1189027"/>
                <a:gd name="connsiteX4" fmla="*/ 126552 w 719380"/>
                <a:gd name="connsiteY4" fmla="*/ 536211 h 1189027"/>
                <a:gd name="connsiteX5" fmla="*/ 719380 w 719380"/>
                <a:gd name="connsiteY5" fmla="*/ 0 h 1189027"/>
                <a:gd name="connsiteX0" fmla="*/ 0 w 719380"/>
                <a:gd name="connsiteY0" fmla="*/ 548360 h 1189027"/>
                <a:gd name="connsiteX1" fmla="*/ 627940 w 719380"/>
                <a:gd name="connsiteY1" fmla="*/ 1189027 h 1189027"/>
                <a:gd name="connsiteX2" fmla="*/ 126552 w 719380"/>
                <a:gd name="connsiteY2" fmla="*/ 561376 h 1189027"/>
                <a:gd name="connsiteX3" fmla="*/ 126552 w 719380"/>
                <a:gd name="connsiteY3" fmla="*/ 536211 h 1189027"/>
                <a:gd name="connsiteX4" fmla="*/ 719380 w 719380"/>
                <a:gd name="connsiteY4" fmla="*/ 0 h 1189027"/>
                <a:gd name="connsiteX0" fmla="*/ 501388 w 592828"/>
                <a:gd name="connsiteY0" fmla="*/ 1189027 h 1189027"/>
                <a:gd name="connsiteX1" fmla="*/ 0 w 592828"/>
                <a:gd name="connsiteY1" fmla="*/ 561376 h 1189027"/>
                <a:gd name="connsiteX2" fmla="*/ 0 w 592828"/>
                <a:gd name="connsiteY2" fmla="*/ 536211 h 1189027"/>
                <a:gd name="connsiteX3" fmla="*/ 592828 w 592828"/>
                <a:gd name="connsiteY3" fmla="*/ 0 h 1189027"/>
                <a:gd name="connsiteX0" fmla="*/ 556355 w 592828"/>
                <a:gd name="connsiteY0" fmla="*/ 1225516 h 1225516"/>
                <a:gd name="connsiteX1" fmla="*/ 0 w 592828"/>
                <a:gd name="connsiteY1" fmla="*/ 561376 h 1225516"/>
                <a:gd name="connsiteX2" fmla="*/ 0 w 592828"/>
                <a:gd name="connsiteY2" fmla="*/ 536211 h 1225516"/>
                <a:gd name="connsiteX3" fmla="*/ 592828 w 592828"/>
                <a:gd name="connsiteY3" fmla="*/ 0 h 1225516"/>
                <a:gd name="connsiteX0" fmla="*/ 556355 w 592828"/>
                <a:gd name="connsiteY0" fmla="*/ 1225516 h 1225516"/>
                <a:gd name="connsiteX1" fmla="*/ 0 w 592828"/>
                <a:gd name="connsiteY1" fmla="*/ 561376 h 1225516"/>
                <a:gd name="connsiteX2" fmla="*/ 0 w 592828"/>
                <a:gd name="connsiteY2" fmla="*/ 536211 h 1225516"/>
                <a:gd name="connsiteX3" fmla="*/ 592828 w 592828"/>
                <a:gd name="connsiteY3" fmla="*/ 0 h 1225516"/>
                <a:gd name="connsiteX0" fmla="*/ 556355 w 592828"/>
                <a:gd name="connsiteY0" fmla="*/ 1225516 h 1225516"/>
                <a:gd name="connsiteX1" fmla="*/ 0 w 592828"/>
                <a:gd name="connsiteY1" fmla="*/ 561376 h 1225516"/>
                <a:gd name="connsiteX2" fmla="*/ 0 w 592828"/>
                <a:gd name="connsiteY2" fmla="*/ 536211 h 1225516"/>
                <a:gd name="connsiteX3" fmla="*/ 592828 w 592828"/>
                <a:gd name="connsiteY3" fmla="*/ 0 h 1225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828" h="1225516">
                  <a:moveTo>
                    <a:pt x="556355" y="1225516"/>
                  </a:moveTo>
                  <a:cubicBezTo>
                    <a:pt x="539442" y="915914"/>
                    <a:pt x="286142" y="621116"/>
                    <a:pt x="0" y="561376"/>
                  </a:cubicBezTo>
                  <a:lnTo>
                    <a:pt x="0" y="536211"/>
                  </a:lnTo>
                  <a:cubicBezTo>
                    <a:pt x="286142" y="476471"/>
                    <a:pt x="520414" y="286577"/>
                    <a:pt x="592828" y="0"/>
                  </a:cubicBezTo>
                </a:path>
              </a:pathLst>
            </a:custGeom>
            <a:grpFill/>
            <a:ln w="222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D1B74C5-B5AD-EF63-1C94-58EE2FBD0113}"/>
              </a:ext>
            </a:extLst>
          </p:cNvPr>
          <p:cNvCxnSpPr>
            <a:cxnSpLocks/>
          </p:cNvCxnSpPr>
          <p:nvPr userDrawn="1"/>
        </p:nvCxnSpPr>
        <p:spPr>
          <a:xfrm>
            <a:off x="731693" y="543889"/>
            <a:ext cx="672941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2EE99B9-227D-0CA9-EEDC-36D7B7AD46C9}"/>
              </a:ext>
            </a:extLst>
          </p:cNvPr>
          <p:cNvCxnSpPr>
            <a:cxnSpLocks/>
          </p:cNvCxnSpPr>
          <p:nvPr userDrawn="1"/>
        </p:nvCxnSpPr>
        <p:spPr>
          <a:xfrm>
            <a:off x="7461107" y="543889"/>
            <a:ext cx="343949" cy="593103"/>
          </a:xfrm>
          <a:prstGeom prst="line">
            <a:avLst/>
          </a:prstGeom>
          <a:ln>
            <a:tailEnd type="oval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43C6369-B804-3E16-3BBD-32F238376D4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566599" y="543889"/>
            <a:ext cx="328371" cy="566240"/>
          </a:xfrm>
          <a:prstGeom prst="line">
            <a:avLst/>
          </a:prstGeom>
          <a:ln>
            <a:tailEnd type="oval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3730F758-3F9C-571E-D6B1-340601FB3F75}"/>
              </a:ext>
            </a:extLst>
          </p:cNvPr>
          <p:cNvSpPr/>
          <p:nvPr userDrawn="1"/>
        </p:nvSpPr>
        <p:spPr>
          <a:xfrm>
            <a:off x="557045" y="425527"/>
            <a:ext cx="601807" cy="118362"/>
          </a:xfrm>
          <a:prstGeom prst="parallelogram">
            <a:avLst>
              <a:gd name="adj" fmla="val 572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id="{8494FD6D-BCF3-FE2D-4529-40A76E22D90E}"/>
              </a:ext>
            </a:extLst>
          </p:cNvPr>
          <p:cNvSpPr/>
          <p:nvPr userDrawn="1"/>
        </p:nvSpPr>
        <p:spPr>
          <a:xfrm flipH="1">
            <a:off x="7139257" y="598147"/>
            <a:ext cx="318728" cy="62687"/>
          </a:xfrm>
          <a:prstGeom prst="parallelogram">
            <a:avLst>
              <a:gd name="adj" fmla="val 572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B7726E1-3BC3-8E80-0DB1-6B164D27E54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7045" y="549190"/>
            <a:ext cx="0" cy="4248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34B3119-D876-71B6-E624-CFFD550C71E9}"/>
              </a:ext>
            </a:extLst>
          </p:cNvPr>
          <p:cNvCxnSpPr>
            <a:cxnSpLocks/>
          </p:cNvCxnSpPr>
          <p:nvPr userDrawn="1"/>
        </p:nvCxnSpPr>
        <p:spPr>
          <a:xfrm flipV="1">
            <a:off x="557045" y="5399901"/>
            <a:ext cx="0" cy="1116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24636286-52CD-A479-F507-570025657858}"/>
              </a:ext>
            </a:extLst>
          </p:cNvPr>
          <p:cNvSpPr/>
          <p:nvPr userDrawn="1"/>
        </p:nvSpPr>
        <p:spPr>
          <a:xfrm>
            <a:off x="480845" y="524769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3791376-C97D-884F-C907-98374DE29C45}"/>
              </a:ext>
            </a:extLst>
          </p:cNvPr>
          <p:cNvSpPr/>
          <p:nvPr userDrawn="1"/>
        </p:nvSpPr>
        <p:spPr>
          <a:xfrm>
            <a:off x="480845" y="478414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B3B9FB43-3959-747D-8BAF-AC729027E27D}"/>
              </a:ext>
            </a:extLst>
          </p:cNvPr>
          <p:cNvCxnSpPr>
            <a:cxnSpLocks/>
          </p:cNvCxnSpPr>
          <p:nvPr userDrawn="1"/>
        </p:nvCxnSpPr>
        <p:spPr>
          <a:xfrm>
            <a:off x="731693" y="6651638"/>
            <a:ext cx="5478607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2993F785-260E-F701-6684-0F1A5A1B1BBF}"/>
              </a:ext>
            </a:extLst>
          </p:cNvPr>
          <p:cNvSpPr/>
          <p:nvPr userDrawn="1"/>
        </p:nvSpPr>
        <p:spPr>
          <a:xfrm rot="10800000" flipH="1" flipV="1">
            <a:off x="557045" y="6390277"/>
            <a:ext cx="261361" cy="261361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060B8C75-4CB9-E00B-F38F-3AFBA96EC3C2}"/>
              </a:ext>
            </a:extLst>
          </p:cNvPr>
          <p:cNvCxnSpPr>
            <a:cxnSpLocks/>
            <a:stCxn id="11" idx="4"/>
          </p:cNvCxnSpPr>
          <p:nvPr userDrawn="1"/>
        </p:nvCxnSpPr>
        <p:spPr>
          <a:xfrm flipH="1" flipV="1">
            <a:off x="1028700" y="425527"/>
            <a:ext cx="10615221" cy="11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61618F3B-DA20-1428-C783-E2DE4D925ED8}"/>
              </a:ext>
            </a:extLst>
          </p:cNvPr>
          <p:cNvCxnSpPr>
            <a:cxnSpLocks/>
            <a:stCxn id="29" idx="6"/>
          </p:cNvCxnSpPr>
          <p:nvPr userDrawn="1"/>
        </p:nvCxnSpPr>
        <p:spPr>
          <a:xfrm>
            <a:off x="633245" y="5323898"/>
            <a:ext cx="5246448" cy="4095"/>
          </a:xfrm>
          <a:prstGeom prst="line">
            <a:avLst/>
          </a:prstGeom>
          <a:ln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0A46EB1C-26A9-EDFF-9D92-54B17A8BC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7080" r="25383" b="36887"/>
          <a:stretch/>
        </p:blipFill>
        <p:spPr>
          <a:xfrm>
            <a:off x="6004008" y="1164062"/>
            <a:ext cx="6187992" cy="56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3">
            <a:extLst>
              <a:ext uri="{FF2B5EF4-FFF2-40B4-BE49-F238E27FC236}">
                <a16:creationId xmlns:a16="http://schemas.microsoft.com/office/drawing/2014/main" id="{34540937-D7B6-0FB1-E188-BEAB7FA10A0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56434933"/>
              </p:ext>
            </p:extLst>
          </p:nvPr>
        </p:nvGraphicFramePr>
        <p:xfrm>
          <a:off x="0" y="0"/>
          <a:ext cx="1219198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1">
                  <a:extLst>
                    <a:ext uri="{9D8B030D-6E8A-4147-A177-3AD203B41FA5}">
                      <a16:colId xmlns:a16="http://schemas.microsoft.com/office/drawing/2014/main" val="309580855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43863556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92440195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287813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3898642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23030768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00362966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8686950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3233901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882263754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2958342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52709563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46979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67971887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18905756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02126776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74501777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63272283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5751163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9783078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75658856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81306092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512099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3812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28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8519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687271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61824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949836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853708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27212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81895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26624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243629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75217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08864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9523377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758945"/>
                  </a:ext>
                </a:extLst>
              </a:tr>
            </a:tbl>
          </a:graphicData>
        </a:graphic>
      </p:graphicFrame>
      <p:sp>
        <p:nvSpPr>
          <p:cNvPr id="3" name="椭圆 2">
            <a:extLst>
              <a:ext uri="{FF2B5EF4-FFF2-40B4-BE49-F238E27FC236}">
                <a16:creationId xmlns:a16="http://schemas.microsoft.com/office/drawing/2014/main" id="{A1C06C0C-EAF0-0333-A1F2-06645D18EC4C}"/>
              </a:ext>
            </a:extLst>
          </p:cNvPr>
          <p:cNvSpPr/>
          <p:nvPr userDrawn="1"/>
        </p:nvSpPr>
        <p:spPr>
          <a:xfrm rot="5400000">
            <a:off x="11643921" y="307251"/>
            <a:ext cx="259776" cy="259776"/>
          </a:xfrm>
          <a:prstGeom prst="ellipse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2DB7C72-6A29-6EE9-B3BD-7729D5A80ABA}"/>
              </a:ext>
            </a:extLst>
          </p:cNvPr>
          <p:cNvSpPr/>
          <p:nvPr userDrawn="1"/>
        </p:nvSpPr>
        <p:spPr>
          <a:xfrm rot="5400000">
            <a:off x="11643921" y="647216"/>
            <a:ext cx="259776" cy="259776"/>
          </a:xfrm>
          <a:prstGeom prst="ellips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2C682F8-9477-ADF0-46AF-D92B4EA2CB4C}"/>
              </a:ext>
            </a:extLst>
          </p:cNvPr>
          <p:cNvSpPr/>
          <p:nvPr userDrawn="1"/>
        </p:nvSpPr>
        <p:spPr>
          <a:xfrm rot="5400000">
            <a:off x="11643921" y="987181"/>
            <a:ext cx="259776" cy="259776"/>
          </a:xfrm>
          <a:prstGeom prst="ellipse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F3A0F3D-4356-7A8E-EAC2-9D2D41948F4B}"/>
              </a:ext>
            </a:extLst>
          </p:cNvPr>
          <p:cNvSpPr/>
          <p:nvPr userDrawn="1"/>
        </p:nvSpPr>
        <p:spPr>
          <a:xfrm rot="5400000">
            <a:off x="11643921" y="1327145"/>
            <a:ext cx="259776" cy="25977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D15F2574-80C8-49B3-D411-D0D6038ED328}"/>
              </a:ext>
            </a:extLst>
          </p:cNvPr>
          <p:cNvSpPr/>
          <p:nvPr userDrawn="1"/>
        </p:nvSpPr>
        <p:spPr>
          <a:xfrm>
            <a:off x="557045" y="425527"/>
            <a:ext cx="601807" cy="118362"/>
          </a:xfrm>
          <a:prstGeom prst="parallelogram">
            <a:avLst>
              <a:gd name="adj" fmla="val 572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E9AB38A-5A48-1F39-F584-62E7B4E821EC}"/>
              </a:ext>
            </a:extLst>
          </p:cNvPr>
          <p:cNvCxnSpPr>
            <a:cxnSpLocks/>
          </p:cNvCxnSpPr>
          <p:nvPr userDrawn="1"/>
        </p:nvCxnSpPr>
        <p:spPr>
          <a:xfrm flipV="1">
            <a:off x="557045" y="549190"/>
            <a:ext cx="0" cy="4248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879FEB0-527E-41E0-DE0E-508E4D21841C}"/>
              </a:ext>
            </a:extLst>
          </p:cNvPr>
          <p:cNvCxnSpPr>
            <a:cxnSpLocks/>
          </p:cNvCxnSpPr>
          <p:nvPr userDrawn="1"/>
        </p:nvCxnSpPr>
        <p:spPr>
          <a:xfrm flipV="1">
            <a:off x="557045" y="5399901"/>
            <a:ext cx="0" cy="27593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586E868E-663B-AF96-8674-82821A7F1CDA}"/>
              </a:ext>
            </a:extLst>
          </p:cNvPr>
          <p:cNvSpPr/>
          <p:nvPr userDrawn="1"/>
        </p:nvSpPr>
        <p:spPr>
          <a:xfrm>
            <a:off x="480845" y="524769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D982490-91F6-24B2-AA08-49580393DD6F}"/>
              </a:ext>
            </a:extLst>
          </p:cNvPr>
          <p:cNvSpPr/>
          <p:nvPr userDrawn="1"/>
        </p:nvSpPr>
        <p:spPr>
          <a:xfrm>
            <a:off x="480845" y="478414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E564354-1CB8-D102-ADA6-696B3B965CF9}"/>
              </a:ext>
            </a:extLst>
          </p:cNvPr>
          <p:cNvCxnSpPr>
            <a:cxnSpLocks/>
          </p:cNvCxnSpPr>
          <p:nvPr userDrawn="1"/>
        </p:nvCxnSpPr>
        <p:spPr>
          <a:xfrm>
            <a:off x="1532847" y="6651638"/>
            <a:ext cx="9692900" cy="0"/>
          </a:xfrm>
          <a:prstGeom prst="line">
            <a:avLst/>
          </a:prstGeom>
          <a:ln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88E4A277-340A-F6F6-858B-ED2F8A1C7B46}"/>
              </a:ext>
            </a:extLst>
          </p:cNvPr>
          <p:cNvSpPr/>
          <p:nvPr userDrawn="1"/>
        </p:nvSpPr>
        <p:spPr>
          <a:xfrm rot="10800000" flipH="1" flipV="1">
            <a:off x="557045" y="5851525"/>
            <a:ext cx="800114" cy="80011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9B202B3-4D19-6D74-B900-A96A889C6E17}"/>
              </a:ext>
            </a:extLst>
          </p:cNvPr>
          <p:cNvCxnSpPr>
            <a:cxnSpLocks/>
            <a:stCxn id="3" idx="4"/>
          </p:cNvCxnSpPr>
          <p:nvPr userDrawn="1"/>
        </p:nvCxnSpPr>
        <p:spPr>
          <a:xfrm flipH="1" flipV="1">
            <a:off x="1028700" y="425527"/>
            <a:ext cx="10615221" cy="11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A54E8B3D-4F9F-9D7A-93D9-93C288FA0BF4}"/>
              </a:ext>
            </a:extLst>
          </p:cNvPr>
          <p:cNvSpPr/>
          <p:nvPr userDrawn="1"/>
        </p:nvSpPr>
        <p:spPr>
          <a:xfrm rot="10800000" flipV="1">
            <a:off x="11350851" y="6228681"/>
            <a:ext cx="422958" cy="422958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92BD65B-4844-AD92-A24D-86C39E45AC1E}"/>
              </a:ext>
            </a:extLst>
          </p:cNvPr>
          <p:cNvCxnSpPr>
            <a:cxnSpLocks/>
            <a:stCxn id="6" idx="6"/>
          </p:cNvCxnSpPr>
          <p:nvPr userDrawn="1"/>
        </p:nvCxnSpPr>
        <p:spPr>
          <a:xfrm>
            <a:off x="11773809" y="1586921"/>
            <a:ext cx="0" cy="451187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D93D19A-AAA3-0305-3407-02858AF6ECE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57045" y="5675836"/>
            <a:ext cx="975802" cy="97580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D0B5DEA4-8BE8-DC98-9BB1-C2F5D72FA2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20964" y="6098793"/>
            <a:ext cx="552845" cy="55284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2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3">
            <a:extLst>
              <a:ext uri="{FF2B5EF4-FFF2-40B4-BE49-F238E27FC236}">
                <a16:creationId xmlns:a16="http://schemas.microsoft.com/office/drawing/2014/main" id="{F71F0927-85C6-E180-3723-DEF9C501536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56434933"/>
              </p:ext>
            </p:extLst>
          </p:nvPr>
        </p:nvGraphicFramePr>
        <p:xfrm>
          <a:off x="0" y="0"/>
          <a:ext cx="1219198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1">
                  <a:extLst>
                    <a:ext uri="{9D8B030D-6E8A-4147-A177-3AD203B41FA5}">
                      <a16:colId xmlns:a16="http://schemas.microsoft.com/office/drawing/2014/main" val="309580855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43863556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92440195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287813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3898642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23030768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00362966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8686950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3233901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882263754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2958342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52709563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46979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67971887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18905756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02126776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74501777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63272283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5751163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9783078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75658856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81306092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512099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3812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28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8519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687271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61824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949836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853708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27212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81895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26624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243629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75217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08864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9523377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758945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3E69D354-2682-1C01-8A7D-CAA8D50884B7}"/>
              </a:ext>
            </a:extLst>
          </p:cNvPr>
          <p:cNvSpPr/>
          <p:nvPr userDrawn="1"/>
        </p:nvSpPr>
        <p:spPr>
          <a:xfrm>
            <a:off x="254000" y="285750"/>
            <a:ext cx="11684000" cy="62865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C216DB-FE80-D192-22E1-6A596A3C5E63}"/>
              </a:ext>
            </a:extLst>
          </p:cNvPr>
          <p:cNvSpPr/>
          <p:nvPr userDrawn="1"/>
        </p:nvSpPr>
        <p:spPr>
          <a:xfrm>
            <a:off x="11871325" y="219075"/>
            <a:ext cx="13335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3F7AE8A-25DB-E70A-8C45-B0A248D50521}"/>
              </a:ext>
            </a:extLst>
          </p:cNvPr>
          <p:cNvSpPr/>
          <p:nvPr userDrawn="1"/>
        </p:nvSpPr>
        <p:spPr>
          <a:xfrm>
            <a:off x="11899900" y="247650"/>
            <a:ext cx="76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19D3A64-3E12-F535-E75F-FF493F74F8BA}"/>
              </a:ext>
            </a:extLst>
          </p:cNvPr>
          <p:cNvSpPr/>
          <p:nvPr userDrawn="1"/>
        </p:nvSpPr>
        <p:spPr>
          <a:xfrm>
            <a:off x="11871325" y="6489700"/>
            <a:ext cx="13335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0B17BD-A786-57E0-42A7-4E4E32052335}"/>
              </a:ext>
            </a:extLst>
          </p:cNvPr>
          <p:cNvSpPr/>
          <p:nvPr userDrawn="1"/>
        </p:nvSpPr>
        <p:spPr>
          <a:xfrm>
            <a:off x="11899900" y="6518275"/>
            <a:ext cx="76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C4D0D5-A3EE-DCB4-C65F-4E979AF7CC67}"/>
              </a:ext>
            </a:extLst>
          </p:cNvPr>
          <p:cNvSpPr/>
          <p:nvPr userDrawn="1"/>
        </p:nvSpPr>
        <p:spPr>
          <a:xfrm>
            <a:off x="187325" y="219075"/>
            <a:ext cx="13335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FC9F657-7810-884D-FE99-02D07EAB6D2B}"/>
              </a:ext>
            </a:extLst>
          </p:cNvPr>
          <p:cNvSpPr/>
          <p:nvPr userDrawn="1"/>
        </p:nvSpPr>
        <p:spPr>
          <a:xfrm>
            <a:off x="215900" y="247650"/>
            <a:ext cx="76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2D70162-633A-78AF-010A-24AF4F460EE2}"/>
              </a:ext>
            </a:extLst>
          </p:cNvPr>
          <p:cNvSpPr/>
          <p:nvPr userDrawn="1"/>
        </p:nvSpPr>
        <p:spPr>
          <a:xfrm>
            <a:off x="187325" y="3250660"/>
            <a:ext cx="13335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3F9CC2-3745-86E6-FCFC-7221BC8B90BD}"/>
              </a:ext>
            </a:extLst>
          </p:cNvPr>
          <p:cNvSpPr/>
          <p:nvPr userDrawn="1"/>
        </p:nvSpPr>
        <p:spPr>
          <a:xfrm>
            <a:off x="215900" y="3279235"/>
            <a:ext cx="76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57DD393-D0D3-E3C0-3C00-00190093D930}"/>
              </a:ext>
            </a:extLst>
          </p:cNvPr>
          <p:cNvSpPr/>
          <p:nvPr userDrawn="1"/>
        </p:nvSpPr>
        <p:spPr>
          <a:xfrm>
            <a:off x="187325" y="6489700"/>
            <a:ext cx="13335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CD25546-DB75-9298-E18D-39D7AA92B51C}"/>
              </a:ext>
            </a:extLst>
          </p:cNvPr>
          <p:cNvSpPr/>
          <p:nvPr userDrawn="1"/>
        </p:nvSpPr>
        <p:spPr>
          <a:xfrm>
            <a:off x="215900" y="6518275"/>
            <a:ext cx="76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04C197C-8AC4-18AB-1F91-66D08769D126}"/>
              </a:ext>
            </a:extLst>
          </p:cNvPr>
          <p:cNvSpPr/>
          <p:nvPr userDrawn="1"/>
        </p:nvSpPr>
        <p:spPr>
          <a:xfrm>
            <a:off x="6029325" y="219075"/>
            <a:ext cx="13335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800C11-A823-5E8F-47FD-47B317E3E33F}"/>
              </a:ext>
            </a:extLst>
          </p:cNvPr>
          <p:cNvSpPr/>
          <p:nvPr userDrawn="1"/>
        </p:nvSpPr>
        <p:spPr>
          <a:xfrm>
            <a:off x="6057900" y="247650"/>
            <a:ext cx="76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031EBC1-927A-4D95-6122-9264FA3C8D1F}"/>
              </a:ext>
            </a:extLst>
          </p:cNvPr>
          <p:cNvSpPr/>
          <p:nvPr userDrawn="1"/>
        </p:nvSpPr>
        <p:spPr>
          <a:xfrm>
            <a:off x="6029325" y="6489700"/>
            <a:ext cx="13335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4C7198E-6E77-61CE-E97F-B31FB217F069}"/>
              </a:ext>
            </a:extLst>
          </p:cNvPr>
          <p:cNvSpPr/>
          <p:nvPr userDrawn="1"/>
        </p:nvSpPr>
        <p:spPr>
          <a:xfrm>
            <a:off x="6057900" y="6518275"/>
            <a:ext cx="76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C1F3421-EC08-AD43-7F7D-EA342A079530}"/>
              </a:ext>
            </a:extLst>
          </p:cNvPr>
          <p:cNvSpPr txBox="1"/>
          <p:nvPr userDrawn="1"/>
        </p:nvSpPr>
        <p:spPr>
          <a:xfrm>
            <a:off x="4671299" y="782130"/>
            <a:ext cx="28494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88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目录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626407-ABF2-3337-6805-3DDC2EC12D26}"/>
              </a:ext>
            </a:extLst>
          </p:cNvPr>
          <p:cNvSpPr txBox="1"/>
          <p:nvPr userDrawn="1"/>
        </p:nvSpPr>
        <p:spPr>
          <a:xfrm>
            <a:off x="4533138" y="2002942"/>
            <a:ext cx="312572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dirty="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CONTENTS</a:t>
            </a:r>
            <a:endParaRPr lang="zh-CN" altLang="en-US" sz="3200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41C59A21-8799-6814-3144-86A4C0140562}"/>
              </a:ext>
            </a:extLst>
          </p:cNvPr>
          <p:cNvSpPr/>
          <p:nvPr userDrawn="1"/>
        </p:nvSpPr>
        <p:spPr>
          <a:xfrm rot="19800000">
            <a:off x="4407186" y="1318843"/>
            <a:ext cx="394878" cy="553948"/>
          </a:xfrm>
          <a:custGeom>
            <a:avLst/>
            <a:gdLst>
              <a:gd name="connsiteX0" fmla="*/ 732679 w 1527430"/>
              <a:gd name="connsiteY0" fmla="*/ -2438 h 2562511"/>
              <a:gd name="connsiteX1" fmla="*/ -2460 w 1527430"/>
              <a:gd name="connsiteY1" fmla="*/ 1278865 h 2562511"/>
              <a:gd name="connsiteX2" fmla="*/ 732679 w 1527430"/>
              <a:gd name="connsiteY2" fmla="*/ 2560073 h 2562511"/>
              <a:gd name="connsiteX3" fmla="*/ 1524971 w 1527430"/>
              <a:gd name="connsiteY3" fmla="*/ 1278865 h 2562511"/>
              <a:gd name="connsiteX4" fmla="*/ 732679 w 1527430"/>
              <a:gd name="connsiteY4" fmla="*/ -2438 h 256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7430" h="2562511">
                <a:moveTo>
                  <a:pt x="732679" y="-2438"/>
                </a:moveTo>
                <a:cubicBezTo>
                  <a:pt x="732679" y="1239717"/>
                  <a:pt x="-2460" y="1278865"/>
                  <a:pt x="-2460" y="1278865"/>
                </a:cubicBezTo>
                <a:cubicBezTo>
                  <a:pt x="-2460" y="1278865"/>
                  <a:pt x="732679" y="1318012"/>
                  <a:pt x="732679" y="2560073"/>
                </a:cubicBezTo>
                <a:cubicBezTo>
                  <a:pt x="732679" y="1318012"/>
                  <a:pt x="1524971" y="1278865"/>
                  <a:pt x="1524971" y="1278865"/>
                </a:cubicBezTo>
                <a:cubicBezTo>
                  <a:pt x="1524971" y="1278865"/>
                  <a:pt x="732679" y="1239717"/>
                  <a:pt x="732679" y="-2438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6B6571F4-0A2F-DC66-F67A-BC0995172A8A}"/>
              </a:ext>
            </a:extLst>
          </p:cNvPr>
          <p:cNvSpPr/>
          <p:nvPr userDrawn="1"/>
        </p:nvSpPr>
        <p:spPr>
          <a:xfrm rot="19800000">
            <a:off x="3878055" y="1382707"/>
            <a:ext cx="225979" cy="317011"/>
          </a:xfrm>
          <a:custGeom>
            <a:avLst/>
            <a:gdLst>
              <a:gd name="connsiteX0" fmla="*/ 732679 w 1527430"/>
              <a:gd name="connsiteY0" fmla="*/ -2438 h 2562511"/>
              <a:gd name="connsiteX1" fmla="*/ -2460 w 1527430"/>
              <a:gd name="connsiteY1" fmla="*/ 1278865 h 2562511"/>
              <a:gd name="connsiteX2" fmla="*/ 732679 w 1527430"/>
              <a:gd name="connsiteY2" fmla="*/ 2560073 h 2562511"/>
              <a:gd name="connsiteX3" fmla="*/ 1524971 w 1527430"/>
              <a:gd name="connsiteY3" fmla="*/ 1278865 h 2562511"/>
              <a:gd name="connsiteX4" fmla="*/ 732679 w 1527430"/>
              <a:gd name="connsiteY4" fmla="*/ -2438 h 256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7430" h="2562511">
                <a:moveTo>
                  <a:pt x="732679" y="-2438"/>
                </a:moveTo>
                <a:cubicBezTo>
                  <a:pt x="732679" y="1239717"/>
                  <a:pt x="-2460" y="1278865"/>
                  <a:pt x="-2460" y="1278865"/>
                </a:cubicBezTo>
                <a:cubicBezTo>
                  <a:pt x="-2460" y="1278865"/>
                  <a:pt x="732679" y="1318012"/>
                  <a:pt x="732679" y="2560073"/>
                </a:cubicBezTo>
                <a:cubicBezTo>
                  <a:pt x="732679" y="1318012"/>
                  <a:pt x="1524971" y="1278865"/>
                  <a:pt x="1524971" y="1278865"/>
                </a:cubicBezTo>
                <a:cubicBezTo>
                  <a:pt x="1524971" y="1278865"/>
                  <a:pt x="732679" y="1239717"/>
                  <a:pt x="732679" y="-2438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D55470C-35AC-60C9-C875-BABEAFE3F68F}"/>
              </a:ext>
            </a:extLst>
          </p:cNvPr>
          <p:cNvSpPr/>
          <p:nvPr userDrawn="1"/>
        </p:nvSpPr>
        <p:spPr>
          <a:xfrm>
            <a:off x="11871325" y="3250660"/>
            <a:ext cx="133350" cy="13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E79CE03-C099-E0B9-280B-649018B5ECC5}"/>
              </a:ext>
            </a:extLst>
          </p:cNvPr>
          <p:cNvSpPr/>
          <p:nvPr userDrawn="1"/>
        </p:nvSpPr>
        <p:spPr>
          <a:xfrm>
            <a:off x="11899900" y="3279235"/>
            <a:ext cx="762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6FC48B1F-CBED-F550-D2DC-6D058276C20B}"/>
              </a:ext>
            </a:extLst>
          </p:cNvPr>
          <p:cNvSpPr/>
          <p:nvPr userDrawn="1"/>
        </p:nvSpPr>
        <p:spPr>
          <a:xfrm rot="19800000">
            <a:off x="7577262" y="1465491"/>
            <a:ext cx="394878" cy="553948"/>
          </a:xfrm>
          <a:custGeom>
            <a:avLst/>
            <a:gdLst>
              <a:gd name="connsiteX0" fmla="*/ 732679 w 1527430"/>
              <a:gd name="connsiteY0" fmla="*/ -2438 h 2562511"/>
              <a:gd name="connsiteX1" fmla="*/ -2460 w 1527430"/>
              <a:gd name="connsiteY1" fmla="*/ 1278865 h 2562511"/>
              <a:gd name="connsiteX2" fmla="*/ 732679 w 1527430"/>
              <a:gd name="connsiteY2" fmla="*/ 2560073 h 2562511"/>
              <a:gd name="connsiteX3" fmla="*/ 1524971 w 1527430"/>
              <a:gd name="connsiteY3" fmla="*/ 1278865 h 2562511"/>
              <a:gd name="connsiteX4" fmla="*/ 732679 w 1527430"/>
              <a:gd name="connsiteY4" fmla="*/ -2438 h 256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7430" h="2562511">
                <a:moveTo>
                  <a:pt x="732679" y="-2438"/>
                </a:moveTo>
                <a:cubicBezTo>
                  <a:pt x="732679" y="1239717"/>
                  <a:pt x="-2460" y="1278865"/>
                  <a:pt x="-2460" y="1278865"/>
                </a:cubicBezTo>
                <a:cubicBezTo>
                  <a:pt x="-2460" y="1278865"/>
                  <a:pt x="732679" y="1318012"/>
                  <a:pt x="732679" y="2560073"/>
                </a:cubicBezTo>
                <a:cubicBezTo>
                  <a:pt x="732679" y="1318012"/>
                  <a:pt x="1524971" y="1278865"/>
                  <a:pt x="1524971" y="1278865"/>
                </a:cubicBezTo>
                <a:cubicBezTo>
                  <a:pt x="1524971" y="1278865"/>
                  <a:pt x="732679" y="1239717"/>
                  <a:pt x="732679" y="-2438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8DBD48F6-00E7-BBCF-8514-3C33874323B2}"/>
              </a:ext>
            </a:extLst>
          </p:cNvPr>
          <p:cNvSpPr/>
          <p:nvPr userDrawn="1"/>
        </p:nvSpPr>
        <p:spPr>
          <a:xfrm rot="19800000">
            <a:off x="8183055" y="1292490"/>
            <a:ext cx="225979" cy="317011"/>
          </a:xfrm>
          <a:custGeom>
            <a:avLst/>
            <a:gdLst>
              <a:gd name="connsiteX0" fmla="*/ 732679 w 1527430"/>
              <a:gd name="connsiteY0" fmla="*/ -2438 h 2562511"/>
              <a:gd name="connsiteX1" fmla="*/ -2460 w 1527430"/>
              <a:gd name="connsiteY1" fmla="*/ 1278865 h 2562511"/>
              <a:gd name="connsiteX2" fmla="*/ 732679 w 1527430"/>
              <a:gd name="connsiteY2" fmla="*/ 2560073 h 2562511"/>
              <a:gd name="connsiteX3" fmla="*/ 1524971 w 1527430"/>
              <a:gd name="connsiteY3" fmla="*/ 1278865 h 2562511"/>
              <a:gd name="connsiteX4" fmla="*/ 732679 w 1527430"/>
              <a:gd name="connsiteY4" fmla="*/ -2438 h 256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7430" h="2562511">
                <a:moveTo>
                  <a:pt x="732679" y="-2438"/>
                </a:moveTo>
                <a:cubicBezTo>
                  <a:pt x="732679" y="1239717"/>
                  <a:pt x="-2460" y="1278865"/>
                  <a:pt x="-2460" y="1278865"/>
                </a:cubicBezTo>
                <a:cubicBezTo>
                  <a:pt x="-2460" y="1278865"/>
                  <a:pt x="732679" y="1318012"/>
                  <a:pt x="732679" y="2560073"/>
                </a:cubicBezTo>
                <a:cubicBezTo>
                  <a:pt x="732679" y="1318012"/>
                  <a:pt x="1524971" y="1278865"/>
                  <a:pt x="1524971" y="1278865"/>
                </a:cubicBezTo>
                <a:cubicBezTo>
                  <a:pt x="1524971" y="1278865"/>
                  <a:pt x="732679" y="1239717"/>
                  <a:pt x="732679" y="-2438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993B01B-E3A0-84C8-20F3-4ADB19E4D569}"/>
              </a:ext>
            </a:extLst>
          </p:cNvPr>
          <p:cNvSpPr/>
          <p:nvPr userDrawn="1"/>
        </p:nvSpPr>
        <p:spPr>
          <a:xfrm>
            <a:off x="791221" y="2988505"/>
            <a:ext cx="3236545" cy="240127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01BAE9D-0F19-A842-8109-7F4466253325}"/>
              </a:ext>
            </a:extLst>
          </p:cNvPr>
          <p:cNvSpPr/>
          <p:nvPr userDrawn="1"/>
        </p:nvSpPr>
        <p:spPr>
          <a:xfrm>
            <a:off x="4009297" y="2963037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0630089-2B26-5EF7-A363-61284B80308B}"/>
              </a:ext>
            </a:extLst>
          </p:cNvPr>
          <p:cNvSpPr/>
          <p:nvPr userDrawn="1"/>
        </p:nvSpPr>
        <p:spPr>
          <a:xfrm>
            <a:off x="4009297" y="5358246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19877AB-8B2A-FFFF-5563-188D11430095}"/>
              </a:ext>
            </a:extLst>
          </p:cNvPr>
          <p:cNvSpPr/>
          <p:nvPr userDrawn="1"/>
        </p:nvSpPr>
        <p:spPr>
          <a:xfrm>
            <a:off x="772752" y="2963037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3F5BB44-5097-0781-DF05-A9882F6AAC06}"/>
              </a:ext>
            </a:extLst>
          </p:cNvPr>
          <p:cNvSpPr/>
          <p:nvPr userDrawn="1"/>
        </p:nvSpPr>
        <p:spPr>
          <a:xfrm>
            <a:off x="772752" y="5358246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DE70478-16C7-0FAF-E224-0D798B09F4EC}"/>
              </a:ext>
            </a:extLst>
          </p:cNvPr>
          <p:cNvSpPr/>
          <p:nvPr userDrawn="1"/>
        </p:nvSpPr>
        <p:spPr>
          <a:xfrm>
            <a:off x="8111849" y="2988505"/>
            <a:ext cx="3236545" cy="240127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BCEA38A-F377-A240-2E5A-4D7FCC712002}"/>
              </a:ext>
            </a:extLst>
          </p:cNvPr>
          <p:cNvSpPr/>
          <p:nvPr userDrawn="1"/>
        </p:nvSpPr>
        <p:spPr>
          <a:xfrm>
            <a:off x="11329925" y="2963037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304C64A-D9F9-3C66-9051-10AB68411DB0}"/>
              </a:ext>
            </a:extLst>
          </p:cNvPr>
          <p:cNvSpPr/>
          <p:nvPr userDrawn="1"/>
        </p:nvSpPr>
        <p:spPr>
          <a:xfrm>
            <a:off x="11329925" y="5358246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0E55A19-7E06-8BB9-BEBA-7582FA3102E9}"/>
              </a:ext>
            </a:extLst>
          </p:cNvPr>
          <p:cNvSpPr/>
          <p:nvPr userDrawn="1"/>
        </p:nvSpPr>
        <p:spPr>
          <a:xfrm>
            <a:off x="8093380" y="2963037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1BA2BF4-B408-D9DA-A30D-9B6714885B2E}"/>
              </a:ext>
            </a:extLst>
          </p:cNvPr>
          <p:cNvSpPr/>
          <p:nvPr userDrawn="1"/>
        </p:nvSpPr>
        <p:spPr>
          <a:xfrm>
            <a:off x="8093380" y="5358246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514F90A-6AF0-B00B-255A-5038B0206A3E}"/>
              </a:ext>
            </a:extLst>
          </p:cNvPr>
          <p:cNvSpPr/>
          <p:nvPr userDrawn="1"/>
        </p:nvSpPr>
        <p:spPr>
          <a:xfrm>
            <a:off x="4477727" y="3683921"/>
            <a:ext cx="3236545" cy="240127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B8A08A5-243F-9D35-38E4-D3DFA8C792FA}"/>
              </a:ext>
            </a:extLst>
          </p:cNvPr>
          <p:cNvSpPr/>
          <p:nvPr userDrawn="1"/>
        </p:nvSpPr>
        <p:spPr>
          <a:xfrm>
            <a:off x="7695803" y="3658453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5BACF85-4D90-0978-904A-A992EFAE122B}"/>
              </a:ext>
            </a:extLst>
          </p:cNvPr>
          <p:cNvSpPr/>
          <p:nvPr userDrawn="1"/>
        </p:nvSpPr>
        <p:spPr>
          <a:xfrm>
            <a:off x="7695803" y="6053662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BA4EAC0-EC8E-3DB2-5EEC-8C7FCB04CB1B}"/>
              </a:ext>
            </a:extLst>
          </p:cNvPr>
          <p:cNvSpPr/>
          <p:nvPr userDrawn="1"/>
        </p:nvSpPr>
        <p:spPr>
          <a:xfrm>
            <a:off x="4459258" y="3658453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ED217A5A-7EDE-8970-2999-AF4ACECF130C}"/>
              </a:ext>
            </a:extLst>
          </p:cNvPr>
          <p:cNvSpPr/>
          <p:nvPr userDrawn="1"/>
        </p:nvSpPr>
        <p:spPr>
          <a:xfrm>
            <a:off x="4459258" y="6053662"/>
            <a:ext cx="36939" cy="50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009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3">
            <a:extLst>
              <a:ext uri="{FF2B5EF4-FFF2-40B4-BE49-F238E27FC236}">
                <a16:creationId xmlns:a16="http://schemas.microsoft.com/office/drawing/2014/main" id="{40A8E32F-5B54-D9EC-180F-E3101B7D04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56434933"/>
              </p:ext>
            </p:extLst>
          </p:nvPr>
        </p:nvGraphicFramePr>
        <p:xfrm>
          <a:off x="0" y="0"/>
          <a:ext cx="1219198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1">
                  <a:extLst>
                    <a:ext uri="{9D8B030D-6E8A-4147-A177-3AD203B41FA5}">
                      <a16:colId xmlns:a16="http://schemas.microsoft.com/office/drawing/2014/main" val="309580855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43863556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92440195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287813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3898642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23030768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00362966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8686950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3233901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882263754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2958342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52709563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46979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67971887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18905756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02126776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74501777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63272283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5751163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9783078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75658856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81306092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512099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3812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28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8519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687271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61824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949836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853708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27212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81895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26624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243629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75217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08864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9523377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758945"/>
                  </a:ext>
                </a:extLst>
              </a:tr>
            </a:tbl>
          </a:graphicData>
        </a:graphic>
      </p:graphicFrame>
      <p:sp>
        <p:nvSpPr>
          <p:cNvPr id="23" name="椭圆 22">
            <a:extLst>
              <a:ext uri="{FF2B5EF4-FFF2-40B4-BE49-F238E27FC236}">
                <a16:creationId xmlns:a16="http://schemas.microsoft.com/office/drawing/2014/main" id="{316CD831-879F-FACD-E264-241724D64551}"/>
              </a:ext>
            </a:extLst>
          </p:cNvPr>
          <p:cNvSpPr/>
          <p:nvPr userDrawn="1"/>
        </p:nvSpPr>
        <p:spPr>
          <a:xfrm rot="5400000">
            <a:off x="11643921" y="307251"/>
            <a:ext cx="259776" cy="259776"/>
          </a:xfrm>
          <a:prstGeom prst="ellipse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90303CE1-DF7B-2962-FBB8-2D1268799802}"/>
              </a:ext>
            </a:extLst>
          </p:cNvPr>
          <p:cNvSpPr/>
          <p:nvPr userDrawn="1"/>
        </p:nvSpPr>
        <p:spPr>
          <a:xfrm rot="5400000">
            <a:off x="11643921" y="647216"/>
            <a:ext cx="259776" cy="259776"/>
          </a:xfrm>
          <a:prstGeom prst="ellips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9078367D-7AF8-4C1D-02D1-CF39E144DA9F}"/>
              </a:ext>
            </a:extLst>
          </p:cNvPr>
          <p:cNvSpPr/>
          <p:nvPr userDrawn="1"/>
        </p:nvSpPr>
        <p:spPr>
          <a:xfrm rot="5400000">
            <a:off x="11643921" y="987181"/>
            <a:ext cx="259776" cy="259776"/>
          </a:xfrm>
          <a:prstGeom prst="ellipse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4DBFC37-E9F8-EA85-C967-2270667C84AC}"/>
              </a:ext>
            </a:extLst>
          </p:cNvPr>
          <p:cNvSpPr/>
          <p:nvPr userDrawn="1"/>
        </p:nvSpPr>
        <p:spPr>
          <a:xfrm rot="5400000">
            <a:off x="11643921" y="1327145"/>
            <a:ext cx="259776" cy="25977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738B821-3AB5-AC34-4375-E770A2E979AD}"/>
              </a:ext>
            </a:extLst>
          </p:cNvPr>
          <p:cNvCxnSpPr>
            <a:cxnSpLocks/>
            <a:stCxn id="30" idx="0"/>
          </p:cNvCxnSpPr>
          <p:nvPr userDrawn="1"/>
        </p:nvCxnSpPr>
        <p:spPr>
          <a:xfrm flipV="1">
            <a:off x="557045" y="425527"/>
            <a:ext cx="0" cy="435862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ED509B01-E3B3-39D3-677A-206DB9DF3C11}"/>
              </a:ext>
            </a:extLst>
          </p:cNvPr>
          <p:cNvCxnSpPr>
            <a:cxnSpLocks/>
          </p:cNvCxnSpPr>
          <p:nvPr userDrawn="1"/>
        </p:nvCxnSpPr>
        <p:spPr>
          <a:xfrm flipV="1">
            <a:off x="557045" y="5399901"/>
            <a:ext cx="0" cy="76383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8C674D44-5FC7-2225-5F5A-99D347D80D23}"/>
              </a:ext>
            </a:extLst>
          </p:cNvPr>
          <p:cNvSpPr/>
          <p:nvPr userDrawn="1"/>
        </p:nvSpPr>
        <p:spPr>
          <a:xfrm>
            <a:off x="480845" y="524769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9D1EBBC5-19E6-8DB1-296D-3F2C88859CFC}"/>
              </a:ext>
            </a:extLst>
          </p:cNvPr>
          <p:cNvSpPr/>
          <p:nvPr userDrawn="1"/>
        </p:nvSpPr>
        <p:spPr>
          <a:xfrm>
            <a:off x="480845" y="478414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1" name="直角三角形 30">
            <a:extLst>
              <a:ext uri="{FF2B5EF4-FFF2-40B4-BE49-F238E27FC236}">
                <a16:creationId xmlns:a16="http://schemas.microsoft.com/office/drawing/2014/main" id="{3570D05F-4F10-FBE2-1D1E-F6B0DA2585DB}"/>
              </a:ext>
            </a:extLst>
          </p:cNvPr>
          <p:cNvSpPr/>
          <p:nvPr userDrawn="1"/>
        </p:nvSpPr>
        <p:spPr>
          <a:xfrm rot="10800000" flipH="1" flipV="1">
            <a:off x="557045" y="6304019"/>
            <a:ext cx="347620" cy="347620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074CFD52-0E70-3F8D-E902-BA67AC5E177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57045" y="425527"/>
            <a:ext cx="11088000" cy="1161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直角三角形 32">
            <a:extLst>
              <a:ext uri="{FF2B5EF4-FFF2-40B4-BE49-F238E27FC236}">
                <a16:creationId xmlns:a16="http://schemas.microsoft.com/office/drawing/2014/main" id="{A16BC7A7-F393-5D9A-1DB6-E88B490B798D}"/>
              </a:ext>
            </a:extLst>
          </p:cNvPr>
          <p:cNvSpPr/>
          <p:nvPr userDrawn="1"/>
        </p:nvSpPr>
        <p:spPr>
          <a:xfrm rot="10800000" flipV="1">
            <a:off x="11350851" y="6228681"/>
            <a:ext cx="422958" cy="422958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3F733AF-0F53-A1C1-3B74-5C01AE5B08DE}"/>
              </a:ext>
            </a:extLst>
          </p:cNvPr>
          <p:cNvCxnSpPr>
            <a:cxnSpLocks/>
            <a:stCxn id="26" idx="6"/>
          </p:cNvCxnSpPr>
          <p:nvPr userDrawn="1"/>
        </p:nvCxnSpPr>
        <p:spPr>
          <a:xfrm>
            <a:off x="11773809" y="1586921"/>
            <a:ext cx="0" cy="451187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E885CAF-3B0D-FD00-AC05-DDF09149051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57044" y="6163736"/>
            <a:ext cx="487902" cy="48790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BE0EC64D-AE82-23CB-79D8-E01DEC423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20964" y="6098793"/>
            <a:ext cx="552845" cy="55284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547D5D4F-6940-D0C3-10A5-509F05ADA17E}"/>
              </a:ext>
            </a:extLst>
          </p:cNvPr>
          <p:cNvSpPr/>
          <p:nvPr userDrawn="1"/>
        </p:nvSpPr>
        <p:spPr>
          <a:xfrm rot="10800000" flipH="1">
            <a:off x="644889" y="485474"/>
            <a:ext cx="259776" cy="259776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E4DD8FBF-EBB4-D4CB-05EE-9D1CB978F1F5}"/>
              </a:ext>
            </a:extLst>
          </p:cNvPr>
          <p:cNvCxnSpPr>
            <a:cxnSpLocks/>
          </p:cNvCxnSpPr>
          <p:nvPr userDrawn="1"/>
        </p:nvCxnSpPr>
        <p:spPr>
          <a:xfrm>
            <a:off x="1044946" y="6651638"/>
            <a:ext cx="10180801" cy="0"/>
          </a:xfrm>
          <a:prstGeom prst="line">
            <a:avLst/>
          </a:prstGeom>
          <a:ln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90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3">
            <a:extLst>
              <a:ext uri="{FF2B5EF4-FFF2-40B4-BE49-F238E27FC236}">
                <a16:creationId xmlns:a16="http://schemas.microsoft.com/office/drawing/2014/main" id="{22C5F8EA-BC24-15A6-8CCB-C7935F0C90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56434933"/>
              </p:ext>
            </p:extLst>
          </p:nvPr>
        </p:nvGraphicFramePr>
        <p:xfrm>
          <a:off x="0" y="0"/>
          <a:ext cx="1219198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1">
                  <a:extLst>
                    <a:ext uri="{9D8B030D-6E8A-4147-A177-3AD203B41FA5}">
                      <a16:colId xmlns:a16="http://schemas.microsoft.com/office/drawing/2014/main" val="309580855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43863556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92440195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287813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3898642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23030768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00362966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8686950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3233901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882263754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2958342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52709563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46979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67971887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18905756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02126776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74501777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63272283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5751163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9783078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75658856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81306092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512099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3812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28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8519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687271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61824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949836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853708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27212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81895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26624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243629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75217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08864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9523377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758945"/>
                  </a:ext>
                </a:extLst>
              </a:tr>
            </a:tbl>
          </a:graphicData>
        </a:graphic>
      </p:graphicFrame>
      <p:sp>
        <p:nvSpPr>
          <p:cNvPr id="4" name="椭圆 3">
            <a:extLst>
              <a:ext uri="{FF2B5EF4-FFF2-40B4-BE49-F238E27FC236}">
                <a16:creationId xmlns:a16="http://schemas.microsoft.com/office/drawing/2014/main" id="{574AB7C4-8319-27B6-14C2-D935CABBDA7A}"/>
              </a:ext>
            </a:extLst>
          </p:cNvPr>
          <p:cNvSpPr/>
          <p:nvPr userDrawn="1"/>
        </p:nvSpPr>
        <p:spPr>
          <a:xfrm rot="5400000">
            <a:off x="11643921" y="307251"/>
            <a:ext cx="259776" cy="259776"/>
          </a:xfrm>
          <a:prstGeom prst="ellipse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56DD932-AB03-E55C-7157-B24BC98B1AA3}"/>
              </a:ext>
            </a:extLst>
          </p:cNvPr>
          <p:cNvSpPr/>
          <p:nvPr userDrawn="1"/>
        </p:nvSpPr>
        <p:spPr>
          <a:xfrm rot="5400000">
            <a:off x="11643921" y="647216"/>
            <a:ext cx="259776" cy="259776"/>
          </a:xfrm>
          <a:prstGeom prst="ellips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A06B89E-52C8-9438-8992-083BD250ED09}"/>
              </a:ext>
            </a:extLst>
          </p:cNvPr>
          <p:cNvSpPr/>
          <p:nvPr userDrawn="1"/>
        </p:nvSpPr>
        <p:spPr>
          <a:xfrm rot="5400000">
            <a:off x="11643921" y="987181"/>
            <a:ext cx="259776" cy="259776"/>
          </a:xfrm>
          <a:prstGeom prst="ellipse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991C0C9-8A38-ADD1-8B69-C93F211DFD18}"/>
              </a:ext>
            </a:extLst>
          </p:cNvPr>
          <p:cNvSpPr/>
          <p:nvPr userDrawn="1"/>
        </p:nvSpPr>
        <p:spPr>
          <a:xfrm rot="5400000">
            <a:off x="11643921" y="1327145"/>
            <a:ext cx="259776" cy="25977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E865345-9FF3-8C4A-53CE-782C8EAB6DF5}"/>
              </a:ext>
            </a:extLst>
          </p:cNvPr>
          <p:cNvGrpSpPr/>
          <p:nvPr userDrawn="1"/>
        </p:nvGrpSpPr>
        <p:grpSpPr>
          <a:xfrm rot="10800000">
            <a:off x="5121182" y="5735175"/>
            <a:ext cx="910390" cy="584752"/>
            <a:chOff x="6360279" y="931574"/>
            <a:chExt cx="2745819" cy="2024449"/>
          </a:xfrm>
          <a:noFill/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655E6A9E-3F93-C791-63B2-596B614ECE08}"/>
                </a:ext>
              </a:extLst>
            </p:cNvPr>
            <p:cNvCxnSpPr/>
            <p:nvPr/>
          </p:nvCxnSpPr>
          <p:spPr>
            <a:xfrm flipH="1">
              <a:off x="6360279" y="1844085"/>
              <a:ext cx="2730768" cy="0"/>
            </a:xfrm>
            <a:prstGeom prst="line">
              <a:avLst/>
            </a:prstGeom>
            <a:grpFill/>
            <a:ln w="222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01F54B49-3325-B5FF-A8CB-1718D9D9D89E}"/>
                </a:ext>
              </a:extLst>
            </p:cNvPr>
            <p:cNvSpPr/>
            <p:nvPr/>
          </p:nvSpPr>
          <p:spPr>
            <a:xfrm rot="10800000" flipV="1">
              <a:off x="8126790" y="931574"/>
              <a:ext cx="979308" cy="2024449"/>
            </a:xfrm>
            <a:custGeom>
              <a:avLst/>
              <a:gdLst>
                <a:gd name="connsiteX0" fmla="*/ 627940 w 627940"/>
                <a:gd name="connsiteY0" fmla="*/ 0 h 1280467"/>
                <a:gd name="connsiteX1" fmla="*/ 0 w 627940"/>
                <a:gd name="connsiteY1" fmla="*/ 0 h 1280467"/>
                <a:gd name="connsiteX2" fmla="*/ 0 w 627940"/>
                <a:gd name="connsiteY2" fmla="*/ 639800 h 1280467"/>
                <a:gd name="connsiteX3" fmla="*/ 0 w 627940"/>
                <a:gd name="connsiteY3" fmla="*/ 640667 h 1280467"/>
                <a:gd name="connsiteX4" fmla="*/ 0 w 627940"/>
                <a:gd name="connsiteY4" fmla="*/ 1280467 h 1280467"/>
                <a:gd name="connsiteX5" fmla="*/ 627940 w 627940"/>
                <a:gd name="connsiteY5" fmla="*/ 1280467 h 1280467"/>
                <a:gd name="connsiteX6" fmla="*/ 126552 w 627940"/>
                <a:gd name="connsiteY6" fmla="*/ 652816 h 1280467"/>
                <a:gd name="connsiteX7" fmla="*/ 4215 w 627940"/>
                <a:gd name="connsiteY7" fmla="*/ 640234 h 1280467"/>
                <a:gd name="connsiteX8" fmla="*/ 126552 w 627940"/>
                <a:gd name="connsiteY8" fmla="*/ 627651 h 1280467"/>
                <a:gd name="connsiteX9" fmla="*/ 627940 w 627940"/>
                <a:gd name="connsiteY9" fmla="*/ 0 h 1280467"/>
                <a:gd name="connsiteX0" fmla="*/ 627940 w 627940"/>
                <a:gd name="connsiteY0" fmla="*/ 0 h 1280467"/>
                <a:gd name="connsiteX1" fmla="*/ 0 w 627940"/>
                <a:gd name="connsiteY1" fmla="*/ 639800 h 1280467"/>
                <a:gd name="connsiteX2" fmla="*/ 0 w 627940"/>
                <a:gd name="connsiteY2" fmla="*/ 640667 h 1280467"/>
                <a:gd name="connsiteX3" fmla="*/ 0 w 627940"/>
                <a:gd name="connsiteY3" fmla="*/ 1280467 h 1280467"/>
                <a:gd name="connsiteX4" fmla="*/ 627940 w 627940"/>
                <a:gd name="connsiteY4" fmla="*/ 1280467 h 1280467"/>
                <a:gd name="connsiteX5" fmla="*/ 126552 w 627940"/>
                <a:gd name="connsiteY5" fmla="*/ 652816 h 1280467"/>
                <a:gd name="connsiteX6" fmla="*/ 4215 w 627940"/>
                <a:gd name="connsiteY6" fmla="*/ 640234 h 1280467"/>
                <a:gd name="connsiteX7" fmla="*/ 126552 w 627940"/>
                <a:gd name="connsiteY7" fmla="*/ 627651 h 1280467"/>
                <a:gd name="connsiteX8" fmla="*/ 627940 w 627940"/>
                <a:gd name="connsiteY8" fmla="*/ 0 h 1280467"/>
                <a:gd name="connsiteX0" fmla="*/ 627940 w 719380"/>
                <a:gd name="connsiteY0" fmla="*/ 0 h 1280467"/>
                <a:gd name="connsiteX1" fmla="*/ 0 w 719380"/>
                <a:gd name="connsiteY1" fmla="*/ 639800 h 1280467"/>
                <a:gd name="connsiteX2" fmla="*/ 0 w 719380"/>
                <a:gd name="connsiteY2" fmla="*/ 640667 h 1280467"/>
                <a:gd name="connsiteX3" fmla="*/ 0 w 719380"/>
                <a:gd name="connsiteY3" fmla="*/ 1280467 h 1280467"/>
                <a:gd name="connsiteX4" fmla="*/ 627940 w 719380"/>
                <a:gd name="connsiteY4" fmla="*/ 1280467 h 1280467"/>
                <a:gd name="connsiteX5" fmla="*/ 126552 w 719380"/>
                <a:gd name="connsiteY5" fmla="*/ 652816 h 1280467"/>
                <a:gd name="connsiteX6" fmla="*/ 4215 w 719380"/>
                <a:gd name="connsiteY6" fmla="*/ 640234 h 1280467"/>
                <a:gd name="connsiteX7" fmla="*/ 126552 w 719380"/>
                <a:gd name="connsiteY7" fmla="*/ 627651 h 1280467"/>
                <a:gd name="connsiteX8" fmla="*/ 719380 w 719380"/>
                <a:gd name="connsiteY8" fmla="*/ 91440 h 1280467"/>
                <a:gd name="connsiteX0" fmla="*/ 0 w 719380"/>
                <a:gd name="connsiteY0" fmla="*/ 548360 h 1189027"/>
                <a:gd name="connsiteX1" fmla="*/ 0 w 719380"/>
                <a:gd name="connsiteY1" fmla="*/ 549227 h 1189027"/>
                <a:gd name="connsiteX2" fmla="*/ 0 w 719380"/>
                <a:gd name="connsiteY2" fmla="*/ 1189027 h 1189027"/>
                <a:gd name="connsiteX3" fmla="*/ 627940 w 719380"/>
                <a:gd name="connsiteY3" fmla="*/ 1189027 h 1189027"/>
                <a:gd name="connsiteX4" fmla="*/ 126552 w 719380"/>
                <a:gd name="connsiteY4" fmla="*/ 561376 h 1189027"/>
                <a:gd name="connsiteX5" fmla="*/ 4215 w 719380"/>
                <a:gd name="connsiteY5" fmla="*/ 548794 h 1189027"/>
                <a:gd name="connsiteX6" fmla="*/ 126552 w 719380"/>
                <a:gd name="connsiteY6" fmla="*/ 536211 h 1189027"/>
                <a:gd name="connsiteX7" fmla="*/ 719380 w 719380"/>
                <a:gd name="connsiteY7" fmla="*/ 0 h 1189027"/>
                <a:gd name="connsiteX0" fmla="*/ 0 w 719380"/>
                <a:gd name="connsiteY0" fmla="*/ 548360 h 1189027"/>
                <a:gd name="connsiteX1" fmla="*/ 0 w 719380"/>
                <a:gd name="connsiteY1" fmla="*/ 549227 h 1189027"/>
                <a:gd name="connsiteX2" fmla="*/ 0 w 719380"/>
                <a:gd name="connsiteY2" fmla="*/ 1189027 h 1189027"/>
                <a:gd name="connsiteX3" fmla="*/ 627940 w 719380"/>
                <a:gd name="connsiteY3" fmla="*/ 1189027 h 1189027"/>
                <a:gd name="connsiteX4" fmla="*/ 126552 w 719380"/>
                <a:gd name="connsiteY4" fmla="*/ 561376 h 1189027"/>
                <a:gd name="connsiteX5" fmla="*/ 126552 w 719380"/>
                <a:gd name="connsiteY5" fmla="*/ 536211 h 1189027"/>
                <a:gd name="connsiteX6" fmla="*/ 719380 w 719380"/>
                <a:gd name="connsiteY6" fmla="*/ 0 h 1189027"/>
                <a:gd name="connsiteX0" fmla="*/ 0 w 719380"/>
                <a:gd name="connsiteY0" fmla="*/ 548360 h 1189027"/>
                <a:gd name="connsiteX1" fmla="*/ 0 w 719380"/>
                <a:gd name="connsiteY1" fmla="*/ 549227 h 1189027"/>
                <a:gd name="connsiteX2" fmla="*/ 627940 w 719380"/>
                <a:gd name="connsiteY2" fmla="*/ 1189027 h 1189027"/>
                <a:gd name="connsiteX3" fmla="*/ 126552 w 719380"/>
                <a:gd name="connsiteY3" fmla="*/ 561376 h 1189027"/>
                <a:gd name="connsiteX4" fmla="*/ 126552 w 719380"/>
                <a:gd name="connsiteY4" fmla="*/ 536211 h 1189027"/>
                <a:gd name="connsiteX5" fmla="*/ 719380 w 719380"/>
                <a:gd name="connsiteY5" fmla="*/ 0 h 1189027"/>
                <a:gd name="connsiteX0" fmla="*/ 0 w 719380"/>
                <a:gd name="connsiteY0" fmla="*/ 548360 h 1189027"/>
                <a:gd name="connsiteX1" fmla="*/ 627940 w 719380"/>
                <a:gd name="connsiteY1" fmla="*/ 1189027 h 1189027"/>
                <a:gd name="connsiteX2" fmla="*/ 126552 w 719380"/>
                <a:gd name="connsiteY2" fmla="*/ 561376 h 1189027"/>
                <a:gd name="connsiteX3" fmla="*/ 126552 w 719380"/>
                <a:gd name="connsiteY3" fmla="*/ 536211 h 1189027"/>
                <a:gd name="connsiteX4" fmla="*/ 719380 w 719380"/>
                <a:gd name="connsiteY4" fmla="*/ 0 h 1189027"/>
                <a:gd name="connsiteX0" fmla="*/ 501388 w 592828"/>
                <a:gd name="connsiteY0" fmla="*/ 1189027 h 1189027"/>
                <a:gd name="connsiteX1" fmla="*/ 0 w 592828"/>
                <a:gd name="connsiteY1" fmla="*/ 561376 h 1189027"/>
                <a:gd name="connsiteX2" fmla="*/ 0 w 592828"/>
                <a:gd name="connsiteY2" fmla="*/ 536211 h 1189027"/>
                <a:gd name="connsiteX3" fmla="*/ 592828 w 592828"/>
                <a:gd name="connsiteY3" fmla="*/ 0 h 1189027"/>
                <a:gd name="connsiteX0" fmla="*/ 556355 w 592828"/>
                <a:gd name="connsiteY0" fmla="*/ 1225516 h 1225516"/>
                <a:gd name="connsiteX1" fmla="*/ 0 w 592828"/>
                <a:gd name="connsiteY1" fmla="*/ 561376 h 1225516"/>
                <a:gd name="connsiteX2" fmla="*/ 0 w 592828"/>
                <a:gd name="connsiteY2" fmla="*/ 536211 h 1225516"/>
                <a:gd name="connsiteX3" fmla="*/ 592828 w 592828"/>
                <a:gd name="connsiteY3" fmla="*/ 0 h 1225516"/>
                <a:gd name="connsiteX0" fmla="*/ 556355 w 592828"/>
                <a:gd name="connsiteY0" fmla="*/ 1225516 h 1225516"/>
                <a:gd name="connsiteX1" fmla="*/ 0 w 592828"/>
                <a:gd name="connsiteY1" fmla="*/ 561376 h 1225516"/>
                <a:gd name="connsiteX2" fmla="*/ 0 w 592828"/>
                <a:gd name="connsiteY2" fmla="*/ 536211 h 1225516"/>
                <a:gd name="connsiteX3" fmla="*/ 592828 w 592828"/>
                <a:gd name="connsiteY3" fmla="*/ 0 h 1225516"/>
                <a:gd name="connsiteX0" fmla="*/ 556355 w 592828"/>
                <a:gd name="connsiteY0" fmla="*/ 1225516 h 1225516"/>
                <a:gd name="connsiteX1" fmla="*/ 0 w 592828"/>
                <a:gd name="connsiteY1" fmla="*/ 561376 h 1225516"/>
                <a:gd name="connsiteX2" fmla="*/ 0 w 592828"/>
                <a:gd name="connsiteY2" fmla="*/ 536211 h 1225516"/>
                <a:gd name="connsiteX3" fmla="*/ 592828 w 592828"/>
                <a:gd name="connsiteY3" fmla="*/ 0 h 1225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828" h="1225516">
                  <a:moveTo>
                    <a:pt x="556355" y="1225516"/>
                  </a:moveTo>
                  <a:cubicBezTo>
                    <a:pt x="539442" y="915914"/>
                    <a:pt x="286142" y="621116"/>
                    <a:pt x="0" y="561376"/>
                  </a:cubicBezTo>
                  <a:lnTo>
                    <a:pt x="0" y="536211"/>
                  </a:lnTo>
                  <a:cubicBezTo>
                    <a:pt x="286142" y="476471"/>
                    <a:pt x="520414" y="286577"/>
                    <a:pt x="592828" y="0"/>
                  </a:cubicBezTo>
                </a:path>
              </a:pathLst>
            </a:custGeom>
            <a:grpFill/>
            <a:ln w="222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3340BF3-57B9-E4A5-6F8B-83E3FBB877D6}"/>
              </a:ext>
            </a:extLst>
          </p:cNvPr>
          <p:cNvCxnSpPr>
            <a:cxnSpLocks/>
          </p:cNvCxnSpPr>
          <p:nvPr userDrawn="1"/>
        </p:nvCxnSpPr>
        <p:spPr>
          <a:xfrm>
            <a:off x="731693" y="543889"/>
            <a:ext cx="672941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AD856B3-5C9D-02BC-1022-E0E87D3E9265}"/>
              </a:ext>
            </a:extLst>
          </p:cNvPr>
          <p:cNvCxnSpPr>
            <a:cxnSpLocks/>
          </p:cNvCxnSpPr>
          <p:nvPr userDrawn="1"/>
        </p:nvCxnSpPr>
        <p:spPr>
          <a:xfrm>
            <a:off x="7461107" y="543889"/>
            <a:ext cx="343949" cy="593103"/>
          </a:xfrm>
          <a:prstGeom prst="line">
            <a:avLst/>
          </a:prstGeom>
          <a:ln>
            <a:tailEnd type="oval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918B71E-244D-A12F-BF89-F37D7DE859E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566599" y="543889"/>
            <a:ext cx="328371" cy="566240"/>
          </a:xfrm>
          <a:prstGeom prst="line">
            <a:avLst/>
          </a:prstGeom>
          <a:ln>
            <a:tailEnd type="oval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52952A8F-6077-8729-9806-60C46FAA15B6}"/>
              </a:ext>
            </a:extLst>
          </p:cNvPr>
          <p:cNvSpPr/>
          <p:nvPr userDrawn="1"/>
        </p:nvSpPr>
        <p:spPr>
          <a:xfrm>
            <a:off x="557045" y="425527"/>
            <a:ext cx="601807" cy="118362"/>
          </a:xfrm>
          <a:prstGeom prst="parallelogram">
            <a:avLst>
              <a:gd name="adj" fmla="val 572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39988B98-E26B-9845-2E7C-049D67E65ED6}"/>
              </a:ext>
            </a:extLst>
          </p:cNvPr>
          <p:cNvSpPr/>
          <p:nvPr userDrawn="1"/>
        </p:nvSpPr>
        <p:spPr>
          <a:xfrm flipH="1">
            <a:off x="7139257" y="598147"/>
            <a:ext cx="318728" cy="62687"/>
          </a:xfrm>
          <a:prstGeom prst="parallelogram">
            <a:avLst>
              <a:gd name="adj" fmla="val 572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AA70C132-B23B-EC2E-DEDC-E837D70D343A}"/>
              </a:ext>
            </a:extLst>
          </p:cNvPr>
          <p:cNvCxnSpPr>
            <a:cxnSpLocks/>
          </p:cNvCxnSpPr>
          <p:nvPr userDrawn="1"/>
        </p:nvCxnSpPr>
        <p:spPr>
          <a:xfrm flipV="1">
            <a:off x="557045" y="549190"/>
            <a:ext cx="0" cy="4248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7465CE4-22DD-06D2-8FB8-2C06439E55E3}"/>
              </a:ext>
            </a:extLst>
          </p:cNvPr>
          <p:cNvCxnSpPr>
            <a:cxnSpLocks/>
          </p:cNvCxnSpPr>
          <p:nvPr userDrawn="1"/>
        </p:nvCxnSpPr>
        <p:spPr>
          <a:xfrm flipV="1">
            <a:off x="557045" y="5399901"/>
            <a:ext cx="0" cy="1116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椭圆 21">
            <a:extLst>
              <a:ext uri="{FF2B5EF4-FFF2-40B4-BE49-F238E27FC236}">
                <a16:creationId xmlns:a16="http://schemas.microsoft.com/office/drawing/2014/main" id="{AB627BC3-BD62-85B0-7572-994B4BD5507B}"/>
              </a:ext>
            </a:extLst>
          </p:cNvPr>
          <p:cNvSpPr/>
          <p:nvPr userDrawn="1"/>
        </p:nvSpPr>
        <p:spPr>
          <a:xfrm>
            <a:off x="480845" y="524769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4D2A340-B0BE-583D-50CC-D9AA2A419430}"/>
              </a:ext>
            </a:extLst>
          </p:cNvPr>
          <p:cNvSpPr/>
          <p:nvPr userDrawn="1"/>
        </p:nvSpPr>
        <p:spPr>
          <a:xfrm>
            <a:off x="480845" y="478414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E0AE999-6F95-A2ED-27A1-410638CF3372}"/>
              </a:ext>
            </a:extLst>
          </p:cNvPr>
          <p:cNvCxnSpPr>
            <a:cxnSpLocks/>
          </p:cNvCxnSpPr>
          <p:nvPr userDrawn="1"/>
        </p:nvCxnSpPr>
        <p:spPr>
          <a:xfrm>
            <a:off x="731693" y="6651638"/>
            <a:ext cx="5478607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B3BE3438-28F1-FE4C-823F-F821293533D8}"/>
              </a:ext>
            </a:extLst>
          </p:cNvPr>
          <p:cNvSpPr/>
          <p:nvPr userDrawn="1"/>
        </p:nvSpPr>
        <p:spPr>
          <a:xfrm rot="10800000" flipH="1" flipV="1">
            <a:off x="557045" y="6390277"/>
            <a:ext cx="261361" cy="261361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AC03D741-80B7-79FB-2139-C720C3F73130}"/>
              </a:ext>
            </a:extLst>
          </p:cNvPr>
          <p:cNvCxnSpPr>
            <a:cxnSpLocks/>
            <a:stCxn id="4" idx="4"/>
          </p:cNvCxnSpPr>
          <p:nvPr userDrawn="1"/>
        </p:nvCxnSpPr>
        <p:spPr>
          <a:xfrm flipH="1" flipV="1">
            <a:off x="1028700" y="425527"/>
            <a:ext cx="10615221" cy="11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71467BFC-A569-A3A9-5404-73788C2BF776}"/>
              </a:ext>
            </a:extLst>
          </p:cNvPr>
          <p:cNvCxnSpPr>
            <a:cxnSpLocks/>
            <a:stCxn id="22" idx="6"/>
          </p:cNvCxnSpPr>
          <p:nvPr userDrawn="1"/>
        </p:nvCxnSpPr>
        <p:spPr>
          <a:xfrm>
            <a:off x="633245" y="5323898"/>
            <a:ext cx="5246448" cy="4095"/>
          </a:xfrm>
          <a:prstGeom prst="line">
            <a:avLst/>
          </a:prstGeom>
          <a:ln>
            <a:tailEnd type="oval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13A7E2FD-68FF-8065-0279-08D5D3BD7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7080" r="25383" b="36887"/>
          <a:stretch/>
        </p:blipFill>
        <p:spPr>
          <a:xfrm>
            <a:off x="6004008" y="1164062"/>
            <a:ext cx="6187992" cy="56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3">
            <a:extLst>
              <a:ext uri="{FF2B5EF4-FFF2-40B4-BE49-F238E27FC236}">
                <a16:creationId xmlns:a16="http://schemas.microsoft.com/office/drawing/2014/main" id="{22C5F8EA-BC24-15A6-8CCB-C7935F0C90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56434933"/>
              </p:ext>
            </p:extLst>
          </p:nvPr>
        </p:nvGraphicFramePr>
        <p:xfrm>
          <a:off x="0" y="0"/>
          <a:ext cx="1219198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1">
                  <a:extLst>
                    <a:ext uri="{9D8B030D-6E8A-4147-A177-3AD203B41FA5}">
                      <a16:colId xmlns:a16="http://schemas.microsoft.com/office/drawing/2014/main" val="309580855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43863556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92440195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2878138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3898642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23030768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003629665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8686950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3233901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882263754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2958342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252709563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9546979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67971887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118905756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4021267769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374501777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632722830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57511631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978307842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375658856"/>
                    </a:ext>
                  </a:extLst>
                </a:gridCol>
                <a:gridCol w="554181">
                  <a:extLst>
                    <a:ext uri="{9D8B030D-6E8A-4147-A177-3AD203B41FA5}">
                      <a16:colId xmlns:a16="http://schemas.microsoft.com/office/drawing/2014/main" val="281306092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512099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73812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28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8519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687271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618244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949836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853708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227212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481895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26624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243629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752171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08864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9523377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atin typeface="思源宋体 CN" panose="02020400000000000000" pitchFamily="18" charset="-122"/>
                        <a:ea typeface="思源宋体 CN" panose="02020400000000000000" pitchFamily="18" charset="-122"/>
                        <a:sym typeface="思源宋体 CN" panose="02020400000000000000" pitchFamily="18" charset="-122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47000">
                          <a:schemeClr val="bg1"/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758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61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9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3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9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9" cy="4607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5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83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27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2DB87A6-7F06-A201-F1BF-39F98C5A70D2}"/>
              </a:ext>
            </a:extLst>
          </p:cNvPr>
          <p:cNvSpPr txBox="1"/>
          <p:nvPr/>
        </p:nvSpPr>
        <p:spPr>
          <a:xfrm>
            <a:off x="651902" y="559730"/>
            <a:ext cx="5487263" cy="406143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80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简约线条风</a:t>
            </a:r>
            <a:endParaRPr lang="en-US" altLang="zh-CN" sz="8000" b="1">
              <a:effectLst/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8000" b="1">
                <a:ln w="12700">
                  <a:solidFill>
                    <a:schemeClr val="tx1"/>
                  </a:solidFill>
                </a:ln>
                <a:noFill/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产品</a:t>
            </a:r>
            <a:r>
              <a:rPr lang="zh-CN" altLang="en-US" sz="80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宣传</a:t>
            </a:r>
            <a:endParaRPr lang="en-US" altLang="zh-CN" sz="8000" b="1">
              <a:effectLst/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80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PPT</a:t>
            </a:r>
            <a:r>
              <a:rPr lang="zh-CN" altLang="en-US" sz="80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模板</a:t>
            </a:r>
            <a:r>
              <a:rPr lang="en-US" altLang="zh-CN" sz="80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B0A493-B742-E761-616B-9CAADF8C0635}"/>
              </a:ext>
            </a:extLst>
          </p:cNvPr>
          <p:cNvSpPr txBox="1"/>
          <p:nvPr/>
        </p:nvSpPr>
        <p:spPr>
          <a:xfrm>
            <a:off x="798944" y="5487002"/>
            <a:ext cx="4310797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20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汇报人：</a:t>
            </a:r>
            <a:r>
              <a:rPr lang="en-US" altLang="zh-CN" sz="320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OfficePLUS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801602A-9963-2E52-1058-FF38CEE1E564}"/>
              </a:ext>
            </a:extLst>
          </p:cNvPr>
          <p:cNvSpPr txBox="1"/>
          <p:nvPr/>
        </p:nvSpPr>
        <p:spPr>
          <a:xfrm>
            <a:off x="798944" y="6025030"/>
            <a:ext cx="4190291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20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汇报时间：</a:t>
            </a:r>
            <a:r>
              <a:rPr lang="en-US" altLang="zh-CN" sz="320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20XX.XX.</a:t>
            </a:r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29D6311C-9E40-82EB-2F2D-9C831AD4CC16}"/>
              </a:ext>
            </a:extLst>
          </p:cNvPr>
          <p:cNvSpPr/>
          <p:nvPr/>
        </p:nvSpPr>
        <p:spPr>
          <a:xfrm rot="19534997" flipH="1">
            <a:off x="4990473" y="2145369"/>
            <a:ext cx="1293380" cy="1143626"/>
          </a:xfrm>
          <a:custGeom>
            <a:avLst/>
            <a:gdLst>
              <a:gd name="connsiteX0" fmla="*/ 1272895 w 1641936"/>
              <a:gd name="connsiteY0" fmla="*/ 0 h 1451825"/>
              <a:gd name="connsiteX1" fmla="*/ 1304670 w 1641936"/>
              <a:gd name="connsiteY1" fmla="*/ 36899 h 1451825"/>
              <a:gd name="connsiteX2" fmla="*/ 1357956 w 1641936"/>
              <a:gd name="connsiteY2" fmla="*/ 143096 h 1451825"/>
              <a:gd name="connsiteX3" fmla="*/ 1364211 w 1641936"/>
              <a:gd name="connsiteY3" fmla="*/ 182736 h 1451825"/>
              <a:gd name="connsiteX4" fmla="*/ 1359358 w 1641936"/>
              <a:gd name="connsiteY4" fmla="*/ 183240 h 1451825"/>
              <a:gd name="connsiteX5" fmla="*/ 1273267 w 1641936"/>
              <a:gd name="connsiteY5" fmla="*/ 219787 h 1451825"/>
              <a:gd name="connsiteX6" fmla="*/ 102426 w 1641936"/>
              <a:gd name="connsiteY6" fmla="*/ 1021981 h 1451825"/>
              <a:gd name="connsiteX7" fmla="*/ 41250 w 1641936"/>
              <a:gd name="connsiteY7" fmla="*/ 1349399 h 1451825"/>
              <a:gd name="connsiteX8" fmla="*/ 368668 w 1641936"/>
              <a:gd name="connsiteY8" fmla="*/ 1410575 h 1451825"/>
              <a:gd name="connsiteX9" fmla="*/ 1539509 w 1641936"/>
              <a:gd name="connsiteY9" fmla="*/ 608381 h 1451825"/>
              <a:gd name="connsiteX10" fmla="*/ 1600685 w 1641936"/>
              <a:gd name="connsiteY10" fmla="*/ 280963 h 1451825"/>
              <a:gd name="connsiteX11" fmla="*/ 1449646 w 1641936"/>
              <a:gd name="connsiteY11" fmla="*/ 182565 h 1451825"/>
              <a:gd name="connsiteX12" fmla="*/ 1446287 w 1641936"/>
              <a:gd name="connsiteY12" fmla="*/ 182265 h 1451825"/>
              <a:gd name="connsiteX13" fmla="*/ 1436070 w 1641936"/>
              <a:gd name="connsiteY13" fmla="*/ 157386 h 1451825"/>
              <a:gd name="connsiteX14" fmla="*/ 1300472 w 1641936"/>
              <a:gd name="connsiteY14" fmla="*/ 14341 h 145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41936" h="1451825">
                <a:moveTo>
                  <a:pt x="1272895" y="0"/>
                </a:moveTo>
                <a:lnTo>
                  <a:pt x="1304670" y="36899"/>
                </a:lnTo>
                <a:cubicBezTo>
                  <a:pt x="1327501" y="69277"/>
                  <a:pt x="1345582" y="104981"/>
                  <a:pt x="1357956" y="143096"/>
                </a:cubicBezTo>
                <a:lnTo>
                  <a:pt x="1364211" y="182736"/>
                </a:lnTo>
                <a:lnTo>
                  <a:pt x="1359358" y="183240"/>
                </a:lnTo>
                <a:cubicBezTo>
                  <a:pt x="1329376" y="189334"/>
                  <a:pt x="1300094" y="201407"/>
                  <a:pt x="1273267" y="219787"/>
                </a:cubicBezTo>
                <a:lnTo>
                  <a:pt x="102426" y="1021981"/>
                </a:lnTo>
                <a:cubicBezTo>
                  <a:pt x="-4881" y="1095502"/>
                  <a:pt x="-32270" y="1242092"/>
                  <a:pt x="41250" y="1349399"/>
                </a:cubicBezTo>
                <a:cubicBezTo>
                  <a:pt x="114771" y="1456706"/>
                  <a:pt x="261361" y="1484095"/>
                  <a:pt x="368668" y="1410575"/>
                </a:cubicBezTo>
                <a:lnTo>
                  <a:pt x="1539509" y="608381"/>
                </a:lnTo>
                <a:cubicBezTo>
                  <a:pt x="1646816" y="534861"/>
                  <a:pt x="1674206" y="388270"/>
                  <a:pt x="1600685" y="280963"/>
                </a:cubicBezTo>
                <a:cubicBezTo>
                  <a:pt x="1563925" y="227310"/>
                  <a:pt x="1508897" y="193636"/>
                  <a:pt x="1449646" y="182565"/>
                </a:cubicBezTo>
                <a:lnTo>
                  <a:pt x="1446287" y="182265"/>
                </a:lnTo>
                <a:lnTo>
                  <a:pt x="1436070" y="157386"/>
                </a:lnTo>
                <a:cubicBezTo>
                  <a:pt x="1403474" y="99896"/>
                  <a:pt x="1356796" y="50798"/>
                  <a:pt x="1300472" y="1434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E40ACC7F-DECB-3D77-D168-FD934AEEDB98}"/>
              </a:ext>
            </a:extLst>
          </p:cNvPr>
          <p:cNvSpPr txBox="1"/>
          <p:nvPr/>
        </p:nvSpPr>
        <p:spPr>
          <a:xfrm>
            <a:off x="5104549" y="2569661"/>
            <a:ext cx="131155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 b="1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新产品！</a:t>
            </a:r>
            <a:endParaRPr lang="zh-CN" altLang="zh-CN" sz="2000" b="1"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064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2DB87A6-7F06-A201-F1BF-39F98C5A70D2}"/>
              </a:ext>
            </a:extLst>
          </p:cNvPr>
          <p:cNvSpPr txBox="1"/>
          <p:nvPr/>
        </p:nvSpPr>
        <p:spPr>
          <a:xfrm>
            <a:off x="594753" y="1124999"/>
            <a:ext cx="11068218" cy="32162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感谢关注！</a:t>
            </a:r>
            <a:endParaRPr kumimoji="0" lang="en-US" altLang="zh-CN" sz="1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i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noFill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THANKS</a:t>
            </a:r>
            <a:endParaRPr kumimoji="0" lang="en-US" altLang="zh-CN" sz="8800" b="1" i="1" u="none" strike="noStrike" kern="1200" cap="none" spc="0" normalizeH="0" baseline="0" noProof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noFill/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B0A493-B742-E761-616B-9CAADF8C0635}"/>
              </a:ext>
            </a:extLst>
          </p:cNvPr>
          <p:cNvSpPr txBox="1"/>
          <p:nvPr/>
        </p:nvSpPr>
        <p:spPr>
          <a:xfrm>
            <a:off x="798944" y="5487002"/>
            <a:ext cx="4310797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ln w="3175">
                  <a:noFill/>
                </a:ln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汇报人：</a:t>
            </a:r>
            <a:r>
              <a:rPr kumimoji="0" lang="en-US" altLang="zh-CN" sz="3200" b="0" i="0" u="none" strike="noStrike" kern="1200" cap="none" spc="0" normalizeH="0" baseline="0" noProof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noFill/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OfficePLUS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801602A-9963-2E52-1058-FF38CEE1E564}"/>
              </a:ext>
            </a:extLst>
          </p:cNvPr>
          <p:cNvSpPr txBox="1"/>
          <p:nvPr/>
        </p:nvSpPr>
        <p:spPr>
          <a:xfrm>
            <a:off x="798944" y="6025030"/>
            <a:ext cx="4190291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>
                <a:ln w="3175">
                  <a:noFill/>
                </a:ln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汇报时间：</a:t>
            </a:r>
            <a:r>
              <a:rPr kumimoji="0" lang="en-US" altLang="zh-CN" sz="3200" b="0" i="0" u="none" strike="noStrike" kern="1200" cap="none" spc="0" normalizeH="0" baseline="0" noProof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noFill/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20XX.XX.</a:t>
            </a:r>
          </a:p>
        </p:txBody>
      </p:sp>
    </p:spTree>
    <p:extLst>
      <p:ext uri="{BB962C8B-B14F-4D97-AF65-F5344CB8AC3E}">
        <p14:creationId xmlns:p14="http://schemas.microsoft.com/office/powerpoint/2010/main" val="72411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/>
              <a:t>中文 思源宋体 </a:t>
            </a:r>
            <a:r>
              <a:rPr kumimoji="1" lang="en-US" altLang="zh-CN"/>
              <a:t>CN </a:t>
            </a:r>
          </a:p>
          <a:p>
            <a:r>
              <a:rPr kumimoji="1" lang="zh-CN" altLang="en-US"/>
              <a:t>英文 思源宋体 </a:t>
            </a:r>
            <a:r>
              <a:rPr kumimoji="1" lang="en-US" altLang="zh-CN"/>
              <a:t>CN </a:t>
            </a:r>
          </a:p>
          <a:p>
            <a:endParaRPr kumimoji="1" lang="en-US" altLang="zh-CN"/>
          </a:p>
          <a:p>
            <a:r>
              <a:rPr kumimoji="1" lang="zh-CN" altLang="en-US"/>
              <a:t>标题 </a:t>
            </a:r>
            <a:r>
              <a:rPr kumimoji="1" lang="en-US" altLang="zh-CN"/>
              <a:t>1.0</a:t>
            </a:r>
            <a:r>
              <a:rPr kumimoji="1" lang="zh-CN" altLang="en-US"/>
              <a:t>、</a:t>
            </a:r>
            <a:r>
              <a:rPr kumimoji="1" lang="en-US" altLang="zh-CN"/>
              <a:t>1.1</a:t>
            </a:r>
            <a:r>
              <a:rPr kumimoji="1" lang="zh-CN" altLang="en-US"/>
              <a:t>、</a:t>
            </a:r>
            <a:r>
              <a:rPr kumimoji="1" lang="en-US" altLang="zh-CN"/>
              <a:t>1.2</a:t>
            </a:r>
            <a:endParaRPr kumimoji="1" lang="en-US" altLang="zh-CN" dirty="0"/>
          </a:p>
          <a:p>
            <a:r>
              <a:rPr kumimoji="1" lang="zh-CN" altLang="en-US"/>
              <a:t>正文 </a:t>
            </a:r>
            <a:r>
              <a:rPr kumimoji="1" lang="en-US" altLang="zh-CN"/>
              <a:t>1.0</a:t>
            </a:r>
            <a:r>
              <a:rPr kumimoji="1" lang="zh-CN" altLang="en-US"/>
              <a:t>、</a:t>
            </a:r>
            <a:r>
              <a:rPr kumimoji="1" lang="en-US" altLang="zh-CN"/>
              <a:t>1.1</a:t>
            </a:r>
            <a:r>
              <a:rPr kumimoji="1" lang="zh-CN" altLang="en-US"/>
              <a:t>、</a:t>
            </a:r>
            <a:r>
              <a:rPr kumimoji="1" lang="en-US" altLang="zh-CN"/>
              <a:t>1.2</a:t>
            </a:r>
            <a:endParaRPr kumimoji="1" lang="en-US" altLang="zh-CN" dirty="0"/>
          </a:p>
          <a:p>
            <a:r>
              <a:rPr kumimoji="1" lang="en-US" altLang="zh-CN"/>
              <a:t>Unsplash</a:t>
            </a:r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/>
              <a:t>昵晴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图形 25">
            <a:extLst>
              <a:ext uri="{FF2B5EF4-FFF2-40B4-BE49-F238E27FC236}">
                <a16:creationId xmlns:a16="http://schemas.microsoft.com/office/drawing/2014/main" id="{C1AD0A0F-1525-6715-B3B4-29F512830B0E}"/>
              </a:ext>
            </a:extLst>
          </p:cNvPr>
          <p:cNvSpPr/>
          <p:nvPr/>
        </p:nvSpPr>
        <p:spPr>
          <a:xfrm rot="9977852">
            <a:off x="1937580" y="3824485"/>
            <a:ext cx="157931" cy="309220"/>
          </a:xfrm>
          <a:custGeom>
            <a:avLst/>
            <a:gdLst>
              <a:gd name="connsiteX0" fmla="*/ 539885 w 1087994"/>
              <a:gd name="connsiteY0" fmla="*/ -157 h 1222481"/>
              <a:gd name="connsiteX1" fmla="*/ -4112 w 1087994"/>
              <a:gd name="connsiteY1" fmla="*/ 611084 h 1222481"/>
              <a:gd name="connsiteX2" fmla="*/ 539885 w 1087994"/>
              <a:gd name="connsiteY2" fmla="*/ 1222325 h 1222481"/>
              <a:gd name="connsiteX3" fmla="*/ 1083882 w 1087994"/>
              <a:gd name="connsiteY3" fmla="*/ 611084 h 1222481"/>
              <a:gd name="connsiteX4" fmla="*/ 539885 w 1087994"/>
              <a:gd name="connsiteY4" fmla="*/ -157 h 122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994" h="1222481">
                <a:moveTo>
                  <a:pt x="539885" y="-157"/>
                </a:moveTo>
                <a:cubicBezTo>
                  <a:pt x="539885" y="493974"/>
                  <a:pt x="-4112" y="611084"/>
                  <a:pt x="-4112" y="611084"/>
                </a:cubicBezTo>
                <a:cubicBezTo>
                  <a:pt x="-4112" y="611084"/>
                  <a:pt x="539885" y="728216"/>
                  <a:pt x="539885" y="1222325"/>
                </a:cubicBezTo>
                <a:cubicBezTo>
                  <a:pt x="539885" y="728216"/>
                  <a:pt x="1083882" y="611084"/>
                  <a:pt x="1083882" y="611084"/>
                </a:cubicBezTo>
                <a:cubicBezTo>
                  <a:pt x="1083882" y="611084"/>
                  <a:pt x="539885" y="493974"/>
                  <a:pt x="539885" y="-157"/>
                </a:cubicBezTo>
                <a:close/>
              </a:path>
            </a:pathLst>
          </a:custGeom>
          <a:solidFill>
            <a:schemeClr val="tx1"/>
          </a:solidFill>
          <a:ln w="2154" cap="flat">
            <a:noFill/>
            <a:prstDash val="solid"/>
            <a:miter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69" name="图形 25">
            <a:extLst>
              <a:ext uri="{FF2B5EF4-FFF2-40B4-BE49-F238E27FC236}">
                <a16:creationId xmlns:a16="http://schemas.microsoft.com/office/drawing/2014/main" id="{FC6C5095-FF2D-441D-1258-6F71431D18A3}"/>
              </a:ext>
            </a:extLst>
          </p:cNvPr>
          <p:cNvSpPr/>
          <p:nvPr/>
        </p:nvSpPr>
        <p:spPr>
          <a:xfrm rot="9977852">
            <a:off x="5589084" y="4564712"/>
            <a:ext cx="157931" cy="309220"/>
          </a:xfrm>
          <a:custGeom>
            <a:avLst/>
            <a:gdLst>
              <a:gd name="connsiteX0" fmla="*/ 539885 w 1087994"/>
              <a:gd name="connsiteY0" fmla="*/ -157 h 1222481"/>
              <a:gd name="connsiteX1" fmla="*/ -4112 w 1087994"/>
              <a:gd name="connsiteY1" fmla="*/ 611084 h 1222481"/>
              <a:gd name="connsiteX2" fmla="*/ 539885 w 1087994"/>
              <a:gd name="connsiteY2" fmla="*/ 1222325 h 1222481"/>
              <a:gd name="connsiteX3" fmla="*/ 1083882 w 1087994"/>
              <a:gd name="connsiteY3" fmla="*/ 611084 h 1222481"/>
              <a:gd name="connsiteX4" fmla="*/ 539885 w 1087994"/>
              <a:gd name="connsiteY4" fmla="*/ -157 h 122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994" h="1222481">
                <a:moveTo>
                  <a:pt x="539885" y="-157"/>
                </a:moveTo>
                <a:cubicBezTo>
                  <a:pt x="539885" y="493974"/>
                  <a:pt x="-4112" y="611084"/>
                  <a:pt x="-4112" y="611084"/>
                </a:cubicBezTo>
                <a:cubicBezTo>
                  <a:pt x="-4112" y="611084"/>
                  <a:pt x="539885" y="728216"/>
                  <a:pt x="539885" y="1222325"/>
                </a:cubicBezTo>
                <a:cubicBezTo>
                  <a:pt x="539885" y="728216"/>
                  <a:pt x="1083882" y="611084"/>
                  <a:pt x="1083882" y="611084"/>
                </a:cubicBezTo>
                <a:cubicBezTo>
                  <a:pt x="1083882" y="611084"/>
                  <a:pt x="539885" y="493974"/>
                  <a:pt x="539885" y="-157"/>
                </a:cubicBezTo>
                <a:close/>
              </a:path>
            </a:pathLst>
          </a:custGeom>
          <a:solidFill>
            <a:schemeClr val="tx1"/>
          </a:solidFill>
          <a:ln w="2154" cap="flat">
            <a:noFill/>
            <a:prstDash val="solid"/>
            <a:miter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73" name="图形 25">
            <a:extLst>
              <a:ext uri="{FF2B5EF4-FFF2-40B4-BE49-F238E27FC236}">
                <a16:creationId xmlns:a16="http://schemas.microsoft.com/office/drawing/2014/main" id="{4C0F19F3-BD84-3D68-2CB0-F7253EFB963F}"/>
              </a:ext>
            </a:extLst>
          </p:cNvPr>
          <p:cNvSpPr/>
          <p:nvPr/>
        </p:nvSpPr>
        <p:spPr>
          <a:xfrm rot="9977852">
            <a:off x="9240588" y="3824485"/>
            <a:ext cx="157931" cy="309220"/>
          </a:xfrm>
          <a:custGeom>
            <a:avLst/>
            <a:gdLst>
              <a:gd name="connsiteX0" fmla="*/ 539885 w 1087994"/>
              <a:gd name="connsiteY0" fmla="*/ -157 h 1222481"/>
              <a:gd name="connsiteX1" fmla="*/ -4112 w 1087994"/>
              <a:gd name="connsiteY1" fmla="*/ 611084 h 1222481"/>
              <a:gd name="connsiteX2" fmla="*/ 539885 w 1087994"/>
              <a:gd name="connsiteY2" fmla="*/ 1222325 h 1222481"/>
              <a:gd name="connsiteX3" fmla="*/ 1083882 w 1087994"/>
              <a:gd name="connsiteY3" fmla="*/ 611084 h 1222481"/>
              <a:gd name="connsiteX4" fmla="*/ 539885 w 1087994"/>
              <a:gd name="connsiteY4" fmla="*/ -157 h 122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994" h="1222481">
                <a:moveTo>
                  <a:pt x="539885" y="-157"/>
                </a:moveTo>
                <a:cubicBezTo>
                  <a:pt x="539885" y="493974"/>
                  <a:pt x="-4112" y="611084"/>
                  <a:pt x="-4112" y="611084"/>
                </a:cubicBezTo>
                <a:cubicBezTo>
                  <a:pt x="-4112" y="611084"/>
                  <a:pt x="539885" y="728216"/>
                  <a:pt x="539885" y="1222325"/>
                </a:cubicBezTo>
                <a:cubicBezTo>
                  <a:pt x="539885" y="728216"/>
                  <a:pt x="1083882" y="611084"/>
                  <a:pt x="1083882" y="611084"/>
                </a:cubicBezTo>
                <a:cubicBezTo>
                  <a:pt x="1083882" y="611084"/>
                  <a:pt x="539885" y="493974"/>
                  <a:pt x="539885" y="-157"/>
                </a:cubicBezTo>
                <a:close/>
              </a:path>
            </a:pathLst>
          </a:custGeom>
          <a:solidFill>
            <a:schemeClr val="tx1"/>
          </a:solidFill>
          <a:ln w="2154" cap="flat">
            <a:noFill/>
            <a:prstDash val="solid"/>
            <a:miter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5401CA4-7835-E12F-887C-7C13CE483FBB}"/>
              </a:ext>
            </a:extLst>
          </p:cNvPr>
          <p:cNvSpPr txBox="1"/>
          <p:nvPr/>
        </p:nvSpPr>
        <p:spPr>
          <a:xfrm>
            <a:off x="1794881" y="3192189"/>
            <a:ext cx="1299230" cy="5419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/>
            <a:r>
              <a:rPr lang="en-US" altLang="zh-CN" sz="2800" b="1" baseline="3000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#</a:t>
            </a:r>
            <a:r>
              <a:rPr lang="en-US" altLang="zh-CN" sz="280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ONE</a:t>
            </a:r>
            <a:endParaRPr lang="zh-CN" altLang="en-US" sz="2800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AB12F36-7A11-4444-724A-388819904EAE}"/>
              </a:ext>
            </a:extLst>
          </p:cNvPr>
          <p:cNvSpPr txBox="1"/>
          <p:nvPr/>
        </p:nvSpPr>
        <p:spPr>
          <a:xfrm>
            <a:off x="815932" y="3796481"/>
            <a:ext cx="3257128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项目剖析</a:t>
            </a: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CFBB8ED7-AF26-D1BE-56DE-BDBDFAA8A9FC}"/>
              </a:ext>
            </a:extLst>
          </p:cNvPr>
          <p:cNvSpPr/>
          <p:nvPr/>
        </p:nvSpPr>
        <p:spPr bwMode="white">
          <a:xfrm rot="1270630">
            <a:off x="1451234" y="4175706"/>
            <a:ext cx="1922346" cy="369755"/>
          </a:xfrm>
          <a:custGeom>
            <a:avLst/>
            <a:gdLst>
              <a:gd name="connsiteX0" fmla="*/ 45482 w 1157532"/>
              <a:gd name="connsiteY0" fmla="*/ 91379 h 354981"/>
              <a:gd name="connsiteX1" fmla="*/ 255172 w 1157532"/>
              <a:gd name="connsiteY1" fmla="*/ 7897 h 354981"/>
              <a:gd name="connsiteX2" fmla="*/ 299547 w 1157532"/>
              <a:gd name="connsiteY2" fmla="*/ 0 h 354981"/>
              <a:gd name="connsiteX3" fmla="*/ 692544 w 1157532"/>
              <a:gd name="connsiteY3" fmla="*/ 276681 h 354981"/>
              <a:gd name="connsiteX4" fmla="*/ 884067 w 1157532"/>
              <a:gd name="connsiteY4" fmla="*/ 4642 h 354981"/>
              <a:gd name="connsiteX5" fmla="*/ 902360 w 1157532"/>
              <a:gd name="connsiteY5" fmla="*/ 7897 h 354981"/>
              <a:gd name="connsiteX6" fmla="*/ 1157532 w 1157532"/>
              <a:gd name="connsiteY6" fmla="*/ 165236 h 354981"/>
              <a:gd name="connsiteX7" fmla="*/ 578766 w 1157532"/>
              <a:gd name="connsiteY7" fmla="*/ 354981 h 354981"/>
              <a:gd name="connsiteX8" fmla="*/ 0 w 1157532"/>
              <a:gd name="connsiteY8" fmla="*/ 165236 h 354981"/>
              <a:gd name="connsiteX9" fmla="*/ 45482 w 1157532"/>
              <a:gd name="connsiteY9" fmla="*/ 91379 h 354981"/>
              <a:gd name="connsiteX0" fmla="*/ 299547 w 1157532"/>
              <a:gd name="connsiteY0" fmla="*/ 0 h 354981"/>
              <a:gd name="connsiteX1" fmla="*/ 692544 w 1157532"/>
              <a:gd name="connsiteY1" fmla="*/ 276681 h 354981"/>
              <a:gd name="connsiteX2" fmla="*/ 884067 w 1157532"/>
              <a:gd name="connsiteY2" fmla="*/ 4642 h 354981"/>
              <a:gd name="connsiteX3" fmla="*/ 902360 w 1157532"/>
              <a:gd name="connsiteY3" fmla="*/ 7897 h 354981"/>
              <a:gd name="connsiteX4" fmla="*/ 1157532 w 1157532"/>
              <a:gd name="connsiteY4" fmla="*/ 165236 h 354981"/>
              <a:gd name="connsiteX5" fmla="*/ 578766 w 1157532"/>
              <a:gd name="connsiteY5" fmla="*/ 354981 h 354981"/>
              <a:gd name="connsiteX6" fmla="*/ 0 w 1157532"/>
              <a:gd name="connsiteY6" fmla="*/ 165236 h 354981"/>
              <a:gd name="connsiteX7" fmla="*/ 45482 w 1157532"/>
              <a:gd name="connsiteY7" fmla="*/ 91379 h 354981"/>
              <a:gd name="connsiteX8" fmla="*/ 255172 w 1157532"/>
              <a:gd name="connsiteY8" fmla="*/ 7897 h 354981"/>
              <a:gd name="connsiteX9" fmla="*/ 390987 w 1157532"/>
              <a:gd name="connsiteY9" fmla="*/ 91440 h 354981"/>
              <a:gd name="connsiteX0" fmla="*/ 299547 w 1157532"/>
              <a:gd name="connsiteY0" fmla="*/ 0 h 354981"/>
              <a:gd name="connsiteX1" fmla="*/ 692544 w 1157532"/>
              <a:gd name="connsiteY1" fmla="*/ 276681 h 354981"/>
              <a:gd name="connsiteX2" fmla="*/ 884067 w 1157532"/>
              <a:gd name="connsiteY2" fmla="*/ 4642 h 354981"/>
              <a:gd name="connsiteX3" fmla="*/ 902360 w 1157532"/>
              <a:gd name="connsiteY3" fmla="*/ 7897 h 354981"/>
              <a:gd name="connsiteX4" fmla="*/ 1157532 w 1157532"/>
              <a:gd name="connsiteY4" fmla="*/ 165236 h 354981"/>
              <a:gd name="connsiteX5" fmla="*/ 578766 w 1157532"/>
              <a:gd name="connsiteY5" fmla="*/ 354981 h 354981"/>
              <a:gd name="connsiteX6" fmla="*/ 0 w 1157532"/>
              <a:gd name="connsiteY6" fmla="*/ 165236 h 354981"/>
              <a:gd name="connsiteX7" fmla="*/ 45482 w 1157532"/>
              <a:gd name="connsiteY7" fmla="*/ 91379 h 354981"/>
              <a:gd name="connsiteX8" fmla="*/ 255172 w 1157532"/>
              <a:gd name="connsiteY8" fmla="*/ 7897 h 354981"/>
              <a:gd name="connsiteX0" fmla="*/ 692544 w 1157532"/>
              <a:gd name="connsiteY0" fmla="*/ 272039 h 350339"/>
              <a:gd name="connsiteX1" fmla="*/ 884067 w 1157532"/>
              <a:gd name="connsiteY1" fmla="*/ 0 h 350339"/>
              <a:gd name="connsiteX2" fmla="*/ 902360 w 1157532"/>
              <a:gd name="connsiteY2" fmla="*/ 3255 h 350339"/>
              <a:gd name="connsiteX3" fmla="*/ 1157532 w 1157532"/>
              <a:gd name="connsiteY3" fmla="*/ 160594 h 350339"/>
              <a:gd name="connsiteX4" fmla="*/ 578766 w 1157532"/>
              <a:gd name="connsiteY4" fmla="*/ 350339 h 350339"/>
              <a:gd name="connsiteX5" fmla="*/ 0 w 1157532"/>
              <a:gd name="connsiteY5" fmla="*/ 160594 h 350339"/>
              <a:gd name="connsiteX6" fmla="*/ 45482 w 1157532"/>
              <a:gd name="connsiteY6" fmla="*/ 86737 h 350339"/>
              <a:gd name="connsiteX7" fmla="*/ 255172 w 1157532"/>
              <a:gd name="connsiteY7" fmla="*/ 3255 h 350339"/>
              <a:gd name="connsiteX0" fmla="*/ 884067 w 1157532"/>
              <a:gd name="connsiteY0" fmla="*/ 0 h 350339"/>
              <a:gd name="connsiteX1" fmla="*/ 902360 w 1157532"/>
              <a:gd name="connsiteY1" fmla="*/ 3255 h 350339"/>
              <a:gd name="connsiteX2" fmla="*/ 1157532 w 1157532"/>
              <a:gd name="connsiteY2" fmla="*/ 160594 h 350339"/>
              <a:gd name="connsiteX3" fmla="*/ 578766 w 1157532"/>
              <a:gd name="connsiteY3" fmla="*/ 350339 h 350339"/>
              <a:gd name="connsiteX4" fmla="*/ 0 w 1157532"/>
              <a:gd name="connsiteY4" fmla="*/ 160594 h 350339"/>
              <a:gd name="connsiteX5" fmla="*/ 45482 w 1157532"/>
              <a:gd name="connsiteY5" fmla="*/ 86737 h 350339"/>
              <a:gd name="connsiteX6" fmla="*/ 255172 w 1157532"/>
              <a:gd name="connsiteY6" fmla="*/ 3255 h 350339"/>
              <a:gd name="connsiteX0" fmla="*/ 895247 w 1157532"/>
              <a:gd name="connsiteY0" fmla="*/ 0 h 369831"/>
              <a:gd name="connsiteX1" fmla="*/ 902360 w 1157532"/>
              <a:gd name="connsiteY1" fmla="*/ 22747 h 369831"/>
              <a:gd name="connsiteX2" fmla="*/ 1157532 w 1157532"/>
              <a:gd name="connsiteY2" fmla="*/ 180086 h 369831"/>
              <a:gd name="connsiteX3" fmla="*/ 578766 w 1157532"/>
              <a:gd name="connsiteY3" fmla="*/ 369831 h 369831"/>
              <a:gd name="connsiteX4" fmla="*/ 0 w 1157532"/>
              <a:gd name="connsiteY4" fmla="*/ 180086 h 369831"/>
              <a:gd name="connsiteX5" fmla="*/ 45482 w 1157532"/>
              <a:gd name="connsiteY5" fmla="*/ 106229 h 369831"/>
              <a:gd name="connsiteX6" fmla="*/ 255172 w 1157532"/>
              <a:gd name="connsiteY6" fmla="*/ 22747 h 369831"/>
              <a:gd name="connsiteX0" fmla="*/ 902360 w 1157532"/>
              <a:gd name="connsiteY0" fmla="*/ 0 h 347084"/>
              <a:gd name="connsiteX1" fmla="*/ 1157532 w 1157532"/>
              <a:gd name="connsiteY1" fmla="*/ 157339 h 347084"/>
              <a:gd name="connsiteX2" fmla="*/ 578766 w 1157532"/>
              <a:gd name="connsiteY2" fmla="*/ 347084 h 347084"/>
              <a:gd name="connsiteX3" fmla="*/ 0 w 1157532"/>
              <a:gd name="connsiteY3" fmla="*/ 157339 h 347084"/>
              <a:gd name="connsiteX4" fmla="*/ 45482 w 1157532"/>
              <a:gd name="connsiteY4" fmla="*/ 83482 h 347084"/>
              <a:gd name="connsiteX5" fmla="*/ 255172 w 1157532"/>
              <a:gd name="connsiteY5" fmla="*/ 0 h 34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532" h="347084">
                <a:moveTo>
                  <a:pt x="902360" y="0"/>
                </a:moveTo>
                <a:cubicBezTo>
                  <a:pt x="1056312" y="34098"/>
                  <a:pt x="1157532" y="91843"/>
                  <a:pt x="1157532" y="157339"/>
                </a:cubicBezTo>
                <a:cubicBezTo>
                  <a:pt x="1157532" y="262132"/>
                  <a:pt x="898410" y="347084"/>
                  <a:pt x="578766" y="347084"/>
                </a:cubicBezTo>
                <a:cubicBezTo>
                  <a:pt x="259122" y="347084"/>
                  <a:pt x="0" y="262132"/>
                  <a:pt x="0" y="157339"/>
                </a:cubicBezTo>
                <a:cubicBezTo>
                  <a:pt x="0" y="131141"/>
                  <a:pt x="16195" y="106183"/>
                  <a:pt x="45482" y="83482"/>
                </a:cubicBezTo>
                <a:cubicBezTo>
                  <a:pt x="89413" y="49431"/>
                  <a:pt x="162801" y="20459"/>
                  <a:pt x="255172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0"/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E22FB3-6903-778C-6FC4-78CA8A66F18F}"/>
              </a:ext>
            </a:extLst>
          </p:cNvPr>
          <p:cNvSpPr txBox="1"/>
          <p:nvPr/>
        </p:nvSpPr>
        <p:spPr>
          <a:xfrm>
            <a:off x="1055694" y="4706650"/>
            <a:ext cx="277760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PROJECT ANALYSIS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0FA0A65-371D-6D74-7891-8461AFA815F6}"/>
              </a:ext>
            </a:extLst>
          </p:cNvPr>
          <p:cNvSpPr txBox="1"/>
          <p:nvPr/>
        </p:nvSpPr>
        <p:spPr>
          <a:xfrm>
            <a:off x="4467436" y="4536708"/>
            <a:ext cx="3257128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执行策划</a:t>
            </a: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991CAB32-999E-7713-2EAC-420DE841AEF3}"/>
              </a:ext>
            </a:extLst>
          </p:cNvPr>
          <p:cNvSpPr/>
          <p:nvPr/>
        </p:nvSpPr>
        <p:spPr bwMode="white">
          <a:xfrm rot="1270630">
            <a:off x="5102738" y="4915933"/>
            <a:ext cx="1922346" cy="369755"/>
          </a:xfrm>
          <a:custGeom>
            <a:avLst/>
            <a:gdLst>
              <a:gd name="connsiteX0" fmla="*/ 45482 w 1157532"/>
              <a:gd name="connsiteY0" fmla="*/ 91379 h 354981"/>
              <a:gd name="connsiteX1" fmla="*/ 255172 w 1157532"/>
              <a:gd name="connsiteY1" fmla="*/ 7897 h 354981"/>
              <a:gd name="connsiteX2" fmla="*/ 299547 w 1157532"/>
              <a:gd name="connsiteY2" fmla="*/ 0 h 354981"/>
              <a:gd name="connsiteX3" fmla="*/ 692544 w 1157532"/>
              <a:gd name="connsiteY3" fmla="*/ 276681 h 354981"/>
              <a:gd name="connsiteX4" fmla="*/ 884067 w 1157532"/>
              <a:gd name="connsiteY4" fmla="*/ 4642 h 354981"/>
              <a:gd name="connsiteX5" fmla="*/ 902360 w 1157532"/>
              <a:gd name="connsiteY5" fmla="*/ 7897 h 354981"/>
              <a:gd name="connsiteX6" fmla="*/ 1157532 w 1157532"/>
              <a:gd name="connsiteY6" fmla="*/ 165236 h 354981"/>
              <a:gd name="connsiteX7" fmla="*/ 578766 w 1157532"/>
              <a:gd name="connsiteY7" fmla="*/ 354981 h 354981"/>
              <a:gd name="connsiteX8" fmla="*/ 0 w 1157532"/>
              <a:gd name="connsiteY8" fmla="*/ 165236 h 354981"/>
              <a:gd name="connsiteX9" fmla="*/ 45482 w 1157532"/>
              <a:gd name="connsiteY9" fmla="*/ 91379 h 354981"/>
              <a:gd name="connsiteX0" fmla="*/ 299547 w 1157532"/>
              <a:gd name="connsiteY0" fmla="*/ 0 h 354981"/>
              <a:gd name="connsiteX1" fmla="*/ 692544 w 1157532"/>
              <a:gd name="connsiteY1" fmla="*/ 276681 h 354981"/>
              <a:gd name="connsiteX2" fmla="*/ 884067 w 1157532"/>
              <a:gd name="connsiteY2" fmla="*/ 4642 h 354981"/>
              <a:gd name="connsiteX3" fmla="*/ 902360 w 1157532"/>
              <a:gd name="connsiteY3" fmla="*/ 7897 h 354981"/>
              <a:gd name="connsiteX4" fmla="*/ 1157532 w 1157532"/>
              <a:gd name="connsiteY4" fmla="*/ 165236 h 354981"/>
              <a:gd name="connsiteX5" fmla="*/ 578766 w 1157532"/>
              <a:gd name="connsiteY5" fmla="*/ 354981 h 354981"/>
              <a:gd name="connsiteX6" fmla="*/ 0 w 1157532"/>
              <a:gd name="connsiteY6" fmla="*/ 165236 h 354981"/>
              <a:gd name="connsiteX7" fmla="*/ 45482 w 1157532"/>
              <a:gd name="connsiteY7" fmla="*/ 91379 h 354981"/>
              <a:gd name="connsiteX8" fmla="*/ 255172 w 1157532"/>
              <a:gd name="connsiteY8" fmla="*/ 7897 h 354981"/>
              <a:gd name="connsiteX9" fmla="*/ 390987 w 1157532"/>
              <a:gd name="connsiteY9" fmla="*/ 91440 h 354981"/>
              <a:gd name="connsiteX0" fmla="*/ 299547 w 1157532"/>
              <a:gd name="connsiteY0" fmla="*/ 0 h 354981"/>
              <a:gd name="connsiteX1" fmla="*/ 692544 w 1157532"/>
              <a:gd name="connsiteY1" fmla="*/ 276681 h 354981"/>
              <a:gd name="connsiteX2" fmla="*/ 884067 w 1157532"/>
              <a:gd name="connsiteY2" fmla="*/ 4642 h 354981"/>
              <a:gd name="connsiteX3" fmla="*/ 902360 w 1157532"/>
              <a:gd name="connsiteY3" fmla="*/ 7897 h 354981"/>
              <a:gd name="connsiteX4" fmla="*/ 1157532 w 1157532"/>
              <a:gd name="connsiteY4" fmla="*/ 165236 h 354981"/>
              <a:gd name="connsiteX5" fmla="*/ 578766 w 1157532"/>
              <a:gd name="connsiteY5" fmla="*/ 354981 h 354981"/>
              <a:gd name="connsiteX6" fmla="*/ 0 w 1157532"/>
              <a:gd name="connsiteY6" fmla="*/ 165236 h 354981"/>
              <a:gd name="connsiteX7" fmla="*/ 45482 w 1157532"/>
              <a:gd name="connsiteY7" fmla="*/ 91379 h 354981"/>
              <a:gd name="connsiteX8" fmla="*/ 255172 w 1157532"/>
              <a:gd name="connsiteY8" fmla="*/ 7897 h 354981"/>
              <a:gd name="connsiteX0" fmla="*/ 692544 w 1157532"/>
              <a:gd name="connsiteY0" fmla="*/ 272039 h 350339"/>
              <a:gd name="connsiteX1" fmla="*/ 884067 w 1157532"/>
              <a:gd name="connsiteY1" fmla="*/ 0 h 350339"/>
              <a:gd name="connsiteX2" fmla="*/ 902360 w 1157532"/>
              <a:gd name="connsiteY2" fmla="*/ 3255 h 350339"/>
              <a:gd name="connsiteX3" fmla="*/ 1157532 w 1157532"/>
              <a:gd name="connsiteY3" fmla="*/ 160594 h 350339"/>
              <a:gd name="connsiteX4" fmla="*/ 578766 w 1157532"/>
              <a:gd name="connsiteY4" fmla="*/ 350339 h 350339"/>
              <a:gd name="connsiteX5" fmla="*/ 0 w 1157532"/>
              <a:gd name="connsiteY5" fmla="*/ 160594 h 350339"/>
              <a:gd name="connsiteX6" fmla="*/ 45482 w 1157532"/>
              <a:gd name="connsiteY6" fmla="*/ 86737 h 350339"/>
              <a:gd name="connsiteX7" fmla="*/ 255172 w 1157532"/>
              <a:gd name="connsiteY7" fmla="*/ 3255 h 350339"/>
              <a:gd name="connsiteX0" fmla="*/ 884067 w 1157532"/>
              <a:gd name="connsiteY0" fmla="*/ 0 h 350339"/>
              <a:gd name="connsiteX1" fmla="*/ 902360 w 1157532"/>
              <a:gd name="connsiteY1" fmla="*/ 3255 h 350339"/>
              <a:gd name="connsiteX2" fmla="*/ 1157532 w 1157532"/>
              <a:gd name="connsiteY2" fmla="*/ 160594 h 350339"/>
              <a:gd name="connsiteX3" fmla="*/ 578766 w 1157532"/>
              <a:gd name="connsiteY3" fmla="*/ 350339 h 350339"/>
              <a:gd name="connsiteX4" fmla="*/ 0 w 1157532"/>
              <a:gd name="connsiteY4" fmla="*/ 160594 h 350339"/>
              <a:gd name="connsiteX5" fmla="*/ 45482 w 1157532"/>
              <a:gd name="connsiteY5" fmla="*/ 86737 h 350339"/>
              <a:gd name="connsiteX6" fmla="*/ 255172 w 1157532"/>
              <a:gd name="connsiteY6" fmla="*/ 3255 h 350339"/>
              <a:gd name="connsiteX0" fmla="*/ 895247 w 1157532"/>
              <a:gd name="connsiteY0" fmla="*/ 0 h 369831"/>
              <a:gd name="connsiteX1" fmla="*/ 902360 w 1157532"/>
              <a:gd name="connsiteY1" fmla="*/ 22747 h 369831"/>
              <a:gd name="connsiteX2" fmla="*/ 1157532 w 1157532"/>
              <a:gd name="connsiteY2" fmla="*/ 180086 h 369831"/>
              <a:gd name="connsiteX3" fmla="*/ 578766 w 1157532"/>
              <a:gd name="connsiteY3" fmla="*/ 369831 h 369831"/>
              <a:gd name="connsiteX4" fmla="*/ 0 w 1157532"/>
              <a:gd name="connsiteY4" fmla="*/ 180086 h 369831"/>
              <a:gd name="connsiteX5" fmla="*/ 45482 w 1157532"/>
              <a:gd name="connsiteY5" fmla="*/ 106229 h 369831"/>
              <a:gd name="connsiteX6" fmla="*/ 255172 w 1157532"/>
              <a:gd name="connsiteY6" fmla="*/ 22747 h 369831"/>
              <a:gd name="connsiteX0" fmla="*/ 902360 w 1157532"/>
              <a:gd name="connsiteY0" fmla="*/ 0 h 347084"/>
              <a:gd name="connsiteX1" fmla="*/ 1157532 w 1157532"/>
              <a:gd name="connsiteY1" fmla="*/ 157339 h 347084"/>
              <a:gd name="connsiteX2" fmla="*/ 578766 w 1157532"/>
              <a:gd name="connsiteY2" fmla="*/ 347084 h 347084"/>
              <a:gd name="connsiteX3" fmla="*/ 0 w 1157532"/>
              <a:gd name="connsiteY3" fmla="*/ 157339 h 347084"/>
              <a:gd name="connsiteX4" fmla="*/ 45482 w 1157532"/>
              <a:gd name="connsiteY4" fmla="*/ 83482 h 347084"/>
              <a:gd name="connsiteX5" fmla="*/ 255172 w 1157532"/>
              <a:gd name="connsiteY5" fmla="*/ 0 h 34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532" h="347084">
                <a:moveTo>
                  <a:pt x="902360" y="0"/>
                </a:moveTo>
                <a:cubicBezTo>
                  <a:pt x="1056312" y="34098"/>
                  <a:pt x="1157532" y="91843"/>
                  <a:pt x="1157532" y="157339"/>
                </a:cubicBezTo>
                <a:cubicBezTo>
                  <a:pt x="1157532" y="262132"/>
                  <a:pt x="898410" y="347084"/>
                  <a:pt x="578766" y="347084"/>
                </a:cubicBezTo>
                <a:cubicBezTo>
                  <a:pt x="259122" y="347084"/>
                  <a:pt x="0" y="262132"/>
                  <a:pt x="0" y="157339"/>
                </a:cubicBezTo>
                <a:cubicBezTo>
                  <a:pt x="0" y="131141"/>
                  <a:pt x="16195" y="106183"/>
                  <a:pt x="45482" y="83482"/>
                </a:cubicBezTo>
                <a:cubicBezTo>
                  <a:pt x="89413" y="49431"/>
                  <a:pt x="162801" y="20459"/>
                  <a:pt x="255172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0"/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BB1C7E0F-F1A6-89E7-F009-3897230A5D7B}"/>
              </a:ext>
            </a:extLst>
          </p:cNvPr>
          <p:cNvSpPr txBox="1"/>
          <p:nvPr/>
        </p:nvSpPr>
        <p:spPr>
          <a:xfrm>
            <a:off x="5446385" y="3932416"/>
            <a:ext cx="1299230" cy="5419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/>
            <a:r>
              <a:rPr lang="en-US" altLang="zh-CN" sz="2800" b="1" baseline="3000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#</a:t>
            </a:r>
            <a:r>
              <a:rPr lang="en-US" altLang="zh-CN" sz="280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TWO</a:t>
            </a:r>
            <a:endParaRPr lang="zh-CN" altLang="en-US" sz="2800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A2ECC1-3856-9BBB-0700-0E60DBADC9F2}"/>
              </a:ext>
            </a:extLst>
          </p:cNvPr>
          <p:cNvSpPr txBox="1"/>
          <p:nvPr/>
        </p:nvSpPr>
        <p:spPr>
          <a:xfrm>
            <a:off x="4707198" y="5446877"/>
            <a:ext cx="277760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EXECUTION PLAN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C156AAD5-6848-F7E3-639A-BDC5E9DEF369}"/>
              </a:ext>
            </a:extLst>
          </p:cNvPr>
          <p:cNvSpPr txBox="1"/>
          <p:nvPr/>
        </p:nvSpPr>
        <p:spPr>
          <a:xfrm>
            <a:off x="8118940" y="3796481"/>
            <a:ext cx="3257128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产品展示</a:t>
            </a: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3C915F30-0346-3FE3-DF54-0560D81D7737}"/>
              </a:ext>
            </a:extLst>
          </p:cNvPr>
          <p:cNvSpPr/>
          <p:nvPr/>
        </p:nvSpPr>
        <p:spPr bwMode="white">
          <a:xfrm rot="1270630">
            <a:off x="8754242" y="4175706"/>
            <a:ext cx="1922346" cy="369755"/>
          </a:xfrm>
          <a:custGeom>
            <a:avLst/>
            <a:gdLst>
              <a:gd name="connsiteX0" fmla="*/ 45482 w 1157532"/>
              <a:gd name="connsiteY0" fmla="*/ 91379 h 354981"/>
              <a:gd name="connsiteX1" fmla="*/ 255172 w 1157532"/>
              <a:gd name="connsiteY1" fmla="*/ 7897 h 354981"/>
              <a:gd name="connsiteX2" fmla="*/ 299547 w 1157532"/>
              <a:gd name="connsiteY2" fmla="*/ 0 h 354981"/>
              <a:gd name="connsiteX3" fmla="*/ 692544 w 1157532"/>
              <a:gd name="connsiteY3" fmla="*/ 276681 h 354981"/>
              <a:gd name="connsiteX4" fmla="*/ 884067 w 1157532"/>
              <a:gd name="connsiteY4" fmla="*/ 4642 h 354981"/>
              <a:gd name="connsiteX5" fmla="*/ 902360 w 1157532"/>
              <a:gd name="connsiteY5" fmla="*/ 7897 h 354981"/>
              <a:gd name="connsiteX6" fmla="*/ 1157532 w 1157532"/>
              <a:gd name="connsiteY6" fmla="*/ 165236 h 354981"/>
              <a:gd name="connsiteX7" fmla="*/ 578766 w 1157532"/>
              <a:gd name="connsiteY7" fmla="*/ 354981 h 354981"/>
              <a:gd name="connsiteX8" fmla="*/ 0 w 1157532"/>
              <a:gd name="connsiteY8" fmla="*/ 165236 h 354981"/>
              <a:gd name="connsiteX9" fmla="*/ 45482 w 1157532"/>
              <a:gd name="connsiteY9" fmla="*/ 91379 h 354981"/>
              <a:gd name="connsiteX0" fmla="*/ 299547 w 1157532"/>
              <a:gd name="connsiteY0" fmla="*/ 0 h 354981"/>
              <a:gd name="connsiteX1" fmla="*/ 692544 w 1157532"/>
              <a:gd name="connsiteY1" fmla="*/ 276681 h 354981"/>
              <a:gd name="connsiteX2" fmla="*/ 884067 w 1157532"/>
              <a:gd name="connsiteY2" fmla="*/ 4642 h 354981"/>
              <a:gd name="connsiteX3" fmla="*/ 902360 w 1157532"/>
              <a:gd name="connsiteY3" fmla="*/ 7897 h 354981"/>
              <a:gd name="connsiteX4" fmla="*/ 1157532 w 1157532"/>
              <a:gd name="connsiteY4" fmla="*/ 165236 h 354981"/>
              <a:gd name="connsiteX5" fmla="*/ 578766 w 1157532"/>
              <a:gd name="connsiteY5" fmla="*/ 354981 h 354981"/>
              <a:gd name="connsiteX6" fmla="*/ 0 w 1157532"/>
              <a:gd name="connsiteY6" fmla="*/ 165236 h 354981"/>
              <a:gd name="connsiteX7" fmla="*/ 45482 w 1157532"/>
              <a:gd name="connsiteY7" fmla="*/ 91379 h 354981"/>
              <a:gd name="connsiteX8" fmla="*/ 255172 w 1157532"/>
              <a:gd name="connsiteY8" fmla="*/ 7897 h 354981"/>
              <a:gd name="connsiteX9" fmla="*/ 390987 w 1157532"/>
              <a:gd name="connsiteY9" fmla="*/ 91440 h 354981"/>
              <a:gd name="connsiteX0" fmla="*/ 299547 w 1157532"/>
              <a:gd name="connsiteY0" fmla="*/ 0 h 354981"/>
              <a:gd name="connsiteX1" fmla="*/ 692544 w 1157532"/>
              <a:gd name="connsiteY1" fmla="*/ 276681 h 354981"/>
              <a:gd name="connsiteX2" fmla="*/ 884067 w 1157532"/>
              <a:gd name="connsiteY2" fmla="*/ 4642 h 354981"/>
              <a:gd name="connsiteX3" fmla="*/ 902360 w 1157532"/>
              <a:gd name="connsiteY3" fmla="*/ 7897 h 354981"/>
              <a:gd name="connsiteX4" fmla="*/ 1157532 w 1157532"/>
              <a:gd name="connsiteY4" fmla="*/ 165236 h 354981"/>
              <a:gd name="connsiteX5" fmla="*/ 578766 w 1157532"/>
              <a:gd name="connsiteY5" fmla="*/ 354981 h 354981"/>
              <a:gd name="connsiteX6" fmla="*/ 0 w 1157532"/>
              <a:gd name="connsiteY6" fmla="*/ 165236 h 354981"/>
              <a:gd name="connsiteX7" fmla="*/ 45482 w 1157532"/>
              <a:gd name="connsiteY7" fmla="*/ 91379 h 354981"/>
              <a:gd name="connsiteX8" fmla="*/ 255172 w 1157532"/>
              <a:gd name="connsiteY8" fmla="*/ 7897 h 354981"/>
              <a:gd name="connsiteX0" fmla="*/ 692544 w 1157532"/>
              <a:gd name="connsiteY0" fmla="*/ 272039 h 350339"/>
              <a:gd name="connsiteX1" fmla="*/ 884067 w 1157532"/>
              <a:gd name="connsiteY1" fmla="*/ 0 h 350339"/>
              <a:gd name="connsiteX2" fmla="*/ 902360 w 1157532"/>
              <a:gd name="connsiteY2" fmla="*/ 3255 h 350339"/>
              <a:gd name="connsiteX3" fmla="*/ 1157532 w 1157532"/>
              <a:gd name="connsiteY3" fmla="*/ 160594 h 350339"/>
              <a:gd name="connsiteX4" fmla="*/ 578766 w 1157532"/>
              <a:gd name="connsiteY4" fmla="*/ 350339 h 350339"/>
              <a:gd name="connsiteX5" fmla="*/ 0 w 1157532"/>
              <a:gd name="connsiteY5" fmla="*/ 160594 h 350339"/>
              <a:gd name="connsiteX6" fmla="*/ 45482 w 1157532"/>
              <a:gd name="connsiteY6" fmla="*/ 86737 h 350339"/>
              <a:gd name="connsiteX7" fmla="*/ 255172 w 1157532"/>
              <a:gd name="connsiteY7" fmla="*/ 3255 h 350339"/>
              <a:gd name="connsiteX0" fmla="*/ 884067 w 1157532"/>
              <a:gd name="connsiteY0" fmla="*/ 0 h 350339"/>
              <a:gd name="connsiteX1" fmla="*/ 902360 w 1157532"/>
              <a:gd name="connsiteY1" fmla="*/ 3255 h 350339"/>
              <a:gd name="connsiteX2" fmla="*/ 1157532 w 1157532"/>
              <a:gd name="connsiteY2" fmla="*/ 160594 h 350339"/>
              <a:gd name="connsiteX3" fmla="*/ 578766 w 1157532"/>
              <a:gd name="connsiteY3" fmla="*/ 350339 h 350339"/>
              <a:gd name="connsiteX4" fmla="*/ 0 w 1157532"/>
              <a:gd name="connsiteY4" fmla="*/ 160594 h 350339"/>
              <a:gd name="connsiteX5" fmla="*/ 45482 w 1157532"/>
              <a:gd name="connsiteY5" fmla="*/ 86737 h 350339"/>
              <a:gd name="connsiteX6" fmla="*/ 255172 w 1157532"/>
              <a:gd name="connsiteY6" fmla="*/ 3255 h 350339"/>
              <a:gd name="connsiteX0" fmla="*/ 895247 w 1157532"/>
              <a:gd name="connsiteY0" fmla="*/ 0 h 369831"/>
              <a:gd name="connsiteX1" fmla="*/ 902360 w 1157532"/>
              <a:gd name="connsiteY1" fmla="*/ 22747 h 369831"/>
              <a:gd name="connsiteX2" fmla="*/ 1157532 w 1157532"/>
              <a:gd name="connsiteY2" fmla="*/ 180086 h 369831"/>
              <a:gd name="connsiteX3" fmla="*/ 578766 w 1157532"/>
              <a:gd name="connsiteY3" fmla="*/ 369831 h 369831"/>
              <a:gd name="connsiteX4" fmla="*/ 0 w 1157532"/>
              <a:gd name="connsiteY4" fmla="*/ 180086 h 369831"/>
              <a:gd name="connsiteX5" fmla="*/ 45482 w 1157532"/>
              <a:gd name="connsiteY5" fmla="*/ 106229 h 369831"/>
              <a:gd name="connsiteX6" fmla="*/ 255172 w 1157532"/>
              <a:gd name="connsiteY6" fmla="*/ 22747 h 369831"/>
              <a:gd name="connsiteX0" fmla="*/ 902360 w 1157532"/>
              <a:gd name="connsiteY0" fmla="*/ 0 h 347084"/>
              <a:gd name="connsiteX1" fmla="*/ 1157532 w 1157532"/>
              <a:gd name="connsiteY1" fmla="*/ 157339 h 347084"/>
              <a:gd name="connsiteX2" fmla="*/ 578766 w 1157532"/>
              <a:gd name="connsiteY2" fmla="*/ 347084 h 347084"/>
              <a:gd name="connsiteX3" fmla="*/ 0 w 1157532"/>
              <a:gd name="connsiteY3" fmla="*/ 157339 h 347084"/>
              <a:gd name="connsiteX4" fmla="*/ 45482 w 1157532"/>
              <a:gd name="connsiteY4" fmla="*/ 83482 h 347084"/>
              <a:gd name="connsiteX5" fmla="*/ 255172 w 1157532"/>
              <a:gd name="connsiteY5" fmla="*/ 0 h 34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532" h="347084">
                <a:moveTo>
                  <a:pt x="902360" y="0"/>
                </a:moveTo>
                <a:cubicBezTo>
                  <a:pt x="1056312" y="34098"/>
                  <a:pt x="1157532" y="91843"/>
                  <a:pt x="1157532" y="157339"/>
                </a:cubicBezTo>
                <a:cubicBezTo>
                  <a:pt x="1157532" y="262132"/>
                  <a:pt x="898410" y="347084"/>
                  <a:pt x="578766" y="347084"/>
                </a:cubicBezTo>
                <a:cubicBezTo>
                  <a:pt x="259122" y="347084"/>
                  <a:pt x="0" y="262132"/>
                  <a:pt x="0" y="157339"/>
                </a:cubicBezTo>
                <a:cubicBezTo>
                  <a:pt x="0" y="131141"/>
                  <a:pt x="16195" y="106183"/>
                  <a:pt x="45482" y="83482"/>
                </a:cubicBezTo>
                <a:cubicBezTo>
                  <a:pt x="89413" y="49431"/>
                  <a:pt x="162801" y="20459"/>
                  <a:pt x="255172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0"/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9BA393EB-D10B-5569-09B5-9694919FDA4D}"/>
              </a:ext>
            </a:extLst>
          </p:cNvPr>
          <p:cNvSpPr txBox="1"/>
          <p:nvPr/>
        </p:nvSpPr>
        <p:spPr>
          <a:xfrm>
            <a:off x="8907465" y="3192189"/>
            <a:ext cx="1680078" cy="5419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/>
            <a:r>
              <a:rPr lang="en-US" altLang="zh-CN" sz="2800" b="1" baseline="3000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#</a:t>
            </a:r>
            <a:r>
              <a:rPr lang="en-US" altLang="zh-CN" sz="280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THREE</a:t>
            </a:r>
            <a:endParaRPr lang="zh-CN" altLang="en-US" sz="2800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FAA898E-90EB-091A-9C35-67789F8A4DDB}"/>
              </a:ext>
            </a:extLst>
          </p:cNvPr>
          <p:cNvSpPr txBox="1"/>
          <p:nvPr/>
        </p:nvSpPr>
        <p:spPr>
          <a:xfrm>
            <a:off x="8358702" y="4706650"/>
            <a:ext cx="277760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Product display</a:t>
            </a:r>
          </a:p>
        </p:txBody>
      </p:sp>
    </p:spTree>
    <p:extLst>
      <p:ext uri="{BB962C8B-B14F-4D97-AF65-F5344CB8AC3E}">
        <p14:creationId xmlns:p14="http://schemas.microsoft.com/office/powerpoint/2010/main" val="99828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70494AD-D507-E05A-ACA9-9C2F45EFC800}"/>
              </a:ext>
            </a:extLst>
          </p:cNvPr>
          <p:cNvSpPr txBox="1"/>
          <p:nvPr/>
        </p:nvSpPr>
        <p:spPr>
          <a:xfrm>
            <a:off x="1183218" y="1145084"/>
            <a:ext cx="2149627" cy="441659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zh-CN" sz="28700" b="1" i="1" kern="100" dirty="0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1</a:t>
            </a:r>
            <a:endParaRPr lang="en-US" sz="28700" b="1" i="1" kern="100" dirty="0">
              <a:effectLst/>
              <a:latin typeface="思源宋体 CN" panose="02020400000000000000" pitchFamily="18" charset="-122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27B18B-F76C-3DE2-704E-7D82E3D043B7}"/>
              </a:ext>
            </a:extLst>
          </p:cNvPr>
          <p:cNvSpPr txBox="1"/>
          <p:nvPr/>
        </p:nvSpPr>
        <p:spPr>
          <a:xfrm>
            <a:off x="4001341" y="2182234"/>
            <a:ext cx="374607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5400" b="1">
                <a:ln>
                  <a:solidFill>
                    <a:schemeClr val="tx1"/>
                  </a:solidFill>
                </a:ln>
                <a:noFill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Part one</a:t>
            </a:r>
            <a:endParaRPr lang="zh-CN" altLang="zh-CN" sz="5400" b="1">
              <a:ln>
                <a:solidFill>
                  <a:schemeClr val="tx1"/>
                </a:solidFill>
              </a:ln>
              <a:noFill/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9AAF31-3E89-7721-DCD8-3B96C369BB0A}"/>
              </a:ext>
            </a:extLst>
          </p:cNvPr>
          <p:cNvSpPr txBox="1"/>
          <p:nvPr/>
        </p:nvSpPr>
        <p:spPr>
          <a:xfrm>
            <a:off x="3975941" y="2811010"/>
            <a:ext cx="7781663" cy="18620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zh-CN" altLang="en-US" sz="115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项目剖析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8B51FCE-3498-F709-510A-FD4296CD9955}"/>
              </a:ext>
            </a:extLst>
          </p:cNvPr>
          <p:cNvCxnSpPr>
            <a:cxnSpLocks/>
          </p:cNvCxnSpPr>
          <p:nvPr/>
        </p:nvCxnSpPr>
        <p:spPr>
          <a:xfrm>
            <a:off x="4092781" y="4614736"/>
            <a:ext cx="23209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0684CC0-ECE9-6A3A-7048-928265F607D6}"/>
              </a:ext>
            </a:extLst>
          </p:cNvPr>
          <p:cNvSpPr txBox="1"/>
          <p:nvPr/>
        </p:nvSpPr>
        <p:spPr>
          <a:xfrm>
            <a:off x="4001341" y="4712835"/>
            <a:ext cx="817884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b="0" i="0">
                <a:solidFill>
                  <a:srgbClr val="71777D"/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PROJECT ANALYSIS</a:t>
            </a:r>
          </a:p>
        </p:txBody>
      </p:sp>
    </p:spTree>
    <p:extLst>
      <p:ext uri="{BB962C8B-B14F-4D97-AF65-F5344CB8AC3E}">
        <p14:creationId xmlns:p14="http://schemas.microsoft.com/office/powerpoint/2010/main" val="3258983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6BD250C-97D4-B47D-8FB6-007AD6AB8332}"/>
              </a:ext>
            </a:extLst>
          </p:cNvPr>
          <p:cNvSpPr txBox="1"/>
          <p:nvPr/>
        </p:nvSpPr>
        <p:spPr>
          <a:xfrm>
            <a:off x="939746" y="724619"/>
            <a:ext cx="6104238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4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项目剖析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99F16D4-1791-DDA3-EFB6-F8172D9B2495}"/>
              </a:ext>
            </a:extLst>
          </p:cNvPr>
          <p:cNvSpPr txBox="1"/>
          <p:nvPr/>
        </p:nvSpPr>
        <p:spPr>
          <a:xfrm>
            <a:off x="939746" y="1399905"/>
            <a:ext cx="817884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0" i="0">
                <a:solidFill>
                  <a:srgbClr val="71777D"/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分析项目的优势、劣势、机会、威胁。</a:t>
            </a:r>
            <a:endParaRPr lang="en-US" altLang="zh-CN" b="0" i="0">
              <a:solidFill>
                <a:srgbClr val="71777D"/>
              </a:solidFill>
              <a:effectLst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A796821-5EDD-0E71-FDC1-AC430BBBE07E}"/>
              </a:ext>
            </a:extLst>
          </p:cNvPr>
          <p:cNvSpPr txBox="1"/>
          <p:nvPr/>
        </p:nvSpPr>
        <p:spPr>
          <a:xfrm>
            <a:off x="2001558" y="2544996"/>
            <a:ext cx="762260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项目优势：此处可以输入项目优势，例如独特能力、特殊资源等。</a:t>
            </a:r>
            <a:endParaRPr lang="en-US" altLang="zh-CN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A2AC54B-F508-BEEE-9FE1-6472F414B2F8}"/>
              </a:ext>
            </a:extLst>
          </p:cNvPr>
          <p:cNvSpPr txBox="1"/>
          <p:nvPr/>
        </p:nvSpPr>
        <p:spPr>
          <a:xfrm>
            <a:off x="2001558" y="3651364"/>
            <a:ext cx="762260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项目劣势：此处可以输入项目优势，例如资源劣势、经济劣势等。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FA55A3B-7911-54FC-ECC5-85424BE4293A}"/>
              </a:ext>
            </a:extLst>
          </p:cNvPr>
          <p:cNvSpPr txBox="1"/>
          <p:nvPr/>
        </p:nvSpPr>
        <p:spPr>
          <a:xfrm>
            <a:off x="2001558" y="4772275"/>
            <a:ext cx="762260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项目机会：此处可以输入项目优势、例如优势条件、对手劣势等。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87E4FB0E-A89F-392A-87FE-8E44672FAF68}"/>
              </a:ext>
            </a:extLst>
          </p:cNvPr>
          <p:cNvSpPr txBox="1"/>
          <p:nvPr/>
        </p:nvSpPr>
        <p:spPr>
          <a:xfrm>
            <a:off x="2001558" y="5879742"/>
            <a:ext cx="762260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项目威胁：此处可以输入项目优势、例如劣势条件、对手影响等。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39021F7C-9EA8-5724-EA92-7545DC8379A4}"/>
              </a:ext>
            </a:extLst>
          </p:cNvPr>
          <p:cNvCxnSpPr>
            <a:cxnSpLocks/>
          </p:cNvCxnSpPr>
          <p:nvPr/>
        </p:nvCxnSpPr>
        <p:spPr>
          <a:xfrm>
            <a:off x="1113180" y="2949945"/>
            <a:ext cx="9661912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2E8748FA-9EFF-0C26-0AA7-41F2FF10ECB2}"/>
              </a:ext>
            </a:extLst>
          </p:cNvPr>
          <p:cNvCxnSpPr>
            <a:cxnSpLocks/>
          </p:cNvCxnSpPr>
          <p:nvPr/>
        </p:nvCxnSpPr>
        <p:spPr>
          <a:xfrm>
            <a:off x="1113180" y="4062961"/>
            <a:ext cx="9661912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95BBA609-C869-978C-6ABE-20852977DFF2}"/>
              </a:ext>
            </a:extLst>
          </p:cNvPr>
          <p:cNvCxnSpPr>
            <a:cxnSpLocks/>
          </p:cNvCxnSpPr>
          <p:nvPr/>
        </p:nvCxnSpPr>
        <p:spPr>
          <a:xfrm>
            <a:off x="1113180" y="5175977"/>
            <a:ext cx="9661912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039FDE2A-B324-191F-029E-79191095771F}"/>
              </a:ext>
            </a:extLst>
          </p:cNvPr>
          <p:cNvCxnSpPr>
            <a:cxnSpLocks/>
          </p:cNvCxnSpPr>
          <p:nvPr/>
        </p:nvCxnSpPr>
        <p:spPr>
          <a:xfrm>
            <a:off x="1036981" y="6288992"/>
            <a:ext cx="9661912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F0FA4F0B-ECA6-6EB8-E486-2C21D350566A}"/>
              </a:ext>
            </a:extLst>
          </p:cNvPr>
          <p:cNvSpPr/>
          <p:nvPr/>
        </p:nvSpPr>
        <p:spPr>
          <a:xfrm>
            <a:off x="1036981" y="2146479"/>
            <a:ext cx="812473" cy="803466"/>
          </a:xfrm>
          <a:prstGeom prst="rect">
            <a:avLst/>
          </a:prstGeom>
          <a:solidFill>
            <a:schemeClr val="bg1"/>
          </a:solidFill>
          <a:ln w="14508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61" tIns="52230" rIns="104461" bIns="52230" rtlCol="0" anchor="ctr">
            <a:noAutofit/>
          </a:bodyPr>
          <a:lstStyle/>
          <a:p>
            <a:pPr algn="ctr"/>
            <a:endParaRPr lang="zh-CN" altLang="en-US" sz="5027" b="1">
              <a:solidFill>
                <a:schemeClr val="tx1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986D20A-D095-E903-F8CE-70FF89A8B612}"/>
              </a:ext>
            </a:extLst>
          </p:cNvPr>
          <p:cNvSpPr txBox="1"/>
          <p:nvPr/>
        </p:nvSpPr>
        <p:spPr>
          <a:xfrm>
            <a:off x="1138539" y="2168636"/>
            <a:ext cx="609356" cy="879009"/>
          </a:xfrm>
          <a:prstGeom prst="rect">
            <a:avLst/>
          </a:prstGeom>
          <a:noFill/>
          <a:effectLst/>
        </p:spPr>
        <p:txBody>
          <a:bodyPr wrap="square" lIns="104461" tIns="52230" rIns="104461" bIns="52230">
            <a:noAutofit/>
          </a:bodyPr>
          <a:lstStyle/>
          <a:p>
            <a:pPr algn="ctr"/>
            <a:r>
              <a:rPr lang="en-US" altLang="zh-CN" sz="5027" b="1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S</a:t>
            </a:r>
            <a:endParaRPr lang="zh-CN" altLang="en-US" sz="5027" b="1">
              <a:solidFill>
                <a:schemeClr val="tx1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5CA9846-6E3C-79EF-D774-E3604F83F479}"/>
              </a:ext>
            </a:extLst>
          </p:cNvPr>
          <p:cNvSpPr/>
          <p:nvPr/>
        </p:nvSpPr>
        <p:spPr>
          <a:xfrm>
            <a:off x="1036981" y="3259495"/>
            <a:ext cx="812473" cy="803466"/>
          </a:xfrm>
          <a:prstGeom prst="rect">
            <a:avLst/>
          </a:prstGeom>
          <a:solidFill>
            <a:schemeClr val="bg1"/>
          </a:solidFill>
          <a:ln w="14508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61" tIns="52230" rIns="104461" bIns="52230" rtlCol="0" anchor="ctr">
            <a:noAutofit/>
          </a:bodyPr>
          <a:lstStyle/>
          <a:p>
            <a:pPr algn="ctr"/>
            <a:endParaRPr lang="zh-CN" altLang="en-US" sz="5027" b="1">
              <a:solidFill>
                <a:schemeClr val="tx1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0504B6F-DB3B-3EBC-8E5E-E4C2D7DC0A71}"/>
              </a:ext>
            </a:extLst>
          </p:cNvPr>
          <p:cNvSpPr txBox="1"/>
          <p:nvPr/>
        </p:nvSpPr>
        <p:spPr>
          <a:xfrm>
            <a:off x="1138539" y="3281652"/>
            <a:ext cx="609356" cy="879009"/>
          </a:xfrm>
          <a:prstGeom prst="rect">
            <a:avLst/>
          </a:prstGeom>
          <a:noFill/>
          <a:effectLst/>
        </p:spPr>
        <p:txBody>
          <a:bodyPr wrap="square" lIns="104461" tIns="52230" rIns="104461" bIns="52230">
            <a:noAutofit/>
          </a:bodyPr>
          <a:lstStyle/>
          <a:p>
            <a:pPr algn="ctr"/>
            <a:r>
              <a:rPr lang="en-US" altLang="zh-CN" sz="5027" b="1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W</a:t>
            </a:r>
            <a:endParaRPr lang="zh-CN" altLang="en-US" sz="5027" b="1">
              <a:solidFill>
                <a:schemeClr val="tx1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A188730-EA09-21F7-A754-A042F793DD9E}"/>
              </a:ext>
            </a:extLst>
          </p:cNvPr>
          <p:cNvSpPr/>
          <p:nvPr/>
        </p:nvSpPr>
        <p:spPr>
          <a:xfrm>
            <a:off x="1036981" y="4372511"/>
            <a:ext cx="812473" cy="803466"/>
          </a:xfrm>
          <a:prstGeom prst="rect">
            <a:avLst/>
          </a:prstGeom>
          <a:solidFill>
            <a:schemeClr val="bg1"/>
          </a:solidFill>
          <a:ln w="14508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61" tIns="52230" rIns="104461" bIns="52230" rtlCol="0" anchor="ctr">
            <a:noAutofit/>
          </a:bodyPr>
          <a:lstStyle/>
          <a:p>
            <a:pPr algn="ctr"/>
            <a:endParaRPr lang="zh-CN" altLang="en-US" sz="5027" b="1">
              <a:solidFill>
                <a:schemeClr val="tx1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3DD1C16-75D4-597E-704D-0ED67EB7F1FC}"/>
              </a:ext>
            </a:extLst>
          </p:cNvPr>
          <p:cNvSpPr txBox="1"/>
          <p:nvPr/>
        </p:nvSpPr>
        <p:spPr>
          <a:xfrm>
            <a:off x="1138539" y="4394668"/>
            <a:ext cx="609356" cy="879009"/>
          </a:xfrm>
          <a:prstGeom prst="rect">
            <a:avLst/>
          </a:prstGeom>
          <a:noFill/>
          <a:effectLst/>
        </p:spPr>
        <p:txBody>
          <a:bodyPr wrap="square" lIns="104461" tIns="52230" rIns="104461" bIns="52230">
            <a:noAutofit/>
          </a:bodyPr>
          <a:lstStyle/>
          <a:p>
            <a:pPr algn="ctr"/>
            <a:r>
              <a:rPr lang="en-US" altLang="zh-CN" sz="5027" b="1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O</a:t>
            </a:r>
            <a:endParaRPr lang="zh-CN" altLang="en-US" sz="5027" b="1">
              <a:solidFill>
                <a:schemeClr val="tx1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0C3916D-D5E0-790E-57DC-B6F9FB5B44D0}"/>
              </a:ext>
            </a:extLst>
          </p:cNvPr>
          <p:cNvSpPr/>
          <p:nvPr/>
        </p:nvSpPr>
        <p:spPr>
          <a:xfrm>
            <a:off x="1036981" y="5485526"/>
            <a:ext cx="812473" cy="803466"/>
          </a:xfrm>
          <a:prstGeom prst="rect">
            <a:avLst/>
          </a:prstGeom>
          <a:solidFill>
            <a:schemeClr val="bg1"/>
          </a:solidFill>
          <a:ln w="14508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61" tIns="52230" rIns="104461" bIns="52230" rtlCol="0" anchor="ctr">
            <a:noAutofit/>
          </a:bodyPr>
          <a:lstStyle/>
          <a:p>
            <a:pPr algn="ctr"/>
            <a:endParaRPr lang="zh-CN" altLang="en-US" sz="5027" b="1">
              <a:solidFill>
                <a:schemeClr val="tx1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34B264D-8B92-3A3D-E744-732D38F44B5F}"/>
              </a:ext>
            </a:extLst>
          </p:cNvPr>
          <p:cNvSpPr txBox="1"/>
          <p:nvPr/>
        </p:nvSpPr>
        <p:spPr>
          <a:xfrm>
            <a:off x="1138539" y="5507683"/>
            <a:ext cx="609356" cy="879009"/>
          </a:xfrm>
          <a:prstGeom prst="rect">
            <a:avLst/>
          </a:prstGeom>
          <a:noFill/>
          <a:effectLst/>
        </p:spPr>
        <p:txBody>
          <a:bodyPr wrap="square" lIns="104461" tIns="52230" rIns="104461" bIns="52230">
            <a:noAutofit/>
          </a:bodyPr>
          <a:lstStyle/>
          <a:p>
            <a:pPr algn="ctr"/>
            <a:r>
              <a:rPr lang="en-US" altLang="zh-CN" sz="5027" b="1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T</a:t>
            </a:r>
            <a:endParaRPr lang="zh-CN" altLang="en-US" sz="5027" b="1">
              <a:solidFill>
                <a:schemeClr val="tx1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418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70494AD-D507-E05A-ACA9-9C2F45EFC800}"/>
              </a:ext>
            </a:extLst>
          </p:cNvPr>
          <p:cNvSpPr txBox="1"/>
          <p:nvPr/>
        </p:nvSpPr>
        <p:spPr>
          <a:xfrm>
            <a:off x="1183218" y="1145084"/>
            <a:ext cx="2149627" cy="441659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zh-CN" sz="28700" b="1" i="1" kern="100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2</a:t>
            </a:r>
            <a:endParaRPr lang="en-US" sz="28700" b="1" i="1" kern="100" dirty="0">
              <a:effectLst/>
              <a:latin typeface="思源宋体 CN" panose="02020400000000000000" pitchFamily="18" charset="-122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27B18B-F76C-3DE2-704E-7D82E3D043B7}"/>
              </a:ext>
            </a:extLst>
          </p:cNvPr>
          <p:cNvSpPr txBox="1"/>
          <p:nvPr/>
        </p:nvSpPr>
        <p:spPr>
          <a:xfrm>
            <a:off x="4001341" y="2182234"/>
            <a:ext cx="374607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5400" b="1">
                <a:ln>
                  <a:solidFill>
                    <a:schemeClr val="tx1"/>
                  </a:solidFill>
                </a:ln>
                <a:noFill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Part two</a:t>
            </a:r>
            <a:endParaRPr lang="zh-CN" altLang="zh-CN" sz="5400" b="1">
              <a:ln>
                <a:solidFill>
                  <a:schemeClr val="tx1"/>
                </a:solidFill>
              </a:ln>
              <a:noFill/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9AAF31-3E89-7721-DCD8-3B96C369BB0A}"/>
              </a:ext>
            </a:extLst>
          </p:cNvPr>
          <p:cNvSpPr txBox="1"/>
          <p:nvPr/>
        </p:nvSpPr>
        <p:spPr>
          <a:xfrm>
            <a:off x="3975941" y="2811010"/>
            <a:ext cx="7781663" cy="18620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1500" b="1">
                <a:solidFill>
                  <a:schemeClr val="tx1">
                    <a:lumMod val="95000"/>
                    <a:lumOff val="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执行策划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8B51FCE-3498-F709-510A-FD4296CD9955}"/>
              </a:ext>
            </a:extLst>
          </p:cNvPr>
          <p:cNvCxnSpPr>
            <a:cxnSpLocks/>
          </p:cNvCxnSpPr>
          <p:nvPr/>
        </p:nvCxnSpPr>
        <p:spPr>
          <a:xfrm>
            <a:off x="4092781" y="4614736"/>
            <a:ext cx="23209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0684CC0-ECE9-6A3A-7048-928265F607D6}"/>
              </a:ext>
            </a:extLst>
          </p:cNvPr>
          <p:cNvSpPr txBox="1"/>
          <p:nvPr/>
        </p:nvSpPr>
        <p:spPr>
          <a:xfrm>
            <a:off x="4001341" y="4712835"/>
            <a:ext cx="817884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b="0" i="0">
                <a:solidFill>
                  <a:srgbClr val="71777D"/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EXECUTION PLAN</a:t>
            </a:r>
          </a:p>
        </p:txBody>
      </p:sp>
    </p:spTree>
    <p:extLst>
      <p:ext uri="{BB962C8B-B14F-4D97-AF65-F5344CB8AC3E}">
        <p14:creationId xmlns:p14="http://schemas.microsoft.com/office/powerpoint/2010/main" val="87312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2657EDE5-ADE0-6122-0C22-B85094A363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836676"/>
              </p:ext>
            </p:extLst>
          </p:nvPr>
        </p:nvGraphicFramePr>
        <p:xfrm>
          <a:off x="3252250" y="1624521"/>
          <a:ext cx="8101221" cy="503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DBFDABC-1DFB-F986-52CD-F14383F66A7D}"/>
              </a:ext>
            </a:extLst>
          </p:cNvPr>
          <p:cNvCxnSpPr>
            <a:cxnSpLocks/>
          </p:cNvCxnSpPr>
          <p:nvPr/>
        </p:nvCxnSpPr>
        <p:spPr>
          <a:xfrm flipH="1" flipV="1">
            <a:off x="1032589" y="1757664"/>
            <a:ext cx="8630395" cy="903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9C2EC47E-AA32-999A-26D8-116A3676E7F4}"/>
              </a:ext>
            </a:extLst>
          </p:cNvPr>
          <p:cNvSpPr txBox="1"/>
          <p:nvPr/>
        </p:nvSpPr>
        <p:spPr>
          <a:xfrm>
            <a:off x="940313" y="1853636"/>
            <a:ext cx="559641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请在此添加您的正文内容所有内容都可以修改</a:t>
            </a:r>
            <a:endParaRPr lang="en-US" altLang="zh-CN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请在此添加您的正文内容所有内容都可以修改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请在此添加您的正文内容所有内容都可以修改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请在此添加您的正文内容所有内容都可以修改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6C18DB-37FD-B4A1-B19F-58A01A8068B7}"/>
              </a:ext>
            </a:extLst>
          </p:cNvPr>
          <p:cNvSpPr txBox="1"/>
          <p:nvPr/>
        </p:nvSpPr>
        <p:spPr>
          <a:xfrm>
            <a:off x="939746" y="724619"/>
            <a:ext cx="6104238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4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执行策划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1D24A1-E6F2-CC76-F491-836ABE2A77C7}"/>
              </a:ext>
            </a:extLst>
          </p:cNvPr>
          <p:cNvSpPr txBox="1"/>
          <p:nvPr/>
        </p:nvSpPr>
        <p:spPr>
          <a:xfrm>
            <a:off x="939746" y="1399905"/>
            <a:ext cx="817884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0" i="0">
                <a:solidFill>
                  <a:srgbClr val="71777D"/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此处可以输入本产品宣传的执行策划。</a:t>
            </a:r>
            <a:endParaRPr lang="en-US" altLang="zh-CN" b="0" i="0">
              <a:solidFill>
                <a:srgbClr val="71777D"/>
              </a:solidFill>
              <a:effectLst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4081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70494AD-D507-E05A-ACA9-9C2F45EFC800}"/>
              </a:ext>
            </a:extLst>
          </p:cNvPr>
          <p:cNvSpPr txBox="1"/>
          <p:nvPr/>
        </p:nvSpPr>
        <p:spPr>
          <a:xfrm>
            <a:off x="1183218" y="1145084"/>
            <a:ext cx="2149627" cy="441659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just"/>
            <a:r>
              <a:rPr lang="en-US" altLang="zh-CN" sz="28700" b="1" i="1" kern="100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Times New Roman" panose="02020603050405020304" pitchFamily="18" charset="0"/>
                <a:sym typeface="思源宋体 CN" panose="02020400000000000000" pitchFamily="18" charset="-122"/>
              </a:rPr>
              <a:t>3</a:t>
            </a:r>
            <a:endParaRPr lang="en-US" sz="28700" b="1" i="1" kern="100" dirty="0">
              <a:effectLst/>
              <a:latin typeface="思源宋体 CN" panose="02020400000000000000" pitchFamily="18" charset="-122"/>
              <a:ea typeface="思源宋体 CN" panose="02020400000000000000" pitchFamily="18" charset="-122"/>
              <a:cs typeface="Times New Roman" panose="02020603050405020304" pitchFamily="18" charset="0"/>
              <a:sym typeface="思源宋体 CN" panose="02020400000000000000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27B18B-F76C-3DE2-704E-7D82E3D043B7}"/>
              </a:ext>
            </a:extLst>
          </p:cNvPr>
          <p:cNvSpPr txBox="1"/>
          <p:nvPr/>
        </p:nvSpPr>
        <p:spPr>
          <a:xfrm>
            <a:off x="4001341" y="2182234"/>
            <a:ext cx="374607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kumimoji="0" lang="en-US" altLang="zh-CN" sz="54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noFill/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Part three</a:t>
            </a:r>
            <a:endParaRPr lang="zh-CN" altLang="zh-CN" sz="5400" b="1">
              <a:ln>
                <a:solidFill>
                  <a:schemeClr val="tx1"/>
                </a:solidFill>
              </a:ln>
              <a:noFill/>
              <a:effectLst/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9AAF31-3E89-7721-DCD8-3B96C369BB0A}"/>
              </a:ext>
            </a:extLst>
          </p:cNvPr>
          <p:cNvSpPr txBox="1"/>
          <p:nvPr/>
        </p:nvSpPr>
        <p:spPr>
          <a:xfrm>
            <a:off x="3975941" y="2811010"/>
            <a:ext cx="7781663" cy="18620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1500" b="1">
                <a:solidFill>
                  <a:schemeClr val="tx1">
                    <a:lumMod val="95000"/>
                    <a:lumOff val="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产品展示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8B51FCE-3498-F709-510A-FD4296CD9955}"/>
              </a:ext>
            </a:extLst>
          </p:cNvPr>
          <p:cNvCxnSpPr>
            <a:cxnSpLocks/>
          </p:cNvCxnSpPr>
          <p:nvPr/>
        </p:nvCxnSpPr>
        <p:spPr>
          <a:xfrm>
            <a:off x="4092781" y="4614736"/>
            <a:ext cx="23209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0684CC0-ECE9-6A3A-7048-928265F607D6}"/>
              </a:ext>
            </a:extLst>
          </p:cNvPr>
          <p:cNvSpPr txBox="1"/>
          <p:nvPr/>
        </p:nvSpPr>
        <p:spPr>
          <a:xfrm>
            <a:off x="4001341" y="4712835"/>
            <a:ext cx="817884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b="0" i="0">
                <a:solidFill>
                  <a:srgbClr val="71777D"/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Product display</a:t>
            </a:r>
          </a:p>
        </p:txBody>
      </p:sp>
    </p:spTree>
    <p:extLst>
      <p:ext uri="{BB962C8B-B14F-4D97-AF65-F5344CB8AC3E}">
        <p14:creationId xmlns:p14="http://schemas.microsoft.com/office/powerpoint/2010/main" val="72847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EC5C2493-20E8-133E-81B8-D1AEF0402858}"/>
              </a:ext>
            </a:extLst>
          </p:cNvPr>
          <p:cNvCxnSpPr>
            <a:cxnSpLocks/>
          </p:cNvCxnSpPr>
          <p:nvPr/>
        </p:nvCxnSpPr>
        <p:spPr>
          <a:xfrm flipH="1" flipV="1">
            <a:off x="557044" y="6163736"/>
            <a:ext cx="487902" cy="48790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6B0D2AA7-971D-5BC3-56E0-CDBD7638B2F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/>
          <a:stretch/>
        </p:blipFill>
        <p:spPr>
          <a:xfrm>
            <a:off x="4553719" y="2927689"/>
            <a:ext cx="3236183" cy="3394091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14A68B8F-C30E-DB8D-7A90-1CB4120DC2E4}"/>
              </a:ext>
            </a:extLst>
          </p:cNvPr>
          <p:cNvSpPr txBox="1"/>
          <p:nvPr/>
        </p:nvSpPr>
        <p:spPr>
          <a:xfrm>
            <a:off x="1149579" y="5497477"/>
            <a:ext cx="2985968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(</a:t>
            </a:r>
            <a:r>
              <a:rPr lang="zh-CN" altLang="en-US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产品名</a:t>
            </a:r>
            <a:r>
              <a:rPr lang="en-US" altLang="zh-CN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)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CE268C2-F97C-2566-8481-F4F75846FD58}"/>
              </a:ext>
            </a:extLst>
          </p:cNvPr>
          <p:cNvSpPr txBox="1"/>
          <p:nvPr/>
        </p:nvSpPr>
        <p:spPr>
          <a:xfrm>
            <a:off x="8205438" y="5497477"/>
            <a:ext cx="2985968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(</a:t>
            </a:r>
            <a:r>
              <a:rPr lang="zh-CN" altLang="en-US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产品名</a:t>
            </a:r>
            <a:r>
              <a:rPr lang="en-US" altLang="zh-CN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)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5C5CC2E-F2B6-8FA5-3640-74CDEA246FC3}"/>
              </a:ext>
            </a:extLst>
          </p:cNvPr>
          <p:cNvSpPr txBox="1"/>
          <p:nvPr/>
        </p:nvSpPr>
        <p:spPr>
          <a:xfrm>
            <a:off x="4676191" y="2333356"/>
            <a:ext cx="2985968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(</a:t>
            </a:r>
            <a:r>
              <a:rPr lang="zh-CN" altLang="en-US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产品名</a:t>
            </a:r>
            <a:r>
              <a:rPr lang="en-US" altLang="zh-CN" sz="32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)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229749A-8688-CC1E-EE01-7DFB1206E77D}"/>
              </a:ext>
            </a:extLst>
          </p:cNvPr>
          <p:cNvSpPr txBox="1"/>
          <p:nvPr/>
        </p:nvSpPr>
        <p:spPr>
          <a:xfrm>
            <a:off x="0" y="3614918"/>
            <a:ext cx="12192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altLang="zh-CN" sz="2400" b="1" spc="60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Product  display   Product  display   Product display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38F9F5E-A33E-8D16-991B-B7A8D53AE30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 b="22462"/>
          <a:stretch/>
        </p:blipFill>
        <p:spPr>
          <a:xfrm>
            <a:off x="1027107" y="2030976"/>
            <a:ext cx="3236183" cy="33940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4AF0FB4-1B7F-D7E9-7468-11F594425563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/>
          <a:stretch/>
        </p:blipFill>
        <p:spPr>
          <a:xfrm>
            <a:off x="8080331" y="2030976"/>
            <a:ext cx="3236183" cy="339409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01CAE99-572A-4921-D10D-EC07731D9908}"/>
              </a:ext>
            </a:extLst>
          </p:cNvPr>
          <p:cNvSpPr txBox="1"/>
          <p:nvPr/>
        </p:nvSpPr>
        <p:spPr>
          <a:xfrm>
            <a:off x="939746" y="724619"/>
            <a:ext cx="6104238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400" b="1"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产品展示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1D75D1-4F4D-4CA1-CFC4-EEBEA3F47594}"/>
              </a:ext>
            </a:extLst>
          </p:cNvPr>
          <p:cNvSpPr txBox="1"/>
          <p:nvPr/>
        </p:nvSpPr>
        <p:spPr>
          <a:xfrm>
            <a:off x="939746" y="1399905"/>
            <a:ext cx="817884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0" i="0">
                <a:solidFill>
                  <a:srgbClr val="71777D"/>
                </a:solidFill>
                <a:effectLst/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rPr>
              <a:t>下面可插入替换三张产品图片。</a:t>
            </a:r>
            <a:endParaRPr lang="en-US" altLang="zh-CN" b="0" i="0">
              <a:solidFill>
                <a:srgbClr val="71777D"/>
              </a:solidFill>
              <a:effectLst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1C42E4F-6D7A-F30D-4FE1-C2590E59B4B5}"/>
              </a:ext>
            </a:extLst>
          </p:cNvPr>
          <p:cNvCxnSpPr>
            <a:cxnSpLocks/>
          </p:cNvCxnSpPr>
          <p:nvPr/>
        </p:nvCxnSpPr>
        <p:spPr>
          <a:xfrm flipH="1" flipV="1">
            <a:off x="1032589" y="1757664"/>
            <a:ext cx="8630395" cy="903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36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D5781448-304D-B674-C0C0-C87253C2E434}"/>
              </a:ext>
            </a:extLst>
          </p:cNvPr>
          <p:cNvSpPr/>
          <p:nvPr/>
        </p:nvSpPr>
        <p:spPr>
          <a:xfrm rot="5400000">
            <a:off x="11643921" y="307251"/>
            <a:ext cx="259776" cy="259776"/>
          </a:xfrm>
          <a:prstGeom prst="ellipse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7240BE2A-8CA2-C48B-E108-88871D839B6F}"/>
              </a:ext>
            </a:extLst>
          </p:cNvPr>
          <p:cNvSpPr/>
          <p:nvPr/>
        </p:nvSpPr>
        <p:spPr>
          <a:xfrm rot="5400000">
            <a:off x="11643921" y="647216"/>
            <a:ext cx="259776" cy="259776"/>
          </a:xfrm>
          <a:prstGeom prst="ellipse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44393A47-551C-50F8-6BCB-03C54CD081A0}"/>
              </a:ext>
            </a:extLst>
          </p:cNvPr>
          <p:cNvSpPr/>
          <p:nvPr/>
        </p:nvSpPr>
        <p:spPr>
          <a:xfrm rot="5400000">
            <a:off x="11643921" y="987181"/>
            <a:ext cx="259776" cy="259776"/>
          </a:xfrm>
          <a:prstGeom prst="ellipse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D2217BEE-0D6E-73F7-5223-FFF3F939FA5D}"/>
              </a:ext>
            </a:extLst>
          </p:cNvPr>
          <p:cNvSpPr/>
          <p:nvPr/>
        </p:nvSpPr>
        <p:spPr>
          <a:xfrm rot="5400000">
            <a:off x="11643921" y="1327145"/>
            <a:ext cx="259776" cy="25977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8CCFF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67" name="平行四边形 66">
            <a:extLst>
              <a:ext uri="{FF2B5EF4-FFF2-40B4-BE49-F238E27FC236}">
                <a16:creationId xmlns:a16="http://schemas.microsoft.com/office/drawing/2014/main" id="{008EACA1-2989-C30B-DC1B-10A7E8C6DCAE}"/>
              </a:ext>
            </a:extLst>
          </p:cNvPr>
          <p:cNvSpPr/>
          <p:nvPr/>
        </p:nvSpPr>
        <p:spPr>
          <a:xfrm>
            <a:off x="557045" y="425527"/>
            <a:ext cx="601807" cy="118362"/>
          </a:xfrm>
          <a:prstGeom prst="parallelogram">
            <a:avLst>
              <a:gd name="adj" fmla="val 572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D9202C68-6ED0-EA45-1544-EBF81141DFAB}"/>
              </a:ext>
            </a:extLst>
          </p:cNvPr>
          <p:cNvCxnSpPr>
            <a:cxnSpLocks/>
          </p:cNvCxnSpPr>
          <p:nvPr/>
        </p:nvCxnSpPr>
        <p:spPr>
          <a:xfrm flipV="1">
            <a:off x="557045" y="549190"/>
            <a:ext cx="0" cy="4248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F0A9A8A1-1523-8E53-0421-449F104EC339}"/>
              </a:ext>
            </a:extLst>
          </p:cNvPr>
          <p:cNvCxnSpPr>
            <a:cxnSpLocks/>
          </p:cNvCxnSpPr>
          <p:nvPr/>
        </p:nvCxnSpPr>
        <p:spPr>
          <a:xfrm flipV="1">
            <a:off x="557045" y="5399901"/>
            <a:ext cx="0" cy="27593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8B13EB5D-9616-A767-76A9-739CC19CA995}"/>
              </a:ext>
            </a:extLst>
          </p:cNvPr>
          <p:cNvSpPr/>
          <p:nvPr/>
        </p:nvSpPr>
        <p:spPr>
          <a:xfrm>
            <a:off x="480845" y="524769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E3DCD57-7C5D-C6EB-CD69-059D4226E916}"/>
              </a:ext>
            </a:extLst>
          </p:cNvPr>
          <p:cNvSpPr/>
          <p:nvPr/>
        </p:nvSpPr>
        <p:spPr>
          <a:xfrm>
            <a:off x="480845" y="4784148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05CCB0F3-3052-A0F7-093C-235531976777}"/>
              </a:ext>
            </a:extLst>
          </p:cNvPr>
          <p:cNvCxnSpPr>
            <a:cxnSpLocks/>
          </p:cNvCxnSpPr>
          <p:nvPr/>
        </p:nvCxnSpPr>
        <p:spPr>
          <a:xfrm>
            <a:off x="1532847" y="6651638"/>
            <a:ext cx="9692900" cy="0"/>
          </a:xfrm>
          <a:prstGeom prst="line">
            <a:avLst/>
          </a:prstGeom>
          <a:ln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8" name="直角三角形 77">
            <a:extLst>
              <a:ext uri="{FF2B5EF4-FFF2-40B4-BE49-F238E27FC236}">
                <a16:creationId xmlns:a16="http://schemas.microsoft.com/office/drawing/2014/main" id="{977B634D-9823-04A7-2B9F-36798D40AD16}"/>
              </a:ext>
            </a:extLst>
          </p:cNvPr>
          <p:cNvSpPr/>
          <p:nvPr/>
        </p:nvSpPr>
        <p:spPr>
          <a:xfrm rot="10800000" flipH="1" flipV="1">
            <a:off x="557045" y="5851525"/>
            <a:ext cx="800114" cy="80011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ADDF9163-92B1-C8C4-6D81-666B377E41F9}"/>
              </a:ext>
            </a:extLst>
          </p:cNvPr>
          <p:cNvCxnSpPr>
            <a:cxnSpLocks/>
            <a:stCxn id="26" idx="4"/>
          </p:cNvCxnSpPr>
          <p:nvPr/>
        </p:nvCxnSpPr>
        <p:spPr>
          <a:xfrm flipH="1" flipV="1">
            <a:off x="1028700" y="425527"/>
            <a:ext cx="10615221" cy="116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直角三角形 2">
            <a:extLst>
              <a:ext uri="{FF2B5EF4-FFF2-40B4-BE49-F238E27FC236}">
                <a16:creationId xmlns:a16="http://schemas.microsoft.com/office/drawing/2014/main" id="{D3962EF6-5D71-60B2-8E72-0805693D373E}"/>
              </a:ext>
            </a:extLst>
          </p:cNvPr>
          <p:cNvSpPr/>
          <p:nvPr/>
        </p:nvSpPr>
        <p:spPr>
          <a:xfrm rot="10800000" flipV="1">
            <a:off x="11350851" y="6228681"/>
            <a:ext cx="422958" cy="422958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B226FE3-51FE-E827-424A-24D0EDBAB49E}"/>
              </a:ext>
            </a:extLst>
          </p:cNvPr>
          <p:cNvCxnSpPr>
            <a:cxnSpLocks/>
            <a:stCxn id="29" idx="6"/>
          </p:cNvCxnSpPr>
          <p:nvPr/>
        </p:nvCxnSpPr>
        <p:spPr>
          <a:xfrm>
            <a:off x="11773809" y="1586921"/>
            <a:ext cx="0" cy="451187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227B18B-F76C-3DE2-704E-7D82E3D043B7}"/>
              </a:ext>
            </a:extLst>
          </p:cNvPr>
          <p:cNvSpPr txBox="1"/>
          <p:nvPr/>
        </p:nvSpPr>
        <p:spPr>
          <a:xfrm>
            <a:off x="2181225" y="1697691"/>
            <a:ext cx="7829550" cy="24063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     努力是一种生活态度</a:t>
            </a:r>
            <a:r>
              <a:rPr lang="zh-CN" altLang="en-US" sz="3200" b="1">
                <a:solidFill>
                  <a:prstClr val="black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，所以无论什么时候，千万不可放纵自己，给自己找懒散和拖延的借口，对自己严格一点，时间长了努力便成为一种生活方式。</a:t>
            </a:r>
            <a:endParaRPr lang="zh-CN" altLang="zh-CN" sz="3200" b="1">
              <a:effectLst/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F54777B-8AA8-FFB1-5463-F5ECC68793BA}"/>
              </a:ext>
            </a:extLst>
          </p:cNvPr>
          <p:cNvSpPr txBox="1"/>
          <p:nvPr/>
        </p:nvSpPr>
        <p:spPr>
          <a:xfrm>
            <a:off x="7160716" y="5510426"/>
            <a:ext cx="3486852" cy="8365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>
                <a:solidFill>
                  <a:prstClr val="black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——</a:t>
            </a:r>
            <a:r>
              <a:rPr lang="zh-CN" altLang="en-US" sz="4400" b="1">
                <a:solidFill>
                  <a:prstClr val="black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某某名人</a:t>
            </a:r>
            <a:endParaRPr lang="zh-CN" altLang="zh-CN" sz="4400" b="1">
              <a:solidFill>
                <a:prstClr val="black"/>
              </a:solidFill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EC5C2493-20E8-133E-81B8-D1AEF0402858}"/>
              </a:ext>
            </a:extLst>
          </p:cNvPr>
          <p:cNvCxnSpPr>
            <a:cxnSpLocks/>
          </p:cNvCxnSpPr>
          <p:nvPr/>
        </p:nvCxnSpPr>
        <p:spPr>
          <a:xfrm flipH="1" flipV="1">
            <a:off x="557045" y="5675836"/>
            <a:ext cx="975802" cy="97580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6CBA9AAF-9035-82AE-6ED4-9455046BEB21}"/>
              </a:ext>
            </a:extLst>
          </p:cNvPr>
          <p:cNvCxnSpPr>
            <a:cxnSpLocks/>
          </p:cNvCxnSpPr>
          <p:nvPr/>
        </p:nvCxnSpPr>
        <p:spPr>
          <a:xfrm flipV="1">
            <a:off x="11220964" y="6098793"/>
            <a:ext cx="552845" cy="55284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C06ECDE1-3196-CCB6-EF30-2FB31BD5857A}"/>
              </a:ext>
            </a:extLst>
          </p:cNvPr>
          <p:cNvSpPr txBox="1"/>
          <p:nvPr/>
        </p:nvSpPr>
        <p:spPr>
          <a:xfrm>
            <a:off x="450663" y="1245148"/>
            <a:ext cx="1427514" cy="2646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9900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BFE5ED-0503-D294-CD0B-5CE9823C59FC}"/>
              </a:ext>
            </a:extLst>
          </p:cNvPr>
          <p:cNvSpPr txBox="1"/>
          <p:nvPr/>
        </p:nvSpPr>
        <p:spPr>
          <a:xfrm flipH="1" flipV="1">
            <a:off x="10313824" y="1944527"/>
            <a:ext cx="1427514" cy="2646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9900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170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aebzglx">
      <a:majorFont>
        <a:latin typeface="Cinzel" panose="020F0302020204030204"/>
        <a:ea typeface="Cinzel"/>
        <a:cs typeface=""/>
      </a:majorFont>
      <a:minorFont>
        <a:latin typeface="Cinzel" panose="020F0502020204030204"/>
        <a:ea typeface="Cinze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</TotalTime>
  <Words>414</Words>
  <Application>Microsoft Office PowerPoint</Application>
  <PresentationFormat>宽屏</PresentationFormat>
  <Paragraphs>81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Microsoft YaHei Light</vt:lpstr>
      <vt:lpstr>思源宋体 CN</vt:lpstr>
      <vt:lpstr>Arial</vt:lpstr>
      <vt:lpstr>Microsoft YaHei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</dc:creator>
  <cp:lastModifiedBy>Zhang</cp:lastModifiedBy>
  <cp:revision>62</cp:revision>
  <dcterms:created xsi:type="dcterms:W3CDTF">2022-08-17T08:36:02Z</dcterms:created>
  <dcterms:modified xsi:type="dcterms:W3CDTF">2022-08-26T14:59:24Z</dcterms:modified>
</cp:coreProperties>
</file>