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66" r:id="rId2"/>
    <p:sldId id="1797" r:id="rId3"/>
    <p:sldId id="1831" r:id="rId4"/>
    <p:sldId id="1832" r:id="rId5"/>
    <p:sldId id="1833" r:id="rId6"/>
    <p:sldId id="1834" r:id="rId7"/>
    <p:sldId id="1835" r:id="rId8"/>
    <p:sldId id="1836" r:id="rId9"/>
    <p:sldId id="1764" r:id="rId10"/>
    <p:sldId id="1726" r:id="rId11"/>
    <p:sldId id="300" r:id="rId12"/>
    <p:sldId id="307" r:id="rId13"/>
    <p:sldId id="310" r:id="rId14"/>
    <p:sldId id="309" r:id="rId15"/>
    <p:sldId id="1743" r:id="rId16"/>
    <p:sldId id="318" r:id="rId17"/>
    <p:sldId id="1825" r:id="rId18"/>
    <p:sldId id="1752" r:id="rId19"/>
    <p:sldId id="1770" r:id="rId20"/>
    <p:sldId id="1771" r:id="rId21"/>
    <p:sldId id="1772" r:id="rId22"/>
    <p:sldId id="1826" r:id="rId23"/>
    <p:sldId id="1780" r:id="rId24"/>
    <p:sldId id="1775" r:id="rId25"/>
    <p:sldId id="1837" r:id="rId26"/>
    <p:sldId id="1777" r:id="rId27"/>
    <p:sldId id="1778" r:id="rId28"/>
    <p:sldId id="1822" r:id="rId29"/>
    <p:sldId id="354" r:id="rId30"/>
    <p:sldId id="1758" r:id="rId31"/>
    <p:sldId id="349" r:id="rId32"/>
    <p:sldId id="305" r:id="rId33"/>
    <p:sldId id="326" r:id="rId34"/>
    <p:sldId id="366" r:id="rId35"/>
    <p:sldId id="368" r:id="rId36"/>
    <p:sldId id="638" r:id="rId37"/>
    <p:sldId id="1757" r:id="rId38"/>
    <p:sldId id="1756" r:id="rId39"/>
    <p:sldId id="367" r:id="rId40"/>
    <p:sldId id="365" r:id="rId41"/>
    <p:sldId id="1731" r:id="rId42"/>
    <p:sldId id="1781" r:id="rId43"/>
    <p:sldId id="1782" r:id="rId44"/>
    <p:sldId id="1783" r:id="rId45"/>
    <p:sldId id="1784" r:id="rId46"/>
    <p:sldId id="1746" r:id="rId47"/>
    <p:sldId id="355" r:id="rId48"/>
    <p:sldId id="356" r:id="rId49"/>
    <p:sldId id="1747" r:id="rId50"/>
    <p:sldId id="357" r:id="rId51"/>
    <p:sldId id="358" r:id="rId52"/>
    <p:sldId id="359" r:id="rId53"/>
    <p:sldId id="1749" r:id="rId54"/>
    <p:sldId id="293" r:id="rId55"/>
    <p:sldId id="1769" r:id="rId56"/>
    <p:sldId id="1787" r:id="rId57"/>
    <p:sldId id="1788" r:id="rId58"/>
    <p:sldId id="1785" r:id="rId59"/>
    <p:sldId id="352" r:id="rId60"/>
    <p:sldId id="363" r:id="rId61"/>
    <p:sldId id="369" r:id="rId62"/>
    <p:sldId id="1765" r:id="rId63"/>
    <p:sldId id="1768" r:id="rId64"/>
    <p:sldId id="260" r:id="rId65"/>
  </p:sldIdLst>
  <p:sldSz cx="12192000" cy="6858000"/>
  <p:notesSz cx="6858000" cy="9144000"/>
  <p:custDataLst>
    <p:tags r:id="rId6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731" userDrawn="1">
          <p15:clr>
            <a:srgbClr val="A4A3A4"/>
          </p15:clr>
        </p15:guide>
        <p15:guide id="4" orient="horz" pos="3702" userDrawn="1">
          <p15:clr>
            <a:srgbClr val="A4A3A4"/>
          </p15:clr>
        </p15:guide>
        <p15:guide id="6" pos="438" userDrawn="1">
          <p15:clr>
            <a:srgbClr val="A4A3A4"/>
          </p15:clr>
        </p15:guide>
        <p15:guide id="7" pos="551" userDrawn="1">
          <p15:clr>
            <a:srgbClr val="A4A3A4"/>
          </p15:clr>
        </p15:guide>
        <p15:guide id="8" pos="7242" userDrawn="1">
          <p15:clr>
            <a:srgbClr val="A4A3A4"/>
          </p15:clr>
        </p15:guide>
        <p15:guide id="9" pos="7129" userDrawn="1">
          <p15:clr>
            <a:srgbClr val="A4A3A4"/>
          </p15:clr>
        </p15:guide>
        <p15:guide id="13" pos="5496" userDrawn="1">
          <p15:clr>
            <a:srgbClr val="A4A3A4"/>
          </p15:clr>
        </p15:guide>
        <p15:guide id="15" orient="horz" pos="2160" userDrawn="1">
          <p15:clr>
            <a:srgbClr val="A4A3A4"/>
          </p15:clr>
        </p15:guide>
        <p15:guide id="16" orient="horz" pos="618" userDrawn="1">
          <p15:clr>
            <a:srgbClr val="A4A3A4"/>
          </p15:clr>
        </p15:guide>
        <p15:guide id="17" pos="2184" userDrawn="1">
          <p15:clr>
            <a:srgbClr val="A4A3A4"/>
          </p15:clr>
        </p15:guide>
        <p15:guide id="18" orient="horz" pos="358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BFE"/>
    <a:srgbClr val="FAFDFF"/>
    <a:srgbClr val="F7F8F8"/>
    <a:srgbClr val="FBFBFB"/>
    <a:srgbClr val="F9FCFE"/>
    <a:srgbClr val="FDFDFD"/>
    <a:srgbClr val="FEFEFE"/>
    <a:srgbClr val="D9D9D9"/>
    <a:srgbClr val="1480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EC251D-7777-4E97-8FAE-513AF67B03E7}" v="1" dt="2022-10-10T11:55:43.943"/>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06" autoAdjust="0"/>
    <p:restoredTop sz="96494" autoAdjust="0"/>
  </p:normalViewPr>
  <p:slideViewPr>
    <p:cSldViewPr snapToGrid="0">
      <p:cViewPr>
        <p:scale>
          <a:sx n="64" d="100"/>
          <a:sy n="64" d="100"/>
        </p:scale>
        <p:origin x="732" y="-40"/>
      </p:cViewPr>
      <p:guideLst>
        <p:guide pos="3840"/>
        <p:guide orient="horz" pos="731"/>
        <p:guide orient="horz" pos="3702"/>
        <p:guide pos="438"/>
        <p:guide pos="551"/>
        <p:guide pos="7242"/>
        <p:guide pos="7129"/>
        <p:guide pos="5496"/>
        <p:guide orient="horz" pos="2160"/>
        <p:guide orient="horz" pos="618"/>
        <p:guide pos="2184"/>
        <p:guide orient="horz" pos="3589"/>
      </p:guideLst>
    </p:cSldViewPr>
  </p:slideViewPr>
  <p:notesTextViewPr>
    <p:cViewPr>
      <p:scale>
        <a:sx n="1" d="1"/>
        <a:sy n="1" d="1"/>
      </p:scale>
      <p:origin x="0" y="0"/>
    </p:cViewPr>
  </p:notesTextViewPr>
  <p:sorterViewPr>
    <p:cViewPr>
      <p:scale>
        <a:sx n="75" d="100"/>
        <a:sy n="75" d="100"/>
      </p:scale>
      <p:origin x="0" y="-19814"/>
    </p:cViewPr>
  </p:sorterViewPr>
  <p:notesViewPr>
    <p:cSldViewPr snapToGrid="0" showGuides="1">
      <p:cViewPr varScale="1">
        <p:scale>
          <a:sx n="75" d="100"/>
          <a:sy n="75" d="100"/>
        </p:scale>
        <p:origin x="2472" y="6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leil Yi (Chinasoft Shanghai)" userId="c719b956-004a-4243-81dc-14be649b7814" providerId="ADAL" clId="{7BEC251D-7777-4E97-8FAE-513AF67B03E7}"/>
    <pc:docChg chg="custSel delSld modSld sldOrd delMainMaster delSection modSection">
      <pc:chgData name="Soleil Yi (Chinasoft Shanghai)" userId="c719b956-004a-4243-81dc-14be649b7814" providerId="ADAL" clId="{7BEC251D-7777-4E97-8FAE-513AF67B03E7}" dt="2022-10-10T11:56:56.204" v="82" actId="20577"/>
      <pc:docMkLst>
        <pc:docMk/>
      </pc:docMkLst>
      <pc:sldChg chg="ord modTransition">
        <pc:chgData name="Soleil Yi (Chinasoft Shanghai)" userId="c719b956-004a-4243-81dc-14be649b7814" providerId="ADAL" clId="{7BEC251D-7777-4E97-8FAE-513AF67B03E7}" dt="2022-10-10T11:54:53.430" v="38"/>
        <pc:sldMkLst>
          <pc:docMk/>
          <pc:sldMk cId="2459039785" sldId="260"/>
        </pc:sldMkLst>
      </pc:sldChg>
      <pc:sldChg chg="modSp mod modTransition">
        <pc:chgData name="Soleil Yi (Chinasoft Shanghai)" userId="c719b956-004a-4243-81dc-14be649b7814" providerId="ADAL" clId="{7BEC251D-7777-4E97-8FAE-513AF67B03E7}" dt="2022-10-10T11:53:51.176" v="16"/>
        <pc:sldMkLst>
          <pc:docMk/>
          <pc:sldMk cId="253685494" sldId="266"/>
        </pc:sldMkLst>
        <pc:spChg chg="mod">
          <ac:chgData name="Soleil Yi (Chinasoft Shanghai)" userId="c719b956-004a-4243-81dc-14be649b7814" providerId="ADAL" clId="{7BEC251D-7777-4E97-8FAE-513AF67B03E7}" dt="2022-10-10T11:53:51.176" v="16"/>
          <ac:spMkLst>
            <pc:docMk/>
            <pc:sldMk cId="253685494" sldId="266"/>
            <ac:spMk id="9" creationId="{C6ED176F-DCB1-4F32-93A6-56ECBAA311FD}"/>
          </ac:spMkLst>
        </pc:spChg>
      </pc:sldChg>
      <pc:sldChg chg="del modTransition">
        <pc:chgData name="Soleil Yi (Chinasoft Shanghai)" userId="c719b956-004a-4243-81dc-14be649b7814" providerId="ADAL" clId="{7BEC251D-7777-4E97-8FAE-513AF67B03E7}" dt="2022-10-10T11:56:11.529" v="58" actId="47"/>
        <pc:sldMkLst>
          <pc:docMk/>
          <pc:sldMk cId="1307889095" sldId="277"/>
        </pc:sldMkLst>
      </pc:sldChg>
      <pc:sldChg chg="del modTransition">
        <pc:chgData name="Soleil Yi (Chinasoft Shanghai)" userId="c719b956-004a-4243-81dc-14be649b7814" providerId="ADAL" clId="{7BEC251D-7777-4E97-8FAE-513AF67B03E7}" dt="2022-10-10T11:56:11.529" v="58" actId="47"/>
        <pc:sldMkLst>
          <pc:docMk/>
          <pc:sldMk cId="36515682" sldId="278"/>
        </pc:sldMkLst>
      </pc:sldChg>
      <pc:sldChg chg="del modTransition">
        <pc:chgData name="Soleil Yi (Chinasoft Shanghai)" userId="c719b956-004a-4243-81dc-14be649b7814" providerId="ADAL" clId="{7BEC251D-7777-4E97-8FAE-513AF67B03E7}" dt="2022-10-10T11:56:11.529" v="58" actId="47"/>
        <pc:sldMkLst>
          <pc:docMk/>
          <pc:sldMk cId="2937643653" sldId="280"/>
        </pc:sldMkLst>
      </pc:sldChg>
      <pc:sldChg chg="del modTransition">
        <pc:chgData name="Soleil Yi (Chinasoft Shanghai)" userId="c719b956-004a-4243-81dc-14be649b7814" providerId="ADAL" clId="{7BEC251D-7777-4E97-8FAE-513AF67B03E7}" dt="2022-10-10T11:56:11.529" v="58" actId="47"/>
        <pc:sldMkLst>
          <pc:docMk/>
          <pc:sldMk cId="2282739220" sldId="282"/>
        </pc:sldMkLst>
      </pc:sldChg>
      <pc:sldChg chg="del modTransition">
        <pc:chgData name="Soleil Yi (Chinasoft Shanghai)" userId="c719b956-004a-4243-81dc-14be649b7814" providerId="ADAL" clId="{7BEC251D-7777-4E97-8FAE-513AF67B03E7}" dt="2022-10-10T11:56:11.529" v="58" actId="47"/>
        <pc:sldMkLst>
          <pc:docMk/>
          <pc:sldMk cId="1819426015" sldId="283"/>
        </pc:sldMkLst>
      </pc:sldChg>
      <pc:sldChg chg="del modTransition">
        <pc:chgData name="Soleil Yi (Chinasoft Shanghai)" userId="c719b956-004a-4243-81dc-14be649b7814" providerId="ADAL" clId="{7BEC251D-7777-4E97-8FAE-513AF67B03E7}" dt="2022-10-10T11:56:11.529" v="58" actId="47"/>
        <pc:sldMkLst>
          <pc:docMk/>
          <pc:sldMk cId="1182389210" sldId="286"/>
        </pc:sldMkLst>
      </pc:sldChg>
      <pc:sldChg chg="del modTransition">
        <pc:chgData name="Soleil Yi (Chinasoft Shanghai)" userId="c719b956-004a-4243-81dc-14be649b7814" providerId="ADAL" clId="{7BEC251D-7777-4E97-8FAE-513AF67B03E7}" dt="2022-10-10T11:56:11.529" v="58" actId="47"/>
        <pc:sldMkLst>
          <pc:docMk/>
          <pc:sldMk cId="1950623523" sldId="290"/>
        </pc:sldMkLst>
      </pc:sldChg>
      <pc:sldChg chg="modTransition">
        <pc:chgData name="Soleil Yi (Chinasoft Shanghai)" userId="c719b956-004a-4243-81dc-14be649b7814" providerId="ADAL" clId="{7BEC251D-7777-4E97-8FAE-513AF67B03E7}" dt="2022-10-10T11:53:20.403" v="0"/>
        <pc:sldMkLst>
          <pc:docMk/>
          <pc:sldMk cId="2999180782" sldId="293"/>
        </pc:sldMkLst>
      </pc:sldChg>
      <pc:sldChg chg="del modTransition">
        <pc:chgData name="Soleil Yi (Chinasoft Shanghai)" userId="c719b956-004a-4243-81dc-14be649b7814" providerId="ADAL" clId="{7BEC251D-7777-4E97-8FAE-513AF67B03E7}" dt="2022-10-10T11:53:27.851" v="1" actId="18676"/>
        <pc:sldMkLst>
          <pc:docMk/>
          <pc:sldMk cId="297771862" sldId="297"/>
        </pc:sldMkLst>
      </pc:sldChg>
      <pc:sldChg chg="modTransition">
        <pc:chgData name="Soleil Yi (Chinasoft Shanghai)" userId="c719b956-004a-4243-81dc-14be649b7814" providerId="ADAL" clId="{7BEC251D-7777-4E97-8FAE-513AF67B03E7}" dt="2022-10-10T11:53:20.403" v="0"/>
        <pc:sldMkLst>
          <pc:docMk/>
          <pc:sldMk cId="1990763824" sldId="300"/>
        </pc:sldMkLst>
      </pc:sldChg>
      <pc:sldChg chg="modTransition">
        <pc:chgData name="Soleil Yi (Chinasoft Shanghai)" userId="c719b956-004a-4243-81dc-14be649b7814" providerId="ADAL" clId="{7BEC251D-7777-4E97-8FAE-513AF67B03E7}" dt="2022-10-10T11:53:20.403" v="0"/>
        <pc:sldMkLst>
          <pc:docMk/>
          <pc:sldMk cId="1268825238" sldId="305"/>
        </pc:sldMkLst>
      </pc:sldChg>
      <pc:sldChg chg="modTransition">
        <pc:chgData name="Soleil Yi (Chinasoft Shanghai)" userId="c719b956-004a-4243-81dc-14be649b7814" providerId="ADAL" clId="{7BEC251D-7777-4E97-8FAE-513AF67B03E7}" dt="2022-10-10T11:53:20.403" v="0"/>
        <pc:sldMkLst>
          <pc:docMk/>
          <pc:sldMk cId="2924345449" sldId="307"/>
        </pc:sldMkLst>
      </pc:sldChg>
      <pc:sldChg chg="modTransition">
        <pc:chgData name="Soleil Yi (Chinasoft Shanghai)" userId="c719b956-004a-4243-81dc-14be649b7814" providerId="ADAL" clId="{7BEC251D-7777-4E97-8FAE-513AF67B03E7}" dt="2022-10-10T11:53:20.403" v="0"/>
        <pc:sldMkLst>
          <pc:docMk/>
          <pc:sldMk cId="2586402831" sldId="309"/>
        </pc:sldMkLst>
      </pc:sldChg>
      <pc:sldChg chg="modTransition">
        <pc:chgData name="Soleil Yi (Chinasoft Shanghai)" userId="c719b956-004a-4243-81dc-14be649b7814" providerId="ADAL" clId="{7BEC251D-7777-4E97-8FAE-513AF67B03E7}" dt="2022-10-10T11:53:20.403" v="0"/>
        <pc:sldMkLst>
          <pc:docMk/>
          <pc:sldMk cId="23250101" sldId="310"/>
        </pc:sldMkLst>
      </pc:sldChg>
      <pc:sldChg chg="modTransition">
        <pc:chgData name="Soleil Yi (Chinasoft Shanghai)" userId="c719b956-004a-4243-81dc-14be649b7814" providerId="ADAL" clId="{7BEC251D-7777-4E97-8FAE-513AF67B03E7}" dt="2022-10-10T11:53:20.403" v="0"/>
        <pc:sldMkLst>
          <pc:docMk/>
          <pc:sldMk cId="4223810082" sldId="318"/>
        </pc:sldMkLst>
      </pc:sldChg>
      <pc:sldChg chg="modTransition">
        <pc:chgData name="Soleil Yi (Chinasoft Shanghai)" userId="c719b956-004a-4243-81dc-14be649b7814" providerId="ADAL" clId="{7BEC251D-7777-4E97-8FAE-513AF67B03E7}" dt="2022-10-10T11:53:20.403" v="0"/>
        <pc:sldMkLst>
          <pc:docMk/>
          <pc:sldMk cId="3981544311" sldId="326"/>
        </pc:sldMkLst>
      </pc:sldChg>
      <pc:sldChg chg="modTransition">
        <pc:chgData name="Soleil Yi (Chinasoft Shanghai)" userId="c719b956-004a-4243-81dc-14be649b7814" providerId="ADAL" clId="{7BEC251D-7777-4E97-8FAE-513AF67B03E7}" dt="2022-10-10T11:53:20.403" v="0"/>
        <pc:sldMkLst>
          <pc:docMk/>
          <pc:sldMk cId="960508932" sldId="349"/>
        </pc:sldMkLst>
      </pc:sldChg>
      <pc:sldChg chg="modTransition">
        <pc:chgData name="Soleil Yi (Chinasoft Shanghai)" userId="c719b956-004a-4243-81dc-14be649b7814" providerId="ADAL" clId="{7BEC251D-7777-4E97-8FAE-513AF67B03E7}" dt="2022-10-10T11:53:20.403" v="0"/>
        <pc:sldMkLst>
          <pc:docMk/>
          <pc:sldMk cId="2692515721" sldId="352"/>
        </pc:sldMkLst>
      </pc:sldChg>
      <pc:sldChg chg="modTransition">
        <pc:chgData name="Soleil Yi (Chinasoft Shanghai)" userId="c719b956-004a-4243-81dc-14be649b7814" providerId="ADAL" clId="{7BEC251D-7777-4E97-8FAE-513AF67B03E7}" dt="2022-10-10T11:53:20.403" v="0"/>
        <pc:sldMkLst>
          <pc:docMk/>
          <pc:sldMk cId="3184106339" sldId="354"/>
        </pc:sldMkLst>
      </pc:sldChg>
      <pc:sldChg chg="modTransition">
        <pc:chgData name="Soleil Yi (Chinasoft Shanghai)" userId="c719b956-004a-4243-81dc-14be649b7814" providerId="ADAL" clId="{7BEC251D-7777-4E97-8FAE-513AF67B03E7}" dt="2022-10-10T11:53:20.403" v="0"/>
        <pc:sldMkLst>
          <pc:docMk/>
          <pc:sldMk cId="4064565312" sldId="355"/>
        </pc:sldMkLst>
      </pc:sldChg>
      <pc:sldChg chg="modTransition">
        <pc:chgData name="Soleil Yi (Chinasoft Shanghai)" userId="c719b956-004a-4243-81dc-14be649b7814" providerId="ADAL" clId="{7BEC251D-7777-4E97-8FAE-513AF67B03E7}" dt="2022-10-10T11:53:20.403" v="0"/>
        <pc:sldMkLst>
          <pc:docMk/>
          <pc:sldMk cId="763716231" sldId="356"/>
        </pc:sldMkLst>
      </pc:sldChg>
      <pc:sldChg chg="modTransition">
        <pc:chgData name="Soleil Yi (Chinasoft Shanghai)" userId="c719b956-004a-4243-81dc-14be649b7814" providerId="ADAL" clId="{7BEC251D-7777-4E97-8FAE-513AF67B03E7}" dt="2022-10-10T11:53:20.403" v="0"/>
        <pc:sldMkLst>
          <pc:docMk/>
          <pc:sldMk cId="648810965" sldId="357"/>
        </pc:sldMkLst>
      </pc:sldChg>
      <pc:sldChg chg="modTransition">
        <pc:chgData name="Soleil Yi (Chinasoft Shanghai)" userId="c719b956-004a-4243-81dc-14be649b7814" providerId="ADAL" clId="{7BEC251D-7777-4E97-8FAE-513AF67B03E7}" dt="2022-10-10T11:53:20.403" v="0"/>
        <pc:sldMkLst>
          <pc:docMk/>
          <pc:sldMk cId="2993021533" sldId="358"/>
        </pc:sldMkLst>
      </pc:sldChg>
      <pc:sldChg chg="modTransition">
        <pc:chgData name="Soleil Yi (Chinasoft Shanghai)" userId="c719b956-004a-4243-81dc-14be649b7814" providerId="ADAL" clId="{7BEC251D-7777-4E97-8FAE-513AF67B03E7}" dt="2022-10-10T11:53:20.403" v="0"/>
        <pc:sldMkLst>
          <pc:docMk/>
          <pc:sldMk cId="2780638969" sldId="359"/>
        </pc:sldMkLst>
      </pc:sldChg>
      <pc:sldChg chg="modTransition">
        <pc:chgData name="Soleil Yi (Chinasoft Shanghai)" userId="c719b956-004a-4243-81dc-14be649b7814" providerId="ADAL" clId="{7BEC251D-7777-4E97-8FAE-513AF67B03E7}" dt="2022-10-10T11:53:20.403" v="0"/>
        <pc:sldMkLst>
          <pc:docMk/>
          <pc:sldMk cId="3442162651" sldId="363"/>
        </pc:sldMkLst>
      </pc:sldChg>
      <pc:sldChg chg="modSp mod modTransition">
        <pc:chgData name="Soleil Yi (Chinasoft Shanghai)" userId="c719b956-004a-4243-81dc-14be649b7814" providerId="ADAL" clId="{7BEC251D-7777-4E97-8FAE-513AF67B03E7}" dt="2022-10-10T11:56:56.204" v="82" actId="20577"/>
        <pc:sldMkLst>
          <pc:docMk/>
          <pc:sldMk cId="380968335" sldId="365"/>
        </pc:sldMkLst>
        <pc:spChg chg="mod">
          <ac:chgData name="Soleil Yi (Chinasoft Shanghai)" userId="c719b956-004a-4243-81dc-14be649b7814" providerId="ADAL" clId="{7BEC251D-7777-4E97-8FAE-513AF67B03E7}" dt="2022-10-10T11:56:44.877" v="62" actId="20577"/>
          <ac:spMkLst>
            <pc:docMk/>
            <pc:sldMk cId="380968335" sldId="365"/>
            <ac:spMk id="14" creationId="{42CB2C19-CC89-4E2F-B5B7-B4D6BF28F4C0}"/>
          </ac:spMkLst>
        </pc:spChg>
        <pc:spChg chg="mod">
          <ac:chgData name="Soleil Yi (Chinasoft Shanghai)" userId="c719b956-004a-4243-81dc-14be649b7814" providerId="ADAL" clId="{7BEC251D-7777-4E97-8FAE-513AF67B03E7}" dt="2022-10-10T11:56:46.898" v="66" actId="20577"/>
          <ac:spMkLst>
            <pc:docMk/>
            <pc:sldMk cId="380968335" sldId="365"/>
            <ac:spMk id="41" creationId="{EA19EBA0-4242-40B6-9EAD-FAAC786C730D}"/>
          </ac:spMkLst>
        </pc:spChg>
        <pc:spChg chg="mod">
          <ac:chgData name="Soleil Yi (Chinasoft Shanghai)" userId="c719b956-004a-4243-81dc-14be649b7814" providerId="ADAL" clId="{7BEC251D-7777-4E97-8FAE-513AF67B03E7}" dt="2022-10-10T11:56:50.293" v="72" actId="20577"/>
          <ac:spMkLst>
            <pc:docMk/>
            <pc:sldMk cId="380968335" sldId="365"/>
            <ac:spMk id="47" creationId="{444BFAEC-C648-43F7-8B5A-9EC31640B9FE}"/>
          </ac:spMkLst>
        </pc:spChg>
        <pc:spChg chg="mod">
          <ac:chgData name="Soleil Yi (Chinasoft Shanghai)" userId="c719b956-004a-4243-81dc-14be649b7814" providerId="ADAL" clId="{7BEC251D-7777-4E97-8FAE-513AF67B03E7}" dt="2022-10-10T11:56:53.954" v="78" actId="20577"/>
          <ac:spMkLst>
            <pc:docMk/>
            <pc:sldMk cId="380968335" sldId="365"/>
            <ac:spMk id="53" creationId="{C8B6D515-EEB4-48F9-ADFE-0C0DA4248FD0}"/>
          </ac:spMkLst>
        </pc:spChg>
        <pc:spChg chg="mod">
          <ac:chgData name="Soleil Yi (Chinasoft Shanghai)" userId="c719b956-004a-4243-81dc-14be649b7814" providerId="ADAL" clId="{7BEC251D-7777-4E97-8FAE-513AF67B03E7}" dt="2022-10-10T11:56:56.204" v="82" actId="20577"/>
          <ac:spMkLst>
            <pc:docMk/>
            <pc:sldMk cId="380968335" sldId="365"/>
            <ac:spMk id="59" creationId="{7459F143-EEF9-4140-9086-EB32DD56FF68}"/>
          </ac:spMkLst>
        </pc:spChg>
      </pc:sldChg>
      <pc:sldChg chg="modTransition">
        <pc:chgData name="Soleil Yi (Chinasoft Shanghai)" userId="c719b956-004a-4243-81dc-14be649b7814" providerId="ADAL" clId="{7BEC251D-7777-4E97-8FAE-513AF67B03E7}" dt="2022-10-10T11:53:20.403" v="0"/>
        <pc:sldMkLst>
          <pc:docMk/>
          <pc:sldMk cId="391534261" sldId="366"/>
        </pc:sldMkLst>
      </pc:sldChg>
      <pc:sldChg chg="modTransition">
        <pc:chgData name="Soleil Yi (Chinasoft Shanghai)" userId="c719b956-004a-4243-81dc-14be649b7814" providerId="ADAL" clId="{7BEC251D-7777-4E97-8FAE-513AF67B03E7}" dt="2022-10-10T11:53:20.403" v="0"/>
        <pc:sldMkLst>
          <pc:docMk/>
          <pc:sldMk cId="80815041" sldId="367"/>
        </pc:sldMkLst>
      </pc:sldChg>
      <pc:sldChg chg="modTransition">
        <pc:chgData name="Soleil Yi (Chinasoft Shanghai)" userId="c719b956-004a-4243-81dc-14be649b7814" providerId="ADAL" clId="{7BEC251D-7777-4E97-8FAE-513AF67B03E7}" dt="2022-10-10T11:53:20.403" v="0"/>
        <pc:sldMkLst>
          <pc:docMk/>
          <pc:sldMk cId="3995494343" sldId="368"/>
        </pc:sldMkLst>
      </pc:sldChg>
      <pc:sldChg chg="modTransition">
        <pc:chgData name="Soleil Yi (Chinasoft Shanghai)" userId="c719b956-004a-4243-81dc-14be649b7814" providerId="ADAL" clId="{7BEC251D-7777-4E97-8FAE-513AF67B03E7}" dt="2022-10-10T11:53:20.403" v="0"/>
        <pc:sldMkLst>
          <pc:docMk/>
          <pc:sldMk cId="856381385" sldId="369"/>
        </pc:sldMkLst>
      </pc:sldChg>
      <pc:sldChg chg="del modTransition">
        <pc:chgData name="Soleil Yi (Chinasoft Shanghai)" userId="c719b956-004a-4243-81dc-14be649b7814" providerId="ADAL" clId="{7BEC251D-7777-4E97-8FAE-513AF67B03E7}" dt="2022-10-10T11:54:15.345" v="34" actId="47"/>
        <pc:sldMkLst>
          <pc:docMk/>
          <pc:sldMk cId="2170862110" sldId="370"/>
        </pc:sldMkLst>
      </pc:sldChg>
      <pc:sldChg chg="del modTransition">
        <pc:chgData name="Soleil Yi (Chinasoft Shanghai)" userId="c719b956-004a-4243-81dc-14be649b7814" providerId="ADAL" clId="{7BEC251D-7777-4E97-8FAE-513AF67B03E7}" dt="2022-10-10T11:54:14.775" v="33" actId="47"/>
        <pc:sldMkLst>
          <pc:docMk/>
          <pc:sldMk cId="348294803" sldId="371"/>
        </pc:sldMkLst>
      </pc:sldChg>
      <pc:sldChg chg="del modTransition">
        <pc:chgData name="Soleil Yi (Chinasoft Shanghai)" userId="c719b956-004a-4243-81dc-14be649b7814" providerId="ADAL" clId="{7BEC251D-7777-4E97-8FAE-513AF67B03E7}" dt="2022-10-10T11:54:14.074" v="32" actId="47"/>
        <pc:sldMkLst>
          <pc:docMk/>
          <pc:sldMk cId="1165739716" sldId="372"/>
        </pc:sldMkLst>
      </pc:sldChg>
      <pc:sldChg chg="del modTransition">
        <pc:chgData name="Soleil Yi (Chinasoft Shanghai)" userId="c719b956-004a-4243-81dc-14be649b7814" providerId="ADAL" clId="{7BEC251D-7777-4E97-8FAE-513AF67B03E7}" dt="2022-10-10T11:54:09.316" v="30" actId="47"/>
        <pc:sldMkLst>
          <pc:docMk/>
          <pc:sldMk cId="3885331891" sldId="373"/>
        </pc:sldMkLst>
      </pc:sldChg>
      <pc:sldChg chg="modTransition">
        <pc:chgData name="Soleil Yi (Chinasoft Shanghai)" userId="c719b956-004a-4243-81dc-14be649b7814" providerId="ADAL" clId="{7BEC251D-7777-4E97-8FAE-513AF67B03E7}" dt="2022-10-10T11:53:20.403" v="0"/>
        <pc:sldMkLst>
          <pc:docMk/>
          <pc:sldMk cId="1579584977" sldId="638"/>
        </pc:sldMkLst>
      </pc:sldChg>
      <pc:sldChg chg="del modTransition">
        <pc:chgData name="Soleil Yi (Chinasoft Shanghai)" userId="c719b956-004a-4243-81dc-14be649b7814" providerId="ADAL" clId="{7BEC251D-7777-4E97-8FAE-513AF67B03E7}" dt="2022-10-10T11:53:56.858" v="17" actId="47"/>
        <pc:sldMkLst>
          <pc:docMk/>
          <pc:sldMk cId="2214058363" sldId="1725"/>
        </pc:sldMkLst>
      </pc:sldChg>
      <pc:sldChg chg="modTransition">
        <pc:chgData name="Soleil Yi (Chinasoft Shanghai)" userId="c719b956-004a-4243-81dc-14be649b7814" providerId="ADAL" clId="{7BEC251D-7777-4E97-8FAE-513AF67B03E7}" dt="2022-10-10T11:53:20.403" v="0"/>
        <pc:sldMkLst>
          <pc:docMk/>
          <pc:sldMk cId="3594619678" sldId="1726"/>
        </pc:sldMkLst>
      </pc:sldChg>
      <pc:sldChg chg="modTransition">
        <pc:chgData name="Soleil Yi (Chinasoft Shanghai)" userId="c719b956-004a-4243-81dc-14be649b7814" providerId="ADAL" clId="{7BEC251D-7777-4E97-8FAE-513AF67B03E7}" dt="2022-10-10T11:53:20.403" v="0"/>
        <pc:sldMkLst>
          <pc:docMk/>
          <pc:sldMk cId="1917875659" sldId="1731"/>
        </pc:sldMkLst>
      </pc:sldChg>
      <pc:sldChg chg="modTransition">
        <pc:chgData name="Soleil Yi (Chinasoft Shanghai)" userId="c719b956-004a-4243-81dc-14be649b7814" providerId="ADAL" clId="{7BEC251D-7777-4E97-8FAE-513AF67B03E7}" dt="2022-10-10T11:53:20.403" v="0"/>
        <pc:sldMkLst>
          <pc:docMk/>
          <pc:sldMk cId="1661257335" sldId="1743"/>
        </pc:sldMkLst>
      </pc:sldChg>
      <pc:sldChg chg="modTransition">
        <pc:chgData name="Soleil Yi (Chinasoft Shanghai)" userId="c719b956-004a-4243-81dc-14be649b7814" providerId="ADAL" clId="{7BEC251D-7777-4E97-8FAE-513AF67B03E7}" dt="2022-10-10T11:53:20.403" v="0"/>
        <pc:sldMkLst>
          <pc:docMk/>
          <pc:sldMk cId="180684213" sldId="1746"/>
        </pc:sldMkLst>
      </pc:sldChg>
      <pc:sldChg chg="modTransition">
        <pc:chgData name="Soleil Yi (Chinasoft Shanghai)" userId="c719b956-004a-4243-81dc-14be649b7814" providerId="ADAL" clId="{7BEC251D-7777-4E97-8FAE-513AF67B03E7}" dt="2022-10-10T11:53:20.403" v="0"/>
        <pc:sldMkLst>
          <pc:docMk/>
          <pc:sldMk cId="1937744096" sldId="1747"/>
        </pc:sldMkLst>
      </pc:sldChg>
      <pc:sldChg chg="modTransition">
        <pc:chgData name="Soleil Yi (Chinasoft Shanghai)" userId="c719b956-004a-4243-81dc-14be649b7814" providerId="ADAL" clId="{7BEC251D-7777-4E97-8FAE-513AF67B03E7}" dt="2022-10-10T11:53:20.403" v="0"/>
        <pc:sldMkLst>
          <pc:docMk/>
          <pc:sldMk cId="561547056" sldId="1749"/>
        </pc:sldMkLst>
      </pc:sldChg>
      <pc:sldChg chg="modTransition">
        <pc:chgData name="Soleil Yi (Chinasoft Shanghai)" userId="c719b956-004a-4243-81dc-14be649b7814" providerId="ADAL" clId="{7BEC251D-7777-4E97-8FAE-513AF67B03E7}" dt="2022-10-10T11:53:20.403" v="0"/>
        <pc:sldMkLst>
          <pc:docMk/>
          <pc:sldMk cId="2335040507" sldId="1752"/>
        </pc:sldMkLst>
      </pc:sldChg>
      <pc:sldChg chg="del modTransition">
        <pc:chgData name="Soleil Yi (Chinasoft Shanghai)" userId="c719b956-004a-4243-81dc-14be649b7814" providerId="ADAL" clId="{7BEC251D-7777-4E97-8FAE-513AF67B03E7}" dt="2022-10-10T11:56:01.301" v="57" actId="47"/>
        <pc:sldMkLst>
          <pc:docMk/>
          <pc:sldMk cId="2145505018" sldId="1755"/>
        </pc:sldMkLst>
      </pc:sldChg>
      <pc:sldChg chg="modTransition">
        <pc:chgData name="Soleil Yi (Chinasoft Shanghai)" userId="c719b956-004a-4243-81dc-14be649b7814" providerId="ADAL" clId="{7BEC251D-7777-4E97-8FAE-513AF67B03E7}" dt="2022-10-10T11:53:20.403" v="0"/>
        <pc:sldMkLst>
          <pc:docMk/>
          <pc:sldMk cId="3436277019" sldId="1756"/>
        </pc:sldMkLst>
      </pc:sldChg>
      <pc:sldChg chg="modTransition">
        <pc:chgData name="Soleil Yi (Chinasoft Shanghai)" userId="c719b956-004a-4243-81dc-14be649b7814" providerId="ADAL" clId="{7BEC251D-7777-4E97-8FAE-513AF67B03E7}" dt="2022-10-10T11:53:20.403" v="0"/>
        <pc:sldMkLst>
          <pc:docMk/>
          <pc:sldMk cId="3751372508" sldId="1757"/>
        </pc:sldMkLst>
      </pc:sldChg>
      <pc:sldChg chg="modTransition">
        <pc:chgData name="Soleil Yi (Chinasoft Shanghai)" userId="c719b956-004a-4243-81dc-14be649b7814" providerId="ADAL" clId="{7BEC251D-7777-4E97-8FAE-513AF67B03E7}" dt="2022-10-10T11:53:20.403" v="0"/>
        <pc:sldMkLst>
          <pc:docMk/>
          <pc:sldMk cId="4045702521" sldId="1758"/>
        </pc:sldMkLst>
      </pc:sldChg>
      <pc:sldChg chg="modTransition">
        <pc:chgData name="Soleil Yi (Chinasoft Shanghai)" userId="c719b956-004a-4243-81dc-14be649b7814" providerId="ADAL" clId="{7BEC251D-7777-4E97-8FAE-513AF67B03E7}" dt="2022-10-10T11:53:20.403" v="0"/>
        <pc:sldMkLst>
          <pc:docMk/>
          <pc:sldMk cId="3743322371" sldId="1764"/>
        </pc:sldMkLst>
      </pc:sldChg>
      <pc:sldChg chg="modTransition">
        <pc:chgData name="Soleil Yi (Chinasoft Shanghai)" userId="c719b956-004a-4243-81dc-14be649b7814" providerId="ADAL" clId="{7BEC251D-7777-4E97-8FAE-513AF67B03E7}" dt="2022-10-10T11:53:20.403" v="0"/>
        <pc:sldMkLst>
          <pc:docMk/>
          <pc:sldMk cId="3766385666" sldId="1765"/>
        </pc:sldMkLst>
      </pc:sldChg>
      <pc:sldChg chg="modTransition">
        <pc:chgData name="Soleil Yi (Chinasoft Shanghai)" userId="c719b956-004a-4243-81dc-14be649b7814" providerId="ADAL" clId="{7BEC251D-7777-4E97-8FAE-513AF67B03E7}" dt="2022-10-10T11:53:20.403" v="0"/>
        <pc:sldMkLst>
          <pc:docMk/>
          <pc:sldMk cId="1272237242" sldId="1768"/>
        </pc:sldMkLst>
      </pc:sldChg>
      <pc:sldChg chg="modTransition">
        <pc:chgData name="Soleil Yi (Chinasoft Shanghai)" userId="c719b956-004a-4243-81dc-14be649b7814" providerId="ADAL" clId="{7BEC251D-7777-4E97-8FAE-513AF67B03E7}" dt="2022-10-10T11:53:20.403" v="0"/>
        <pc:sldMkLst>
          <pc:docMk/>
          <pc:sldMk cId="3567975923" sldId="1769"/>
        </pc:sldMkLst>
      </pc:sldChg>
      <pc:sldChg chg="modTransition">
        <pc:chgData name="Soleil Yi (Chinasoft Shanghai)" userId="c719b956-004a-4243-81dc-14be649b7814" providerId="ADAL" clId="{7BEC251D-7777-4E97-8FAE-513AF67B03E7}" dt="2022-10-10T11:53:20.403" v="0"/>
        <pc:sldMkLst>
          <pc:docMk/>
          <pc:sldMk cId="1457964539" sldId="1770"/>
        </pc:sldMkLst>
      </pc:sldChg>
      <pc:sldChg chg="modTransition">
        <pc:chgData name="Soleil Yi (Chinasoft Shanghai)" userId="c719b956-004a-4243-81dc-14be649b7814" providerId="ADAL" clId="{7BEC251D-7777-4E97-8FAE-513AF67B03E7}" dt="2022-10-10T11:53:20.403" v="0"/>
        <pc:sldMkLst>
          <pc:docMk/>
          <pc:sldMk cId="515090609" sldId="1771"/>
        </pc:sldMkLst>
      </pc:sldChg>
      <pc:sldChg chg="modTransition">
        <pc:chgData name="Soleil Yi (Chinasoft Shanghai)" userId="c719b956-004a-4243-81dc-14be649b7814" providerId="ADAL" clId="{7BEC251D-7777-4E97-8FAE-513AF67B03E7}" dt="2022-10-10T11:53:20.403" v="0"/>
        <pc:sldMkLst>
          <pc:docMk/>
          <pc:sldMk cId="3116721365" sldId="1772"/>
        </pc:sldMkLst>
      </pc:sldChg>
      <pc:sldChg chg="modTransition">
        <pc:chgData name="Soleil Yi (Chinasoft Shanghai)" userId="c719b956-004a-4243-81dc-14be649b7814" providerId="ADAL" clId="{7BEC251D-7777-4E97-8FAE-513AF67B03E7}" dt="2022-10-10T11:53:20.403" v="0"/>
        <pc:sldMkLst>
          <pc:docMk/>
          <pc:sldMk cId="2982288220" sldId="1775"/>
        </pc:sldMkLst>
      </pc:sldChg>
      <pc:sldChg chg="modTransition">
        <pc:chgData name="Soleil Yi (Chinasoft Shanghai)" userId="c719b956-004a-4243-81dc-14be649b7814" providerId="ADAL" clId="{7BEC251D-7777-4E97-8FAE-513AF67B03E7}" dt="2022-10-10T11:53:20.403" v="0"/>
        <pc:sldMkLst>
          <pc:docMk/>
          <pc:sldMk cId="2522834225" sldId="1777"/>
        </pc:sldMkLst>
      </pc:sldChg>
      <pc:sldChg chg="modTransition">
        <pc:chgData name="Soleil Yi (Chinasoft Shanghai)" userId="c719b956-004a-4243-81dc-14be649b7814" providerId="ADAL" clId="{7BEC251D-7777-4E97-8FAE-513AF67B03E7}" dt="2022-10-10T11:53:20.403" v="0"/>
        <pc:sldMkLst>
          <pc:docMk/>
          <pc:sldMk cId="41433922" sldId="1778"/>
        </pc:sldMkLst>
      </pc:sldChg>
      <pc:sldChg chg="modTransition">
        <pc:chgData name="Soleil Yi (Chinasoft Shanghai)" userId="c719b956-004a-4243-81dc-14be649b7814" providerId="ADAL" clId="{7BEC251D-7777-4E97-8FAE-513AF67B03E7}" dt="2022-10-10T11:53:20.403" v="0"/>
        <pc:sldMkLst>
          <pc:docMk/>
          <pc:sldMk cId="3410981672" sldId="1780"/>
        </pc:sldMkLst>
      </pc:sldChg>
      <pc:sldChg chg="modTransition">
        <pc:chgData name="Soleil Yi (Chinasoft Shanghai)" userId="c719b956-004a-4243-81dc-14be649b7814" providerId="ADAL" clId="{7BEC251D-7777-4E97-8FAE-513AF67B03E7}" dt="2022-10-10T11:53:20.403" v="0"/>
        <pc:sldMkLst>
          <pc:docMk/>
          <pc:sldMk cId="2564079585" sldId="1781"/>
        </pc:sldMkLst>
      </pc:sldChg>
      <pc:sldChg chg="modTransition">
        <pc:chgData name="Soleil Yi (Chinasoft Shanghai)" userId="c719b956-004a-4243-81dc-14be649b7814" providerId="ADAL" clId="{7BEC251D-7777-4E97-8FAE-513AF67B03E7}" dt="2022-10-10T11:53:20.403" v="0"/>
        <pc:sldMkLst>
          <pc:docMk/>
          <pc:sldMk cId="3701640598" sldId="1782"/>
        </pc:sldMkLst>
      </pc:sldChg>
      <pc:sldChg chg="modTransition">
        <pc:chgData name="Soleil Yi (Chinasoft Shanghai)" userId="c719b956-004a-4243-81dc-14be649b7814" providerId="ADAL" clId="{7BEC251D-7777-4E97-8FAE-513AF67B03E7}" dt="2022-10-10T11:53:20.403" v="0"/>
        <pc:sldMkLst>
          <pc:docMk/>
          <pc:sldMk cId="856822883" sldId="1783"/>
        </pc:sldMkLst>
      </pc:sldChg>
      <pc:sldChg chg="modTransition">
        <pc:chgData name="Soleil Yi (Chinasoft Shanghai)" userId="c719b956-004a-4243-81dc-14be649b7814" providerId="ADAL" clId="{7BEC251D-7777-4E97-8FAE-513AF67B03E7}" dt="2022-10-10T11:53:20.403" v="0"/>
        <pc:sldMkLst>
          <pc:docMk/>
          <pc:sldMk cId="3444901646" sldId="1784"/>
        </pc:sldMkLst>
      </pc:sldChg>
      <pc:sldChg chg="modTransition">
        <pc:chgData name="Soleil Yi (Chinasoft Shanghai)" userId="c719b956-004a-4243-81dc-14be649b7814" providerId="ADAL" clId="{7BEC251D-7777-4E97-8FAE-513AF67B03E7}" dt="2022-10-10T11:53:20.403" v="0"/>
        <pc:sldMkLst>
          <pc:docMk/>
          <pc:sldMk cId="4092591302" sldId="1785"/>
        </pc:sldMkLst>
      </pc:sldChg>
      <pc:sldChg chg="modTransition">
        <pc:chgData name="Soleil Yi (Chinasoft Shanghai)" userId="c719b956-004a-4243-81dc-14be649b7814" providerId="ADAL" clId="{7BEC251D-7777-4E97-8FAE-513AF67B03E7}" dt="2022-10-10T11:53:20.403" v="0"/>
        <pc:sldMkLst>
          <pc:docMk/>
          <pc:sldMk cId="3584733498" sldId="1787"/>
        </pc:sldMkLst>
      </pc:sldChg>
      <pc:sldChg chg="modTransition">
        <pc:chgData name="Soleil Yi (Chinasoft Shanghai)" userId="c719b956-004a-4243-81dc-14be649b7814" providerId="ADAL" clId="{7BEC251D-7777-4E97-8FAE-513AF67B03E7}" dt="2022-10-10T11:53:20.403" v="0"/>
        <pc:sldMkLst>
          <pc:docMk/>
          <pc:sldMk cId="1457399305" sldId="1788"/>
        </pc:sldMkLst>
      </pc:sldChg>
      <pc:sldChg chg="addSp delSp modSp del mod modTransition">
        <pc:chgData name="Soleil Yi (Chinasoft Shanghai)" userId="c719b956-004a-4243-81dc-14be649b7814" providerId="ADAL" clId="{7BEC251D-7777-4E97-8FAE-513AF67B03E7}" dt="2022-10-10T11:56:01.301" v="57" actId="47"/>
        <pc:sldMkLst>
          <pc:docMk/>
          <pc:sldMk cId="2808021125" sldId="1795"/>
        </pc:sldMkLst>
        <pc:spChg chg="add mod">
          <ac:chgData name="Soleil Yi (Chinasoft Shanghai)" userId="c719b956-004a-4243-81dc-14be649b7814" providerId="ADAL" clId="{7BEC251D-7777-4E97-8FAE-513AF67B03E7}" dt="2022-10-10T11:55:43.943" v="55"/>
          <ac:spMkLst>
            <pc:docMk/>
            <pc:sldMk cId="2808021125" sldId="1795"/>
            <ac:spMk id="2" creationId="{CE5CEDA8-CE43-9AD4-68FB-69D41A9E6D80}"/>
          </ac:spMkLst>
        </pc:spChg>
        <pc:spChg chg="add mod">
          <ac:chgData name="Soleil Yi (Chinasoft Shanghai)" userId="c719b956-004a-4243-81dc-14be649b7814" providerId="ADAL" clId="{7BEC251D-7777-4E97-8FAE-513AF67B03E7}" dt="2022-10-10T11:55:43.943" v="55"/>
          <ac:spMkLst>
            <pc:docMk/>
            <pc:sldMk cId="2808021125" sldId="1795"/>
            <ac:spMk id="3" creationId="{A59C3D79-C752-51C0-79C4-3981888B8958}"/>
          </ac:spMkLst>
        </pc:spChg>
        <pc:spChg chg="del mod">
          <ac:chgData name="Soleil Yi (Chinasoft Shanghai)" userId="c719b956-004a-4243-81dc-14be649b7814" providerId="ADAL" clId="{7BEC251D-7777-4E97-8FAE-513AF67B03E7}" dt="2022-10-10T11:55:37.283" v="54" actId="478"/>
          <ac:spMkLst>
            <pc:docMk/>
            <pc:sldMk cId="2808021125" sldId="1795"/>
            <ac:spMk id="8" creationId="{243EE5F9-4DDF-4535-9B19-BE004919E36F}"/>
          </ac:spMkLst>
        </pc:spChg>
        <pc:spChg chg="del">
          <ac:chgData name="Soleil Yi (Chinasoft Shanghai)" userId="c719b956-004a-4243-81dc-14be649b7814" providerId="ADAL" clId="{7BEC251D-7777-4E97-8FAE-513AF67B03E7}" dt="2022-10-10T11:55:37.283" v="54" actId="478"/>
          <ac:spMkLst>
            <pc:docMk/>
            <pc:sldMk cId="2808021125" sldId="1795"/>
            <ac:spMk id="12" creationId="{EB6BA790-84E0-4CE8-8666-E9D7E7F42CD3}"/>
          </ac:spMkLst>
        </pc:spChg>
      </pc:sldChg>
      <pc:sldChg chg="del modTransition">
        <pc:chgData name="Soleil Yi (Chinasoft Shanghai)" userId="c719b956-004a-4243-81dc-14be649b7814" providerId="ADAL" clId="{7BEC251D-7777-4E97-8FAE-513AF67B03E7}" dt="2022-10-10T11:55:51.776" v="56" actId="47"/>
        <pc:sldMkLst>
          <pc:docMk/>
          <pc:sldMk cId="3228323368" sldId="1796"/>
        </pc:sldMkLst>
      </pc:sldChg>
      <pc:sldChg chg="modTransition">
        <pc:chgData name="Soleil Yi (Chinasoft Shanghai)" userId="c719b956-004a-4243-81dc-14be649b7814" providerId="ADAL" clId="{7BEC251D-7777-4E97-8FAE-513AF67B03E7}" dt="2022-10-10T11:53:20.403" v="0"/>
        <pc:sldMkLst>
          <pc:docMk/>
          <pc:sldMk cId="476407393" sldId="1797"/>
        </pc:sldMkLst>
      </pc:sldChg>
      <pc:sldChg chg="modSp del mod modTransition">
        <pc:chgData name="Soleil Yi (Chinasoft Shanghai)" userId="c719b956-004a-4243-81dc-14be649b7814" providerId="ADAL" clId="{7BEC251D-7777-4E97-8FAE-513AF67B03E7}" dt="2022-10-10T11:56:01.301" v="57" actId="47"/>
        <pc:sldMkLst>
          <pc:docMk/>
          <pc:sldMk cId="2840867436" sldId="1812"/>
        </pc:sldMkLst>
        <pc:spChg chg="mod">
          <ac:chgData name="Soleil Yi (Chinasoft Shanghai)" userId="c719b956-004a-4243-81dc-14be649b7814" providerId="ADAL" clId="{7BEC251D-7777-4E97-8FAE-513AF67B03E7}" dt="2022-10-10T11:55:16.382" v="49" actId="14100"/>
          <ac:spMkLst>
            <pc:docMk/>
            <pc:sldMk cId="2840867436" sldId="1812"/>
            <ac:spMk id="8" creationId="{243EE5F9-4DDF-4535-9B19-BE004919E36F}"/>
          </ac:spMkLst>
        </pc:spChg>
        <pc:spChg chg="mod">
          <ac:chgData name="Soleil Yi (Chinasoft Shanghai)" userId="c719b956-004a-4243-81dc-14be649b7814" providerId="ADAL" clId="{7BEC251D-7777-4E97-8FAE-513AF67B03E7}" dt="2022-10-10T11:55:25.172" v="51" actId="14100"/>
          <ac:spMkLst>
            <pc:docMk/>
            <pc:sldMk cId="2840867436" sldId="1812"/>
            <ac:spMk id="12" creationId="{EB6BA790-84E0-4CE8-8666-E9D7E7F42CD3}"/>
          </ac:spMkLst>
        </pc:spChg>
      </pc:sldChg>
      <pc:sldChg chg="del modTransition">
        <pc:chgData name="Soleil Yi (Chinasoft Shanghai)" userId="c719b956-004a-4243-81dc-14be649b7814" providerId="ADAL" clId="{7BEC251D-7777-4E97-8FAE-513AF67B03E7}" dt="2022-10-10T11:54:13.144" v="31" actId="47"/>
        <pc:sldMkLst>
          <pc:docMk/>
          <pc:sldMk cId="2851940611" sldId="1813"/>
        </pc:sldMkLst>
      </pc:sldChg>
      <pc:sldChg chg="del modTransition">
        <pc:chgData name="Soleil Yi (Chinasoft Shanghai)" userId="c719b956-004a-4243-81dc-14be649b7814" providerId="ADAL" clId="{7BEC251D-7777-4E97-8FAE-513AF67B03E7}" dt="2022-10-10T11:54:07.115" v="27" actId="47"/>
        <pc:sldMkLst>
          <pc:docMk/>
          <pc:sldMk cId="1554931830" sldId="1814"/>
        </pc:sldMkLst>
      </pc:sldChg>
      <pc:sldChg chg="del modTransition">
        <pc:chgData name="Soleil Yi (Chinasoft Shanghai)" userId="c719b956-004a-4243-81dc-14be649b7814" providerId="ADAL" clId="{7BEC251D-7777-4E97-8FAE-513AF67B03E7}" dt="2022-10-10T11:54:06.753" v="26" actId="47"/>
        <pc:sldMkLst>
          <pc:docMk/>
          <pc:sldMk cId="30414325" sldId="1815"/>
        </pc:sldMkLst>
      </pc:sldChg>
      <pc:sldChg chg="del modTransition">
        <pc:chgData name="Soleil Yi (Chinasoft Shanghai)" userId="c719b956-004a-4243-81dc-14be649b7814" providerId="ADAL" clId="{7BEC251D-7777-4E97-8FAE-513AF67B03E7}" dt="2022-10-10T11:54:08.897" v="29" actId="47"/>
        <pc:sldMkLst>
          <pc:docMk/>
          <pc:sldMk cId="617970585" sldId="1816"/>
        </pc:sldMkLst>
      </pc:sldChg>
      <pc:sldChg chg="del modTransition">
        <pc:chgData name="Soleil Yi (Chinasoft Shanghai)" userId="c719b956-004a-4243-81dc-14be649b7814" providerId="ADAL" clId="{7BEC251D-7777-4E97-8FAE-513AF67B03E7}" dt="2022-10-10T11:54:08.220" v="28" actId="47"/>
        <pc:sldMkLst>
          <pc:docMk/>
          <pc:sldMk cId="3986517812" sldId="1817"/>
        </pc:sldMkLst>
      </pc:sldChg>
      <pc:sldChg chg="del modTransition">
        <pc:chgData name="Soleil Yi (Chinasoft Shanghai)" userId="c719b956-004a-4243-81dc-14be649b7814" providerId="ADAL" clId="{7BEC251D-7777-4E97-8FAE-513AF67B03E7}" dt="2022-10-10T11:54:06.245" v="25" actId="47"/>
        <pc:sldMkLst>
          <pc:docMk/>
          <pc:sldMk cId="2720731249" sldId="1818"/>
        </pc:sldMkLst>
      </pc:sldChg>
      <pc:sldChg chg="del modTransition">
        <pc:chgData name="Soleil Yi (Chinasoft Shanghai)" userId="c719b956-004a-4243-81dc-14be649b7814" providerId="ADAL" clId="{7BEC251D-7777-4E97-8FAE-513AF67B03E7}" dt="2022-10-10T11:54:05.412" v="23" actId="47"/>
        <pc:sldMkLst>
          <pc:docMk/>
          <pc:sldMk cId="1139559414" sldId="1819"/>
        </pc:sldMkLst>
      </pc:sldChg>
      <pc:sldChg chg="del modTransition">
        <pc:chgData name="Soleil Yi (Chinasoft Shanghai)" userId="c719b956-004a-4243-81dc-14be649b7814" providerId="ADAL" clId="{7BEC251D-7777-4E97-8FAE-513AF67B03E7}" dt="2022-10-10T11:54:04.480" v="21" actId="47"/>
        <pc:sldMkLst>
          <pc:docMk/>
          <pc:sldMk cId="1025641288" sldId="1820"/>
        </pc:sldMkLst>
      </pc:sldChg>
      <pc:sldChg chg="modTransition">
        <pc:chgData name="Soleil Yi (Chinasoft Shanghai)" userId="c719b956-004a-4243-81dc-14be649b7814" providerId="ADAL" clId="{7BEC251D-7777-4E97-8FAE-513AF67B03E7}" dt="2022-10-10T11:53:20.403" v="0"/>
        <pc:sldMkLst>
          <pc:docMk/>
          <pc:sldMk cId="1605733733" sldId="1822"/>
        </pc:sldMkLst>
      </pc:sldChg>
      <pc:sldChg chg="del modTransition">
        <pc:chgData name="Soleil Yi (Chinasoft Shanghai)" userId="c719b956-004a-4243-81dc-14be649b7814" providerId="ADAL" clId="{7BEC251D-7777-4E97-8FAE-513AF67B03E7}" dt="2022-10-10T11:53:59.513" v="18" actId="47"/>
        <pc:sldMkLst>
          <pc:docMk/>
          <pc:sldMk cId="1968966402" sldId="1823"/>
        </pc:sldMkLst>
      </pc:sldChg>
      <pc:sldChg chg="del modTransition">
        <pc:chgData name="Soleil Yi (Chinasoft Shanghai)" userId="c719b956-004a-4243-81dc-14be649b7814" providerId="ADAL" clId="{7BEC251D-7777-4E97-8FAE-513AF67B03E7}" dt="2022-10-10T11:54:02.338" v="19" actId="47"/>
        <pc:sldMkLst>
          <pc:docMk/>
          <pc:sldMk cId="1487146040" sldId="1824"/>
        </pc:sldMkLst>
      </pc:sldChg>
      <pc:sldChg chg="modTransition">
        <pc:chgData name="Soleil Yi (Chinasoft Shanghai)" userId="c719b956-004a-4243-81dc-14be649b7814" providerId="ADAL" clId="{7BEC251D-7777-4E97-8FAE-513AF67B03E7}" dt="2022-10-10T11:53:20.403" v="0"/>
        <pc:sldMkLst>
          <pc:docMk/>
          <pc:sldMk cId="3441421924" sldId="1825"/>
        </pc:sldMkLst>
      </pc:sldChg>
      <pc:sldChg chg="modTransition">
        <pc:chgData name="Soleil Yi (Chinasoft Shanghai)" userId="c719b956-004a-4243-81dc-14be649b7814" providerId="ADAL" clId="{7BEC251D-7777-4E97-8FAE-513AF67B03E7}" dt="2022-10-10T11:53:20.403" v="0"/>
        <pc:sldMkLst>
          <pc:docMk/>
          <pc:sldMk cId="1115348911" sldId="1826"/>
        </pc:sldMkLst>
      </pc:sldChg>
      <pc:sldChg chg="del modTransition">
        <pc:chgData name="Soleil Yi (Chinasoft Shanghai)" userId="c719b956-004a-4243-81dc-14be649b7814" providerId="ADAL" clId="{7BEC251D-7777-4E97-8FAE-513AF67B03E7}" dt="2022-10-10T11:54:05.924" v="24" actId="47"/>
        <pc:sldMkLst>
          <pc:docMk/>
          <pc:sldMk cId="649494023" sldId="1827"/>
        </pc:sldMkLst>
      </pc:sldChg>
      <pc:sldChg chg="del modTransition">
        <pc:chgData name="Soleil Yi (Chinasoft Shanghai)" userId="c719b956-004a-4243-81dc-14be649b7814" providerId="ADAL" clId="{7BEC251D-7777-4E97-8FAE-513AF67B03E7}" dt="2022-10-10T11:54:04.994" v="22" actId="47"/>
        <pc:sldMkLst>
          <pc:docMk/>
          <pc:sldMk cId="1824352584" sldId="1829"/>
        </pc:sldMkLst>
      </pc:sldChg>
      <pc:sldChg chg="del modTransition">
        <pc:chgData name="Soleil Yi (Chinasoft Shanghai)" userId="c719b956-004a-4243-81dc-14be649b7814" providerId="ADAL" clId="{7BEC251D-7777-4E97-8FAE-513AF67B03E7}" dt="2022-10-10T11:54:03.491" v="20" actId="47"/>
        <pc:sldMkLst>
          <pc:docMk/>
          <pc:sldMk cId="4253771008" sldId="1830"/>
        </pc:sldMkLst>
      </pc:sldChg>
      <pc:sldChg chg="modTransition">
        <pc:chgData name="Soleil Yi (Chinasoft Shanghai)" userId="c719b956-004a-4243-81dc-14be649b7814" providerId="ADAL" clId="{7BEC251D-7777-4E97-8FAE-513AF67B03E7}" dt="2022-10-10T11:53:20.403" v="0"/>
        <pc:sldMkLst>
          <pc:docMk/>
          <pc:sldMk cId="778970328" sldId="1831"/>
        </pc:sldMkLst>
      </pc:sldChg>
      <pc:sldChg chg="modTransition">
        <pc:chgData name="Soleil Yi (Chinasoft Shanghai)" userId="c719b956-004a-4243-81dc-14be649b7814" providerId="ADAL" clId="{7BEC251D-7777-4E97-8FAE-513AF67B03E7}" dt="2022-10-10T11:53:20.403" v="0"/>
        <pc:sldMkLst>
          <pc:docMk/>
          <pc:sldMk cId="1890313287" sldId="1832"/>
        </pc:sldMkLst>
      </pc:sldChg>
      <pc:sldChg chg="modTransition">
        <pc:chgData name="Soleil Yi (Chinasoft Shanghai)" userId="c719b956-004a-4243-81dc-14be649b7814" providerId="ADAL" clId="{7BEC251D-7777-4E97-8FAE-513AF67B03E7}" dt="2022-10-10T11:53:20.403" v="0"/>
        <pc:sldMkLst>
          <pc:docMk/>
          <pc:sldMk cId="3270210815" sldId="1833"/>
        </pc:sldMkLst>
      </pc:sldChg>
      <pc:sldChg chg="modTransition">
        <pc:chgData name="Soleil Yi (Chinasoft Shanghai)" userId="c719b956-004a-4243-81dc-14be649b7814" providerId="ADAL" clId="{7BEC251D-7777-4E97-8FAE-513AF67B03E7}" dt="2022-10-10T11:53:20.403" v="0"/>
        <pc:sldMkLst>
          <pc:docMk/>
          <pc:sldMk cId="85913066" sldId="1834"/>
        </pc:sldMkLst>
      </pc:sldChg>
      <pc:sldChg chg="modTransition">
        <pc:chgData name="Soleil Yi (Chinasoft Shanghai)" userId="c719b956-004a-4243-81dc-14be649b7814" providerId="ADAL" clId="{7BEC251D-7777-4E97-8FAE-513AF67B03E7}" dt="2022-10-10T11:53:20.403" v="0"/>
        <pc:sldMkLst>
          <pc:docMk/>
          <pc:sldMk cId="2274250939" sldId="1835"/>
        </pc:sldMkLst>
      </pc:sldChg>
      <pc:sldChg chg="modTransition">
        <pc:chgData name="Soleil Yi (Chinasoft Shanghai)" userId="c719b956-004a-4243-81dc-14be649b7814" providerId="ADAL" clId="{7BEC251D-7777-4E97-8FAE-513AF67B03E7}" dt="2022-10-10T11:53:20.403" v="0"/>
        <pc:sldMkLst>
          <pc:docMk/>
          <pc:sldMk cId="1273934579" sldId="1836"/>
        </pc:sldMkLst>
      </pc:sldChg>
      <pc:sldChg chg="modTransition">
        <pc:chgData name="Soleil Yi (Chinasoft Shanghai)" userId="c719b956-004a-4243-81dc-14be649b7814" providerId="ADAL" clId="{7BEC251D-7777-4E97-8FAE-513AF67B03E7}" dt="2022-10-10T11:53:20.403" v="0"/>
        <pc:sldMkLst>
          <pc:docMk/>
          <pc:sldMk cId="1701802471" sldId="1837"/>
        </pc:sldMkLst>
      </pc:sldChg>
      <pc:sldMasterChg chg="delSldLayout">
        <pc:chgData name="Soleil Yi (Chinasoft Shanghai)" userId="c719b956-004a-4243-81dc-14be649b7814" providerId="ADAL" clId="{7BEC251D-7777-4E97-8FAE-513AF67B03E7}" dt="2022-10-10T11:56:11.529" v="58" actId="47"/>
        <pc:sldMasterMkLst>
          <pc:docMk/>
          <pc:sldMasterMk cId="2214688606" sldId="2147483648"/>
        </pc:sldMasterMkLst>
        <pc:sldLayoutChg chg="del">
          <pc:chgData name="Soleil Yi (Chinasoft Shanghai)" userId="c719b956-004a-4243-81dc-14be649b7814" providerId="ADAL" clId="{7BEC251D-7777-4E97-8FAE-513AF67B03E7}" dt="2022-10-10T11:56:11.529" v="58" actId="47"/>
          <pc:sldLayoutMkLst>
            <pc:docMk/>
            <pc:sldMasterMk cId="2214688606" sldId="2147483648"/>
            <pc:sldLayoutMk cId="1211625768" sldId="2147483696"/>
          </pc:sldLayoutMkLst>
        </pc:sldLayoutChg>
      </pc:sldMasterChg>
      <pc:sldMasterChg chg="del delSldLayout">
        <pc:chgData name="Soleil Yi (Chinasoft Shanghai)" userId="c719b956-004a-4243-81dc-14be649b7814" providerId="ADAL" clId="{7BEC251D-7777-4E97-8FAE-513AF67B03E7}" dt="2022-10-10T11:53:27.851" v="1" actId="18676"/>
        <pc:sldMasterMkLst>
          <pc:docMk/>
          <pc:sldMasterMk cId="2001904568" sldId="2147483697"/>
        </pc:sldMasterMkLst>
        <pc:sldLayoutChg chg="del">
          <pc:chgData name="Soleil Yi (Chinasoft Shanghai)" userId="c719b956-004a-4243-81dc-14be649b7814" providerId="ADAL" clId="{7BEC251D-7777-4E97-8FAE-513AF67B03E7}" dt="2022-10-10T11:53:27.851" v="1" actId="18676"/>
          <pc:sldLayoutMkLst>
            <pc:docMk/>
            <pc:sldMasterMk cId="2001904568" sldId="2147483697"/>
            <pc:sldLayoutMk cId="869466334" sldId="2147483709"/>
          </pc:sldLayoutMkLst>
        </pc:sldLayoutChg>
        <pc:sldLayoutChg chg="del">
          <pc:chgData name="Soleil Yi (Chinasoft Shanghai)" userId="c719b956-004a-4243-81dc-14be649b7814" providerId="ADAL" clId="{7BEC251D-7777-4E97-8FAE-513AF67B03E7}" dt="2022-10-10T11:53:27.851" v="1" actId="18676"/>
          <pc:sldLayoutMkLst>
            <pc:docMk/>
            <pc:sldMasterMk cId="2001904568" sldId="2147483697"/>
            <pc:sldLayoutMk cId="417015210" sldId="2147483710"/>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zh-CN" altLang="zh-CN" sz="2400" dirty="0">
                <a:solidFill>
                  <a:schemeClr val="tx1">
                    <a:lumMod val="75000"/>
                    <a:lumOff val="25000"/>
                  </a:schemeClr>
                </a:solidFill>
                <a:effectLst/>
                <a:latin typeface="阿里巴巴普惠体 M" panose="00020600040101010101" pitchFamily="18" charset="-122"/>
                <a:ea typeface="阿里巴巴普惠体 M" panose="00020600040101010101" pitchFamily="18" charset="-122"/>
                <a:cs typeface="阿里巴巴普惠体 M" panose="00020600040101010101" pitchFamily="18" charset="-122"/>
              </a:rPr>
              <a:t>请输入您的</a:t>
            </a:r>
            <a:r>
              <a:rPr lang="zh-CN" altLang="en-US" sz="2400" dirty="0">
                <a:solidFill>
                  <a:schemeClr val="tx1">
                    <a:lumMod val="75000"/>
                    <a:lumOff val="25000"/>
                  </a:schemeClr>
                </a:solidFill>
                <a:effectLst/>
                <a:latin typeface="阿里巴巴普惠体 M" panose="00020600040101010101" pitchFamily="18" charset="-122"/>
                <a:ea typeface="阿里巴巴普惠体 M" panose="00020600040101010101" pitchFamily="18" charset="-122"/>
                <a:cs typeface="阿里巴巴普惠体 M" panose="00020600040101010101" pitchFamily="18" charset="-122"/>
              </a:rPr>
              <a:t>图表</a:t>
            </a:r>
            <a:r>
              <a:rPr lang="zh-CN" altLang="zh-CN" sz="2400" dirty="0">
                <a:solidFill>
                  <a:schemeClr val="tx1">
                    <a:lumMod val="75000"/>
                    <a:lumOff val="25000"/>
                  </a:schemeClr>
                </a:solidFill>
                <a:effectLst/>
                <a:latin typeface="阿里巴巴普惠体 M" panose="00020600040101010101" pitchFamily="18" charset="-122"/>
                <a:ea typeface="阿里巴巴普惠体 M" panose="00020600040101010101" pitchFamily="18" charset="-122"/>
                <a:cs typeface="阿里巴巴普惠体 M" panose="00020600040101010101" pitchFamily="18" charset="-122"/>
              </a:rPr>
              <a:t>标题</a:t>
            </a:r>
          </a:p>
        </c:rich>
      </c:tx>
      <c:layout>
        <c:manualLayout>
          <c:xMode val="edge"/>
          <c:yMode val="edge"/>
          <c:x val="0.23514814253987479"/>
          <c:y val="1.579467420997091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bar"/>
        <c:grouping val="clustered"/>
        <c:varyColors val="0"/>
        <c:ser>
          <c:idx val="0"/>
          <c:order val="0"/>
          <c:tx>
            <c:strRef>
              <c:f>Sheet1!$B$1</c:f>
              <c:strCache>
                <c:ptCount val="1"/>
                <c:pt idx="0">
                  <c:v>系列 1</c:v>
                </c:pt>
              </c:strCache>
            </c:strRef>
          </c:tx>
          <c:spPr>
            <a:solidFill>
              <a:schemeClr val="accent5">
                <a:lumMod val="40000"/>
                <a:lumOff val="60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5C8-4BC5-9E04-472F42296384}"/>
            </c:ext>
          </c:extLst>
        </c:ser>
        <c:ser>
          <c:idx val="1"/>
          <c:order val="1"/>
          <c:tx>
            <c:strRef>
              <c:f>Sheet1!$C$1</c:f>
              <c:strCache>
                <c:ptCount val="1"/>
                <c:pt idx="0">
                  <c:v>系列 2</c:v>
                </c:pt>
              </c:strCache>
            </c:strRef>
          </c:tx>
          <c:spPr>
            <a:solidFill>
              <a:schemeClr val="accent5">
                <a:lumMod val="60000"/>
                <a:lumOff val="40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5C8-4BC5-9E04-472F42296384}"/>
            </c:ext>
          </c:extLst>
        </c:ser>
        <c:ser>
          <c:idx val="2"/>
          <c:order val="2"/>
          <c:tx>
            <c:strRef>
              <c:f>Sheet1!$D$1</c:f>
              <c:strCache>
                <c:ptCount val="1"/>
                <c:pt idx="0">
                  <c:v>系列 3</c:v>
                </c:pt>
              </c:strCache>
            </c:strRef>
          </c:tx>
          <c:spPr>
            <a:solidFill>
              <a:schemeClr val="accent5"/>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5C8-4BC5-9E04-472F42296384}"/>
            </c:ext>
          </c:extLst>
        </c:ser>
        <c:dLbls>
          <c:showLegendKey val="0"/>
          <c:showVal val="0"/>
          <c:showCatName val="0"/>
          <c:showSerName val="0"/>
          <c:showPercent val="0"/>
          <c:showBubbleSize val="0"/>
        </c:dLbls>
        <c:gapWidth val="182"/>
        <c:axId val="1054570088"/>
        <c:axId val="1054570480"/>
      </c:barChart>
      <c:catAx>
        <c:axId val="1054570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defRPr>
            </a:pPr>
            <a:endParaRPr lang="zh-CN"/>
          </a:p>
        </c:txPr>
        <c:crossAx val="1054570480"/>
        <c:crosses val="autoZero"/>
        <c:auto val="1"/>
        <c:lblAlgn val="ctr"/>
        <c:lblOffset val="100"/>
        <c:noMultiLvlLbl val="0"/>
      </c:catAx>
      <c:valAx>
        <c:axId val="1054570480"/>
        <c:scaling>
          <c:orientation val="minMax"/>
        </c:scaling>
        <c:delete val="1"/>
        <c:axPos val="b"/>
        <c:numFmt formatCode="General" sourceLinked="1"/>
        <c:majorTickMark val="none"/>
        <c:minorTickMark val="none"/>
        <c:tickLblPos val="nextTo"/>
        <c:crossAx val="1054570088"/>
        <c:crosses val="autoZero"/>
        <c:crossBetween val="between"/>
      </c:valAx>
      <c:spPr>
        <a:noFill/>
        <a:ln>
          <a:noFill/>
        </a:ln>
        <a:effectLst/>
      </c:spPr>
    </c:plotArea>
    <c:legend>
      <c:legendPos val="b"/>
      <c:layout>
        <c:manualLayout>
          <c:xMode val="edge"/>
          <c:yMode val="edge"/>
          <c:x val="0.26898786089238846"/>
          <c:y val="0.89138342483673139"/>
          <c:w val="0.27933197052291542"/>
          <c:h val="5.860010683169406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zh-CN" altLang="en-US" sz="2400" b="0" dirty="0">
                <a:solidFill>
                  <a:schemeClr val="tx1">
                    <a:lumMod val="75000"/>
                    <a:lumOff val="2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请输入您的图表标题</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zh-CN"/>
        </a:p>
      </c:txPr>
    </c:title>
    <c:autoTitleDeleted val="0"/>
    <c:plotArea>
      <c:layout/>
      <c:barChart>
        <c:barDir val="col"/>
        <c:grouping val="clustered"/>
        <c:varyColors val="0"/>
        <c:ser>
          <c:idx val="0"/>
          <c:order val="0"/>
          <c:tx>
            <c:strRef>
              <c:f>Sheet1!$B$1</c:f>
              <c:strCache>
                <c:ptCount val="1"/>
                <c:pt idx="0">
                  <c:v>甲</c:v>
                </c:pt>
              </c:strCache>
            </c:strRef>
          </c:tx>
          <c:spPr>
            <a:solidFill>
              <a:schemeClr val="accent5">
                <a:lumMod val="20000"/>
                <a:lumOff val="80000"/>
              </a:schemeClr>
            </a:solidFill>
            <a:ln>
              <a:noFill/>
            </a:ln>
            <a:effectLst/>
          </c:spPr>
          <c:invertIfNegative val="0"/>
          <c:cat>
            <c:strRef>
              <c:f>Sheet1!$A$2:$A$5</c:f>
              <c:strCache>
                <c:ptCount val="4"/>
                <c:pt idx="0">
                  <c:v>甲</c:v>
                </c:pt>
                <c:pt idx="1">
                  <c:v>乙</c:v>
                </c:pt>
                <c:pt idx="2">
                  <c:v>丙</c:v>
                </c:pt>
                <c:pt idx="3">
                  <c:v>丁</c:v>
                </c:pt>
              </c:strCache>
            </c:strRef>
          </c:cat>
          <c:val>
            <c:numRef>
              <c:f>Sheet1!$B$2:$B$5</c:f>
              <c:numCache>
                <c:formatCode>General</c:formatCode>
                <c:ptCount val="4"/>
                <c:pt idx="0">
                  <c:v>5000</c:v>
                </c:pt>
                <c:pt idx="1">
                  <c:v>5000</c:v>
                </c:pt>
                <c:pt idx="2">
                  <c:v>5000</c:v>
                </c:pt>
                <c:pt idx="3">
                  <c:v>5000</c:v>
                </c:pt>
              </c:numCache>
            </c:numRef>
          </c:val>
          <c:extLst>
            <c:ext xmlns:c16="http://schemas.microsoft.com/office/drawing/2014/chart" uri="{C3380CC4-5D6E-409C-BE32-E72D297353CC}">
              <c16:uniqueId val="{00000000-89E5-4BCC-812F-A3835F315B93}"/>
            </c:ext>
          </c:extLst>
        </c:ser>
        <c:ser>
          <c:idx val="1"/>
          <c:order val="1"/>
          <c:tx>
            <c:strRef>
              <c:f>Sheet1!$C$1</c:f>
              <c:strCache>
                <c:ptCount val="1"/>
                <c:pt idx="0">
                  <c:v>乙</c:v>
                </c:pt>
              </c:strCache>
            </c:strRef>
          </c:tx>
          <c:spPr>
            <a:solidFill>
              <a:schemeClr val="accent5"/>
            </a:solidFill>
            <a:ln>
              <a:noFill/>
            </a:ln>
            <a:effectLst/>
          </c:spPr>
          <c:invertIfNegative val="0"/>
          <c:cat>
            <c:strRef>
              <c:f>Sheet1!$A$2:$A$5</c:f>
              <c:strCache>
                <c:ptCount val="4"/>
                <c:pt idx="0">
                  <c:v>甲</c:v>
                </c:pt>
                <c:pt idx="1">
                  <c:v>乙</c:v>
                </c:pt>
                <c:pt idx="2">
                  <c:v>丙</c:v>
                </c:pt>
                <c:pt idx="3">
                  <c:v>丁</c:v>
                </c:pt>
              </c:strCache>
            </c:strRef>
          </c:cat>
          <c:val>
            <c:numRef>
              <c:f>Sheet1!$C$2:$C$5</c:f>
              <c:numCache>
                <c:formatCode>General</c:formatCode>
                <c:ptCount val="4"/>
                <c:pt idx="0">
                  <c:v>1600</c:v>
                </c:pt>
                <c:pt idx="1">
                  <c:v>2500</c:v>
                </c:pt>
                <c:pt idx="2">
                  <c:v>3000</c:v>
                </c:pt>
                <c:pt idx="3">
                  <c:v>4500</c:v>
                </c:pt>
              </c:numCache>
            </c:numRef>
          </c:val>
          <c:extLst>
            <c:ext xmlns:c16="http://schemas.microsoft.com/office/drawing/2014/chart" uri="{C3380CC4-5D6E-409C-BE32-E72D297353CC}">
              <c16:uniqueId val="{00000001-89E5-4BCC-812F-A3835F315B93}"/>
            </c:ext>
          </c:extLst>
        </c:ser>
        <c:dLbls>
          <c:showLegendKey val="0"/>
          <c:showVal val="0"/>
          <c:showCatName val="0"/>
          <c:showSerName val="0"/>
          <c:showPercent val="0"/>
          <c:showBubbleSize val="0"/>
        </c:dLbls>
        <c:gapWidth val="500"/>
        <c:overlap val="100"/>
        <c:axId val="1054577928"/>
        <c:axId val="1054579888"/>
      </c:barChart>
      <c:catAx>
        <c:axId val="105457792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defRPr>
            </a:pPr>
            <a:endParaRPr lang="zh-CN"/>
          </a:p>
        </c:txPr>
        <c:crossAx val="1054579888"/>
        <c:crosses val="autoZero"/>
        <c:auto val="1"/>
        <c:lblAlgn val="ctr"/>
        <c:lblOffset val="100"/>
        <c:tickMarkSkip val="5"/>
        <c:noMultiLvlLbl val="0"/>
      </c:catAx>
      <c:valAx>
        <c:axId val="1054579888"/>
        <c:scaling>
          <c:orientation val="minMax"/>
          <c:max val="5000"/>
        </c:scaling>
        <c:delete val="0"/>
        <c:axPos val="l"/>
        <c:majorGridlines>
          <c:spPr>
            <a:ln w="9525" cap="flat" cmpd="sng" algn="ctr">
              <a:solidFill>
                <a:schemeClr val="tx1">
                  <a:lumMod val="5000"/>
                  <a:lumOff val="95000"/>
                </a:schemeClr>
              </a:solidFill>
              <a:round/>
            </a:ln>
            <a:effectLst/>
          </c:spPr>
        </c:majorGridlines>
        <c:minorGridlines>
          <c:spPr>
            <a:ln w="9525" cap="flat" cmpd="sng" algn="ctr">
              <a:solidFill>
                <a:schemeClr val="dk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defRPr>
            </a:pPr>
            <a:endParaRPr lang="zh-CN"/>
          </a:p>
        </c:txPr>
        <c:crossAx val="1054577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zh-CN" altLang="en-US" sz="2400" dirty="0">
                <a:solidFill>
                  <a:schemeClr val="tx1">
                    <a:lumMod val="75000"/>
                    <a:lumOff val="2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请输入您的图表标题</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chemeClr val="accent5"/>
            </a:solidFill>
            <a:ln>
              <a:noFill/>
            </a:ln>
            <a:effectLst/>
          </c:spPr>
          <c:invertIfNegative val="0"/>
          <c:dPt>
            <c:idx val="2"/>
            <c:invertIfNegative val="0"/>
            <c:bubble3D val="0"/>
            <c:spPr>
              <a:solidFill>
                <a:srgbClr val="FFC000"/>
              </a:solidFill>
              <a:ln>
                <a:noFill/>
              </a:ln>
              <a:effectLst/>
            </c:spPr>
            <c:extLst>
              <c:ext xmlns:c16="http://schemas.microsoft.com/office/drawing/2014/chart" uri="{C3380CC4-5D6E-409C-BE32-E72D297353CC}">
                <c16:uniqueId val="{00000003-C532-4064-B0A8-0BD3F683EF37}"/>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532-4064-B0A8-0BD3F683EF37}"/>
            </c:ext>
          </c:extLst>
        </c:ser>
        <c:ser>
          <c:idx val="1"/>
          <c:order val="1"/>
          <c:tx>
            <c:strRef>
              <c:f>Sheet1!$C$1</c:f>
              <c:strCache>
                <c:ptCount val="1"/>
                <c:pt idx="0">
                  <c:v>系列 2</c:v>
                </c:pt>
              </c:strCache>
            </c:strRef>
          </c:tx>
          <c:spPr>
            <a:solidFill>
              <a:schemeClr val="accent5">
                <a:lumMod val="60000"/>
                <a:lumOff val="40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532-4064-B0A8-0BD3F683EF37}"/>
            </c:ext>
          </c:extLst>
        </c:ser>
        <c:ser>
          <c:idx val="2"/>
          <c:order val="2"/>
          <c:tx>
            <c:strRef>
              <c:f>Sheet1!$D$1</c:f>
              <c:strCache>
                <c:ptCount val="1"/>
                <c:pt idx="0">
                  <c:v>系列 3</c:v>
                </c:pt>
              </c:strCache>
            </c:strRef>
          </c:tx>
          <c:spPr>
            <a:solidFill>
              <a:schemeClr val="accent5">
                <a:lumMod val="20000"/>
                <a:lumOff val="80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532-4064-B0A8-0BD3F683EF37}"/>
            </c:ext>
          </c:extLst>
        </c:ser>
        <c:dLbls>
          <c:showLegendKey val="0"/>
          <c:showVal val="0"/>
          <c:showCatName val="0"/>
          <c:showSerName val="0"/>
          <c:showPercent val="0"/>
          <c:showBubbleSize val="0"/>
        </c:dLbls>
        <c:gapWidth val="219"/>
        <c:overlap val="-27"/>
        <c:axId val="1054570872"/>
        <c:axId val="1054572832"/>
      </c:barChart>
      <c:catAx>
        <c:axId val="1054570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defRPr>
            </a:pPr>
            <a:endParaRPr lang="zh-CN"/>
          </a:p>
        </c:txPr>
        <c:crossAx val="1054572832"/>
        <c:crosses val="autoZero"/>
        <c:auto val="1"/>
        <c:lblAlgn val="ctr"/>
        <c:lblOffset val="100"/>
        <c:noMultiLvlLbl val="0"/>
      </c:catAx>
      <c:valAx>
        <c:axId val="1054572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054570872"/>
        <c:crosses val="autoZero"/>
        <c:crossBetween val="between"/>
      </c:valAx>
      <c:spPr>
        <a:noFill/>
        <a:ln>
          <a:noFill/>
        </a:ln>
        <a:effectLst/>
      </c:spPr>
    </c:plotArea>
    <c:legend>
      <c:legendPos val="b"/>
      <c:layout>
        <c:manualLayout>
          <c:xMode val="edge"/>
          <c:yMode val="edge"/>
          <c:x val="0.35091758312030236"/>
          <c:y val="0.90842440500519217"/>
          <c:w val="0.28198687725695232"/>
          <c:h val="5.95007435725070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zh-CN" altLang="en-US" sz="2400" dirty="0">
                <a:solidFill>
                  <a:schemeClr val="tx1">
                    <a:lumMod val="75000"/>
                    <a:lumOff val="2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请输入您的图表标题</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areaChart>
        <c:grouping val="standard"/>
        <c:varyColors val="0"/>
        <c:ser>
          <c:idx val="0"/>
          <c:order val="0"/>
          <c:tx>
            <c:strRef>
              <c:f>Sheet1!$B$1</c:f>
              <c:strCache>
                <c:ptCount val="1"/>
                <c:pt idx="0">
                  <c:v>系列 1</c:v>
                </c:pt>
              </c:strCache>
            </c:strRef>
          </c:tx>
          <c:spPr>
            <a:solidFill>
              <a:schemeClr val="accent5">
                <a:lumMod val="20000"/>
                <a:lumOff val="80000"/>
              </a:schemeClr>
            </a:solidFill>
            <a:ln>
              <a:noFill/>
            </a:ln>
            <a:effectLst/>
          </c:spPr>
          <c:cat>
            <c:numRef>
              <c:f>Sheet1!$A$2:$A$6</c:f>
              <c:numCache>
                <c:formatCode>m/d/yyyy</c:formatCode>
                <c:ptCount val="5"/>
                <c:pt idx="0">
                  <c:v>43835</c:v>
                </c:pt>
                <c:pt idx="1">
                  <c:v>43836</c:v>
                </c:pt>
                <c:pt idx="2">
                  <c:v>43837</c:v>
                </c:pt>
                <c:pt idx="3">
                  <c:v>43838</c:v>
                </c:pt>
                <c:pt idx="4">
                  <c:v>43839</c:v>
                </c:pt>
              </c:numCache>
            </c:numRef>
          </c:cat>
          <c:val>
            <c:numRef>
              <c:f>Sheet1!$B$2:$B$6</c:f>
              <c:numCache>
                <c:formatCode>General</c:formatCode>
                <c:ptCount val="5"/>
                <c:pt idx="0">
                  <c:v>32</c:v>
                </c:pt>
                <c:pt idx="1">
                  <c:v>22</c:v>
                </c:pt>
                <c:pt idx="2">
                  <c:v>28</c:v>
                </c:pt>
                <c:pt idx="3">
                  <c:v>23</c:v>
                </c:pt>
                <c:pt idx="4">
                  <c:v>18</c:v>
                </c:pt>
              </c:numCache>
            </c:numRef>
          </c:val>
          <c:extLst>
            <c:ext xmlns:c16="http://schemas.microsoft.com/office/drawing/2014/chart" uri="{C3380CC4-5D6E-409C-BE32-E72D297353CC}">
              <c16:uniqueId val="{00000000-9407-49D2-85CF-A73B82DC4510}"/>
            </c:ext>
          </c:extLst>
        </c:ser>
        <c:ser>
          <c:idx val="1"/>
          <c:order val="1"/>
          <c:tx>
            <c:strRef>
              <c:f>Sheet1!$C$1</c:f>
              <c:strCache>
                <c:ptCount val="1"/>
                <c:pt idx="0">
                  <c:v>系列 2</c:v>
                </c:pt>
              </c:strCache>
            </c:strRef>
          </c:tx>
          <c:spPr>
            <a:solidFill>
              <a:schemeClr val="accent5">
                <a:lumMod val="60000"/>
                <a:lumOff val="40000"/>
              </a:schemeClr>
            </a:solidFill>
            <a:ln>
              <a:noFill/>
            </a:ln>
            <a:effectLst/>
          </c:spPr>
          <c:cat>
            <c:numRef>
              <c:f>Sheet1!$A$2:$A$6</c:f>
              <c:numCache>
                <c:formatCode>m/d/yyyy</c:formatCode>
                <c:ptCount val="5"/>
                <c:pt idx="0">
                  <c:v>43835</c:v>
                </c:pt>
                <c:pt idx="1">
                  <c:v>43836</c:v>
                </c:pt>
                <c:pt idx="2">
                  <c:v>43837</c:v>
                </c:pt>
                <c:pt idx="3">
                  <c:v>43838</c:v>
                </c:pt>
                <c:pt idx="4">
                  <c:v>43839</c:v>
                </c:pt>
              </c:numCache>
            </c:numRef>
          </c:cat>
          <c:val>
            <c:numRef>
              <c:f>Sheet1!$C$2:$C$6</c:f>
              <c:numCache>
                <c:formatCode>General</c:formatCode>
                <c:ptCount val="5"/>
                <c:pt idx="0">
                  <c:v>12</c:v>
                </c:pt>
                <c:pt idx="1">
                  <c:v>12</c:v>
                </c:pt>
                <c:pt idx="2">
                  <c:v>23</c:v>
                </c:pt>
                <c:pt idx="3">
                  <c:v>18</c:v>
                </c:pt>
                <c:pt idx="4">
                  <c:v>14</c:v>
                </c:pt>
              </c:numCache>
            </c:numRef>
          </c:val>
          <c:extLst>
            <c:ext xmlns:c16="http://schemas.microsoft.com/office/drawing/2014/chart" uri="{C3380CC4-5D6E-409C-BE32-E72D297353CC}">
              <c16:uniqueId val="{00000001-9407-49D2-85CF-A73B82DC4510}"/>
            </c:ext>
          </c:extLst>
        </c:ser>
        <c:ser>
          <c:idx val="2"/>
          <c:order val="2"/>
          <c:tx>
            <c:strRef>
              <c:f>Sheet1!$D$1</c:f>
              <c:strCache>
                <c:ptCount val="1"/>
                <c:pt idx="0">
                  <c:v>系列 3</c:v>
                </c:pt>
              </c:strCache>
            </c:strRef>
          </c:tx>
          <c:spPr>
            <a:solidFill>
              <a:schemeClr val="accent5"/>
            </a:solidFill>
            <a:ln w="25400">
              <a:noFill/>
            </a:ln>
            <a:effectLst/>
          </c:spPr>
          <c:cat>
            <c:numRef>
              <c:f>Sheet1!$A$2:$A$6</c:f>
              <c:numCache>
                <c:formatCode>m/d/yyyy</c:formatCode>
                <c:ptCount val="5"/>
                <c:pt idx="0">
                  <c:v>43835</c:v>
                </c:pt>
                <c:pt idx="1">
                  <c:v>43836</c:v>
                </c:pt>
                <c:pt idx="2">
                  <c:v>43837</c:v>
                </c:pt>
                <c:pt idx="3">
                  <c:v>43838</c:v>
                </c:pt>
                <c:pt idx="4">
                  <c:v>43839</c:v>
                </c:pt>
              </c:numCache>
            </c:numRef>
          </c:cat>
          <c:val>
            <c:numRef>
              <c:f>Sheet1!$D$2:$D$6</c:f>
              <c:numCache>
                <c:formatCode>General</c:formatCode>
                <c:ptCount val="5"/>
                <c:pt idx="0">
                  <c:v>10</c:v>
                </c:pt>
                <c:pt idx="1">
                  <c:v>8</c:v>
                </c:pt>
                <c:pt idx="2">
                  <c:v>7</c:v>
                </c:pt>
                <c:pt idx="3">
                  <c:v>14</c:v>
                </c:pt>
                <c:pt idx="4">
                  <c:v>12</c:v>
                </c:pt>
              </c:numCache>
            </c:numRef>
          </c:val>
          <c:extLst>
            <c:ext xmlns:c16="http://schemas.microsoft.com/office/drawing/2014/chart" uri="{C3380CC4-5D6E-409C-BE32-E72D297353CC}">
              <c16:uniqueId val="{00000002-9407-49D2-85CF-A73B82DC4510}"/>
            </c:ext>
          </c:extLst>
        </c:ser>
        <c:dLbls>
          <c:showLegendKey val="0"/>
          <c:showVal val="0"/>
          <c:showCatName val="0"/>
          <c:showSerName val="0"/>
          <c:showPercent val="0"/>
          <c:showBubbleSize val="0"/>
        </c:dLbls>
        <c:axId val="1054573224"/>
        <c:axId val="1054573616"/>
      </c:areaChart>
      <c:dateAx>
        <c:axId val="105457322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defRPr>
            </a:pPr>
            <a:endParaRPr lang="zh-CN"/>
          </a:p>
        </c:txPr>
        <c:crossAx val="1054573616"/>
        <c:crosses val="autoZero"/>
        <c:auto val="1"/>
        <c:lblOffset val="100"/>
        <c:baseTimeUnit val="days"/>
      </c:dateAx>
      <c:valAx>
        <c:axId val="1054573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defRPr>
            </a:pPr>
            <a:endParaRPr lang="zh-CN"/>
          </a:p>
        </c:txPr>
        <c:crossAx val="105457322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a:solidFill>
                <a:schemeClr val="bg1">
                  <a:lumMod val="75000"/>
                </a:schemeClr>
              </a:solidFill>
              <a:round/>
            </a:ln>
            <a:effectLst/>
          </c:spPr>
          <c:marker>
            <c:symbol val="none"/>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34C1-46E5-BBED-453029241777}"/>
            </c:ext>
          </c:extLst>
        </c:ser>
        <c:ser>
          <c:idx val="1"/>
          <c:order val="1"/>
          <c:tx>
            <c:strRef>
              <c:f>Sheet1!$C$1</c:f>
              <c:strCache>
                <c:ptCount val="1"/>
                <c:pt idx="0">
                  <c:v>系列 2</c:v>
                </c:pt>
              </c:strCache>
            </c:strRef>
          </c:tx>
          <c:spPr>
            <a:ln w="28575" cap="rnd">
              <a:solidFill>
                <a:schemeClr val="accent5">
                  <a:lumMod val="60000"/>
                  <a:lumOff val="40000"/>
                </a:schemeClr>
              </a:solidFill>
              <a:round/>
            </a:ln>
            <a:effectLst/>
          </c:spPr>
          <c:marker>
            <c:symbol val="none"/>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34C1-46E5-BBED-453029241777}"/>
            </c:ext>
          </c:extLst>
        </c:ser>
        <c:ser>
          <c:idx val="2"/>
          <c:order val="2"/>
          <c:tx>
            <c:strRef>
              <c:f>Sheet1!$D$1</c:f>
              <c:strCache>
                <c:ptCount val="1"/>
                <c:pt idx="0">
                  <c:v>系列 3</c:v>
                </c:pt>
              </c:strCache>
            </c:strRef>
          </c:tx>
          <c:spPr>
            <a:ln w="28575" cap="rnd">
              <a:solidFill>
                <a:schemeClr val="accent5"/>
              </a:solidFill>
              <a:round/>
            </a:ln>
            <a:effectLst/>
          </c:spPr>
          <c:marker>
            <c:symbol val="none"/>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34C1-46E5-BBED-453029241777}"/>
            </c:ext>
          </c:extLst>
        </c:ser>
        <c:dLbls>
          <c:showLegendKey val="0"/>
          <c:showVal val="0"/>
          <c:showCatName val="0"/>
          <c:showSerName val="0"/>
          <c:showPercent val="0"/>
          <c:showBubbleSize val="0"/>
        </c:dLbls>
        <c:smooth val="0"/>
        <c:axId val="1054568520"/>
        <c:axId val="1054574008"/>
      </c:lineChart>
      <c:catAx>
        <c:axId val="1054568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defRPr>
            </a:pPr>
            <a:endParaRPr lang="zh-CN"/>
          </a:p>
        </c:txPr>
        <c:crossAx val="1054574008"/>
        <c:crosses val="autoZero"/>
        <c:auto val="1"/>
        <c:lblAlgn val="ctr"/>
        <c:lblOffset val="100"/>
        <c:noMultiLvlLbl val="0"/>
      </c:catAx>
      <c:valAx>
        <c:axId val="1054574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defRPr>
            </a:pPr>
            <a:endParaRPr lang="zh-CN"/>
          </a:p>
        </c:txPr>
        <c:crossAx val="1054568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zh-CN" altLang="en-US" sz="24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请输入您的图表标题</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pieChart>
        <c:varyColors val="1"/>
        <c:ser>
          <c:idx val="0"/>
          <c:order val="0"/>
          <c:tx>
            <c:strRef>
              <c:f>Sheet1!$B$1</c:f>
              <c:strCache>
                <c:ptCount val="1"/>
                <c:pt idx="0">
                  <c:v>销售额</c:v>
                </c:pt>
              </c:strCache>
            </c:strRef>
          </c:tx>
          <c:spPr>
            <a:ln>
              <a:noFill/>
            </a:ln>
          </c:spPr>
          <c:dPt>
            <c:idx val="0"/>
            <c:bubble3D val="0"/>
            <c:spPr>
              <a:solidFill>
                <a:schemeClr val="accent5"/>
              </a:solidFill>
              <a:ln w="19050">
                <a:noFill/>
              </a:ln>
              <a:effectLst/>
            </c:spPr>
            <c:extLst>
              <c:ext xmlns:c16="http://schemas.microsoft.com/office/drawing/2014/chart" uri="{C3380CC4-5D6E-409C-BE32-E72D297353CC}">
                <c16:uniqueId val="{00000001-DC86-4C52-BDF5-98D31FDA5952}"/>
              </c:ext>
            </c:extLst>
          </c:dPt>
          <c:dPt>
            <c:idx val="1"/>
            <c:bubble3D val="0"/>
            <c:spPr>
              <a:solidFill>
                <a:schemeClr val="accent5">
                  <a:lumMod val="60000"/>
                  <a:lumOff val="40000"/>
                </a:schemeClr>
              </a:solidFill>
              <a:ln w="19050">
                <a:noFill/>
              </a:ln>
              <a:effectLst/>
            </c:spPr>
            <c:extLst>
              <c:ext xmlns:c16="http://schemas.microsoft.com/office/drawing/2014/chart" uri="{C3380CC4-5D6E-409C-BE32-E72D297353CC}">
                <c16:uniqueId val="{00000003-DC86-4C52-BDF5-98D31FDA5952}"/>
              </c:ext>
            </c:extLst>
          </c:dPt>
          <c:dPt>
            <c:idx val="2"/>
            <c:bubble3D val="0"/>
            <c:spPr>
              <a:solidFill>
                <a:schemeClr val="accent5">
                  <a:lumMod val="20000"/>
                  <a:lumOff val="80000"/>
                </a:schemeClr>
              </a:solidFill>
              <a:ln w="19050">
                <a:noFill/>
              </a:ln>
              <a:effectLst/>
            </c:spPr>
            <c:extLst>
              <c:ext xmlns:c16="http://schemas.microsoft.com/office/drawing/2014/chart" uri="{C3380CC4-5D6E-409C-BE32-E72D297353CC}">
                <c16:uniqueId val="{00000005-DC86-4C52-BDF5-98D31FDA5952}"/>
              </c:ext>
            </c:extLst>
          </c:dPt>
          <c:dPt>
            <c:idx val="3"/>
            <c:bubble3D val="0"/>
            <c:spPr>
              <a:solidFill>
                <a:schemeClr val="bg1">
                  <a:lumMod val="85000"/>
                </a:schemeClr>
              </a:solidFill>
              <a:ln w="19050">
                <a:noFill/>
              </a:ln>
              <a:effectLst/>
            </c:spPr>
            <c:extLst>
              <c:ext xmlns:c16="http://schemas.microsoft.com/office/drawing/2014/chart" uri="{C3380CC4-5D6E-409C-BE32-E72D297353CC}">
                <c16:uniqueId val="{00000007-DC86-4C52-BDF5-98D31FDA5952}"/>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defRPr>
                </a:pPr>
                <a:endParaRPr lang="zh-CN"/>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甲</c:v>
                </c:pt>
                <c:pt idx="1">
                  <c:v>乙</c:v>
                </c:pt>
                <c:pt idx="2">
                  <c:v>丙</c:v>
                </c:pt>
                <c:pt idx="3">
                  <c:v>丁</c:v>
                </c:pt>
              </c:strCache>
            </c:strRef>
          </c:cat>
          <c:val>
            <c:numRef>
              <c:f>Sheet1!$B$2:$B$5</c:f>
              <c:numCache>
                <c:formatCode>0%</c:formatCode>
                <c:ptCount val="4"/>
                <c:pt idx="0">
                  <c:v>0.7</c:v>
                </c:pt>
                <c:pt idx="1">
                  <c:v>0.15</c:v>
                </c:pt>
                <c:pt idx="2">
                  <c:v>0.1</c:v>
                </c:pt>
                <c:pt idx="3">
                  <c:v>0.05</c:v>
                </c:pt>
              </c:numCache>
            </c:numRef>
          </c:val>
          <c:extLst>
            <c:ext xmlns:c16="http://schemas.microsoft.com/office/drawing/2014/chart" uri="{C3380CC4-5D6E-409C-BE32-E72D297353CC}">
              <c16:uniqueId val="{00000008-DC86-4C52-BDF5-98D31FDA5952}"/>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accent5"/>
              </a:solidFill>
              <a:ln w="19050">
                <a:noFill/>
              </a:ln>
              <a:effectLst/>
            </c:spPr>
            <c:extLst>
              <c:ext xmlns:c16="http://schemas.microsoft.com/office/drawing/2014/chart" uri="{C3380CC4-5D6E-409C-BE32-E72D297353CC}">
                <c16:uniqueId val="{00000001-437A-4BEA-98A4-44ADED5A3DA1}"/>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437A-4BEA-98A4-44ADED5A3DA1}"/>
              </c:ext>
            </c:extLst>
          </c:dPt>
          <c:dPt>
            <c:idx val="2"/>
            <c:bubble3D val="0"/>
            <c:spPr>
              <a:solidFill>
                <a:schemeClr val="accent3"/>
              </a:solidFill>
              <a:ln w="19050">
                <a:noFill/>
              </a:ln>
              <a:effectLst/>
            </c:spPr>
            <c:extLst>
              <c:ext xmlns:c16="http://schemas.microsoft.com/office/drawing/2014/chart" uri="{C3380CC4-5D6E-409C-BE32-E72D297353CC}">
                <c16:uniqueId val="{00000005-437A-4BEA-98A4-44ADED5A3DA1}"/>
              </c:ext>
            </c:extLst>
          </c:dPt>
          <c:cat>
            <c:strRef>
              <c:f>Sheet1!$A$2:$A$3</c:f>
              <c:strCache>
                <c:ptCount val="2"/>
                <c:pt idx="0">
                  <c:v>A</c:v>
                </c:pt>
                <c:pt idx="1">
                  <c:v>B</c:v>
                </c:pt>
              </c:strCache>
            </c:strRef>
          </c:cat>
          <c:val>
            <c:numRef>
              <c:f>Sheet1!$B$2:$B$3</c:f>
              <c:numCache>
                <c:formatCode>General</c:formatCode>
                <c:ptCount val="2"/>
                <c:pt idx="0">
                  <c:v>35</c:v>
                </c:pt>
                <c:pt idx="1">
                  <c:v>65</c:v>
                </c:pt>
              </c:numCache>
            </c:numRef>
          </c:val>
          <c:extLst>
            <c:ext xmlns:c16="http://schemas.microsoft.com/office/drawing/2014/chart" uri="{C3380CC4-5D6E-409C-BE32-E72D297353CC}">
              <c16:uniqueId val="{00000006-437A-4BEA-98A4-44ADED5A3DA1}"/>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accent5"/>
              </a:solidFill>
              <a:ln w="19050">
                <a:noFill/>
              </a:ln>
              <a:effectLst/>
            </c:spPr>
            <c:extLst>
              <c:ext xmlns:c16="http://schemas.microsoft.com/office/drawing/2014/chart" uri="{C3380CC4-5D6E-409C-BE32-E72D297353CC}">
                <c16:uniqueId val="{00000001-45F0-426C-88DD-F7CD271564FC}"/>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45F0-426C-88DD-F7CD271564FC}"/>
              </c:ext>
            </c:extLst>
          </c:dPt>
          <c:dPt>
            <c:idx val="2"/>
            <c:bubble3D val="0"/>
            <c:spPr>
              <a:solidFill>
                <a:schemeClr val="accent3"/>
              </a:solidFill>
              <a:ln w="19050">
                <a:noFill/>
              </a:ln>
              <a:effectLst/>
            </c:spPr>
            <c:extLst>
              <c:ext xmlns:c16="http://schemas.microsoft.com/office/drawing/2014/chart" uri="{C3380CC4-5D6E-409C-BE32-E72D297353CC}">
                <c16:uniqueId val="{00000005-45F0-426C-88DD-F7CD271564FC}"/>
              </c:ext>
            </c:extLst>
          </c:dPt>
          <c:cat>
            <c:strRef>
              <c:f>Sheet1!$A$2:$A$3</c:f>
              <c:strCache>
                <c:ptCount val="2"/>
                <c:pt idx="0">
                  <c:v>A</c:v>
                </c:pt>
                <c:pt idx="1">
                  <c:v>B</c:v>
                </c:pt>
              </c:strCache>
            </c:strRef>
          </c:cat>
          <c:val>
            <c:numRef>
              <c:f>Sheet1!$B$2:$B$3</c:f>
              <c:numCache>
                <c:formatCode>General</c:formatCode>
                <c:ptCount val="2"/>
                <c:pt idx="0">
                  <c:v>20</c:v>
                </c:pt>
                <c:pt idx="1">
                  <c:v>80</c:v>
                </c:pt>
              </c:numCache>
            </c:numRef>
          </c:val>
          <c:extLst>
            <c:ext xmlns:c16="http://schemas.microsoft.com/office/drawing/2014/chart" uri="{C3380CC4-5D6E-409C-BE32-E72D297353CC}">
              <c16:uniqueId val="{00000006-45F0-426C-88DD-F7CD271564FC}"/>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accent5"/>
              </a:solidFill>
              <a:ln w="19050">
                <a:noFill/>
              </a:ln>
              <a:effectLst/>
            </c:spPr>
            <c:extLst>
              <c:ext xmlns:c16="http://schemas.microsoft.com/office/drawing/2014/chart" uri="{C3380CC4-5D6E-409C-BE32-E72D297353CC}">
                <c16:uniqueId val="{00000001-51F0-459C-8E99-9D51637D528F}"/>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51F0-459C-8E99-9D51637D528F}"/>
              </c:ext>
            </c:extLst>
          </c:dPt>
          <c:dPt>
            <c:idx val="2"/>
            <c:bubble3D val="0"/>
            <c:spPr>
              <a:solidFill>
                <a:schemeClr val="accent3"/>
              </a:solidFill>
              <a:ln w="19050">
                <a:noFill/>
              </a:ln>
              <a:effectLst/>
            </c:spPr>
            <c:extLst>
              <c:ext xmlns:c16="http://schemas.microsoft.com/office/drawing/2014/chart" uri="{C3380CC4-5D6E-409C-BE32-E72D297353CC}">
                <c16:uniqueId val="{00000005-51F0-459C-8E99-9D51637D528F}"/>
              </c:ext>
            </c:extLst>
          </c:dPt>
          <c:cat>
            <c:strRef>
              <c:f>Sheet1!$A$2:$A$3</c:f>
              <c:strCache>
                <c:ptCount val="2"/>
                <c:pt idx="0">
                  <c:v>A</c:v>
                </c:pt>
                <c:pt idx="1">
                  <c:v>B</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6-51F0-459C-8E99-9D51637D528F}"/>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png"/><Relationship Id="rId1" Type="http://schemas.openxmlformats.org/officeDocument/2006/relationships/image" Target="../media/image38.png"/><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png"/><Relationship Id="rId1" Type="http://schemas.openxmlformats.org/officeDocument/2006/relationships/image" Target="../media/image38.png"/><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1F3775-FDA6-4563-8EEF-852A2C710FDB}"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pt>
    <dgm:pt modelId="{DAD8B7D6-6928-462E-9993-9FA77E34676C}">
      <dgm:prSet phldrT="[文本]" custT="1"/>
      <dgm:spPr>
        <a:solidFill>
          <a:srgbClr val="45A5ED"/>
        </a:solidFill>
        <a:ln>
          <a:noFill/>
        </a:ln>
        <a:effectLst/>
      </dgm:spPr>
      <dgm:t>
        <a:bodyPr spcFirstLastPara="0" vert="horz" wrap="square" lIns="45720" tIns="45720" rIns="45720" bIns="45720" numCol="1" spcCol="1270" anchor="ctr" anchorCtr="0"/>
        <a:lstStyle/>
        <a:p>
          <a:pPr algn="ctr"/>
          <a:r>
            <a:rPr lang="zh-CN" altLang="en-US" sz="1800" kern="1200"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a:t>
          </a:r>
          <a:r>
            <a:rPr lang="zh-CN" altLang="en-US" sz="1800" kern="1200" dirty="0">
              <a:solidFill>
                <a:prstClr val="white"/>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小标题</a:t>
          </a:r>
        </a:p>
      </dgm:t>
    </dgm:pt>
    <dgm:pt modelId="{4199753F-989A-4609-9C9C-4C836B1CDFB7}" type="parTrans" cxnId="{EBFCACEF-F85F-4AC9-B999-2BC4B69FE8B8}">
      <dgm:prSet/>
      <dgm:spPr/>
      <dgm:t>
        <a:bodyPr/>
        <a:lstStyle/>
        <a:p>
          <a:endParaRPr lang="zh-CN" altLang="en-US"/>
        </a:p>
      </dgm:t>
    </dgm:pt>
    <dgm:pt modelId="{0E71774B-D7A5-45D1-AB9B-C3275906BC6A}" type="sibTrans" cxnId="{EBFCACEF-F85F-4AC9-B999-2BC4B69FE8B8}">
      <dgm:prSet/>
      <dgm:spPr/>
      <dgm:t>
        <a:bodyPr/>
        <a:lstStyle/>
        <a:p>
          <a:endParaRPr lang="zh-CN" altLang="en-US"/>
        </a:p>
      </dgm:t>
    </dgm:pt>
    <dgm:pt modelId="{7E3A9A71-6A56-4A14-A9F4-A3F350744B68}">
      <dgm:prSet phldrT="[文本]" custT="1"/>
      <dgm:spPr>
        <a:solidFill>
          <a:srgbClr val="45A5ED"/>
        </a:solidFill>
        <a:ln>
          <a:noFill/>
        </a:ln>
        <a:effectLst/>
      </dgm:spPr>
      <dgm:t>
        <a:bodyPr spcFirstLastPara="0" vert="horz" wrap="square" lIns="45720" tIns="45720" rIns="45720" bIns="45720" numCol="1" spcCol="1270" anchor="ctr" anchorCtr="0"/>
        <a:lstStyle/>
        <a:p>
          <a:pPr algn="ctr">
            <a:buClrTx/>
            <a:buSzTx/>
            <a:buFontTx/>
            <a:buNone/>
          </a:pPr>
          <a:r>
            <a:rPr lang="zh-CN" altLang="en-US" sz="1800" kern="1200"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a:t>
          </a:r>
          <a:r>
            <a:rPr lang="zh-CN" altLang="en-US" sz="1800" kern="1200" dirty="0">
              <a:solidFill>
                <a:prstClr val="white"/>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小标题</a:t>
          </a:r>
        </a:p>
      </dgm:t>
    </dgm:pt>
    <dgm:pt modelId="{3327E180-2133-461C-BBAA-94FC90D371E0}" type="parTrans" cxnId="{C694390B-FE48-4D44-AA3B-A666DCD02F67}">
      <dgm:prSet/>
      <dgm:spPr/>
      <dgm:t>
        <a:bodyPr/>
        <a:lstStyle/>
        <a:p>
          <a:endParaRPr lang="zh-CN" altLang="en-US"/>
        </a:p>
      </dgm:t>
    </dgm:pt>
    <dgm:pt modelId="{B04D5DC0-DEC0-44FC-8828-BDE439504ACF}" type="sibTrans" cxnId="{C694390B-FE48-4D44-AA3B-A666DCD02F67}">
      <dgm:prSet/>
      <dgm:spPr/>
      <dgm:t>
        <a:bodyPr/>
        <a:lstStyle/>
        <a:p>
          <a:endParaRPr lang="zh-CN" altLang="en-US"/>
        </a:p>
      </dgm:t>
    </dgm:pt>
    <dgm:pt modelId="{53B387E9-F1D3-45A3-BCD9-AF53C235BDDF}">
      <dgm:prSet phldrT="[文本]" custT="1"/>
      <dgm:spPr>
        <a:solidFill>
          <a:schemeClr val="accent5"/>
        </a:solidFill>
        <a:ln>
          <a:noFill/>
        </a:ln>
        <a:effectLst/>
      </dgm:spPr>
      <dgm:t>
        <a:bodyPr spcFirstLastPara="0" vert="horz" wrap="square" lIns="45720" tIns="45720" rIns="45720" bIns="45720" numCol="1" spcCol="1270" anchor="ctr" anchorCtr="0"/>
        <a:lstStyle/>
        <a:p>
          <a:pPr marL="0" lvl="0" indent="0" algn="ctr" defTabSz="800100">
            <a:lnSpc>
              <a:spcPct val="90000"/>
            </a:lnSpc>
            <a:spcBef>
              <a:spcPct val="0"/>
            </a:spcBef>
            <a:spcAft>
              <a:spcPct val="35000"/>
            </a:spcAft>
            <a:buClrTx/>
            <a:buSzTx/>
            <a:buFontTx/>
            <a:buNone/>
          </a:pPr>
          <a:r>
            <a:rPr lang="zh-CN" altLang="en-US" sz="1800" kern="1200" dirty="0">
              <a:solidFill>
                <a:prstClr val="white"/>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输入小标题</a:t>
          </a:r>
        </a:p>
      </dgm:t>
    </dgm:pt>
    <dgm:pt modelId="{B59763D8-C06A-42D4-A117-2A8B75788AC7}" type="parTrans" cxnId="{5134DD8A-4C69-4EE3-A19F-709FFE0B34AF}">
      <dgm:prSet/>
      <dgm:spPr/>
      <dgm:t>
        <a:bodyPr/>
        <a:lstStyle/>
        <a:p>
          <a:endParaRPr lang="zh-CN" altLang="en-US"/>
        </a:p>
      </dgm:t>
    </dgm:pt>
    <dgm:pt modelId="{31C11591-650B-4A5E-8B70-C09BC086B312}" type="sibTrans" cxnId="{5134DD8A-4C69-4EE3-A19F-709FFE0B34AF}">
      <dgm:prSet/>
      <dgm:spPr/>
      <dgm:t>
        <a:bodyPr/>
        <a:lstStyle/>
        <a:p>
          <a:endParaRPr lang="zh-CN" altLang="en-US"/>
        </a:p>
      </dgm:t>
    </dgm:pt>
    <dgm:pt modelId="{F403554F-82E9-415B-8D98-16DA5E46F50D}">
      <dgm:prSet phldrT="[文本]" custT="1"/>
      <dgm:spPr>
        <a:solidFill>
          <a:schemeClr val="accent5"/>
        </a:solidFill>
        <a:ln>
          <a:noFill/>
        </a:ln>
        <a:effectLst/>
      </dgm:spPr>
      <dgm:t>
        <a:bodyPr spcFirstLastPara="0" vert="horz" wrap="square" lIns="45720" tIns="45720" rIns="45720" bIns="45720" numCol="1" spcCol="1270" anchor="ctr" anchorCtr="0"/>
        <a:lstStyle/>
        <a:p>
          <a:pPr marL="0" lvl="0" indent="0" algn="ctr" defTabSz="800100">
            <a:lnSpc>
              <a:spcPct val="90000"/>
            </a:lnSpc>
            <a:spcBef>
              <a:spcPct val="0"/>
            </a:spcBef>
            <a:spcAft>
              <a:spcPct val="35000"/>
            </a:spcAft>
            <a:buClrTx/>
            <a:buSzTx/>
            <a:buFontTx/>
            <a:buNone/>
          </a:pPr>
          <a:r>
            <a:rPr lang="zh-CN" altLang="en-US" sz="1800" kern="1200" dirty="0">
              <a:solidFill>
                <a:prstClr val="white"/>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输入小标题</a:t>
          </a:r>
        </a:p>
      </dgm:t>
    </dgm:pt>
    <dgm:pt modelId="{056563F4-13CB-4EB7-9CE5-6BB16D8DE8F3}" type="parTrans" cxnId="{879D2E7B-3E84-4E1F-AEFA-A8411B360413}">
      <dgm:prSet/>
      <dgm:spPr/>
      <dgm:t>
        <a:bodyPr/>
        <a:lstStyle/>
        <a:p>
          <a:endParaRPr lang="zh-CN" altLang="en-US"/>
        </a:p>
      </dgm:t>
    </dgm:pt>
    <dgm:pt modelId="{8B3C71FB-D204-445A-A43F-04986E21F82E}" type="sibTrans" cxnId="{879D2E7B-3E84-4E1F-AEFA-A8411B360413}">
      <dgm:prSet/>
      <dgm:spPr/>
      <dgm:t>
        <a:bodyPr/>
        <a:lstStyle/>
        <a:p>
          <a:endParaRPr lang="zh-CN" altLang="en-US"/>
        </a:p>
      </dgm:t>
    </dgm:pt>
    <dgm:pt modelId="{AE1D6FF4-2FA8-42FD-9C9B-B65DC54460C8}">
      <dgm:prSet phldrT="[文本]" custT="1"/>
      <dgm:spPr>
        <a:solidFill>
          <a:schemeClr val="accent5"/>
        </a:solidFill>
        <a:ln>
          <a:noFill/>
        </a:ln>
        <a:effectLst/>
      </dgm:spPr>
      <dgm:t>
        <a:bodyPr spcFirstLastPara="0" vert="horz" wrap="square" lIns="45720" tIns="45720" rIns="45720" bIns="45720" numCol="1" spcCol="1270" anchor="ctr" anchorCtr="0"/>
        <a:lstStyle/>
        <a:p>
          <a:pPr marL="0" lvl="0" indent="0" algn="ctr" defTabSz="800100">
            <a:lnSpc>
              <a:spcPct val="90000"/>
            </a:lnSpc>
            <a:spcBef>
              <a:spcPct val="0"/>
            </a:spcBef>
            <a:spcAft>
              <a:spcPct val="35000"/>
            </a:spcAft>
            <a:buClrTx/>
            <a:buSzTx/>
            <a:buFontTx/>
            <a:buNone/>
          </a:pPr>
          <a:r>
            <a:rPr lang="zh-CN" altLang="en-US" sz="1800" kern="1200" dirty="0">
              <a:solidFill>
                <a:prstClr val="white"/>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输入小标题</a:t>
          </a:r>
        </a:p>
      </dgm:t>
    </dgm:pt>
    <dgm:pt modelId="{780CA9C9-C809-44B0-953B-F8AA3A3AE522}" type="parTrans" cxnId="{4C0BFC2F-0D29-4AE8-B8F7-1E7B33540279}">
      <dgm:prSet/>
      <dgm:spPr/>
      <dgm:t>
        <a:bodyPr/>
        <a:lstStyle/>
        <a:p>
          <a:endParaRPr lang="zh-CN" altLang="en-US"/>
        </a:p>
      </dgm:t>
    </dgm:pt>
    <dgm:pt modelId="{2DFAC66C-2C9D-4736-92F2-9469B6013C33}" type="sibTrans" cxnId="{4C0BFC2F-0D29-4AE8-B8F7-1E7B33540279}">
      <dgm:prSet/>
      <dgm:spPr/>
      <dgm:t>
        <a:bodyPr/>
        <a:lstStyle/>
        <a:p>
          <a:endParaRPr lang="zh-CN" altLang="en-US"/>
        </a:p>
      </dgm:t>
    </dgm:pt>
    <dgm:pt modelId="{53E4D6BA-2EAA-4B5C-9379-10C0660FB276}">
      <dgm:prSet phldrT="[文本]" custT="1"/>
      <dgm:spPr>
        <a:solidFill>
          <a:schemeClr val="accent5"/>
        </a:solidFill>
        <a:ln>
          <a:noFill/>
        </a:ln>
        <a:effectLst/>
      </dgm:spPr>
      <dgm:t>
        <a:bodyPr spcFirstLastPara="0" vert="horz" wrap="square" lIns="45720" tIns="45720" rIns="45720" bIns="45720" numCol="1" spcCol="1270" anchor="ctr" anchorCtr="0"/>
        <a:lstStyle/>
        <a:p>
          <a:pPr marL="0" lvl="0" indent="0" algn="ctr" defTabSz="800100">
            <a:lnSpc>
              <a:spcPct val="90000"/>
            </a:lnSpc>
            <a:spcBef>
              <a:spcPct val="0"/>
            </a:spcBef>
            <a:spcAft>
              <a:spcPct val="35000"/>
            </a:spcAft>
            <a:buClrTx/>
            <a:buSzTx/>
            <a:buFontTx/>
            <a:buNone/>
          </a:pPr>
          <a:r>
            <a:rPr lang="zh-CN" altLang="en-US" sz="1800" kern="1200" dirty="0">
              <a:solidFill>
                <a:prstClr val="white"/>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输入小标题</a:t>
          </a:r>
        </a:p>
      </dgm:t>
    </dgm:pt>
    <dgm:pt modelId="{51C4CAF3-04BD-44C4-833D-2DB52AA3E833}" type="parTrans" cxnId="{580879D8-C8B2-4352-88A8-290DEE6C1F80}">
      <dgm:prSet/>
      <dgm:spPr/>
      <dgm:t>
        <a:bodyPr/>
        <a:lstStyle/>
        <a:p>
          <a:endParaRPr lang="zh-CN" altLang="en-US"/>
        </a:p>
      </dgm:t>
    </dgm:pt>
    <dgm:pt modelId="{D932AFF7-385B-425B-8495-954591E60549}" type="sibTrans" cxnId="{580879D8-C8B2-4352-88A8-290DEE6C1F80}">
      <dgm:prSet/>
      <dgm:spPr/>
      <dgm:t>
        <a:bodyPr/>
        <a:lstStyle/>
        <a:p>
          <a:endParaRPr lang="zh-CN" altLang="en-US"/>
        </a:p>
      </dgm:t>
    </dgm:pt>
    <dgm:pt modelId="{C6AFD35F-97FA-4117-A1C3-9AF779A9BB30}" type="pres">
      <dgm:prSet presAssocID="{F51F3775-FDA6-4563-8EEF-852A2C710FDB}" presName="Name0" presStyleCnt="0">
        <dgm:presLayoutVars>
          <dgm:dir/>
          <dgm:resizeHandles val="exact"/>
        </dgm:presLayoutVars>
      </dgm:prSet>
      <dgm:spPr/>
    </dgm:pt>
    <dgm:pt modelId="{80C8F49B-76D2-4D74-96CF-D11C340FF4F2}" type="pres">
      <dgm:prSet presAssocID="{DAD8B7D6-6928-462E-9993-9FA77E34676C}" presName="composite" presStyleCnt="0"/>
      <dgm:spPr/>
    </dgm:pt>
    <dgm:pt modelId="{351B786A-5400-4C86-8B95-60392FA4EA2B}" type="pres">
      <dgm:prSet presAssocID="{DAD8B7D6-6928-462E-9993-9FA77E34676C}" presName="rect1" presStyleLbl="bgShp" presStyleIdx="0" presStyleCnt="6"/>
      <dgm:spPr>
        <a:blipFill dpi="0" rotWithShape="1">
          <a:blip xmlns:r="http://schemas.openxmlformats.org/officeDocument/2006/relationships" r:embed="rId1"/>
          <a:srcRect/>
          <a:stretch>
            <a:fillRect t="-192" b="-192"/>
          </a:stretch>
        </a:blipFill>
      </dgm:spPr>
    </dgm:pt>
    <dgm:pt modelId="{7C954434-6C7B-4246-9A98-B21903D1A13A}" type="pres">
      <dgm:prSet presAssocID="{DAD8B7D6-6928-462E-9993-9FA77E34676C}" presName="rect2" presStyleLbl="trBgShp" presStyleIdx="0" presStyleCnt="6">
        <dgm:presLayoutVars>
          <dgm:bulletEnabled val="1"/>
        </dgm:presLayoutVars>
      </dgm:prSet>
      <dgm:spPr>
        <a:xfrm>
          <a:off x="429550" y="1444408"/>
          <a:ext cx="2401561" cy="494021"/>
        </a:xfrm>
        <a:prstGeom prst="rect">
          <a:avLst/>
        </a:prstGeom>
      </dgm:spPr>
    </dgm:pt>
    <dgm:pt modelId="{F204D6A7-CBB7-4E46-9C2A-75EDD453A156}" type="pres">
      <dgm:prSet presAssocID="{0E71774B-D7A5-45D1-AB9B-C3275906BC6A}" presName="sibTrans" presStyleCnt="0"/>
      <dgm:spPr/>
    </dgm:pt>
    <dgm:pt modelId="{F1F79CC9-F790-40DB-B6AD-611912860171}" type="pres">
      <dgm:prSet presAssocID="{7E3A9A71-6A56-4A14-A9F4-A3F350744B68}" presName="composite" presStyleCnt="0"/>
      <dgm:spPr/>
    </dgm:pt>
    <dgm:pt modelId="{F87EF76D-5066-4129-84FC-A949E3780BEE}" type="pres">
      <dgm:prSet presAssocID="{7E3A9A71-6A56-4A14-A9F4-A3F350744B68}" presName="rect1" presStyleLbl="bgShp" presStyleIdx="1" presStyleCnt="6"/>
      <dgm:spPr>
        <a:blipFill dpi="0" rotWithShape="1">
          <a:blip xmlns:r="http://schemas.openxmlformats.org/officeDocument/2006/relationships" r:embed="rId2"/>
          <a:srcRect/>
          <a:stretch>
            <a:fillRect t="-64" b="-64"/>
          </a:stretch>
        </a:blipFill>
      </dgm:spPr>
    </dgm:pt>
    <dgm:pt modelId="{96C810DF-381F-4ED2-BBB2-FB82A443A2A4}" type="pres">
      <dgm:prSet presAssocID="{7E3A9A71-6A56-4A14-A9F4-A3F350744B68}" presName="rect2" presStyleLbl="trBgShp" presStyleIdx="1" presStyleCnt="6">
        <dgm:presLayoutVars>
          <dgm:bulletEnabled val="1"/>
        </dgm:presLayoutVars>
      </dgm:prSet>
      <dgm:spPr>
        <a:xfrm>
          <a:off x="3076065" y="1444408"/>
          <a:ext cx="2401561" cy="494021"/>
        </a:xfrm>
        <a:prstGeom prst="rect">
          <a:avLst/>
        </a:prstGeom>
      </dgm:spPr>
    </dgm:pt>
    <dgm:pt modelId="{A7F992FF-FEDF-4FAE-AB5B-2C34B522F66D}" type="pres">
      <dgm:prSet presAssocID="{B04D5DC0-DEC0-44FC-8828-BDE439504ACF}" presName="sibTrans" presStyleCnt="0"/>
      <dgm:spPr/>
    </dgm:pt>
    <dgm:pt modelId="{6147518A-2671-4A04-8286-21B69BC99A70}" type="pres">
      <dgm:prSet presAssocID="{53B387E9-F1D3-45A3-BCD9-AF53C235BDDF}" presName="composite" presStyleCnt="0"/>
      <dgm:spPr/>
    </dgm:pt>
    <dgm:pt modelId="{F4E0B709-1C87-47F4-9AD1-462F3E51FA02}" type="pres">
      <dgm:prSet presAssocID="{53B387E9-F1D3-45A3-BCD9-AF53C235BDDF}" presName="rect1" presStyleLbl="bgShp"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dgm:spPr>
    </dgm:pt>
    <dgm:pt modelId="{F5AE57F2-FF08-4D09-BCDB-7BCA13EB650B}" type="pres">
      <dgm:prSet presAssocID="{53B387E9-F1D3-45A3-BCD9-AF53C235BDDF}" presName="rect2" presStyleLbl="trBgShp" presStyleIdx="2" presStyleCnt="6">
        <dgm:presLayoutVars>
          <dgm:bulletEnabled val="1"/>
        </dgm:presLayoutVars>
      </dgm:prSet>
      <dgm:spPr>
        <a:xfrm>
          <a:off x="5722579" y="1444408"/>
          <a:ext cx="2401561" cy="494021"/>
        </a:xfrm>
        <a:prstGeom prst="rect">
          <a:avLst/>
        </a:prstGeom>
      </dgm:spPr>
    </dgm:pt>
    <dgm:pt modelId="{624C102C-06F3-453A-BE0B-518329D6E9C5}" type="pres">
      <dgm:prSet presAssocID="{31C11591-650B-4A5E-8B70-C09BC086B312}" presName="sibTrans" presStyleCnt="0"/>
      <dgm:spPr/>
    </dgm:pt>
    <dgm:pt modelId="{461A1D5C-3273-4B25-BDD1-5C0ECD3DFE36}" type="pres">
      <dgm:prSet presAssocID="{F403554F-82E9-415B-8D98-16DA5E46F50D}" presName="composite" presStyleCnt="0"/>
      <dgm:spPr/>
    </dgm:pt>
    <dgm:pt modelId="{97B7AF8A-F0EC-4A39-93E4-28F8C0323242}" type="pres">
      <dgm:prSet presAssocID="{F403554F-82E9-415B-8D98-16DA5E46F50D}" presName="rect1" presStyleLbl="bgShp" presStyleIdx="3" presStyleCnt="6"/>
      <dgm:spPr>
        <a:blipFill dpi="0" rotWithShape="1">
          <a:blip xmlns:r="http://schemas.openxmlformats.org/officeDocument/2006/relationships" r:embed="rId4"/>
          <a:srcRect/>
          <a:stretch>
            <a:fillRect t="-192" b="-192"/>
          </a:stretch>
        </a:blipFill>
      </dgm:spPr>
    </dgm:pt>
    <dgm:pt modelId="{C8BD66EA-AED1-439B-AAEF-3EE789A599B3}" type="pres">
      <dgm:prSet presAssocID="{F403554F-82E9-415B-8D98-16DA5E46F50D}" presName="rect2" presStyleLbl="trBgShp" presStyleIdx="3" presStyleCnt="6">
        <dgm:presLayoutVars>
          <dgm:bulletEnabled val="1"/>
        </dgm:presLayoutVars>
      </dgm:prSet>
      <dgm:spPr>
        <a:xfrm>
          <a:off x="429550" y="3742987"/>
          <a:ext cx="2401561" cy="494021"/>
        </a:xfrm>
        <a:prstGeom prst="rect">
          <a:avLst/>
        </a:prstGeom>
      </dgm:spPr>
    </dgm:pt>
    <dgm:pt modelId="{35EEE771-3055-4A3B-B90E-851AAB2F1CB0}" type="pres">
      <dgm:prSet presAssocID="{8B3C71FB-D204-445A-A43F-04986E21F82E}" presName="sibTrans" presStyleCnt="0"/>
      <dgm:spPr/>
    </dgm:pt>
    <dgm:pt modelId="{5680BDBD-EB71-40E9-AE37-BA79115304FB}" type="pres">
      <dgm:prSet presAssocID="{AE1D6FF4-2FA8-42FD-9C9B-B65DC54460C8}" presName="composite" presStyleCnt="0"/>
      <dgm:spPr/>
    </dgm:pt>
    <dgm:pt modelId="{B848249D-BB85-4B57-9331-9931B041E1B1}" type="pres">
      <dgm:prSet presAssocID="{AE1D6FF4-2FA8-42FD-9C9B-B65DC54460C8}" presName="rect1" presStyleLbl="bgShp" presStyleIdx="4" presStyleCnt="6"/>
      <dgm:spPr>
        <a:blipFill dpi="0" rotWithShape="1">
          <a:blip xmlns:r="http://schemas.openxmlformats.org/officeDocument/2006/relationships" r:embed="rId5"/>
          <a:srcRect/>
          <a:stretch>
            <a:fillRect t="-192" b="-192"/>
          </a:stretch>
        </a:blipFill>
      </dgm:spPr>
    </dgm:pt>
    <dgm:pt modelId="{BC48B46C-BBFE-430A-B885-8430967F667F}" type="pres">
      <dgm:prSet presAssocID="{AE1D6FF4-2FA8-42FD-9C9B-B65DC54460C8}" presName="rect2" presStyleLbl="trBgShp" presStyleIdx="4" presStyleCnt="6">
        <dgm:presLayoutVars>
          <dgm:bulletEnabled val="1"/>
        </dgm:presLayoutVars>
      </dgm:prSet>
      <dgm:spPr>
        <a:xfrm>
          <a:off x="3076065" y="3742987"/>
          <a:ext cx="2401561" cy="494021"/>
        </a:xfrm>
        <a:prstGeom prst="rect">
          <a:avLst/>
        </a:prstGeom>
      </dgm:spPr>
    </dgm:pt>
    <dgm:pt modelId="{80AC2524-EE21-4A76-9552-0AB7C2EF4212}" type="pres">
      <dgm:prSet presAssocID="{2DFAC66C-2C9D-4736-92F2-9469B6013C33}" presName="sibTrans" presStyleCnt="0"/>
      <dgm:spPr/>
    </dgm:pt>
    <dgm:pt modelId="{AD25D19F-1095-46B1-8258-4B82E5F427FC}" type="pres">
      <dgm:prSet presAssocID="{53E4D6BA-2EAA-4B5C-9379-10C0660FB276}" presName="composite" presStyleCnt="0"/>
      <dgm:spPr/>
    </dgm:pt>
    <dgm:pt modelId="{FC585E41-AB73-41BF-AC9D-46F26C68C9EA}" type="pres">
      <dgm:prSet presAssocID="{53E4D6BA-2EAA-4B5C-9379-10C0660FB276}" presName="rect1" presStyleLbl="bgShp" presStyleIdx="5" presStyleCnt="6"/>
      <dgm:spPr>
        <a:blipFill dpi="0" rotWithShape="1">
          <a:blip xmlns:r="http://schemas.openxmlformats.org/officeDocument/2006/relationships" r:embed="rId6"/>
          <a:srcRect/>
          <a:stretch>
            <a:fillRect t="-192" b="-192"/>
          </a:stretch>
        </a:blipFill>
      </dgm:spPr>
    </dgm:pt>
    <dgm:pt modelId="{957BC7FA-F568-4EDF-90FF-A48081A382AD}" type="pres">
      <dgm:prSet presAssocID="{53E4D6BA-2EAA-4B5C-9379-10C0660FB276}" presName="rect2" presStyleLbl="trBgShp" presStyleIdx="5" presStyleCnt="6">
        <dgm:presLayoutVars>
          <dgm:bulletEnabled val="1"/>
        </dgm:presLayoutVars>
      </dgm:prSet>
      <dgm:spPr>
        <a:xfrm>
          <a:off x="5722579" y="3742987"/>
          <a:ext cx="2401561" cy="494021"/>
        </a:xfrm>
        <a:prstGeom prst="rect">
          <a:avLst/>
        </a:prstGeom>
      </dgm:spPr>
    </dgm:pt>
  </dgm:ptLst>
  <dgm:cxnLst>
    <dgm:cxn modelId="{C694390B-FE48-4D44-AA3B-A666DCD02F67}" srcId="{F51F3775-FDA6-4563-8EEF-852A2C710FDB}" destId="{7E3A9A71-6A56-4A14-A9F4-A3F350744B68}" srcOrd="1" destOrd="0" parTransId="{3327E180-2133-461C-BBAA-94FC90D371E0}" sibTransId="{B04D5DC0-DEC0-44FC-8828-BDE439504ACF}"/>
    <dgm:cxn modelId="{CD1AD515-E197-4617-8CBE-8B528BE52BAB}" type="presOf" srcId="{AE1D6FF4-2FA8-42FD-9C9B-B65DC54460C8}" destId="{BC48B46C-BBFE-430A-B885-8430967F667F}" srcOrd="0" destOrd="0" presId="urn:microsoft.com/office/officeart/2008/layout/BendingPictureSemiTransparentText"/>
    <dgm:cxn modelId="{F1FF741C-4F13-45E7-9ED1-F5084757E9A4}" type="presOf" srcId="{F51F3775-FDA6-4563-8EEF-852A2C710FDB}" destId="{C6AFD35F-97FA-4117-A1C3-9AF779A9BB30}" srcOrd="0" destOrd="0" presId="urn:microsoft.com/office/officeart/2008/layout/BendingPictureSemiTransparentText"/>
    <dgm:cxn modelId="{4C0BFC2F-0D29-4AE8-B8F7-1E7B33540279}" srcId="{F51F3775-FDA6-4563-8EEF-852A2C710FDB}" destId="{AE1D6FF4-2FA8-42FD-9C9B-B65DC54460C8}" srcOrd="4" destOrd="0" parTransId="{780CA9C9-C809-44B0-953B-F8AA3A3AE522}" sibTransId="{2DFAC66C-2C9D-4736-92F2-9469B6013C33}"/>
    <dgm:cxn modelId="{A3CA714E-DDF8-4122-A14F-7CC68DC9FA85}" type="presOf" srcId="{53B387E9-F1D3-45A3-BCD9-AF53C235BDDF}" destId="{F5AE57F2-FF08-4D09-BCDB-7BCA13EB650B}" srcOrd="0" destOrd="0" presId="urn:microsoft.com/office/officeart/2008/layout/BendingPictureSemiTransparentText"/>
    <dgm:cxn modelId="{879D2E7B-3E84-4E1F-AEFA-A8411B360413}" srcId="{F51F3775-FDA6-4563-8EEF-852A2C710FDB}" destId="{F403554F-82E9-415B-8D98-16DA5E46F50D}" srcOrd="3" destOrd="0" parTransId="{056563F4-13CB-4EB7-9CE5-6BB16D8DE8F3}" sibTransId="{8B3C71FB-D204-445A-A43F-04986E21F82E}"/>
    <dgm:cxn modelId="{4837757C-CE81-4C2A-B34B-CD3DF369B973}" type="presOf" srcId="{F403554F-82E9-415B-8D98-16DA5E46F50D}" destId="{C8BD66EA-AED1-439B-AAEF-3EE789A599B3}" srcOrd="0" destOrd="0" presId="urn:microsoft.com/office/officeart/2008/layout/BendingPictureSemiTransparentText"/>
    <dgm:cxn modelId="{671F3B87-7287-432F-A109-CFDFAAC0A58C}" type="presOf" srcId="{53E4D6BA-2EAA-4B5C-9379-10C0660FB276}" destId="{957BC7FA-F568-4EDF-90FF-A48081A382AD}" srcOrd="0" destOrd="0" presId="urn:microsoft.com/office/officeart/2008/layout/BendingPictureSemiTransparentText"/>
    <dgm:cxn modelId="{5134DD8A-4C69-4EE3-A19F-709FFE0B34AF}" srcId="{F51F3775-FDA6-4563-8EEF-852A2C710FDB}" destId="{53B387E9-F1D3-45A3-BCD9-AF53C235BDDF}" srcOrd="2" destOrd="0" parTransId="{B59763D8-C06A-42D4-A117-2A8B75788AC7}" sibTransId="{31C11591-650B-4A5E-8B70-C09BC086B312}"/>
    <dgm:cxn modelId="{B43304A2-216E-4DCB-9C75-52409083ABC5}" type="presOf" srcId="{DAD8B7D6-6928-462E-9993-9FA77E34676C}" destId="{7C954434-6C7B-4246-9A98-B21903D1A13A}" srcOrd="0" destOrd="0" presId="urn:microsoft.com/office/officeart/2008/layout/BendingPictureSemiTransparentText"/>
    <dgm:cxn modelId="{4CFE6FD4-A5F5-447A-9946-8064F02D49D8}" type="presOf" srcId="{7E3A9A71-6A56-4A14-A9F4-A3F350744B68}" destId="{96C810DF-381F-4ED2-BBB2-FB82A443A2A4}" srcOrd="0" destOrd="0" presId="urn:microsoft.com/office/officeart/2008/layout/BendingPictureSemiTransparentText"/>
    <dgm:cxn modelId="{580879D8-C8B2-4352-88A8-290DEE6C1F80}" srcId="{F51F3775-FDA6-4563-8EEF-852A2C710FDB}" destId="{53E4D6BA-2EAA-4B5C-9379-10C0660FB276}" srcOrd="5" destOrd="0" parTransId="{51C4CAF3-04BD-44C4-833D-2DB52AA3E833}" sibTransId="{D932AFF7-385B-425B-8495-954591E60549}"/>
    <dgm:cxn modelId="{EBFCACEF-F85F-4AC9-B999-2BC4B69FE8B8}" srcId="{F51F3775-FDA6-4563-8EEF-852A2C710FDB}" destId="{DAD8B7D6-6928-462E-9993-9FA77E34676C}" srcOrd="0" destOrd="0" parTransId="{4199753F-989A-4609-9C9C-4C836B1CDFB7}" sibTransId="{0E71774B-D7A5-45D1-AB9B-C3275906BC6A}"/>
    <dgm:cxn modelId="{5A135E4B-101E-4A09-9222-FEF7A86A040D}" type="presParOf" srcId="{C6AFD35F-97FA-4117-A1C3-9AF779A9BB30}" destId="{80C8F49B-76D2-4D74-96CF-D11C340FF4F2}" srcOrd="0" destOrd="0" presId="urn:microsoft.com/office/officeart/2008/layout/BendingPictureSemiTransparentText"/>
    <dgm:cxn modelId="{CDEE536A-DC7A-436F-BCD3-AE770DE303B4}" type="presParOf" srcId="{80C8F49B-76D2-4D74-96CF-D11C340FF4F2}" destId="{351B786A-5400-4C86-8B95-60392FA4EA2B}" srcOrd="0" destOrd="0" presId="urn:microsoft.com/office/officeart/2008/layout/BendingPictureSemiTransparentText"/>
    <dgm:cxn modelId="{8C7CDADE-27C2-433E-89F6-C23D689DB537}" type="presParOf" srcId="{80C8F49B-76D2-4D74-96CF-D11C340FF4F2}" destId="{7C954434-6C7B-4246-9A98-B21903D1A13A}" srcOrd="1" destOrd="0" presId="urn:microsoft.com/office/officeart/2008/layout/BendingPictureSemiTransparentText"/>
    <dgm:cxn modelId="{A3B7643A-187B-46E2-A3F1-C44C4ABE2B48}" type="presParOf" srcId="{C6AFD35F-97FA-4117-A1C3-9AF779A9BB30}" destId="{F204D6A7-CBB7-4E46-9C2A-75EDD453A156}" srcOrd="1" destOrd="0" presId="urn:microsoft.com/office/officeart/2008/layout/BendingPictureSemiTransparentText"/>
    <dgm:cxn modelId="{AAC388C6-C9FD-4270-9384-A8EE013511B4}" type="presParOf" srcId="{C6AFD35F-97FA-4117-A1C3-9AF779A9BB30}" destId="{F1F79CC9-F790-40DB-B6AD-611912860171}" srcOrd="2" destOrd="0" presId="urn:microsoft.com/office/officeart/2008/layout/BendingPictureSemiTransparentText"/>
    <dgm:cxn modelId="{8A257D20-0DC6-42E6-8494-F93F16B398E0}" type="presParOf" srcId="{F1F79CC9-F790-40DB-B6AD-611912860171}" destId="{F87EF76D-5066-4129-84FC-A949E3780BEE}" srcOrd="0" destOrd="0" presId="urn:microsoft.com/office/officeart/2008/layout/BendingPictureSemiTransparentText"/>
    <dgm:cxn modelId="{3AC63B1A-70E9-48FD-850A-9C158A2046CD}" type="presParOf" srcId="{F1F79CC9-F790-40DB-B6AD-611912860171}" destId="{96C810DF-381F-4ED2-BBB2-FB82A443A2A4}" srcOrd="1" destOrd="0" presId="urn:microsoft.com/office/officeart/2008/layout/BendingPictureSemiTransparentText"/>
    <dgm:cxn modelId="{893AFA49-1D28-4C83-8BF7-CB7A1272D207}" type="presParOf" srcId="{C6AFD35F-97FA-4117-A1C3-9AF779A9BB30}" destId="{A7F992FF-FEDF-4FAE-AB5B-2C34B522F66D}" srcOrd="3" destOrd="0" presId="urn:microsoft.com/office/officeart/2008/layout/BendingPictureSemiTransparentText"/>
    <dgm:cxn modelId="{3C494406-16FD-46A7-93D0-EBDACA1B2AC6}" type="presParOf" srcId="{C6AFD35F-97FA-4117-A1C3-9AF779A9BB30}" destId="{6147518A-2671-4A04-8286-21B69BC99A70}" srcOrd="4" destOrd="0" presId="urn:microsoft.com/office/officeart/2008/layout/BendingPictureSemiTransparentText"/>
    <dgm:cxn modelId="{B9CDB960-17E4-4A7A-90B0-79F4EA1E19E6}" type="presParOf" srcId="{6147518A-2671-4A04-8286-21B69BC99A70}" destId="{F4E0B709-1C87-47F4-9AD1-462F3E51FA02}" srcOrd="0" destOrd="0" presId="urn:microsoft.com/office/officeart/2008/layout/BendingPictureSemiTransparentText"/>
    <dgm:cxn modelId="{C82847BA-A33D-4EB5-94B0-F0CFD1CDD038}" type="presParOf" srcId="{6147518A-2671-4A04-8286-21B69BC99A70}" destId="{F5AE57F2-FF08-4D09-BCDB-7BCA13EB650B}" srcOrd="1" destOrd="0" presId="urn:microsoft.com/office/officeart/2008/layout/BendingPictureSemiTransparentText"/>
    <dgm:cxn modelId="{8AD7004C-3D46-48C9-8D9C-A24F1BE26D7A}" type="presParOf" srcId="{C6AFD35F-97FA-4117-A1C3-9AF779A9BB30}" destId="{624C102C-06F3-453A-BE0B-518329D6E9C5}" srcOrd="5" destOrd="0" presId="urn:microsoft.com/office/officeart/2008/layout/BendingPictureSemiTransparentText"/>
    <dgm:cxn modelId="{BF8C23F9-5B07-4E83-83C7-5E052D5E9644}" type="presParOf" srcId="{C6AFD35F-97FA-4117-A1C3-9AF779A9BB30}" destId="{461A1D5C-3273-4B25-BDD1-5C0ECD3DFE36}" srcOrd="6" destOrd="0" presId="urn:microsoft.com/office/officeart/2008/layout/BendingPictureSemiTransparentText"/>
    <dgm:cxn modelId="{507DE98C-EF30-40BB-A9FA-B4E6A4AB7813}" type="presParOf" srcId="{461A1D5C-3273-4B25-BDD1-5C0ECD3DFE36}" destId="{97B7AF8A-F0EC-4A39-93E4-28F8C0323242}" srcOrd="0" destOrd="0" presId="urn:microsoft.com/office/officeart/2008/layout/BendingPictureSemiTransparentText"/>
    <dgm:cxn modelId="{C49ED2DF-3BE4-4AC4-87AB-E00E8902F0C0}" type="presParOf" srcId="{461A1D5C-3273-4B25-BDD1-5C0ECD3DFE36}" destId="{C8BD66EA-AED1-439B-AAEF-3EE789A599B3}" srcOrd="1" destOrd="0" presId="urn:microsoft.com/office/officeart/2008/layout/BendingPictureSemiTransparentText"/>
    <dgm:cxn modelId="{E318B51C-B11B-4786-9490-28E64B5240AF}" type="presParOf" srcId="{C6AFD35F-97FA-4117-A1C3-9AF779A9BB30}" destId="{35EEE771-3055-4A3B-B90E-851AAB2F1CB0}" srcOrd="7" destOrd="0" presId="urn:microsoft.com/office/officeart/2008/layout/BendingPictureSemiTransparentText"/>
    <dgm:cxn modelId="{C2C85F6C-1AA1-4080-A96F-0CA8559CC704}" type="presParOf" srcId="{C6AFD35F-97FA-4117-A1C3-9AF779A9BB30}" destId="{5680BDBD-EB71-40E9-AE37-BA79115304FB}" srcOrd="8" destOrd="0" presId="urn:microsoft.com/office/officeart/2008/layout/BendingPictureSemiTransparentText"/>
    <dgm:cxn modelId="{A4AE64A4-E5C1-41C1-AAEA-59C668409B77}" type="presParOf" srcId="{5680BDBD-EB71-40E9-AE37-BA79115304FB}" destId="{B848249D-BB85-4B57-9331-9931B041E1B1}" srcOrd="0" destOrd="0" presId="urn:microsoft.com/office/officeart/2008/layout/BendingPictureSemiTransparentText"/>
    <dgm:cxn modelId="{01D806BC-2089-4DBA-8FBD-1D74BC52E442}" type="presParOf" srcId="{5680BDBD-EB71-40E9-AE37-BA79115304FB}" destId="{BC48B46C-BBFE-430A-B885-8430967F667F}" srcOrd="1" destOrd="0" presId="urn:microsoft.com/office/officeart/2008/layout/BendingPictureSemiTransparentText"/>
    <dgm:cxn modelId="{18F5A748-3294-404F-AB30-6644B18BD873}" type="presParOf" srcId="{C6AFD35F-97FA-4117-A1C3-9AF779A9BB30}" destId="{80AC2524-EE21-4A76-9552-0AB7C2EF4212}" srcOrd="9" destOrd="0" presId="urn:microsoft.com/office/officeart/2008/layout/BendingPictureSemiTransparentText"/>
    <dgm:cxn modelId="{B23D77B3-4BC5-4D24-B24D-DBC2111D0638}" type="presParOf" srcId="{C6AFD35F-97FA-4117-A1C3-9AF779A9BB30}" destId="{AD25D19F-1095-46B1-8258-4B82E5F427FC}" srcOrd="10" destOrd="0" presId="urn:microsoft.com/office/officeart/2008/layout/BendingPictureSemiTransparentText"/>
    <dgm:cxn modelId="{5CB47047-FA8C-4D92-9615-4615EC91E060}" type="presParOf" srcId="{AD25D19F-1095-46B1-8258-4B82E5F427FC}" destId="{FC585E41-AB73-41BF-AC9D-46F26C68C9EA}" srcOrd="0" destOrd="0" presId="urn:microsoft.com/office/officeart/2008/layout/BendingPictureSemiTransparentText"/>
    <dgm:cxn modelId="{AA0C09FD-7DB0-44B1-B24C-35C2945CBDFB}" type="presParOf" srcId="{AD25D19F-1095-46B1-8258-4B82E5F427FC}" destId="{957BC7FA-F568-4EDF-90FF-A48081A382AD}"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9374E8-D1E5-43AE-B758-85F1362F3F0E}"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zh-CN" altLang="en-US"/>
        </a:p>
      </dgm:t>
    </dgm:pt>
    <dgm:pt modelId="{08D717F2-4440-46BF-ADE6-9B63654CB410}">
      <dgm:prSet phldrT="[文本]" custT="1"/>
      <dgm:spPr>
        <a:solidFill>
          <a:schemeClr val="accent5">
            <a:alpha val="85000"/>
          </a:schemeClr>
        </a:solidFill>
        <a:ln>
          <a:noFill/>
          <a:prstDash val="sysDash"/>
        </a:ln>
      </dgm:spPr>
      <dgm:t>
        <a:bodyPr/>
        <a:lstStyle/>
        <a:p>
          <a:r>
            <a:rPr lang="zh-CN" altLang="en-US" sz="18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内容</a:t>
          </a:r>
        </a:p>
      </dgm:t>
    </dgm:pt>
    <dgm:pt modelId="{DECC902B-7AC2-40AC-8449-9C7FBABA04B4}" type="parTrans" cxnId="{4DA8C7D6-13BB-42E0-834F-D6B22366472D}">
      <dgm:prSet/>
      <dgm:spPr/>
      <dgm:t>
        <a:bodyPr/>
        <a:lstStyle/>
        <a:p>
          <a:endParaRPr lang="zh-CN" altLang="en-US"/>
        </a:p>
      </dgm:t>
    </dgm:pt>
    <dgm:pt modelId="{0768EF14-97E1-42AA-8273-3A7CA7F26BD5}" type="sibTrans" cxnId="{4DA8C7D6-13BB-42E0-834F-D6B22366472D}">
      <dgm:prSet custT="1"/>
      <dgm:spPr>
        <a:solidFill>
          <a:srgbClr val="45A5ED"/>
        </a:solidFill>
        <a:ln>
          <a:noFill/>
        </a:ln>
        <a:effectLst/>
      </dgm:spPr>
      <dgm:t>
        <a:bodyPr spcFirstLastPara="0" vert="horz" wrap="square" lIns="0" tIns="0" rIns="0" bIns="0" numCol="1" spcCol="1270" anchor="ctr" anchorCtr="0"/>
        <a:lstStyle/>
        <a:p>
          <a:pPr marL="0" lvl="0" indent="0" algn="ctr" defTabSz="533400">
            <a:lnSpc>
              <a:spcPct val="90000"/>
            </a:lnSpc>
            <a:spcBef>
              <a:spcPct val="0"/>
            </a:spcBef>
            <a:spcAft>
              <a:spcPct val="35000"/>
            </a:spcAft>
            <a:buNone/>
          </a:pPr>
          <a:endParaRPr lang="zh-CN" altLang="en-US" sz="1200" kern="1200">
            <a:solidFill>
              <a:prstClr val="white"/>
            </a:solidFill>
            <a:latin typeface="等线" panose="020F0502020204030204"/>
            <a:ea typeface="等线" panose="02010600030101010101" pitchFamily="2" charset="-122"/>
            <a:cs typeface="+mn-cs"/>
          </a:endParaRPr>
        </a:p>
      </dgm:t>
    </dgm:pt>
    <dgm:pt modelId="{E7029FC6-8921-414F-846E-CA362F6B27F9}">
      <dgm:prSet phldrT="[文本]" custT="1"/>
      <dgm:spPr>
        <a:solidFill>
          <a:schemeClr val="accent5">
            <a:alpha val="85000"/>
          </a:schemeClr>
        </a:solidFill>
        <a:ln>
          <a:noFill/>
          <a:prstDash val="sysDash"/>
        </a:ln>
      </dgm:spPr>
      <dgm:t>
        <a:bodyPr/>
        <a:lstStyle/>
        <a:p>
          <a:r>
            <a:rPr lang="zh-CN" altLang="en-US" sz="18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内容</a:t>
          </a:r>
        </a:p>
      </dgm:t>
    </dgm:pt>
    <dgm:pt modelId="{ADAD8627-F6DB-44B3-89D9-A28CDAB0A3D9}" type="parTrans" cxnId="{5365640E-EE1C-4736-93AC-BCB8F27D9CE4}">
      <dgm:prSet/>
      <dgm:spPr/>
      <dgm:t>
        <a:bodyPr/>
        <a:lstStyle/>
        <a:p>
          <a:endParaRPr lang="zh-CN" altLang="en-US"/>
        </a:p>
      </dgm:t>
    </dgm:pt>
    <dgm:pt modelId="{599E2EE1-CFBC-4D08-9C54-8A5855249E44}" type="sibTrans" cxnId="{5365640E-EE1C-4736-93AC-BCB8F27D9CE4}">
      <dgm:prSet custT="1"/>
      <dgm:spPr>
        <a:solidFill>
          <a:srgbClr val="45A5ED"/>
        </a:solidFill>
        <a:ln>
          <a:noFill/>
        </a:ln>
        <a:effectLst/>
      </dgm:spPr>
      <dgm:t>
        <a:bodyPr spcFirstLastPara="0" vert="horz" wrap="square" lIns="0" tIns="0" rIns="0" bIns="0" numCol="1" spcCol="1270" anchor="ctr" anchorCtr="0"/>
        <a:lstStyle/>
        <a:p>
          <a:pPr marL="0" lvl="0" indent="0" algn="ctr" defTabSz="533400">
            <a:lnSpc>
              <a:spcPct val="90000"/>
            </a:lnSpc>
            <a:spcBef>
              <a:spcPct val="0"/>
            </a:spcBef>
            <a:spcAft>
              <a:spcPct val="35000"/>
            </a:spcAft>
            <a:buNone/>
          </a:pPr>
          <a:endParaRPr lang="zh-CN" altLang="en-US" sz="1200" kern="1200">
            <a:solidFill>
              <a:prstClr val="white"/>
            </a:solidFill>
            <a:latin typeface="等线" panose="020F0502020204030204"/>
            <a:ea typeface="等线" panose="02010600030101010101" pitchFamily="2" charset="-122"/>
            <a:cs typeface="+mn-cs"/>
          </a:endParaRPr>
        </a:p>
      </dgm:t>
    </dgm:pt>
    <dgm:pt modelId="{C07DA1AD-862B-40A1-8C2B-A4ADE3B35522}">
      <dgm:prSet phldrT="[文本]" custT="1"/>
      <dgm:spPr>
        <a:solidFill>
          <a:schemeClr val="accent5">
            <a:alpha val="85000"/>
          </a:schemeClr>
        </a:solidFill>
        <a:ln>
          <a:noFill/>
          <a:prstDash val="sysDash"/>
        </a:ln>
      </dgm:spPr>
      <dgm:t>
        <a:bodyPr/>
        <a:lstStyle/>
        <a:p>
          <a:r>
            <a:rPr lang="zh-CN" altLang="en-US" sz="18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内容</a:t>
          </a:r>
        </a:p>
      </dgm:t>
    </dgm:pt>
    <dgm:pt modelId="{82AE88E5-66C1-4F10-88C0-D005824D69A4}" type="parTrans" cxnId="{3E8CF6CE-645C-4A2F-A29E-0566E6ADCD1F}">
      <dgm:prSet/>
      <dgm:spPr/>
      <dgm:t>
        <a:bodyPr/>
        <a:lstStyle/>
        <a:p>
          <a:endParaRPr lang="zh-CN" altLang="en-US"/>
        </a:p>
      </dgm:t>
    </dgm:pt>
    <dgm:pt modelId="{2EEF7E2D-0133-4C03-97D9-A07ED8C2DF17}" type="sibTrans" cxnId="{3E8CF6CE-645C-4A2F-A29E-0566E6ADCD1F}">
      <dgm:prSet/>
      <dgm:spPr>
        <a:solidFill>
          <a:schemeClr val="accent5"/>
        </a:solidFill>
      </dgm:spPr>
      <dgm:t>
        <a:bodyPr/>
        <a:lstStyle/>
        <a:p>
          <a:endParaRPr lang="zh-CN" altLang="en-US"/>
        </a:p>
      </dgm:t>
    </dgm:pt>
    <dgm:pt modelId="{6CF1F85B-8990-471B-9138-237AEA6FE747}">
      <dgm:prSet phldrT="[文本]" custT="1"/>
      <dgm:spPr>
        <a:solidFill>
          <a:schemeClr val="accent5">
            <a:alpha val="85000"/>
          </a:schemeClr>
        </a:solidFill>
        <a:ln>
          <a:noFill/>
          <a:prstDash val="sysDash"/>
        </a:ln>
      </dgm:spPr>
      <dgm:t>
        <a:bodyPr/>
        <a:lstStyle/>
        <a:p>
          <a:r>
            <a:rPr lang="zh-CN" altLang="en-US" sz="18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内容</a:t>
          </a:r>
        </a:p>
      </dgm:t>
    </dgm:pt>
    <dgm:pt modelId="{41489934-BABD-482A-AAEA-1D629F36284E}" type="parTrans" cxnId="{B3EF8E23-5E5B-4091-B8D2-6DE495D7686F}">
      <dgm:prSet/>
      <dgm:spPr/>
      <dgm:t>
        <a:bodyPr/>
        <a:lstStyle/>
        <a:p>
          <a:endParaRPr lang="zh-CN" altLang="en-US"/>
        </a:p>
      </dgm:t>
    </dgm:pt>
    <dgm:pt modelId="{24E88E2B-BA3C-4A2B-8931-C227C71EAACE}" type="sibTrans" cxnId="{B3EF8E23-5E5B-4091-B8D2-6DE495D7686F}">
      <dgm:prSet custT="1"/>
      <dgm:spPr>
        <a:solidFill>
          <a:srgbClr val="45A5ED"/>
        </a:solidFill>
        <a:ln>
          <a:noFill/>
        </a:ln>
        <a:effectLst/>
      </dgm:spPr>
      <dgm:t>
        <a:bodyPr spcFirstLastPara="0" vert="horz" wrap="square" lIns="0" tIns="0" rIns="0" bIns="0" numCol="1" spcCol="1270" anchor="ctr" anchorCtr="0"/>
        <a:lstStyle/>
        <a:p>
          <a:pPr marL="0" lvl="0" indent="0" algn="ctr" defTabSz="533400">
            <a:lnSpc>
              <a:spcPct val="90000"/>
            </a:lnSpc>
            <a:spcBef>
              <a:spcPct val="0"/>
            </a:spcBef>
            <a:spcAft>
              <a:spcPct val="35000"/>
            </a:spcAft>
            <a:buNone/>
          </a:pPr>
          <a:endParaRPr lang="zh-CN" altLang="en-US" sz="1200" kern="1200">
            <a:solidFill>
              <a:prstClr val="white"/>
            </a:solidFill>
            <a:latin typeface="等线" panose="020F0502020204030204"/>
            <a:ea typeface="等线" panose="02010600030101010101" pitchFamily="2" charset="-122"/>
            <a:cs typeface="+mn-cs"/>
          </a:endParaRPr>
        </a:p>
      </dgm:t>
    </dgm:pt>
    <dgm:pt modelId="{05A74B36-459D-461F-AF90-CEC29269313C}">
      <dgm:prSet phldrT="[文本]" custT="1"/>
      <dgm:spPr>
        <a:solidFill>
          <a:schemeClr val="accent5">
            <a:alpha val="85000"/>
          </a:schemeClr>
        </a:solidFill>
        <a:ln>
          <a:noFill/>
          <a:prstDash val="sysDash"/>
        </a:ln>
      </dgm:spPr>
      <dgm:t>
        <a:bodyPr/>
        <a:lstStyle/>
        <a:p>
          <a:r>
            <a:rPr lang="zh-CN" altLang="en-US" sz="18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内容</a:t>
          </a:r>
        </a:p>
      </dgm:t>
    </dgm:pt>
    <dgm:pt modelId="{F88B2E52-0356-4D41-8F4B-AFF41A8968B9}" type="parTrans" cxnId="{C507722F-CE24-4618-9D4D-47DC74B32F93}">
      <dgm:prSet/>
      <dgm:spPr/>
      <dgm:t>
        <a:bodyPr/>
        <a:lstStyle/>
        <a:p>
          <a:endParaRPr lang="zh-CN" altLang="en-US"/>
        </a:p>
      </dgm:t>
    </dgm:pt>
    <dgm:pt modelId="{CFA038DB-E4D1-415D-A8D3-84BCAC7D201E}" type="sibTrans" cxnId="{C507722F-CE24-4618-9D4D-47DC74B32F93}">
      <dgm:prSet custT="1"/>
      <dgm:spPr>
        <a:solidFill>
          <a:srgbClr val="45A5ED"/>
        </a:solidFill>
        <a:ln>
          <a:noFill/>
        </a:ln>
        <a:effectLst/>
      </dgm:spPr>
      <dgm:t>
        <a:bodyPr spcFirstLastPara="0" vert="horz" wrap="square" lIns="0" tIns="0" rIns="0" bIns="0" numCol="1" spcCol="1270" anchor="ctr" anchorCtr="0"/>
        <a:lstStyle/>
        <a:p>
          <a:pPr marL="0" lvl="0" indent="0" algn="ctr" defTabSz="533400">
            <a:lnSpc>
              <a:spcPct val="90000"/>
            </a:lnSpc>
            <a:spcBef>
              <a:spcPct val="0"/>
            </a:spcBef>
            <a:spcAft>
              <a:spcPct val="35000"/>
            </a:spcAft>
            <a:buNone/>
          </a:pPr>
          <a:endParaRPr lang="zh-CN" altLang="en-US" sz="1200" kern="1200">
            <a:solidFill>
              <a:prstClr val="white"/>
            </a:solidFill>
            <a:latin typeface="等线" panose="020F0502020204030204"/>
            <a:ea typeface="等线" panose="02010600030101010101" pitchFamily="2" charset="-122"/>
            <a:cs typeface="+mn-cs"/>
          </a:endParaRPr>
        </a:p>
      </dgm:t>
    </dgm:pt>
    <dgm:pt modelId="{376F7B22-3DD0-461F-93C7-62296E15F2D3}" type="pres">
      <dgm:prSet presAssocID="{399374E8-D1E5-43AE-B758-85F1362F3F0E}" presName="cycle" presStyleCnt="0">
        <dgm:presLayoutVars>
          <dgm:dir/>
          <dgm:resizeHandles val="exact"/>
        </dgm:presLayoutVars>
      </dgm:prSet>
      <dgm:spPr/>
    </dgm:pt>
    <dgm:pt modelId="{1A6AF410-6EB6-43C7-9761-DA3DE61A2AFD}" type="pres">
      <dgm:prSet presAssocID="{08D717F2-4440-46BF-ADE6-9B63654CB410}" presName="node" presStyleLbl="node1" presStyleIdx="0" presStyleCnt="5">
        <dgm:presLayoutVars>
          <dgm:bulletEnabled val="1"/>
        </dgm:presLayoutVars>
      </dgm:prSet>
      <dgm:spPr/>
    </dgm:pt>
    <dgm:pt modelId="{0E4E3DA0-C381-4D11-B1E9-465B8887E08F}" type="pres">
      <dgm:prSet presAssocID="{0768EF14-97E1-42AA-8273-3A7CA7F26BD5}" presName="sibTrans" presStyleLbl="sibTrans2D1" presStyleIdx="0" presStyleCnt="5"/>
      <dgm:spPr>
        <a:xfrm rot="2160000">
          <a:off x="2944932" y="766561"/>
          <a:ext cx="265899" cy="336458"/>
        </a:xfrm>
        <a:prstGeom prst="rightArrow">
          <a:avLst>
            <a:gd name="adj1" fmla="val 60000"/>
            <a:gd name="adj2" fmla="val 50000"/>
          </a:avLst>
        </a:prstGeom>
      </dgm:spPr>
    </dgm:pt>
    <dgm:pt modelId="{03E5400C-FDE8-488C-A6C7-0CBC4B25D05C}" type="pres">
      <dgm:prSet presAssocID="{0768EF14-97E1-42AA-8273-3A7CA7F26BD5}" presName="connectorText" presStyleLbl="sibTrans2D1" presStyleIdx="0" presStyleCnt="5"/>
      <dgm:spPr/>
    </dgm:pt>
    <dgm:pt modelId="{B16501E1-E62A-4EC8-B083-3E52D9FBB949}" type="pres">
      <dgm:prSet presAssocID="{E7029FC6-8921-414F-846E-CA362F6B27F9}" presName="node" presStyleLbl="node1" presStyleIdx="1" presStyleCnt="5">
        <dgm:presLayoutVars>
          <dgm:bulletEnabled val="1"/>
        </dgm:presLayoutVars>
      </dgm:prSet>
      <dgm:spPr/>
    </dgm:pt>
    <dgm:pt modelId="{3CCAFBFF-FC9C-4F31-8D9A-B1A275B8A5BC}" type="pres">
      <dgm:prSet presAssocID="{599E2EE1-CFBC-4D08-9C54-8A5855249E44}" presName="sibTrans" presStyleLbl="sibTrans2D1" presStyleIdx="1" presStyleCnt="5"/>
      <dgm:spPr>
        <a:xfrm rot="6480000">
          <a:off x="3327999" y="1916890"/>
          <a:ext cx="265899" cy="336458"/>
        </a:xfrm>
        <a:prstGeom prst="rightArrow">
          <a:avLst>
            <a:gd name="adj1" fmla="val 60000"/>
            <a:gd name="adj2" fmla="val 50000"/>
          </a:avLst>
        </a:prstGeom>
      </dgm:spPr>
    </dgm:pt>
    <dgm:pt modelId="{A1F3E723-0EF5-4143-8498-F874A350F5E0}" type="pres">
      <dgm:prSet presAssocID="{599E2EE1-CFBC-4D08-9C54-8A5855249E44}" presName="connectorText" presStyleLbl="sibTrans2D1" presStyleIdx="1" presStyleCnt="5"/>
      <dgm:spPr/>
    </dgm:pt>
    <dgm:pt modelId="{5377C482-DB9B-4C91-8DC1-73993975743D}" type="pres">
      <dgm:prSet presAssocID="{C07DA1AD-862B-40A1-8C2B-A4ADE3B35522}" presName="node" presStyleLbl="node1" presStyleIdx="2" presStyleCnt="5">
        <dgm:presLayoutVars>
          <dgm:bulletEnabled val="1"/>
        </dgm:presLayoutVars>
      </dgm:prSet>
      <dgm:spPr/>
    </dgm:pt>
    <dgm:pt modelId="{C0F69147-E7A6-48BA-A71F-7CF78811CA10}" type="pres">
      <dgm:prSet presAssocID="{2EEF7E2D-0133-4C03-97D9-A07ED8C2DF17}" presName="sibTrans" presStyleLbl="sibTrans2D1" presStyleIdx="2" presStyleCnt="5"/>
      <dgm:spPr/>
    </dgm:pt>
    <dgm:pt modelId="{AE7650B8-C627-49C5-9EEE-4BE01237134E}" type="pres">
      <dgm:prSet presAssocID="{2EEF7E2D-0133-4C03-97D9-A07ED8C2DF17}" presName="connectorText" presStyleLbl="sibTrans2D1" presStyleIdx="2" presStyleCnt="5"/>
      <dgm:spPr/>
    </dgm:pt>
    <dgm:pt modelId="{E0AD0F2C-D3FB-4BA0-9397-92D58F424B82}" type="pres">
      <dgm:prSet presAssocID="{6CF1F85B-8990-471B-9138-237AEA6FE747}" presName="node" presStyleLbl="node1" presStyleIdx="3" presStyleCnt="5">
        <dgm:presLayoutVars>
          <dgm:bulletEnabled val="1"/>
        </dgm:presLayoutVars>
      </dgm:prSet>
      <dgm:spPr/>
    </dgm:pt>
    <dgm:pt modelId="{C263B18A-D6D3-4532-AB11-66233EF42823}" type="pres">
      <dgm:prSet presAssocID="{24E88E2B-BA3C-4A2B-8931-C227C71EAACE}" presName="sibTrans" presStyleLbl="sibTrans2D1" presStyleIdx="3" presStyleCnt="5"/>
      <dgm:spPr>
        <a:xfrm rot="15120000">
          <a:off x="1366291" y="1931205"/>
          <a:ext cx="265899" cy="336458"/>
        </a:xfrm>
        <a:prstGeom prst="rightArrow">
          <a:avLst>
            <a:gd name="adj1" fmla="val 60000"/>
            <a:gd name="adj2" fmla="val 50000"/>
          </a:avLst>
        </a:prstGeom>
      </dgm:spPr>
    </dgm:pt>
    <dgm:pt modelId="{4EE79250-C101-49C3-9A61-4EB9D576C92F}" type="pres">
      <dgm:prSet presAssocID="{24E88E2B-BA3C-4A2B-8931-C227C71EAACE}" presName="connectorText" presStyleLbl="sibTrans2D1" presStyleIdx="3" presStyleCnt="5"/>
      <dgm:spPr/>
    </dgm:pt>
    <dgm:pt modelId="{5144C049-5E08-48A8-8355-338A2E9D0818}" type="pres">
      <dgm:prSet presAssocID="{05A74B36-459D-461F-AF90-CEC29269313C}" presName="node" presStyleLbl="node1" presStyleIdx="4" presStyleCnt="5">
        <dgm:presLayoutVars>
          <dgm:bulletEnabled val="1"/>
        </dgm:presLayoutVars>
      </dgm:prSet>
      <dgm:spPr/>
    </dgm:pt>
    <dgm:pt modelId="{8295C3DC-1127-4623-A9B7-778FFB761896}" type="pres">
      <dgm:prSet presAssocID="{CFA038DB-E4D1-415D-A8D3-84BCAC7D201E}" presName="sibTrans" presStyleLbl="sibTrans2D1" presStyleIdx="4" presStyleCnt="5"/>
      <dgm:spPr>
        <a:xfrm rot="19440000">
          <a:off x="1732530" y="775408"/>
          <a:ext cx="265899" cy="336458"/>
        </a:xfrm>
        <a:prstGeom prst="rightArrow">
          <a:avLst>
            <a:gd name="adj1" fmla="val 60000"/>
            <a:gd name="adj2" fmla="val 50000"/>
          </a:avLst>
        </a:prstGeom>
      </dgm:spPr>
    </dgm:pt>
    <dgm:pt modelId="{7EC59B1D-3DB9-4D01-B038-CF64FC9437CB}" type="pres">
      <dgm:prSet presAssocID="{CFA038DB-E4D1-415D-A8D3-84BCAC7D201E}" presName="connectorText" presStyleLbl="sibTrans2D1" presStyleIdx="4" presStyleCnt="5"/>
      <dgm:spPr/>
    </dgm:pt>
  </dgm:ptLst>
  <dgm:cxnLst>
    <dgm:cxn modelId="{22F53B0D-6500-43BC-8F50-8F9CC8E821C3}" type="presOf" srcId="{399374E8-D1E5-43AE-B758-85F1362F3F0E}" destId="{376F7B22-3DD0-461F-93C7-62296E15F2D3}" srcOrd="0" destOrd="0" presId="urn:microsoft.com/office/officeart/2005/8/layout/cycle2"/>
    <dgm:cxn modelId="{5365640E-EE1C-4736-93AC-BCB8F27D9CE4}" srcId="{399374E8-D1E5-43AE-B758-85F1362F3F0E}" destId="{E7029FC6-8921-414F-846E-CA362F6B27F9}" srcOrd="1" destOrd="0" parTransId="{ADAD8627-F6DB-44B3-89D9-A28CDAB0A3D9}" sibTransId="{599E2EE1-CFBC-4D08-9C54-8A5855249E44}"/>
    <dgm:cxn modelId="{FBF5ED1A-2DE3-49FB-9486-07E71B9F977B}" type="presOf" srcId="{2EEF7E2D-0133-4C03-97D9-A07ED8C2DF17}" destId="{AE7650B8-C627-49C5-9EEE-4BE01237134E}" srcOrd="1" destOrd="0" presId="urn:microsoft.com/office/officeart/2005/8/layout/cycle2"/>
    <dgm:cxn modelId="{B3EF8E23-5E5B-4091-B8D2-6DE495D7686F}" srcId="{399374E8-D1E5-43AE-B758-85F1362F3F0E}" destId="{6CF1F85B-8990-471B-9138-237AEA6FE747}" srcOrd="3" destOrd="0" parTransId="{41489934-BABD-482A-AAEA-1D629F36284E}" sibTransId="{24E88E2B-BA3C-4A2B-8931-C227C71EAACE}"/>
    <dgm:cxn modelId="{C507722F-CE24-4618-9D4D-47DC74B32F93}" srcId="{399374E8-D1E5-43AE-B758-85F1362F3F0E}" destId="{05A74B36-459D-461F-AF90-CEC29269313C}" srcOrd="4" destOrd="0" parTransId="{F88B2E52-0356-4D41-8F4B-AFF41A8968B9}" sibTransId="{CFA038DB-E4D1-415D-A8D3-84BCAC7D201E}"/>
    <dgm:cxn modelId="{252EE92F-77BF-467D-8591-7A8276F3F843}" type="presOf" srcId="{24E88E2B-BA3C-4A2B-8931-C227C71EAACE}" destId="{C263B18A-D6D3-4532-AB11-66233EF42823}" srcOrd="0" destOrd="0" presId="urn:microsoft.com/office/officeart/2005/8/layout/cycle2"/>
    <dgm:cxn modelId="{B9FF873E-1098-4A3C-8263-6A714A1C7221}" type="presOf" srcId="{C07DA1AD-862B-40A1-8C2B-A4ADE3B35522}" destId="{5377C482-DB9B-4C91-8DC1-73993975743D}" srcOrd="0" destOrd="0" presId="urn:microsoft.com/office/officeart/2005/8/layout/cycle2"/>
    <dgm:cxn modelId="{718F3C45-F710-48AF-B3E8-38471E498E59}" type="presOf" srcId="{05A74B36-459D-461F-AF90-CEC29269313C}" destId="{5144C049-5E08-48A8-8355-338A2E9D0818}" srcOrd="0" destOrd="0" presId="urn:microsoft.com/office/officeart/2005/8/layout/cycle2"/>
    <dgm:cxn modelId="{E54D3B66-7A8A-4E30-87D2-E71440ADE540}" type="presOf" srcId="{0768EF14-97E1-42AA-8273-3A7CA7F26BD5}" destId="{0E4E3DA0-C381-4D11-B1E9-465B8887E08F}" srcOrd="0" destOrd="0" presId="urn:microsoft.com/office/officeart/2005/8/layout/cycle2"/>
    <dgm:cxn modelId="{62F7FB47-24BA-4057-909C-BFF699BDAD2A}" type="presOf" srcId="{6CF1F85B-8990-471B-9138-237AEA6FE747}" destId="{E0AD0F2C-D3FB-4BA0-9397-92D58F424B82}" srcOrd="0" destOrd="0" presId="urn:microsoft.com/office/officeart/2005/8/layout/cycle2"/>
    <dgm:cxn modelId="{A3D22868-71A1-4381-A2D5-13C1421104E3}" type="presOf" srcId="{0768EF14-97E1-42AA-8273-3A7CA7F26BD5}" destId="{03E5400C-FDE8-488C-A6C7-0CBC4B25D05C}" srcOrd="1" destOrd="0" presId="urn:microsoft.com/office/officeart/2005/8/layout/cycle2"/>
    <dgm:cxn modelId="{538A7A4F-18B0-4A5B-95B3-1CC701A2B0CD}" type="presOf" srcId="{E7029FC6-8921-414F-846E-CA362F6B27F9}" destId="{B16501E1-E62A-4EC8-B083-3E52D9FBB949}" srcOrd="0" destOrd="0" presId="urn:microsoft.com/office/officeart/2005/8/layout/cycle2"/>
    <dgm:cxn modelId="{CBDDA295-B3F9-4043-928B-8E7F2F39A96E}" type="presOf" srcId="{2EEF7E2D-0133-4C03-97D9-A07ED8C2DF17}" destId="{C0F69147-E7A6-48BA-A71F-7CF78811CA10}" srcOrd="0" destOrd="0" presId="urn:microsoft.com/office/officeart/2005/8/layout/cycle2"/>
    <dgm:cxn modelId="{E71A2698-53A9-4CE8-B8FC-C71A849263F5}" type="presOf" srcId="{599E2EE1-CFBC-4D08-9C54-8A5855249E44}" destId="{3CCAFBFF-FC9C-4F31-8D9A-B1A275B8A5BC}" srcOrd="0" destOrd="0" presId="urn:microsoft.com/office/officeart/2005/8/layout/cycle2"/>
    <dgm:cxn modelId="{1DFF859C-C5C7-404C-AFDC-3AE9341EF242}" type="presOf" srcId="{599E2EE1-CFBC-4D08-9C54-8A5855249E44}" destId="{A1F3E723-0EF5-4143-8498-F874A350F5E0}" srcOrd="1" destOrd="0" presId="urn:microsoft.com/office/officeart/2005/8/layout/cycle2"/>
    <dgm:cxn modelId="{F91DA09E-6901-4934-967E-BC04E1BB5B2A}" type="presOf" srcId="{CFA038DB-E4D1-415D-A8D3-84BCAC7D201E}" destId="{8295C3DC-1127-4623-A9B7-778FFB761896}" srcOrd="0" destOrd="0" presId="urn:microsoft.com/office/officeart/2005/8/layout/cycle2"/>
    <dgm:cxn modelId="{9B4AB8A3-45B3-43B0-A72E-A9D68B44B466}" type="presOf" srcId="{CFA038DB-E4D1-415D-A8D3-84BCAC7D201E}" destId="{7EC59B1D-3DB9-4D01-B038-CF64FC9437CB}" srcOrd="1" destOrd="0" presId="urn:microsoft.com/office/officeart/2005/8/layout/cycle2"/>
    <dgm:cxn modelId="{CEA73FC2-7E71-46A2-B764-7970AAE80FCC}" type="presOf" srcId="{24E88E2B-BA3C-4A2B-8931-C227C71EAACE}" destId="{4EE79250-C101-49C3-9A61-4EB9D576C92F}" srcOrd="1" destOrd="0" presId="urn:microsoft.com/office/officeart/2005/8/layout/cycle2"/>
    <dgm:cxn modelId="{3E8CF6CE-645C-4A2F-A29E-0566E6ADCD1F}" srcId="{399374E8-D1E5-43AE-B758-85F1362F3F0E}" destId="{C07DA1AD-862B-40A1-8C2B-A4ADE3B35522}" srcOrd="2" destOrd="0" parTransId="{82AE88E5-66C1-4F10-88C0-D005824D69A4}" sibTransId="{2EEF7E2D-0133-4C03-97D9-A07ED8C2DF17}"/>
    <dgm:cxn modelId="{4DA8C7D6-13BB-42E0-834F-D6B22366472D}" srcId="{399374E8-D1E5-43AE-B758-85F1362F3F0E}" destId="{08D717F2-4440-46BF-ADE6-9B63654CB410}" srcOrd="0" destOrd="0" parTransId="{DECC902B-7AC2-40AC-8449-9C7FBABA04B4}" sibTransId="{0768EF14-97E1-42AA-8273-3A7CA7F26BD5}"/>
    <dgm:cxn modelId="{40363BF3-8C0F-4BC2-9F84-40A8563D47B9}" type="presOf" srcId="{08D717F2-4440-46BF-ADE6-9B63654CB410}" destId="{1A6AF410-6EB6-43C7-9761-DA3DE61A2AFD}" srcOrd="0" destOrd="0" presId="urn:microsoft.com/office/officeart/2005/8/layout/cycle2"/>
    <dgm:cxn modelId="{4D5304EB-77D1-4379-8726-E21991B199BD}" type="presParOf" srcId="{376F7B22-3DD0-461F-93C7-62296E15F2D3}" destId="{1A6AF410-6EB6-43C7-9761-DA3DE61A2AFD}" srcOrd="0" destOrd="0" presId="urn:microsoft.com/office/officeart/2005/8/layout/cycle2"/>
    <dgm:cxn modelId="{74A60FA4-85C7-4398-A26D-6E2C6793B03E}" type="presParOf" srcId="{376F7B22-3DD0-461F-93C7-62296E15F2D3}" destId="{0E4E3DA0-C381-4D11-B1E9-465B8887E08F}" srcOrd="1" destOrd="0" presId="urn:microsoft.com/office/officeart/2005/8/layout/cycle2"/>
    <dgm:cxn modelId="{A7B0EF32-9CEE-42BD-978D-E0C1EA2808ED}" type="presParOf" srcId="{0E4E3DA0-C381-4D11-B1E9-465B8887E08F}" destId="{03E5400C-FDE8-488C-A6C7-0CBC4B25D05C}" srcOrd="0" destOrd="0" presId="urn:microsoft.com/office/officeart/2005/8/layout/cycle2"/>
    <dgm:cxn modelId="{BC25488A-6933-4CD6-85EC-38E4B1695F00}" type="presParOf" srcId="{376F7B22-3DD0-461F-93C7-62296E15F2D3}" destId="{B16501E1-E62A-4EC8-B083-3E52D9FBB949}" srcOrd="2" destOrd="0" presId="urn:microsoft.com/office/officeart/2005/8/layout/cycle2"/>
    <dgm:cxn modelId="{908538FF-EB16-4C9D-AD51-1D71BE0B2146}" type="presParOf" srcId="{376F7B22-3DD0-461F-93C7-62296E15F2D3}" destId="{3CCAFBFF-FC9C-4F31-8D9A-B1A275B8A5BC}" srcOrd="3" destOrd="0" presId="urn:microsoft.com/office/officeart/2005/8/layout/cycle2"/>
    <dgm:cxn modelId="{CF7F9AEC-728A-473C-A8D4-94D09F98D96A}" type="presParOf" srcId="{3CCAFBFF-FC9C-4F31-8D9A-B1A275B8A5BC}" destId="{A1F3E723-0EF5-4143-8498-F874A350F5E0}" srcOrd="0" destOrd="0" presId="urn:microsoft.com/office/officeart/2005/8/layout/cycle2"/>
    <dgm:cxn modelId="{2C34CD66-E59F-4427-B6A1-C6EAB3A119E1}" type="presParOf" srcId="{376F7B22-3DD0-461F-93C7-62296E15F2D3}" destId="{5377C482-DB9B-4C91-8DC1-73993975743D}" srcOrd="4" destOrd="0" presId="urn:microsoft.com/office/officeart/2005/8/layout/cycle2"/>
    <dgm:cxn modelId="{EDC4B0BA-0B2E-488E-B64A-753E7462A572}" type="presParOf" srcId="{376F7B22-3DD0-461F-93C7-62296E15F2D3}" destId="{C0F69147-E7A6-48BA-A71F-7CF78811CA10}" srcOrd="5" destOrd="0" presId="urn:microsoft.com/office/officeart/2005/8/layout/cycle2"/>
    <dgm:cxn modelId="{F8305471-1C72-4AB4-9DA6-32DB14C8B95B}" type="presParOf" srcId="{C0F69147-E7A6-48BA-A71F-7CF78811CA10}" destId="{AE7650B8-C627-49C5-9EEE-4BE01237134E}" srcOrd="0" destOrd="0" presId="urn:microsoft.com/office/officeart/2005/8/layout/cycle2"/>
    <dgm:cxn modelId="{7E60687B-E9C9-4B08-A821-DC592B001D8B}" type="presParOf" srcId="{376F7B22-3DD0-461F-93C7-62296E15F2D3}" destId="{E0AD0F2C-D3FB-4BA0-9397-92D58F424B82}" srcOrd="6" destOrd="0" presId="urn:microsoft.com/office/officeart/2005/8/layout/cycle2"/>
    <dgm:cxn modelId="{70596A1C-DBB2-44F3-8DDB-4792D2F141B1}" type="presParOf" srcId="{376F7B22-3DD0-461F-93C7-62296E15F2D3}" destId="{C263B18A-D6D3-4532-AB11-66233EF42823}" srcOrd="7" destOrd="0" presId="urn:microsoft.com/office/officeart/2005/8/layout/cycle2"/>
    <dgm:cxn modelId="{92AAD6FA-E255-4CB2-BDF6-D20F809610DE}" type="presParOf" srcId="{C263B18A-D6D3-4532-AB11-66233EF42823}" destId="{4EE79250-C101-49C3-9A61-4EB9D576C92F}" srcOrd="0" destOrd="0" presId="urn:microsoft.com/office/officeart/2005/8/layout/cycle2"/>
    <dgm:cxn modelId="{97F72977-4B7E-472D-A505-8D2F284BFB68}" type="presParOf" srcId="{376F7B22-3DD0-461F-93C7-62296E15F2D3}" destId="{5144C049-5E08-48A8-8355-338A2E9D0818}" srcOrd="8" destOrd="0" presId="urn:microsoft.com/office/officeart/2005/8/layout/cycle2"/>
    <dgm:cxn modelId="{AC3F9AFC-BDC6-4275-A5A0-A4070D5CD68E}" type="presParOf" srcId="{376F7B22-3DD0-461F-93C7-62296E15F2D3}" destId="{8295C3DC-1127-4623-A9B7-778FFB761896}" srcOrd="9" destOrd="0" presId="urn:microsoft.com/office/officeart/2005/8/layout/cycle2"/>
    <dgm:cxn modelId="{1CCE1FDF-A61B-47A1-8FD5-C81AAF5D246B}" type="presParOf" srcId="{8295C3DC-1127-4623-A9B7-778FFB761896}" destId="{7EC59B1D-3DB9-4D01-B038-CF64FC9437C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83009B-6B15-4596-AECE-6C6BD21F48B1}" type="doc">
      <dgm:prSet loTypeId="urn:microsoft.com/office/officeart/2005/8/layout/funnel1" loCatId="relationship" qsTypeId="urn:microsoft.com/office/officeart/2005/8/quickstyle/simple1" qsCatId="simple" csTypeId="urn:microsoft.com/office/officeart/2005/8/colors/colorful5" csCatId="colorful" phldr="1"/>
      <dgm:spPr/>
      <dgm:t>
        <a:bodyPr/>
        <a:lstStyle/>
        <a:p>
          <a:endParaRPr lang="zh-CN" altLang="en-US"/>
        </a:p>
      </dgm:t>
    </dgm:pt>
    <dgm:pt modelId="{A1F5ED35-E33D-49BA-B820-7BDB4AAE8634}">
      <dgm:prSet phldrT="[文本]" custT="1"/>
      <dgm:spPr>
        <a:solidFill>
          <a:schemeClr val="accent5"/>
        </a:solidFill>
      </dgm:spPr>
      <dgm:t>
        <a:bodyPr/>
        <a:lstStyle/>
        <a:p>
          <a:r>
            <a:rPr lang="zh-CN" altLang="en-US" sz="18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内容</a:t>
          </a:r>
        </a:p>
      </dgm:t>
    </dgm:pt>
    <dgm:pt modelId="{CCFE72E1-93D1-49EE-915B-6573BAF80A94}" type="parTrans" cxnId="{1A5B4251-C08B-47ED-8801-10850B107C24}">
      <dgm:prSet/>
      <dgm:spPr/>
      <dgm:t>
        <a:bodyPr/>
        <a:lstStyle/>
        <a:p>
          <a:endParaRPr lang="zh-CN" altLang="en-US"/>
        </a:p>
      </dgm:t>
    </dgm:pt>
    <dgm:pt modelId="{30ECF91E-D117-4921-BE2F-88C89FD33E0D}" type="sibTrans" cxnId="{1A5B4251-C08B-47ED-8801-10850B107C24}">
      <dgm:prSet/>
      <dgm:spPr/>
      <dgm:t>
        <a:bodyPr/>
        <a:lstStyle/>
        <a:p>
          <a:endParaRPr lang="zh-CN" altLang="en-US"/>
        </a:p>
      </dgm:t>
    </dgm:pt>
    <dgm:pt modelId="{B4E3DAD0-21DA-4E62-9ABB-5B7FDB981356}">
      <dgm:prSet phldrT="[文本]" custT="1"/>
      <dgm:spPr>
        <a:solidFill>
          <a:schemeClr val="accent5"/>
        </a:solidFill>
      </dgm:spPr>
      <dgm:t>
        <a:bodyPr/>
        <a:lstStyle/>
        <a:p>
          <a:r>
            <a:rPr lang="zh-CN" altLang="en-US" sz="18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内容</a:t>
          </a:r>
        </a:p>
      </dgm:t>
    </dgm:pt>
    <dgm:pt modelId="{C11476C3-1467-48DA-B5E1-2EB2DEFADB35}" type="parTrans" cxnId="{380663DF-C2BE-432D-8626-D20911964EF0}">
      <dgm:prSet/>
      <dgm:spPr/>
      <dgm:t>
        <a:bodyPr/>
        <a:lstStyle/>
        <a:p>
          <a:endParaRPr lang="zh-CN" altLang="en-US"/>
        </a:p>
      </dgm:t>
    </dgm:pt>
    <dgm:pt modelId="{A538518F-5596-4D6E-9F3B-03DB1DBE8E48}" type="sibTrans" cxnId="{380663DF-C2BE-432D-8626-D20911964EF0}">
      <dgm:prSet/>
      <dgm:spPr/>
      <dgm:t>
        <a:bodyPr/>
        <a:lstStyle/>
        <a:p>
          <a:endParaRPr lang="zh-CN" altLang="en-US"/>
        </a:p>
      </dgm:t>
    </dgm:pt>
    <dgm:pt modelId="{F22F66F6-69A2-4D60-A11B-A5959ED3B4E8}">
      <dgm:prSet phldrT="[文本]" custT="1"/>
      <dgm:spPr/>
      <dgm:t>
        <a:bodyPr/>
        <a:lstStyle/>
        <a:p>
          <a:r>
            <a:rPr lang="zh-CN" altLang="en-US" sz="18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内容</a:t>
          </a:r>
        </a:p>
      </dgm:t>
    </dgm:pt>
    <dgm:pt modelId="{6C7DF7EA-38A9-4F5C-8646-96F10D3A2EF3}" type="parTrans" cxnId="{BEA59AA8-95A2-444B-ACDD-C3B43829D0A4}">
      <dgm:prSet/>
      <dgm:spPr/>
      <dgm:t>
        <a:bodyPr/>
        <a:lstStyle/>
        <a:p>
          <a:endParaRPr lang="zh-CN" altLang="en-US"/>
        </a:p>
      </dgm:t>
    </dgm:pt>
    <dgm:pt modelId="{4F740CC9-20B6-44B2-B706-42C5604B5535}" type="sibTrans" cxnId="{BEA59AA8-95A2-444B-ACDD-C3B43829D0A4}">
      <dgm:prSet/>
      <dgm:spPr/>
      <dgm:t>
        <a:bodyPr/>
        <a:lstStyle/>
        <a:p>
          <a:endParaRPr lang="zh-CN" altLang="en-US"/>
        </a:p>
      </dgm:t>
    </dgm:pt>
    <dgm:pt modelId="{D0E089DB-F4F1-4CFD-A66F-14246E44AB06}">
      <dgm:prSet phldrT="[文本]" custT="1"/>
      <dgm:spPr/>
      <dgm:t>
        <a:bodyPr/>
        <a:lstStyle/>
        <a:p>
          <a:r>
            <a:rPr lang="zh-CN" altLang="en-US" sz="24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输入得出结论</a:t>
          </a:r>
        </a:p>
      </dgm:t>
    </dgm:pt>
    <dgm:pt modelId="{7A85726F-C7C8-4B32-A828-4305AC02D3BA}" type="parTrans" cxnId="{8EA292A3-3E7C-4E68-93F5-24AB9ACAA0FD}">
      <dgm:prSet/>
      <dgm:spPr/>
      <dgm:t>
        <a:bodyPr/>
        <a:lstStyle/>
        <a:p>
          <a:endParaRPr lang="zh-CN" altLang="en-US"/>
        </a:p>
      </dgm:t>
    </dgm:pt>
    <dgm:pt modelId="{1D3ACDF9-055E-4344-87CE-DEB629C67D09}" type="sibTrans" cxnId="{8EA292A3-3E7C-4E68-93F5-24AB9ACAA0FD}">
      <dgm:prSet/>
      <dgm:spPr/>
      <dgm:t>
        <a:bodyPr/>
        <a:lstStyle/>
        <a:p>
          <a:endParaRPr lang="zh-CN" altLang="en-US"/>
        </a:p>
      </dgm:t>
    </dgm:pt>
    <dgm:pt modelId="{663CAD46-7CD0-4B07-AD24-002BF7D1A94E}" type="pres">
      <dgm:prSet presAssocID="{D183009B-6B15-4596-AECE-6C6BD21F48B1}" presName="Name0" presStyleCnt="0">
        <dgm:presLayoutVars>
          <dgm:chMax val="4"/>
          <dgm:resizeHandles val="exact"/>
        </dgm:presLayoutVars>
      </dgm:prSet>
      <dgm:spPr/>
    </dgm:pt>
    <dgm:pt modelId="{6F480C18-B752-476B-8F39-950E4F87B4B2}" type="pres">
      <dgm:prSet presAssocID="{D183009B-6B15-4596-AECE-6C6BD21F48B1}" presName="ellipse" presStyleLbl="trBgShp" presStyleIdx="0" presStyleCnt="1"/>
      <dgm:spPr/>
    </dgm:pt>
    <dgm:pt modelId="{0CDE418D-76B2-48AE-9016-3FC17EDC6998}" type="pres">
      <dgm:prSet presAssocID="{D183009B-6B15-4596-AECE-6C6BD21F48B1}" presName="arrow1" presStyleLbl="fgShp" presStyleIdx="0" presStyleCnt="1" custScaleX="57854" custScaleY="129248"/>
      <dgm:spPr>
        <a:gradFill rotWithShape="0">
          <a:gsLst>
            <a:gs pos="0">
              <a:schemeClr val="accent1">
                <a:lumMod val="5000"/>
                <a:lumOff val="95000"/>
              </a:schemeClr>
            </a:gs>
            <a:gs pos="85000">
              <a:schemeClr val="accent1"/>
            </a:gs>
          </a:gsLst>
          <a:lin ang="5400000" scaled="1"/>
        </a:gradFill>
      </dgm:spPr>
    </dgm:pt>
    <dgm:pt modelId="{ECD6254A-A920-4C2A-AC79-2871FF43755B}" type="pres">
      <dgm:prSet presAssocID="{D183009B-6B15-4596-AECE-6C6BD21F48B1}" presName="rectangle" presStyleLbl="revTx" presStyleIdx="0" presStyleCnt="1">
        <dgm:presLayoutVars>
          <dgm:bulletEnabled val="1"/>
        </dgm:presLayoutVars>
      </dgm:prSet>
      <dgm:spPr/>
    </dgm:pt>
    <dgm:pt modelId="{D11DB7BF-A6F7-4231-9884-F3C0B7A3DA56}" type="pres">
      <dgm:prSet presAssocID="{B4E3DAD0-21DA-4E62-9ABB-5B7FDB981356}" presName="item1" presStyleLbl="node1" presStyleIdx="0" presStyleCnt="3">
        <dgm:presLayoutVars>
          <dgm:bulletEnabled val="1"/>
        </dgm:presLayoutVars>
      </dgm:prSet>
      <dgm:spPr/>
    </dgm:pt>
    <dgm:pt modelId="{AC9F14F4-0951-46ED-9322-B8DE22484AAC}" type="pres">
      <dgm:prSet presAssocID="{F22F66F6-69A2-4D60-A11B-A5959ED3B4E8}" presName="item2" presStyleLbl="node1" presStyleIdx="1" presStyleCnt="3">
        <dgm:presLayoutVars>
          <dgm:bulletEnabled val="1"/>
        </dgm:presLayoutVars>
      </dgm:prSet>
      <dgm:spPr/>
    </dgm:pt>
    <dgm:pt modelId="{D874FACF-3CE1-480B-A7E7-1ED781963DC3}" type="pres">
      <dgm:prSet presAssocID="{D0E089DB-F4F1-4CFD-A66F-14246E44AB06}" presName="item3" presStyleLbl="node1" presStyleIdx="2" presStyleCnt="3">
        <dgm:presLayoutVars>
          <dgm:bulletEnabled val="1"/>
        </dgm:presLayoutVars>
      </dgm:prSet>
      <dgm:spPr/>
    </dgm:pt>
    <dgm:pt modelId="{7AE11CC1-765D-4444-963C-D40B4079E6F0}" type="pres">
      <dgm:prSet presAssocID="{D183009B-6B15-4596-AECE-6C6BD21F48B1}" presName="funnel" presStyleLbl="trAlignAcc1" presStyleIdx="0" presStyleCnt="1"/>
      <dgm:spPr/>
    </dgm:pt>
  </dgm:ptLst>
  <dgm:cxnLst>
    <dgm:cxn modelId="{16509A3A-9AA7-4AD2-9C70-6883CEECF537}" type="presOf" srcId="{A1F5ED35-E33D-49BA-B820-7BDB4AAE8634}" destId="{D874FACF-3CE1-480B-A7E7-1ED781963DC3}" srcOrd="0" destOrd="0" presId="urn:microsoft.com/office/officeart/2005/8/layout/funnel1"/>
    <dgm:cxn modelId="{573A1241-FBBB-4F47-B71D-0B8AB290E424}" type="presOf" srcId="{D0E089DB-F4F1-4CFD-A66F-14246E44AB06}" destId="{ECD6254A-A920-4C2A-AC79-2871FF43755B}" srcOrd="0" destOrd="0" presId="urn:microsoft.com/office/officeart/2005/8/layout/funnel1"/>
    <dgm:cxn modelId="{12DC8E62-6AFC-4D04-8A65-A27CA1577013}" type="presOf" srcId="{B4E3DAD0-21DA-4E62-9ABB-5B7FDB981356}" destId="{AC9F14F4-0951-46ED-9322-B8DE22484AAC}" srcOrd="0" destOrd="0" presId="urn:microsoft.com/office/officeart/2005/8/layout/funnel1"/>
    <dgm:cxn modelId="{352FBB45-BB85-45F7-80F8-E46A0A58B66E}" type="presOf" srcId="{F22F66F6-69A2-4D60-A11B-A5959ED3B4E8}" destId="{D11DB7BF-A6F7-4231-9884-F3C0B7A3DA56}" srcOrd="0" destOrd="0" presId="urn:microsoft.com/office/officeart/2005/8/layout/funnel1"/>
    <dgm:cxn modelId="{1A5B4251-C08B-47ED-8801-10850B107C24}" srcId="{D183009B-6B15-4596-AECE-6C6BD21F48B1}" destId="{A1F5ED35-E33D-49BA-B820-7BDB4AAE8634}" srcOrd="0" destOrd="0" parTransId="{CCFE72E1-93D1-49EE-915B-6573BAF80A94}" sibTransId="{30ECF91E-D117-4921-BE2F-88C89FD33E0D}"/>
    <dgm:cxn modelId="{093E077E-FC02-4359-9D0C-7E4057C857A5}" type="presOf" srcId="{D183009B-6B15-4596-AECE-6C6BD21F48B1}" destId="{663CAD46-7CD0-4B07-AD24-002BF7D1A94E}" srcOrd="0" destOrd="0" presId="urn:microsoft.com/office/officeart/2005/8/layout/funnel1"/>
    <dgm:cxn modelId="{8EA292A3-3E7C-4E68-93F5-24AB9ACAA0FD}" srcId="{D183009B-6B15-4596-AECE-6C6BD21F48B1}" destId="{D0E089DB-F4F1-4CFD-A66F-14246E44AB06}" srcOrd="3" destOrd="0" parTransId="{7A85726F-C7C8-4B32-A828-4305AC02D3BA}" sibTransId="{1D3ACDF9-055E-4344-87CE-DEB629C67D09}"/>
    <dgm:cxn modelId="{BEA59AA8-95A2-444B-ACDD-C3B43829D0A4}" srcId="{D183009B-6B15-4596-AECE-6C6BD21F48B1}" destId="{F22F66F6-69A2-4D60-A11B-A5959ED3B4E8}" srcOrd="2" destOrd="0" parTransId="{6C7DF7EA-38A9-4F5C-8646-96F10D3A2EF3}" sibTransId="{4F740CC9-20B6-44B2-B706-42C5604B5535}"/>
    <dgm:cxn modelId="{380663DF-C2BE-432D-8626-D20911964EF0}" srcId="{D183009B-6B15-4596-AECE-6C6BD21F48B1}" destId="{B4E3DAD0-21DA-4E62-9ABB-5B7FDB981356}" srcOrd="1" destOrd="0" parTransId="{C11476C3-1467-48DA-B5E1-2EB2DEFADB35}" sibTransId="{A538518F-5596-4D6E-9F3B-03DB1DBE8E48}"/>
    <dgm:cxn modelId="{DDD120E5-4A5B-43F6-951F-23370D9E314B}" type="presParOf" srcId="{663CAD46-7CD0-4B07-AD24-002BF7D1A94E}" destId="{6F480C18-B752-476B-8F39-950E4F87B4B2}" srcOrd="0" destOrd="0" presId="urn:microsoft.com/office/officeart/2005/8/layout/funnel1"/>
    <dgm:cxn modelId="{77A47B36-87E3-4827-BFE9-6A5215DCE625}" type="presParOf" srcId="{663CAD46-7CD0-4B07-AD24-002BF7D1A94E}" destId="{0CDE418D-76B2-48AE-9016-3FC17EDC6998}" srcOrd="1" destOrd="0" presId="urn:microsoft.com/office/officeart/2005/8/layout/funnel1"/>
    <dgm:cxn modelId="{17A9A7FB-0247-45A0-BC33-856B68F0D1AF}" type="presParOf" srcId="{663CAD46-7CD0-4B07-AD24-002BF7D1A94E}" destId="{ECD6254A-A920-4C2A-AC79-2871FF43755B}" srcOrd="2" destOrd="0" presId="urn:microsoft.com/office/officeart/2005/8/layout/funnel1"/>
    <dgm:cxn modelId="{12572705-ED0D-4A74-BFE1-60A72AD13523}" type="presParOf" srcId="{663CAD46-7CD0-4B07-AD24-002BF7D1A94E}" destId="{D11DB7BF-A6F7-4231-9884-F3C0B7A3DA56}" srcOrd="3" destOrd="0" presId="urn:microsoft.com/office/officeart/2005/8/layout/funnel1"/>
    <dgm:cxn modelId="{C570E3EB-C3E3-4D5E-A477-01825ED1AFD5}" type="presParOf" srcId="{663CAD46-7CD0-4B07-AD24-002BF7D1A94E}" destId="{AC9F14F4-0951-46ED-9322-B8DE22484AAC}" srcOrd="4" destOrd="0" presId="urn:microsoft.com/office/officeart/2005/8/layout/funnel1"/>
    <dgm:cxn modelId="{54291587-8C6D-4C4F-B6DA-FC2EC6645D43}" type="presParOf" srcId="{663CAD46-7CD0-4B07-AD24-002BF7D1A94E}" destId="{D874FACF-3CE1-480B-A7E7-1ED781963DC3}" srcOrd="5" destOrd="0" presId="urn:microsoft.com/office/officeart/2005/8/layout/funnel1"/>
    <dgm:cxn modelId="{AFE20242-6668-4547-80A8-F14946333D93}" type="presParOf" srcId="{663CAD46-7CD0-4B07-AD24-002BF7D1A94E}" destId="{7AE11CC1-765D-4444-963C-D40B4079E6F0}"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EA3B07-9090-4017-B51C-8D1901F672D5}" type="doc">
      <dgm:prSet loTypeId="urn:microsoft.com/office/officeart/2005/8/layout/matrix2" loCatId="matrix" qsTypeId="urn:microsoft.com/office/officeart/2005/8/quickstyle/simple1" qsCatId="simple" csTypeId="urn:microsoft.com/office/officeart/2005/8/colors/colorful5" csCatId="colorful" phldr="1"/>
      <dgm:spPr/>
      <dgm:t>
        <a:bodyPr/>
        <a:lstStyle/>
        <a:p>
          <a:endParaRPr lang="zh-CN" altLang="en-US"/>
        </a:p>
      </dgm:t>
    </dgm:pt>
    <dgm:pt modelId="{3C98ECED-DE1A-4174-AF9B-78368D669A60}">
      <dgm:prSet phldrT="[文本]" custT="1"/>
      <dgm:spPr>
        <a:solidFill>
          <a:schemeClr val="accent5"/>
        </a:solidFill>
      </dgm:spPr>
      <dgm:t>
        <a:bodyPr/>
        <a:lstStyle/>
        <a:p>
          <a:r>
            <a:rPr lang="zh-CN" altLang="en-US" sz="18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格桑花</a:t>
          </a:r>
        </a:p>
      </dgm:t>
    </dgm:pt>
    <dgm:pt modelId="{1564A43F-43FC-4BED-BA36-447EC4CB75BE}" type="parTrans" cxnId="{B4444C4D-C3E9-4B26-A8D8-95F3CD6CC430}">
      <dgm:prSet/>
      <dgm:spPr/>
      <dgm:t>
        <a:bodyPr/>
        <a:lstStyle/>
        <a:p>
          <a:endParaRPr lang="zh-CN" altLang="en-US"/>
        </a:p>
      </dgm:t>
    </dgm:pt>
    <dgm:pt modelId="{95712471-97EC-47F7-AF4F-0A4B22D37248}" type="sibTrans" cxnId="{B4444C4D-C3E9-4B26-A8D8-95F3CD6CC430}">
      <dgm:prSet/>
      <dgm:spPr/>
      <dgm:t>
        <a:bodyPr/>
        <a:lstStyle/>
        <a:p>
          <a:endParaRPr lang="zh-CN" altLang="en-US"/>
        </a:p>
      </dgm:t>
    </dgm:pt>
    <dgm:pt modelId="{8346ACD7-C1A3-4B02-9FF7-D645D3AD788F}">
      <dgm:prSet phldrT="[文本]" custT="1"/>
      <dgm:spPr>
        <a:solidFill>
          <a:schemeClr val="accent5"/>
        </a:solidFill>
      </dgm:spPr>
      <dgm:t>
        <a:bodyPr/>
        <a:lstStyle/>
        <a:p>
          <a:r>
            <a:rPr lang="zh-CN" altLang="en-US" sz="18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雪山</a:t>
          </a:r>
        </a:p>
      </dgm:t>
    </dgm:pt>
    <dgm:pt modelId="{F4F2AF96-DBA2-42C6-83C7-480F19041ACC}" type="parTrans" cxnId="{3EF9AB4E-14F3-4EC8-A0AB-2F2F10C3064A}">
      <dgm:prSet/>
      <dgm:spPr/>
      <dgm:t>
        <a:bodyPr/>
        <a:lstStyle/>
        <a:p>
          <a:endParaRPr lang="zh-CN" altLang="en-US"/>
        </a:p>
      </dgm:t>
    </dgm:pt>
    <dgm:pt modelId="{4D46EFA9-F7FF-4F19-8D50-52BD1D3C9FAC}" type="sibTrans" cxnId="{3EF9AB4E-14F3-4EC8-A0AB-2F2F10C3064A}">
      <dgm:prSet/>
      <dgm:spPr/>
      <dgm:t>
        <a:bodyPr/>
        <a:lstStyle/>
        <a:p>
          <a:endParaRPr lang="zh-CN" altLang="en-US"/>
        </a:p>
      </dgm:t>
    </dgm:pt>
    <dgm:pt modelId="{0DFD3BDD-6784-460A-920B-0409DE89BD94}">
      <dgm:prSet phldrT="[文本]" custT="1"/>
      <dgm:spPr>
        <a:solidFill>
          <a:schemeClr val="accent5"/>
        </a:solidFill>
      </dgm:spPr>
      <dgm:t>
        <a:bodyPr/>
        <a:lstStyle/>
        <a:p>
          <a:r>
            <a:rPr lang="zh-CN" altLang="en-US" sz="18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绿植</a:t>
          </a:r>
        </a:p>
      </dgm:t>
    </dgm:pt>
    <dgm:pt modelId="{FB2728A2-A0BE-43C0-B963-35575B64BC22}" type="parTrans" cxnId="{F6303188-19DD-4AB1-958A-8937FBDE766A}">
      <dgm:prSet/>
      <dgm:spPr/>
      <dgm:t>
        <a:bodyPr/>
        <a:lstStyle/>
        <a:p>
          <a:endParaRPr lang="zh-CN" altLang="en-US"/>
        </a:p>
      </dgm:t>
    </dgm:pt>
    <dgm:pt modelId="{D4538841-61C2-4A7C-9A43-AB602EED8BF0}" type="sibTrans" cxnId="{F6303188-19DD-4AB1-958A-8937FBDE766A}">
      <dgm:prSet/>
      <dgm:spPr/>
      <dgm:t>
        <a:bodyPr/>
        <a:lstStyle/>
        <a:p>
          <a:endParaRPr lang="zh-CN" altLang="en-US"/>
        </a:p>
      </dgm:t>
    </dgm:pt>
    <dgm:pt modelId="{1089EBD0-8C4D-4365-A09F-2C56FD2C6409}">
      <dgm:prSet phldrT="[文本]" custT="1"/>
      <dgm:spPr>
        <a:solidFill>
          <a:schemeClr val="accent5"/>
        </a:solidFill>
      </dgm:spPr>
      <dgm:t>
        <a:bodyPr/>
        <a:lstStyle/>
        <a:p>
          <a:r>
            <a:rPr lang="zh-CN" altLang="en-US" sz="18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蓝天</a:t>
          </a:r>
        </a:p>
      </dgm:t>
    </dgm:pt>
    <dgm:pt modelId="{4C6F8EEE-7A32-4BC2-87E5-C169EC483358}" type="parTrans" cxnId="{F4CD41A9-98B0-45C2-9E39-23331F8E34E4}">
      <dgm:prSet/>
      <dgm:spPr/>
      <dgm:t>
        <a:bodyPr/>
        <a:lstStyle/>
        <a:p>
          <a:endParaRPr lang="zh-CN" altLang="en-US"/>
        </a:p>
      </dgm:t>
    </dgm:pt>
    <dgm:pt modelId="{440ED15B-9C0C-449E-9BC7-820B6E69DD9F}" type="sibTrans" cxnId="{F4CD41A9-98B0-45C2-9E39-23331F8E34E4}">
      <dgm:prSet/>
      <dgm:spPr/>
      <dgm:t>
        <a:bodyPr/>
        <a:lstStyle/>
        <a:p>
          <a:endParaRPr lang="zh-CN" altLang="en-US"/>
        </a:p>
      </dgm:t>
    </dgm:pt>
    <dgm:pt modelId="{F1A810ED-0E13-4773-8354-EDFC8697DAB3}" type="pres">
      <dgm:prSet presAssocID="{B2EA3B07-9090-4017-B51C-8D1901F672D5}" presName="matrix" presStyleCnt="0">
        <dgm:presLayoutVars>
          <dgm:chMax val="1"/>
          <dgm:dir/>
          <dgm:resizeHandles val="exact"/>
        </dgm:presLayoutVars>
      </dgm:prSet>
      <dgm:spPr/>
    </dgm:pt>
    <dgm:pt modelId="{56DF2CB5-3874-478A-A50A-0B941F34D4DF}" type="pres">
      <dgm:prSet presAssocID="{B2EA3B07-9090-4017-B51C-8D1901F672D5}" presName="axisShape" presStyleLbl="bgShp" presStyleIdx="0" presStyleCnt="1"/>
      <dgm:spPr/>
    </dgm:pt>
    <dgm:pt modelId="{2D5D28AB-E21B-440F-AAFE-57D95DFDDF67}" type="pres">
      <dgm:prSet presAssocID="{B2EA3B07-9090-4017-B51C-8D1901F672D5}" presName="rect1" presStyleLbl="node1" presStyleIdx="0" presStyleCnt="4">
        <dgm:presLayoutVars>
          <dgm:chMax val="0"/>
          <dgm:chPref val="0"/>
          <dgm:bulletEnabled val="1"/>
        </dgm:presLayoutVars>
      </dgm:prSet>
      <dgm:spPr/>
    </dgm:pt>
    <dgm:pt modelId="{13499548-3E05-4C1C-9FB3-CFBEF40CE155}" type="pres">
      <dgm:prSet presAssocID="{B2EA3B07-9090-4017-B51C-8D1901F672D5}" presName="rect2" presStyleLbl="node1" presStyleIdx="1" presStyleCnt="4">
        <dgm:presLayoutVars>
          <dgm:chMax val="0"/>
          <dgm:chPref val="0"/>
          <dgm:bulletEnabled val="1"/>
        </dgm:presLayoutVars>
      </dgm:prSet>
      <dgm:spPr/>
    </dgm:pt>
    <dgm:pt modelId="{A0472409-077D-4C6F-BD36-1977F8D89CCA}" type="pres">
      <dgm:prSet presAssocID="{B2EA3B07-9090-4017-B51C-8D1901F672D5}" presName="rect3" presStyleLbl="node1" presStyleIdx="2" presStyleCnt="4">
        <dgm:presLayoutVars>
          <dgm:chMax val="0"/>
          <dgm:chPref val="0"/>
          <dgm:bulletEnabled val="1"/>
        </dgm:presLayoutVars>
      </dgm:prSet>
      <dgm:spPr/>
    </dgm:pt>
    <dgm:pt modelId="{1237B1FE-EA8C-4CFE-9543-F52B403E86D0}" type="pres">
      <dgm:prSet presAssocID="{B2EA3B07-9090-4017-B51C-8D1901F672D5}" presName="rect4" presStyleLbl="node1" presStyleIdx="3" presStyleCnt="4">
        <dgm:presLayoutVars>
          <dgm:chMax val="0"/>
          <dgm:chPref val="0"/>
          <dgm:bulletEnabled val="1"/>
        </dgm:presLayoutVars>
      </dgm:prSet>
      <dgm:spPr/>
    </dgm:pt>
  </dgm:ptLst>
  <dgm:cxnLst>
    <dgm:cxn modelId="{4025150B-C0A0-444D-BEAD-33625E6F0356}" type="presOf" srcId="{0DFD3BDD-6784-460A-920B-0409DE89BD94}" destId="{A0472409-077D-4C6F-BD36-1977F8D89CCA}" srcOrd="0" destOrd="0" presId="urn:microsoft.com/office/officeart/2005/8/layout/matrix2"/>
    <dgm:cxn modelId="{6AA3E36C-2168-45A3-B502-B8A97BB77096}" type="presOf" srcId="{3C98ECED-DE1A-4174-AF9B-78368D669A60}" destId="{2D5D28AB-E21B-440F-AAFE-57D95DFDDF67}" srcOrd="0" destOrd="0" presId="urn:microsoft.com/office/officeart/2005/8/layout/matrix2"/>
    <dgm:cxn modelId="{B4444C4D-C3E9-4B26-A8D8-95F3CD6CC430}" srcId="{B2EA3B07-9090-4017-B51C-8D1901F672D5}" destId="{3C98ECED-DE1A-4174-AF9B-78368D669A60}" srcOrd="0" destOrd="0" parTransId="{1564A43F-43FC-4BED-BA36-447EC4CB75BE}" sibTransId="{95712471-97EC-47F7-AF4F-0A4B22D37248}"/>
    <dgm:cxn modelId="{3EF9AB4E-14F3-4EC8-A0AB-2F2F10C3064A}" srcId="{B2EA3B07-9090-4017-B51C-8D1901F672D5}" destId="{8346ACD7-C1A3-4B02-9FF7-D645D3AD788F}" srcOrd="1" destOrd="0" parTransId="{F4F2AF96-DBA2-42C6-83C7-480F19041ACC}" sibTransId="{4D46EFA9-F7FF-4F19-8D50-52BD1D3C9FAC}"/>
    <dgm:cxn modelId="{F6303188-19DD-4AB1-958A-8937FBDE766A}" srcId="{B2EA3B07-9090-4017-B51C-8D1901F672D5}" destId="{0DFD3BDD-6784-460A-920B-0409DE89BD94}" srcOrd="2" destOrd="0" parTransId="{FB2728A2-A0BE-43C0-B963-35575B64BC22}" sibTransId="{D4538841-61C2-4A7C-9A43-AB602EED8BF0}"/>
    <dgm:cxn modelId="{F4CD41A9-98B0-45C2-9E39-23331F8E34E4}" srcId="{B2EA3B07-9090-4017-B51C-8D1901F672D5}" destId="{1089EBD0-8C4D-4365-A09F-2C56FD2C6409}" srcOrd="3" destOrd="0" parTransId="{4C6F8EEE-7A32-4BC2-87E5-C169EC483358}" sibTransId="{440ED15B-9C0C-449E-9BC7-820B6E69DD9F}"/>
    <dgm:cxn modelId="{860E6DE2-3904-4CD6-B5E1-4BF36E615A9C}" type="presOf" srcId="{B2EA3B07-9090-4017-B51C-8D1901F672D5}" destId="{F1A810ED-0E13-4773-8354-EDFC8697DAB3}" srcOrd="0" destOrd="0" presId="urn:microsoft.com/office/officeart/2005/8/layout/matrix2"/>
    <dgm:cxn modelId="{770FFDFC-E5D9-4CEB-A4F1-D442E8767EBD}" type="presOf" srcId="{1089EBD0-8C4D-4365-A09F-2C56FD2C6409}" destId="{1237B1FE-EA8C-4CFE-9543-F52B403E86D0}" srcOrd="0" destOrd="0" presId="urn:microsoft.com/office/officeart/2005/8/layout/matrix2"/>
    <dgm:cxn modelId="{164AE6FF-564D-4AC4-83CD-261A3AF3133B}" type="presOf" srcId="{8346ACD7-C1A3-4B02-9FF7-D645D3AD788F}" destId="{13499548-3E05-4C1C-9FB3-CFBEF40CE155}" srcOrd="0" destOrd="0" presId="urn:microsoft.com/office/officeart/2005/8/layout/matrix2"/>
    <dgm:cxn modelId="{34BBFF35-401E-40C6-BC72-A1B8E1705389}" type="presParOf" srcId="{F1A810ED-0E13-4773-8354-EDFC8697DAB3}" destId="{56DF2CB5-3874-478A-A50A-0B941F34D4DF}" srcOrd="0" destOrd="0" presId="urn:microsoft.com/office/officeart/2005/8/layout/matrix2"/>
    <dgm:cxn modelId="{20B8EE06-6F45-4E29-B3DC-2A2989E39EF4}" type="presParOf" srcId="{F1A810ED-0E13-4773-8354-EDFC8697DAB3}" destId="{2D5D28AB-E21B-440F-AAFE-57D95DFDDF67}" srcOrd="1" destOrd="0" presId="urn:microsoft.com/office/officeart/2005/8/layout/matrix2"/>
    <dgm:cxn modelId="{09B50782-98AB-4269-9706-2EFEE7352E56}" type="presParOf" srcId="{F1A810ED-0E13-4773-8354-EDFC8697DAB3}" destId="{13499548-3E05-4C1C-9FB3-CFBEF40CE155}" srcOrd="2" destOrd="0" presId="urn:microsoft.com/office/officeart/2005/8/layout/matrix2"/>
    <dgm:cxn modelId="{E46F1221-053B-4248-B466-3051887C03BC}" type="presParOf" srcId="{F1A810ED-0E13-4773-8354-EDFC8697DAB3}" destId="{A0472409-077D-4C6F-BD36-1977F8D89CCA}" srcOrd="3" destOrd="0" presId="urn:microsoft.com/office/officeart/2005/8/layout/matrix2"/>
    <dgm:cxn modelId="{DF1AD482-2C3C-4FAC-A410-52B7AB5CB8A6}" type="presParOf" srcId="{F1A810ED-0E13-4773-8354-EDFC8697DAB3}" destId="{1237B1FE-EA8C-4CFE-9543-F52B403E86D0}"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B786A-5400-4C86-8B95-60392FA4EA2B}">
      <dsp:nvSpPr>
        <dsp:cNvPr id="0" name=""/>
        <dsp:cNvSpPr/>
      </dsp:nvSpPr>
      <dsp:spPr>
        <a:xfrm>
          <a:off x="429550" y="3512"/>
          <a:ext cx="2401561" cy="2058422"/>
        </a:xfrm>
        <a:prstGeom prst="rect">
          <a:avLst/>
        </a:prstGeom>
        <a:blipFill dpi="0" rotWithShape="1">
          <a:blip xmlns:r="http://schemas.openxmlformats.org/officeDocument/2006/relationships" r:embed="rId1"/>
          <a:srcRect/>
          <a:stretch>
            <a:fillRect t="-192" b="-192"/>
          </a:stretch>
        </a:blipFill>
        <a:ln>
          <a:noFill/>
        </a:ln>
        <a:effectLst/>
      </dsp:spPr>
      <dsp:style>
        <a:lnRef idx="0">
          <a:scrgbClr r="0" g="0" b="0"/>
        </a:lnRef>
        <a:fillRef idx="1">
          <a:scrgbClr r="0" g="0" b="0"/>
        </a:fillRef>
        <a:effectRef idx="0">
          <a:scrgbClr r="0" g="0" b="0"/>
        </a:effectRef>
        <a:fontRef idx="minor"/>
      </dsp:style>
    </dsp:sp>
    <dsp:sp modelId="{7C954434-6C7B-4246-9A98-B21903D1A13A}">
      <dsp:nvSpPr>
        <dsp:cNvPr id="0" name=""/>
        <dsp:cNvSpPr/>
      </dsp:nvSpPr>
      <dsp:spPr>
        <a:xfrm>
          <a:off x="429550" y="1444408"/>
          <a:ext cx="2401561" cy="494021"/>
        </a:xfrm>
        <a:prstGeom prst="rect">
          <a:avLst/>
        </a:prstGeom>
        <a:solidFill>
          <a:srgbClr val="45A5ED"/>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a:t>
          </a:r>
          <a:r>
            <a:rPr lang="zh-CN" altLang="en-US" sz="1800" kern="1200" dirty="0">
              <a:solidFill>
                <a:prstClr val="white"/>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小标题</a:t>
          </a:r>
        </a:p>
      </dsp:txBody>
      <dsp:txXfrm>
        <a:off x="429550" y="1444408"/>
        <a:ext cx="2401561" cy="494021"/>
      </dsp:txXfrm>
    </dsp:sp>
    <dsp:sp modelId="{F87EF76D-5066-4129-84FC-A949E3780BEE}">
      <dsp:nvSpPr>
        <dsp:cNvPr id="0" name=""/>
        <dsp:cNvSpPr/>
      </dsp:nvSpPr>
      <dsp:spPr>
        <a:xfrm>
          <a:off x="3076065" y="3512"/>
          <a:ext cx="2401561" cy="2058422"/>
        </a:xfrm>
        <a:prstGeom prst="rect">
          <a:avLst/>
        </a:prstGeom>
        <a:blipFill dpi="0" rotWithShape="1">
          <a:blip xmlns:r="http://schemas.openxmlformats.org/officeDocument/2006/relationships" r:embed="rId2"/>
          <a:srcRect/>
          <a:stretch>
            <a:fillRect t="-64" b="-64"/>
          </a:stretch>
        </a:blipFill>
        <a:ln>
          <a:noFill/>
        </a:ln>
        <a:effectLst/>
      </dsp:spPr>
      <dsp:style>
        <a:lnRef idx="0">
          <a:scrgbClr r="0" g="0" b="0"/>
        </a:lnRef>
        <a:fillRef idx="1">
          <a:scrgbClr r="0" g="0" b="0"/>
        </a:fillRef>
        <a:effectRef idx="0">
          <a:scrgbClr r="0" g="0" b="0"/>
        </a:effectRef>
        <a:fontRef idx="minor"/>
      </dsp:style>
    </dsp:sp>
    <dsp:sp modelId="{96C810DF-381F-4ED2-BBB2-FB82A443A2A4}">
      <dsp:nvSpPr>
        <dsp:cNvPr id="0" name=""/>
        <dsp:cNvSpPr/>
      </dsp:nvSpPr>
      <dsp:spPr>
        <a:xfrm>
          <a:off x="3076065" y="1444408"/>
          <a:ext cx="2401561" cy="494021"/>
        </a:xfrm>
        <a:prstGeom prst="rect">
          <a:avLst/>
        </a:prstGeom>
        <a:solidFill>
          <a:srgbClr val="45A5ED"/>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ClrTx/>
            <a:buSzTx/>
            <a:buFontTx/>
            <a:buNone/>
          </a:pPr>
          <a:r>
            <a:rPr lang="zh-CN" altLang="en-US" sz="1800" kern="1200"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a:t>
          </a:r>
          <a:r>
            <a:rPr lang="zh-CN" altLang="en-US" sz="1800" kern="1200" dirty="0">
              <a:solidFill>
                <a:prstClr val="white"/>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小标题</a:t>
          </a:r>
        </a:p>
      </dsp:txBody>
      <dsp:txXfrm>
        <a:off x="3076065" y="1444408"/>
        <a:ext cx="2401561" cy="494021"/>
      </dsp:txXfrm>
    </dsp:sp>
    <dsp:sp modelId="{F4E0B709-1C87-47F4-9AD1-462F3E51FA02}">
      <dsp:nvSpPr>
        <dsp:cNvPr id="0" name=""/>
        <dsp:cNvSpPr/>
      </dsp:nvSpPr>
      <dsp:spPr>
        <a:xfrm>
          <a:off x="5722579" y="3512"/>
          <a:ext cx="2401561" cy="205842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a:ln>
          <a:noFill/>
        </a:ln>
        <a:effectLst/>
      </dsp:spPr>
      <dsp:style>
        <a:lnRef idx="0">
          <a:scrgbClr r="0" g="0" b="0"/>
        </a:lnRef>
        <a:fillRef idx="1">
          <a:scrgbClr r="0" g="0" b="0"/>
        </a:fillRef>
        <a:effectRef idx="0">
          <a:scrgbClr r="0" g="0" b="0"/>
        </a:effectRef>
        <a:fontRef idx="minor"/>
      </dsp:style>
    </dsp:sp>
    <dsp:sp modelId="{F5AE57F2-FF08-4D09-BCDB-7BCA13EB650B}">
      <dsp:nvSpPr>
        <dsp:cNvPr id="0" name=""/>
        <dsp:cNvSpPr/>
      </dsp:nvSpPr>
      <dsp:spPr>
        <a:xfrm>
          <a:off x="5722579" y="1444408"/>
          <a:ext cx="2401561" cy="494021"/>
        </a:xfrm>
        <a:prstGeom prst="rect">
          <a:avLst/>
        </a:prstGeom>
        <a:solidFill>
          <a:schemeClr val="accent5"/>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ClrTx/>
            <a:buSzTx/>
            <a:buFontTx/>
            <a:buNone/>
          </a:pPr>
          <a:r>
            <a:rPr lang="zh-CN" altLang="en-US" sz="1800" kern="1200" dirty="0">
              <a:solidFill>
                <a:prstClr val="white"/>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输入小标题</a:t>
          </a:r>
        </a:p>
      </dsp:txBody>
      <dsp:txXfrm>
        <a:off x="5722579" y="1444408"/>
        <a:ext cx="2401561" cy="494021"/>
      </dsp:txXfrm>
    </dsp:sp>
    <dsp:sp modelId="{97B7AF8A-F0EC-4A39-93E4-28F8C0323242}">
      <dsp:nvSpPr>
        <dsp:cNvPr id="0" name=""/>
        <dsp:cNvSpPr/>
      </dsp:nvSpPr>
      <dsp:spPr>
        <a:xfrm>
          <a:off x="429550" y="2302091"/>
          <a:ext cx="2401561" cy="2058422"/>
        </a:xfrm>
        <a:prstGeom prst="rect">
          <a:avLst/>
        </a:prstGeom>
        <a:blipFill dpi="0" rotWithShape="1">
          <a:blip xmlns:r="http://schemas.openxmlformats.org/officeDocument/2006/relationships" r:embed="rId4"/>
          <a:srcRect/>
          <a:stretch>
            <a:fillRect t="-192" b="-192"/>
          </a:stretch>
        </a:blipFill>
        <a:ln>
          <a:noFill/>
        </a:ln>
        <a:effectLst/>
      </dsp:spPr>
      <dsp:style>
        <a:lnRef idx="0">
          <a:scrgbClr r="0" g="0" b="0"/>
        </a:lnRef>
        <a:fillRef idx="1">
          <a:scrgbClr r="0" g="0" b="0"/>
        </a:fillRef>
        <a:effectRef idx="0">
          <a:scrgbClr r="0" g="0" b="0"/>
        </a:effectRef>
        <a:fontRef idx="minor"/>
      </dsp:style>
    </dsp:sp>
    <dsp:sp modelId="{C8BD66EA-AED1-439B-AAEF-3EE789A599B3}">
      <dsp:nvSpPr>
        <dsp:cNvPr id="0" name=""/>
        <dsp:cNvSpPr/>
      </dsp:nvSpPr>
      <dsp:spPr>
        <a:xfrm>
          <a:off x="429550" y="3742987"/>
          <a:ext cx="2401561" cy="494021"/>
        </a:xfrm>
        <a:prstGeom prst="rect">
          <a:avLst/>
        </a:prstGeom>
        <a:solidFill>
          <a:schemeClr val="accent5"/>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ClrTx/>
            <a:buSzTx/>
            <a:buFontTx/>
            <a:buNone/>
          </a:pPr>
          <a:r>
            <a:rPr lang="zh-CN" altLang="en-US" sz="1800" kern="1200" dirty="0">
              <a:solidFill>
                <a:prstClr val="white"/>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输入小标题</a:t>
          </a:r>
        </a:p>
      </dsp:txBody>
      <dsp:txXfrm>
        <a:off x="429550" y="3742987"/>
        <a:ext cx="2401561" cy="494021"/>
      </dsp:txXfrm>
    </dsp:sp>
    <dsp:sp modelId="{B848249D-BB85-4B57-9331-9931B041E1B1}">
      <dsp:nvSpPr>
        <dsp:cNvPr id="0" name=""/>
        <dsp:cNvSpPr/>
      </dsp:nvSpPr>
      <dsp:spPr>
        <a:xfrm>
          <a:off x="3076065" y="2302091"/>
          <a:ext cx="2401561" cy="2058422"/>
        </a:xfrm>
        <a:prstGeom prst="rect">
          <a:avLst/>
        </a:prstGeom>
        <a:blipFill dpi="0" rotWithShape="1">
          <a:blip xmlns:r="http://schemas.openxmlformats.org/officeDocument/2006/relationships" r:embed="rId5"/>
          <a:srcRect/>
          <a:stretch>
            <a:fillRect t="-192" b="-192"/>
          </a:stretch>
        </a:blipFill>
        <a:ln>
          <a:noFill/>
        </a:ln>
        <a:effectLst/>
      </dsp:spPr>
      <dsp:style>
        <a:lnRef idx="0">
          <a:scrgbClr r="0" g="0" b="0"/>
        </a:lnRef>
        <a:fillRef idx="1">
          <a:scrgbClr r="0" g="0" b="0"/>
        </a:fillRef>
        <a:effectRef idx="0">
          <a:scrgbClr r="0" g="0" b="0"/>
        </a:effectRef>
        <a:fontRef idx="minor"/>
      </dsp:style>
    </dsp:sp>
    <dsp:sp modelId="{BC48B46C-BBFE-430A-B885-8430967F667F}">
      <dsp:nvSpPr>
        <dsp:cNvPr id="0" name=""/>
        <dsp:cNvSpPr/>
      </dsp:nvSpPr>
      <dsp:spPr>
        <a:xfrm>
          <a:off x="3076065" y="3742987"/>
          <a:ext cx="2401561" cy="494021"/>
        </a:xfrm>
        <a:prstGeom prst="rect">
          <a:avLst/>
        </a:prstGeom>
        <a:solidFill>
          <a:schemeClr val="accent5"/>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ClrTx/>
            <a:buSzTx/>
            <a:buFontTx/>
            <a:buNone/>
          </a:pPr>
          <a:r>
            <a:rPr lang="zh-CN" altLang="en-US" sz="1800" kern="1200" dirty="0">
              <a:solidFill>
                <a:prstClr val="white"/>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输入小标题</a:t>
          </a:r>
        </a:p>
      </dsp:txBody>
      <dsp:txXfrm>
        <a:off x="3076065" y="3742987"/>
        <a:ext cx="2401561" cy="494021"/>
      </dsp:txXfrm>
    </dsp:sp>
    <dsp:sp modelId="{FC585E41-AB73-41BF-AC9D-46F26C68C9EA}">
      <dsp:nvSpPr>
        <dsp:cNvPr id="0" name=""/>
        <dsp:cNvSpPr/>
      </dsp:nvSpPr>
      <dsp:spPr>
        <a:xfrm>
          <a:off x="5722579" y="2302091"/>
          <a:ext cx="2401561" cy="2058422"/>
        </a:xfrm>
        <a:prstGeom prst="rect">
          <a:avLst/>
        </a:prstGeom>
        <a:blipFill dpi="0" rotWithShape="1">
          <a:blip xmlns:r="http://schemas.openxmlformats.org/officeDocument/2006/relationships" r:embed="rId6"/>
          <a:srcRect/>
          <a:stretch>
            <a:fillRect t="-192" b="-192"/>
          </a:stretch>
        </a:blipFill>
        <a:ln>
          <a:noFill/>
        </a:ln>
        <a:effectLst/>
      </dsp:spPr>
      <dsp:style>
        <a:lnRef idx="0">
          <a:scrgbClr r="0" g="0" b="0"/>
        </a:lnRef>
        <a:fillRef idx="1">
          <a:scrgbClr r="0" g="0" b="0"/>
        </a:fillRef>
        <a:effectRef idx="0">
          <a:scrgbClr r="0" g="0" b="0"/>
        </a:effectRef>
        <a:fontRef idx="minor"/>
      </dsp:style>
    </dsp:sp>
    <dsp:sp modelId="{957BC7FA-F568-4EDF-90FF-A48081A382AD}">
      <dsp:nvSpPr>
        <dsp:cNvPr id="0" name=""/>
        <dsp:cNvSpPr/>
      </dsp:nvSpPr>
      <dsp:spPr>
        <a:xfrm>
          <a:off x="5722579" y="3742987"/>
          <a:ext cx="2401561" cy="494021"/>
        </a:xfrm>
        <a:prstGeom prst="rect">
          <a:avLst/>
        </a:prstGeom>
        <a:solidFill>
          <a:schemeClr val="accent5"/>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ClrTx/>
            <a:buSzTx/>
            <a:buFontTx/>
            <a:buNone/>
          </a:pPr>
          <a:r>
            <a:rPr lang="zh-CN" altLang="en-US" sz="1800" kern="1200" dirty="0">
              <a:solidFill>
                <a:prstClr val="white"/>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输入小标题</a:t>
          </a:r>
        </a:p>
      </dsp:txBody>
      <dsp:txXfrm>
        <a:off x="5722579" y="3742987"/>
        <a:ext cx="2401561" cy="4940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AF410-6EB6-43C7-9761-DA3DE61A2AFD}">
      <dsp:nvSpPr>
        <dsp:cNvPr id="0" name=""/>
        <dsp:cNvSpPr/>
      </dsp:nvSpPr>
      <dsp:spPr>
        <a:xfrm>
          <a:off x="1979311" y="326"/>
          <a:ext cx="996915" cy="996915"/>
        </a:xfrm>
        <a:prstGeom prst="ellipse">
          <a:avLst/>
        </a:prstGeom>
        <a:solidFill>
          <a:schemeClr val="accent5">
            <a:alpha val="85000"/>
          </a:schemeClr>
        </a:solidFill>
        <a:ln w="12700" cap="flat" cmpd="sng" algn="ctr">
          <a:noFill/>
          <a:prstDash val="sys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内容</a:t>
          </a:r>
        </a:p>
      </dsp:txBody>
      <dsp:txXfrm>
        <a:off x="2125306" y="146321"/>
        <a:ext cx="704925" cy="704925"/>
      </dsp:txXfrm>
    </dsp:sp>
    <dsp:sp modelId="{0E4E3DA0-C381-4D11-B1E9-465B8887E08F}">
      <dsp:nvSpPr>
        <dsp:cNvPr id="0" name=""/>
        <dsp:cNvSpPr/>
      </dsp:nvSpPr>
      <dsp:spPr>
        <a:xfrm rot="2160000">
          <a:off x="2944932" y="766561"/>
          <a:ext cx="265899" cy="336458"/>
        </a:xfrm>
        <a:prstGeom prst="rightArrow">
          <a:avLst>
            <a:gd name="adj1" fmla="val 60000"/>
            <a:gd name="adj2" fmla="val 50000"/>
          </a:avLst>
        </a:prstGeom>
        <a:solidFill>
          <a:srgbClr val="45A5E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solidFill>
              <a:prstClr val="white"/>
            </a:solidFill>
            <a:latin typeface="等线" panose="020F0502020204030204"/>
            <a:ea typeface="等线" panose="02010600030101010101" pitchFamily="2" charset="-122"/>
            <a:cs typeface="+mn-cs"/>
          </a:endParaRPr>
        </a:p>
      </dsp:txBody>
      <dsp:txXfrm>
        <a:off x="2952549" y="810409"/>
        <a:ext cx="186129" cy="201874"/>
      </dsp:txXfrm>
    </dsp:sp>
    <dsp:sp modelId="{B16501E1-E62A-4EC8-B083-3E52D9FBB949}">
      <dsp:nvSpPr>
        <dsp:cNvPr id="0" name=""/>
        <dsp:cNvSpPr/>
      </dsp:nvSpPr>
      <dsp:spPr>
        <a:xfrm>
          <a:off x="3191714" y="881187"/>
          <a:ext cx="996915" cy="996915"/>
        </a:xfrm>
        <a:prstGeom prst="ellipse">
          <a:avLst/>
        </a:prstGeom>
        <a:solidFill>
          <a:schemeClr val="accent5">
            <a:alpha val="85000"/>
          </a:schemeClr>
        </a:solidFill>
        <a:ln w="12700" cap="flat" cmpd="sng" algn="ctr">
          <a:noFill/>
          <a:prstDash val="sys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内容</a:t>
          </a:r>
        </a:p>
      </dsp:txBody>
      <dsp:txXfrm>
        <a:off x="3337709" y="1027182"/>
        <a:ext cx="704925" cy="704925"/>
      </dsp:txXfrm>
    </dsp:sp>
    <dsp:sp modelId="{3CCAFBFF-FC9C-4F31-8D9A-B1A275B8A5BC}">
      <dsp:nvSpPr>
        <dsp:cNvPr id="0" name=""/>
        <dsp:cNvSpPr/>
      </dsp:nvSpPr>
      <dsp:spPr>
        <a:xfrm rot="6480000">
          <a:off x="3327999" y="1916890"/>
          <a:ext cx="265899" cy="336458"/>
        </a:xfrm>
        <a:prstGeom prst="rightArrow">
          <a:avLst>
            <a:gd name="adj1" fmla="val 60000"/>
            <a:gd name="adj2" fmla="val 50000"/>
          </a:avLst>
        </a:prstGeom>
        <a:solidFill>
          <a:srgbClr val="45A5E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solidFill>
              <a:prstClr val="white"/>
            </a:solidFill>
            <a:latin typeface="等线" panose="020F0502020204030204"/>
            <a:ea typeface="等线" panose="02010600030101010101" pitchFamily="2" charset="-122"/>
            <a:cs typeface="+mn-cs"/>
          </a:endParaRPr>
        </a:p>
      </dsp:txBody>
      <dsp:txXfrm rot="10800000">
        <a:off x="3380209" y="1946249"/>
        <a:ext cx="186129" cy="201874"/>
      </dsp:txXfrm>
    </dsp:sp>
    <dsp:sp modelId="{5377C482-DB9B-4C91-8DC1-73993975743D}">
      <dsp:nvSpPr>
        <dsp:cNvPr id="0" name=""/>
        <dsp:cNvSpPr/>
      </dsp:nvSpPr>
      <dsp:spPr>
        <a:xfrm>
          <a:off x="2728617" y="2306451"/>
          <a:ext cx="996915" cy="996915"/>
        </a:xfrm>
        <a:prstGeom prst="ellipse">
          <a:avLst/>
        </a:prstGeom>
        <a:solidFill>
          <a:schemeClr val="accent5">
            <a:alpha val="85000"/>
          </a:schemeClr>
        </a:solidFill>
        <a:ln w="12700" cap="flat" cmpd="sng" algn="ctr">
          <a:noFill/>
          <a:prstDash val="sys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内容</a:t>
          </a:r>
        </a:p>
      </dsp:txBody>
      <dsp:txXfrm>
        <a:off x="2874612" y="2452446"/>
        <a:ext cx="704925" cy="704925"/>
      </dsp:txXfrm>
    </dsp:sp>
    <dsp:sp modelId="{C0F69147-E7A6-48BA-A71F-7CF78811CA10}">
      <dsp:nvSpPr>
        <dsp:cNvPr id="0" name=""/>
        <dsp:cNvSpPr/>
      </dsp:nvSpPr>
      <dsp:spPr>
        <a:xfrm rot="10800000">
          <a:off x="2352345" y="2636680"/>
          <a:ext cx="265899" cy="336458"/>
        </a:xfrm>
        <a:prstGeom prst="rightArrow">
          <a:avLst>
            <a:gd name="adj1" fmla="val 60000"/>
            <a:gd name="adj2" fmla="val 50000"/>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rot="10800000">
        <a:off x="2432115" y="2703972"/>
        <a:ext cx="186129" cy="201874"/>
      </dsp:txXfrm>
    </dsp:sp>
    <dsp:sp modelId="{E0AD0F2C-D3FB-4BA0-9397-92D58F424B82}">
      <dsp:nvSpPr>
        <dsp:cNvPr id="0" name=""/>
        <dsp:cNvSpPr/>
      </dsp:nvSpPr>
      <dsp:spPr>
        <a:xfrm>
          <a:off x="1230006" y="2306451"/>
          <a:ext cx="996915" cy="996915"/>
        </a:xfrm>
        <a:prstGeom prst="ellipse">
          <a:avLst/>
        </a:prstGeom>
        <a:solidFill>
          <a:schemeClr val="accent5">
            <a:alpha val="85000"/>
          </a:schemeClr>
        </a:solidFill>
        <a:ln w="12700" cap="flat" cmpd="sng" algn="ctr">
          <a:noFill/>
          <a:prstDash val="sys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内容</a:t>
          </a:r>
        </a:p>
      </dsp:txBody>
      <dsp:txXfrm>
        <a:off x="1376001" y="2452446"/>
        <a:ext cx="704925" cy="704925"/>
      </dsp:txXfrm>
    </dsp:sp>
    <dsp:sp modelId="{C263B18A-D6D3-4532-AB11-66233EF42823}">
      <dsp:nvSpPr>
        <dsp:cNvPr id="0" name=""/>
        <dsp:cNvSpPr/>
      </dsp:nvSpPr>
      <dsp:spPr>
        <a:xfrm rot="15120000">
          <a:off x="1366291" y="1931205"/>
          <a:ext cx="265899" cy="336458"/>
        </a:xfrm>
        <a:prstGeom prst="rightArrow">
          <a:avLst>
            <a:gd name="adj1" fmla="val 60000"/>
            <a:gd name="adj2" fmla="val 50000"/>
          </a:avLst>
        </a:prstGeom>
        <a:solidFill>
          <a:srgbClr val="45A5E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solidFill>
              <a:prstClr val="white"/>
            </a:solidFill>
            <a:latin typeface="等线" panose="020F0502020204030204"/>
            <a:ea typeface="等线" panose="02010600030101010101" pitchFamily="2" charset="-122"/>
            <a:cs typeface="+mn-cs"/>
          </a:endParaRPr>
        </a:p>
      </dsp:txBody>
      <dsp:txXfrm rot="10800000">
        <a:off x="1418501" y="2036430"/>
        <a:ext cx="186129" cy="201874"/>
      </dsp:txXfrm>
    </dsp:sp>
    <dsp:sp modelId="{5144C049-5E08-48A8-8355-338A2E9D0818}">
      <dsp:nvSpPr>
        <dsp:cNvPr id="0" name=""/>
        <dsp:cNvSpPr/>
      </dsp:nvSpPr>
      <dsp:spPr>
        <a:xfrm>
          <a:off x="766909" y="881187"/>
          <a:ext cx="996915" cy="996915"/>
        </a:xfrm>
        <a:prstGeom prst="ellipse">
          <a:avLst/>
        </a:prstGeom>
        <a:solidFill>
          <a:schemeClr val="accent5">
            <a:alpha val="85000"/>
          </a:schemeClr>
        </a:solidFill>
        <a:ln w="12700" cap="flat" cmpd="sng" algn="ctr">
          <a:noFill/>
          <a:prstDash val="sys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内容</a:t>
          </a:r>
        </a:p>
      </dsp:txBody>
      <dsp:txXfrm>
        <a:off x="912904" y="1027182"/>
        <a:ext cx="704925" cy="704925"/>
      </dsp:txXfrm>
    </dsp:sp>
    <dsp:sp modelId="{8295C3DC-1127-4623-A9B7-778FFB761896}">
      <dsp:nvSpPr>
        <dsp:cNvPr id="0" name=""/>
        <dsp:cNvSpPr/>
      </dsp:nvSpPr>
      <dsp:spPr>
        <a:xfrm rot="19440000">
          <a:off x="1732530" y="775408"/>
          <a:ext cx="265899" cy="336458"/>
        </a:xfrm>
        <a:prstGeom prst="rightArrow">
          <a:avLst>
            <a:gd name="adj1" fmla="val 60000"/>
            <a:gd name="adj2" fmla="val 50000"/>
          </a:avLst>
        </a:prstGeom>
        <a:solidFill>
          <a:srgbClr val="45A5E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solidFill>
              <a:prstClr val="white"/>
            </a:solidFill>
            <a:latin typeface="等线" panose="020F0502020204030204"/>
            <a:ea typeface="等线" panose="02010600030101010101" pitchFamily="2" charset="-122"/>
            <a:cs typeface="+mn-cs"/>
          </a:endParaRPr>
        </a:p>
      </dsp:txBody>
      <dsp:txXfrm>
        <a:off x="1740147" y="866144"/>
        <a:ext cx="186129" cy="2018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80C18-B752-476B-8F39-950E4F87B4B2}">
      <dsp:nvSpPr>
        <dsp:cNvPr id="0" name=""/>
        <dsp:cNvSpPr/>
      </dsp:nvSpPr>
      <dsp:spPr>
        <a:xfrm>
          <a:off x="1125046" y="156610"/>
          <a:ext cx="3108115" cy="1079407"/>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DE418D-76B2-48AE-9016-3FC17EDC6998}">
      <dsp:nvSpPr>
        <dsp:cNvPr id="0" name=""/>
        <dsp:cNvSpPr/>
      </dsp:nvSpPr>
      <dsp:spPr>
        <a:xfrm>
          <a:off x="2509682" y="2743337"/>
          <a:ext cx="348482" cy="498254"/>
        </a:xfrm>
        <a:prstGeom prst="downArrow">
          <a:avLst/>
        </a:prstGeom>
        <a:gradFill rotWithShape="0">
          <a:gsLst>
            <a:gs pos="0">
              <a:schemeClr val="accent1">
                <a:lumMod val="5000"/>
                <a:lumOff val="95000"/>
              </a:schemeClr>
            </a:gs>
            <a:gs pos="85000">
              <a:schemeClr val="accent1"/>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D6254A-A920-4C2A-AC79-2871FF43755B}">
      <dsp:nvSpPr>
        <dsp:cNvPr id="0" name=""/>
        <dsp:cNvSpPr/>
      </dsp:nvSpPr>
      <dsp:spPr>
        <a:xfrm>
          <a:off x="1238288" y="3108115"/>
          <a:ext cx="2891270" cy="72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输入得出结论</a:t>
          </a:r>
        </a:p>
      </dsp:txBody>
      <dsp:txXfrm>
        <a:off x="1238288" y="3108115"/>
        <a:ext cx="2891270" cy="722817"/>
      </dsp:txXfrm>
    </dsp:sp>
    <dsp:sp modelId="{D11DB7BF-A6F7-4231-9884-F3C0B7A3DA56}">
      <dsp:nvSpPr>
        <dsp:cNvPr id="0" name=""/>
        <dsp:cNvSpPr/>
      </dsp:nvSpPr>
      <dsp:spPr>
        <a:xfrm>
          <a:off x="2255051" y="1319382"/>
          <a:ext cx="1084226" cy="108422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内容</a:t>
          </a:r>
        </a:p>
      </dsp:txBody>
      <dsp:txXfrm>
        <a:off x="2413832" y="1478163"/>
        <a:ext cx="766664" cy="766664"/>
      </dsp:txXfrm>
    </dsp:sp>
    <dsp:sp modelId="{AC9F14F4-0951-46ED-9322-B8DE22484AAC}">
      <dsp:nvSpPr>
        <dsp:cNvPr id="0" name=""/>
        <dsp:cNvSpPr/>
      </dsp:nvSpPr>
      <dsp:spPr>
        <a:xfrm>
          <a:off x="1479227" y="505972"/>
          <a:ext cx="1084226" cy="1084226"/>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内容</a:t>
          </a:r>
        </a:p>
      </dsp:txBody>
      <dsp:txXfrm>
        <a:off x="1638008" y="664753"/>
        <a:ext cx="766664" cy="766664"/>
      </dsp:txXfrm>
    </dsp:sp>
    <dsp:sp modelId="{D874FACF-3CE1-480B-A7E7-1ED781963DC3}">
      <dsp:nvSpPr>
        <dsp:cNvPr id="0" name=""/>
        <dsp:cNvSpPr/>
      </dsp:nvSpPr>
      <dsp:spPr>
        <a:xfrm>
          <a:off x="2587547" y="243830"/>
          <a:ext cx="1084226" cy="1084226"/>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内容</a:t>
          </a:r>
        </a:p>
      </dsp:txBody>
      <dsp:txXfrm>
        <a:off x="2746328" y="402611"/>
        <a:ext cx="766664" cy="766664"/>
      </dsp:txXfrm>
    </dsp:sp>
    <dsp:sp modelId="{7AE11CC1-765D-4444-963C-D40B4079E6F0}">
      <dsp:nvSpPr>
        <dsp:cNvPr id="0" name=""/>
        <dsp:cNvSpPr/>
      </dsp:nvSpPr>
      <dsp:spPr>
        <a:xfrm>
          <a:off x="997349" y="24093"/>
          <a:ext cx="3373148" cy="2698518"/>
        </a:xfrm>
        <a:prstGeom prst="funnel">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F2CB5-3874-478A-A50A-0B941F34D4DF}">
      <dsp:nvSpPr>
        <dsp:cNvPr id="0" name=""/>
        <dsp:cNvSpPr/>
      </dsp:nvSpPr>
      <dsp:spPr>
        <a:xfrm>
          <a:off x="736600" y="0"/>
          <a:ext cx="4334933" cy="4334933"/>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5D28AB-E21B-440F-AAFE-57D95DFDDF67}">
      <dsp:nvSpPr>
        <dsp:cNvPr id="0" name=""/>
        <dsp:cNvSpPr/>
      </dsp:nvSpPr>
      <dsp:spPr>
        <a:xfrm>
          <a:off x="1018371" y="281770"/>
          <a:ext cx="1733973" cy="1733973"/>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格桑花</a:t>
          </a:r>
        </a:p>
      </dsp:txBody>
      <dsp:txXfrm>
        <a:off x="1103017" y="366416"/>
        <a:ext cx="1564681" cy="1564681"/>
      </dsp:txXfrm>
    </dsp:sp>
    <dsp:sp modelId="{13499548-3E05-4C1C-9FB3-CFBEF40CE155}">
      <dsp:nvSpPr>
        <dsp:cNvPr id="0" name=""/>
        <dsp:cNvSpPr/>
      </dsp:nvSpPr>
      <dsp:spPr>
        <a:xfrm>
          <a:off x="3055789" y="281770"/>
          <a:ext cx="1733973" cy="1733973"/>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雪山</a:t>
          </a:r>
        </a:p>
      </dsp:txBody>
      <dsp:txXfrm>
        <a:off x="3140435" y="366416"/>
        <a:ext cx="1564681" cy="1564681"/>
      </dsp:txXfrm>
    </dsp:sp>
    <dsp:sp modelId="{A0472409-077D-4C6F-BD36-1977F8D89CCA}">
      <dsp:nvSpPr>
        <dsp:cNvPr id="0" name=""/>
        <dsp:cNvSpPr/>
      </dsp:nvSpPr>
      <dsp:spPr>
        <a:xfrm>
          <a:off x="1018371" y="2319189"/>
          <a:ext cx="1733973" cy="1733973"/>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绿植</a:t>
          </a:r>
        </a:p>
      </dsp:txBody>
      <dsp:txXfrm>
        <a:off x="1103017" y="2403835"/>
        <a:ext cx="1564681" cy="1564681"/>
      </dsp:txXfrm>
    </dsp:sp>
    <dsp:sp modelId="{1237B1FE-EA8C-4CFE-9543-F52B403E86D0}">
      <dsp:nvSpPr>
        <dsp:cNvPr id="0" name=""/>
        <dsp:cNvSpPr/>
      </dsp:nvSpPr>
      <dsp:spPr>
        <a:xfrm>
          <a:off x="3055789" y="2319189"/>
          <a:ext cx="1733973" cy="1733973"/>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蓝天</a:t>
          </a:r>
        </a:p>
      </dsp:txBody>
      <dsp:txXfrm>
        <a:off x="3140435" y="2403835"/>
        <a:ext cx="1564681" cy="1564681"/>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9A1FEB-3901-4092-BA1D-0BA542B0F328}" type="datetimeFigureOut">
              <a:rPr lang="zh-CN" altLang="en-US" smtClean="0"/>
              <a:t>2022/10/10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5E117-3E0A-4030-A02A-8FFABE67CFFC}" type="slidenum">
              <a:rPr lang="zh-CN" altLang="en-US" smtClean="0"/>
              <a:t>‹#›</a:t>
            </a:fld>
            <a:endParaRPr lang="zh-CN" altLang="en-US"/>
          </a:p>
        </p:txBody>
      </p:sp>
    </p:spTree>
    <p:extLst>
      <p:ext uri="{BB962C8B-B14F-4D97-AF65-F5344CB8AC3E}">
        <p14:creationId xmlns:p14="http://schemas.microsoft.com/office/powerpoint/2010/main" val="3011779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345E117-3E0A-4030-A02A-8FFABE67CFFC}" type="slidenum">
              <a:rPr lang="zh-CN" altLang="en-US" smtClean="0"/>
              <a:t>1</a:t>
            </a:fld>
            <a:endParaRPr lang="zh-CN" altLang="en-US"/>
          </a:p>
        </p:txBody>
      </p:sp>
    </p:spTree>
    <p:extLst>
      <p:ext uri="{BB962C8B-B14F-4D97-AF65-F5344CB8AC3E}">
        <p14:creationId xmlns:p14="http://schemas.microsoft.com/office/powerpoint/2010/main" val="1208168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10</a:t>
            </a:fld>
            <a:endParaRPr lang="zh-CN" altLang="en-US"/>
          </a:p>
        </p:txBody>
      </p:sp>
    </p:spTree>
    <p:extLst>
      <p:ext uri="{BB962C8B-B14F-4D97-AF65-F5344CB8AC3E}">
        <p14:creationId xmlns:p14="http://schemas.microsoft.com/office/powerpoint/2010/main" val="577307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11</a:t>
            </a:fld>
            <a:endParaRPr lang="zh-CN" altLang="en-US"/>
          </a:p>
        </p:txBody>
      </p:sp>
    </p:spTree>
    <p:extLst>
      <p:ext uri="{BB962C8B-B14F-4D97-AF65-F5344CB8AC3E}">
        <p14:creationId xmlns:p14="http://schemas.microsoft.com/office/powerpoint/2010/main" val="2127585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12</a:t>
            </a:fld>
            <a:endParaRPr lang="zh-CN" altLang="en-US"/>
          </a:p>
        </p:txBody>
      </p:sp>
    </p:spTree>
    <p:extLst>
      <p:ext uri="{BB962C8B-B14F-4D97-AF65-F5344CB8AC3E}">
        <p14:creationId xmlns:p14="http://schemas.microsoft.com/office/powerpoint/2010/main" val="458327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13</a:t>
            </a:fld>
            <a:endParaRPr lang="zh-CN" altLang="en-US"/>
          </a:p>
        </p:txBody>
      </p:sp>
    </p:spTree>
    <p:extLst>
      <p:ext uri="{BB962C8B-B14F-4D97-AF65-F5344CB8AC3E}">
        <p14:creationId xmlns:p14="http://schemas.microsoft.com/office/powerpoint/2010/main" val="1488727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14</a:t>
            </a:fld>
            <a:endParaRPr lang="zh-CN" altLang="en-US"/>
          </a:p>
        </p:txBody>
      </p:sp>
    </p:spTree>
    <p:extLst>
      <p:ext uri="{BB962C8B-B14F-4D97-AF65-F5344CB8AC3E}">
        <p14:creationId xmlns:p14="http://schemas.microsoft.com/office/powerpoint/2010/main" val="611848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15</a:t>
            </a:fld>
            <a:endParaRPr lang="zh-CN" altLang="en-US"/>
          </a:p>
        </p:txBody>
      </p:sp>
    </p:spTree>
    <p:extLst>
      <p:ext uri="{BB962C8B-B14F-4D97-AF65-F5344CB8AC3E}">
        <p14:creationId xmlns:p14="http://schemas.microsoft.com/office/powerpoint/2010/main" val="3713995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16</a:t>
            </a:fld>
            <a:endParaRPr lang="zh-CN" altLang="en-US"/>
          </a:p>
        </p:txBody>
      </p:sp>
    </p:spTree>
    <p:extLst>
      <p:ext uri="{BB962C8B-B14F-4D97-AF65-F5344CB8AC3E}">
        <p14:creationId xmlns:p14="http://schemas.microsoft.com/office/powerpoint/2010/main" val="568055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345E117-3E0A-4030-A02A-8FFABE67CFFC}" type="slidenum">
              <a:rPr lang="zh-CN" altLang="en-US" smtClean="0"/>
              <a:t>17</a:t>
            </a:fld>
            <a:endParaRPr lang="zh-CN" altLang="en-US"/>
          </a:p>
        </p:txBody>
      </p:sp>
    </p:spTree>
    <p:extLst>
      <p:ext uri="{BB962C8B-B14F-4D97-AF65-F5344CB8AC3E}">
        <p14:creationId xmlns:p14="http://schemas.microsoft.com/office/powerpoint/2010/main" val="1422179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18</a:t>
            </a:fld>
            <a:endParaRPr lang="zh-CN" altLang="en-US"/>
          </a:p>
        </p:txBody>
      </p:sp>
    </p:spTree>
    <p:extLst>
      <p:ext uri="{BB962C8B-B14F-4D97-AF65-F5344CB8AC3E}">
        <p14:creationId xmlns:p14="http://schemas.microsoft.com/office/powerpoint/2010/main" val="1556982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19</a:t>
            </a:fld>
            <a:endParaRPr lang="zh-CN" altLang="en-US"/>
          </a:p>
        </p:txBody>
      </p:sp>
    </p:spTree>
    <p:extLst>
      <p:ext uri="{BB962C8B-B14F-4D97-AF65-F5344CB8AC3E}">
        <p14:creationId xmlns:p14="http://schemas.microsoft.com/office/powerpoint/2010/main" val="3034534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2</a:t>
            </a:fld>
            <a:endParaRPr lang="zh-CN" altLang="en-US"/>
          </a:p>
        </p:txBody>
      </p:sp>
    </p:spTree>
    <p:extLst>
      <p:ext uri="{BB962C8B-B14F-4D97-AF65-F5344CB8AC3E}">
        <p14:creationId xmlns:p14="http://schemas.microsoft.com/office/powerpoint/2010/main" val="2992503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20</a:t>
            </a:fld>
            <a:endParaRPr lang="zh-CN" altLang="en-US"/>
          </a:p>
        </p:txBody>
      </p:sp>
    </p:spTree>
    <p:extLst>
      <p:ext uri="{BB962C8B-B14F-4D97-AF65-F5344CB8AC3E}">
        <p14:creationId xmlns:p14="http://schemas.microsoft.com/office/powerpoint/2010/main" val="1120426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21</a:t>
            </a:fld>
            <a:endParaRPr lang="zh-CN" altLang="en-US"/>
          </a:p>
        </p:txBody>
      </p:sp>
    </p:spTree>
    <p:extLst>
      <p:ext uri="{BB962C8B-B14F-4D97-AF65-F5344CB8AC3E}">
        <p14:creationId xmlns:p14="http://schemas.microsoft.com/office/powerpoint/2010/main" val="3523472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22</a:t>
            </a:fld>
            <a:endParaRPr lang="zh-CN" altLang="en-US"/>
          </a:p>
        </p:txBody>
      </p:sp>
    </p:spTree>
    <p:extLst>
      <p:ext uri="{BB962C8B-B14F-4D97-AF65-F5344CB8AC3E}">
        <p14:creationId xmlns:p14="http://schemas.microsoft.com/office/powerpoint/2010/main" val="1197209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23</a:t>
            </a:fld>
            <a:endParaRPr lang="zh-CN" altLang="en-US"/>
          </a:p>
        </p:txBody>
      </p:sp>
    </p:spTree>
    <p:extLst>
      <p:ext uri="{BB962C8B-B14F-4D97-AF65-F5344CB8AC3E}">
        <p14:creationId xmlns:p14="http://schemas.microsoft.com/office/powerpoint/2010/main" val="795450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24</a:t>
            </a:fld>
            <a:endParaRPr lang="zh-CN" altLang="en-US"/>
          </a:p>
        </p:txBody>
      </p:sp>
    </p:spTree>
    <p:extLst>
      <p:ext uri="{BB962C8B-B14F-4D97-AF65-F5344CB8AC3E}">
        <p14:creationId xmlns:p14="http://schemas.microsoft.com/office/powerpoint/2010/main" val="1444226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345E117-3E0A-4030-A02A-8FFABE67CFFC}" type="slidenum">
              <a:rPr lang="zh-CN" altLang="en-US" smtClean="0"/>
              <a:t>25</a:t>
            </a:fld>
            <a:endParaRPr lang="zh-CN" altLang="en-US"/>
          </a:p>
        </p:txBody>
      </p:sp>
    </p:spTree>
    <p:extLst>
      <p:ext uri="{BB962C8B-B14F-4D97-AF65-F5344CB8AC3E}">
        <p14:creationId xmlns:p14="http://schemas.microsoft.com/office/powerpoint/2010/main" val="607173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26</a:t>
            </a:fld>
            <a:endParaRPr lang="zh-CN" altLang="en-US"/>
          </a:p>
        </p:txBody>
      </p:sp>
    </p:spTree>
    <p:extLst>
      <p:ext uri="{BB962C8B-B14F-4D97-AF65-F5344CB8AC3E}">
        <p14:creationId xmlns:p14="http://schemas.microsoft.com/office/powerpoint/2010/main" val="169283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27</a:t>
            </a:fld>
            <a:endParaRPr lang="zh-CN" altLang="en-US"/>
          </a:p>
        </p:txBody>
      </p:sp>
    </p:spTree>
    <p:extLst>
      <p:ext uri="{BB962C8B-B14F-4D97-AF65-F5344CB8AC3E}">
        <p14:creationId xmlns:p14="http://schemas.microsoft.com/office/powerpoint/2010/main" val="2467896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345E117-3E0A-4030-A02A-8FFABE67CFFC}" type="slidenum">
              <a:rPr lang="zh-CN" altLang="en-US" smtClean="0"/>
              <a:t>28</a:t>
            </a:fld>
            <a:endParaRPr lang="zh-CN" altLang="en-US"/>
          </a:p>
        </p:txBody>
      </p:sp>
    </p:spTree>
    <p:extLst>
      <p:ext uri="{BB962C8B-B14F-4D97-AF65-F5344CB8AC3E}">
        <p14:creationId xmlns:p14="http://schemas.microsoft.com/office/powerpoint/2010/main" val="36035588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29</a:t>
            </a:fld>
            <a:endParaRPr lang="zh-CN" altLang="en-US"/>
          </a:p>
        </p:txBody>
      </p:sp>
    </p:spTree>
    <p:extLst>
      <p:ext uri="{BB962C8B-B14F-4D97-AF65-F5344CB8AC3E}">
        <p14:creationId xmlns:p14="http://schemas.microsoft.com/office/powerpoint/2010/main" val="34367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345E117-3E0A-4030-A02A-8FFABE67CFFC}" type="slidenum">
              <a:rPr lang="zh-CN" altLang="en-US" smtClean="0"/>
              <a:t>3</a:t>
            </a:fld>
            <a:endParaRPr lang="zh-CN" altLang="en-US"/>
          </a:p>
        </p:txBody>
      </p:sp>
    </p:spTree>
    <p:extLst>
      <p:ext uri="{BB962C8B-B14F-4D97-AF65-F5344CB8AC3E}">
        <p14:creationId xmlns:p14="http://schemas.microsoft.com/office/powerpoint/2010/main" val="16288909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30</a:t>
            </a:fld>
            <a:endParaRPr lang="zh-CN" altLang="en-US"/>
          </a:p>
        </p:txBody>
      </p:sp>
    </p:spTree>
    <p:extLst>
      <p:ext uri="{BB962C8B-B14F-4D97-AF65-F5344CB8AC3E}">
        <p14:creationId xmlns:p14="http://schemas.microsoft.com/office/powerpoint/2010/main" val="15463510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31</a:t>
            </a:fld>
            <a:endParaRPr lang="zh-CN" altLang="en-US"/>
          </a:p>
        </p:txBody>
      </p:sp>
    </p:spTree>
    <p:extLst>
      <p:ext uri="{BB962C8B-B14F-4D97-AF65-F5344CB8AC3E}">
        <p14:creationId xmlns:p14="http://schemas.microsoft.com/office/powerpoint/2010/main" val="10831265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32</a:t>
            </a:fld>
            <a:endParaRPr lang="zh-CN" altLang="en-US"/>
          </a:p>
        </p:txBody>
      </p:sp>
    </p:spTree>
    <p:extLst>
      <p:ext uri="{BB962C8B-B14F-4D97-AF65-F5344CB8AC3E}">
        <p14:creationId xmlns:p14="http://schemas.microsoft.com/office/powerpoint/2010/main" val="39840630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33</a:t>
            </a:fld>
            <a:endParaRPr lang="zh-CN" altLang="en-US"/>
          </a:p>
        </p:txBody>
      </p:sp>
    </p:spTree>
    <p:extLst>
      <p:ext uri="{BB962C8B-B14F-4D97-AF65-F5344CB8AC3E}">
        <p14:creationId xmlns:p14="http://schemas.microsoft.com/office/powerpoint/2010/main" val="1886668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34</a:t>
            </a:fld>
            <a:endParaRPr lang="zh-CN" altLang="en-US"/>
          </a:p>
        </p:txBody>
      </p:sp>
    </p:spTree>
    <p:extLst>
      <p:ext uri="{BB962C8B-B14F-4D97-AF65-F5344CB8AC3E}">
        <p14:creationId xmlns:p14="http://schemas.microsoft.com/office/powerpoint/2010/main" val="5443060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345E117-3E0A-4030-A02A-8FFABE67CFFC}" type="slidenum">
              <a:rPr lang="zh-CN" altLang="en-US" smtClean="0"/>
              <a:t>35</a:t>
            </a:fld>
            <a:endParaRPr lang="zh-CN" altLang="en-US"/>
          </a:p>
        </p:txBody>
      </p:sp>
    </p:spTree>
    <p:extLst>
      <p:ext uri="{BB962C8B-B14F-4D97-AF65-F5344CB8AC3E}">
        <p14:creationId xmlns:p14="http://schemas.microsoft.com/office/powerpoint/2010/main" val="229162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345E117-3E0A-4030-A02A-8FFABE67CFFC}" type="slidenum">
              <a:rPr lang="zh-CN" altLang="en-US" smtClean="0"/>
              <a:t>36</a:t>
            </a:fld>
            <a:endParaRPr lang="zh-CN" altLang="en-US"/>
          </a:p>
        </p:txBody>
      </p:sp>
    </p:spTree>
    <p:extLst>
      <p:ext uri="{BB962C8B-B14F-4D97-AF65-F5344CB8AC3E}">
        <p14:creationId xmlns:p14="http://schemas.microsoft.com/office/powerpoint/2010/main" val="18163932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345E117-3E0A-4030-A02A-8FFABE67CFFC}" type="slidenum">
              <a:rPr lang="zh-CN" altLang="en-US" smtClean="0"/>
              <a:t>37</a:t>
            </a:fld>
            <a:endParaRPr lang="zh-CN" altLang="en-US"/>
          </a:p>
        </p:txBody>
      </p:sp>
    </p:spTree>
    <p:extLst>
      <p:ext uri="{BB962C8B-B14F-4D97-AF65-F5344CB8AC3E}">
        <p14:creationId xmlns:p14="http://schemas.microsoft.com/office/powerpoint/2010/main" val="19678115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38</a:t>
            </a:fld>
            <a:endParaRPr lang="zh-CN" altLang="en-US"/>
          </a:p>
        </p:txBody>
      </p:sp>
    </p:spTree>
    <p:extLst>
      <p:ext uri="{BB962C8B-B14F-4D97-AF65-F5344CB8AC3E}">
        <p14:creationId xmlns:p14="http://schemas.microsoft.com/office/powerpoint/2010/main" val="30480126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39</a:t>
            </a:fld>
            <a:endParaRPr lang="zh-CN" altLang="en-US"/>
          </a:p>
        </p:txBody>
      </p:sp>
    </p:spTree>
    <p:extLst>
      <p:ext uri="{BB962C8B-B14F-4D97-AF65-F5344CB8AC3E}">
        <p14:creationId xmlns:p14="http://schemas.microsoft.com/office/powerpoint/2010/main" val="3261191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4</a:t>
            </a:fld>
            <a:endParaRPr lang="zh-CN" altLang="en-US"/>
          </a:p>
        </p:txBody>
      </p:sp>
    </p:spTree>
    <p:extLst>
      <p:ext uri="{BB962C8B-B14F-4D97-AF65-F5344CB8AC3E}">
        <p14:creationId xmlns:p14="http://schemas.microsoft.com/office/powerpoint/2010/main" val="41226230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345E117-3E0A-4030-A02A-8FFABE67CFFC}" type="slidenum">
              <a:rPr lang="zh-CN" altLang="en-US" smtClean="0"/>
              <a:t>40</a:t>
            </a:fld>
            <a:endParaRPr lang="zh-CN" altLang="en-US"/>
          </a:p>
        </p:txBody>
      </p:sp>
    </p:spTree>
    <p:extLst>
      <p:ext uri="{BB962C8B-B14F-4D97-AF65-F5344CB8AC3E}">
        <p14:creationId xmlns:p14="http://schemas.microsoft.com/office/powerpoint/2010/main" val="37561081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41</a:t>
            </a:fld>
            <a:endParaRPr lang="zh-CN" altLang="en-US"/>
          </a:p>
        </p:txBody>
      </p:sp>
    </p:spTree>
    <p:extLst>
      <p:ext uri="{BB962C8B-B14F-4D97-AF65-F5344CB8AC3E}">
        <p14:creationId xmlns:p14="http://schemas.microsoft.com/office/powerpoint/2010/main" val="31564986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42</a:t>
            </a:fld>
            <a:endParaRPr lang="zh-CN" altLang="en-US"/>
          </a:p>
        </p:txBody>
      </p:sp>
    </p:spTree>
    <p:extLst>
      <p:ext uri="{BB962C8B-B14F-4D97-AF65-F5344CB8AC3E}">
        <p14:creationId xmlns:p14="http://schemas.microsoft.com/office/powerpoint/2010/main" val="2672987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43</a:t>
            </a:fld>
            <a:endParaRPr lang="zh-CN" altLang="en-US"/>
          </a:p>
        </p:txBody>
      </p:sp>
    </p:spTree>
    <p:extLst>
      <p:ext uri="{BB962C8B-B14F-4D97-AF65-F5344CB8AC3E}">
        <p14:creationId xmlns:p14="http://schemas.microsoft.com/office/powerpoint/2010/main" val="15458637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44</a:t>
            </a:fld>
            <a:endParaRPr lang="zh-CN" altLang="en-US"/>
          </a:p>
        </p:txBody>
      </p:sp>
    </p:spTree>
    <p:extLst>
      <p:ext uri="{BB962C8B-B14F-4D97-AF65-F5344CB8AC3E}">
        <p14:creationId xmlns:p14="http://schemas.microsoft.com/office/powerpoint/2010/main" val="33492212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45</a:t>
            </a:fld>
            <a:endParaRPr lang="zh-CN" altLang="en-US"/>
          </a:p>
        </p:txBody>
      </p:sp>
    </p:spTree>
    <p:extLst>
      <p:ext uri="{BB962C8B-B14F-4D97-AF65-F5344CB8AC3E}">
        <p14:creationId xmlns:p14="http://schemas.microsoft.com/office/powerpoint/2010/main" val="6420346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46</a:t>
            </a:fld>
            <a:endParaRPr lang="zh-CN" altLang="en-US"/>
          </a:p>
        </p:txBody>
      </p:sp>
    </p:spTree>
    <p:extLst>
      <p:ext uri="{BB962C8B-B14F-4D97-AF65-F5344CB8AC3E}">
        <p14:creationId xmlns:p14="http://schemas.microsoft.com/office/powerpoint/2010/main" val="23546903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47</a:t>
            </a:fld>
            <a:endParaRPr lang="zh-CN" altLang="en-US"/>
          </a:p>
        </p:txBody>
      </p:sp>
    </p:spTree>
    <p:extLst>
      <p:ext uri="{BB962C8B-B14F-4D97-AF65-F5344CB8AC3E}">
        <p14:creationId xmlns:p14="http://schemas.microsoft.com/office/powerpoint/2010/main" val="35514102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48</a:t>
            </a:fld>
            <a:endParaRPr lang="zh-CN" altLang="en-US"/>
          </a:p>
        </p:txBody>
      </p:sp>
    </p:spTree>
    <p:extLst>
      <p:ext uri="{BB962C8B-B14F-4D97-AF65-F5344CB8AC3E}">
        <p14:creationId xmlns:p14="http://schemas.microsoft.com/office/powerpoint/2010/main" val="1449247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49</a:t>
            </a:fld>
            <a:endParaRPr lang="zh-CN" altLang="en-US"/>
          </a:p>
        </p:txBody>
      </p:sp>
    </p:spTree>
    <p:extLst>
      <p:ext uri="{BB962C8B-B14F-4D97-AF65-F5344CB8AC3E}">
        <p14:creationId xmlns:p14="http://schemas.microsoft.com/office/powerpoint/2010/main" val="931061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5</a:t>
            </a:fld>
            <a:endParaRPr lang="zh-CN" altLang="en-US"/>
          </a:p>
        </p:txBody>
      </p:sp>
    </p:spTree>
    <p:extLst>
      <p:ext uri="{BB962C8B-B14F-4D97-AF65-F5344CB8AC3E}">
        <p14:creationId xmlns:p14="http://schemas.microsoft.com/office/powerpoint/2010/main" val="42062920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50</a:t>
            </a:fld>
            <a:endParaRPr lang="zh-CN" altLang="en-US"/>
          </a:p>
        </p:txBody>
      </p:sp>
    </p:spTree>
    <p:extLst>
      <p:ext uri="{BB962C8B-B14F-4D97-AF65-F5344CB8AC3E}">
        <p14:creationId xmlns:p14="http://schemas.microsoft.com/office/powerpoint/2010/main" val="28157934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51</a:t>
            </a:fld>
            <a:endParaRPr lang="zh-CN" altLang="en-US"/>
          </a:p>
        </p:txBody>
      </p:sp>
    </p:spTree>
    <p:extLst>
      <p:ext uri="{BB962C8B-B14F-4D97-AF65-F5344CB8AC3E}">
        <p14:creationId xmlns:p14="http://schemas.microsoft.com/office/powerpoint/2010/main" val="26854521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52</a:t>
            </a:fld>
            <a:endParaRPr lang="zh-CN" altLang="en-US"/>
          </a:p>
        </p:txBody>
      </p:sp>
    </p:spTree>
    <p:extLst>
      <p:ext uri="{BB962C8B-B14F-4D97-AF65-F5344CB8AC3E}">
        <p14:creationId xmlns:p14="http://schemas.microsoft.com/office/powerpoint/2010/main" val="23594687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345E117-3E0A-4030-A02A-8FFABE67CFFC}" type="slidenum">
              <a:rPr lang="zh-CN" altLang="en-US" smtClean="0"/>
              <a:t>53</a:t>
            </a:fld>
            <a:endParaRPr lang="zh-CN" altLang="en-US"/>
          </a:p>
        </p:txBody>
      </p:sp>
    </p:spTree>
    <p:extLst>
      <p:ext uri="{BB962C8B-B14F-4D97-AF65-F5344CB8AC3E}">
        <p14:creationId xmlns:p14="http://schemas.microsoft.com/office/powerpoint/2010/main" val="16818333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54</a:t>
            </a:fld>
            <a:endParaRPr lang="zh-CN" altLang="en-US"/>
          </a:p>
        </p:txBody>
      </p:sp>
    </p:spTree>
    <p:extLst>
      <p:ext uri="{BB962C8B-B14F-4D97-AF65-F5344CB8AC3E}">
        <p14:creationId xmlns:p14="http://schemas.microsoft.com/office/powerpoint/2010/main" val="3960472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55</a:t>
            </a:fld>
            <a:endParaRPr lang="zh-CN" altLang="en-US"/>
          </a:p>
        </p:txBody>
      </p:sp>
    </p:spTree>
    <p:extLst>
      <p:ext uri="{BB962C8B-B14F-4D97-AF65-F5344CB8AC3E}">
        <p14:creationId xmlns:p14="http://schemas.microsoft.com/office/powerpoint/2010/main" val="12078110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56</a:t>
            </a:fld>
            <a:endParaRPr lang="zh-CN" altLang="en-US"/>
          </a:p>
        </p:txBody>
      </p:sp>
    </p:spTree>
    <p:extLst>
      <p:ext uri="{BB962C8B-B14F-4D97-AF65-F5344CB8AC3E}">
        <p14:creationId xmlns:p14="http://schemas.microsoft.com/office/powerpoint/2010/main" val="10905616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345E117-3E0A-4030-A02A-8FFABE67CFFC}" type="slidenum">
              <a:rPr lang="zh-CN" altLang="en-US" smtClean="0"/>
              <a:t>57</a:t>
            </a:fld>
            <a:endParaRPr lang="zh-CN" altLang="en-US"/>
          </a:p>
        </p:txBody>
      </p:sp>
    </p:spTree>
    <p:extLst>
      <p:ext uri="{BB962C8B-B14F-4D97-AF65-F5344CB8AC3E}">
        <p14:creationId xmlns:p14="http://schemas.microsoft.com/office/powerpoint/2010/main" val="29703487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345E117-3E0A-4030-A02A-8FFABE67CFFC}" type="slidenum">
              <a:rPr lang="zh-CN" altLang="en-US" smtClean="0"/>
              <a:t>58</a:t>
            </a:fld>
            <a:endParaRPr lang="zh-CN" altLang="en-US"/>
          </a:p>
        </p:txBody>
      </p:sp>
    </p:spTree>
    <p:extLst>
      <p:ext uri="{BB962C8B-B14F-4D97-AF65-F5344CB8AC3E}">
        <p14:creationId xmlns:p14="http://schemas.microsoft.com/office/powerpoint/2010/main" val="2013567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59</a:t>
            </a:fld>
            <a:endParaRPr lang="zh-CN" altLang="en-US"/>
          </a:p>
        </p:txBody>
      </p:sp>
    </p:spTree>
    <p:extLst>
      <p:ext uri="{BB962C8B-B14F-4D97-AF65-F5344CB8AC3E}">
        <p14:creationId xmlns:p14="http://schemas.microsoft.com/office/powerpoint/2010/main" val="4261471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6</a:t>
            </a:fld>
            <a:endParaRPr lang="zh-CN" altLang="en-US"/>
          </a:p>
        </p:txBody>
      </p:sp>
    </p:spTree>
    <p:extLst>
      <p:ext uri="{BB962C8B-B14F-4D97-AF65-F5344CB8AC3E}">
        <p14:creationId xmlns:p14="http://schemas.microsoft.com/office/powerpoint/2010/main" val="5842896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60</a:t>
            </a:fld>
            <a:endParaRPr lang="zh-CN" altLang="en-US"/>
          </a:p>
        </p:txBody>
      </p:sp>
    </p:spTree>
    <p:extLst>
      <p:ext uri="{BB962C8B-B14F-4D97-AF65-F5344CB8AC3E}">
        <p14:creationId xmlns:p14="http://schemas.microsoft.com/office/powerpoint/2010/main" val="32141174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61</a:t>
            </a:fld>
            <a:endParaRPr lang="zh-CN" altLang="en-US"/>
          </a:p>
        </p:txBody>
      </p:sp>
    </p:spTree>
    <p:extLst>
      <p:ext uri="{BB962C8B-B14F-4D97-AF65-F5344CB8AC3E}">
        <p14:creationId xmlns:p14="http://schemas.microsoft.com/office/powerpoint/2010/main" val="1011956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62</a:t>
            </a:fld>
            <a:endParaRPr lang="zh-CN" altLang="en-US"/>
          </a:p>
        </p:txBody>
      </p:sp>
    </p:spTree>
    <p:extLst>
      <p:ext uri="{BB962C8B-B14F-4D97-AF65-F5344CB8AC3E}">
        <p14:creationId xmlns:p14="http://schemas.microsoft.com/office/powerpoint/2010/main" val="13434388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345E117-3E0A-4030-A02A-8FFABE67CFFC}" type="slidenum">
              <a:rPr lang="zh-CN" altLang="en-US" smtClean="0"/>
              <a:t>63</a:t>
            </a:fld>
            <a:endParaRPr lang="zh-CN" altLang="en-US"/>
          </a:p>
        </p:txBody>
      </p:sp>
    </p:spTree>
    <p:extLst>
      <p:ext uri="{BB962C8B-B14F-4D97-AF65-F5344CB8AC3E}">
        <p14:creationId xmlns:p14="http://schemas.microsoft.com/office/powerpoint/2010/main" val="3488215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345E117-3E0A-4030-A02A-8FFABE67CFFC}" type="slidenum">
              <a:rPr lang="zh-CN" altLang="en-US" smtClean="0"/>
              <a:t>64</a:t>
            </a:fld>
            <a:endParaRPr lang="zh-CN" altLang="en-US"/>
          </a:p>
        </p:txBody>
      </p:sp>
    </p:spTree>
    <p:extLst>
      <p:ext uri="{BB962C8B-B14F-4D97-AF65-F5344CB8AC3E}">
        <p14:creationId xmlns:p14="http://schemas.microsoft.com/office/powerpoint/2010/main" val="424719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7</a:t>
            </a:fld>
            <a:endParaRPr lang="zh-CN" altLang="en-US"/>
          </a:p>
        </p:txBody>
      </p:sp>
    </p:spTree>
    <p:extLst>
      <p:ext uri="{BB962C8B-B14F-4D97-AF65-F5344CB8AC3E}">
        <p14:creationId xmlns:p14="http://schemas.microsoft.com/office/powerpoint/2010/main" val="1952487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45E117-3E0A-4030-A02A-8FFABE67CFFC}" type="slidenum">
              <a:rPr lang="zh-CN" altLang="en-US" smtClean="0"/>
              <a:t>8</a:t>
            </a:fld>
            <a:endParaRPr lang="zh-CN" altLang="en-US"/>
          </a:p>
        </p:txBody>
      </p:sp>
    </p:spTree>
    <p:extLst>
      <p:ext uri="{BB962C8B-B14F-4D97-AF65-F5344CB8AC3E}">
        <p14:creationId xmlns:p14="http://schemas.microsoft.com/office/powerpoint/2010/main" val="15486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345E117-3E0A-4030-A02A-8FFABE67CFFC}" type="slidenum">
              <a:rPr lang="zh-CN" altLang="en-US" smtClean="0"/>
              <a:t>9</a:t>
            </a:fld>
            <a:endParaRPr lang="zh-CN" altLang="en-US"/>
          </a:p>
        </p:txBody>
      </p:sp>
    </p:spTree>
    <p:extLst>
      <p:ext uri="{BB962C8B-B14F-4D97-AF65-F5344CB8AC3E}">
        <p14:creationId xmlns:p14="http://schemas.microsoft.com/office/powerpoint/2010/main" val="2912134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5.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页-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048729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文页-05">
    <p:spTree>
      <p:nvGrpSpPr>
        <p:cNvPr id="1" name=""/>
        <p:cNvGrpSpPr/>
        <p:nvPr/>
      </p:nvGrpSpPr>
      <p:grpSpPr>
        <a:xfrm>
          <a:off x="0" y="0"/>
          <a:ext cx="0" cy="0"/>
          <a:chOff x="0" y="0"/>
          <a:chExt cx="0" cy="0"/>
        </a:xfrm>
      </p:grpSpPr>
      <p:grpSp>
        <p:nvGrpSpPr>
          <p:cNvPr id="48" name="组合 47">
            <a:extLst>
              <a:ext uri="{FF2B5EF4-FFF2-40B4-BE49-F238E27FC236}">
                <a16:creationId xmlns:a16="http://schemas.microsoft.com/office/drawing/2014/main" id="{850AEC70-9CCD-47A8-A51D-C90DEAD98072}"/>
              </a:ext>
            </a:extLst>
          </p:cNvPr>
          <p:cNvGrpSpPr/>
          <p:nvPr userDrawn="1"/>
        </p:nvGrpSpPr>
        <p:grpSpPr>
          <a:xfrm>
            <a:off x="970452" y="6051632"/>
            <a:ext cx="10346836" cy="397943"/>
            <a:chOff x="970452" y="6051632"/>
            <a:chExt cx="10346836" cy="397943"/>
          </a:xfrm>
        </p:grpSpPr>
        <p:cxnSp>
          <p:nvCxnSpPr>
            <p:cNvPr id="49" name="直接连接符 48">
              <a:extLst>
                <a:ext uri="{FF2B5EF4-FFF2-40B4-BE49-F238E27FC236}">
                  <a16:creationId xmlns:a16="http://schemas.microsoft.com/office/drawing/2014/main" id="{3ABB3DB3-32D4-46BA-95E9-069623991BAD}"/>
                </a:ext>
              </a:extLst>
            </p:cNvPr>
            <p:cNvCxnSpPr/>
            <p:nvPr/>
          </p:nvCxnSpPr>
          <p:spPr>
            <a:xfrm>
              <a:off x="3134530" y="6295686"/>
              <a:ext cx="592294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50" name="组合 49">
              <a:extLst>
                <a:ext uri="{FF2B5EF4-FFF2-40B4-BE49-F238E27FC236}">
                  <a16:creationId xmlns:a16="http://schemas.microsoft.com/office/drawing/2014/main" id="{440F3232-9B90-4B0E-896F-C1AF518A4E8A}"/>
                </a:ext>
              </a:extLst>
            </p:cNvPr>
            <p:cNvGrpSpPr/>
            <p:nvPr/>
          </p:nvGrpSpPr>
          <p:grpSpPr>
            <a:xfrm>
              <a:off x="1008738" y="6141798"/>
              <a:ext cx="2186046" cy="307777"/>
              <a:chOff x="1008738" y="6141798"/>
              <a:chExt cx="2186046" cy="307777"/>
            </a:xfrm>
          </p:grpSpPr>
          <p:sp>
            <p:nvSpPr>
              <p:cNvPr id="65" name="文本框 64">
                <a:extLst>
                  <a:ext uri="{FF2B5EF4-FFF2-40B4-BE49-F238E27FC236}">
                    <a16:creationId xmlns:a16="http://schemas.microsoft.com/office/drawing/2014/main" id="{7AECF29E-6DDA-49DC-8C9E-7FD344B72769}"/>
                  </a:ext>
                </a:extLst>
              </p:cNvPr>
              <p:cNvSpPr txBox="1"/>
              <p:nvPr/>
            </p:nvSpPr>
            <p:spPr>
              <a:xfrm>
                <a:off x="1008738"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自尊</a:t>
                </a:r>
              </a:p>
            </p:txBody>
          </p:sp>
          <p:sp>
            <p:nvSpPr>
              <p:cNvPr id="66" name="文本框 65">
                <a:extLst>
                  <a:ext uri="{FF2B5EF4-FFF2-40B4-BE49-F238E27FC236}">
                    <a16:creationId xmlns:a16="http://schemas.microsoft.com/office/drawing/2014/main" id="{9D3E97E4-A21E-4EDD-A174-0C14BD2FCF01}"/>
                  </a:ext>
                </a:extLst>
              </p:cNvPr>
              <p:cNvSpPr txBox="1"/>
              <p:nvPr/>
            </p:nvSpPr>
            <p:spPr>
              <a:xfrm>
                <a:off x="1549532"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致知</a:t>
                </a:r>
              </a:p>
            </p:txBody>
          </p:sp>
          <p:sp>
            <p:nvSpPr>
              <p:cNvPr id="67" name="文本框 66">
                <a:extLst>
                  <a:ext uri="{FF2B5EF4-FFF2-40B4-BE49-F238E27FC236}">
                    <a16:creationId xmlns:a16="http://schemas.microsoft.com/office/drawing/2014/main" id="{D6D8F59A-DA5E-47C2-9512-F005EE0C9515}"/>
                  </a:ext>
                </a:extLst>
              </p:cNvPr>
              <p:cNvSpPr txBox="1"/>
              <p:nvPr/>
            </p:nvSpPr>
            <p:spPr>
              <a:xfrm>
                <a:off x="2599314"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力行</a:t>
                </a:r>
              </a:p>
            </p:txBody>
          </p:sp>
          <p:sp>
            <p:nvSpPr>
              <p:cNvPr id="68" name="文本框 67">
                <a:extLst>
                  <a:ext uri="{FF2B5EF4-FFF2-40B4-BE49-F238E27FC236}">
                    <a16:creationId xmlns:a16="http://schemas.microsoft.com/office/drawing/2014/main" id="{8D2FB235-8D82-4562-B6F9-3249D60BFFC8}"/>
                  </a:ext>
                </a:extLst>
              </p:cNvPr>
              <p:cNvSpPr txBox="1"/>
              <p:nvPr/>
            </p:nvSpPr>
            <p:spPr>
              <a:xfrm>
                <a:off x="2090326" y="6141798"/>
                <a:ext cx="563664"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正义</a:t>
                </a:r>
              </a:p>
            </p:txBody>
          </p:sp>
          <p:sp>
            <p:nvSpPr>
              <p:cNvPr id="69" name="椭圆 68">
                <a:extLst>
                  <a:ext uri="{FF2B5EF4-FFF2-40B4-BE49-F238E27FC236}">
                    <a16:creationId xmlns:a16="http://schemas.microsoft.com/office/drawing/2014/main" id="{1E876C7D-2D02-4AB4-836E-B901A70B59D5}"/>
                  </a:ext>
                </a:extLst>
              </p:cNvPr>
              <p:cNvSpPr/>
              <p:nvPr/>
            </p:nvSpPr>
            <p:spPr>
              <a:xfrm>
                <a:off x="1530504"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70" name="椭圆 69">
                <a:extLst>
                  <a:ext uri="{FF2B5EF4-FFF2-40B4-BE49-F238E27FC236}">
                    <a16:creationId xmlns:a16="http://schemas.microsoft.com/office/drawing/2014/main" id="{BFE49D1E-DE62-49F0-98D4-483DC84A219E}"/>
                  </a:ext>
                </a:extLst>
              </p:cNvPr>
              <p:cNvSpPr/>
              <p:nvPr/>
            </p:nvSpPr>
            <p:spPr>
              <a:xfrm>
                <a:off x="2077854"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71" name="椭圆 70">
                <a:extLst>
                  <a:ext uri="{FF2B5EF4-FFF2-40B4-BE49-F238E27FC236}">
                    <a16:creationId xmlns:a16="http://schemas.microsoft.com/office/drawing/2014/main" id="{3FA111B0-ED90-49E4-89E4-240106F6C40B}"/>
                  </a:ext>
                </a:extLst>
              </p:cNvPr>
              <p:cNvSpPr/>
              <p:nvPr/>
            </p:nvSpPr>
            <p:spPr>
              <a:xfrm>
                <a:off x="2625203"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grpSp>
        <p:grpSp>
          <p:nvGrpSpPr>
            <p:cNvPr id="51" name="组合 50">
              <a:extLst>
                <a:ext uri="{FF2B5EF4-FFF2-40B4-BE49-F238E27FC236}">
                  <a16:creationId xmlns:a16="http://schemas.microsoft.com/office/drawing/2014/main" id="{2ECEF936-165A-44E8-B9C2-040EF477BE47}"/>
                </a:ext>
              </a:extLst>
            </p:cNvPr>
            <p:cNvGrpSpPr/>
            <p:nvPr/>
          </p:nvGrpSpPr>
          <p:grpSpPr>
            <a:xfrm>
              <a:off x="9035698" y="6117645"/>
              <a:ext cx="2191985" cy="307777"/>
              <a:chOff x="1002799" y="6523265"/>
              <a:chExt cx="2191985" cy="307777"/>
            </a:xfrm>
          </p:grpSpPr>
          <p:sp>
            <p:nvSpPr>
              <p:cNvPr id="58" name="文本框 57">
                <a:extLst>
                  <a:ext uri="{FF2B5EF4-FFF2-40B4-BE49-F238E27FC236}">
                    <a16:creationId xmlns:a16="http://schemas.microsoft.com/office/drawing/2014/main" id="{7EE3445D-073F-4653-A64D-5776DCFF3F56}"/>
                  </a:ext>
                </a:extLst>
              </p:cNvPr>
              <p:cNvSpPr txBox="1"/>
              <p:nvPr/>
            </p:nvSpPr>
            <p:spPr>
              <a:xfrm>
                <a:off x="2599314" y="6523265"/>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勤勉</a:t>
                </a:r>
              </a:p>
            </p:txBody>
          </p:sp>
          <p:sp>
            <p:nvSpPr>
              <p:cNvPr id="59" name="文本框 58">
                <a:extLst>
                  <a:ext uri="{FF2B5EF4-FFF2-40B4-BE49-F238E27FC236}">
                    <a16:creationId xmlns:a16="http://schemas.microsoft.com/office/drawing/2014/main" id="{2AF83097-BF69-432C-8CC9-A3C80A08FCFF}"/>
                  </a:ext>
                </a:extLst>
              </p:cNvPr>
              <p:cNvSpPr txBox="1"/>
              <p:nvPr/>
            </p:nvSpPr>
            <p:spPr>
              <a:xfrm>
                <a:off x="1002799" y="6523265"/>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高远</a:t>
                </a:r>
              </a:p>
            </p:txBody>
          </p:sp>
          <p:sp>
            <p:nvSpPr>
              <p:cNvPr id="60" name="文本框 59">
                <a:extLst>
                  <a:ext uri="{FF2B5EF4-FFF2-40B4-BE49-F238E27FC236}">
                    <a16:creationId xmlns:a16="http://schemas.microsoft.com/office/drawing/2014/main" id="{4314018C-914A-4E14-AE3F-7D06087CB29F}"/>
                  </a:ext>
                </a:extLst>
              </p:cNvPr>
              <p:cNvSpPr txBox="1"/>
              <p:nvPr/>
            </p:nvSpPr>
            <p:spPr>
              <a:xfrm>
                <a:off x="1484911" y="6523265"/>
                <a:ext cx="67056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务实</a:t>
                </a:r>
              </a:p>
            </p:txBody>
          </p:sp>
          <p:sp>
            <p:nvSpPr>
              <p:cNvPr id="61" name="文本框 60">
                <a:extLst>
                  <a:ext uri="{FF2B5EF4-FFF2-40B4-BE49-F238E27FC236}">
                    <a16:creationId xmlns:a16="http://schemas.microsoft.com/office/drawing/2014/main" id="{1CDADBC0-FCE4-4767-93D8-A7D24703E7BC}"/>
                  </a:ext>
                </a:extLst>
              </p:cNvPr>
              <p:cNvSpPr txBox="1"/>
              <p:nvPr/>
            </p:nvSpPr>
            <p:spPr>
              <a:xfrm>
                <a:off x="2042113" y="6523265"/>
                <a:ext cx="67056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卓越</a:t>
                </a:r>
              </a:p>
            </p:txBody>
          </p:sp>
          <p:sp>
            <p:nvSpPr>
              <p:cNvPr id="62" name="椭圆 61">
                <a:extLst>
                  <a:ext uri="{FF2B5EF4-FFF2-40B4-BE49-F238E27FC236}">
                    <a16:creationId xmlns:a16="http://schemas.microsoft.com/office/drawing/2014/main" id="{56AB4C46-CF04-424E-BFA1-C50BAB5DEB8B}"/>
                  </a:ext>
                </a:extLst>
              </p:cNvPr>
              <p:cNvSpPr/>
              <p:nvPr/>
            </p:nvSpPr>
            <p:spPr>
              <a:xfrm rot="5212590">
                <a:off x="1531716"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3AB48B5E-16FF-4468-A8BA-9FBF2E9EED7E}"/>
                  </a:ext>
                </a:extLst>
              </p:cNvPr>
              <p:cNvSpPr/>
              <p:nvPr/>
            </p:nvSpPr>
            <p:spPr>
              <a:xfrm rot="5212590">
                <a:off x="2079065"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7FBF1521-66F5-4716-99CB-91EB707D97E6}"/>
                  </a:ext>
                </a:extLst>
              </p:cNvPr>
              <p:cNvSpPr/>
              <p:nvPr/>
            </p:nvSpPr>
            <p:spPr>
              <a:xfrm rot="5212590">
                <a:off x="2626414"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a:extLst>
                <a:ext uri="{FF2B5EF4-FFF2-40B4-BE49-F238E27FC236}">
                  <a16:creationId xmlns:a16="http://schemas.microsoft.com/office/drawing/2014/main" id="{DC1E9D8F-850C-4CEF-A521-F2DED731CC4D}"/>
                </a:ext>
              </a:extLst>
            </p:cNvPr>
            <p:cNvGrpSpPr/>
            <p:nvPr/>
          </p:nvGrpSpPr>
          <p:grpSpPr>
            <a:xfrm>
              <a:off x="970452" y="6051632"/>
              <a:ext cx="197236" cy="174349"/>
              <a:chOff x="970452" y="6051632"/>
              <a:chExt cx="197236" cy="174349"/>
            </a:xfrm>
          </p:grpSpPr>
          <p:sp>
            <p:nvSpPr>
              <p:cNvPr id="56" name="椭圆 55">
                <a:extLst>
                  <a:ext uri="{FF2B5EF4-FFF2-40B4-BE49-F238E27FC236}">
                    <a16:creationId xmlns:a16="http://schemas.microsoft.com/office/drawing/2014/main" id="{1CB85E58-CA03-4E83-A793-0AC6C8CD7974}"/>
                  </a:ext>
                </a:extLst>
              </p:cNvPr>
              <p:cNvSpPr/>
              <p:nvPr/>
            </p:nvSpPr>
            <p:spPr>
              <a:xfrm>
                <a:off x="970452" y="6070569"/>
                <a:ext cx="155414" cy="155412"/>
              </a:xfrm>
              <a:prstGeom prst="ellipse">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D52B1962-4AE1-4F2C-8AE8-DC935AC16799}"/>
                  </a:ext>
                </a:extLst>
              </p:cNvPr>
              <p:cNvSpPr/>
              <p:nvPr/>
            </p:nvSpPr>
            <p:spPr>
              <a:xfrm>
                <a:off x="1012277" y="6051632"/>
                <a:ext cx="155411" cy="1554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a:extLst>
                <a:ext uri="{FF2B5EF4-FFF2-40B4-BE49-F238E27FC236}">
                  <a16:creationId xmlns:a16="http://schemas.microsoft.com/office/drawing/2014/main" id="{046430B9-35B0-400A-8638-973C20273700}"/>
                </a:ext>
              </a:extLst>
            </p:cNvPr>
            <p:cNvGrpSpPr/>
            <p:nvPr/>
          </p:nvGrpSpPr>
          <p:grpSpPr>
            <a:xfrm flipH="1">
              <a:off x="11120052" y="6051632"/>
              <a:ext cx="197236" cy="174349"/>
              <a:chOff x="970452" y="6051632"/>
              <a:chExt cx="197236" cy="174349"/>
            </a:xfrm>
          </p:grpSpPr>
          <p:sp>
            <p:nvSpPr>
              <p:cNvPr id="54" name="椭圆 53">
                <a:extLst>
                  <a:ext uri="{FF2B5EF4-FFF2-40B4-BE49-F238E27FC236}">
                    <a16:creationId xmlns:a16="http://schemas.microsoft.com/office/drawing/2014/main" id="{C76C5FBD-3F36-4B20-B638-2148538E491D}"/>
                  </a:ext>
                </a:extLst>
              </p:cNvPr>
              <p:cNvSpPr/>
              <p:nvPr/>
            </p:nvSpPr>
            <p:spPr>
              <a:xfrm>
                <a:off x="970452" y="6070569"/>
                <a:ext cx="155414" cy="155412"/>
              </a:xfrm>
              <a:prstGeom prst="ellipse">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165BBE1E-EA3F-4CDE-8272-205C3442C5A9}"/>
                  </a:ext>
                </a:extLst>
              </p:cNvPr>
              <p:cNvSpPr/>
              <p:nvPr/>
            </p:nvSpPr>
            <p:spPr>
              <a:xfrm>
                <a:off x="1012277" y="6051632"/>
                <a:ext cx="155411" cy="1554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72" name="直接连接符 71">
            <a:extLst>
              <a:ext uri="{FF2B5EF4-FFF2-40B4-BE49-F238E27FC236}">
                <a16:creationId xmlns:a16="http://schemas.microsoft.com/office/drawing/2014/main" id="{3ADEB9C7-9A74-4ED1-8591-B08DECDEEDC7}"/>
              </a:ext>
            </a:extLst>
          </p:cNvPr>
          <p:cNvCxnSpPr>
            <a:cxnSpLocks/>
          </p:cNvCxnSpPr>
          <p:nvPr userDrawn="1"/>
        </p:nvCxnSpPr>
        <p:spPr>
          <a:xfrm>
            <a:off x="874713" y="981075"/>
            <a:ext cx="10442574"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73" name="图片 72">
            <a:extLst>
              <a:ext uri="{FF2B5EF4-FFF2-40B4-BE49-F238E27FC236}">
                <a16:creationId xmlns:a16="http://schemas.microsoft.com/office/drawing/2014/main" id="{09F706CD-9233-4D72-A9AC-4EEFB87F5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5201" y="120761"/>
            <a:ext cx="882087" cy="782117"/>
          </a:xfrm>
          <a:prstGeom prst="rect">
            <a:avLst/>
          </a:prstGeom>
        </p:spPr>
      </p:pic>
      <p:pic>
        <p:nvPicPr>
          <p:cNvPr id="28" name="图形 27">
            <a:extLst>
              <a:ext uri="{FF2B5EF4-FFF2-40B4-BE49-F238E27FC236}">
                <a16:creationId xmlns:a16="http://schemas.microsoft.com/office/drawing/2014/main" id="{8EA40E53-DDA0-4D96-A03B-D1A82EADCC1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425" y="120761"/>
            <a:ext cx="1124496" cy="885431"/>
          </a:xfrm>
          <a:prstGeom prst="rect">
            <a:avLst/>
          </a:prstGeom>
        </p:spPr>
      </p:pic>
      <p:sp>
        <p:nvSpPr>
          <p:cNvPr id="29" name="标题 28">
            <a:extLst>
              <a:ext uri="{FF2B5EF4-FFF2-40B4-BE49-F238E27FC236}">
                <a16:creationId xmlns:a16="http://schemas.microsoft.com/office/drawing/2014/main" id="{C2954DF8-EDC5-40B9-A8DD-6AC237FFD0A4}"/>
              </a:ext>
            </a:extLst>
          </p:cNvPr>
          <p:cNvSpPr>
            <a:spLocks noGrp="1"/>
          </p:cNvSpPr>
          <p:nvPr>
            <p:ph type="title"/>
          </p:nvPr>
        </p:nvSpPr>
        <p:spPr>
          <a:xfrm>
            <a:off x="1460499" y="454827"/>
            <a:ext cx="9902825" cy="596253"/>
          </a:xfrm>
          <a:prstGeom prst="rect">
            <a:avLst/>
          </a:prstGeom>
          <a:noFill/>
        </p:spPr>
        <p:txBody>
          <a:bodyPr wrap="square" rtlCol="0">
            <a:spAutoFit/>
          </a:bodyPr>
          <a:lstStyle>
            <a:lvl1pPr>
              <a:def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marL="0" lvl="0"/>
            <a:endParaRPr lang="zh-CN" altLang="en-US" dirty="0"/>
          </a:p>
        </p:txBody>
      </p:sp>
      <p:sp>
        <p:nvSpPr>
          <p:cNvPr id="33" name="图片占位符 32">
            <a:extLst>
              <a:ext uri="{FF2B5EF4-FFF2-40B4-BE49-F238E27FC236}">
                <a16:creationId xmlns:a16="http://schemas.microsoft.com/office/drawing/2014/main" id="{7372FDA0-1505-42FF-8FD9-480278D12470}"/>
              </a:ext>
            </a:extLst>
          </p:cNvPr>
          <p:cNvSpPr>
            <a:spLocks noGrp="1"/>
          </p:cNvSpPr>
          <p:nvPr>
            <p:ph type="pic" sz="quarter" idx="10"/>
          </p:nvPr>
        </p:nvSpPr>
        <p:spPr>
          <a:xfrm>
            <a:off x="3806992" y="1176282"/>
            <a:ext cx="4578014" cy="4578014"/>
          </a:xfrm>
          <a:prstGeom prst="ellipse">
            <a:avLst/>
          </a:prstGeom>
          <a:solidFill>
            <a:schemeClr val="accent5">
              <a:alpha val="50000"/>
            </a:schemeClr>
          </a:solidFill>
        </p:spPr>
        <p:txBody>
          <a:bodyPr/>
          <a:lstStyle/>
          <a:p>
            <a:endParaRPr lang="zh-CN" altLang="en-US"/>
          </a:p>
        </p:txBody>
      </p:sp>
    </p:spTree>
    <p:extLst>
      <p:ext uri="{BB962C8B-B14F-4D97-AF65-F5344CB8AC3E}">
        <p14:creationId xmlns:p14="http://schemas.microsoft.com/office/powerpoint/2010/main" val="1605254918"/>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文页-06">
    <p:spTree>
      <p:nvGrpSpPr>
        <p:cNvPr id="1" name=""/>
        <p:cNvGrpSpPr/>
        <p:nvPr/>
      </p:nvGrpSpPr>
      <p:grpSpPr>
        <a:xfrm>
          <a:off x="0" y="0"/>
          <a:ext cx="0" cy="0"/>
          <a:chOff x="0" y="0"/>
          <a:chExt cx="0" cy="0"/>
        </a:xfrm>
      </p:grpSpPr>
      <p:sp>
        <p:nvSpPr>
          <p:cNvPr id="3" name="图片占位符 2">
            <a:extLst>
              <a:ext uri="{FF2B5EF4-FFF2-40B4-BE49-F238E27FC236}">
                <a16:creationId xmlns:a16="http://schemas.microsoft.com/office/drawing/2014/main" id="{FB43A373-F34B-44A5-8C85-ECB1FCF981EC}"/>
              </a:ext>
            </a:extLst>
          </p:cNvPr>
          <p:cNvSpPr>
            <a:spLocks noGrp="1"/>
          </p:cNvSpPr>
          <p:nvPr>
            <p:ph type="pic" sz="quarter" idx="10"/>
          </p:nvPr>
        </p:nvSpPr>
        <p:spPr>
          <a:xfrm>
            <a:off x="874713" y="1367780"/>
            <a:ext cx="2401887" cy="3248025"/>
          </a:xfrm>
          <a:prstGeom prst="rect">
            <a:avLst/>
          </a:prstGeom>
          <a:solidFill>
            <a:schemeClr val="accent5">
              <a:lumMod val="20000"/>
              <a:lumOff val="80000"/>
              <a:alpha val="50000"/>
            </a:schemeClr>
          </a:solidFill>
        </p:spPr>
        <p:txBody>
          <a:bodyPr/>
          <a:lstStyle/>
          <a:p>
            <a:endParaRPr lang="zh-CN" altLang="en-US"/>
          </a:p>
        </p:txBody>
      </p:sp>
      <p:sp>
        <p:nvSpPr>
          <p:cNvPr id="74" name="图片占位符 73">
            <a:extLst>
              <a:ext uri="{FF2B5EF4-FFF2-40B4-BE49-F238E27FC236}">
                <a16:creationId xmlns:a16="http://schemas.microsoft.com/office/drawing/2014/main" id="{8D7C3F00-5924-4F9A-BAA1-8A4424A9A410}"/>
              </a:ext>
            </a:extLst>
          </p:cNvPr>
          <p:cNvSpPr>
            <a:spLocks noGrp="1"/>
          </p:cNvSpPr>
          <p:nvPr>
            <p:ph type="pic" sz="quarter" idx="11"/>
          </p:nvPr>
        </p:nvSpPr>
        <p:spPr>
          <a:xfrm>
            <a:off x="3650519" y="2276227"/>
            <a:ext cx="2401887" cy="3248025"/>
          </a:xfrm>
          <a:prstGeom prst="rect">
            <a:avLst/>
          </a:prstGeom>
          <a:solidFill>
            <a:schemeClr val="accent5">
              <a:lumMod val="20000"/>
              <a:lumOff val="80000"/>
              <a:alpha val="50000"/>
            </a:schemeClr>
          </a:solidFill>
        </p:spPr>
        <p:txBody>
          <a:bodyPr/>
          <a:lstStyle/>
          <a:p>
            <a:endParaRPr lang="zh-CN" altLang="en-US"/>
          </a:p>
        </p:txBody>
      </p:sp>
      <p:grpSp>
        <p:nvGrpSpPr>
          <p:cNvPr id="48" name="组合 47">
            <a:extLst>
              <a:ext uri="{FF2B5EF4-FFF2-40B4-BE49-F238E27FC236}">
                <a16:creationId xmlns:a16="http://schemas.microsoft.com/office/drawing/2014/main" id="{850AEC70-9CCD-47A8-A51D-C90DEAD98072}"/>
              </a:ext>
            </a:extLst>
          </p:cNvPr>
          <p:cNvGrpSpPr/>
          <p:nvPr userDrawn="1"/>
        </p:nvGrpSpPr>
        <p:grpSpPr>
          <a:xfrm>
            <a:off x="970452" y="6051632"/>
            <a:ext cx="10346836" cy="397943"/>
            <a:chOff x="970452" y="6051632"/>
            <a:chExt cx="10346836" cy="397943"/>
          </a:xfrm>
        </p:grpSpPr>
        <p:cxnSp>
          <p:nvCxnSpPr>
            <p:cNvPr id="49" name="直接连接符 48">
              <a:extLst>
                <a:ext uri="{FF2B5EF4-FFF2-40B4-BE49-F238E27FC236}">
                  <a16:creationId xmlns:a16="http://schemas.microsoft.com/office/drawing/2014/main" id="{3ABB3DB3-32D4-46BA-95E9-069623991BAD}"/>
                </a:ext>
              </a:extLst>
            </p:cNvPr>
            <p:cNvCxnSpPr/>
            <p:nvPr/>
          </p:nvCxnSpPr>
          <p:spPr>
            <a:xfrm>
              <a:off x="3134530" y="6295686"/>
              <a:ext cx="592294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50" name="组合 49">
              <a:extLst>
                <a:ext uri="{FF2B5EF4-FFF2-40B4-BE49-F238E27FC236}">
                  <a16:creationId xmlns:a16="http://schemas.microsoft.com/office/drawing/2014/main" id="{440F3232-9B90-4B0E-896F-C1AF518A4E8A}"/>
                </a:ext>
              </a:extLst>
            </p:cNvPr>
            <p:cNvGrpSpPr/>
            <p:nvPr/>
          </p:nvGrpSpPr>
          <p:grpSpPr>
            <a:xfrm>
              <a:off x="1008738" y="6141798"/>
              <a:ext cx="2186046" cy="307777"/>
              <a:chOff x="1008738" y="6141798"/>
              <a:chExt cx="2186046" cy="307777"/>
            </a:xfrm>
          </p:grpSpPr>
          <p:sp>
            <p:nvSpPr>
              <p:cNvPr id="65" name="文本框 64">
                <a:extLst>
                  <a:ext uri="{FF2B5EF4-FFF2-40B4-BE49-F238E27FC236}">
                    <a16:creationId xmlns:a16="http://schemas.microsoft.com/office/drawing/2014/main" id="{7AECF29E-6DDA-49DC-8C9E-7FD344B72769}"/>
                  </a:ext>
                </a:extLst>
              </p:cNvPr>
              <p:cNvSpPr txBox="1"/>
              <p:nvPr/>
            </p:nvSpPr>
            <p:spPr>
              <a:xfrm>
                <a:off x="1008738"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自尊</a:t>
                </a:r>
              </a:p>
            </p:txBody>
          </p:sp>
          <p:sp>
            <p:nvSpPr>
              <p:cNvPr id="66" name="文本框 65">
                <a:extLst>
                  <a:ext uri="{FF2B5EF4-FFF2-40B4-BE49-F238E27FC236}">
                    <a16:creationId xmlns:a16="http://schemas.microsoft.com/office/drawing/2014/main" id="{9D3E97E4-A21E-4EDD-A174-0C14BD2FCF01}"/>
                  </a:ext>
                </a:extLst>
              </p:cNvPr>
              <p:cNvSpPr txBox="1"/>
              <p:nvPr/>
            </p:nvSpPr>
            <p:spPr>
              <a:xfrm>
                <a:off x="1549532"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致知</a:t>
                </a:r>
              </a:p>
            </p:txBody>
          </p:sp>
          <p:sp>
            <p:nvSpPr>
              <p:cNvPr id="67" name="文本框 66">
                <a:extLst>
                  <a:ext uri="{FF2B5EF4-FFF2-40B4-BE49-F238E27FC236}">
                    <a16:creationId xmlns:a16="http://schemas.microsoft.com/office/drawing/2014/main" id="{D6D8F59A-DA5E-47C2-9512-F005EE0C9515}"/>
                  </a:ext>
                </a:extLst>
              </p:cNvPr>
              <p:cNvSpPr txBox="1"/>
              <p:nvPr/>
            </p:nvSpPr>
            <p:spPr>
              <a:xfrm>
                <a:off x="2599314"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力行</a:t>
                </a:r>
              </a:p>
            </p:txBody>
          </p:sp>
          <p:sp>
            <p:nvSpPr>
              <p:cNvPr id="68" name="文本框 67">
                <a:extLst>
                  <a:ext uri="{FF2B5EF4-FFF2-40B4-BE49-F238E27FC236}">
                    <a16:creationId xmlns:a16="http://schemas.microsoft.com/office/drawing/2014/main" id="{8D2FB235-8D82-4562-B6F9-3249D60BFFC8}"/>
                  </a:ext>
                </a:extLst>
              </p:cNvPr>
              <p:cNvSpPr txBox="1"/>
              <p:nvPr/>
            </p:nvSpPr>
            <p:spPr>
              <a:xfrm>
                <a:off x="2090326" y="6141798"/>
                <a:ext cx="563664"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正义</a:t>
                </a:r>
              </a:p>
            </p:txBody>
          </p:sp>
          <p:sp>
            <p:nvSpPr>
              <p:cNvPr id="69" name="椭圆 68">
                <a:extLst>
                  <a:ext uri="{FF2B5EF4-FFF2-40B4-BE49-F238E27FC236}">
                    <a16:creationId xmlns:a16="http://schemas.microsoft.com/office/drawing/2014/main" id="{1E876C7D-2D02-4AB4-836E-B901A70B59D5}"/>
                  </a:ext>
                </a:extLst>
              </p:cNvPr>
              <p:cNvSpPr/>
              <p:nvPr/>
            </p:nvSpPr>
            <p:spPr>
              <a:xfrm>
                <a:off x="1530504"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70" name="椭圆 69">
                <a:extLst>
                  <a:ext uri="{FF2B5EF4-FFF2-40B4-BE49-F238E27FC236}">
                    <a16:creationId xmlns:a16="http://schemas.microsoft.com/office/drawing/2014/main" id="{BFE49D1E-DE62-49F0-98D4-483DC84A219E}"/>
                  </a:ext>
                </a:extLst>
              </p:cNvPr>
              <p:cNvSpPr/>
              <p:nvPr/>
            </p:nvSpPr>
            <p:spPr>
              <a:xfrm>
                <a:off x="2077854"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71" name="椭圆 70">
                <a:extLst>
                  <a:ext uri="{FF2B5EF4-FFF2-40B4-BE49-F238E27FC236}">
                    <a16:creationId xmlns:a16="http://schemas.microsoft.com/office/drawing/2014/main" id="{3FA111B0-ED90-49E4-89E4-240106F6C40B}"/>
                  </a:ext>
                </a:extLst>
              </p:cNvPr>
              <p:cNvSpPr/>
              <p:nvPr/>
            </p:nvSpPr>
            <p:spPr>
              <a:xfrm>
                <a:off x="2625203"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grpSp>
        <p:grpSp>
          <p:nvGrpSpPr>
            <p:cNvPr id="51" name="组合 50">
              <a:extLst>
                <a:ext uri="{FF2B5EF4-FFF2-40B4-BE49-F238E27FC236}">
                  <a16:creationId xmlns:a16="http://schemas.microsoft.com/office/drawing/2014/main" id="{2ECEF936-165A-44E8-B9C2-040EF477BE47}"/>
                </a:ext>
              </a:extLst>
            </p:cNvPr>
            <p:cNvGrpSpPr/>
            <p:nvPr/>
          </p:nvGrpSpPr>
          <p:grpSpPr>
            <a:xfrm>
              <a:off x="9035698" y="6117645"/>
              <a:ext cx="2191985" cy="307777"/>
              <a:chOff x="1002799" y="6523265"/>
              <a:chExt cx="2191985" cy="307777"/>
            </a:xfrm>
          </p:grpSpPr>
          <p:sp>
            <p:nvSpPr>
              <p:cNvPr id="58" name="文本框 57">
                <a:extLst>
                  <a:ext uri="{FF2B5EF4-FFF2-40B4-BE49-F238E27FC236}">
                    <a16:creationId xmlns:a16="http://schemas.microsoft.com/office/drawing/2014/main" id="{7EE3445D-073F-4653-A64D-5776DCFF3F56}"/>
                  </a:ext>
                </a:extLst>
              </p:cNvPr>
              <p:cNvSpPr txBox="1"/>
              <p:nvPr/>
            </p:nvSpPr>
            <p:spPr>
              <a:xfrm>
                <a:off x="2599314" y="6523265"/>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勤勉</a:t>
                </a:r>
              </a:p>
            </p:txBody>
          </p:sp>
          <p:sp>
            <p:nvSpPr>
              <p:cNvPr id="59" name="文本框 58">
                <a:extLst>
                  <a:ext uri="{FF2B5EF4-FFF2-40B4-BE49-F238E27FC236}">
                    <a16:creationId xmlns:a16="http://schemas.microsoft.com/office/drawing/2014/main" id="{2AF83097-BF69-432C-8CC9-A3C80A08FCFF}"/>
                  </a:ext>
                </a:extLst>
              </p:cNvPr>
              <p:cNvSpPr txBox="1"/>
              <p:nvPr/>
            </p:nvSpPr>
            <p:spPr>
              <a:xfrm>
                <a:off x="1002799" y="6523265"/>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高远</a:t>
                </a:r>
              </a:p>
            </p:txBody>
          </p:sp>
          <p:sp>
            <p:nvSpPr>
              <p:cNvPr id="60" name="文本框 59">
                <a:extLst>
                  <a:ext uri="{FF2B5EF4-FFF2-40B4-BE49-F238E27FC236}">
                    <a16:creationId xmlns:a16="http://schemas.microsoft.com/office/drawing/2014/main" id="{4314018C-914A-4E14-AE3F-7D06087CB29F}"/>
                  </a:ext>
                </a:extLst>
              </p:cNvPr>
              <p:cNvSpPr txBox="1"/>
              <p:nvPr/>
            </p:nvSpPr>
            <p:spPr>
              <a:xfrm>
                <a:off x="1484911" y="6523265"/>
                <a:ext cx="67056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务实</a:t>
                </a:r>
              </a:p>
            </p:txBody>
          </p:sp>
          <p:sp>
            <p:nvSpPr>
              <p:cNvPr id="61" name="文本框 60">
                <a:extLst>
                  <a:ext uri="{FF2B5EF4-FFF2-40B4-BE49-F238E27FC236}">
                    <a16:creationId xmlns:a16="http://schemas.microsoft.com/office/drawing/2014/main" id="{1CDADBC0-FCE4-4767-93D8-A7D24703E7BC}"/>
                  </a:ext>
                </a:extLst>
              </p:cNvPr>
              <p:cNvSpPr txBox="1"/>
              <p:nvPr/>
            </p:nvSpPr>
            <p:spPr>
              <a:xfrm>
                <a:off x="2042113" y="6523265"/>
                <a:ext cx="67056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卓越</a:t>
                </a:r>
              </a:p>
            </p:txBody>
          </p:sp>
          <p:sp>
            <p:nvSpPr>
              <p:cNvPr id="62" name="椭圆 61">
                <a:extLst>
                  <a:ext uri="{FF2B5EF4-FFF2-40B4-BE49-F238E27FC236}">
                    <a16:creationId xmlns:a16="http://schemas.microsoft.com/office/drawing/2014/main" id="{56AB4C46-CF04-424E-BFA1-C50BAB5DEB8B}"/>
                  </a:ext>
                </a:extLst>
              </p:cNvPr>
              <p:cNvSpPr/>
              <p:nvPr/>
            </p:nvSpPr>
            <p:spPr>
              <a:xfrm rot="5212590">
                <a:off x="1531716"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3AB48B5E-16FF-4468-A8BA-9FBF2E9EED7E}"/>
                  </a:ext>
                </a:extLst>
              </p:cNvPr>
              <p:cNvSpPr/>
              <p:nvPr/>
            </p:nvSpPr>
            <p:spPr>
              <a:xfrm rot="5212590">
                <a:off x="2079065"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7FBF1521-66F5-4716-99CB-91EB707D97E6}"/>
                  </a:ext>
                </a:extLst>
              </p:cNvPr>
              <p:cNvSpPr/>
              <p:nvPr/>
            </p:nvSpPr>
            <p:spPr>
              <a:xfrm rot="5212590">
                <a:off x="2626414"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a:extLst>
                <a:ext uri="{FF2B5EF4-FFF2-40B4-BE49-F238E27FC236}">
                  <a16:creationId xmlns:a16="http://schemas.microsoft.com/office/drawing/2014/main" id="{DC1E9D8F-850C-4CEF-A521-F2DED731CC4D}"/>
                </a:ext>
              </a:extLst>
            </p:cNvPr>
            <p:cNvGrpSpPr/>
            <p:nvPr/>
          </p:nvGrpSpPr>
          <p:grpSpPr>
            <a:xfrm>
              <a:off x="970452" y="6051632"/>
              <a:ext cx="197236" cy="174349"/>
              <a:chOff x="970452" y="6051632"/>
              <a:chExt cx="197236" cy="174349"/>
            </a:xfrm>
          </p:grpSpPr>
          <p:sp>
            <p:nvSpPr>
              <p:cNvPr id="56" name="椭圆 55">
                <a:extLst>
                  <a:ext uri="{FF2B5EF4-FFF2-40B4-BE49-F238E27FC236}">
                    <a16:creationId xmlns:a16="http://schemas.microsoft.com/office/drawing/2014/main" id="{1CB85E58-CA03-4E83-A793-0AC6C8CD7974}"/>
                  </a:ext>
                </a:extLst>
              </p:cNvPr>
              <p:cNvSpPr/>
              <p:nvPr/>
            </p:nvSpPr>
            <p:spPr>
              <a:xfrm>
                <a:off x="970452" y="6070569"/>
                <a:ext cx="155414" cy="155412"/>
              </a:xfrm>
              <a:prstGeom prst="ellipse">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D52B1962-4AE1-4F2C-8AE8-DC935AC16799}"/>
                  </a:ext>
                </a:extLst>
              </p:cNvPr>
              <p:cNvSpPr/>
              <p:nvPr/>
            </p:nvSpPr>
            <p:spPr>
              <a:xfrm>
                <a:off x="1012277" y="6051632"/>
                <a:ext cx="155411" cy="1554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a:extLst>
                <a:ext uri="{FF2B5EF4-FFF2-40B4-BE49-F238E27FC236}">
                  <a16:creationId xmlns:a16="http://schemas.microsoft.com/office/drawing/2014/main" id="{046430B9-35B0-400A-8638-973C20273700}"/>
                </a:ext>
              </a:extLst>
            </p:cNvPr>
            <p:cNvGrpSpPr/>
            <p:nvPr/>
          </p:nvGrpSpPr>
          <p:grpSpPr>
            <a:xfrm flipH="1">
              <a:off x="11120052" y="6051632"/>
              <a:ext cx="197236" cy="174349"/>
              <a:chOff x="970452" y="6051632"/>
              <a:chExt cx="197236" cy="174349"/>
            </a:xfrm>
          </p:grpSpPr>
          <p:sp>
            <p:nvSpPr>
              <p:cNvPr id="54" name="椭圆 53">
                <a:extLst>
                  <a:ext uri="{FF2B5EF4-FFF2-40B4-BE49-F238E27FC236}">
                    <a16:creationId xmlns:a16="http://schemas.microsoft.com/office/drawing/2014/main" id="{C76C5FBD-3F36-4B20-B638-2148538E491D}"/>
                  </a:ext>
                </a:extLst>
              </p:cNvPr>
              <p:cNvSpPr/>
              <p:nvPr/>
            </p:nvSpPr>
            <p:spPr>
              <a:xfrm>
                <a:off x="970452" y="6070569"/>
                <a:ext cx="155414" cy="155412"/>
              </a:xfrm>
              <a:prstGeom prst="ellipse">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165BBE1E-EA3F-4CDE-8272-205C3442C5A9}"/>
                  </a:ext>
                </a:extLst>
              </p:cNvPr>
              <p:cNvSpPr/>
              <p:nvPr/>
            </p:nvSpPr>
            <p:spPr>
              <a:xfrm>
                <a:off x="1012277" y="6051632"/>
                <a:ext cx="155411" cy="1554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72" name="直接连接符 71">
            <a:extLst>
              <a:ext uri="{FF2B5EF4-FFF2-40B4-BE49-F238E27FC236}">
                <a16:creationId xmlns:a16="http://schemas.microsoft.com/office/drawing/2014/main" id="{3ADEB9C7-9A74-4ED1-8591-B08DECDEEDC7}"/>
              </a:ext>
            </a:extLst>
          </p:cNvPr>
          <p:cNvCxnSpPr>
            <a:cxnSpLocks/>
          </p:cNvCxnSpPr>
          <p:nvPr userDrawn="1"/>
        </p:nvCxnSpPr>
        <p:spPr>
          <a:xfrm>
            <a:off x="874713" y="981075"/>
            <a:ext cx="10442574"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73" name="图片 72">
            <a:extLst>
              <a:ext uri="{FF2B5EF4-FFF2-40B4-BE49-F238E27FC236}">
                <a16:creationId xmlns:a16="http://schemas.microsoft.com/office/drawing/2014/main" id="{09F706CD-9233-4D72-A9AC-4EEFB87F5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5201" y="120761"/>
            <a:ext cx="882087" cy="782117"/>
          </a:xfrm>
          <a:prstGeom prst="rect">
            <a:avLst/>
          </a:prstGeom>
        </p:spPr>
      </p:pic>
      <p:pic>
        <p:nvPicPr>
          <p:cNvPr id="28" name="图形 27">
            <a:extLst>
              <a:ext uri="{FF2B5EF4-FFF2-40B4-BE49-F238E27FC236}">
                <a16:creationId xmlns:a16="http://schemas.microsoft.com/office/drawing/2014/main" id="{8EA40E53-DDA0-4D96-A03B-D1A82EADCC1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425" y="120761"/>
            <a:ext cx="1124496" cy="885431"/>
          </a:xfrm>
          <a:prstGeom prst="rect">
            <a:avLst/>
          </a:prstGeom>
        </p:spPr>
      </p:pic>
      <p:sp>
        <p:nvSpPr>
          <p:cNvPr id="29" name="标题 28">
            <a:extLst>
              <a:ext uri="{FF2B5EF4-FFF2-40B4-BE49-F238E27FC236}">
                <a16:creationId xmlns:a16="http://schemas.microsoft.com/office/drawing/2014/main" id="{C2954DF8-EDC5-40B9-A8DD-6AC237FFD0A4}"/>
              </a:ext>
            </a:extLst>
          </p:cNvPr>
          <p:cNvSpPr>
            <a:spLocks noGrp="1"/>
          </p:cNvSpPr>
          <p:nvPr>
            <p:ph type="title"/>
          </p:nvPr>
        </p:nvSpPr>
        <p:spPr>
          <a:xfrm>
            <a:off x="1460499" y="454827"/>
            <a:ext cx="9902825" cy="596253"/>
          </a:xfrm>
          <a:prstGeom prst="rect">
            <a:avLst/>
          </a:prstGeom>
          <a:noFill/>
        </p:spPr>
        <p:txBody>
          <a:bodyPr wrap="square" rtlCol="0">
            <a:spAutoFit/>
          </a:bodyPr>
          <a:lstStyle>
            <a:lvl1pPr>
              <a:def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marL="0" lvl="0"/>
            <a:endParaRPr lang="zh-CN" altLang="en-US" dirty="0"/>
          </a:p>
        </p:txBody>
      </p:sp>
    </p:spTree>
    <p:extLst>
      <p:ext uri="{BB962C8B-B14F-4D97-AF65-F5344CB8AC3E}">
        <p14:creationId xmlns:p14="http://schemas.microsoft.com/office/powerpoint/2010/main" val="3170979165"/>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文页-07">
    <p:spTree>
      <p:nvGrpSpPr>
        <p:cNvPr id="1" name=""/>
        <p:cNvGrpSpPr/>
        <p:nvPr/>
      </p:nvGrpSpPr>
      <p:grpSpPr>
        <a:xfrm>
          <a:off x="0" y="0"/>
          <a:ext cx="0" cy="0"/>
          <a:chOff x="0" y="0"/>
          <a:chExt cx="0" cy="0"/>
        </a:xfrm>
      </p:grpSpPr>
      <p:grpSp>
        <p:nvGrpSpPr>
          <p:cNvPr id="48" name="组合 47">
            <a:extLst>
              <a:ext uri="{FF2B5EF4-FFF2-40B4-BE49-F238E27FC236}">
                <a16:creationId xmlns:a16="http://schemas.microsoft.com/office/drawing/2014/main" id="{850AEC70-9CCD-47A8-A51D-C90DEAD98072}"/>
              </a:ext>
            </a:extLst>
          </p:cNvPr>
          <p:cNvGrpSpPr/>
          <p:nvPr userDrawn="1"/>
        </p:nvGrpSpPr>
        <p:grpSpPr>
          <a:xfrm>
            <a:off x="970452" y="6051632"/>
            <a:ext cx="10346836" cy="397943"/>
            <a:chOff x="970452" y="6051632"/>
            <a:chExt cx="10346836" cy="397943"/>
          </a:xfrm>
        </p:grpSpPr>
        <p:cxnSp>
          <p:nvCxnSpPr>
            <p:cNvPr id="49" name="直接连接符 48">
              <a:extLst>
                <a:ext uri="{FF2B5EF4-FFF2-40B4-BE49-F238E27FC236}">
                  <a16:creationId xmlns:a16="http://schemas.microsoft.com/office/drawing/2014/main" id="{3ABB3DB3-32D4-46BA-95E9-069623991BAD}"/>
                </a:ext>
              </a:extLst>
            </p:cNvPr>
            <p:cNvCxnSpPr/>
            <p:nvPr/>
          </p:nvCxnSpPr>
          <p:spPr>
            <a:xfrm>
              <a:off x="3134530" y="6295686"/>
              <a:ext cx="592294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50" name="组合 49">
              <a:extLst>
                <a:ext uri="{FF2B5EF4-FFF2-40B4-BE49-F238E27FC236}">
                  <a16:creationId xmlns:a16="http://schemas.microsoft.com/office/drawing/2014/main" id="{440F3232-9B90-4B0E-896F-C1AF518A4E8A}"/>
                </a:ext>
              </a:extLst>
            </p:cNvPr>
            <p:cNvGrpSpPr/>
            <p:nvPr/>
          </p:nvGrpSpPr>
          <p:grpSpPr>
            <a:xfrm>
              <a:off x="1008738" y="6141798"/>
              <a:ext cx="2186046" cy="307777"/>
              <a:chOff x="1008738" y="6141798"/>
              <a:chExt cx="2186046" cy="307777"/>
            </a:xfrm>
          </p:grpSpPr>
          <p:sp>
            <p:nvSpPr>
              <p:cNvPr id="65" name="文本框 64">
                <a:extLst>
                  <a:ext uri="{FF2B5EF4-FFF2-40B4-BE49-F238E27FC236}">
                    <a16:creationId xmlns:a16="http://schemas.microsoft.com/office/drawing/2014/main" id="{7AECF29E-6DDA-49DC-8C9E-7FD344B72769}"/>
                  </a:ext>
                </a:extLst>
              </p:cNvPr>
              <p:cNvSpPr txBox="1"/>
              <p:nvPr/>
            </p:nvSpPr>
            <p:spPr>
              <a:xfrm>
                <a:off x="1008738"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自尊</a:t>
                </a:r>
              </a:p>
            </p:txBody>
          </p:sp>
          <p:sp>
            <p:nvSpPr>
              <p:cNvPr id="66" name="文本框 65">
                <a:extLst>
                  <a:ext uri="{FF2B5EF4-FFF2-40B4-BE49-F238E27FC236}">
                    <a16:creationId xmlns:a16="http://schemas.microsoft.com/office/drawing/2014/main" id="{9D3E97E4-A21E-4EDD-A174-0C14BD2FCF01}"/>
                  </a:ext>
                </a:extLst>
              </p:cNvPr>
              <p:cNvSpPr txBox="1"/>
              <p:nvPr/>
            </p:nvSpPr>
            <p:spPr>
              <a:xfrm>
                <a:off x="1549532"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致知</a:t>
                </a:r>
              </a:p>
            </p:txBody>
          </p:sp>
          <p:sp>
            <p:nvSpPr>
              <p:cNvPr id="67" name="文本框 66">
                <a:extLst>
                  <a:ext uri="{FF2B5EF4-FFF2-40B4-BE49-F238E27FC236}">
                    <a16:creationId xmlns:a16="http://schemas.microsoft.com/office/drawing/2014/main" id="{D6D8F59A-DA5E-47C2-9512-F005EE0C9515}"/>
                  </a:ext>
                </a:extLst>
              </p:cNvPr>
              <p:cNvSpPr txBox="1"/>
              <p:nvPr/>
            </p:nvSpPr>
            <p:spPr>
              <a:xfrm>
                <a:off x="2599314"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力行</a:t>
                </a:r>
              </a:p>
            </p:txBody>
          </p:sp>
          <p:sp>
            <p:nvSpPr>
              <p:cNvPr id="68" name="文本框 67">
                <a:extLst>
                  <a:ext uri="{FF2B5EF4-FFF2-40B4-BE49-F238E27FC236}">
                    <a16:creationId xmlns:a16="http://schemas.microsoft.com/office/drawing/2014/main" id="{8D2FB235-8D82-4562-B6F9-3249D60BFFC8}"/>
                  </a:ext>
                </a:extLst>
              </p:cNvPr>
              <p:cNvSpPr txBox="1"/>
              <p:nvPr/>
            </p:nvSpPr>
            <p:spPr>
              <a:xfrm>
                <a:off x="2090326" y="6141798"/>
                <a:ext cx="563664"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正义</a:t>
                </a:r>
              </a:p>
            </p:txBody>
          </p:sp>
          <p:sp>
            <p:nvSpPr>
              <p:cNvPr id="69" name="椭圆 68">
                <a:extLst>
                  <a:ext uri="{FF2B5EF4-FFF2-40B4-BE49-F238E27FC236}">
                    <a16:creationId xmlns:a16="http://schemas.microsoft.com/office/drawing/2014/main" id="{1E876C7D-2D02-4AB4-836E-B901A70B59D5}"/>
                  </a:ext>
                </a:extLst>
              </p:cNvPr>
              <p:cNvSpPr/>
              <p:nvPr/>
            </p:nvSpPr>
            <p:spPr>
              <a:xfrm>
                <a:off x="1530504"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70" name="椭圆 69">
                <a:extLst>
                  <a:ext uri="{FF2B5EF4-FFF2-40B4-BE49-F238E27FC236}">
                    <a16:creationId xmlns:a16="http://schemas.microsoft.com/office/drawing/2014/main" id="{BFE49D1E-DE62-49F0-98D4-483DC84A219E}"/>
                  </a:ext>
                </a:extLst>
              </p:cNvPr>
              <p:cNvSpPr/>
              <p:nvPr/>
            </p:nvSpPr>
            <p:spPr>
              <a:xfrm>
                <a:off x="2077854"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71" name="椭圆 70">
                <a:extLst>
                  <a:ext uri="{FF2B5EF4-FFF2-40B4-BE49-F238E27FC236}">
                    <a16:creationId xmlns:a16="http://schemas.microsoft.com/office/drawing/2014/main" id="{3FA111B0-ED90-49E4-89E4-240106F6C40B}"/>
                  </a:ext>
                </a:extLst>
              </p:cNvPr>
              <p:cNvSpPr/>
              <p:nvPr/>
            </p:nvSpPr>
            <p:spPr>
              <a:xfrm>
                <a:off x="2625203"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grpSp>
        <p:grpSp>
          <p:nvGrpSpPr>
            <p:cNvPr id="51" name="组合 50">
              <a:extLst>
                <a:ext uri="{FF2B5EF4-FFF2-40B4-BE49-F238E27FC236}">
                  <a16:creationId xmlns:a16="http://schemas.microsoft.com/office/drawing/2014/main" id="{2ECEF936-165A-44E8-B9C2-040EF477BE47}"/>
                </a:ext>
              </a:extLst>
            </p:cNvPr>
            <p:cNvGrpSpPr/>
            <p:nvPr/>
          </p:nvGrpSpPr>
          <p:grpSpPr>
            <a:xfrm>
              <a:off x="9035698" y="6117645"/>
              <a:ext cx="2191985" cy="307777"/>
              <a:chOff x="1002799" y="6523265"/>
              <a:chExt cx="2191985" cy="307777"/>
            </a:xfrm>
          </p:grpSpPr>
          <p:sp>
            <p:nvSpPr>
              <p:cNvPr id="58" name="文本框 57">
                <a:extLst>
                  <a:ext uri="{FF2B5EF4-FFF2-40B4-BE49-F238E27FC236}">
                    <a16:creationId xmlns:a16="http://schemas.microsoft.com/office/drawing/2014/main" id="{7EE3445D-073F-4653-A64D-5776DCFF3F56}"/>
                  </a:ext>
                </a:extLst>
              </p:cNvPr>
              <p:cNvSpPr txBox="1"/>
              <p:nvPr/>
            </p:nvSpPr>
            <p:spPr>
              <a:xfrm>
                <a:off x="2599314" y="6523265"/>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勤勉</a:t>
                </a:r>
              </a:p>
            </p:txBody>
          </p:sp>
          <p:sp>
            <p:nvSpPr>
              <p:cNvPr id="59" name="文本框 58">
                <a:extLst>
                  <a:ext uri="{FF2B5EF4-FFF2-40B4-BE49-F238E27FC236}">
                    <a16:creationId xmlns:a16="http://schemas.microsoft.com/office/drawing/2014/main" id="{2AF83097-BF69-432C-8CC9-A3C80A08FCFF}"/>
                  </a:ext>
                </a:extLst>
              </p:cNvPr>
              <p:cNvSpPr txBox="1"/>
              <p:nvPr/>
            </p:nvSpPr>
            <p:spPr>
              <a:xfrm>
                <a:off x="1002799" y="6523265"/>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高远</a:t>
                </a:r>
              </a:p>
            </p:txBody>
          </p:sp>
          <p:sp>
            <p:nvSpPr>
              <p:cNvPr id="60" name="文本框 59">
                <a:extLst>
                  <a:ext uri="{FF2B5EF4-FFF2-40B4-BE49-F238E27FC236}">
                    <a16:creationId xmlns:a16="http://schemas.microsoft.com/office/drawing/2014/main" id="{4314018C-914A-4E14-AE3F-7D06087CB29F}"/>
                  </a:ext>
                </a:extLst>
              </p:cNvPr>
              <p:cNvSpPr txBox="1"/>
              <p:nvPr/>
            </p:nvSpPr>
            <p:spPr>
              <a:xfrm>
                <a:off x="1484911" y="6523265"/>
                <a:ext cx="67056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务实</a:t>
                </a:r>
              </a:p>
            </p:txBody>
          </p:sp>
          <p:sp>
            <p:nvSpPr>
              <p:cNvPr id="61" name="文本框 60">
                <a:extLst>
                  <a:ext uri="{FF2B5EF4-FFF2-40B4-BE49-F238E27FC236}">
                    <a16:creationId xmlns:a16="http://schemas.microsoft.com/office/drawing/2014/main" id="{1CDADBC0-FCE4-4767-93D8-A7D24703E7BC}"/>
                  </a:ext>
                </a:extLst>
              </p:cNvPr>
              <p:cNvSpPr txBox="1"/>
              <p:nvPr/>
            </p:nvSpPr>
            <p:spPr>
              <a:xfrm>
                <a:off x="2042113" y="6523265"/>
                <a:ext cx="67056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卓越</a:t>
                </a:r>
              </a:p>
            </p:txBody>
          </p:sp>
          <p:sp>
            <p:nvSpPr>
              <p:cNvPr id="62" name="椭圆 61">
                <a:extLst>
                  <a:ext uri="{FF2B5EF4-FFF2-40B4-BE49-F238E27FC236}">
                    <a16:creationId xmlns:a16="http://schemas.microsoft.com/office/drawing/2014/main" id="{56AB4C46-CF04-424E-BFA1-C50BAB5DEB8B}"/>
                  </a:ext>
                </a:extLst>
              </p:cNvPr>
              <p:cNvSpPr/>
              <p:nvPr/>
            </p:nvSpPr>
            <p:spPr>
              <a:xfrm rot="5212590">
                <a:off x="1531716"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3AB48B5E-16FF-4468-A8BA-9FBF2E9EED7E}"/>
                  </a:ext>
                </a:extLst>
              </p:cNvPr>
              <p:cNvSpPr/>
              <p:nvPr/>
            </p:nvSpPr>
            <p:spPr>
              <a:xfrm rot="5212590">
                <a:off x="2079065"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7FBF1521-66F5-4716-99CB-91EB707D97E6}"/>
                  </a:ext>
                </a:extLst>
              </p:cNvPr>
              <p:cNvSpPr/>
              <p:nvPr/>
            </p:nvSpPr>
            <p:spPr>
              <a:xfrm rot="5212590">
                <a:off x="2626414"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a:extLst>
                <a:ext uri="{FF2B5EF4-FFF2-40B4-BE49-F238E27FC236}">
                  <a16:creationId xmlns:a16="http://schemas.microsoft.com/office/drawing/2014/main" id="{DC1E9D8F-850C-4CEF-A521-F2DED731CC4D}"/>
                </a:ext>
              </a:extLst>
            </p:cNvPr>
            <p:cNvGrpSpPr/>
            <p:nvPr/>
          </p:nvGrpSpPr>
          <p:grpSpPr>
            <a:xfrm>
              <a:off x="970452" y="6051632"/>
              <a:ext cx="197236" cy="174349"/>
              <a:chOff x="970452" y="6051632"/>
              <a:chExt cx="197236" cy="174349"/>
            </a:xfrm>
          </p:grpSpPr>
          <p:sp>
            <p:nvSpPr>
              <p:cNvPr id="56" name="椭圆 55">
                <a:extLst>
                  <a:ext uri="{FF2B5EF4-FFF2-40B4-BE49-F238E27FC236}">
                    <a16:creationId xmlns:a16="http://schemas.microsoft.com/office/drawing/2014/main" id="{1CB85E58-CA03-4E83-A793-0AC6C8CD7974}"/>
                  </a:ext>
                </a:extLst>
              </p:cNvPr>
              <p:cNvSpPr/>
              <p:nvPr/>
            </p:nvSpPr>
            <p:spPr>
              <a:xfrm>
                <a:off x="970452" y="6070569"/>
                <a:ext cx="155414" cy="155412"/>
              </a:xfrm>
              <a:prstGeom prst="ellipse">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D52B1962-4AE1-4F2C-8AE8-DC935AC16799}"/>
                  </a:ext>
                </a:extLst>
              </p:cNvPr>
              <p:cNvSpPr/>
              <p:nvPr/>
            </p:nvSpPr>
            <p:spPr>
              <a:xfrm>
                <a:off x="1012277" y="6051632"/>
                <a:ext cx="155411" cy="1554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a:extLst>
                <a:ext uri="{FF2B5EF4-FFF2-40B4-BE49-F238E27FC236}">
                  <a16:creationId xmlns:a16="http://schemas.microsoft.com/office/drawing/2014/main" id="{046430B9-35B0-400A-8638-973C20273700}"/>
                </a:ext>
              </a:extLst>
            </p:cNvPr>
            <p:cNvGrpSpPr/>
            <p:nvPr/>
          </p:nvGrpSpPr>
          <p:grpSpPr>
            <a:xfrm flipH="1">
              <a:off x="11120052" y="6051632"/>
              <a:ext cx="197236" cy="174349"/>
              <a:chOff x="970452" y="6051632"/>
              <a:chExt cx="197236" cy="174349"/>
            </a:xfrm>
          </p:grpSpPr>
          <p:sp>
            <p:nvSpPr>
              <p:cNvPr id="54" name="椭圆 53">
                <a:extLst>
                  <a:ext uri="{FF2B5EF4-FFF2-40B4-BE49-F238E27FC236}">
                    <a16:creationId xmlns:a16="http://schemas.microsoft.com/office/drawing/2014/main" id="{C76C5FBD-3F36-4B20-B638-2148538E491D}"/>
                  </a:ext>
                </a:extLst>
              </p:cNvPr>
              <p:cNvSpPr/>
              <p:nvPr/>
            </p:nvSpPr>
            <p:spPr>
              <a:xfrm>
                <a:off x="970452" y="6070569"/>
                <a:ext cx="155414" cy="155412"/>
              </a:xfrm>
              <a:prstGeom prst="ellipse">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165BBE1E-EA3F-4CDE-8272-205C3442C5A9}"/>
                  </a:ext>
                </a:extLst>
              </p:cNvPr>
              <p:cNvSpPr/>
              <p:nvPr/>
            </p:nvSpPr>
            <p:spPr>
              <a:xfrm>
                <a:off x="1012277" y="6051632"/>
                <a:ext cx="155411" cy="1554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72" name="直接连接符 71">
            <a:extLst>
              <a:ext uri="{FF2B5EF4-FFF2-40B4-BE49-F238E27FC236}">
                <a16:creationId xmlns:a16="http://schemas.microsoft.com/office/drawing/2014/main" id="{3ADEB9C7-9A74-4ED1-8591-B08DECDEEDC7}"/>
              </a:ext>
            </a:extLst>
          </p:cNvPr>
          <p:cNvCxnSpPr>
            <a:cxnSpLocks/>
          </p:cNvCxnSpPr>
          <p:nvPr userDrawn="1"/>
        </p:nvCxnSpPr>
        <p:spPr>
          <a:xfrm>
            <a:off x="874713" y="981075"/>
            <a:ext cx="10442574"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73" name="图片 72">
            <a:extLst>
              <a:ext uri="{FF2B5EF4-FFF2-40B4-BE49-F238E27FC236}">
                <a16:creationId xmlns:a16="http://schemas.microsoft.com/office/drawing/2014/main" id="{09F706CD-9233-4D72-A9AC-4EEFB87F5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5201" y="120761"/>
            <a:ext cx="882087" cy="782117"/>
          </a:xfrm>
          <a:prstGeom prst="rect">
            <a:avLst/>
          </a:prstGeom>
        </p:spPr>
      </p:pic>
      <p:pic>
        <p:nvPicPr>
          <p:cNvPr id="28" name="图形 27">
            <a:extLst>
              <a:ext uri="{FF2B5EF4-FFF2-40B4-BE49-F238E27FC236}">
                <a16:creationId xmlns:a16="http://schemas.microsoft.com/office/drawing/2014/main" id="{8EA40E53-DDA0-4D96-A03B-D1A82EADCC1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425" y="120761"/>
            <a:ext cx="1124496" cy="885431"/>
          </a:xfrm>
          <a:prstGeom prst="rect">
            <a:avLst/>
          </a:prstGeom>
        </p:spPr>
      </p:pic>
      <p:sp>
        <p:nvSpPr>
          <p:cNvPr id="29" name="标题 28">
            <a:extLst>
              <a:ext uri="{FF2B5EF4-FFF2-40B4-BE49-F238E27FC236}">
                <a16:creationId xmlns:a16="http://schemas.microsoft.com/office/drawing/2014/main" id="{C2954DF8-EDC5-40B9-A8DD-6AC237FFD0A4}"/>
              </a:ext>
            </a:extLst>
          </p:cNvPr>
          <p:cNvSpPr>
            <a:spLocks noGrp="1"/>
          </p:cNvSpPr>
          <p:nvPr>
            <p:ph type="title"/>
          </p:nvPr>
        </p:nvSpPr>
        <p:spPr>
          <a:xfrm>
            <a:off x="1460499" y="454827"/>
            <a:ext cx="9902825" cy="596253"/>
          </a:xfrm>
          <a:prstGeom prst="rect">
            <a:avLst/>
          </a:prstGeom>
          <a:noFill/>
        </p:spPr>
        <p:txBody>
          <a:bodyPr wrap="square" rtlCol="0">
            <a:spAutoFit/>
          </a:bodyPr>
          <a:lstStyle>
            <a:lvl1pPr>
              <a:def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marL="0" lvl="0"/>
            <a:endParaRPr lang="zh-CN" altLang="en-US" dirty="0"/>
          </a:p>
        </p:txBody>
      </p:sp>
      <p:sp>
        <p:nvSpPr>
          <p:cNvPr id="34" name="矩形 33">
            <a:extLst>
              <a:ext uri="{FF2B5EF4-FFF2-40B4-BE49-F238E27FC236}">
                <a16:creationId xmlns:a16="http://schemas.microsoft.com/office/drawing/2014/main" id="{F574858A-D139-48C5-A1D7-743C32542302}"/>
              </a:ext>
            </a:extLst>
          </p:cNvPr>
          <p:cNvSpPr/>
          <p:nvPr userDrawn="1"/>
        </p:nvSpPr>
        <p:spPr>
          <a:xfrm>
            <a:off x="869736" y="3317816"/>
            <a:ext cx="246725" cy="23845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矩形 35">
            <a:extLst>
              <a:ext uri="{FF2B5EF4-FFF2-40B4-BE49-F238E27FC236}">
                <a16:creationId xmlns:a16="http://schemas.microsoft.com/office/drawing/2014/main" id="{59957BC7-F7EC-4154-82A3-157830DB78D0}"/>
              </a:ext>
            </a:extLst>
          </p:cNvPr>
          <p:cNvSpPr/>
          <p:nvPr userDrawn="1"/>
        </p:nvSpPr>
        <p:spPr>
          <a:xfrm>
            <a:off x="11061643" y="1160463"/>
            <a:ext cx="246725" cy="23845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 name="图片占位符 39">
            <a:extLst>
              <a:ext uri="{FF2B5EF4-FFF2-40B4-BE49-F238E27FC236}">
                <a16:creationId xmlns:a16="http://schemas.microsoft.com/office/drawing/2014/main" id="{FA960982-1238-457F-9EB2-10E4E3BD0530}"/>
              </a:ext>
            </a:extLst>
          </p:cNvPr>
          <p:cNvSpPr>
            <a:spLocks noGrp="1"/>
          </p:cNvSpPr>
          <p:nvPr>
            <p:ph type="pic" sz="quarter" idx="10"/>
          </p:nvPr>
        </p:nvSpPr>
        <p:spPr>
          <a:xfrm>
            <a:off x="1116013" y="3317875"/>
            <a:ext cx="3762375" cy="2374900"/>
          </a:xfrm>
          <a:prstGeom prst="rect">
            <a:avLst/>
          </a:prstGeom>
        </p:spPr>
        <p:txBody>
          <a:bodyPr/>
          <a:lstStyle/>
          <a:p>
            <a:endParaRPr lang="zh-CN" altLang="en-US"/>
          </a:p>
        </p:txBody>
      </p:sp>
      <p:sp>
        <p:nvSpPr>
          <p:cNvPr id="47" name="图片占位符 46">
            <a:extLst>
              <a:ext uri="{FF2B5EF4-FFF2-40B4-BE49-F238E27FC236}">
                <a16:creationId xmlns:a16="http://schemas.microsoft.com/office/drawing/2014/main" id="{C403F5DE-A5B2-4D5F-B6F6-EED75F8339A5}"/>
              </a:ext>
            </a:extLst>
          </p:cNvPr>
          <p:cNvSpPr>
            <a:spLocks noGrp="1"/>
          </p:cNvSpPr>
          <p:nvPr>
            <p:ph type="pic" sz="quarter" idx="11"/>
          </p:nvPr>
        </p:nvSpPr>
        <p:spPr>
          <a:xfrm>
            <a:off x="7299268" y="1170108"/>
            <a:ext cx="3762375" cy="2374900"/>
          </a:xfrm>
          <a:prstGeom prst="rect">
            <a:avLst/>
          </a:prstGeom>
        </p:spPr>
        <p:txBody>
          <a:bodyPr/>
          <a:lstStyle/>
          <a:p>
            <a:endParaRPr lang="zh-CN" altLang="en-US"/>
          </a:p>
        </p:txBody>
      </p:sp>
    </p:spTree>
    <p:extLst>
      <p:ext uri="{BB962C8B-B14F-4D97-AF65-F5344CB8AC3E}">
        <p14:creationId xmlns:p14="http://schemas.microsoft.com/office/powerpoint/2010/main" val="4070827972"/>
      </p:ext>
    </p:extLst>
  </p:cSld>
  <p:clrMapOvr>
    <a:masterClrMapping/>
  </p:clrMapOvr>
  <p:transition spd="slow">
    <p:wipe/>
  </p:transition>
  <p:extLst>
    <p:ext uri="{DCECCB84-F9BA-43D5-87BE-67443E8EF086}">
      <p15:sldGuideLst xmlns:p15="http://schemas.microsoft.com/office/powerpoint/2012/main">
        <p15:guide id="1" orient="horz" pos="370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图文页-08">
    <p:spTree>
      <p:nvGrpSpPr>
        <p:cNvPr id="1" name=""/>
        <p:cNvGrpSpPr/>
        <p:nvPr/>
      </p:nvGrpSpPr>
      <p:grpSpPr>
        <a:xfrm>
          <a:off x="0" y="0"/>
          <a:ext cx="0" cy="0"/>
          <a:chOff x="0" y="0"/>
          <a:chExt cx="0" cy="0"/>
        </a:xfrm>
      </p:grpSpPr>
      <p:grpSp>
        <p:nvGrpSpPr>
          <p:cNvPr id="48" name="组合 47">
            <a:extLst>
              <a:ext uri="{FF2B5EF4-FFF2-40B4-BE49-F238E27FC236}">
                <a16:creationId xmlns:a16="http://schemas.microsoft.com/office/drawing/2014/main" id="{850AEC70-9CCD-47A8-A51D-C90DEAD98072}"/>
              </a:ext>
            </a:extLst>
          </p:cNvPr>
          <p:cNvGrpSpPr/>
          <p:nvPr userDrawn="1"/>
        </p:nvGrpSpPr>
        <p:grpSpPr>
          <a:xfrm>
            <a:off x="970452" y="6051632"/>
            <a:ext cx="10346836" cy="397943"/>
            <a:chOff x="970452" y="6051632"/>
            <a:chExt cx="10346836" cy="397943"/>
          </a:xfrm>
        </p:grpSpPr>
        <p:cxnSp>
          <p:nvCxnSpPr>
            <p:cNvPr id="49" name="直接连接符 48">
              <a:extLst>
                <a:ext uri="{FF2B5EF4-FFF2-40B4-BE49-F238E27FC236}">
                  <a16:creationId xmlns:a16="http://schemas.microsoft.com/office/drawing/2014/main" id="{3ABB3DB3-32D4-46BA-95E9-069623991BAD}"/>
                </a:ext>
              </a:extLst>
            </p:cNvPr>
            <p:cNvCxnSpPr/>
            <p:nvPr/>
          </p:nvCxnSpPr>
          <p:spPr>
            <a:xfrm>
              <a:off x="3134530" y="6295686"/>
              <a:ext cx="592294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50" name="组合 49">
              <a:extLst>
                <a:ext uri="{FF2B5EF4-FFF2-40B4-BE49-F238E27FC236}">
                  <a16:creationId xmlns:a16="http://schemas.microsoft.com/office/drawing/2014/main" id="{440F3232-9B90-4B0E-896F-C1AF518A4E8A}"/>
                </a:ext>
              </a:extLst>
            </p:cNvPr>
            <p:cNvGrpSpPr/>
            <p:nvPr/>
          </p:nvGrpSpPr>
          <p:grpSpPr>
            <a:xfrm>
              <a:off x="1008738" y="6141798"/>
              <a:ext cx="2186046" cy="307777"/>
              <a:chOff x="1008738" y="6141798"/>
              <a:chExt cx="2186046" cy="307777"/>
            </a:xfrm>
          </p:grpSpPr>
          <p:sp>
            <p:nvSpPr>
              <p:cNvPr id="65" name="文本框 64">
                <a:extLst>
                  <a:ext uri="{FF2B5EF4-FFF2-40B4-BE49-F238E27FC236}">
                    <a16:creationId xmlns:a16="http://schemas.microsoft.com/office/drawing/2014/main" id="{7AECF29E-6DDA-49DC-8C9E-7FD344B72769}"/>
                  </a:ext>
                </a:extLst>
              </p:cNvPr>
              <p:cNvSpPr txBox="1"/>
              <p:nvPr/>
            </p:nvSpPr>
            <p:spPr>
              <a:xfrm>
                <a:off x="1008738"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自尊</a:t>
                </a:r>
              </a:p>
            </p:txBody>
          </p:sp>
          <p:sp>
            <p:nvSpPr>
              <p:cNvPr id="66" name="文本框 65">
                <a:extLst>
                  <a:ext uri="{FF2B5EF4-FFF2-40B4-BE49-F238E27FC236}">
                    <a16:creationId xmlns:a16="http://schemas.microsoft.com/office/drawing/2014/main" id="{9D3E97E4-A21E-4EDD-A174-0C14BD2FCF01}"/>
                  </a:ext>
                </a:extLst>
              </p:cNvPr>
              <p:cNvSpPr txBox="1"/>
              <p:nvPr/>
            </p:nvSpPr>
            <p:spPr>
              <a:xfrm>
                <a:off x="1549532"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致知</a:t>
                </a:r>
              </a:p>
            </p:txBody>
          </p:sp>
          <p:sp>
            <p:nvSpPr>
              <p:cNvPr id="67" name="文本框 66">
                <a:extLst>
                  <a:ext uri="{FF2B5EF4-FFF2-40B4-BE49-F238E27FC236}">
                    <a16:creationId xmlns:a16="http://schemas.microsoft.com/office/drawing/2014/main" id="{D6D8F59A-DA5E-47C2-9512-F005EE0C9515}"/>
                  </a:ext>
                </a:extLst>
              </p:cNvPr>
              <p:cNvSpPr txBox="1"/>
              <p:nvPr/>
            </p:nvSpPr>
            <p:spPr>
              <a:xfrm>
                <a:off x="2599314"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力行</a:t>
                </a:r>
              </a:p>
            </p:txBody>
          </p:sp>
          <p:sp>
            <p:nvSpPr>
              <p:cNvPr id="68" name="文本框 67">
                <a:extLst>
                  <a:ext uri="{FF2B5EF4-FFF2-40B4-BE49-F238E27FC236}">
                    <a16:creationId xmlns:a16="http://schemas.microsoft.com/office/drawing/2014/main" id="{8D2FB235-8D82-4562-B6F9-3249D60BFFC8}"/>
                  </a:ext>
                </a:extLst>
              </p:cNvPr>
              <p:cNvSpPr txBox="1"/>
              <p:nvPr/>
            </p:nvSpPr>
            <p:spPr>
              <a:xfrm>
                <a:off x="2090326" y="6141798"/>
                <a:ext cx="563664"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正义</a:t>
                </a:r>
              </a:p>
            </p:txBody>
          </p:sp>
          <p:sp>
            <p:nvSpPr>
              <p:cNvPr id="69" name="椭圆 68">
                <a:extLst>
                  <a:ext uri="{FF2B5EF4-FFF2-40B4-BE49-F238E27FC236}">
                    <a16:creationId xmlns:a16="http://schemas.microsoft.com/office/drawing/2014/main" id="{1E876C7D-2D02-4AB4-836E-B901A70B59D5}"/>
                  </a:ext>
                </a:extLst>
              </p:cNvPr>
              <p:cNvSpPr/>
              <p:nvPr/>
            </p:nvSpPr>
            <p:spPr>
              <a:xfrm>
                <a:off x="1530504"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70" name="椭圆 69">
                <a:extLst>
                  <a:ext uri="{FF2B5EF4-FFF2-40B4-BE49-F238E27FC236}">
                    <a16:creationId xmlns:a16="http://schemas.microsoft.com/office/drawing/2014/main" id="{BFE49D1E-DE62-49F0-98D4-483DC84A219E}"/>
                  </a:ext>
                </a:extLst>
              </p:cNvPr>
              <p:cNvSpPr/>
              <p:nvPr/>
            </p:nvSpPr>
            <p:spPr>
              <a:xfrm>
                <a:off x="2077854"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71" name="椭圆 70">
                <a:extLst>
                  <a:ext uri="{FF2B5EF4-FFF2-40B4-BE49-F238E27FC236}">
                    <a16:creationId xmlns:a16="http://schemas.microsoft.com/office/drawing/2014/main" id="{3FA111B0-ED90-49E4-89E4-240106F6C40B}"/>
                  </a:ext>
                </a:extLst>
              </p:cNvPr>
              <p:cNvSpPr/>
              <p:nvPr/>
            </p:nvSpPr>
            <p:spPr>
              <a:xfrm>
                <a:off x="2625203"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grpSp>
        <p:grpSp>
          <p:nvGrpSpPr>
            <p:cNvPr id="51" name="组合 50">
              <a:extLst>
                <a:ext uri="{FF2B5EF4-FFF2-40B4-BE49-F238E27FC236}">
                  <a16:creationId xmlns:a16="http://schemas.microsoft.com/office/drawing/2014/main" id="{2ECEF936-165A-44E8-B9C2-040EF477BE47}"/>
                </a:ext>
              </a:extLst>
            </p:cNvPr>
            <p:cNvGrpSpPr/>
            <p:nvPr/>
          </p:nvGrpSpPr>
          <p:grpSpPr>
            <a:xfrm>
              <a:off x="9035698" y="6117645"/>
              <a:ext cx="2191985" cy="307777"/>
              <a:chOff x="1002799" y="6523265"/>
              <a:chExt cx="2191985" cy="307777"/>
            </a:xfrm>
          </p:grpSpPr>
          <p:sp>
            <p:nvSpPr>
              <p:cNvPr id="58" name="文本框 57">
                <a:extLst>
                  <a:ext uri="{FF2B5EF4-FFF2-40B4-BE49-F238E27FC236}">
                    <a16:creationId xmlns:a16="http://schemas.microsoft.com/office/drawing/2014/main" id="{7EE3445D-073F-4653-A64D-5776DCFF3F56}"/>
                  </a:ext>
                </a:extLst>
              </p:cNvPr>
              <p:cNvSpPr txBox="1"/>
              <p:nvPr/>
            </p:nvSpPr>
            <p:spPr>
              <a:xfrm>
                <a:off x="2599314" y="6523265"/>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勤勉</a:t>
                </a:r>
              </a:p>
            </p:txBody>
          </p:sp>
          <p:sp>
            <p:nvSpPr>
              <p:cNvPr id="59" name="文本框 58">
                <a:extLst>
                  <a:ext uri="{FF2B5EF4-FFF2-40B4-BE49-F238E27FC236}">
                    <a16:creationId xmlns:a16="http://schemas.microsoft.com/office/drawing/2014/main" id="{2AF83097-BF69-432C-8CC9-A3C80A08FCFF}"/>
                  </a:ext>
                </a:extLst>
              </p:cNvPr>
              <p:cNvSpPr txBox="1"/>
              <p:nvPr/>
            </p:nvSpPr>
            <p:spPr>
              <a:xfrm>
                <a:off x="1002799" y="6523265"/>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高远</a:t>
                </a:r>
              </a:p>
            </p:txBody>
          </p:sp>
          <p:sp>
            <p:nvSpPr>
              <p:cNvPr id="60" name="文本框 59">
                <a:extLst>
                  <a:ext uri="{FF2B5EF4-FFF2-40B4-BE49-F238E27FC236}">
                    <a16:creationId xmlns:a16="http://schemas.microsoft.com/office/drawing/2014/main" id="{4314018C-914A-4E14-AE3F-7D06087CB29F}"/>
                  </a:ext>
                </a:extLst>
              </p:cNvPr>
              <p:cNvSpPr txBox="1"/>
              <p:nvPr/>
            </p:nvSpPr>
            <p:spPr>
              <a:xfrm>
                <a:off x="1484911" y="6523265"/>
                <a:ext cx="67056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务实</a:t>
                </a:r>
              </a:p>
            </p:txBody>
          </p:sp>
          <p:sp>
            <p:nvSpPr>
              <p:cNvPr id="61" name="文本框 60">
                <a:extLst>
                  <a:ext uri="{FF2B5EF4-FFF2-40B4-BE49-F238E27FC236}">
                    <a16:creationId xmlns:a16="http://schemas.microsoft.com/office/drawing/2014/main" id="{1CDADBC0-FCE4-4767-93D8-A7D24703E7BC}"/>
                  </a:ext>
                </a:extLst>
              </p:cNvPr>
              <p:cNvSpPr txBox="1"/>
              <p:nvPr/>
            </p:nvSpPr>
            <p:spPr>
              <a:xfrm>
                <a:off x="2042113" y="6523265"/>
                <a:ext cx="67056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卓越</a:t>
                </a:r>
              </a:p>
            </p:txBody>
          </p:sp>
          <p:sp>
            <p:nvSpPr>
              <p:cNvPr id="62" name="椭圆 61">
                <a:extLst>
                  <a:ext uri="{FF2B5EF4-FFF2-40B4-BE49-F238E27FC236}">
                    <a16:creationId xmlns:a16="http://schemas.microsoft.com/office/drawing/2014/main" id="{56AB4C46-CF04-424E-BFA1-C50BAB5DEB8B}"/>
                  </a:ext>
                </a:extLst>
              </p:cNvPr>
              <p:cNvSpPr/>
              <p:nvPr/>
            </p:nvSpPr>
            <p:spPr>
              <a:xfrm rot="5212590">
                <a:off x="1531716"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3AB48B5E-16FF-4468-A8BA-9FBF2E9EED7E}"/>
                  </a:ext>
                </a:extLst>
              </p:cNvPr>
              <p:cNvSpPr/>
              <p:nvPr/>
            </p:nvSpPr>
            <p:spPr>
              <a:xfrm rot="5212590">
                <a:off x="2079065"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7FBF1521-66F5-4716-99CB-91EB707D97E6}"/>
                  </a:ext>
                </a:extLst>
              </p:cNvPr>
              <p:cNvSpPr/>
              <p:nvPr/>
            </p:nvSpPr>
            <p:spPr>
              <a:xfrm rot="5212590">
                <a:off x="2626414"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a:extLst>
                <a:ext uri="{FF2B5EF4-FFF2-40B4-BE49-F238E27FC236}">
                  <a16:creationId xmlns:a16="http://schemas.microsoft.com/office/drawing/2014/main" id="{DC1E9D8F-850C-4CEF-A521-F2DED731CC4D}"/>
                </a:ext>
              </a:extLst>
            </p:cNvPr>
            <p:cNvGrpSpPr/>
            <p:nvPr/>
          </p:nvGrpSpPr>
          <p:grpSpPr>
            <a:xfrm>
              <a:off x="970452" y="6051632"/>
              <a:ext cx="197236" cy="174349"/>
              <a:chOff x="970452" y="6051632"/>
              <a:chExt cx="197236" cy="174349"/>
            </a:xfrm>
          </p:grpSpPr>
          <p:sp>
            <p:nvSpPr>
              <p:cNvPr id="56" name="椭圆 55">
                <a:extLst>
                  <a:ext uri="{FF2B5EF4-FFF2-40B4-BE49-F238E27FC236}">
                    <a16:creationId xmlns:a16="http://schemas.microsoft.com/office/drawing/2014/main" id="{1CB85E58-CA03-4E83-A793-0AC6C8CD7974}"/>
                  </a:ext>
                </a:extLst>
              </p:cNvPr>
              <p:cNvSpPr/>
              <p:nvPr/>
            </p:nvSpPr>
            <p:spPr>
              <a:xfrm>
                <a:off x="970452" y="6070569"/>
                <a:ext cx="155414" cy="155412"/>
              </a:xfrm>
              <a:prstGeom prst="ellipse">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D52B1962-4AE1-4F2C-8AE8-DC935AC16799}"/>
                  </a:ext>
                </a:extLst>
              </p:cNvPr>
              <p:cNvSpPr/>
              <p:nvPr/>
            </p:nvSpPr>
            <p:spPr>
              <a:xfrm>
                <a:off x="1012277" y="6051632"/>
                <a:ext cx="155411" cy="1554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a:extLst>
                <a:ext uri="{FF2B5EF4-FFF2-40B4-BE49-F238E27FC236}">
                  <a16:creationId xmlns:a16="http://schemas.microsoft.com/office/drawing/2014/main" id="{046430B9-35B0-400A-8638-973C20273700}"/>
                </a:ext>
              </a:extLst>
            </p:cNvPr>
            <p:cNvGrpSpPr/>
            <p:nvPr/>
          </p:nvGrpSpPr>
          <p:grpSpPr>
            <a:xfrm flipH="1">
              <a:off x="11120052" y="6051632"/>
              <a:ext cx="197236" cy="174349"/>
              <a:chOff x="970452" y="6051632"/>
              <a:chExt cx="197236" cy="174349"/>
            </a:xfrm>
          </p:grpSpPr>
          <p:sp>
            <p:nvSpPr>
              <p:cNvPr id="54" name="椭圆 53">
                <a:extLst>
                  <a:ext uri="{FF2B5EF4-FFF2-40B4-BE49-F238E27FC236}">
                    <a16:creationId xmlns:a16="http://schemas.microsoft.com/office/drawing/2014/main" id="{C76C5FBD-3F36-4B20-B638-2148538E491D}"/>
                  </a:ext>
                </a:extLst>
              </p:cNvPr>
              <p:cNvSpPr/>
              <p:nvPr/>
            </p:nvSpPr>
            <p:spPr>
              <a:xfrm>
                <a:off x="970452" y="6070569"/>
                <a:ext cx="155414" cy="155412"/>
              </a:xfrm>
              <a:prstGeom prst="ellipse">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165BBE1E-EA3F-4CDE-8272-205C3442C5A9}"/>
                  </a:ext>
                </a:extLst>
              </p:cNvPr>
              <p:cNvSpPr/>
              <p:nvPr/>
            </p:nvSpPr>
            <p:spPr>
              <a:xfrm>
                <a:off x="1012277" y="6051632"/>
                <a:ext cx="155411" cy="1554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72" name="直接连接符 71">
            <a:extLst>
              <a:ext uri="{FF2B5EF4-FFF2-40B4-BE49-F238E27FC236}">
                <a16:creationId xmlns:a16="http://schemas.microsoft.com/office/drawing/2014/main" id="{3ADEB9C7-9A74-4ED1-8591-B08DECDEEDC7}"/>
              </a:ext>
            </a:extLst>
          </p:cNvPr>
          <p:cNvCxnSpPr>
            <a:cxnSpLocks/>
          </p:cNvCxnSpPr>
          <p:nvPr userDrawn="1"/>
        </p:nvCxnSpPr>
        <p:spPr>
          <a:xfrm>
            <a:off x="874713" y="981075"/>
            <a:ext cx="10442574"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73" name="图片 72">
            <a:extLst>
              <a:ext uri="{FF2B5EF4-FFF2-40B4-BE49-F238E27FC236}">
                <a16:creationId xmlns:a16="http://schemas.microsoft.com/office/drawing/2014/main" id="{09F706CD-9233-4D72-A9AC-4EEFB87F5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5201" y="120761"/>
            <a:ext cx="882087" cy="782117"/>
          </a:xfrm>
          <a:prstGeom prst="rect">
            <a:avLst/>
          </a:prstGeom>
        </p:spPr>
      </p:pic>
      <p:pic>
        <p:nvPicPr>
          <p:cNvPr id="28" name="图形 27">
            <a:extLst>
              <a:ext uri="{FF2B5EF4-FFF2-40B4-BE49-F238E27FC236}">
                <a16:creationId xmlns:a16="http://schemas.microsoft.com/office/drawing/2014/main" id="{8EA40E53-DDA0-4D96-A03B-D1A82EADCC1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425" y="120761"/>
            <a:ext cx="1124496" cy="885431"/>
          </a:xfrm>
          <a:prstGeom prst="rect">
            <a:avLst/>
          </a:prstGeom>
        </p:spPr>
      </p:pic>
      <p:sp>
        <p:nvSpPr>
          <p:cNvPr id="29" name="标题 28">
            <a:extLst>
              <a:ext uri="{FF2B5EF4-FFF2-40B4-BE49-F238E27FC236}">
                <a16:creationId xmlns:a16="http://schemas.microsoft.com/office/drawing/2014/main" id="{C2954DF8-EDC5-40B9-A8DD-6AC237FFD0A4}"/>
              </a:ext>
            </a:extLst>
          </p:cNvPr>
          <p:cNvSpPr>
            <a:spLocks noGrp="1"/>
          </p:cNvSpPr>
          <p:nvPr>
            <p:ph type="title"/>
          </p:nvPr>
        </p:nvSpPr>
        <p:spPr>
          <a:xfrm>
            <a:off x="1460499" y="454827"/>
            <a:ext cx="9902825" cy="596253"/>
          </a:xfrm>
          <a:prstGeom prst="rect">
            <a:avLst/>
          </a:prstGeom>
          <a:noFill/>
        </p:spPr>
        <p:txBody>
          <a:bodyPr wrap="square" rtlCol="0">
            <a:spAutoFit/>
          </a:bodyPr>
          <a:lstStyle>
            <a:lvl1pPr>
              <a:def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marL="0" lvl="0"/>
            <a:endParaRPr lang="zh-CN" altLang="en-US" dirty="0"/>
          </a:p>
        </p:txBody>
      </p:sp>
      <p:sp>
        <p:nvSpPr>
          <p:cNvPr id="33" name="矩形 32">
            <a:extLst>
              <a:ext uri="{FF2B5EF4-FFF2-40B4-BE49-F238E27FC236}">
                <a16:creationId xmlns:a16="http://schemas.microsoft.com/office/drawing/2014/main" id="{137CF315-83B2-4AC6-B6FD-8B9956CDC194}"/>
              </a:ext>
            </a:extLst>
          </p:cNvPr>
          <p:cNvSpPr/>
          <p:nvPr userDrawn="1"/>
        </p:nvSpPr>
        <p:spPr>
          <a:xfrm>
            <a:off x="975051" y="3564680"/>
            <a:ext cx="3353414" cy="2136902"/>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72C8C407-5C23-4237-8C10-76441743615B}"/>
              </a:ext>
            </a:extLst>
          </p:cNvPr>
          <p:cNvSpPr/>
          <p:nvPr userDrawn="1"/>
        </p:nvSpPr>
        <p:spPr>
          <a:xfrm rot="10800000">
            <a:off x="1197437" y="2507853"/>
            <a:ext cx="274108" cy="1056827"/>
          </a:xfrm>
          <a:prstGeom prst="rect">
            <a:avLst/>
          </a:prstGeom>
          <a:gradFill>
            <a:gsLst>
              <a:gs pos="0">
                <a:schemeClr val="accent5"/>
              </a:gs>
              <a:gs pos="100000">
                <a:schemeClr val="accent5">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id="{ECEC2E64-A6B7-4521-B68C-C72E2B16C228}"/>
              </a:ext>
            </a:extLst>
          </p:cNvPr>
          <p:cNvSpPr/>
          <p:nvPr userDrawn="1"/>
        </p:nvSpPr>
        <p:spPr>
          <a:xfrm rot="10800000">
            <a:off x="8136630" y="2501638"/>
            <a:ext cx="274108" cy="1056827"/>
          </a:xfrm>
          <a:prstGeom prst="rect">
            <a:avLst/>
          </a:prstGeom>
          <a:gradFill>
            <a:gsLst>
              <a:gs pos="0">
                <a:schemeClr val="accent5"/>
              </a:gs>
              <a:gs pos="100000">
                <a:schemeClr val="accent5">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extLst>
              <a:ext uri="{FF2B5EF4-FFF2-40B4-BE49-F238E27FC236}">
                <a16:creationId xmlns:a16="http://schemas.microsoft.com/office/drawing/2014/main" id="{90A7AFC6-24ED-4CFC-8DCF-24B329BB1AD6}"/>
              </a:ext>
            </a:extLst>
          </p:cNvPr>
          <p:cNvSpPr/>
          <p:nvPr userDrawn="1"/>
        </p:nvSpPr>
        <p:spPr>
          <a:xfrm>
            <a:off x="7863535" y="3564680"/>
            <a:ext cx="3353414" cy="2136902"/>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a:extLst>
              <a:ext uri="{FF2B5EF4-FFF2-40B4-BE49-F238E27FC236}">
                <a16:creationId xmlns:a16="http://schemas.microsoft.com/office/drawing/2014/main" id="{3CFF7AEA-CA2A-4225-84B5-C3E0000B306D}"/>
              </a:ext>
            </a:extLst>
          </p:cNvPr>
          <p:cNvSpPr/>
          <p:nvPr userDrawn="1"/>
        </p:nvSpPr>
        <p:spPr>
          <a:xfrm>
            <a:off x="4382781" y="1223657"/>
            <a:ext cx="3353414" cy="2136902"/>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a:extLst>
              <a:ext uri="{FF2B5EF4-FFF2-40B4-BE49-F238E27FC236}">
                <a16:creationId xmlns:a16="http://schemas.microsoft.com/office/drawing/2014/main" id="{1E4F554D-AC05-4C1D-96C5-BD7383E06A2D}"/>
              </a:ext>
            </a:extLst>
          </p:cNvPr>
          <p:cNvSpPr/>
          <p:nvPr userDrawn="1"/>
        </p:nvSpPr>
        <p:spPr>
          <a:xfrm>
            <a:off x="4643841" y="3371124"/>
            <a:ext cx="274108" cy="1056827"/>
          </a:xfrm>
          <a:prstGeom prst="rect">
            <a:avLst/>
          </a:prstGeom>
          <a:gradFill>
            <a:gsLst>
              <a:gs pos="0">
                <a:schemeClr val="accent5"/>
              </a:gs>
              <a:gs pos="100000">
                <a:schemeClr val="accent5">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图片占位符 77">
            <a:extLst>
              <a:ext uri="{FF2B5EF4-FFF2-40B4-BE49-F238E27FC236}">
                <a16:creationId xmlns:a16="http://schemas.microsoft.com/office/drawing/2014/main" id="{D75E4509-97DA-4CC3-ABE1-14A28F9A2B2C}"/>
              </a:ext>
            </a:extLst>
          </p:cNvPr>
          <p:cNvSpPr>
            <a:spLocks noGrp="1"/>
          </p:cNvSpPr>
          <p:nvPr>
            <p:ph type="pic" sz="quarter" idx="10"/>
          </p:nvPr>
        </p:nvSpPr>
        <p:spPr>
          <a:xfrm>
            <a:off x="1047351" y="3610752"/>
            <a:ext cx="3208816" cy="2037704"/>
          </a:xfrm>
          <a:prstGeom prst="rect">
            <a:avLst/>
          </a:prstGeom>
          <a:solidFill>
            <a:schemeClr val="accent5">
              <a:alpha val="50000"/>
            </a:schemeClr>
          </a:solidFill>
        </p:spPr>
        <p:txBody>
          <a:bodyPr/>
          <a:lstStyle/>
          <a:p>
            <a:endParaRPr lang="zh-CN" altLang="en-US"/>
          </a:p>
        </p:txBody>
      </p:sp>
      <p:sp>
        <p:nvSpPr>
          <p:cNvPr id="80" name="图片占位符 79">
            <a:extLst>
              <a:ext uri="{FF2B5EF4-FFF2-40B4-BE49-F238E27FC236}">
                <a16:creationId xmlns:a16="http://schemas.microsoft.com/office/drawing/2014/main" id="{F97983EF-C833-4597-9622-83AA8B97E78A}"/>
              </a:ext>
            </a:extLst>
          </p:cNvPr>
          <p:cNvSpPr>
            <a:spLocks noGrp="1"/>
          </p:cNvSpPr>
          <p:nvPr>
            <p:ph type="pic" sz="quarter" idx="11"/>
          </p:nvPr>
        </p:nvSpPr>
        <p:spPr>
          <a:xfrm>
            <a:off x="4455079" y="1281078"/>
            <a:ext cx="3208816" cy="2037704"/>
          </a:xfrm>
          <a:prstGeom prst="rect">
            <a:avLst/>
          </a:prstGeom>
          <a:solidFill>
            <a:schemeClr val="accent5">
              <a:alpha val="50000"/>
            </a:schemeClr>
          </a:solidFill>
        </p:spPr>
        <p:txBody>
          <a:bodyPr/>
          <a:lstStyle/>
          <a:p>
            <a:endParaRPr lang="zh-CN" altLang="en-US"/>
          </a:p>
        </p:txBody>
      </p:sp>
      <p:sp>
        <p:nvSpPr>
          <p:cNvPr id="82" name="图片占位符 81">
            <a:extLst>
              <a:ext uri="{FF2B5EF4-FFF2-40B4-BE49-F238E27FC236}">
                <a16:creationId xmlns:a16="http://schemas.microsoft.com/office/drawing/2014/main" id="{EA626CCD-8BCD-47E5-BA9F-A082760C1CCB}"/>
              </a:ext>
            </a:extLst>
          </p:cNvPr>
          <p:cNvSpPr>
            <a:spLocks noGrp="1"/>
          </p:cNvSpPr>
          <p:nvPr>
            <p:ph type="pic" sz="quarter" idx="12"/>
          </p:nvPr>
        </p:nvSpPr>
        <p:spPr>
          <a:xfrm>
            <a:off x="7935833" y="3617876"/>
            <a:ext cx="3208816" cy="2037704"/>
          </a:xfrm>
          <a:prstGeom prst="rect">
            <a:avLst/>
          </a:prstGeom>
          <a:solidFill>
            <a:schemeClr val="accent5">
              <a:alpha val="50000"/>
            </a:schemeClr>
          </a:solidFill>
        </p:spPr>
        <p:txBody>
          <a:bodyPr/>
          <a:lstStyle/>
          <a:p>
            <a:endParaRPr lang="zh-CN" altLang="en-US"/>
          </a:p>
        </p:txBody>
      </p:sp>
      <p:cxnSp>
        <p:nvCxnSpPr>
          <p:cNvPr id="39" name="直接连接符 38">
            <a:extLst>
              <a:ext uri="{FF2B5EF4-FFF2-40B4-BE49-F238E27FC236}">
                <a16:creationId xmlns:a16="http://schemas.microsoft.com/office/drawing/2014/main" id="{68DF58FD-6EA4-4AD4-83E9-E7A65A7C7624}"/>
              </a:ext>
            </a:extLst>
          </p:cNvPr>
          <p:cNvCxnSpPr>
            <a:cxnSpLocks/>
          </p:cNvCxnSpPr>
          <p:nvPr userDrawn="1"/>
        </p:nvCxnSpPr>
        <p:spPr>
          <a:xfrm flipH="1" flipV="1">
            <a:off x="4560893" y="3367284"/>
            <a:ext cx="0" cy="1013385"/>
          </a:xfrm>
          <a:prstGeom prst="line">
            <a:avLst/>
          </a:prstGeom>
          <a:ln w="19050">
            <a:gradFill>
              <a:gsLst>
                <a:gs pos="0">
                  <a:schemeClr val="accent5">
                    <a:alpha val="0"/>
                  </a:schemeClr>
                </a:gs>
                <a:gs pos="100000">
                  <a:schemeClr val="accent5"/>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A73C74AC-2E00-435C-B7AC-D1DB76A7B259}"/>
              </a:ext>
            </a:extLst>
          </p:cNvPr>
          <p:cNvCxnSpPr>
            <a:cxnSpLocks/>
          </p:cNvCxnSpPr>
          <p:nvPr userDrawn="1"/>
        </p:nvCxnSpPr>
        <p:spPr>
          <a:xfrm>
            <a:off x="1112520" y="2545080"/>
            <a:ext cx="0" cy="1013385"/>
          </a:xfrm>
          <a:prstGeom prst="line">
            <a:avLst/>
          </a:prstGeom>
          <a:ln w="19050">
            <a:gradFill>
              <a:gsLst>
                <a:gs pos="0">
                  <a:schemeClr val="accent5">
                    <a:alpha val="0"/>
                  </a:schemeClr>
                </a:gs>
                <a:gs pos="100000">
                  <a:schemeClr val="accent5"/>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E7C1BF4B-2F2C-49E1-A03F-2BE341421CAF}"/>
              </a:ext>
            </a:extLst>
          </p:cNvPr>
          <p:cNvCxnSpPr>
            <a:cxnSpLocks/>
          </p:cNvCxnSpPr>
          <p:nvPr userDrawn="1"/>
        </p:nvCxnSpPr>
        <p:spPr>
          <a:xfrm>
            <a:off x="8058900" y="2545080"/>
            <a:ext cx="0" cy="1013385"/>
          </a:xfrm>
          <a:prstGeom prst="line">
            <a:avLst/>
          </a:prstGeom>
          <a:ln w="19050">
            <a:gradFill>
              <a:gsLst>
                <a:gs pos="0">
                  <a:schemeClr val="accent5">
                    <a:alpha val="0"/>
                  </a:schemeClr>
                </a:gs>
                <a:gs pos="100000">
                  <a:schemeClr val="accent5"/>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779804"/>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图文页-09">
    <p:spTree>
      <p:nvGrpSpPr>
        <p:cNvPr id="1" name=""/>
        <p:cNvGrpSpPr/>
        <p:nvPr/>
      </p:nvGrpSpPr>
      <p:grpSpPr>
        <a:xfrm>
          <a:off x="0" y="0"/>
          <a:ext cx="0" cy="0"/>
          <a:chOff x="0" y="0"/>
          <a:chExt cx="0" cy="0"/>
        </a:xfrm>
      </p:grpSpPr>
      <p:grpSp>
        <p:nvGrpSpPr>
          <p:cNvPr id="48" name="组合 47">
            <a:extLst>
              <a:ext uri="{FF2B5EF4-FFF2-40B4-BE49-F238E27FC236}">
                <a16:creationId xmlns:a16="http://schemas.microsoft.com/office/drawing/2014/main" id="{850AEC70-9CCD-47A8-A51D-C90DEAD98072}"/>
              </a:ext>
            </a:extLst>
          </p:cNvPr>
          <p:cNvGrpSpPr/>
          <p:nvPr userDrawn="1"/>
        </p:nvGrpSpPr>
        <p:grpSpPr>
          <a:xfrm>
            <a:off x="970452" y="6051632"/>
            <a:ext cx="10346836" cy="397943"/>
            <a:chOff x="970452" y="6051632"/>
            <a:chExt cx="10346836" cy="397943"/>
          </a:xfrm>
        </p:grpSpPr>
        <p:cxnSp>
          <p:nvCxnSpPr>
            <p:cNvPr id="49" name="直接连接符 48">
              <a:extLst>
                <a:ext uri="{FF2B5EF4-FFF2-40B4-BE49-F238E27FC236}">
                  <a16:creationId xmlns:a16="http://schemas.microsoft.com/office/drawing/2014/main" id="{3ABB3DB3-32D4-46BA-95E9-069623991BAD}"/>
                </a:ext>
              </a:extLst>
            </p:cNvPr>
            <p:cNvCxnSpPr/>
            <p:nvPr/>
          </p:nvCxnSpPr>
          <p:spPr>
            <a:xfrm>
              <a:off x="3134530" y="6295686"/>
              <a:ext cx="592294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50" name="组合 49">
              <a:extLst>
                <a:ext uri="{FF2B5EF4-FFF2-40B4-BE49-F238E27FC236}">
                  <a16:creationId xmlns:a16="http://schemas.microsoft.com/office/drawing/2014/main" id="{440F3232-9B90-4B0E-896F-C1AF518A4E8A}"/>
                </a:ext>
              </a:extLst>
            </p:cNvPr>
            <p:cNvGrpSpPr/>
            <p:nvPr/>
          </p:nvGrpSpPr>
          <p:grpSpPr>
            <a:xfrm>
              <a:off x="1008738" y="6141798"/>
              <a:ext cx="2186046" cy="307777"/>
              <a:chOff x="1008738" y="6141798"/>
              <a:chExt cx="2186046" cy="307777"/>
            </a:xfrm>
          </p:grpSpPr>
          <p:sp>
            <p:nvSpPr>
              <p:cNvPr id="65" name="文本框 64">
                <a:extLst>
                  <a:ext uri="{FF2B5EF4-FFF2-40B4-BE49-F238E27FC236}">
                    <a16:creationId xmlns:a16="http://schemas.microsoft.com/office/drawing/2014/main" id="{7AECF29E-6DDA-49DC-8C9E-7FD344B72769}"/>
                  </a:ext>
                </a:extLst>
              </p:cNvPr>
              <p:cNvSpPr txBox="1"/>
              <p:nvPr/>
            </p:nvSpPr>
            <p:spPr>
              <a:xfrm>
                <a:off x="1008738"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自尊</a:t>
                </a:r>
              </a:p>
            </p:txBody>
          </p:sp>
          <p:sp>
            <p:nvSpPr>
              <p:cNvPr id="66" name="文本框 65">
                <a:extLst>
                  <a:ext uri="{FF2B5EF4-FFF2-40B4-BE49-F238E27FC236}">
                    <a16:creationId xmlns:a16="http://schemas.microsoft.com/office/drawing/2014/main" id="{9D3E97E4-A21E-4EDD-A174-0C14BD2FCF01}"/>
                  </a:ext>
                </a:extLst>
              </p:cNvPr>
              <p:cNvSpPr txBox="1"/>
              <p:nvPr/>
            </p:nvSpPr>
            <p:spPr>
              <a:xfrm>
                <a:off x="1549532"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致知</a:t>
                </a:r>
              </a:p>
            </p:txBody>
          </p:sp>
          <p:sp>
            <p:nvSpPr>
              <p:cNvPr id="67" name="文本框 66">
                <a:extLst>
                  <a:ext uri="{FF2B5EF4-FFF2-40B4-BE49-F238E27FC236}">
                    <a16:creationId xmlns:a16="http://schemas.microsoft.com/office/drawing/2014/main" id="{D6D8F59A-DA5E-47C2-9512-F005EE0C9515}"/>
                  </a:ext>
                </a:extLst>
              </p:cNvPr>
              <p:cNvSpPr txBox="1"/>
              <p:nvPr/>
            </p:nvSpPr>
            <p:spPr>
              <a:xfrm>
                <a:off x="2599314"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力行</a:t>
                </a:r>
              </a:p>
            </p:txBody>
          </p:sp>
          <p:sp>
            <p:nvSpPr>
              <p:cNvPr id="68" name="文本框 67">
                <a:extLst>
                  <a:ext uri="{FF2B5EF4-FFF2-40B4-BE49-F238E27FC236}">
                    <a16:creationId xmlns:a16="http://schemas.microsoft.com/office/drawing/2014/main" id="{8D2FB235-8D82-4562-B6F9-3249D60BFFC8}"/>
                  </a:ext>
                </a:extLst>
              </p:cNvPr>
              <p:cNvSpPr txBox="1"/>
              <p:nvPr/>
            </p:nvSpPr>
            <p:spPr>
              <a:xfrm>
                <a:off x="2090326" y="6141798"/>
                <a:ext cx="563664"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正义</a:t>
                </a:r>
              </a:p>
            </p:txBody>
          </p:sp>
          <p:sp>
            <p:nvSpPr>
              <p:cNvPr id="69" name="椭圆 68">
                <a:extLst>
                  <a:ext uri="{FF2B5EF4-FFF2-40B4-BE49-F238E27FC236}">
                    <a16:creationId xmlns:a16="http://schemas.microsoft.com/office/drawing/2014/main" id="{1E876C7D-2D02-4AB4-836E-B901A70B59D5}"/>
                  </a:ext>
                </a:extLst>
              </p:cNvPr>
              <p:cNvSpPr/>
              <p:nvPr/>
            </p:nvSpPr>
            <p:spPr>
              <a:xfrm>
                <a:off x="1530504"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70" name="椭圆 69">
                <a:extLst>
                  <a:ext uri="{FF2B5EF4-FFF2-40B4-BE49-F238E27FC236}">
                    <a16:creationId xmlns:a16="http://schemas.microsoft.com/office/drawing/2014/main" id="{BFE49D1E-DE62-49F0-98D4-483DC84A219E}"/>
                  </a:ext>
                </a:extLst>
              </p:cNvPr>
              <p:cNvSpPr/>
              <p:nvPr/>
            </p:nvSpPr>
            <p:spPr>
              <a:xfrm>
                <a:off x="2077854"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71" name="椭圆 70">
                <a:extLst>
                  <a:ext uri="{FF2B5EF4-FFF2-40B4-BE49-F238E27FC236}">
                    <a16:creationId xmlns:a16="http://schemas.microsoft.com/office/drawing/2014/main" id="{3FA111B0-ED90-49E4-89E4-240106F6C40B}"/>
                  </a:ext>
                </a:extLst>
              </p:cNvPr>
              <p:cNvSpPr/>
              <p:nvPr/>
            </p:nvSpPr>
            <p:spPr>
              <a:xfrm>
                <a:off x="2625203"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grpSp>
        <p:grpSp>
          <p:nvGrpSpPr>
            <p:cNvPr id="51" name="组合 50">
              <a:extLst>
                <a:ext uri="{FF2B5EF4-FFF2-40B4-BE49-F238E27FC236}">
                  <a16:creationId xmlns:a16="http://schemas.microsoft.com/office/drawing/2014/main" id="{2ECEF936-165A-44E8-B9C2-040EF477BE47}"/>
                </a:ext>
              </a:extLst>
            </p:cNvPr>
            <p:cNvGrpSpPr/>
            <p:nvPr/>
          </p:nvGrpSpPr>
          <p:grpSpPr>
            <a:xfrm>
              <a:off x="9035698" y="6117645"/>
              <a:ext cx="2191985" cy="307777"/>
              <a:chOff x="1002799" y="6523265"/>
              <a:chExt cx="2191985" cy="307777"/>
            </a:xfrm>
          </p:grpSpPr>
          <p:sp>
            <p:nvSpPr>
              <p:cNvPr id="58" name="文本框 57">
                <a:extLst>
                  <a:ext uri="{FF2B5EF4-FFF2-40B4-BE49-F238E27FC236}">
                    <a16:creationId xmlns:a16="http://schemas.microsoft.com/office/drawing/2014/main" id="{7EE3445D-073F-4653-A64D-5776DCFF3F56}"/>
                  </a:ext>
                </a:extLst>
              </p:cNvPr>
              <p:cNvSpPr txBox="1"/>
              <p:nvPr/>
            </p:nvSpPr>
            <p:spPr>
              <a:xfrm>
                <a:off x="2599314" y="6523265"/>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勤勉</a:t>
                </a:r>
              </a:p>
            </p:txBody>
          </p:sp>
          <p:sp>
            <p:nvSpPr>
              <p:cNvPr id="59" name="文本框 58">
                <a:extLst>
                  <a:ext uri="{FF2B5EF4-FFF2-40B4-BE49-F238E27FC236}">
                    <a16:creationId xmlns:a16="http://schemas.microsoft.com/office/drawing/2014/main" id="{2AF83097-BF69-432C-8CC9-A3C80A08FCFF}"/>
                  </a:ext>
                </a:extLst>
              </p:cNvPr>
              <p:cNvSpPr txBox="1"/>
              <p:nvPr/>
            </p:nvSpPr>
            <p:spPr>
              <a:xfrm>
                <a:off x="1002799" y="6523265"/>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高远</a:t>
                </a:r>
              </a:p>
            </p:txBody>
          </p:sp>
          <p:sp>
            <p:nvSpPr>
              <p:cNvPr id="60" name="文本框 59">
                <a:extLst>
                  <a:ext uri="{FF2B5EF4-FFF2-40B4-BE49-F238E27FC236}">
                    <a16:creationId xmlns:a16="http://schemas.microsoft.com/office/drawing/2014/main" id="{4314018C-914A-4E14-AE3F-7D06087CB29F}"/>
                  </a:ext>
                </a:extLst>
              </p:cNvPr>
              <p:cNvSpPr txBox="1"/>
              <p:nvPr/>
            </p:nvSpPr>
            <p:spPr>
              <a:xfrm>
                <a:off x="1484911" y="6523265"/>
                <a:ext cx="67056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务实</a:t>
                </a:r>
              </a:p>
            </p:txBody>
          </p:sp>
          <p:sp>
            <p:nvSpPr>
              <p:cNvPr id="61" name="文本框 60">
                <a:extLst>
                  <a:ext uri="{FF2B5EF4-FFF2-40B4-BE49-F238E27FC236}">
                    <a16:creationId xmlns:a16="http://schemas.microsoft.com/office/drawing/2014/main" id="{1CDADBC0-FCE4-4767-93D8-A7D24703E7BC}"/>
                  </a:ext>
                </a:extLst>
              </p:cNvPr>
              <p:cNvSpPr txBox="1"/>
              <p:nvPr/>
            </p:nvSpPr>
            <p:spPr>
              <a:xfrm>
                <a:off x="2042113" y="6523265"/>
                <a:ext cx="67056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卓越</a:t>
                </a:r>
              </a:p>
            </p:txBody>
          </p:sp>
          <p:sp>
            <p:nvSpPr>
              <p:cNvPr id="62" name="椭圆 61">
                <a:extLst>
                  <a:ext uri="{FF2B5EF4-FFF2-40B4-BE49-F238E27FC236}">
                    <a16:creationId xmlns:a16="http://schemas.microsoft.com/office/drawing/2014/main" id="{56AB4C46-CF04-424E-BFA1-C50BAB5DEB8B}"/>
                  </a:ext>
                </a:extLst>
              </p:cNvPr>
              <p:cNvSpPr/>
              <p:nvPr/>
            </p:nvSpPr>
            <p:spPr>
              <a:xfrm rot="5212590">
                <a:off x="1531716"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3AB48B5E-16FF-4468-A8BA-9FBF2E9EED7E}"/>
                  </a:ext>
                </a:extLst>
              </p:cNvPr>
              <p:cNvSpPr/>
              <p:nvPr/>
            </p:nvSpPr>
            <p:spPr>
              <a:xfrm rot="5212590">
                <a:off x="2079065"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7FBF1521-66F5-4716-99CB-91EB707D97E6}"/>
                  </a:ext>
                </a:extLst>
              </p:cNvPr>
              <p:cNvSpPr/>
              <p:nvPr/>
            </p:nvSpPr>
            <p:spPr>
              <a:xfrm rot="5212590">
                <a:off x="2626414"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a:extLst>
                <a:ext uri="{FF2B5EF4-FFF2-40B4-BE49-F238E27FC236}">
                  <a16:creationId xmlns:a16="http://schemas.microsoft.com/office/drawing/2014/main" id="{DC1E9D8F-850C-4CEF-A521-F2DED731CC4D}"/>
                </a:ext>
              </a:extLst>
            </p:cNvPr>
            <p:cNvGrpSpPr/>
            <p:nvPr/>
          </p:nvGrpSpPr>
          <p:grpSpPr>
            <a:xfrm>
              <a:off x="970452" y="6051632"/>
              <a:ext cx="197236" cy="174349"/>
              <a:chOff x="970452" y="6051632"/>
              <a:chExt cx="197236" cy="174349"/>
            </a:xfrm>
          </p:grpSpPr>
          <p:sp>
            <p:nvSpPr>
              <p:cNvPr id="56" name="椭圆 55">
                <a:extLst>
                  <a:ext uri="{FF2B5EF4-FFF2-40B4-BE49-F238E27FC236}">
                    <a16:creationId xmlns:a16="http://schemas.microsoft.com/office/drawing/2014/main" id="{1CB85E58-CA03-4E83-A793-0AC6C8CD7974}"/>
                  </a:ext>
                </a:extLst>
              </p:cNvPr>
              <p:cNvSpPr/>
              <p:nvPr/>
            </p:nvSpPr>
            <p:spPr>
              <a:xfrm>
                <a:off x="970452" y="6070569"/>
                <a:ext cx="155414" cy="155412"/>
              </a:xfrm>
              <a:prstGeom prst="ellipse">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D52B1962-4AE1-4F2C-8AE8-DC935AC16799}"/>
                  </a:ext>
                </a:extLst>
              </p:cNvPr>
              <p:cNvSpPr/>
              <p:nvPr/>
            </p:nvSpPr>
            <p:spPr>
              <a:xfrm>
                <a:off x="1012277" y="6051632"/>
                <a:ext cx="155411" cy="1554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a:extLst>
                <a:ext uri="{FF2B5EF4-FFF2-40B4-BE49-F238E27FC236}">
                  <a16:creationId xmlns:a16="http://schemas.microsoft.com/office/drawing/2014/main" id="{046430B9-35B0-400A-8638-973C20273700}"/>
                </a:ext>
              </a:extLst>
            </p:cNvPr>
            <p:cNvGrpSpPr/>
            <p:nvPr/>
          </p:nvGrpSpPr>
          <p:grpSpPr>
            <a:xfrm flipH="1">
              <a:off x="11120052" y="6051632"/>
              <a:ext cx="197236" cy="174349"/>
              <a:chOff x="970452" y="6051632"/>
              <a:chExt cx="197236" cy="174349"/>
            </a:xfrm>
          </p:grpSpPr>
          <p:sp>
            <p:nvSpPr>
              <p:cNvPr id="54" name="椭圆 53">
                <a:extLst>
                  <a:ext uri="{FF2B5EF4-FFF2-40B4-BE49-F238E27FC236}">
                    <a16:creationId xmlns:a16="http://schemas.microsoft.com/office/drawing/2014/main" id="{C76C5FBD-3F36-4B20-B638-2148538E491D}"/>
                  </a:ext>
                </a:extLst>
              </p:cNvPr>
              <p:cNvSpPr/>
              <p:nvPr/>
            </p:nvSpPr>
            <p:spPr>
              <a:xfrm>
                <a:off x="970452" y="6070569"/>
                <a:ext cx="155414" cy="155412"/>
              </a:xfrm>
              <a:prstGeom prst="ellipse">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165BBE1E-EA3F-4CDE-8272-205C3442C5A9}"/>
                  </a:ext>
                </a:extLst>
              </p:cNvPr>
              <p:cNvSpPr/>
              <p:nvPr/>
            </p:nvSpPr>
            <p:spPr>
              <a:xfrm>
                <a:off x="1012277" y="6051632"/>
                <a:ext cx="155411" cy="1554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72" name="直接连接符 71">
            <a:extLst>
              <a:ext uri="{FF2B5EF4-FFF2-40B4-BE49-F238E27FC236}">
                <a16:creationId xmlns:a16="http://schemas.microsoft.com/office/drawing/2014/main" id="{3ADEB9C7-9A74-4ED1-8591-B08DECDEEDC7}"/>
              </a:ext>
            </a:extLst>
          </p:cNvPr>
          <p:cNvCxnSpPr>
            <a:cxnSpLocks/>
          </p:cNvCxnSpPr>
          <p:nvPr userDrawn="1"/>
        </p:nvCxnSpPr>
        <p:spPr>
          <a:xfrm>
            <a:off x="874713" y="981075"/>
            <a:ext cx="10442574"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73" name="图片 72">
            <a:extLst>
              <a:ext uri="{FF2B5EF4-FFF2-40B4-BE49-F238E27FC236}">
                <a16:creationId xmlns:a16="http://schemas.microsoft.com/office/drawing/2014/main" id="{09F706CD-9233-4D72-A9AC-4EEFB87F5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5201" y="120761"/>
            <a:ext cx="882087" cy="782117"/>
          </a:xfrm>
          <a:prstGeom prst="rect">
            <a:avLst/>
          </a:prstGeom>
        </p:spPr>
      </p:pic>
      <p:pic>
        <p:nvPicPr>
          <p:cNvPr id="28" name="图形 27">
            <a:extLst>
              <a:ext uri="{FF2B5EF4-FFF2-40B4-BE49-F238E27FC236}">
                <a16:creationId xmlns:a16="http://schemas.microsoft.com/office/drawing/2014/main" id="{8EA40E53-DDA0-4D96-A03B-D1A82EADCC1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425" y="120761"/>
            <a:ext cx="1124496" cy="885431"/>
          </a:xfrm>
          <a:prstGeom prst="rect">
            <a:avLst/>
          </a:prstGeom>
        </p:spPr>
      </p:pic>
      <p:sp>
        <p:nvSpPr>
          <p:cNvPr id="29" name="标题 28">
            <a:extLst>
              <a:ext uri="{FF2B5EF4-FFF2-40B4-BE49-F238E27FC236}">
                <a16:creationId xmlns:a16="http://schemas.microsoft.com/office/drawing/2014/main" id="{C2954DF8-EDC5-40B9-A8DD-6AC237FFD0A4}"/>
              </a:ext>
            </a:extLst>
          </p:cNvPr>
          <p:cNvSpPr>
            <a:spLocks noGrp="1"/>
          </p:cNvSpPr>
          <p:nvPr>
            <p:ph type="title"/>
          </p:nvPr>
        </p:nvSpPr>
        <p:spPr>
          <a:xfrm>
            <a:off x="1460499" y="454827"/>
            <a:ext cx="9902825" cy="596253"/>
          </a:xfrm>
          <a:prstGeom prst="rect">
            <a:avLst/>
          </a:prstGeom>
          <a:noFill/>
        </p:spPr>
        <p:txBody>
          <a:bodyPr wrap="square" rtlCol="0">
            <a:spAutoFit/>
          </a:bodyPr>
          <a:lstStyle>
            <a:lvl1pPr>
              <a:def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marL="0" lvl="0"/>
            <a:endParaRPr lang="zh-CN" altLang="en-US" dirty="0"/>
          </a:p>
        </p:txBody>
      </p:sp>
      <p:sp>
        <p:nvSpPr>
          <p:cNvPr id="75" name="图片占位符 74">
            <a:extLst>
              <a:ext uri="{FF2B5EF4-FFF2-40B4-BE49-F238E27FC236}">
                <a16:creationId xmlns:a16="http://schemas.microsoft.com/office/drawing/2014/main" id="{2EA7D5CE-259F-4803-9F50-29D9A9B4CF92}"/>
              </a:ext>
            </a:extLst>
          </p:cNvPr>
          <p:cNvSpPr>
            <a:spLocks noGrp="1"/>
          </p:cNvSpPr>
          <p:nvPr>
            <p:ph type="pic" sz="quarter" idx="10"/>
          </p:nvPr>
        </p:nvSpPr>
        <p:spPr>
          <a:xfrm>
            <a:off x="1002003" y="1264409"/>
            <a:ext cx="2320317" cy="2164590"/>
          </a:xfrm>
          <a:prstGeom prst="rect">
            <a:avLst/>
          </a:prstGeom>
          <a:solidFill>
            <a:schemeClr val="accent5">
              <a:lumMod val="20000"/>
              <a:lumOff val="80000"/>
              <a:alpha val="50000"/>
            </a:schemeClr>
          </a:solidFill>
        </p:spPr>
        <p:txBody>
          <a:bodyPr/>
          <a:lstStyle/>
          <a:p>
            <a:endParaRPr lang="zh-CN" altLang="en-US"/>
          </a:p>
        </p:txBody>
      </p:sp>
      <p:sp>
        <p:nvSpPr>
          <p:cNvPr id="76" name="图片占位符 75">
            <a:extLst>
              <a:ext uri="{FF2B5EF4-FFF2-40B4-BE49-F238E27FC236}">
                <a16:creationId xmlns:a16="http://schemas.microsoft.com/office/drawing/2014/main" id="{5F0AD74A-2229-403E-AE00-043B35CAAC53}"/>
              </a:ext>
            </a:extLst>
          </p:cNvPr>
          <p:cNvSpPr>
            <a:spLocks noGrp="1"/>
          </p:cNvSpPr>
          <p:nvPr>
            <p:ph type="pic" sz="quarter" idx="11"/>
          </p:nvPr>
        </p:nvSpPr>
        <p:spPr>
          <a:xfrm>
            <a:off x="3601452" y="1264409"/>
            <a:ext cx="2320317" cy="2164590"/>
          </a:xfrm>
          <a:prstGeom prst="rect">
            <a:avLst/>
          </a:prstGeom>
          <a:solidFill>
            <a:schemeClr val="accent5">
              <a:lumMod val="20000"/>
              <a:lumOff val="80000"/>
              <a:alpha val="50000"/>
            </a:schemeClr>
          </a:solidFill>
        </p:spPr>
        <p:txBody>
          <a:bodyPr/>
          <a:lstStyle/>
          <a:p>
            <a:endParaRPr lang="zh-CN" altLang="en-US"/>
          </a:p>
        </p:txBody>
      </p:sp>
      <p:sp>
        <p:nvSpPr>
          <p:cNvPr id="77" name="图片占位符 76">
            <a:extLst>
              <a:ext uri="{FF2B5EF4-FFF2-40B4-BE49-F238E27FC236}">
                <a16:creationId xmlns:a16="http://schemas.microsoft.com/office/drawing/2014/main" id="{C168997A-4C19-4E0B-ADA3-65B6E7AEC099}"/>
              </a:ext>
            </a:extLst>
          </p:cNvPr>
          <p:cNvSpPr>
            <a:spLocks noGrp="1"/>
          </p:cNvSpPr>
          <p:nvPr>
            <p:ph type="pic" sz="quarter" idx="12"/>
          </p:nvPr>
        </p:nvSpPr>
        <p:spPr>
          <a:xfrm>
            <a:off x="6264059" y="1264409"/>
            <a:ext cx="2320317" cy="2164590"/>
          </a:xfrm>
          <a:prstGeom prst="rect">
            <a:avLst/>
          </a:prstGeom>
          <a:solidFill>
            <a:schemeClr val="accent5">
              <a:lumMod val="20000"/>
              <a:lumOff val="80000"/>
              <a:alpha val="50000"/>
            </a:schemeClr>
          </a:solidFill>
        </p:spPr>
        <p:txBody>
          <a:bodyPr/>
          <a:lstStyle/>
          <a:p>
            <a:endParaRPr lang="zh-CN" altLang="en-US"/>
          </a:p>
        </p:txBody>
      </p:sp>
      <p:sp>
        <p:nvSpPr>
          <p:cNvPr id="78" name="图片占位符 77">
            <a:extLst>
              <a:ext uri="{FF2B5EF4-FFF2-40B4-BE49-F238E27FC236}">
                <a16:creationId xmlns:a16="http://schemas.microsoft.com/office/drawing/2014/main" id="{56646057-C185-46DE-B44C-78344BAE362C}"/>
              </a:ext>
            </a:extLst>
          </p:cNvPr>
          <p:cNvSpPr>
            <a:spLocks noGrp="1"/>
          </p:cNvSpPr>
          <p:nvPr>
            <p:ph type="pic" sz="quarter" idx="13"/>
          </p:nvPr>
        </p:nvSpPr>
        <p:spPr>
          <a:xfrm>
            <a:off x="8868681" y="1264409"/>
            <a:ext cx="2320317" cy="2164590"/>
          </a:xfrm>
          <a:prstGeom prst="rect">
            <a:avLst/>
          </a:prstGeom>
          <a:solidFill>
            <a:schemeClr val="accent5">
              <a:lumMod val="20000"/>
              <a:lumOff val="80000"/>
              <a:alpha val="50000"/>
            </a:schemeClr>
          </a:solidFill>
        </p:spPr>
        <p:txBody>
          <a:bodyPr/>
          <a:lstStyle/>
          <a:p>
            <a:endParaRPr lang="zh-CN" altLang="en-US"/>
          </a:p>
        </p:txBody>
      </p:sp>
    </p:spTree>
    <p:extLst>
      <p:ext uri="{BB962C8B-B14F-4D97-AF65-F5344CB8AC3E}">
        <p14:creationId xmlns:p14="http://schemas.microsoft.com/office/powerpoint/2010/main" val="2380401909"/>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人物介绍页-01">
    <p:spTree>
      <p:nvGrpSpPr>
        <p:cNvPr id="1" name=""/>
        <p:cNvGrpSpPr/>
        <p:nvPr/>
      </p:nvGrpSpPr>
      <p:grpSpPr>
        <a:xfrm>
          <a:off x="0" y="0"/>
          <a:ext cx="0" cy="0"/>
          <a:chOff x="0" y="0"/>
          <a:chExt cx="0" cy="0"/>
        </a:xfrm>
      </p:grpSpPr>
      <p:grpSp>
        <p:nvGrpSpPr>
          <p:cNvPr id="48" name="组合 47">
            <a:extLst>
              <a:ext uri="{FF2B5EF4-FFF2-40B4-BE49-F238E27FC236}">
                <a16:creationId xmlns:a16="http://schemas.microsoft.com/office/drawing/2014/main" id="{850AEC70-9CCD-47A8-A51D-C90DEAD98072}"/>
              </a:ext>
            </a:extLst>
          </p:cNvPr>
          <p:cNvGrpSpPr/>
          <p:nvPr userDrawn="1"/>
        </p:nvGrpSpPr>
        <p:grpSpPr>
          <a:xfrm>
            <a:off x="970452" y="6051632"/>
            <a:ext cx="10346836" cy="397943"/>
            <a:chOff x="970452" y="6051632"/>
            <a:chExt cx="10346836" cy="397943"/>
          </a:xfrm>
        </p:grpSpPr>
        <p:cxnSp>
          <p:nvCxnSpPr>
            <p:cNvPr id="49" name="直接连接符 48">
              <a:extLst>
                <a:ext uri="{FF2B5EF4-FFF2-40B4-BE49-F238E27FC236}">
                  <a16:creationId xmlns:a16="http://schemas.microsoft.com/office/drawing/2014/main" id="{3ABB3DB3-32D4-46BA-95E9-069623991BAD}"/>
                </a:ext>
              </a:extLst>
            </p:cNvPr>
            <p:cNvCxnSpPr/>
            <p:nvPr/>
          </p:nvCxnSpPr>
          <p:spPr>
            <a:xfrm>
              <a:off x="3134530" y="6295686"/>
              <a:ext cx="592294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50" name="组合 49">
              <a:extLst>
                <a:ext uri="{FF2B5EF4-FFF2-40B4-BE49-F238E27FC236}">
                  <a16:creationId xmlns:a16="http://schemas.microsoft.com/office/drawing/2014/main" id="{440F3232-9B90-4B0E-896F-C1AF518A4E8A}"/>
                </a:ext>
              </a:extLst>
            </p:cNvPr>
            <p:cNvGrpSpPr/>
            <p:nvPr/>
          </p:nvGrpSpPr>
          <p:grpSpPr>
            <a:xfrm>
              <a:off x="1008738" y="6141798"/>
              <a:ext cx="2186046" cy="307777"/>
              <a:chOff x="1008738" y="6141798"/>
              <a:chExt cx="2186046" cy="307777"/>
            </a:xfrm>
          </p:grpSpPr>
          <p:sp>
            <p:nvSpPr>
              <p:cNvPr id="65" name="文本框 64">
                <a:extLst>
                  <a:ext uri="{FF2B5EF4-FFF2-40B4-BE49-F238E27FC236}">
                    <a16:creationId xmlns:a16="http://schemas.microsoft.com/office/drawing/2014/main" id="{7AECF29E-6DDA-49DC-8C9E-7FD344B72769}"/>
                  </a:ext>
                </a:extLst>
              </p:cNvPr>
              <p:cNvSpPr txBox="1"/>
              <p:nvPr/>
            </p:nvSpPr>
            <p:spPr>
              <a:xfrm>
                <a:off x="1008738"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自尊</a:t>
                </a:r>
              </a:p>
            </p:txBody>
          </p:sp>
          <p:sp>
            <p:nvSpPr>
              <p:cNvPr id="66" name="文本框 65">
                <a:extLst>
                  <a:ext uri="{FF2B5EF4-FFF2-40B4-BE49-F238E27FC236}">
                    <a16:creationId xmlns:a16="http://schemas.microsoft.com/office/drawing/2014/main" id="{9D3E97E4-A21E-4EDD-A174-0C14BD2FCF01}"/>
                  </a:ext>
                </a:extLst>
              </p:cNvPr>
              <p:cNvSpPr txBox="1"/>
              <p:nvPr/>
            </p:nvSpPr>
            <p:spPr>
              <a:xfrm>
                <a:off x="1549532"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致知</a:t>
                </a:r>
              </a:p>
            </p:txBody>
          </p:sp>
          <p:sp>
            <p:nvSpPr>
              <p:cNvPr id="67" name="文本框 66">
                <a:extLst>
                  <a:ext uri="{FF2B5EF4-FFF2-40B4-BE49-F238E27FC236}">
                    <a16:creationId xmlns:a16="http://schemas.microsoft.com/office/drawing/2014/main" id="{D6D8F59A-DA5E-47C2-9512-F005EE0C9515}"/>
                  </a:ext>
                </a:extLst>
              </p:cNvPr>
              <p:cNvSpPr txBox="1"/>
              <p:nvPr/>
            </p:nvSpPr>
            <p:spPr>
              <a:xfrm>
                <a:off x="2599314"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力行</a:t>
                </a:r>
              </a:p>
            </p:txBody>
          </p:sp>
          <p:sp>
            <p:nvSpPr>
              <p:cNvPr id="68" name="文本框 67">
                <a:extLst>
                  <a:ext uri="{FF2B5EF4-FFF2-40B4-BE49-F238E27FC236}">
                    <a16:creationId xmlns:a16="http://schemas.microsoft.com/office/drawing/2014/main" id="{8D2FB235-8D82-4562-B6F9-3249D60BFFC8}"/>
                  </a:ext>
                </a:extLst>
              </p:cNvPr>
              <p:cNvSpPr txBox="1"/>
              <p:nvPr/>
            </p:nvSpPr>
            <p:spPr>
              <a:xfrm>
                <a:off x="2090326" y="6141798"/>
                <a:ext cx="563664"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正义</a:t>
                </a:r>
              </a:p>
            </p:txBody>
          </p:sp>
          <p:sp>
            <p:nvSpPr>
              <p:cNvPr id="69" name="椭圆 68">
                <a:extLst>
                  <a:ext uri="{FF2B5EF4-FFF2-40B4-BE49-F238E27FC236}">
                    <a16:creationId xmlns:a16="http://schemas.microsoft.com/office/drawing/2014/main" id="{1E876C7D-2D02-4AB4-836E-B901A70B59D5}"/>
                  </a:ext>
                </a:extLst>
              </p:cNvPr>
              <p:cNvSpPr/>
              <p:nvPr/>
            </p:nvSpPr>
            <p:spPr>
              <a:xfrm>
                <a:off x="1530504"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70" name="椭圆 69">
                <a:extLst>
                  <a:ext uri="{FF2B5EF4-FFF2-40B4-BE49-F238E27FC236}">
                    <a16:creationId xmlns:a16="http://schemas.microsoft.com/office/drawing/2014/main" id="{BFE49D1E-DE62-49F0-98D4-483DC84A219E}"/>
                  </a:ext>
                </a:extLst>
              </p:cNvPr>
              <p:cNvSpPr/>
              <p:nvPr/>
            </p:nvSpPr>
            <p:spPr>
              <a:xfrm>
                <a:off x="2077854"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71" name="椭圆 70">
                <a:extLst>
                  <a:ext uri="{FF2B5EF4-FFF2-40B4-BE49-F238E27FC236}">
                    <a16:creationId xmlns:a16="http://schemas.microsoft.com/office/drawing/2014/main" id="{3FA111B0-ED90-49E4-89E4-240106F6C40B}"/>
                  </a:ext>
                </a:extLst>
              </p:cNvPr>
              <p:cNvSpPr/>
              <p:nvPr/>
            </p:nvSpPr>
            <p:spPr>
              <a:xfrm>
                <a:off x="2625203"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grpSp>
        <p:grpSp>
          <p:nvGrpSpPr>
            <p:cNvPr id="51" name="组合 50">
              <a:extLst>
                <a:ext uri="{FF2B5EF4-FFF2-40B4-BE49-F238E27FC236}">
                  <a16:creationId xmlns:a16="http://schemas.microsoft.com/office/drawing/2014/main" id="{2ECEF936-165A-44E8-B9C2-040EF477BE47}"/>
                </a:ext>
              </a:extLst>
            </p:cNvPr>
            <p:cNvGrpSpPr/>
            <p:nvPr/>
          </p:nvGrpSpPr>
          <p:grpSpPr>
            <a:xfrm>
              <a:off x="9035698" y="6117645"/>
              <a:ext cx="2191985" cy="307777"/>
              <a:chOff x="1002799" y="6523265"/>
              <a:chExt cx="2191985" cy="307777"/>
            </a:xfrm>
          </p:grpSpPr>
          <p:sp>
            <p:nvSpPr>
              <p:cNvPr id="58" name="文本框 57">
                <a:extLst>
                  <a:ext uri="{FF2B5EF4-FFF2-40B4-BE49-F238E27FC236}">
                    <a16:creationId xmlns:a16="http://schemas.microsoft.com/office/drawing/2014/main" id="{7EE3445D-073F-4653-A64D-5776DCFF3F56}"/>
                  </a:ext>
                </a:extLst>
              </p:cNvPr>
              <p:cNvSpPr txBox="1"/>
              <p:nvPr/>
            </p:nvSpPr>
            <p:spPr>
              <a:xfrm>
                <a:off x="2599314" y="6523265"/>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勤勉</a:t>
                </a:r>
              </a:p>
            </p:txBody>
          </p:sp>
          <p:sp>
            <p:nvSpPr>
              <p:cNvPr id="59" name="文本框 58">
                <a:extLst>
                  <a:ext uri="{FF2B5EF4-FFF2-40B4-BE49-F238E27FC236}">
                    <a16:creationId xmlns:a16="http://schemas.microsoft.com/office/drawing/2014/main" id="{2AF83097-BF69-432C-8CC9-A3C80A08FCFF}"/>
                  </a:ext>
                </a:extLst>
              </p:cNvPr>
              <p:cNvSpPr txBox="1"/>
              <p:nvPr/>
            </p:nvSpPr>
            <p:spPr>
              <a:xfrm>
                <a:off x="1002799" y="6523265"/>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高远</a:t>
                </a:r>
              </a:p>
            </p:txBody>
          </p:sp>
          <p:sp>
            <p:nvSpPr>
              <p:cNvPr id="60" name="文本框 59">
                <a:extLst>
                  <a:ext uri="{FF2B5EF4-FFF2-40B4-BE49-F238E27FC236}">
                    <a16:creationId xmlns:a16="http://schemas.microsoft.com/office/drawing/2014/main" id="{4314018C-914A-4E14-AE3F-7D06087CB29F}"/>
                  </a:ext>
                </a:extLst>
              </p:cNvPr>
              <p:cNvSpPr txBox="1"/>
              <p:nvPr/>
            </p:nvSpPr>
            <p:spPr>
              <a:xfrm>
                <a:off x="1484911" y="6523265"/>
                <a:ext cx="67056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务实</a:t>
                </a:r>
              </a:p>
            </p:txBody>
          </p:sp>
          <p:sp>
            <p:nvSpPr>
              <p:cNvPr id="61" name="文本框 60">
                <a:extLst>
                  <a:ext uri="{FF2B5EF4-FFF2-40B4-BE49-F238E27FC236}">
                    <a16:creationId xmlns:a16="http://schemas.microsoft.com/office/drawing/2014/main" id="{1CDADBC0-FCE4-4767-93D8-A7D24703E7BC}"/>
                  </a:ext>
                </a:extLst>
              </p:cNvPr>
              <p:cNvSpPr txBox="1"/>
              <p:nvPr/>
            </p:nvSpPr>
            <p:spPr>
              <a:xfrm>
                <a:off x="2042113" y="6523265"/>
                <a:ext cx="67056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卓越</a:t>
                </a:r>
              </a:p>
            </p:txBody>
          </p:sp>
          <p:sp>
            <p:nvSpPr>
              <p:cNvPr id="62" name="椭圆 61">
                <a:extLst>
                  <a:ext uri="{FF2B5EF4-FFF2-40B4-BE49-F238E27FC236}">
                    <a16:creationId xmlns:a16="http://schemas.microsoft.com/office/drawing/2014/main" id="{56AB4C46-CF04-424E-BFA1-C50BAB5DEB8B}"/>
                  </a:ext>
                </a:extLst>
              </p:cNvPr>
              <p:cNvSpPr/>
              <p:nvPr/>
            </p:nvSpPr>
            <p:spPr>
              <a:xfrm rot="5212590">
                <a:off x="1531716"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3AB48B5E-16FF-4468-A8BA-9FBF2E9EED7E}"/>
                  </a:ext>
                </a:extLst>
              </p:cNvPr>
              <p:cNvSpPr/>
              <p:nvPr/>
            </p:nvSpPr>
            <p:spPr>
              <a:xfrm rot="5212590">
                <a:off x="2079065"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7FBF1521-66F5-4716-99CB-91EB707D97E6}"/>
                  </a:ext>
                </a:extLst>
              </p:cNvPr>
              <p:cNvSpPr/>
              <p:nvPr/>
            </p:nvSpPr>
            <p:spPr>
              <a:xfrm rot="5212590">
                <a:off x="2626414"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a:extLst>
                <a:ext uri="{FF2B5EF4-FFF2-40B4-BE49-F238E27FC236}">
                  <a16:creationId xmlns:a16="http://schemas.microsoft.com/office/drawing/2014/main" id="{DC1E9D8F-850C-4CEF-A521-F2DED731CC4D}"/>
                </a:ext>
              </a:extLst>
            </p:cNvPr>
            <p:cNvGrpSpPr/>
            <p:nvPr/>
          </p:nvGrpSpPr>
          <p:grpSpPr>
            <a:xfrm>
              <a:off x="970452" y="6051632"/>
              <a:ext cx="197236" cy="174349"/>
              <a:chOff x="970452" y="6051632"/>
              <a:chExt cx="197236" cy="174349"/>
            </a:xfrm>
          </p:grpSpPr>
          <p:sp>
            <p:nvSpPr>
              <p:cNvPr id="56" name="椭圆 55">
                <a:extLst>
                  <a:ext uri="{FF2B5EF4-FFF2-40B4-BE49-F238E27FC236}">
                    <a16:creationId xmlns:a16="http://schemas.microsoft.com/office/drawing/2014/main" id="{1CB85E58-CA03-4E83-A793-0AC6C8CD7974}"/>
                  </a:ext>
                </a:extLst>
              </p:cNvPr>
              <p:cNvSpPr/>
              <p:nvPr/>
            </p:nvSpPr>
            <p:spPr>
              <a:xfrm>
                <a:off x="970452" y="6070569"/>
                <a:ext cx="155414" cy="155412"/>
              </a:xfrm>
              <a:prstGeom prst="ellipse">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D52B1962-4AE1-4F2C-8AE8-DC935AC16799}"/>
                  </a:ext>
                </a:extLst>
              </p:cNvPr>
              <p:cNvSpPr/>
              <p:nvPr/>
            </p:nvSpPr>
            <p:spPr>
              <a:xfrm>
                <a:off x="1012277" y="6051632"/>
                <a:ext cx="155411" cy="1554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a:extLst>
                <a:ext uri="{FF2B5EF4-FFF2-40B4-BE49-F238E27FC236}">
                  <a16:creationId xmlns:a16="http://schemas.microsoft.com/office/drawing/2014/main" id="{046430B9-35B0-400A-8638-973C20273700}"/>
                </a:ext>
              </a:extLst>
            </p:cNvPr>
            <p:cNvGrpSpPr/>
            <p:nvPr/>
          </p:nvGrpSpPr>
          <p:grpSpPr>
            <a:xfrm flipH="1">
              <a:off x="11120052" y="6051632"/>
              <a:ext cx="197236" cy="174349"/>
              <a:chOff x="970452" y="6051632"/>
              <a:chExt cx="197236" cy="174349"/>
            </a:xfrm>
          </p:grpSpPr>
          <p:sp>
            <p:nvSpPr>
              <p:cNvPr id="54" name="椭圆 53">
                <a:extLst>
                  <a:ext uri="{FF2B5EF4-FFF2-40B4-BE49-F238E27FC236}">
                    <a16:creationId xmlns:a16="http://schemas.microsoft.com/office/drawing/2014/main" id="{C76C5FBD-3F36-4B20-B638-2148538E491D}"/>
                  </a:ext>
                </a:extLst>
              </p:cNvPr>
              <p:cNvSpPr/>
              <p:nvPr/>
            </p:nvSpPr>
            <p:spPr>
              <a:xfrm>
                <a:off x="970452" y="6070569"/>
                <a:ext cx="155414" cy="155412"/>
              </a:xfrm>
              <a:prstGeom prst="ellipse">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165BBE1E-EA3F-4CDE-8272-205C3442C5A9}"/>
                  </a:ext>
                </a:extLst>
              </p:cNvPr>
              <p:cNvSpPr/>
              <p:nvPr/>
            </p:nvSpPr>
            <p:spPr>
              <a:xfrm>
                <a:off x="1012277" y="6051632"/>
                <a:ext cx="155411" cy="1554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72" name="直接连接符 71">
            <a:extLst>
              <a:ext uri="{FF2B5EF4-FFF2-40B4-BE49-F238E27FC236}">
                <a16:creationId xmlns:a16="http://schemas.microsoft.com/office/drawing/2014/main" id="{3ADEB9C7-9A74-4ED1-8591-B08DECDEEDC7}"/>
              </a:ext>
            </a:extLst>
          </p:cNvPr>
          <p:cNvCxnSpPr>
            <a:cxnSpLocks/>
          </p:cNvCxnSpPr>
          <p:nvPr userDrawn="1"/>
        </p:nvCxnSpPr>
        <p:spPr>
          <a:xfrm>
            <a:off x="874713" y="981075"/>
            <a:ext cx="10442574"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73" name="图片 72">
            <a:extLst>
              <a:ext uri="{FF2B5EF4-FFF2-40B4-BE49-F238E27FC236}">
                <a16:creationId xmlns:a16="http://schemas.microsoft.com/office/drawing/2014/main" id="{09F706CD-9233-4D72-A9AC-4EEFB87F5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5201" y="120761"/>
            <a:ext cx="882087" cy="782117"/>
          </a:xfrm>
          <a:prstGeom prst="rect">
            <a:avLst/>
          </a:prstGeom>
        </p:spPr>
      </p:pic>
      <p:pic>
        <p:nvPicPr>
          <p:cNvPr id="28" name="图形 27">
            <a:extLst>
              <a:ext uri="{FF2B5EF4-FFF2-40B4-BE49-F238E27FC236}">
                <a16:creationId xmlns:a16="http://schemas.microsoft.com/office/drawing/2014/main" id="{8EA40E53-DDA0-4D96-A03B-D1A82EADCC1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425" y="120761"/>
            <a:ext cx="1124496" cy="885431"/>
          </a:xfrm>
          <a:prstGeom prst="rect">
            <a:avLst/>
          </a:prstGeom>
        </p:spPr>
      </p:pic>
      <p:sp>
        <p:nvSpPr>
          <p:cNvPr id="30" name="椭圆 29">
            <a:extLst>
              <a:ext uri="{FF2B5EF4-FFF2-40B4-BE49-F238E27FC236}">
                <a16:creationId xmlns:a16="http://schemas.microsoft.com/office/drawing/2014/main" id="{BBDC9DD2-8D7D-43F2-A887-68C2F97DF8F4}"/>
              </a:ext>
            </a:extLst>
          </p:cNvPr>
          <p:cNvSpPr/>
          <p:nvPr userDrawn="1"/>
        </p:nvSpPr>
        <p:spPr>
          <a:xfrm>
            <a:off x="-1413067" y="2625559"/>
            <a:ext cx="3494302" cy="3494300"/>
          </a:xfrm>
          <a:prstGeom prst="ellipse">
            <a:avLst/>
          </a:prstGeom>
          <a:noFill/>
          <a:ln w="19050">
            <a:gradFill>
              <a:gsLst>
                <a:gs pos="0">
                  <a:schemeClr val="accent5">
                    <a:lumMod val="20000"/>
                    <a:lumOff val="80000"/>
                  </a:schemeClr>
                </a:gs>
                <a:gs pos="75000">
                  <a:schemeClr val="accent5"/>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7D803A11-5805-46DF-B660-2579B029C4FC}"/>
              </a:ext>
            </a:extLst>
          </p:cNvPr>
          <p:cNvSpPr/>
          <p:nvPr userDrawn="1"/>
        </p:nvSpPr>
        <p:spPr>
          <a:xfrm>
            <a:off x="-1258163" y="2780462"/>
            <a:ext cx="3184493" cy="3184493"/>
          </a:xfrm>
          <a:prstGeom prst="ellipse">
            <a:avLst/>
          </a:prstGeom>
          <a:gradFill>
            <a:gsLst>
              <a:gs pos="0">
                <a:schemeClr val="accent5">
                  <a:lumMod val="20000"/>
                  <a:lumOff val="80000"/>
                </a:schemeClr>
              </a:gs>
              <a:gs pos="75000">
                <a:schemeClr val="accent5"/>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55F1EFAB-7F51-476F-841C-A89007826D28}"/>
              </a:ext>
            </a:extLst>
          </p:cNvPr>
          <p:cNvSpPr/>
          <p:nvPr userDrawn="1"/>
        </p:nvSpPr>
        <p:spPr>
          <a:xfrm>
            <a:off x="10209852" y="1002832"/>
            <a:ext cx="3494302" cy="3494300"/>
          </a:xfrm>
          <a:prstGeom prst="ellipse">
            <a:avLst/>
          </a:prstGeom>
          <a:noFill/>
          <a:ln w="19050">
            <a:gradFill>
              <a:gsLst>
                <a:gs pos="0">
                  <a:schemeClr val="accent5">
                    <a:lumMod val="20000"/>
                    <a:lumOff val="80000"/>
                  </a:schemeClr>
                </a:gs>
                <a:gs pos="75000">
                  <a:schemeClr val="accent5"/>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55EF26CE-CFA2-40B1-9143-BB27DFED6262}"/>
              </a:ext>
            </a:extLst>
          </p:cNvPr>
          <p:cNvSpPr/>
          <p:nvPr userDrawn="1"/>
        </p:nvSpPr>
        <p:spPr>
          <a:xfrm>
            <a:off x="10364756" y="1157735"/>
            <a:ext cx="3184493" cy="3184493"/>
          </a:xfrm>
          <a:prstGeom prst="ellipse">
            <a:avLst/>
          </a:prstGeom>
          <a:gradFill>
            <a:gsLst>
              <a:gs pos="0">
                <a:schemeClr val="accent5">
                  <a:lumMod val="20000"/>
                  <a:lumOff val="80000"/>
                </a:schemeClr>
              </a:gs>
              <a:gs pos="75000">
                <a:schemeClr val="accent5"/>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圆角 35">
            <a:extLst>
              <a:ext uri="{FF2B5EF4-FFF2-40B4-BE49-F238E27FC236}">
                <a16:creationId xmlns:a16="http://schemas.microsoft.com/office/drawing/2014/main" id="{1F9F4D26-6E90-4CBC-9CB7-B2FF844D5742}"/>
              </a:ext>
            </a:extLst>
          </p:cNvPr>
          <p:cNvSpPr/>
          <p:nvPr userDrawn="1"/>
        </p:nvSpPr>
        <p:spPr>
          <a:xfrm>
            <a:off x="1504278" y="1757687"/>
            <a:ext cx="9183444" cy="4112889"/>
          </a:xfrm>
          <a:prstGeom prst="roundRect">
            <a:avLst>
              <a:gd name="adj" fmla="val 2824"/>
            </a:avLst>
          </a:prstGeom>
          <a:solidFill>
            <a:schemeClr val="bg1"/>
          </a:solidFill>
          <a:ln>
            <a:noFill/>
          </a:ln>
          <a:effectLst>
            <a:outerShdw blurRad="190500" sx="101000" sy="101000" algn="ctr" rotWithShape="0">
              <a:schemeClr val="accent5">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id="{9C6F43A9-DFBB-40BA-94AA-8A264E369C2F}"/>
              </a:ext>
            </a:extLst>
          </p:cNvPr>
          <p:cNvSpPr/>
          <p:nvPr userDrawn="1"/>
        </p:nvSpPr>
        <p:spPr>
          <a:xfrm rot="20215832">
            <a:off x="2069860" y="2151218"/>
            <a:ext cx="2700747" cy="327279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2" name="矩形 41">
            <a:extLst>
              <a:ext uri="{FF2B5EF4-FFF2-40B4-BE49-F238E27FC236}">
                <a16:creationId xmlns:a16="http://schemas.microsoft.com/office/drawing/2014/main" id="{6EB2883F-7136-4745-A8D9-ED3DF2C866B4}"/>
              </a:ext>
            </a:extLst>
          </p:cNvPr>
          <p:cNvSpPr/>
          <p:nvPr userDrawn="1"/>
        </p:nvSpPr>
        <p:spPr>
          <a:xfrm>
            <a:off x="1982148" y="2247676"/>
            <a:ext cx="3115000" cy="3299683"/>
          </a:xfrm>
          <a:prstGeom prst="rect">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a:extLst>
              <a:ext uri="{FF2B5EF4-FFF2-40B4-BE49-F238E27FC236}">
                <a16:creationId xmlns:a16="http://schemas.microsoft.com/office/drawing/2014/main" id="{918CD4CC-ADC9-4BC9-8115-253294ED2C6A}"/>
              </a:ext>
            </a:extLst>
          </p:cNvPr>
          <p:cNvSpPr/>
          <p:nvPr userDrawn="1"/>
        </p:nvSpPr>
        <p:spPr>
          <a:xfrm>
            <a:off x="9635307" y="1757687"/>
            <a:ext cx="274108" cy="1056827"/>
          </a:xfrm>
          <a:prstGeom prst="rect">
            <a:avLst/>
          </a:prstGeom>
          <a:gradFill>
            <a:gsLst>
              <a:gs pos="0">
                <a:schemeClr val="accent5"/>
              </a:gs>
              <a:gs pos="100000">
                <a:schemeClr val="accent5">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标题 28">
            <a:extLst>
              <a:ext uri="{FF2B5EF4-FFF2-40B4-BE49-F238E27FC236}">
                <a16:creationId xmlns:a16="http://schemas.microsoft.com/office/drawing/2014/main" id="{C2954DF8-EDC5-40B9-A8DD-6AC237FFD0A4}"/>
              </a:ext>
            </a:extLst>
          </p:cNvPr>
          <p:cNvSpPr>
            <a:spLocks noGrp="1"/>
          </p:cNvSpPr>
          <p:nvPr>
            <p:ph type="title"/>
          </p:nvPr>
        </p:nvSpPr>
        <p:spPr>
          <a:xfrm>
            <a:off x="1460499" y="454827"/>
            <a:ext cx="9902825" cy="596253"/>
          </a:xfrm>
          <a:prstGeom prst="rect">
            <a:avLst/>
          </a:prstGeom>
          <a:noFill/>
        </p:spPr>
        <p:txBody>
          <a:bodyPr wrap="square" rtlCol="0">
            <a:spAutoFit/>
          </a:bodyPr>
          <a:lstStyle>
            <a:lvl1pPr>
              <a:def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marL="0" lvl="0"/>
            <a:endParaRPr lang="zh-CN" altLang="en-US" dirty="0"/>
          </a:p>
        </p:txBody>
      </p:sp>
      <p:sp>
        <p:nvSpPr>
          <p:cNvPr id="47" name="图片占位符 46">
            <a:extLst>
              <a:ext uri="{FF2B5EF4-FFF2-40B4-BE49-F238E27FC236}">
                <a16:creationId xmlns:a16="http://schemas.microsoft.com/office/drawing/2014/main" id="{AA5B9E86-5F88-4049-A149-436FB7CE996D}"/>
              </a:ext>
            </a:extLst>
          </p:cNvPr>
          <p:cNvSpPr>
            <a:spLocks noGrp="1"/>
          </p:cNvSpPr>
          <p:nvPr>
            <p:ph type="pic" sz="quarter" idx="10"/>
          </p:nvPr>
        </p:nvSpPr>
        <p:spPr>
          <a:xfrm>
            <a:off x="2090738" y="2472055"/>
            <a:ext cx="2900362" cy="2851150"/>
          </a:xfrm>
          <a:prstGeom prst="rect">
            <a:avLst/>
          </a:prstGeom>
          <a:solidFill>
            <a:schemeClr val="accent5">
              <a:lumMod val="20000"/>
              <a:lumOff val="80000"/>
              <a:alpha val="50000"/>
            </a:schemeClr>
          </a:solidFill>
        </p:spPr>
        <p:txBody>
          <a:bodyPr/>
          <a:lstStyle/>
          <a:p>
            <a:endParaRPr lang="zh-CN" altLang="en-US"/>
          </a:p>
        </p:txBody>
      </p:sp>
    </p:spTree>
    <p:extLst>
      <p:ext uri="{BB962C8B-B14F-4D97-AF65-F5344CB8AC3E}">
        <p14:creationId xmlns:p14="http://schemas.microsoft.com/office/powerpoint/2010/main" val="584251359"/>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人物介绍页-02">
    <p:spTree>
      <p:nvGrpSpPr>
        <p:cNvPr id="1" name=""/>
        <p:cNvGrpSpPr/>
        <p:nvPr/>
      </p:nvGrpSpPr>
      <p:grpSpPr>
        <a:xfrm>
          <a:off x="0" y="0"/>
          <a:ext cx="0" cy="0"/>
          <a:chOff x="0" y="0"/>
          <a:chExt cx="0" cy="0"/>
        </a:xfrm>
      </p:grpSpPr>
      <p:grpSp>
        <p:nvGrpSpPr>
          <p:cNvPr id="48" name="组合 47">
            <a:extLst>
              <a:ext uri="{FF2B5EF4-FFF2-40B4-BE49-F238E27FC236}">
                <a16:creationId xmlns:a16="http://schemas.microsoft.com/office/drawing/2014/main" id="{850AEC70-9CCD-47A8-A51D-C90DEAD98072}"/>
              </a:ext>
            </a:extLst>
          </p:cNvPr>
          <p:cNvGrpSpPr/>
          <p:nvPr userDrawn="1"/>
        </p:nvGrpSpPr>
        <p:grpSpPr>
          <a:xfrm>
            <a:off x="970452" y="6051632"/>
            <a:ext cx="10346836" cy="397943"/>
            <a:chOff x="970452" y="6051632"/>
            <a:chExt cx="10346836" cy="397943"/>
          </a:xfrm>
        </p:grpSpPr>
        <p:cxnSp>
          <p:nvCxnSpPr>
            <p:cNvPr id="49" name="直接连接符 48">
              <a:extLst>
                <a:ext uri="{FF2B5EF4-FFF2-40B4-BE49-F238E27FC236}">
                  <a16:creationId xmlns:a16="http://schemas.microsoft.com/office/drawing/2014/main" id="{3ABB3DB3-32D4-46BA-95E9-069623991BAD}"/>
                </a:ext>
              </a:extLst>
            </p:cNvPr>
            <p:cNvCxnSpPr/>
            <p:nvPr/>
          </p:nvCxnSpPr>
          <p:spPr>
            <a:xfrm>
              <a:off x="3134530" y="6295686"/>
              <a:ext cx="592294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50" name="组合 49">
              <a:extLst>
                <a:ext uri="{FF2B5EF4-FFF2-40B4-BE49-F238E27FC236}">
                  <a16:creationId xmlns:a16="http://schemas.microsoft.com/office/drawing/2014/main" id="{440F3232-9B90-4B0E-896F-C1AF518A4E8A}"/>
                </a:ext>
              </a:extLst>
            </p:cNvPr>
            <p:cNvGrpSpPr/>
            <p:nvPr/>
          </p:nvGrpSpPr>
          <p:grpSpPr>
            <a:xfrm>
              <a:off x="1008738" y="6141798"/>
              <a:ext cx="2186046" cy="307777"/>
              <a:chOff x="1008738" y="6141798"/>
              <a:chExt cx="2186046" cy="307777"/>
            </a:xfrm>
          </p:grpSpPr>
          <p:sp>
            <p:nvSpPr>
              <p:cNvPr id="65" name="文本框 64">
                <a:extLst>
                  <a:ext uri="{FF2B5EF4-FFF2-40B4-BE49-F238E27FC236}">
                    <a16:creationId xmlns:a16="http://schemas.microsoft.com/office/drawing/2014/main" id="{7AECF29E-6DDA-49DC-8C9E-7FD344B72769}"/>
                  </a:ext>
                </a:extLst>
              </p:cNvPr>
              <p:cNvSpPr txBox="1"/>
              <p:nvPr/>
            </p:nvSpPr>
            <p:spPr>
              <a:xfrm>
                <a:off x="1008738"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自尊</a:t>
                </a:r>
              </a:p>
            </p:txBody>
          </p:sp>
          <p:sp>
            <p:nvSpPr>
              <p:cNvPr id="66" name="文本框 65">
                <a:extLst>
                  <a:ext uri="{FF2B5EF4-FFF2-40B4-BE49-F238E27FC236}">
                    <a16:creationId xmlns:a16="http://schemas.microsoft.com/office/drawing/2014/main" id="{9D3E97E4-A21E-4EDD-A174-0C14BD2FCF01}"/>
                  </a:ext>
                </a:extLst>
              </p:cNvPr>
              <p:cNvSpPr txBox="1"/>
              <p:nvPr/>
            </p:nvSpPr>
            <p:spPr>
              <a:xfrm>
                <a:off x="1549532"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致知</a:t>
                </a:r>
              </a:p>
            </p:txBody>
          </p:sp>
          <p:sp>
            <p:nvSpPr>
              <p:cNvPr id="67" name="文本框 66">
                <a:extLst>
                  <a:ext uri="{FF2B5EF4-FFF2-40B4-BE49-F238E27FC236}">
                    <a16:creationId xmlns:a16="http://schemas.microsoft.com/office/drawing/2014/main" id="{D6D8F59A-DA5E-47C2-9512-F005EE0C9515}"/>
                  </a:ext>
                </a:extLst>
              </p:cNvPr>
              <p:cNvSpPr txBox="1"/>
              <p:nvPr/>
            </p:nvSpPr>
            <p:spPr>
              <a:xfrm>
                <a:off x="2599314"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力行</a:t>
                </a:r>
              </a:p>
            </p:txBody>
          </p:sp>
          <p:sp>
            <p:nvSpPr>
              <p:cNvPr id="68" name="文本框 67">
                <a:extLst>
                  <a:ext uri="{FF2B5EF4-FFF2-40B4-BE49-F238E27FC236}">
                    <a16:creationId xmlns:a16="http://schemas.microsoft.com/office/drawing/2014/main" id="{8D2FB235-8D82-4562-B6F9-3249D60BFFC8}"/>
                  </a:ext>
                </a:extLst>
              </p:cNvPr>
              <p:cNvSpPr txBox="1"/>
              <p:nvPr/>
            </p:nvSpPr>
            <p:spPr>
              <a:xfrm>
                <a:off x="2090326" y="6141798"/>
                <a:ext cx="563664"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正义</a:t>
                </a:r>
              </a:p>
            </p:txBody>
          </p:sp>
          <p:sp>
            <p:nvSpPr>
              <p:cNvPr id="69" name="椭圆 68">
                <a:extLst>
                  <a:ext uri="{FF2B5EF4-FFF2-40B4-BE49-F238E27FC236}">
                    <a16:creationId xmlns:a16="http://schemas.microsoft.com/office/drawing/2014/main" id="{1E876C7D-2D02-4AB4-836E-B901A70B59D5}"/>
                  </a:ext>
                </a:extLst>
              </p:cNvPr>
              <p:cNvSpPr/>
              <p:nvPr/>
            </p:nvSpPr>
            <p:spPr>
              <a:xfrm>
                <a:off x="1530504"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70" name="椭圆 69">
                <a:extLst>
                  <a:ext uri="{FF2B5EF4-FFF2-40B4-BE49-F238E27FC236}">
                    <a16:creationId xmlns:a16="http://schemas.microsoft.com/office/drawing/2014/main" id="{BFE49D1E-DE62-49F0-98D4-483DC84A219E}"/>
                  </a:ext>
                </a:extLst>
              </p:cNvPr>
              <p:cNvSpPr/>
              <p:nvPr/>
            </p:nvSpPr>
            <p:spPr>
              <a:xfrm>
                <a:off x="2077854"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71" name="椭圆 70">
                <a:extLst>
                  <a:ext uri="{FF2B5EF4-FFF2-40B4-BE49-F238E27FC236}">
                    <a16:creationId xmlns:a16="http://schemas.microsoft.com/office/drawing/2014/main" id="{3FA111B0-ED90-49E4-89E4-240106F6C40B}"/>
                  </a:ext>
                </a:extLst>
              </p:cNvPr>
              <p:cNvSpPr/>
              <p:nvPr/>
            </p:nvSpPr>
            <p:spPr>
              <a:xfrm>
                <a:off x="2625203"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grpSp>
        <p:grpSp>
          <p:nvGrpSpPr>
            <p:cNvPr id="51" name="组合 50">
              <a:extLst>
                <a:ext uri="{FF2B5EF4-FFF2-40B4-BE49-F238E27FC236}">
                  <a16:creationId xmlns:a16="http://schemas.microsoft.com/office/drawing/2014/main" id="{2ECEF936-165A-44E8-B9C2-040EF477BE47}"/>
                </a:ext>
              </a:extLst>
            </p:cNvPr>
            <p:cNvGrpSpPr/>
            <p:nvPr/>
          </p:nvGrpSpPr>
          <p:grpSpPr>
            <a:xfrm>
              <a:off x="9035698" y="6117645"/>
              <a:ext cx="2191985" cy="307777"/>
              <a:chOff x="1002799" y="6523265"/>
              <a:chExt cx="2191985" cy="307777"/>
            </a:xfrm>
          </p:grpSpPr>
          <p:sp>
            <p:nvSpPr>
              <p:cNvPr id="58" name="文本框 57">
                <a:extLst>
                  <a:ext uri="{FF2B5EF4-FFF2-40B4-BE49-F238E27FC236}">
                    <a16:creationId xmlns:a16="http://schemas.microsoft.com/office/drawing/2014/main" id="{7EE3445D-073F-4653-A64D-5776DCFF3F56}"/>
                  </a:ext>
                </a:extLst>
              </p:cNvPr>
              <p:cNvSpPr txBox="1"/>
              <p:nvPr/>
            </p:nvSpPr>
            <p:spPr>
              <a:xfrm>
                <a:off x="2599314" y="6523265"/>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勤勉</a:t>
                </a:r>
              </a:p>
            </p:txBody>
          </p:sp>
          <p:sp>
            <p:nvSpPr>
              <p:cNvPr id="59" name="文本框 58">
                <a:extLst>
                  <a:ext uri="{FF2B5EF4-FFF2-40B4-BE49-F238E27FC236}">
                    <a16:creationId xmlns:a16="http://schemas.microsoft.com/office/drawing/2014/main" id="{2AF83097-BF69-432C-8CC9-A3C80A08FCFF}"/>
                  </a:ext>
                </a:extLst>
              </p:cNvPr>
              <p:cNvSpPr txBox="1"/>
              <p:nvPr/>
            </p:nvSpPr>
            <p:spPr>
              <a:xfrm>
                <a:off x="1002799" y="6523265"/>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高远</a:t>
                </a:r>
              </a:p>
            </p:txBody>
          </p:sp>
          <p:sp>
            <p:nvSpPr>
              <p:cNvPr id="60" name="文本框 59">
                <a:extLst>
                  <a:ext uri="{FF2B5EF4-FFF2-40B4-BE49-F238E27FC236}">
                    <a16:creationId xmlns:a16="http://schemas.microsoft.com/office/drawing/2014/main" id="{4314018C-914A-4E14-AE3F-7D06087CB29F}"/>
                  </a:ext>
                </a:extLst>
              </p:cNvPr>
              <p:cNvSpPr txBox="1"/>
              <p:nvPr/>
            </p:nvSpPr>
            <p:spPr>
              <a:xfrm>
                <a:off x="1484911" y="6523265"/>
                <a:ext cx="67056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务实</a:t>
                </a:r>
              </a:p>
            </p:txBody>
          </p:sp>
          <p:sp>
            <p:nvSpPr>
              <p:cNvPr id="61" name="文本框 60">
                <a:extLst>
                  <a:ext uri="{FF2B5EF4-FFF2-40B4-BE49-F238E27FC236}">
                    <a16:creationId xmlns:a16="http://schemas.microsoft.com/office/drawing/2014/main" id="{1CDADBC0-FCE4-4767-93D8-A7D24703E7BC}"/>
                  </a:ext>
                </a:extLst>
              </p:cNvPr>
              <p:cNvSpPr txBox="1"/>
              <p:nvPr/>
            </p:nvSpPr>
            <p:spPr>
              <a:xfrm>
                <a:off x="2042113" y="6523265"/>
                <a:ext cx="67056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卓越</a:t>
                </a:r>
              </a:p>
            </p:txBody>
          </p:sp>
          <p:sp>
            <p:nvSpPr>
              <p:cNvPr id="62" name="椭圆 61">
                <a:extLst>
                  <a:ext uri="{FF2B5EF4-FFF2-40B4-BE49-F238E27FC236}">
                    <a16:creationId xmlns:a16="http://schemas.microsoft.com/office/drawing/2014/main" id="{56AB4C46-CF04-424E-BFA1-C50BAB5DEB8B}"/>
                  </a:ext>
                </a:extLst>
              </p:cNvPr>
              <p:cNvSpPr/>
              <p:nvPr/>
            </p:nvSpPr>
            <p:spPr>
              <a:xfrm rot="5212590">
                <a:off x="1531716"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3AB48B5E-16FF-4468-A8BA-9FBF2E9EED7E}"/>
                  </a:ext>
                </a:extLst>
              </p:cNvPr>
              <p:cNvSpPr/>
              <p:nvPr/>
            </p:nvSpPr>
            <p:spPr>
              <a:xfrm rot="5212590">
                <a:off x="2079065"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7FBF1521-66F5-4716-99CB-91EB707D97E6}"/>
                  </a:ext>
                </a:extLst>
              </p:cNvPr>
              <p:cNvSpPr/>
              <p:nvPr/>
            </p:nvSpPr>
            <p:spPr>
              <a:xfrm rot="5212590">
                <a:off x="2626414"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a:extLst>
                <a:ext uri="{FF2B5EF4-FFF2-40B4-BE49-F238E27FC236}">
                  <a16:creationId xmlns:a16="http://schemas.microsoft.com/office/drawing/2014/main" id="{DC1E9D8F-850C-4CEF-A521-F2DED731CC4D}"/>
                </a:ext>
              </a:extLst>
            </p:cNvPr>
            <p:cNvGrpSpPr/>
            <p:nvPr/>
          </p:nvGrpSpPr>
          <p:grpSpPr>
            <a:xfrm>
              <a:off x="970452" y="6051632"/>
              <a:ext cx="197236" cy="174349"/>
              <a:chOff x="970452" y="6051632"/>
              <a:chExt cx="197236" cy="174349"/>
            </a:xfrm>
          </p:grpSpPr>
          <p:sp>
            <p:nvSpPr>
              <p:cNvPr id="56" name="椭圆 55">
                <a:extLst>
                  <a:ext uri="{FF2B5EF4-FFF2-40B4-BE49-F238E27FC236}">
                    <a16:creationId xmlns:a16="http://schemas.microsoft.com/office/drawing/2014/main" id="{1CB85E58-CA03-4E83-A793-0AC6C8CD7974}"/>
                  </a:ext>
                </a:extLst>
              </p:cNvPr>
              <p:cNvSpPr/>
              <p:nvPr/>
            </p:nvSpPr>
            <p:spPr>
              <a:xfrm>
                <a:off x="970452" y="6070569"/>
                <a:ext cx="155414" cy="155412"/>
              </a:xfrm>
              <a:prstGeom prst="ellipse">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D52B1962-4AE1-4F2C-8AE8-DC935AC16799}"/>
                  </a:ext>
                </a:extLst>
              </p:cNvPr>
              <p:cNvSpPr/>
              <p:nvPr/>
            </p:nvSpPr>
            <p:spPr>
              <a:xfrm>
                <a:off x="1012277" y="6051632"/>
                <a:ext cx="155411" cy="1554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a:extLst>
                <a:ext uri="{FF2B5EF4-FFF2-40B4-BE49-F238E27FC236}">
                  <a16:creationId xmlns:a16="http://schemas.microsoft.com/office/drawing/2014/main" id="{046430B9-35B0-400A-8638-973C20273700}"/>
                </a:ext>
              </a:extLst>
            </p:cNvPr>
            <p:cNvGrpSpPr/>
            <p:nvPr/>
          </p:nvGrpSpPr>
          <p:grpSpPr>
            <a:xfrm flipH="1">
              <a:off x="11120052" y="6051632"/>
              <a:ext cx="197236" cy="174349"/>
              <a:chOff x="970452" y="6051632"/>
              <a:chExt cx="197236" cy="174349"/>
            </a:xfrm>
          </p:grpSpPr>
          <p:sp>
            <p:nvSpPr>
              <p:cNvPr id="54" name="椭圆 53">
                <a:extLst>
                  <a:ext uri="{FF2B5EF4-FFF2-40B4-BE49-F238E27FC236}">
                    <a16:creationId xmlns:a16="http://schemas.microsoft.com/office/drawing/2014/main" id="{C76C5FBD-3F36-4B20-B638-2148538E491D}"/>
                  </a:ext>
                </a:extLst>
              </p:cNvPr>
              <p:cNvSpPr/>
              <p:nvPr/>
            </p:nvSpPr>
            <p:spPr>
              <a:xfrm>
                <a:off x="970452" y="6070569"/>
                <a:ext cx="155414" cy="155412"/>
              </a:xfrm>
              <a:prstGeom prst="ellipse">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165BBE1E-EA3F-4CDE-8272-205C3442C5A9}"/>
                  </a:ext>
                </a:extLst>
              </p:cNvPr>
              <p:cNvSpPr/>
              <p:nvPr/>
            </p:nvSpPr>
            <p:spPr>
              <a:xfrm>
                <a:off x="1012277" y="6051632"/>
                <a:ext cx="155411" cy="1554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72" name="直接连接符 71">
            <a:extLst>
              <a:ext uri="{FF2B5EF4-FFF2-40B4-BE49-F238E27FC236}">
                <a16:creationId xmlns:a16="http://schemas.microsoft.com/office/drawing/2014/main" id="{3ADEB9C7-9A74-4ED1-8591-B08DECDEEDC7}"/>
              </a:ext>
            </a:extLst>
          </p:cNvPr>
          <p:cNvCxnSpPr>
            <a:cxnSpLocks/>
          </p:cNvCxnSpPr>
          <p:nvPr userDrawn="1"/>
        </p:nvCxnSpPr>
        <p:spPr>
          <a:xfrm>
            <a:off x="874713" y="981075"/>
            <a:ext cx="10442574"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73" name="图片 72">
            <a:extLst>
              <a:ext uri="{FF2B5EF4-FFF2-40B4-BE49-F238E27FC236}">
                <a16:creationId xmlns:a16="http://schemas.microsoft.com/office/drawing/2014/main" id="{09F706CD-9233-4D72-A9AC-4EEFB87F5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5201" y="120761"/>
            <a:ext cx="882087" cy="782117"/>
          </a:xfrm>
          <a:prstGeom prst="rect">
            <a:avLst/>
          </a:prstGeom>
        </p:spPr>
      </p:pic>
      <p:pic>
        <p:nvPicPr>
          <p:cNvPr id="28" name="图形 27">
            <a:extLst>
              <a:ext uri="{FF2B5EF4-FFF2-40B4-BE49-F238E27FC236}">
                <a16:creationId xmlns:a16="http://schemas.microsoft.com/office/drawing/2014/main" id="{8EA40E53-DDA0-4D96-A03B-D1A82EADCC1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425" y="120761"/>
            <a:ext cx="1124496" cy="885431"/>
          </a:xfrm>
          <a:prstGeom prst="rect">
            <a:avLst/>
          </a:prstGeom>
        </p:spPr>
      </p:pic>
      <p:sp>
        <p:nvSpPr>
          <p:cNvPr id="29" name="标题 28">
            <a:extLst>
              <a:ext uri="{FF2B5EF4-FFF2-40B4-BE49-F238E27FC236}">
                <a16:creationId xmlns:a16="http://schemas.microsoft.com/office/drawing/2014/main" id="{C2954DF8-EDC5-40B9-A8DD-6AC237FFD0A4}"/>
              </a:ext>
            </a:extLst>
          </p:cNvPr>
          <p:cNvSpPr>
            <a:spLocks noGrp="1"/>
          </p:cNvSpPr>
          <p:nvPr>
            <p:ph type="title"/>
          </p:nvPr>
        </p:nvSpPr>
        <p:spPr>
          <a:xfrm>
            <a:off x="1460499" y="454827"/>
            <a:ext cx="9902825" cy="596253"/>
          </a:xfrm>
          <a:prstGeom prst="rect">
            <a:avLst/>
          </a:prstGeom>
          <a:noFill/>
        </p:spPr>
        <p:txBody>
          <a:bodyPr wrap="square" rtlCol="0">
            <a:spAutoFit/>
          </a:bodyPr>
          <a:lstStyle>
            <a:lvl1pPr>
              <a:def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marL="0" lvl="0"/>
            <a:endParaRPr lang="zh-CN" altLang="en-US" dirty="0"/>
          </a:p>
        </p:txBody>
      </p:sp>
      <p:sp>
        <p:nvSpPr>
          <p:cNvPr id="30" name="矩形 29">
            <a:extLst>
              <a:ext uri="{FF2B5EF4-FFF2-40B4-BE49-F238E27FC236}">
                <a16:creationId xmlns:a16="http://schemas.microsoft.com/office/drawing/2014/main" id="{D6CB758C-4E94-4A46-ABDA-B13BE97F2AE9}"/>
              </a:ext>
            </a:extLst>
          </p:cNvPr>
          <p:cNvSpPr/>
          <p:nvPr userDrawn="1"/>
        </p:nvSpPr>
        <p:spPr>
          <a:xfrm rot="5400000">
            <a:off x="5533752" y="-1286857"/>
            <a:ext cx="1124496" cy="12192000"/>
          </a:xfrm>
          <a:prstGeom prst="rect">
            <a:avLst/>
          </a:prstGeom>
          <a:gradFill>
            <a:gsLst>
              <a:gs pos="0">
                <a:schemeClr val="accent5"/>
              </a:gs>
              <a:gs pos="100000">
                <a:schemeClr val="accent5">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DF00DBD2-7AB4-428F-BFC1-C96EDD1A2195}"/>
              </a:ext>
            </a:extLst>
          </p:cNvPr>
          <p:cNvSpPr/>
          <p:nvPr userDrawn="1"/>
        </p:nvSpPr>
        <p:spPr>
          <a:xfrm rot="16200000">
            <a:off x="5533752" y="-3593865"/>
            <a:ext cx="1124496" cy="12192000"/>
          </a:xfrm>
          <a:prstGeom prst="rect">
            <a:avLst/>
          </a:prstGeom>
          <a:gradFill>
            <a:gsLst>
              <a:gs pos="0">
                <a:schemeClr val="accent5"/>
              </a:gs>
              <a:gs pos="100000">
                <a:schemeClr val="accent5">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圆角 31">
            <a:extLst>
              <a:ext uri="{FF2B5EF4-FFF2-40B4-BE49-F238E27FC236}">
                <a16:creationId xmlns:a16="http://schemas.microsoft.com/office/drawing/2014/main" id="{5E9A9BF8-1DE1-43C1-BDCB-3830158C8CED}"/>
              </a:ext>
            </a:extLst>
          </p:cNvPr>
          <p:cNvSpPr/>
          <p:nvPr userDrawn="1"/>
        </p:nvSpPr>
        <p:spPr>
          <a:xfrm>
            <a:off x="3055726" y="1626334"/>
            <a:ext cx="8261562" cy="1576755"/>
          </a:xfrm>
          <a:prstGeom prst="roundRect">
            <a:avLst>
              <a:gd name="adj" fmla="val 5039"/>
            </a:avLst>
          </a:prstGeom>
          <a:solidFill>
            <a:schemeClr val="bg1"/>
          </a:solidFill>
          <a:ln w="31750">
            <a:gradFill flip="none" rotWithShape="1">
              <a:gsLst>
                <a:gs pos="0">
                  <a:schemeClr val="accent5"/>
                </a:gs>
                <a:gs pos="54000">
                  <a:schemeClr val="accent5">
                    <a:alpha val="0"/>
                  </a:schemeClr>
                </a:gs>
                <a:gs pos="100000">
                  <a:schemeClr val="accent5"/>
                </a:gs>
              </a:gsLst>
              <a:lin ang="2700000" scaled="1"/>
              <a:tileRect/>
            </a:gradFill>
          </a:ln>
          <a:effectLst>
            <a:outerShdw blurRad="317500" sx="101000" sy="101000" algn="ctr" rotWithShape="0">
              <a:schemeClr val="tx1">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50800" dist="50800" dir="5400000" algn="ctr" rotWithShape="0">
                  <a:schemeClr val="tx1">
                    <a:alpha val="76000"/>
                  </a:schemeClr>
                </a:outerShdw>
              </a:effectLst>
            </a:endParaRPr>
          </a:p>
        </p:txBody>
      </p:sp>
      <p:sp>
        <p:nvSpPr>
          <p:cNvPr id="33" name="矩形: 圆角 32">
            <a:extLst>
              <a:ext uri="{FF2B5EF4-FFF2-40B4-BE49-F238E27FC236}">
                <a16:creationId xmlns:a16="http://schemas.microsoft.com/office/drawing/2014/main" id="{6D8DC305-9F31-4D8A-B4F1-F49033870257}"/>
              </a:ext>
            </a:extLst>
          </p:cNvPr>
          <p:cNvSpPr/>
          <p:nvPr userDrawn="1"/>
        </p:nvSpPr>
        <p:spPr>
          <a:xfrm>
            <a:off x="1128982" y="1289922"/>
            <a:ext cx="2191042" cy="2430418"/>
          </a:xfrm>
          <a:prstGeom prst="roundRect">
            <a:avLst>
              <a:gd name="adj" fmla="val 2824"/>
            </a:avLst>
          </a:prstGeom>
          <a:solidFill>
            <a:schemeClr val="bg1"/>
          </a:solidFill>
          <a:ln>
            <a:noFill/>
          </a:ln>
          <a:effectLst>
            <a:outerShdw blurRad="190500" sx="101000" sy="101000" algn="ctr" rotWithShape="0">
              <a:schemeClr val="accent5">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5" name="直接连接符 34">
            <a:extLst>
              <a:ext uri="{FF2B5EF4-FFF2-40B4-BE49-F238E27FC236}">
                <a16:creationId xmlns:a16="http://schemas.microsoft.com/office/drawing/2014/main" id="{48B41BF4-9B93-47B4-8EC2-3B1F331415FB}"/>
              </a:ext>
            </a:extLst>
          </p:cNvPr>
          <p:cNvCxnSpPr>
            <a:cxnSpLocks/>
          </p:cNvCxnSpPr>
          <p:nvPr userDrawn="1"/>
        </p:nvCxnSpPr>
        <p:spPr>
          <a:xfrm>
            <a:off x="5409205" y="1987545"/>
            <a:ext cx="0" cy="84759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8" name="矩形: 圆角 37">
            <a:extLst>
              <a:ext uri="{FF2B5EF4-FFF2-40B4-BE49-F238E27FC236}">
                <a16:creationId xmlns:a16="http://schemas.microsoft.com/office/drawing/2014/main" id="{F4C44341-5BB5-4F21-9E39-EF4D43EED2CA}"/>
              </a:ext>
            </a:extLst>
          </p:cNvPr>
          <p:cNvSpPr/>
          <p:nvPr userDrawn="1"/>
        </p:nvSpPr>
        <p:spPr>
          <a:xfrm>
            <a:off x="874713" y="3991323"/>
            <a:ext cx="8261562" cy="1576755"/>
          </a:xfrm>
          <a:prstGeom prst="roundRect">
            <a:avLst>
              <a:gd name="adj" fmla="val 5039"/>
            </a:avLst>
          </a:prstGeom>
          <a:solidFill>
            <a:schemeClr val="bg1"/>
          </a:solidFill>
          <a:ln w="31750">
            <a:gradFill flip="none" rotWithShape="1">
              <a:gsLst>
                <a:gs pos="0">
                  <a:schemeClr val="accent5"/>
                </a:gs>
                <a:gs pos="54000">
                  <a:schemeClr val="accent5">
                    <a:alpha val="0"/>
                  </a:schemeClr>
                </a:gs>
                <a:gs pos="100000">
                  <a:schemeClr val="accent5"/>
                </a:gs>
              </a:gsLst>
              <a:lin ang="2700000" scaled="1"/>
              <a:tileRect/>
            </a:gradFill>
          </a:ln>
          <a:effectLst>
            <a:outerShdw blurRad="317500" sx="101000" sy="101000" algn="ctr" rotWithShape="0">
              <a:schemeClr val="tx1">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50800" dist="50800" dir="5400000" algn="ctr" rotWithShape="0">
                  <a:schemeClr val="tx1">
                    <a:alpha val="76000"/>
                  </a:schemeClr>
                </a:outerShdw>
              </a:effectLst>
            </a:endParaRPr>
          </a:p>
        </p:txBody>
      </p:sp>
      <p:sp>
        <p:nvSpPr>
          <p:cNvPr id="39" name="矩形: 圆角 38">
            <a:extLst>
              <a:ext uri="{FF2B5EF4-FFF2-40B4-BE49-F238E27FC236}">
                <a16:creationId xmlns:a16="http://schemas.microsoft.com/office/drawing/2014/main" id="{315175EE-0A5F-4A20-9165-D14B0A3DAF98}"/>
              </a:ext>
            </a:extLst>
          </p:cNvPr>
          <p:cNvSpPr/>
          <p:nvPr userDrawn="1"/>
        </p:nvSpPr>
        <p:spPr>
          <a:xfrm>
            <a:off x="8837113" y="3438331"/>
            <a:ext cx="2191042" cy="2430418"/>
          </a:xfrm>
          <a:prstGeom prst="roundRect">
            <a:avLst>
              <a:gd name="adj" fmla="val 2824"/>
            </a:avLst>
          </a:prstGeom>
          <a:solidFill>
            <a:schemeClr val="bg1"/>
          </a:solidFill>
          <a:ln>
            <a:noFill/>
          </a:ln>
          <a:effectLst>
            <a:outerShdw blurRad="190500" sx="101000" sy="101000" algn="ctr" rotWithShape="0">
              <a:schemeClr val="accent5">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4" name="直接连接符 43">
            <a:extLst>
              <a:ext uri="{FF2B5EF4-FFF2-40B4-BE49-F238E27FC236}">
                <a16:creationId xmlns:a16="http://schemas.microsoft.com/office/drawing/2014/main" id="{93C67EB3-0529-42AC-A448-E3196A6D8741}"/>
              </a:ext>
            </a:extLst>
          </p:cNvPr>
          <p:cNvCxnSpPr>
            <a:cxnSpLocks/>
          </p:cNvCxnSpPr>
          <p:nvPr userDrawn="1"/>
        </p:nvCxnSpPr>
        <p:spPr>
          <a:xfrm>
            <a:off x="6804039" y="4388006"/>
            <a:ext cx="0" cy="84759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75" name="图片占位符 74">
            <a:extLst>
              <a:ext uri="{FF2B5EF4-FFF2-40B4-BE49-F238E27FC236}">
                <a16:creationId xmlns:a16="http://schemas.microsoft.com/office/drawing/2014/main" id="{DE9FDA3B-227B-44E5-A356-9D4FBFA3B859}"/>
              </a:ext>
            </a:extLst>
          </p:cNvPr>
          <p:cNvSpPr>
            <a:spLocks noGrp="1"/>
          </p:cNvSpPr>
          <p:nvPr>
            <p:ph type="pic" sz="quarter" idx="10"/>
          </p:nvPr>
        </p:nvSpPr>
        <p:spPr>
          <a:xfrm>
            <a:off x="1228285" y="1380804"/>
            <a:ext cx="1992436" cy="2245988"/>
          </a:xfrm>
          <a:prstGeom prst="rect">
            <a:avLst/>
          </a:prstGeom>
          <a:solidFill>
            <a:schemeClr val="accent5">
              <a:lumMod val="20000"/>
              <a:lumOff val="80000"/>
              <a:alpha val="50000"/>
            </a:schemeClr>
          </a:solidFill>
        </p:spPr>
        <p:txBody>
          <a:bodyPr/>
          <a:lstStyle/>
          <a:p>
            <a:endParaRPr lang="zh-CN" altLang="en-US"/>
          </a:p>
        </p:txBody>
      </p:sp>
      <p:sp>
        <p:nvSpPr>
          <p:cNvPr id="78" name="图片占位符 77">
            <a:extLst>
              <a:ext uri="{FF2B5EF4-FFF2-40B4-BE49-F238E27FC236}">
                <a16:creationId xmlns:a16="http://schemas.microsoft.com/office/drawing/2014/main" id="{F1191ACC-DFAF-4BB6-987B-4BCB619A84EE}"/>
              </a:ext>
            </a:extLst>
          </p:cNvPr>
          <p:cNvSpPr>
            <a:spLocks noGrp="1"/>
          </p:cNvSpPr>
          <p:nvPr>
            <p:ph type="pic" sz="quarter" idx="11"/>
          </p:nvPr>
        </p:nvSpPr>
        <p:spPr>
          <a:xfrm>
            <a:off x="8943239" y="3507853"/>
            <a:ext cx="1992436" cy="2245988"/>
          </a:xfrm>
          <a:prstGeom prst="rect">
            <a:avLst/>
          </a:prstGeom>
          <a:solidFill>
            <a:schemeClr val="accent5">
              <a:lumMod val="20000"/>
              <a:lumOff val="80000"/>
              <a:alpha val="50000"/>
            </a:schemeClr>
          </a:solidFill>
        </p:spPr>
        <p:txBody>
          <a:bodyPr/>
          <a:lstStyle/>
          <a:p>
            <a:endParaRPr lang="zh-CN" altLang="en-US"/>
          </a:p>
        </p:txBody>
      </p:sp>
    </p:spTree>
    <p:extLst>
      <p:ext uri="{BB962C8B-B14F-4D97-AF65-F5344CB8AC3E}">
        <p14:creationId xmlns:p14="http://schemas.microsoft.com/office/powerpoint/2010/main" val="1001504357"/>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人物介绍页-03">
    <p:spTree>
      <p:nvGrpSpPr>
        <p:cNvPr id="1" name=""/>
        <p:cNvGrpSpPr/>
        <p:nvPr/>
      </p:nvGrpSpPr>
      <p:grpSpPr>
        <a:xfrm>
          <a:off x="0" y="0"/>
          <a:ext cx="0" cy="0"/>
          <a:chOff x="0" y="0"/>
          <a:chExt cx="0" cy="0"/>
        </a:xfrm>
      </p:grpSpPr>
      <p:grpSp>
        <p:nvGrpSpPr>
          <p:cNvPr id="48" name="组合 47">
            <a:extLst>
              <a:ext uri="{FF2B5EF4-FFF2-40B4-BE49-F238E27FC236}">
                <a16:creationId xmlns:a16="http://schemas.microsoft.com/office/drawing/2014/main" id="{850AEC70-9CCD-47A8-A51D-C90DEAD98072}"/>
              </a:ext>
            </a:extLst>
          </p:cNvPr>
          <p:cNvGrpSpPr/>
          <p:nvPr userDrawn="1"/>
        </p:nvGrpSpPr>
        <p:grpSpPr>
          <a:xfrm>
            <a:off x="970452" y="6051632"/>
            <a:ext cx="10346836" cy="397943"/>
            <a:chOff x="970452" y="6051632"/>
            <a:chExt cx="10346836" cy="397943"/>
          </a:xfrm>
        </p:grpSpPr>
        <p:cxnSp>
          <p:nvCxnSpPr>
            <p:cNvPr id="49" name="直接连接符 48">
              <a:extLst>
                <a:ext uri="{FF2B5EF4-FFF2-40B4-BE49-F238E27FC236}">
                  <a16:creationId xmlns:a16="http://schemas.microsoft.com/office/drawing/2014/main" id="{3ABB3DB3-32D4-46BA-95E9-069623991BAD}"/>
                </a:ext>
              </a:extLst>
            </p:cNvPr>
            <p:cNvCxnSpPr/>
            <p:nvPr/>
          </p:nvCxnSpPr>
          <p:spPr>
            <a:xfrm>
              <a:off x="3134530" y="6295686"/>
              <a:ext cx="592294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50" name="组合 49">
              <a:extLst>
                <a:ext uri="{FF2B5EF4-FFF2-40B4-BE49-F238E27FC236}">
                  <a16:creationId xmlns:a16="http://schemas.microsoft.com/office/drawing/2014/main" id="{440F3232-9B90-4B0E-896F-C1AF518A4E8A}"/>
                </a:ext>
              </a:extLst>
            </p:cNvPr>
            <p:cNvGrpSpPr/>
            <p:nvPr/>
          </p:nvGrpSpPr>
          <p:grpSpPr>
            <a:xfrm>
              <a:off x="1008738" y="6141798"/>
              <a:ext cx="2186046" cy="307777"/>
              <a:chOff x="1008738" y="6141798"/>
              <a:chExt cx="2186046" cy="307777"/>
            </a:xfrm>
          </p:grpSpPr>
          <p:sp>
            <p:nvSpPr>
              <p:cNvPr id="65" name="文本框 64">
                <a:extLst>
                  <a:ext uri="{FF2B5EF4-FFF2-40B4-BE49-F238E27FC236}">
                    <a16:creationId xmlns:a16="http://schemas.microsoft.com/office/drawing/2014/main" id="{7AECF29E-6DDA-49DC-8C9E-7FD344B72769}"/>
                  </a:ext>
                </a:extLst>
              </p:cNvPr>
              <p:cNvSpPr txBox="1"/>
              <p:nvPr/>
            </p:nvSpPr>
            <p:spPr>
              <a:xfrm>
                <a:off x="1008738"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自尊</a:t>
                </a:r>
              </a:p>
            </p:txBody>
          </p:sp>
          <p:sp>
            <p:nvSpPr>
              <p:cNvPr id="66" name="文本框 65">
                <a:extLst>
                  <a:ext uri="{FF2B5EF4-FFF2-40B4-BE49-F238E27FC236}">
                    <a16:creationId xmlns:a16="http://schemas.microsoft.com/office/drawing/2014/main" id="{9D3E97E4-A21E-4EDD-A174-0C14BD2FCF01}"/>
                  </a:ext>
                </a:extLst>
              </p:cNvPr>
              <p:cNvSpPr txBox="1"/>
              <p:nvPr/>
            </p:nvSpPr>
            <p:spPr>
              <a:xfrm>
                <a:off x="1549532"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致知</a:t>
                </a:r>
              </a:p>
            </p:txBody>
          </p:sp>
          <p:sp>
            <p:nvSpPr>
              <p:cNvPr id="67" name="文本框 66">
                <a:extLst>
                  <a:ext uri="{FF2B5EF4-FFF2-40B4-BE49-F238E27FC236}">
                    <a16:creationId xmlns:a16="http://schemas.microsoft.com/office/drawing/2014/main" id="{D6D8F59A-DA5E-47C2-9512-F005EE0C9515}"/>
                  </a:ext>
                </a:extLst>
              </p:cNvPr>
              <p:cNvSpPr txBox="1"/>
              <p:nvPr/>
            </p:nvSpPr>
            <p:spPr>
              <a:xfrm>
                <a:off x="2599314"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力行</a:t>
                </a:r>
              </a:p>
            </p:txBody>
          </p:sp>
          <p:sp>
            <p:nvSpPr>
              <p:cNvPr id="68" name="文本框 67">
                <a:extLst>
                  <a:ext uri="{FF2B5EF4-FFF2-40B4-BE49-F238E27FC236}">
                    <a16:creationId xmlns:a16="http://schemas.microsoft.com/office/drawing/2014/main" id="{8D2FB235-8D82-4562-B6F9-3249D60BFFC8}"/>
                  </a:ext>
                </a:extLst>
              </p:cNvPr>
              <p:cNvSpPr txBox="1"/>
              <p:nvPr/>
            </p:nvSpPr>
            <p:spPr>
              <a:xfrm>
                <a:off x="2090326" y="6141798"/>
                <a:ext cx="563664"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正义</a:t>
                </a:r>
              </a:p>
            </p:txBody>
          </p:sp>
          <p:sp>
            <p:nvSpPr>
              <p:cNvPr id="69" name="椭圆 68">
                <a:extLst>
                  <a:ext uri="{FF2B5EF4-FFF2-40B4-BE49-F238E27FC236}">
                    <a16:creationId xmlns:a16="http://schemas.microsoft.com/office/drawing/2014/main" id="{1E876C7D-2D02-4AB4-836E-B901A70B59D5}"/>
                  </a:ext>
                </a:extLst>
              </p:cNvPr>
              <p:cNvSpPr/>
              <p:nvPr/>
            </p:nvSpPr>
            <p:spPr>
              <a:xfrm>
                <a:off x="1530504"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70" name="椭圆 69">
                <a:extLst>
                  <a:ext uri="{FF2B5EF4-FFF2-40B4-BE49-F238E27FC236}">
                    <a16:creationId xmlns:a16="http://schemas.microsoft.com/office/drawing/2014/main" id="{BFE49D1E-DE62-49F0-98D4-483DC84A219E}"/>
                  </a:ext>
                </a:extLst>
              </p:cNvPr>
              <p:cNvSpPr/>
              <p:nvPr/>
            </p:nvSpPr>
            <p:spPr>
              <a:xfrm>
                <a:off x="2077854"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71" name="椭圆 70">
                <a:extLst>
                  <a:ext uri="{FF2B5EF4-FFF2-40B4-BE49-F238E27FC236}">
                    <a16:creationId xmlns:a16="http://schemas.microsoft.com/office/drawing/2014/main" id="{3FA111B0-ED90-49E4-89E4-240106F6C40B}"/>
                  </a:ext>
                </a:extLst>
              </p:cNvPr>
              <p:cNvSpPr/>
              <p:nvPr/>
            </p:nvSpPr>
            <p:spPr>
              <a:xfrm>
                <a:off x="2625203"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grpSp>
        <p:grpSp>
          <p:nvGrpSpPr>
            <p:cNvPr id="51" name="组合 50">
              <a:extLst>
                <a:ext uri="{FF2B5EF4-FFF2-40B4-BE49-F238E27FC236}">
                  <a16:creationId xmlns:a16="http://schemas.microsoft.com/office/drawing/2014/main" id="{2ECEF936-165A-44E8-B9C2-040EF477BE47}"/>
                </a:ext>
              </a:extLst>
            </p:cNvPr>
            <p:cNvGrpSpPr/>
            <p:nvPr/>
          </p:nvGrpSpPr>
          <p:grpSpPr>
            <a:xfrm>
              <a:off x="9035698" y="6117645"/>
              <a:ext cx="2191985" cy="307777"/>
              <a:chOff x="1002799" y="6523265"/>
              <a:chExt cx="2191985" cy="307777"/>
            </a:xfrm>
          </p:grpSpPr>
          <p:sp>
            <p:nvSpPr>
              <p:cNvPr id="58" name="文本框 57">
                <a:extLst>
                  <a:ext uri="{FF2B5EF4-FFF2-40B4-BE49-F238E27FC236}">
                    <a16:creationId xmlns:a16="http://schemas.microsoft.com/office/drawing/2014/main" id="{7EE3445D-073F-4653-A64D-5776DCFF3F56}"/>
                  </a:ext>
                </a:extLst>
              </p:cNvPr>
              <p:cNvSpPr txBox="1"/>
              <p:nvPr/>
            </p:nvSpPr>
            <p:spPr>
              <a:xfrm>
                <a:off x="2599314" y="6523265"/>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勤勉</a:t>
                </a:r>
              </a:p>
            </p:txBody>
          </p:sp>
          <p:sp>
            <p:nvSpPr>
              <p:cNvPr id="59" name="文本框 58">
                <a:extLst>
                  <a:ext uri="{FF2B5EF4-FFF2-40B4-BE49-F238E27FC236}">
                    <a16:creationId xmlns:a16="http://schemas.microsoft.com/office/drawing/2014/main" id="{2AF83097-BF69-432C-8CC9-A3C80A08FCFF}"/>
                  </a:ext>
                </a:extLst>
              </p:cNvPr>
              <p:cNvSpPr txBox="1"/>
              <p:nvPr/>
            </p:nvSpPr>
            <p:spPr>
              <a:xfrm>
                <a:off x="1002799" y="6523265"/>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高远</a:t>
                </a:r>
              </a:p>
            </p:txBody>
          </p:sp>
          <p:sp>
            <p:nvSpPr>
              <p:cNvPr id="60" name="文本框 59">
                <a:extLst>
                  <a:ext uri="{FF2B5EF4-FFF2-40B4-BE49-F238E27FC236}">
                    <a16:creationId xmlns:a16="http://schemas.microsoft.com/office/drawing/2014/main" id="{4314018C-914A-4E14-AE3F-7D06087CB29F}"/>
                  </a:ext>
                </a:extLst>
              </p:cNvPr>
              <p:cNvSpPr txBox="1"/>
              <p:nvPr/>
            </p:nvSpPr>
            <p:spPr>
              <a:xfrm>
                <a:off x="1484911" y="6523265"/>
                <a:ext cx="67056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务实</a:t>
                </a:r>
              </a:p>
            </p:txBody>
          </p:sp>
          <p:sp>
            <p:nvSpPr>
              <p:cNvPr id="61" name="文本框 60">
                <a:extLst>
                  <a:ext uri="{FF2B5EF4-FFF2-40B4-BE49-F238E27FC236}">
                    <a16:creationId xmlns:a16="http://schemas.microsoft.com/office/drawing/2014/main" id="{1CDADBC0-FCE4-4767-93D8-A7D24703E7BC}"/>
                  </a:ext>
                </a:extLst>
              </p:cNvPr>
              <p:cNvSpPr txBox="1"/>
              <p:nvPr/>
            </p:nvSpPr>
            <p:spPr>
              <a:xfrm>
                <a:off x="2042113" y="6523265"/>
                <a:ext cx="67056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卓越</a:t>
                </a:r>
              </a:p>
            </p:txBody>
          </p:sp>
          <p:sp>
            <p:nvSpPr>
              <p:cNvPr id="62" name="椭圆 61">
                <a:extLst>
                  <a:ext uri="{FF2B5EF4-FFF2-40B4-BE49-F238E27FC236}">
                    <a16:creationId xmlns:a16="http://schemas.microsoft.com/office/drawing/2014/main" id="{56AB4C46-CF04-424E-BFA1-C50BAB5DEB8B}"/>
                  </a:ext>
                </a:extLst>
              </p:cNvPr>
              <p:cNvSpPr/>
              <p:nvPr/>
            </p:nvSpPr>
            <p:spPr>
              <a:xfrm rot="5212590">
                <a:off x="1531716"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3AB48B5E-16FF-4468-A8BA-9FBF2E9EED7E}"/>
                  </a:ext>
                </a:extLst>
              </p:cNvPr>
              <p:cNvSpPr/>
              <p:nvPr/>
            </p:nvSpPr>
            <p:spPr>
              <a:xfrm rot="5212590">
                <a:off x="2079065"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7FBF1521-66F5-4716-99CB-91EB707D97E6}"/>
                  </a:ext>
                </a:extLst>
              </p:cNvPr>
              <p:cNvSpPr/>
              <p:nvPr/>
            </p:nvSpPr>
            <p:spPr>
              <a:xfrm rot="5212590">
                <a:off x="2626414"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a:extLst>
                <a:ext uri="{FF2B5EF4-FFF2-40B4-BE49-F238E27FC236}">
                  <a16:creationId xmlns:a16="http://schemas.microsoft.com/office/drawing/2014/main" id="{DC1E9D8F-850C-4CEF-A521-F2DED731CC4D}"/>
                </a:ext>
              </a:extLst>
            </p:cNvPr>
            <p:cNvGrpSpPr/>
            <p:nvPr/>
          </p:nvGrpSpPr>
          <p:grpSpPr>
            <a:xfrm>
              <a:off x="970452" y="6051632"/>
              <a:ext cx="197236" cy="174349"/>
              <a:chOff x="970452" y="6051632"/>
              <a:chExt cx="197236" cy="174349"/>
            </a:xfrm>
          </p:grpSpPr>
          <p:sp>
            <p:nvSpPr>
              <p:cNvPr id="56" name="椭圆 55">
                <a:extLst>
                  <a:ext uri="{FF2B5EF4-FFF2-40B4-BE49-F238E27FC236}">
                    <a16:creationId xmlns:a16="http://schemas.microsoft.com/office/drawing/2014/main" id="{1CB85E58-CA03-4E83-A793-0AC6C8CD7974}"/>
                  </a:ext>
                </a:extLst>
              </p:cNvPr>
              <p:cNvSpPr/>
              <p:nvPr/>
            </p:nvSpPr>
            <p:spPr>
              <a:xfrm>
                <a:off x="970452" y="6070569"/>
                <a:ext cx="155414" cy="155412"/>
              </a:xfrm>
              <a:prstGeom prst="ellipse">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D52B1962-4AE1-4F2C-8AE8-DC935AC16799}"/>
                  </a:ext>
                </a:extLst>
              </p:cNvPr>
              <p:cNvSpPr/>
              <p:nvPr/>
            </p:nvSpPr>
            <p:spPr>
              <a:xfrm>
                <a:off x="1012277" y="6051632"/>
                <a:ext cx="155411" cy="1554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a:extLst>
                <a:ext uri="{FF2B5EF4-FFF2-40B4-BE49-F238E27FC236}">
                  <a16:creationId xmlns:a16="http://schemas.microsoft.com/office/drawing/2014/main" id="{046430B9-35B0-400A-8638-973C20273700}"/>
                </a:ext>
              </a:extLst>
            </p:cNvPr>
            <p:cNvGrpSpPr/>
            <p:nvPr/>
          </p:nvGrpSpPr>
          <p:grpSpPr>
            <a:xfrm flipH="1">
              <a:off x="11120052" y="6051632"/>
              <a:ext cx="197236" cy="174349"/>
              <a:chOff x="970452" y="6051632"/>
              <a:chExt cx="197236" cy="174349"/>
            </a:xfrm>
          </p:grpSpPr>
          <p:sp>
            <p:nvSpPr>
              <p:cNvPr id="54" name="椭圆 53">
                <a:extLst>
                  <a:ext uri="{FF2B5EF4-FFF2-40B4-BE49-F238E27FC236}">
                    <a16:creationId xmlns:a16="http://schemas.microsoft.com/office/drawing/2014/main" id="{C76C5FBD-3F36-4B20-B638-2148538E491D}"/>
                  </a:ext>
                </a:extLst>
              </p:cNvPr>
              <p:cNvSpPr/>
              <p:nvPr/>
            </p:nvSpPr>
            <p:spPr>
              <a:xfrm>
                <a:off x="970452" y="6070569"/>
                <a:ext cx="155414" cy="155412"/>
              </a:xfrm>
              <a:prstGeom prst="ellipse">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165BBE1E-EA3F-4CDE-8272-205C3442C5A9}"/>
                  </a:ext>
                </a:extLst>
              </p:cNvPr>
              <p:cNvSpPr/>
              <p:nvPr/>
            </p:nvSpPr>
            <p:spPr>
              <a:xfrm>
                <a:off x="1012277" y="6051632"/>
                <a:ext cx="155411" cy="1554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72" name="直接连接符 71">
            <a:extLst>
              <a:ext uri="{FF2B5EF4-FFF2-40B4-BE49-F238E27FC236}">
                <a16:creationId xmlns:a16="http://schemas.microsoft.com/office/drawing/2014/main" id="{3ADEB9C7-9A74-4ED1-8591-B08DECDEEDC7}"/>
              </a:ext>
            </a:extLst>
          </p:cNvPr>
          <p:cNvCxnSpPr>
            <a:cxnSpLocks/>
          </p:cNvCxnSpPr>
          <p:nvPr userDrawn="1"/>
        </p:nvCxnSpPr>
        <p:spPr>
          <a:xfrm>
            <a:off x="874713" y="981075"/>
            <a:ext cx="10442574"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73" name="图片 72">
            <a:extLst>
              <a:ext uri="{FF2B5EF4-FFF2-40B4-BE49-F238E27FC236}">
                <a16:creationId xmlns:a16="http://schemas.microsoft.com/office/drawing/2014/main" id="{09F706CD-9233-4D72-A9AC-4EEFB87F5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5201" y="120761"/>
            <a:ext cx="882087" cy="782117"/>
          </a:xfrm>
          <a:prstGeom prst="rect">
            <a:avLst/>
          </a:prstGeom>
        </p:spPr>
      </p:pic>
      <p:pic>
        <p:nvPicPr>
          <p:cNvPr id="28" name="图形 27">
            <a:extLst>
              <a:ext uri="{FF2B5EF4-FFF2-40B4-BE49-F238E27FC236}">
                <a16:creationId xmlns:a16="http://schemas.microsoft.com/office/drawing/2014/main" id="{8EA40E53-DDA0-4D96-A03B-D1A82EADCC1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425" y="120761"/>
            <a:ext cx="1124496" cy="885431"/>
          </a:xfrm>
          <a:prstGeom prst="rect">
            <a:avLst/>
          </a:prstGeom>
        </p:spPr>
      </p:pic>
      <p:sp>
        <p:nvSpPr>
          <p:cNvPr id="29" name="标题 28">
            <a:extLst>
              <a:ext uri="{FF2B5EF4-FFF2-40B4-BE49-F238E27FC236}">
                <a16:creationId xmlns:a16="http://schemas.microsoft.com/office/drawing/2014/main" id="{C2954DF8-EDC5-40B9-A8DD-6AC237FFD0A4}"/>
              </a:ext>
            </a:extLst>
          </p:cNvPr>
          <p:cNvSpPr>
            <a:spLocks noGrp="1"/>
          </p:cNvSpPr>
          <p:nvPr>
            <p:ph type="title"/>
          </p:nvPr>
        </p:nvSpPr>
        <p:spPr>
          <a:xfrm>
            <a:off x="1460499" y="454827"/>
            <a:ext cx="9902825" cy="596253"/>
          </a:xfrm>
          <a:prstGeom prst="rect">
            <a:avLst/>
          </a:prstGeom>
          <a:noFill/>
        </p:spPr>
        <p:txBody>
          <a:bodyPr wrap="square" rtlCol="0">
            <a:spAutoFit/>
          </a:bodyPr>
          <a:lstStyle>
            <a:lvl1pPr>
              <a:def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marL="0" lvl="0"/>
            <a:endParaRPr lang="zh-CN" altLang="en-US" dirty="0"/>
          </a:p>
        </p:txBody>
      </p:sp>
      <p:sp>
        <p:nvSpPr>
          <p:cNvPr id="30" name="矩形 29">
            <a:extLst>
              <a:ext uri="{FF2B5EF4-FFF2-40B4-BE49-F238E27FC236}">
                <a16:creationId xmlns:a16="http://schemas.microsoft.com/office/drawing/2014/main" id="{D4716FD1-0D49-4BC3-8849-671C8C70DD81}"/>
              </a:ext>
            </a:extLst>
          </p:cNvPr>
          <p:cNvSpPr/>
          <p:nvPr userDrawn="1"/>
        </p:nvSpPr>
        <p:spPr>
          <a:xfrm rot="5400000">
            <a:off x="5533752" y="-1459577"/>
            <a:ext cx="1124496" cy="12192000"/>
          </a:xfrm>
          <a:prstGeom prst="rect">
            <a:avLst/>
          </a:prstGeom>
          <a:gradFill>
            <a:gsLst>
              <a:gs pos="0">
                <a:schemeClr val="accent5"/>
              </a:gs>
              <a:gs pos="100000">
                <a:schemeClr val="accent5">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12666F49-5FFF-424F-A06F-E87BD4EE3CD4}"/>
              </a:ext>
            </a:extLst>
          </p:cNvPr>
          <p:cNvSpPr/>
          <p:nvPr userDrawn="1"/>
        </p:nvSpPr>
        <p:spPr>
          <a:xfrm rot="16200000">
            <a:off x="5533752" y="-3715785"/>
            <a:ext cx="1124496" cy="12192000"/>
          </a:xfrm>
          <a:prstGeom prst="rect">
            <a:avLst/>
          </a:prstGeom>
          <a:gradFill>
            <a:gsLst>
              <a:gs pos="0">
                <a:schemeClr val="accent5"/>
              </a:gs>
              <a:gs pos="100000">
                <a:schemeClr val="accent5">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圆角 31">
            <a:extLst>
              <a:ext uri="{FF2B5EF4-FFF2-40B4-BE49-F238E27FC236}">
                <a16:creationId xmlns:a16="http://schemas.microsoft.com/office/drawing/2014/main" id="{5DA214E9-21BC-4463-B7E8-750CE52A6848}"/>
              </a:ext>
            </a:extLst>
          </p:cNvPr>
          <p:cNvSpPr/>
          <p:nvPr userDrawn="1"/>
        </p:nvSpPr>
        <p:spPr>
          <a:xfrm>
            <a:off x="2677065" y="1504414"/>
            <a:ext cx="8640223" cy="1576755"/>
          </a:xfrm>
          <a:prstGeom prst="roundRect">
            <a:avLst>
              <a:gd name="adj" fmla="val 5039"/>
            </a:avLst>
          </a:prstGeom>
          <a:solidFill>
            <a:schemeClr val="bg1"/>
          </a:solidFill>
          <a:ln w="31750">
            <a:gradFill flip="none" rotWithShape="1">
              <a:gsLst>
                <a:gs pos="0">
                  <a:schemeClr val="accent5"/>
                </a:gs>
                <a:gs pos="54000">
                  <a:schemeClr val="accent5">
                    <a:alpha val="0"/>
                  </a:schemeClr>
                </a:gs>
                <a:gs pos="100000">
                  <a:schemeClr val="accent5"/>
                </a:gs>
              </a:gsLst>
              <a:lin ang="2700000" scaled="1"/>
              <a:tileRect/>
            </a:gradFill>
          </a:ln>
          <a:effectLst>
            <a:outerShdw blurRad="317500" sx="101000" sy="101000" algn="ctr" rotWithShape="0">
              <a:schemeClr val="tx1">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50800" dist="50800" dir="5400000" algn="ctr" rotWithShape="0">
                  <a:schemeClr val="tx1">
                    <a:alpha val="76000"/>
                  </a:schemeClr>
                </a:outerShdw>
              </a:effectLst>
            </a:endParaRPr>
          </a:p>
        </p:txBody>
      </p:sp>
      <p:cxnSp>
        <p:nvCxnSpPr>
          <p:cNvPr id="33" name="直接连接符 32">
            <a:extLst>
              <a:ext uri="{FF2B5EF4-FFF2-40B4-BE49-F238E27FC236}">
                <a16:creationId xmlns:a16="http://schemas.microsoft.com/office/drawing/2014/main" id="{398489C8-6E56-48F5-9088-277292F7D628}"/>
              </a:ext>
            </a:extLst>
          </p:cNvPr>
          <p:cNvCxnSpPr>
            <a:cxnSpLocks/>
          </p:cNvCxnSpPr>
          <p:nvPr userDrawn="1"/>
        </p:nvCxnSpPr>
        <p:spPr>
          <a:xfrm>
            <a:off x="5409205" y="1817966"/>
            <a:ext cx="0" cy="84759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6" name="矩形: 圆角 35">
            <a:extLst>
              <a:ext uri="{FF2B5EF4-FFF2-40B4-BE49-F238E27FC236}">
                <a16:creationId xmlns:a16="http://schemas.microsoft.com/office/drawing/2014/main" id="{00697AE5-241B-4F7A-BC0C-B2D9F78C6E6F}"/>
              </a:ext>
            </a:extLst>
          </p:cNvPr>
          <p:cNvSpPr/>
          <p:nvPr userDrawn="1"/>
        </p:nvSpPr>
        <p:spPr>
          <a:xfrm>
            <a:off x="874712" y="3991323"/>
            <a:ext cx="8640223" cy="1576755"/>
          </a:xfrm>
          <a:prstGeom prst="roundRect">
            <a:avLst>
              <a:gd name="adj" fmla="val 5039"/>
            </a:avLst>
          </a:prstGeom>
          <a:solidFill>
            <a:schemeClr val="bg1"/>
          </a:solidFill>
          <a:ln w="31750">
            <a:gradFill flip="none" rotWithShape="1">
              <a:gsLst>
                <a:gs pos="0">
                  <a:schemeClr val="accent5"/>
                </a:gs>
                <a:gs pos="54000">
                  <a:schemeClr val="accent5">
                    <a:alpha val="0"/>
                  </a:schemeClr>
                </a:gs>
                <a:gs pos="100000">
                  <a:schemeClr val="accent5"/>
                </a:gs>
              </a:gsLst>
              <a:lin ang="2700000" scaled="1"/>
              <a:tileRect/>
            </a:gradFill>
          </a:ln>
          <a:effectLst>
            <a:outerShdw blurRad="317500" sx="101000" sy="101000" algn="ctr" rotWithShape="0">
              <a:schemeClr val="tx1">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50800" dist="50800" dir="5400000" algn="ctr" rotWithShape="0">
                  <a:schemeClr val="tx1">
                    <a:alpha val="76000"/>
                  </a:schemeClr>
                </a:outerShdw>
              </a:effectLst>
            </a:endParaRPr>
          </a:p>
        </p:txBody>
      </p:sp>
      <p:cxnSp>
        <p:nvCxnSpPr>
          <p:cNvPr id="40" name="直接连接符 39">
            <a:extLst>
              <a:ext uri="{FF2B5EF4-FFF2-40B4-BE49-F238E27FC236}">
                <a16:creationId xmlns:a16="http://schemas.microsoft.com/office/drawing/2014/main" id="{8ACB17D5-AE78-45F3-A07D-10F82B599628}"/>
              </a:ext>
            </a:extLst>
          </p:cNvPr>
          <p:cNvCxnSpPr>
            <a:cxnSpLocks/>
          </p:cNvCxnSpPr>
          <p:nvPr userDrawn="1"/>
        </p:nvCxnSpPr>
        <p:spPr>
          <a:xfrm>
            <a:off x="6804039" y="4351080"/>
            <a:ext cx="0" cy="84759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42" name="椭圆 41">
            <a:extLst>
              <a:ext uri="{FF2B5EF4-FFF2-40B4-BE49-F238E27FC236}">
                <a16:creationId xmlns:a16="http://schemas.microsoft.com/office/drawing/2014/main" id="{EA5A60C5-36E1-4B3D-AD6F-A46BF0FB1000}"/>
              </a:ext>
            </a:extLst>
          </p:cNvPr>
          <p:cNvSpPr/>
          <p:nvPr userDrawn="1"/>
        </p:nvSpPr>
        <p:spPr>
          <a:xfrm>
            <a:off x="877537" y="1014378"/>
            <a:ext cx="2445080" cy="2445080"/>
          </a:xfrm>
          <a:prstGeom prst="ellipse">
            <a:avLst/>
          </a:prstGeom>
          <a:solidFill>
            <a:schemeClr val="bg1"/>
          </a:solidFill>
          <a:ln>
            <a:noFill/>
          </a:ln>
          <a:effectLst>
            <a:outerShdw blurRad="190500" sx="101000" sy="101000" algn="ctr" rotWithShape="0">
              <a:schemeClr val="accent5">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C07AB58F-862B-46C8-BC19-F6B35B499DB4}"/>
              </a:ext>
            </a:extLst>
          </p:cNvPr>
          <p:cNvSpPr/>
          <p:nvPr userDrawn="1"/>
        </p:nvSpPr>
        <p:spPr>
          <a:xfrm>
            <a:off x="8872207" y="3431738"/>
            <a:ext cx="2445080" cy="2445080"/>
          </a:xfrm>
          <a:prstGeom prst="ellipse">
            <a:avLst/>
          </a:prstGeom>
          <a:solidFill>
            <a:schemeClr val="bg1"/>
          </a:solidFill>
          <a:ln>
            <a:noFill/>
          </a:ln>
          <a:effectLst>
            <a:outerShdw blurRad="190500" sx="101000" sy="101000" algn="ctr" rotWithShape="0">
              <a:schemeClr val="accent5">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图片占位符 74">
            <a:extLst>
              <a:ext uri="{FF2B5EF4-FFF2-40B4-BE49-F238E27FC236}">
                <a16:creationId xmlns:a16="http://schemas.microsoft.com/office/drawing/2014/main" id="{BF23C4DE-E5F8-4A02-8A52-04F235623B75}"/>
              </a:ext>
            </a:extLst>
          </p:cNvPr>
          <p:cNvSpPr>
            <a:spLocks noGrp="1"/>
          </p:cNvSpPr>
          <p:nvPr>
            <p:ph type="pic" sz="quarter" idx="10"/>
          </p:nvPr>
        </p:nvSpPr>
        <p:spPr>
          <a:xfrm>
            <a:off x="977125" y="1113966"/>
            <a:ext cx="2245904" cy="2245904"/>
          </a:xfrm>
          <a:prstGeom prst="ellipse">
            <a:avLst/>
          </a:prstGeom>
          <a:solidFill>
            <a:schemeClr val="accent5">
              <a:lumMod val="20000"/>
              <a:lumOff val="80000"/>
              <a:alpha val="50000"/>
            </a:schemeClr>
          </a:solidFill>
        </p:spPr>
        <p:txBody>
          <a:bodyPr/>
          <a:lstStyle/>
          <a:p>
            <a:endParaRPr lang="zh-CN" altLang="en-US"/>
          </a:p>
        </p:txBody>
      </p:sp>
      <p:sp>
        <p:nvSpPr>
          <p:cNvPr id="77" name="图片占位符 76">
            <a:extLst>
              <a:ext uri="{FF2B5EF4-FFF2-40B4-BE49-F238E27FC236}">
                <a16:creationId xmlns:a16="http://schemas.microsoft.com/office/drawing/2014/main" id="{4F56FF7C-0F00-4D62-80EE-AF27CDC327B4}"/>
              </a:ext>
            </a:extLst>
          </p:cNvPr>
          <p:cNvSpPr>
            <a:spLocks noGrp="1"/>
          </p:cNvSpPr>
          <p:nvPr>
            <p:ph type="pic" sz="quarter" idx="11"/>
          </p:nvPr>
        </p:nvSpPr>
        <p:spPr>
          <a:xfrm>
            <a:off x="8970343" y="3531326"/>
            <a:ext cx="2245904" cy="2245904"/>
          </a:xfrm>
          <a:prstGeom prst="ellipse">
            <a:avLst/>
          </a:prstGeom>
          <a:solidFill>
            <a:schemeClr val="accent5">
              <a:lumMod val="20000"/>
              <a:lumOff val="80000"/>
              <a:alpha val="50000"/>
            </a:schemeClr>
          </a:solidFill>
        </p:spPr>
        <p:txBody>
          <a:bodyPr/>
          <a:lstStyle/>
          <a:p>
            <a:endParaRPr lang="zh-CN" altLang="en-US"/>
          </a:p>
        </p:txBody>
      </p:sp>
    </p:spTree>
    <p:extLst>
      <p:ext uri="{BB962C8B-B14F-4D97-AF65-F5344CB8AC3E}">
        <p14:creationId xmlns:p14="http://schemas.microsoft.com/office/powerpoint/2010/main" val="3644876493"/>
      </p:ext>
    </p:extLst>
  </p:cSld>
  <p:clrMapOvr>
    <a:masterClrMapping/>
  </p:clrMapOvr>
  <p:transition spd="slow">
    <p:wipe/>
  </p:transition>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orient="horz" pos="3702" userDrawn="1">
          <p15:clr>
            <a:srgbClr val="FBAE40"/>
          </p15:clr>
        </p15:guide>
        <p15:guide id="4" orient="horz" pos="3589" userDrawn="1">
          <p15:clr>
            <a:srgbClr val="FBAE40"/>
          </p15:clr>
        </p15:guide>
        <p15:guide id="5" orient="horz" pos="618" userDrawn="1">
          <p15:clr>
            <a:srgbClr val="FBAE40"/>
          </p15:clr>
        </p15:guide>
        <p15:guide id="6" orient="horz" pos="731" userDrawn="1">
          <p15:clr>
            <a:srgbClr val="FBAE40"/>
          </p15:clr>
        </p15:guide>
        <p15:guide id="7" pos="438" userDrawn="1">
          <p15:clr>
            <a:srgbClr val="FBAE40"/>
          </p15:clr>
        </p15:guide>
        <p15:guide id="8" pos="551" userDrawn="1">
          <p15:clr>
            <a:srgbClr val="FBAE40"/>
          </p15:clr>
        </p15:guide>
        <p15:guide id="9" pos="7129" userDrawn="1">
          <p15:clr>
            <a:srgbClr val="FBAE40"/>
          </p15:clr>
        </p15:guide>
        <p15:guide id="10" pos="724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人物介绍页-04">
    <p:spTree>
      <p:nvGrpSpPr>
        <p:cNvPr id="1" name=""/>
        <p:cNvGrpSpPr/>
        <p:nvPr/>
      </p:nvGrpSpPr>
      <p:grpSpPr>
        <a:xfrm>
          <a:off x="0" y="0"/>
          <a:ext cx="0" cy="0"/>
          <a:chOff x="0" y="0"/>
          <a:chExt cx="0" cy="0"/>
        </a:xfrm>
      </p:grpSpPr>
      <p:grpSp>
        <p:nvGrpSpPr>
          <p:cNvPr id="48" name="组合 47">
            <a:extLst>
              <a:ext uri="{FF2B5EF4-FFF2-40B4-BE49-F238E27FC236}">
                <a16:creationId xmlns:a16="http://schemas.microsoft.com/office/drawing/2014/main" id="{850AEC70-9CCD-47A8-A51D-C90DEAD98072}"/>
              </a:ext>
            </a:extLst>
          </p:cNvPr>
          <p:cNvGrpSpPr/>
          <p:nvPr userDrawn="1"/>
        </p:nvGrpSpPr>
        <p:grpSpPr>
          <a:xfrm>
            <a:off x="970452" y="6051632"/>
            <a:ext cx="10346836" cy="397943"/>
            <a:chOff x="970452" y="6051632"/>
            <a:chExt cx="10346836" cy="397943"/>
          </a:xfrm>
        </p:grpSpPr>
        <p:cxnSp>
          <p:nvCxnSpPr>
            <p:cNvPr id="49" name="直接连接符 48">
              <a:extLst>
                <a:ext uri="{FF2B5EF4-FFF2-40B4-BE49-F238E27FC236}">
                  <a16:creationId xmlns:a16="http://schemas.microsoft.com/office/drawing/2014/main" id="{3ABB3DB3-32D4-46BA-95E9-069623991BAD}"/>
                </a:ext>
              </a:extLst>
            </p:cNvPr>
            <p:cNvCxnSpPr/>
            <p:nvPr/>
          </p:nvCxnSpPr>
          <p:spPr>
            <a:xfrm>
              <a:off x="3134530" y="6295686"/>
              <a:ext cx="592294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50" name="组合 49">
              <a:extLst>
                <a:ext uri="{FF2B5EF4-FFF2-40B4-BE49-F238E27FC236}">
                  <a16:creationId xmlns:a16="http://schemas.microsoft.com/office/drawing/2014/main" id="{440F3232-9B90-4B0E-896F-C1AF518A4E8A}"/>
                </a:ext>
              </a:extLst>
            </p:cNvPr>
            <p:cNvGrpSpPr/>
            <p:nvPr/>
          </p:nvGrpSpPr>
          <p:grpSpPr>
            <a:xfrm>
              <a:off x="1008738" y="6141798"/>
              <a:ext cx="2186046" cy="307777"/>
              <a:chOff x="1008738" y="6141798"/>
              <a:chExt cx="2186046" cy="307777"/>
            </a:xfrm>
          </p:grpSpPr>
          <p:sp>
            <p:nvSpPr>
              <p:cNvPr id="65" name="文本框 64">
                <a:extLst>
                  <a:ext uri="{FF2B5EF4-FFF2-40B4-BE49-F238E27FC236}">
                    <a16:creationId xmlns:a16="http://schemas.microsoft.com/office/drawing/2014/main" id="{7AECF29E-6DDA-49DC-8C9E-7FD344B72769}"/>
                  </a:ext>
                </a:extLst>
              </p:cNvPr>
              <p:cNvSpPr txBox="1"/>
              <p:nvPr/>
            </p:nvSpPr>
            <p:spPr>
              <a:xfrm>
                <a:off x="1008738"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自尊</a:t>
                </a:r>
              </a:p>
            </p:txBody>
          </p:sp>
          <p:sp>
            <p:nvSpPr>
              <p:cNvPr id="66" name="文本框 65">
                <a:extLst>
                  <a:ext uri="{FF2B5EF4-FFF2-40B4-BE49-F238E27FC236}">
                    <a16:creationId xmlns:a16="http://schemas.microsoft.com/office/drawing/2014/main" id="{9D3E97E4-A21E-4EDD-A174-0C14BD2FCF01}"/>
                  </a:ext>
                </a:extLst>
              </p:cNvPr>
              <p:cNvSpPr txBox="1"/>
              <p:nvPr/>
            </p:nvSpPr>
            <p:spPr>
              <a:xfrm>
                <a:off x="1549532"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致知</a:t>
                </a:r>
              </a:p>
            </p:txBody>
          </p:sp>
          <p:sp>
            <p:nvSpPr>
              <p:cNvPr id="67" name="文本框 66">
                <a:extLst>
                  <a:ext uri="{FF2B5EF4-FFF2-40B4-BE49-F238E27FC236}">
                    <a16:creationId xmlns:a16="http://schemas.microsoft.com/office/drawing/2014/main" id="{D6D8F59A-DA5E-47C2-9512-F005EE0C9515}"/>
                  </a:ext>
                </a:extLst>
              </p:cNvPr>
              <p:cNvSpPr txBox="1"/>
              <p:nvPr/>
            </p:nvSpPr>
            <p:spPr>
              <a:xfrm>
                <a:off x="2599314"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力行</a:t>
                </a:r>
              </a:p>
            </p:txBody>
          </p:sp>
          <p:sp>
            <p:nvSpPr>
              <p:cNvPr id="68" name="文本框 67">
                <a:extLst>
                  <a:ext uri="{FF2B5EF4-FFF2-40B4-BE49-F238E27FC236}">
                    <a16:creationId xmlns:a16="http://schemas.microsoft.com/office/drawing/2014/main" id="{8D2FB235-8D82-4562-B6F9-3249D60BFFC8}"/>
                  </a:ext>
                </a:extLst>
              </p:cNvPr>
              <p:cNvSpPr txBox="1"/>
              <p:nvPr/>
            </p:nvSpPr>
            <p:spPr>
              <a:xfrm>
                <a:off x="2090326" y="6141798"/>
                <a:ext cx="563664"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正义</a:t>
                </a:r>
              </a:p>
            </p:txBody>
          </p:sp>
          <p:sp>
            <p:nvSpPr>
              <p:cNvPr id="69" name="椭圆 68">
                <a:extLst>
                  <a:ext uri="{FF2B5EF4-FFF2-40B4-BE49-F238E27FC236}">
                    <a16:creationId xmlns:a16="http://schemas.microsoft.com/office/drawing/2014/main" id="{1E876C7D-2D02-4AB4-836E-B901A70B59D5}"/>
                  </a:ext>
                </a:extLst>
              </p:cNvPr>
              <p:cNvSpPr/>
              <p:nvPr/>
            </p:nvSpPr>
            <p:spPr>
              <a:xfrm>
                <a:off x="1530504"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70" name="椭圆 69">
                <a:extLst>
                  <a:ext uri="{FF2B5EF4-FFF2-40B4-BE49-F238E27FC236}">
                    <a16:creationId xmlns:a16="http://schemas.microsoft.com/office/drawing/2014/main" id="{BFE49D1E-DE62-49F0-98D4-483DC84A219E}"/>
                  </a:ext>
                </a:extLst>
              </p:cNvPr>
              <p:cNvSpPr/>
              <p:nvPr/>
            </p:nvSpPr>
            <p:spPr>
              <a:xfrm>
                <a:off x="2077854"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71" name="椭圆 70">
                <a:extLst>
                  <a:ext uri="{FF2B5EF4-FFF2-40B4-BE49-F238E27FC236}">
                    <a16:creationId xmlns:a16="http://schemas.microsoft.com/office/drawing/2014/main" id="{3FA111B0-ED90-49E4-89E4-240106F6C40B}"/>
                  </a:ext>
                </a:extLst>
              </p:cNvPr>
              <p:cNvSpPr/>
              <p:nvPr/>
            </p:nvSpPr>
            <p:spPr>
              <a:xfrm>
                <a:off x="2625203"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grpSp>
        <p:grpSp>
          <p:nvGrpSpPr>
            <p:cNvPr id="51" name="组合 50">
              <a:extLst>
                <a:ext uri="{FF2B5EF4-FFF2-40B4-BE49-F238E27FC236}">
                  <a16:creationId xmlns:a16="http://schemas.microsoft.com/office/drawing/2014/main" id="{2ECEF936-165A-44E8-B9C2-040EF477BE47}"/>
                </a:ext>
              </a:extLst>
            </p:cNvPr>
            <p:cNvGrpSpPr/>
            <p:nvPr/>
          </p:nvGrpSpPr>
          <p:grpSpPr>
            <a:xfrm>
              <a:off x="9035698" y="6117645"/>
              <a:ext cx="2191985" cy="307777"/>
              <a:chOff x="1002799" y="6523265"/>
              <a:chExt cx="2191985" cy="307777"/>
            </a:xfrm>
          </p:grpSpPr>
          <p:sp>
            <p:nvSpPr>
              <p:cNvPr id="58" name="文本框 57">
                <a:extLst>
                  <a:ext uri="{FF2B5EF4-FFF2-40B4-BE49-F238E27FC236}">
                    <a16:creationId xmlns:a16="http://schemas.microsoft.com/office/drawing/2014/main" id="{7EE3445D-073F-4653-A64D-5776DCFF3F56}"/>
                  </a:ext>
                </a:extLst>
              </p:cNvPr>
              <p:cNvSpPr txBox="1"/>
              <p:nvPr/>
            </p:nvSpPr>
            <p:spPr>
              <a:xfrm>
                <a:off x="2599314" y="6523265"/>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勤勉</a:t>
                </a:r>
              </a:p>
            </p:txBody>
          </p:sp>
          <p:sp>
            <p:nvSpPr>
              <p:cNvPr id="59" name="文本框 58">
                <a:extLst>
                  <a:ext uri="{FF2B5EF4-FFF2-40B4-BE49-F238E27FC236}">
                    <a16:creationId xmlns:a16="http://schemas.microsoft.com/office/drawing/2014/main" id="{2AF83097-BF69-432C-8CC9-A3C80A08FCFF}"/>
                  </a:ext>
                </a:extLst>
              </p:cNvPr>
              <p:cNvSpPr txBox="1"/>
              <p:nvPr/>
            </p:nvSpPr>
            <p:spPr>
              <a:xfrm>
                <a:off x="1002799" y="6523265"/>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高远</a:t>
                </a:r>
              </a:p>
            </p:txBody>
          </p:sp>
          <p:sp>
            <p:nvSpPr>
              <p:cNvPr id="60" name="文本框 59">
                <a:extLst>
                  <a:ext uri="{FF2B5EF4-FFF2-40B4-BE49-F238E27FC236}">
                    <a16:creationId xmlns:a16="http://schemas.microsoft.com/office/drawing/2014/main" id="{4314018C-914A-4E14-AE3F-7D06087CB29F}"/>
                  </a:ext>
                </a:extLst>
              </p:cNvPr>
              <p:cNvSpPr txBox="1"/>
              <p:nvPr/>
            </p:nvSpPr>
            <p:spPr>
              <a:xfrm>
                <a:off x="1484911" y="6523265"/>
                <a:ext cx="67056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务实</a:t>
                </a:r>
              </a:p>
            </p:txBody>
          </p:sp>
          <p:sp>
            <p:nvSpPr>
              <p:cNvPr id="61" name="文本框 60">
                <a:extLst>
                  <a:ext uri="{FF2B5EF4-FFF2-40B4-BE49-F238E27FC236}">
                    <a16:creationId xmlns:a16="http://schemas.microsoft.com/office/drawing/2014/main" id="{1CDADBC0-FCE4-4767-93D8-A7D24703E7BC}"/>
                  </a:ext>
                </a:extLst>
              </p:cNvPr>
              <p:cNvSpPr txBox="1"/>
              <p:nvPr/>
            </p:nvSpPr>
            <p:spPr>
              <a:xfrm>
                <a:off x="2042113" y="6523265"/>
                <a:ext cx="67056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卓越</a:t>
                </a:r>
              </a:p>
            </p:txBody>
          </p:sp>
          <p:sp>
            <p:nvSpPr>
              <p:cNvPr id="62" name="椭圆 61">
                <a:extLst>
                  <a:ext uri="{FF2B5EF4-FFF2-40B4-BE49-F238E27FC236}">
                    <a16:creationId xmlns:a16="http://schemas.microsoft.com/office/drawing/2014/main" id="{56AB4C46-CF04-424E-BFA1-C50BAB5DEB8B}"/>
                  </a:ext>
                </a:extLst>
              </p:cNvPr>
              <p:cNvSpPr/>
              <p:nvPr/>
            </p:nvSpPr>
            <p:spPr>
              <a:xfrm rot="5212590">
                <a:off x="1531716"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3AB48B5E-16FF-4468-A8BA-9FBF2E9EED7E}"/>
                  </a:ext>
                </a:extLst>
              </p:cNvPr>
              <p:cNvSpPr/>
              <p:nvPr/>
            </p:nvSpPr>
            <p:spPr>
              <a:xfrm rot="5212590">
                <a:off x="2079065"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7FBF1521-66F5-4716-99CB-91EB707D97E6}"/>
                  </a:ext>
                </a:extLst>
              </p:cNvPr>
              <p:cNvSpPr/>
              <p:nvPr/>
            </p:nvSpPr>
            <p:spPr>
              <a:xfrm rot="5212590">
                <a:off x="2626414"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a:extLst>
                <a:ext uri="{FF2B5EF4-FFF2-40B4-BE49-F238E27FC236}">
                  <a16:creationId xmlns:a16="http://schemas.microsoft.com/office/drawing/2014/main" id="{DC1E9D8F-850C-4CEF-A521-F2DED731CC4D}"/>
                </a:ext>
              </a:extLst>
            </p:cNvPr>
            <p:cNvGrpSpPr/>
            <p:nvPr/>
          </p:nvGrpSpPr>
          <p:grpSpPr>
            <a:xfrm>
              <a:off x="970452" y="6051632"/>
              <a:ext cx="197236" cy="174349"/>
              <a:chOff x="970452" y="6051632"/>
              <a:chExt cx="197236" cy="174349"/>
            </a:xfrm>
          </p:grpSpPr>
          <p:sp>
            <p:nvSpPr>
              <p:cNvPr id="56" name="椭圆 55">
                <a:extLst>
                  <a:ext uri="{FF2B5EF4-FFF2-40B4-BE49-F238E27FC236}">
                    <a16:creationId xmlns:a16="http://schemas.microsoft.com/office/drawing/2014/main" id="{1CB85E58-CA03-4E83-A793-0AC6C8CD7974}"/>
                  </a:ext>
                </a:extLst>
              </p:cNvPr>
              <p:cNvSpPr/>
              <p:nvPr/>
            </p:nvSpPr>
            <p:spPr>
              <a:xfrm>
                <a:off x="970452" y="6070569"/>
                <a:ext cx="155414" cy="155412"/>
              </a:xfrm>
              <a:prstGeom prst="ellipse">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D52B1962-4AE1-4F2C-8AE8-DC935AC16799}"/>
                  </a:ext>
                </a:extLst>
              </p:cNvPr>
              <p:cNvSpPr/>
              <p:nvPr/>
            </p:nvSpPr>
            <p:spPr>
              <a:xfrm>
                <a:off x="1012277" y="6051632"/>
                <a:ext cx="155411" cy="1554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a:extLst>
                <a:ext uri="{FF2B5EF4-FFF2-40B4-BE49-F238E27FC236}">
                  <a16:creationId xmlns:a16="http://schemas.microsoft.com/office/drawing/2014/main" id="{046430B9-35B0-400A-8638-973C20273700}"/>
                </a:ext>
              </a:extLst>
            </p:cNvPr>
            <p:cNvGrpSpPr/>
            <p:nvPr/>
          </p:nvGrpSpPr>
          <p:grpSpPr>
            <a:xfrm flipH="1">
              <a:off x="11120052" y="6051632"/>
              <a:ext cx="197236" cy="174349"/>
              <a:chOff x="970452" y="6051632"/>
              <a:chExt cx="197236" cy="174349"/>
            </a:xfrm>
          </p:grpSpPr>
          <p:sp>
            <p:nvSpPr>
              <p:cNvPr id="54" name="椭圆 53">
                <a:extLst>
                  <a:ext uri="{FF2B5EF4-FFF2-40B4-BE49-F238E27FC236}">
                    <a16:creationId xmlns:a16="http://schemas.microsoft.com/office/drawing/2014/main" id="{C76C5FBD-3F36-4B20-B638-2148538E491D}"/>
                  </a:ext>
                </a:extLst>
              </p:cNvPr>
              <p:cNvSpPr/>
              <p:nvPr/>
            </p:nvSpPr>
            <p:spPr>
              <a:xfrm>
                <a:off x="970452" y="6070569"/>
                <a:ext cx="155414" cy="155412"/>
              </a:xfrm>
              <a:prstGeom prst="ellipse">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165BBE1E-EA3F-4CDE-8272-205C3442C5A9}"/>
                  </a:ext>
                </a:extLst>
              </p:cNvPr>
              <p:cNvSpPr/>
              <p:nvPr/>
            </p:nvSpPr>
            <p:spPr>
              <a:xfrm>
                <a:off x="1012277" y="6051632"/>
                <a:ext cx="155411" cy="1554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72" name="直接连接符 71">
            <a:extLst>
              <a:ext uri="{FF2B5EF4-FFF2-40B4-BE49-F238E27FC236}">
                <a16:creationId xmlns:a16="http://schemas.microsoft.com/office/drawing/2014/main" id="{3ADEB9C7-9A74-4ED1-8591-B08DECDEEDC7}"/>
              </a:ext>
            </a:extLst>
          </p:cNvPr>
          <p:cNvCxnSpPr>
            <a:cxnSpLocks/>
          </p:cNvCxnSpPr>
          <p:nvPr userDrawn="1"/>
        </p:nvCxnSpPr>
        <p:spPr>
          <a:xfrm>
            <a:off x="874713" y="981075"/>
            <a:ext cx="10442574"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73" name="图片 72">
            <a:extLst>
              <a:ext uri="{FF2B5EF4-FFF2-40B4-BE49-F238E27FC236}">
                <a16:creationId xmlns:a16="http://schemas.microsoft.com/office/drawing/2014/main" id="{09F706CD-9233-4D72-A9AC-4EEFB87F5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5201" y="120761"/>
            <a:ext cx="882087" cy="782117"/>
          </a:xfrm>
          <a:prstGeom prst="rect">
            <a:avLst/>
          </a:prstGeom>
        </p:spPr>
      </p:pic>
      <p:pic>
        <p:nvPicPr>
          <p:cNvPr id="28" name="图形 27">
            <a:extLst>
              <a:ext uri="{FF2B5EF4-FFF2-40B4-BE49-F238E27FC236}">
                <a16:creationId xmlns:a16="http://schemas.microsoft.com/office/drawing/2014/main" id="{8EA40E53-DDA0-4D96-A03B-D1A82EADCC1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425" y="120761"/>
            <a:ext cx="1124496" cy="885431"/>
          </a:xfrm>
          <a:prstGeom prst="rect">
            <a:avLst/>
          </a:prstGeom>
        </p:spPr>
      </p:pic>
      <p:sp>
        <p:nvSpPr>
          <p:cNvPr id="29" name="标题 28">
            <a:extLst>
              <a:ext uri="{FF2B5EF4-FFF2-40B4-BE49-F238E27FC236}">
                <a16:creationId xmlns:a16="http://schemas.microsoft.com/office/drawing/2014/main" id="{C2954DF8-EDC5-40B9-A8DD-6AC237FFD0A4}"/>
              </a:ext>
            </a:extLst>
          </p:cNvPr>
          <p:cNvSpPr>
            <a:spLocks noGrp="1"/>
          </p:cNvSpPr>
          <p:nvPr>
            <p:ph type="title"/>
          </p:nvPr>
        </p:nvSpPr>
        <p:spPr>
          <a:xfrm>
            <a:off x="1460499" y="454827"/>
            <a:ext cx="9902825" cy="596253"/>
          </a:xfrm>
          <a:prstGeom prst="rect">
            <a:avLst/>
          </a:prstGeom>
          <a:noFill/>
        </p:spPr>
        <p:txBody>
          <a:bodyPr wrap="square" rtlCol="0">
            <a:spAutoFit/>
          </a:bodyPr>
          <a:lstStyle>
            <a:lvl1pPr>
              <a:def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marL="0" lvl="0"/>
            <a:endParaRPr lang="zh-CN" altLang="en-US" dirty="0"/>
          </a:p>
        </p:txBody>
      </p:sp>
      <p:sp>
        <p:nvSpPr>
          <p:cNvPr id="30" name="矩形 29">
            <a:extLst>
              <a:ext uri="{FF2B5EF4-FFF2-40B4-BE49-F238E27FC236}">
                <a16:creationId xmlns:a16="http://schemas.microsoft.com/office/drawing/2014/main" id="{B3182EDD-642C-4C43-A663-7E8EE2655641}"/>
              </a:ext>
            </a:extLst>
          </p:cNvPr>
          <p:cNvSpPr/>
          <p:nvPr userDrawn="1"/>
        </p:nvSpPr>
        <p:spPr>
          <a:xfrm>
            <a:off x="880728" y="1161954"/>
            <a:ext cx="2569120" cy="47149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a:extLst>
              <a:ext uri="{FF2B5EF4-FFF2-40B4-BE49-F238E27FC236}">
                <a16:creationId xmlns:a16="http://schemas.microsoft.com/office/drawing/2014/main" id="{DFB8BF48-DE50-4CB1-B033-3DC5E7FCABF3}"/>
              </a:ext>
            </a:extLst>
          </p:cNvPr>
          <p:cNvSpPr/>
          <p:nvPr userDrawn="1"/>
        </p:nvSpPr>
        <p:spPr>
          <a:xfrm>
            <a:off x="1271159" y="1034301"/>
            <a:ext cx="2381535" cy="4292221"/>
          </a:xfrm>
          <a:custGeom>
            <a:avLst/>
            <a:gdLst>
              <a:gd name="connsiteX0" fmla="*/ 0 w 2381535"/>
              <a:gd name="connsiteY0" fmla="*/ 136478 h 4292221"/>
              <a:gd name="connsiteX1" fmla="*/ 0 w 2381535"/>
              <a:gd name="connsiteY1" fmla="*/ 0 h 4292221"/>
              <a:gd name="connsiteX2" fmla="*/ 2381535 w 2381535"/>
              <a:gd name="connsiteY2" fmla="*/ 0 h 4292221"/>
              <a:gd name="connsiteX3" fmla="*/ 2381535 w 2381535"/>
              <a:gd name="connsiteY3" fmla="*/ 4292221 h 4292221"/>
              <a:gd name="connsiteX4" fmla="*/ 2176818 w 2381535"/>
              <a:gd name="connsiteY4" fmla="*/ 4292221 h 4292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535" h="4292221">
                <a:moveTo>
                  <a:pt x="0" y="136478"/>
                </a:moveTo>
                <a:lnTo>
                  <a:pt x="0" y="0"/>
                </a:lnTo>
                <a:lnTo>
                  <a:pt x="2381535" y="0"/>
                </a:lnTo>
                <a:lnTo>
                  <a:pt x="2381535" y="4292221"/>
                </a:lnTo>
                <a:lnTo>
                  <a:pt x="2176818" y="4292221"/>
                </a:lnTo>
              </a:path>
            </a:pathLst>
          </a:cu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7CB2319A-EE4F-441A-AC14-E42E7897C9A8}"/>
              </a:ext>
            </a:extLst>
          </p:cNvPr>
          <p:cNvSpPr/>
          <p:nvPr/>
        </p:nvSpPr>
        <p:spPr>
          <a:xfrm rot="1801136">
            <a:off x="4124903" y="1620437"/>
            <a:ext cx="1707828" cy="1707828"/>
          </a:xfrm>
          <a:prstGeom prst="ellipse">
            <a:avLst/>
          </a:prstGeom>
          <a:gradFill>
            <a:gsLst>
              <a:gs pos="0">
                <a:schemeClr val="accent5">
                  <a:lumMod val="20000"/>
                  <a:lumOff val="80000"/>
                </a:schemeClr>
              </a:gs>
              <a:gs pos="75000">
                <a:schemeClr val="accent5"/>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E70F921A-0129-4184-884A-7F401327EA25}"/>
              </a:ext>
            </a:extLst>
          </p:cNvPr>
          <p:cNvSpPr/>
          <p:nvPr/>
        </p:nvSpPr>
        <p:spPr>
          <a:xfrm rot="1801136">
            <a:off x="9107658" y="1620437"/>
            <a:ext cx="1707828" cy="1707828"/>
          </a:xfrm>
          <a:prstGeom prst="ellipse">
            <a:avLst/>
          </a:prstGeom>
          <a:gradFill>
            <a:gsLst>
              <a:gs pos="0">
                <a:schemeClr val="accent5">
                  <a:lumMod val="20000"/>
                  <a:lumOff val="80000"/>
                </a:schemeClr>
              </a:gs>
              <a:gs pos="75000">
                <a:schemeClr val="accent5"/>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7BE390D7-2E08-453D-900E-276A1A19EE77}"/>
              </a:ext>
            </a:extLst>
          </p:cNvPr>
          <p:cNvSpPr/>
          <p:nvPr userDrawn="1"/>
        </p:nvSpPr>
        <p:spPr>
          <a:xfrm rot="1801136">
            <a:off x="6616280" y="1620437"/>
            <a:ext cx="1707828" cy="1707828"/>
          </a:xfrm>
          <a:prstGeom prst="ellipse">
            <a:avLst/>
          </a:prstGeom>
          <a:gradFill>
            <a:gsLst>
              <a:gs pos="0">
                <a:schemeClr val="accent5">
                  <a:lumMod val="20000"/>
                  <a:lumOff val="80000"/>
                </a:schemeClr>
              </a:gs>
              <a:gs pos="75000">
                <a:schemeClr val="accent5"/>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A4BA9E93-DB60-493E-BB6D-3AB17DBD9196}"/>
              </a:ext>
            </a:extLst>
          </p:cNvPr>
          <p:cNvSpPr/>
          <p:nvPr userDrawn="1"/>
        </p:nvSpPr>
        <p:spPr>
          <a:xfrm>
            <a:off x="906070" y="2148013"/>
            <a:ext cx="2561973" cy="2561973"/>
          </a:xfrm>
          <a:prstGeom prst="ellipse">
            <a:avLst/>
          </a:prstGeom>
          <a:solidFill>
            <a:schemeClr val="bg1"/>
          </a:solidFill>
          <a:ln>
            <a:noFill/>
          </a:ln>
          <a:effectLst>
            <a:outerShdw blurRad="190500" sx="101000" sy="101000" algn="ctr" rotWithShape="0">
              <a:schemeClr val="accent5">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图片占位符 77">
            <a:extLst>
              <a:ext uri="{FF2B5EF4-FFF2-40B4-BE49-F238E27FC236}">
                <a16:creationId xmlns:a16="http://schemas.microsoft.com/office/drawing/2014/main" id="{28DAFBA7-1B22-4737-9AB8-343E85BC7A57}"/>
              </a:ext>
            </a:extLst>
          </p:cNvPr>
          <p:cNvSpPr>
            <a:spLocks noGrp="1"/>
          </p:cNvSpPr>
          <p:nvPr userDrawn="1">
            <p:ph type="pic" sz="quarter" idx="11"/>
          </p:nvPr>
        </p:nvSpPr>
        <p:spPr>
          <a:xfrm>
            <a:off x="924264" y="2166207"/>
            <a:ext cx="2525584" cy="2525584"/>
          </a:xfrm>
          <a:prstGeom prst="ellipse">
            <a:avLst/>
          </a:prstGeom>
          <a:solidFill>
            <a:schemeClr val="accent5">
              <a:lumMod val="20000"/>
              <a:lumOff val="80000"/>
              <a:alpha val="50000"/>
            </a:schemeClr>
          </a:solidFill>
        </p:spPr>
        <p:txBody>
          <a:bodyPr/>
          <a:lstStyle/>
          <a:p>
            <a:endParaRPr lang="zh-CN" altLang="en-US"/>
          </a:p>
        </p:txBody>
      </p:sp>
      <p:sp>
        <p:nvSpPr>
          <p:cNvPr id="79" name="图片占位符 78">
            <a:extLst>
              <a:ext uri="{FF2B5EF4-FFF2-40B4-BE49-F238E27FC236}">
                <a16:creationId xmlns:a16="http://schemas.microsoft.com/office/drawing/2014/main" id="{3DC658F4-C570-489E-BF6D-BA4F172049B6}"/>
              </a:ext>
            </a:extLst>
          </p:cNvPr>
          <p:cNvSpPr>
            <a:spLocks noGrp="1"/>
          </p:cNvSpPr>
          <p:nvPr userDrawn="1">
            <p:ph type="pic" sz="quarter" idx="12"/>
          </p:nvPr>
        </p:nvSpPr>
        <p:spPr>
          <a:xfrm>
            <a:off x="4157385" y="1653578"/>
            <a:ext cx="1641546" cy="1641546"/>
          </a:xfrm>
          <a:prstGeom prst="ellipse">
            <a:avLst/>
          </a:prstGeom>
          <a:solidFill>
            <a:schemeClr val="accent5">
              <a:lumMod val="20000"/>
              <a:lumOff val="80000"/>
              <a:alpha val="50000"/>
            </a:schemeClr>
          </a:solidFill>
        </p:spPr>
        <p:txBody>
          <a:bodyPr/>
          <a:lstStyle/>
          <a:p>
            <a:endParaRPr lang="zh-CN" altLang="en-US"/>
          </a:p>
        </p:txBody>
      </p:sp>
      <p:sp>
        <p:nvSpPr>
          <p:cNvPr id="82" name="图片占位符 81">
            <a:extLst>
              <a:ext uri="{FF2B5EF4-FFF2-40B4-BE49-F238E27FC236}">
                <a16:creationId xmlns:a16="http://schemas.microsoft.com/office/drawing/2014/main" id="{CE0C73F2-8086-4560-82C5-B89658AD452B}"/>
              </a:ext>
            </a:extLst>
          </p:cNvPr>
          <p:cNvSpPr>
            <a:spLocks noGrp="1"/>
          </p:cNvSpPr>
          <p:nvPr userDrawn="1">
            <p:ph type="pic" sz="quarter" idx="13"/>
          </p:nvPr>
        </p:nvSpPr>
        <p:spPr>
          <a:xfrm>
            <a:off x="6648762" y="1653578"/>
            <a:ext cx="1641546" cy="1641546"/>
          </a:xfrm>
          <a:prstGeom prst="ellipse">
            <a:avLst/>
          </a:prstGeom>
          <a:solidFill>
            <a:schemeClr val="accent5">
              <a:lumMod val="20000"/>
              <a:lumOff val="80000"/>
              <a:alpha val="50000"/>
            </a:schemeClr>
          </a:solidFill>
        </p:spPr>
        <p:txBody>
          <a:bodyPr/>
          <a:lstStyle/>
          <a:p>
            <a:endParaRPr lang="zh-CN" altLang="en-US"/>
          </a:p>
        </p:txBody>
      </p:sp>
      <p:sp>
        <p:nvSpPr>
          <p:cNvPr id="84" name="图片占位符 83">
            <a:extLst>
              <a:ext uri="{FF2B5EF4-FFF2-40B4-BE49-F238E27FC236}">
                <a16:creationId xmlns:a16="http://schemas.microsoft.com/office/drawing/2014/main" id="{64D0C7DD-E7B9-40D2-A5AC-EDD556EAA8DD}"/>
              </a:ext>
            </a:extLst>
          </p:cNvPr>
          <p:cNvSpPr>
            <a:spLocks noGrp="1"/>
          </p:cNvSpPr>
          <p:nvPr>
            <p:ph type="pic" sz="quarter" idx="14"/>
          </p:nvPr>
        </p:nvSpPr>
        <p:spPr>
          <a:xfrm>
            <a:off x="9140140" y="1653578"/>
            <a:ext cx="1641546" cy="1641546"/>
          </a:xfrm>
          <a:prstGeom prst="ellipse">
            <a:avLst/>
          </a:prstGeom>
          <a:solidFill>
            <a:schemeClr val="accent5">
              <a:lumMod val="20000"/>
              <a:lumOff val="80000"/>
              <a:alpha val="50000"/>
            </a:schemeClr>
          </a:solidFill>
        </p:spPr>
        <p:txBody>
          <a:bodyPr/>
          <a:lstStyle/>
          <a:p>
            <a:endParaRPr lang="zh-CN" altLang="en-US"/>
          </a:p>
        </p:txBody>
      </p:sp>
    </p:spTree>
    <p:extLst>
      <p:ext uri="{BB962C8B-B14F-4D97-AF65-F5344CB8AC3E}">
        <p14:creationId xmlns:p14="http://schemas.microsoft.com/office/powerpoint/2010/main" val="2981727241"/>
      </p:ext>
    </p:extLst>
  </p:cSld>
  <p:clrMapOvr>
    <a:masterClrMapping/>
  </p:clrMapOvr>
  <p:transition spd="slow">
    <p:wip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589" userDrawn="1">
          <p15:clr>
            <a:srgbClr val="FBAE40"/>
          </p15:clr>
        </p15:guide>
        <p15:guide id="4" orient="horz" pos="370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样机页-01">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20C5FECF-7B03-4702-A445-7BC0A28E1996}"/>
              </a:ext>
            </a:extLst>
          </p:cNvPr>
          <p:cNvSpPr/>
          <p:nvPr userDrawn="1"/>
        </p:nvSpPr>
        <p:spPr>
          <a:xfrm rot="16200000" flipH="1" flipV="1">
            <a:off x="2834069" y="1254364"/>
            <a:ext cx="1124496" cy="6456520"/>
          </a:xfrm>
          <a:prstGeom prst="rect">
            <a:avLst/>
          </a:prstGeom>
          <a:noFill/>
          <a:ln w="19050">
            <a:gradFill>
              <a:gsLst>
                <a:gs pos="0">
                  <a:schemeClr val="accent5"/>
                </a:gs>
                <a:gs pos="100000">
                  <a:schemeClr val="accent5">
                    <a:alpha val="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CD8A3074-F7F4-4742-A9BE-F3DE5C993D3D}"/>
              </a:ext>
            </a:extLst>
          </p:cNvPr>
          <p:cNvSpPr/>
          <p:nvPr userDrawn="1"/>
        </p:nvSpPr>
        <p:spPr>
          <a:xfrm rot="16200000" flipH="1">
            <a:off x="5384606" y="-1895342"/>
            <a:ext cx="1422788" cy="12192000"/>
          </a:xfrm>
          <a:prstGeom prst="rect">
            <a:avLst/>
          </a:prstGeom>
          <a:gradFill>
            <a:gsLst>
              <a:gs pos="0">
                <a:schemeClr val="accent5"/>
              </a:gs>
              <a:gs pos="100000">
                <a:schemeClr val="accent5">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F0602F20-B292-4E32-99BF-BABAA05DF7F3}"/>
              </a:ext>
            </a:extLst>
          </p:cNvPr>
          <p:cNvSpPr/>
          <p:nvPr userDrawn="1"/>
        </p:nvSpPr>
        <p:spPr>
          <a:xfrm rot="16200000">
            <a:off x="8233435" y="718258"/>
            <a:ext cx="1124496" cy="6456520"/>
          </a:xfrm>
          <a:prstGeom prst="rect">
            <a:avLst/>
          </a:prstGeom>
          <a:noFill/>
          <a:ln w="19050">
            <a:gradFill>
              <a:gsLst>
                <a:gs pos="0">
                  <a:schemeClr val="accent5"/>
                </a:gs>
                <a:gs pos="100000">
                  <a:schemeClr val="accent5">
                    <a:alpha val="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3662A77F-7CA0-4AB7-9B0F-F7A14B2B3F1C}"/>
              </a:ext>
            </a:extLst>
          </p:cNvPr>
          <p:cNvSpPr/>
          <p:nvPr userDrawn="1"/>
        </p:nvSpPr>
        <p:spPr>
          <a:xfrm rot="5400000">
            <a:off x="5384606" y="-1896734"/>
            <a:ext cx="1422788" cy="12192000"/>
          </a:xfrm>
          <a:prstGeom prst="rect">
            <a:avLst/>
          </a:prstGeom>
          <a:gradFill>
            <a:gsLst>
              <a:gs pos="0">
                <a:schemeClr val="accent5"/>
              </a:gs>
              <a:gs pos="100000">
                <a:schemeClr val="accent5">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形 6">
            <a:extLst>
              <a:ext uri="{FF2B5EF4-FFF2-40B4-BE49-F238E27FC236}">
                <a16:creationId xmlns:a16="http://schemas.microsoft.com/office/drawing/2014/main" id="{F5F56B2D-8229-4FDF-B5F9-CAC68668482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3425" y="120761"/>
            <a:ext cx="1124496" cy="885431"/>
          </a:xfrm>
          <a:prstGeom prst="rect">
            <a:avLst/>
          </a:prstGeom>
        </p:spPr>
      </p:pic>
      <p:cxnSp>
        <p:nvCxnSpPr>
          <p:cNvPr id="89" name="直接连接符 88">
            <a:extLst>
              <a:ext uri="{FF2B5EF4-FFF2-40B4-BE49-F238E27FC236}">
                <a16:creationId xmlns:a16="http://schemas.microsoft.com/office/drawing/2014/main" id="{8CDF9336-D766-4C27-A042-E23157D56287}"/>
              </a:ext>
            </a:extLst>
          </p:cNvPr>
          <p:cNvCxnSpPr>
            <a:cxnSpLocks/>
          </p:cNvCxnSpPr>
          <p:nvPr userDrawn="1"/>
        </p:nvCxnSpPr>
        <p:spPr>
          <a:xfrm>
            <a:off x="874713" y="981075"/>
            <a:ext cx="10442574"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90" name="图片 89">
            <a:extLst>
              <a:ext uri="{FF2B5EF4-FFF2-40B4-BE49-F238E27FC236}">
                <a16:creationId xmlns:a16="http://schemas.microsoft.com/office/drawing/2014/main" id="{16544A1A-82C5-42DC-B991-FA6C0A108E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5201" y="120761"/>
            <a:ext cx="882087" cy="782117"/>
          </a:xfrm>
          <a:prstGeom prst="rect">
            <a:avLst/>
          </a:prstGeom>
        </p:spPr>
      </p:pic>
      <p:grpSp>
        <p:nvGrpSpPr>
          <p:cNvPr id="91" name="组合 90">
            <a:extLst>
              <a:ext uri="{FF2B5EF4-FFF2-40B4-BE49-F238E27FC236}">
                <a16:creationId xmlns:a16="http://schemas.microsoft.com/office/drawing/2014/main" id="{9FAC16E8-056B-4288-922D-C39D9C304573}"/>
              </a:ext>
            </a:extLst>
          </p:cNvPr>
          <p:cNvGrpSpPr/>
          <p:nvPr userDrawn="1"/>
        </p:nvGrpSpPr>
        <p:grpSpPr>
          <a:xfrm>
            <a:off x="970452" y="6051632"/>
            <a:ext cx="10346836" cy="397943"/>
            <a:chOff x="970452" y="6051632"/>
            <a:chExt cx="10346836" cy="397943"/>
          </a:xfrm>
        </p:grpSpPr>
        <p:cxnSp>
          <p:nvCxnSpPr>
            <p:cNvPr id="92" name="直接连接符 91">
              <a:extLst>
                <a:ext uri="{FF2B5EF4-FFF2-40B4-BE49-F238E27FC236}">
                  <a16:creationId xmlns:a16="http://schemas.microsoft.com/office/drawing/2014/main" id="{B6526673-605E-4A37-B13A-6F2658278945}"/>
                </a:ext>
              </a:extLst>
            </p:cNvPr>
            <p:cNvCxnSpPr/>
            <p:nvPr/>
          </p:nvCxnSpPr>
          <p:spPr>
            <a:xfrm>
              <a:off x="3134530" y="6295686"/>
              <a:ext cx="592294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93" name="组合 92">
              <a:extLst>
                <a:ext uri="{FF2B5EF4-FFF2-40B4-BE49-F238E27FC236}">
                  <a16:creationId xmlns:a16="http://schemas.microsoft.com/office/drawing/2014/main" id="{2A013CDB-8218-4F4C-896F-E4E023BEC432}"/>
                </a:ext>
              </a:extLst>
            </p:cNvPr>
            <p:cNvGrpSpPr/>
            <p:nvPr/>
          </p:nvGrpSpPr>
          <p:grpSpPr>
            <a:xfrm>
              <a:off x="1008738" y="6141798"/>
              <a:ext cx="2186046" cy="307777"/>
              <a:chOff x="1008738" y="6141798"/>
              <a:chExt cx="2186046" cy="307777"/>
            </a:xfrm>
          </p:grpSpPr>
          <p:sp>
            <p:nvSpPr>
              <p:cNvPr id="108" name="文本框 107">
                <a:extLst>
                  <a:ext uri="{FF2B5EF4-FFF2-40B4-BE49-F238E27FC236}">
                    <a16:creationId xmlns:a16="http://schemas.microsoft.com/office/drawing/2014/main" id="{1727978E-C250-444F-B28A-59FC5554D4F0}"/>
                  </a:ext>
                </a:extLst>
              </p:cNvPr>
              <p:cNvSpPr txBox="1"/>
              <p:nvPr/>
            </p:nvSpPr>
            <p:spPr>
              <a:xfrm>
                <a:off x="1008738"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自尊</a:t>
                </a:r>
              </a:p>
            </p:txBody>
          </p:sp>
          <p:sp>
            <p:nvSpPr>
              <p:cNvPr id="109" name="文本框 108">
                <a:extLst>
                  <a:ext uri="{FF2B5EF4-FFF2-40B4-BE49-F238E27FC236}">
                    <a16:creationId xmlns:a16="http://schemas.microsoft.com/office/drawing/2014/main" id="{5D595924-D329-44F2-806E-9D627A06B33B}"/>
                  </a:ext>
                </a:extLst>
              </p:cNvPr>
              <p:cNvSpPr txBox="1"/>
              <p:nvPr/>
            </p:nvSpPr>
            <p:spPr>
              <a:xfrm>
                <a:off x="1549532"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致知</a:t>
                </a:r>
              </a:p>
            </p:txBody>
          </p:sp>
          <p:sp>
            <p:nvSpPr>
              <p:cNvPr id="110" name="文本框 109">
                <a:extLst>
                  <a:ext uri="{FF2B5EF4-FFF2-40B4-BE49-F238E27FC236}">
                    <a16:creationId xmlns:a16="http://schemas.microsoft.com/office/drawing/2014/main" id="{AA7D2D9F-C89D-4119-9E46-C741BAB1E8BE}"/>
                  </a:ext>
                </a:extLst>
              </p:cNvPr>
              <p:cNvSpPr txBox="1"/>
              <p:nvPr/>
            </p:nvSpPr>
            <p:spPr>
              <a:xfrm>
                <a:off x="2599314"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力行</a:t>
                </a:r>
              </a:p>
            </p:txBody>
          </p:sp>
          <p:sp>
            <p:nvSpPr>
              <p:cNvPr id="111" name="文本框 110">
                <a:extLst>
                  <a:ext uri="{FF2B5EF4-FFF2-40B4-BE49-F238E27FC236}">
                    <a16:creationId xmlns:a16="http://schemas.microsoft.com/office/drawing/2014/main" id="{4E26724A-184D-4EAE-BCB3-01FEBEE2527F}"/>
                  </a:ext>
                </a:extLst>
              </p:cNvPr>
              <p:cNvSpPr txBox="1"/>
              <p:nvPr/>
            </p:nvSpPr>
            <p:spPr>
              <a:xfrm>
                <a:off x="2090326" y="6141798"/>
                <a:ext cx="563664"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正义</a:t>
                </a:r>
              </a:p>
            </p:txBody>
          </p:sp>
          <p:sp>
            <p:nvSpPr>
              <p:cNvPr id="112" name="椭圆 111">
                <a:extLst>
                  <a:ext uri="{FF2B5EF4-FFF2-40B4-BE49-F238E27FC236}">
                    <a16:creationId xmlns:a16="http://schemas.microsoft.com/office/drawing/2014/main" id="{31FA9604-77E1-46FE-A25E-58B3BC409B2F}"/>
                  </a:ext>
                </a:extLst>
              </p:cNvPr>
              <p:cNvSpPr/>
              <p:nvPr/>
            </p:nvSpPr>
            <p:spPr>
              <a:xfrm>
                <a:off x="1530504"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113" name="椭圆 112">
                <a:extLst>
                  <a:ext uri="{FF2B5EF4-FFF2-40B4-BE49-F238E27FC236}">
                    <a16:creationId xmlns:a16="http://schemas.microsoft.com/office/drawing/2014/main" id="{DE8C86CF-8D9B-464E-9F01-964E0EDD9E0D}"/>
                  </a:ext>
                </a:extLst>
              </p:cNvPr>
              <p:cNvSpPr/>
              <p:nvPr/>
            </p:nvSpPr>
            <p:spPr>
              <a:xfrm>
                <a:off x="2077854"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114" name="椭圆 113">
                <a:extLst>
                  <a:ext uri="{FF2B5EF4-FFF2-40B4-BE49-F238E27FC236}">
                    <a16:creationId xmlns:a16="http://schemas.microsoft.com/office/drawing/2014/main" id="{A05817EA-A0AE-422B-AEAF-9953219648F1}"/>
                  </a:ext>
                </a:extLst>
              </p:cNvPr>
              <p:cNvSpPr/>
              <p:nvPr/>
            </p:nvSpPr>
            <p:spPr>
              <a:xfrm>
                <a:off x="2625203"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grpSp>
        <p:grpSp>
          <p:nvGrpSpPr>
            <p:cNvPr id="94" name="组合 93">
              <a:extLst>
                <a:ext uri="{FF2B5EF4-FFF2-40B4-BE49-F238E27FC236}">
                  <a16:creationId xmlns:a16="http://schemas.microsoft.com/office/drawing/2014/main" id="{AB196D7C-FAB2-412B-B80E-DB0B64CE3756}"/>
                </a:ext>
              </a:extLst>
            </p:cNvPr>
            <p:cNvGrpSpPr/>
            <p:nvPr/>
          </p:nvGrpSpPr>
          <p:grpSpPr>
            <a:xfrm>
              <a:off x="9035698" y="6117645"/>
              <a:ext cx="2191985" cy="307777"/>
              <a:chOff x="1002799" y="6523265"/>
              <a:chExt cx="2191985" cy="307777"/>
            </a:xfrm>
          </p:grpSpPr>
          <p:sp>
            <p:nvSpPr>
              <p:cNvPr id="101" name="文本框 100">
                <a:extLst>
                  <a:ext uri="{FF2B5EF4-FFF2-40B4-BE49-F238E27FC236}">
                    <a16:creationId xmlns:a16="http://schemas.microsoft.com/office/drawing/2014/main" id="{559A74C1-3CE4-4AB0-BF8B-7FB20D9022C1}"/>
                  </a:ext>
                </a:extLst>
              </p:cNvPr>
              <p:cNvSpPr txBox="1"/>
              <p:nvPr/>
            </p:nvSpPr>
            <p:spPr>
              <a:xfrm>
                <a:off x="2599314" y="6523265"/>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勤勉</a:t>
                </a:r>
              </a:p>
            </p:txBody>
          </p:sp>
          <p:sp>
            <p:nvSpPr>
              <p:cNvPr id="102" name="文本框 101">
                <a:extLst>
                  <a:ext uri="{FF2B5EF4-FFF2-40B4-BE49-F238E27FC236}">
                    <a16:creationId xmlns:a16="http://schemas.microsoft.com/office/drawing/2014/main" id="{595B4592-715E-405A-B724-829707AE725F}"/>
                  </a:ext>
                </a:extLst>
              </p:cNvPr>
              <p:cNvSpPr txBox="1"/>
              <p:nvPr/>
            </p:nvSpPr>
            <p:spPr>
              <a:xfrm>
                <a:off x="1002799" y="6523265"/>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高远</a:t>
                </a:r>
              </a:p>
            </p:txBody>
          </p:sp>
          <p:sp>
            <p:nvSpPr>
              <p:cNvPr id="103" name="文本框 102">
                <a:extLst>
                  <a:ext uri="{FF2B5EF4-FFF2-40B4-BE49-F238E27FC236}">
                    <a16:creationId xmlns:a16="http://schemas.microsoft.com/office/drawing/2014/main" id="{98061ADE-4CB7-4F63-8C37-F987580339ED}"/>
                  </a:ext>
                </a:extLst>
              </p:cNvPr>
              <p:cNvSpPr txBox="1"/>
              <p:nvPr/>
            </p:nvSpPr>
            <p:spPr>
              <a:xfrm>
                <a:off x="1484911" y="6523265"/>
                <a:ext cx="67056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务实</a:t>
                </a:r>
              </a:p>
            </p:txBody>
          </p:sp>
          <p:sp>
            <p:nvSpPr>
              <p:cNvPr id="104" name="文本框 103">
                <a:extLst>
                  <a:ext uri="{FF2B5EF4-FFF2-40B4-BE49-F238E27FC236}">
                    <a16:creationId xmlns:a16="http://schemas.microsoft.com/office/drawing/2014/main" id="{FBBFD20A-CAEB-4174-BA33-F0439298024E}"/>
                  </a:ext>
                </a:extLst>
              </p:cNvPr>
              <p:cNvSpPr txBox="1"/>
              <p:nvPr/>
            </p:nvSpPr>
            <p:spPr>
              <a:xfrm>
                <a:off x="2042113" y="6523265"/>
                <a:ext cx="67056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卓越</a:t>
                </a:r>
              </a:p>
            </p:txBody>
          </p:sp>
          <p:sp>
            <p:nvSpPr>
              <p:cNvPr id="105" name="椭圆 104">
                <a:extLst>
                  <a:ext uri="{FF2B5EF4-FFF2-40B4-BE49-F238E27FC236}">
                    <a16:creationId xmlns:a16="http://schemas.microsoft.com/office/drawing/2014/main" id="{D9363559-3C23-4A30-87A7-EE5024DFFA9F}"/>
                  </a:ext>
                </a:extLst>
              </p:cNvPr>
              <p:cNvSpPr/>
              <p:nvPr/>
            </p:nvSpPr>
            <p:spPr>
              <a:xfrm rot="5212590">
                <a:off x="1531716"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a:extLst>
                  <a:ext uri="{FF2B5EF4-FFF2-40B4-BE49-F238E27FC236}">
                    <a16:creationId xmlns:a16="http://schemas.microsoft.com/office/drawing/2014/main" id="{3F7D7BFE-AF90-42AA-8236-D24D8A6D610B}"/>
                  </a:ext>
                </a:extLst>
              </p:cNvPr>
              <p:cNvSpPr/>
              <p:nvPr/>
            </p:nvSpPr>
            <p:spPr>
              <a:xfrm rot="5212590">
                <a:off x="2079065"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a:extLst>
                  <a:ext uri="{FF2B5EF4-FFF2-40B4-BE49-F238E27FC236}">
                    <a16:creationId xmlns:a16="http://schemas.microsoft.com/office/drawing/2014/main" id="{9C89BC1A-9A51-4FB0-A17C-7FCC514DB891}"/>
                  </a:ext>
                </a:extLst>
              </p:cNvPr>
              <p:cNvSpPr/>
              <p:nvPr/>
            </p:nvSpPr>
            <p:spPr>
              <a:xfrm rot="5212590">
                <a:off x="2626414"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5" name="组合 94">
              <a:extLst>
                <a:ext uri="{FF2B5EF4-FFF2-40B4-BE49-F238E27FC236}">
                  <a16:creationId xmlns:a16="http://schemas.microsoft.com/office/drawing/2014/main" id="{40666EA4-EDD4-4D6F-B47E-53E70F4C3A4F}"/>
                </a:ext>
              </a:extLst>
            </p:cNvPr>
            <p:cNvGrpSpPr/>
            <p:nvPr/>
          </p:nvGrpSpPr>
          <p:grpSpPr>
            <a:xfrm>
              <a:off x="970452" y="6051632"/>
              <a:ext cx="197236" cy="174349"/>
              <a:chOff x="970452" y="6051632"/>
              <a:chExt cx="197236" cy="174349"/>
            </a:xfrm>
          </p:grpSpPr>
          <p:sp>
            <p:nvSpPr>
              <p:cNvPr id="99" name="椭圆 98">
                <a:extLst>
                  <a:ext uri="{FF2B5EF4-FFF2-40B4-BE49-F238E27FC236}">
                    <a16:creationId xmlns:a16="http://schemas.microsoft.com/office/drawing/2014/main" id="{C5792CA3-C573-49B0-98D3-10CC350CFB09}"/>
                  </a:ext>
                </a:extLst>
              </p:cNvPr>
              <p:cNvSpPr/>
              <p:nvPr/>
            </p:nvSpPr>
            <p:spPr>
              <a:xfrm>
                <a:off x="970452" y="6070569"/>
                <a:ext cx="155414" cy="155412"/>
              </a:xfrm>
              <a:prstGeom prst="ellipse">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a:extLst>
                  <a:ext uri="{FF2B5EF4-FFF2-40B4-BE49-F238E27FC236}">
                    <a16:creationId xmlns:a16="http://schemas.microsoft.com/office/drawing/2014/main" id="{759D4710-A3A3-42F9-AD4C-3E48AFCB0804}"/>
                  </a:ext>
                </a:extLst>
              </p:cNvPr>
              <p:cNvSpPr/>
              <p:nvPr/>
            </p:nvSpPr>
            <p:spPr>
              <a:xfrm>
                <a:off x="1012277" y="6051632"/>
                <a:ext cx="155411" cy="1554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6" name="组合 95">
              <a:extLst>
                <a:ext uri="{FF2B5EF4-FFF2-40B4-BE49-F238E27FC236}">
                  <a16:creationId xmlns:a16="http://schemas.microsoft.com/office/drawing/2014/main" id="{E1223469-154A-4E73-B53B-5AD25F889C80}"/>
                </a:ext>
              </a:extLst>
            </p:cNvPr>
            <p:cNvGrpSpPr/>
            <p:nvPr/>
          </p:nvGrpSpPr>
          <p:grpSpPr>
            <a:xfrm flipH="1">
              <a:off x="11120052" y="6051632"/>
              <a:ext cx="197236" cy="174349"/>
              <a:chOff x="970452" y="6051632"/>
              <a:chExt cx="197236" cy="174349"/>
            </a:xfrm>
          </p:grpSpPr>
          <p:sp>
            <p:nvSpPr>
              <p:cNvPr id="97" name="椭圆 96">
                <a:extLst>
                  <a:ext uri="{FF2B5EF4-FFF2-40B4-BE49-F238E27FC236}">
                    <a16:creationId xmlns:a16="http://schemas.microsoft.com/office/drawing/2014/main" id="{49EF982A-64C6-4C5A-86BC-AC456D6AAD14}"/>
                  </a:ext>
                </a:extLst>
              </p:cNvPr>
              <p:cNvSpPr/>
              <p:nvPr/>
            </p:nvSpPr>
            <p:spPr>
              <a:xfrm>
                <a:off x="970452" y="6070569"/>
                <a:ext cx="155414" cy="155412"/>
              </a:xfrm>
              <a:prstGeom prst="ellipse">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a:extLst>
                  <a:ext uri="{FF2B5EF4-FFF2-40B4-BE49-F238E27FC236}">
                    <a16:creationId xmlns:a16="http://schemas.microsoft.com/office/drawing/2014/main" id="{33CF2005-B101-43A4-8958-008501A1CF83}"/>
                  </a:ext>
                </a:extLst>
              </p:cNvPr>
              <p:cNvSpPr/>
              <p:nvPr/>
            </p:nvSpPr>
            <p:spPr>
              <a:xfrm>
                <a:off x="1012277" y="6051632"/>
                <a:ext cx="155411" cy="1554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2" name="标题 41">
            <a:extLst>
              <a:ext uri="{FF2B5EF4-FFF2-40B4-BE49-F238E27FC236}">
                <a16:creationId xmlns:a16="http://schemas.microsoft.com/office/drawing/2014/main" id="{C691ACBD-F32B-4B97-96E0-777DA5FA3C33}"/>
              </a:ext>
            </a:extLst>
          </p:cNvPr>
          <p:cNvSpPr>
            <a:spLocks noGrp="1"/>
          </p:cNvSpPr>
          <p:nvPr>
            <p:ph type="title"/>
          </p:nvPr>
        </p:nvSpPr>
        <p:spPr>
          <a:xfrm>
            <a:off x="1460499" y="454827"/>
            <a:ext cx="9902825" cy="596253"/>
          </a:xfrm>
          <a:prstGeom prst="rect">
            <a:avLst/>
          </a:prstGeom>
          <a:noFill/>
        </p:spPr>
        <p:txBody>
          <a:bodyPr wrap="square" rtlCol="0">
            <a:spAutoFit/>
          </a:bodyPr>
          <a:lstStyle>
            <a:lvl1pPr>
              <a:def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marL="0" lvl="0"/>
            <a:endParaRPr lang="zh-CN" altLang="en-US" dirty="0"/>
          </a:p>
        </p:txBody>
      </p:sp>
      <p:sp>
        <p:nvSpPr>
          <p:cNvPr id="50" name="图片占位符 49">
            <a:extLst>
              <a:ext uri="{FF2B5EF4-FFF2-40B4-BE49-F238E27FC236}">
                <a16:creationId xmlns:a16="http://schemas.microsoft.com/office/drawing/2014/main" id="{CE9F4938-685F-43CE-8CCE-68FA9B44BA79}"/>
              </a:ext>
            </a:extLst>
          </p:cNvPr>
          <p:cNvSpPr>
            <a:spLocks noGrp="1"/>
          </p:cNvSpPr>
          <p:nvPr>
            <p:ph type="pic" sz="quarter" idx="10"/>
          </p:nvPr>
        </p:nvSpPr>
        <p:spPr>
          <a:xfrm>
            <a:off x="4975862" y="1267460"/>
            <a:ext cx="2067559" cy="4480548"/>
          </a:xfrm>
          <a:custGeom>
            <a:avLst/>
            <a:gdLst>
              <a:gd name="connsiteX0" fmla="*/ 165798 w 2067559"/>
              <a:gd name="connsiteY0" fmla="*/ 0 h 4480548"/>
              <a:gd name="connsiteX1" fmla="*/ 506729 w 2067559"/>
              <a:gd name="connsiteY1" fmla="*/ 0 h 4480548"/>
              <a:gd name="connsiteX2" fmla="*/ 506729 w 2067559"/>
              <a:gd name="connsiteY2" fmla="*/ 43878 h 4480548"/>
              <a:gd name="connsiteX3" fmla="*/ 620669 w 2067559"/>
              <a:gd name="connsiteY3" fmla="*/ 157818 h 4480548"/>
              <a:gd name="connsiteX4" fmla="*/ 1442443 w 2067559"/>
              <a:gd name="connsiteY4" fmla="*/ 157818 h 4480548"/>
              <a:gd name="connsiteX5" fmla="*/ 1556383 w 2067559"/>
              <a:gd name="connsiteY5" fmla="*/ 43878 h 4480548"/>
              <a:gd name="connsiteX6" fmla="*/ 1556383 w 2067559"/>
              <a:gd name="connsiteY6" fmla="*/ 0 h 4480548"/>
              <a:gd name="connsiteX7" fmla="*/ 1901761 w 2067559"/>
              <a:gd name="connsiteY7" fmla="*/ 0 h 4480548"/>
              <a:gd name="connsiteX8" fmla="*/ 2067559 w 2067559"/>
              <a:gd name="connsiteY8" fmla="*/ 165798 h 4480548"/>
              <a:gd name="connsiteX9" fmla="*/ 2067559 w 2067559"/>
              <a:gd name="connsiteY9" fmla="*/ 4314750 h 4480548"/>
              <a:gd name="connsiteX10" fmla="*/ 1901761 w 2067559"/>
              <a:gd name="connsiteY10" fmla="*/ 4480548 h 4480548"/>
              <a:gd name="connsiteX11" fmla="*/ 165798 w 2067559"/>
              <a:gd name="connsiteY11" fmla="*/ 4480548 h 4480548"/>
              <a:gd name="connsiteX12" fmla="*/ 0 w 2067559"/>
              <a:gd name="connsiteY12" fmla="*/ 4314750 h 4480548"/>
              <a:gd name="connsiteX13" fmla="*/ 0 w 2067559"/>
              <a:gd name="connsiteY13" fmla="*/ 165798 h 4480548"/>
              <a:gd name="connsiteX14" fmla="*/ 165798 w 2067559"/>
              <a:gd name="connsiteY14" fmla="*/ 0 h 448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67559" h="4480548">
                <a:moveTo>
                  <a:pt x="165798" y="0"/>
                </a:moveTo>
                <a:lnTo>
                  <a:pt x="506729" y="0"/>
                </a:lnTo>
                <a:lnTo>
                  <a:pt x="506729" y="43878"/>
                </a:lnTo>
                <a:cubicBezTo>
                  <a:pt x="506729" y="106805"/>
                  <a:pt x="557742" y="157818"/>
                  <a:pt x="620669" y="157818"/>
                </a:cubicBezTo>
                <a:lnTo>
                  <a:pt x="1442443" y="157818"/>
                </a:lnTo>
                <a:cubicBezTo>
                  <a:pt x="1505370" y="157818"/>
                  <a:pt x="1556383" y="106805"/>
                  <a:pt x="1556383" y="43878"/>
                </a:cubicBezTo>
                <a:lnTo>
                  <a:pt x="1556383" y="0"/>
                </a:lnTo>
                <a:lnTo>
                  <a:pt x="1901761" y="0"/>
                </a:lnTo>
                <a:cubicBezTo>
                  <a:pt x="1993329" y="0"/>
                  <a:pt x="2067559" y="74230"/>
                  <a:pt x="2067559" y="165798"/>
                </a:cubicBezTo>
                <a:lnTo>
                  <a:pt x="2067559" y="4314750"/>
                </a:lnTo>
                <a:cubicBezTo>
                  <a:pt x="2067559" y="4406318"/>
                  <a:pt x="1993329" y="4480548"/>
                  <a:pt x="1901761" y="4480548"/>
                </a:cubicBezTo>
                <a:lnTo>
                  <a:pt x="165798" y="4480548"/>
                </a:lnTo>
                <a:cubicBezTo>
                  <a:pt x="74230" y="4480548"/>
                  <a:pt x="0" y="4406318"/>
                  <a:pt x="0" y="4314750"/>
                </a:cubicBezTo>
                <a:lnTo>
                  <a:pt x="0" y="165798"/>
                </a:lnTo>
                <a:cubicBezTo>
                  <a:pt x="0" y="74230"/>
                  <a:pt x="74230" y="0"/>
                  <a:pt x="165798" y="0"/>
                </a:cubicBezTo>
                <a:close/>
              </a:path>
            </a:pathLst>
          </a:custGeom>
          <a:solidFill>
            <a:schemeClr val="accent5">
              <a:lumMod val="20000"/>
              <a:lumOff val="80000"/>
              <a:alpha val="50000"/>
            </a:schemeClr>
          </a:solidFill>
        </p:spPr>
        <p:txBody>
          <a:bodyPr wrap="square">
            <a:noAutofit/>
          </a:bodyPr>
          <a:lstStyle/>
          <a:p>
            <a:endParaRPr lang="zh-CN" altLang="en-US"/>
          </a:p>
        </p:txBody>
      </p:sp>
      <p:pic>
        <p:nvPicPr>
          <p:cNvPr id="14" name="图片 13">
            <a:extLst>
              <a:ext uri="{FF2B5EF4-FFF2-40B4-BE49-F238E27FC236}">
                <a16:creationId xmlns:a16="http://schemas.microsoft.com/office/drawing/2014/main" id="{D92AD901-028A-4B85-8CD7-2BC765F71C9A}"/>
              </a:ext>
            </a:extLst>
          </p:cNvPr>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4757627" y="1059884"/>
            <a:ext cx="2502454" cy="4911606"/>
          </a:xfrm>
          <a:prstGeom prst="rect">
            <a:avLst/>
          </a:prstGeom>
        </p:spPr>
      </p:pic>
    </p:spTree>
    <p:extLst>
      <p:ext uri="{BB962C8B-B14F-4D97-AF65-F5344CB8AC3E}">
        <p14:creationId xmlns:p14="http://schemas.microsoft.com/office/powerpoint/2010/main" val="2114745110"/>
      </p:ext>
    </p:extLst>
  </p:cSld>
  <p:clrMapOvr>
    <a:masterClrMapping/>
  </p:clrMapOvr>
  <p:transition spd="slow">
    <p:wipe/>
  </p:transition>
  <p:extLst>
    <p:ext uri="{DCECCB84-F9BA-43D5-87BE-67443E8EF086}">
      <p15:sldGuideLst xmlns:p15="http://schemas.microsoft.com/office/powerpoint/2012/main">
        <p15:guide id="1" orient="horz" pos="663">
          <p15:clr>
            <a:srgbClr val="FBAE40"/>
          </p15:clr>
        </p15:guide>
        <p15:guide id="2" pos="91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过渡页-01">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EE84A7F2-787C-4BC3-ABDD-520C8946C257}"/>
              </a:ext>
            </a:extLst>
          </p:cNvPr>
          <p:cNvSpPr/>
          <p:nvPr userDrawn="1"/>
        </p:nvSpPr>
        <p:spPr>
          <a:xfrm>
            <a:off x="0" y="6577272"/>
            <a:ext cx="12192000" cy="280728"/>
          </a:xfrm>
          <a:prstGeom prst="rect">
            <a:avLst/>
          </a:prstGeom>
          <a:solidFill>
            <a:srgbClr val="148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00EA88DD-2F99-4598-A2B9-132770C63E51}"/>
              </a:ext>
            </a:extLst>
          </p:cNvPr>
          <p:cNvSpPr/>
          <p:nvPr userDrawn="1"/>
        </p:nvSpPr>
        <p:spPr>
          <a:xfrm>
            <a:off x="10424143" y="3442302"/>
            <a:ext cx="3535681" cy="3134970"/>
          </a:xfrm>
          <a:prstGeom prst="rect">
            <a:avLst/>
          </a:prstGeom>
          <a:blipFill dpi="0" rotWithShape="1">
            <a:blip r:embed="rId2">
              <a:alphaModFix amt="30000"/>
            </a:blip>
            <a:srcRect/>
            <a:stretch>
              <a:fillRect t="-32" b="-3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AFF4DB82-C7AD-4F70-8F52-0E27FCDA4995}"/>
              </a:ext>
            </a:extLst>
          </p:cNvPr>
          <p:cNvSpPr/>
          <p:nvPr userDrawn="1"/>
        </p:nvSpPr>
        <p:spPr>
          <a:xfrm>
            <a:off x="-1767824" y="3442302"/>
            <a:ext cx="3535681" cy="3134970"/>
          </a:xfrm>
          <a:prstGeom prst="rect">
            <a:avLst/>
          </a:prstGeom>
          <a:blipFill dpi="0" rotWithShape="1">
            <a:blip r:embed="rId2">
              <a:alphaModFix amt="30000"/>
            </a:blip>
            <a:srcRect/>
            <a:stretch>
              <a:fillRect t="-32" b="-3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a:extLst>
              <a:ext uri="{FF2B5EF4-FFF2-40B4-BE49-F238E27FC236}">
                <a16:creationId xmlns:a16="http://schemas.microsoft.com/office/drawing/2014/main" id="{70260717-E99D-491B-AE66-C1A36E95C3BB}"/>
              </a:ext>
            </a:extLst>
          </p:cNvPr>
          <p:cNvCxnSpPr>
            <a:cxnSpLocks/>
          </p:cNvCxnSpPr>
          <p:nvPr userDrawn="1"/>
        </p:nvCxnSpPr>
        <p:spPr>
          <a:xfrm>
            <a:off x="3443263" y="5018403"/>
            <a:ext cx="1891680" cy="0"/>
          </a:xfrm>
          <a:prstGeom prst="line">
            <a:avLst/>
          </a:prstGeom>
          <a:ln w="19050">
            <a:gradFill>
              <a:gsLst>
                <a:gs pos="0">
                  <a:schemeClr val="accent5">
                    <a:alpha val="0"/>
                  </a:schemeClr>
                </a:gs>
                <a:gs pos="50000">
                  <a:schemeClr val="accent5"/>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339A315A-C0B2-4730-A187-349A66AFFF73}"/>
              </a:ext>
            </a:extLst>
          </p:cNvPr>
          <p:cNvCxnSpPr>
            <a:cxnSpLocks/>
          </p:cNvCxnSpPr>
          <p:nvPr userDrawn="1"/>
        </p:nvCxnSpPr>
        <p:spPr>
          <a:xfrm>
            <a:off x="6884675" y="5018403"/>
            <a:ext cx="1891680" cy="0"/>
          </a:xfrm>
          <a:prstGeom prst="line">
            <a:avLst/>
          </a:prstGeom>
          <a:ln w="19050">
            <a:gradFill>
              <a:gsLst>
                <a:gs pos="0">
                  <a:schemeClr val="accent5"/>
                </a:gs>
                <a:gs pos="50000">
                  <a:schemeClr val="accent5"/>
                </a:gs>
                <a:gs pos="100000">
                  <a:schemeClr val="accent5">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2" name="图片占位符 21">
            <a:extLst>
              <a:ext uri="{FF2B5EF4-FFF2-40B4-BE49-F238E27FC236}">
                <a16:creationId xmlns:a16="http://schemas.microsoft.com/office/drawing/2014/main" id="{CB662F50-3E4F-4105-94F5-29CB9B0A09B2}"/>
              </a:ext>
            </a:extLst>
          </p:cNvPr>
          <p:cNvSpPr>
            <a:spLocks noGrp="1"/>
          </p:cNvSpPr>
          <p:nvPr>
            <p:ph type="pic" sz="quarter" idx="10"/>
          </p:nvPr>
        </p:nvSpPr>
        <p:spPr>
          <a:xfrm>
            <a:off x="-1" y="3670"/>
            <a:ext cx="12191984" cy="4339925"/>
          </a:xfrm>
          <a:custGeom>
            <a:avLst/>
            <a:gdLst>
              <a:gd name="connsiteX0" fmla="*/ 0 w 12191984"/>
              <a:gd name="connsiteY0" fmla="*/ 0 h 4339925"/>
              <a:gd name="connsiteX1" fmla="*/ 12191984 w 12191984"/>
              <a:gd name="connsiteY1" fmla="*/ 0 h 4339925"/>
              <a:gd name="connsiteX2" fmla="*/ 12191984 w 12191984"/>
              <a:gd name="connsiteY2" fmla="*/ 3431590 h 4339925"/>
              <a:gd name="connsiteX3" fmla="*/ 11929472 w 12191984"/>
              <a:gd name="connsiteY3" fmla="*/ 3522376 h 4339925"/>
              <a:gd name="connsiteX4" fmla="*/ 6095987 w 12191984"/>
              <a:gd name="connsiteY4" fmla="*/ 4339925 h 4339925"/>
              <a:gd name="connsiteX5" fmla="*/ 262498 w 12191984"/>
              <a:gd name="connsiteY5" fmla="*/ 3522376 h 4339925"/>
              <a:gd name="connsiteX6" fmla="*/ 0 w 12191984"/>
              <a:gd name="connsiteY6" fmla="*/ 3431595 h 433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84" h="4339925">
                <a:moveTo>
                  <a:pt x="0" y="0"/>
                </a:moveTo>
                <a:lnTo>
                  <a:pt x="12191984" y="0"/>
                </a:lnTo>
                <a:lnTo>
                  <a:pt x="12191984" y="3431590"/>
                </a:lnTo>
                <a:lnTo>
                  <a:pt x="11929472" y="3522376"/>
                </a:lnTo>
                <a:cubicBezTo>
                  <a:pt x="10388742" y="4030333"/>
                  <a:pt x="8342036" y="4339925"/>
                  <a:pt x="6095987" y="4339925"/>
                </a:cubicBezTo>
                <a:cubicBezTo>
                  <a:pt x="3849935" y="4339925"/>
                  <a:pt x="1803229" y="4030333"/>
                  <a:pt x="262498" y="3522376"/>
                </a:cubicBezTo>
                <a:lnTo>
                  <a:pt x="0" y="3431595"/>
                </a:lnTo>
                <a:close/>
              </a:path>
            </a:pathLst>
          </a:custGeom>
        </p:spPr>
        <p:txBody>
          <a:bodyPr wrap="square">
            <a:noAutofit/>
          </a:bodyPr>
          <a:lstStyle>
            <a:lvl1pPr marL="0" indent="0">
              <a:buNone/>
              <a:defRPr/>
            </a:lvl1pPr>
          </a:lstStyle>
          <a:p>
            <a:endParaRPr lang="zh-CN" altLang="en-US" dirty="0"/>
          </a:p>
        </p:txBody>
      </p:sp>
      <p:sp>
        <p:nvSpPr>
          <p:cNvPr id="26" name="文本占位符 25">
            <a:extLst>
              <a:ext uri="{FF2B5EF4-FFF2-40B4-BE49-F238E27FC236}">
                <a16:creationId xmlns:a16="http://schemas.microsoft.com/office/drawing/2014/main" id="{8FE37580-365F-4CA9-B22E-D7FD79D9086F}"/>
              </a:ext>
            </a:extLst>
          </p:cNvPr>
          <p:cNvSpPr>
            <a:spLocks noGrp="1"/>
          </p:cNvSpPr>
          <p:nvPr>
            <p:ph type="body" sz="quarter" idx="11" hasCustomPrompt="1"/>
          </p:nvPr>
        </p:nvSpPr>
        <p:spPr>
          <a:xfrm>
            <a:off x="4828261" y="4429265"/>
            <a:ext cx="2535478" cy="1421928"/>
          </a:xfrm>
          <a:prstGeom prst="rect">
            <a:avLst/>
          </a:prstGeom>
          <a:noFill/>
        </p:spPr>
        <p:txBody>
          <a:bodyPr wrap="square" rtlCol="0">
            <a:spAutoFit/>
          </a:bodyPr>
          <a:lstStyle>
            <a:lvl1pPr marL="0" indent="0" algn="ctr">
              <a:buNone/>
              <a:defRPr lang="zh-CN" altLang="en-US" sz="9600" dirty="0">
                <a:solidFill>
                  <a:schemeClr val="accent5">
                    <a:lumMod val="40000"/>
                    <a:lumOff val="60000"/>
                  </a:schemeClr>
                </a:solidFill>
                <a:latin typeface="Impact" panose="020B0806030902050204" pitchFamily="34" charset="0"/>
              </a:defRPr>
            </a:lvl1pPr>
          </a:lstStyle>
          <a:p>
            <a:pPr marL="0" lvl="0" algn="ctr"/>
            <a:r>
              <a:rPr lang="en-US" altLang="zh-CN" dirty="0"/>
              <a:t>01</a:t>
            </a:r>
            <a:endParaRPr lang="zh-CN" altLang="en-US" dirty="0"/>
          </a:p>
        </p:txBody>
      </p:sp>
      <p:sp>
        <p:nvSpPr>
          <p:cNvPr id="29" name="文本占位符 28">
            <a:extLst>
              <a:ext uri="{FF2B5EF4-FFF2-40B4-BE49-F238E27FC236}">
                <a16:creationId xmlns:a16="http://schemas.microsoft.com/office/drawing/2014/main" id="{C7419B90-5C01-4207-ABAD-2508C5D16680}"/>
              </a:ext>
            </a:extLst>
          </p:cNvPr>
          <p:cNvSpPr>
            <a:spLocks noGrp="1"/>
          </p:cNvSpPr>
          <p:nvPr>
            <p:ph type="body" sz="quarter" idx="12" hasCustomPrompt="1"/>
          </p:nvPr>
        </p:nvSpPr>
        <p:spPr>
          <a:xfrm>
            <a:off x="4483941" y="5311388"/>
            <a:ext cx="3224118" cy="625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zh-CN" altLang="en-US" sz="4400" spc="600" dirty="0" smtClean="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defRPr>
            </a:lvl1pPr>
          </a:lstStyle>
          <a:p>
            <a:pPr marL="0" lvl="0" algn="ctr"/>
            <a:r>
              <a:rPr lang="zh-CN" altLang="en-US" dirty="0"/>
              <a:t>输入标题</a:t>
            </a:r>
          </a:p>
        </p:txBody>
      </p:sp>
      <p:sp>
        <p:nvSpPr>
          <p:cNvPr id="41" name="文本占位符 40">
            <a:extLst>
              <a:ext uri="{FF2B5EF4-FFF2-40B4-BE49-F238E27FC236}">
                <a16:creationId xmlns:a16="http://schemas.microsoft.com/office/drawing/2014/main" id="{084D6FE9-8776-4A93-8A9B-E1D0B36F830C}"/>
              </a:ext>
            </a:extLst>
          </p:cNvPr>
          <p:cNvSpPr>
            <a:spLocks noGrp="1"/>
          </p:cNvSpPr>
          <p:nvPr>
            <p:ph type="body" sz="quarter" idx="13" hasCustomPrompt="1"/>
          </p:nvPr>
        </p:nvSpPr>
        <p:spPr>
          <a:xfrm>
            <a:off x="3617119" y="5997419"/>
            <a:ext cx="4957763" cy="442912"/>
          </a:xfrm>
          <a:prstGeom prst="rect">
            <a:avLst/>
          </a:prstGeom>
        </p:spPr>
        <p:txBody>
          <a:bodyPr/>
          <a:lstStyle>
            <a:lvl2pPr marL="4572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2000"/>
            </a:lvl2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zh-CN" sz="2400" spc="330" dirty="0">
                <a:solidFill>
                  <a:schemeClr val="accent5"/>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Please Add The Title</a:t>
            </a:r>
            <a:endParaRPr lang="zh-CN" altLang="en-US" sz="2400" spc="330" dirty="0">
              <a:solidFill>
                <a:schemeClr val="accent5"/>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Tree>
    <p:extLst>
      <p:ext uri="{BB962C8B-B14F-4D97-AF65-F5344CB8AC3E}">
        <p14:creationId xmlns:p14="http://schemas.microsoft.com/office/powerpoint/2010/main" val="2862688809"/>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样机页-02">
    <p:spTree>
      <p:nvGrpSpPr>
        <p:cNvPr id="1" name=""/>
        <p:cNvGrpSpPr/>
        <p:nvPr/>
      </p:nvGrpSpPr>
      <p:grpSpPr>
        <a:xfrm>
          <a:off x="0" y="0"/>
          <a:ext cx="0" cy="0"/>
          <a:chOff x="0" y="0"/>
          <a:chExt cx="0" cy="0"/>
        </a:xfrm>
      </p:grpSpPr>
      <p:grpSp>
        <p:nvGrpSpPr>
          <p:cNvPr id="57" name="组合 56">
            <a:extLst>
              <a:ext uri="{FF2B5EF4-FFF2-40B4-BE49-F238E27FC236}">
                <a16:creationId xmlns:a16="http://schemas.microsoft.com/office/drawing/2014/main" id="{8610DB22-8BD8-40CC-8BC3-253B8DEDD513}"/>
              </a:ext>
            </a:extLst>
          </p:cNvPr>
          <p:cNvGrpSpPr/>
          <p:nvPr userDrawn="1"/>
        </p:nvGrpSpPr>
        <p:grpSpPr>
          <a:xfrm>
            <a:off x="970452" y="6051632"/>
            <a:ext cx="10346836" cy="397943"/>
            <a:chOff x="970452" y="6051632"/>
            <a:chExt cx="10346836" cy="397943"/>
          </a:xfrm>
        </p:grpSpPr>
        <p:cxnSp>
          <p:nvCxnSpPr>
            <p:cNvPr id="58" name="直接连接符 57">
              <a:extLst>
                <a:ext uri="{FF2B5EF4-FFF2-40B4-BE49-F238E27FC236}">
                  <a16:creationId xmlns:a16="http://schemas.microsoft.com/office/drawing/2014/main" id="{63F22380-B921-441A-8D88-A9158662A165}"/>
                </a:ext>
              </a:extLst>
            </p:cNvPr>
            <p:cNvCxnSpPr/>
            <p:nvPr/>
          </p:nvCxnSpPr>
          <p:spPr>
            <a:xfrm>
              <a:off x="3134530" y="6295686"/>
              <a:ext cx="592294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59" name="组合 58">
              <a:extLst>
                <a:ext uri="{FF2B5EF4-FFF2-40B4-BE49-F238E27FC236}">
                  <a16:creationId xmlns:a16="http://schemas.microsoft.com/office/drawing/2014/main" id="{2D2BE985-66CB-4114-8508-82F22DEA2C5B}"/>
                </a:ext>
              </a:extLst>
            </p:cNvPr>
            <p:cNvGrpSpPr/>
            <p:nvPr/>
          </p:nvGrpSpPr>
          <p:grpSpPr>
            <a:xfrm>
              <a:off x="1008738" y="6141798"/>
              <a:ext cx="2186046" cy="307777"/>
              <a:chOff x="1008738" y="6141798"/>
              <a:chExt cx="2186046" cy="307777"/>
            </a:xfrm>
          </p:grpSpPr>
          <p:sp>
            <p:nvSpPr>
              <p:cNvPr id="74" name="文本框 73">
                <a:extLst>
                  <a:ext uri="{FF2B5EF4-FFF2-40B4-BE49-F238E27FC236}">
                    <a16:creationId xmlns:a16="http://schemas.microsoft.com/office/drawing/2014/main" id="{C4B7A23E-5FAD-4742-88E4-14E2A3D8EA00}"/>
                  </a:ext>
                </a:extLst>
              </p:cNvPr>
              <p:cNvSpPr txBox="1"/>
              <p:nvPr/>
            </p:nvSpPr>
            <p:spPr>
              <a:xfrm>
                <a:off x="1008738"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自尊</a:t>
                </a:r>
              </a:p>
            </p:txBody>
          </p:sp>
          <p:sp>
            <p:nvSpPr>
              <p:cNvPr id="75" name="文本框 74">
                <a:extLst>
                  <a:ext uri="{FF2B5EF4-FFF2-40B4-BE49-F238E27FC236}">
                    <a16:creationId xmlns:a16="http://schemas.microsoft.com/office/drawing/2014/main" id="{940B0F0D-F15B-420D-9700-FA4FC407816E}"/>
                  </a:ext>
                </a:extLst>
              </p:cNvPr>
              <p:cNvSpPr txBox="1"/>
              <p:nvPr/>
            </p:nvSpPr>
            <p:spPr>
              <a:xfrm>
                <a:off x="1549532"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致知</a:t>
                </a:r>
              </a:p>
            </p:txBody>
          </p:sp>
          <p:sp>
            <p:nvSpPr>
              <p:cNvPr id="76" name="文本框 75">
                <a:extLst>
                  <a:ext uri="{FF2B5EF4-FFF2-40B4-BE49-F238E27FC236}">
                    <a16:creationId xmlns:a16="http://schemas.microsoft.com/office/drawing/2014/main" id="{9C2026C2-F5E5-4DE8-9CC2-858992F01346}"/>
                  </a:ext>
                </a:extLst>
              </p:cNvPr>
              <p:cNvSpPr txBox="1"/>
              <p:nvPr/>
            </p:nvSpPr>
            <p:spPr>
              <a:xfrm>
                <a:off x="2599314"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力行</a:t>
                </a:r>
              </a:p>
            </p:txBody>
          </p:sp>
          <p:sp>
            <p:nvSpPr>
              <p:cNvPr id="77" name="文本框 76">
                <a:extLst>
                  <a:ext uri="{FF2B5EF4-FFF2-40B4-BE49-F238E27FC236}">
                    <a16:creationId xmlns:a16="http://schemas.microsoft.com/office/drawing/2014/main" id="{30C7DFD5-7FA1-41CF-8A22-0F94439C1145}"/>
                  </a:ext>
                </a:extLst>
              </p:cNvPr>
              <p:cNvSpPr txBox="1"/>
              <p:nvPr/>
            </p:nvSpPr>
            <p:spPr>
              <a:xfrm>
                <a:off x="2090326" y="6141798"/>
                <a:ext cx="563664"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正义</a:t>
                </a:r>
              </a:p>
            </p:txBody>
          </p:sp>
          <p:sp>
            <p:nvSpPr>
              <p:cNvPr id="78" name="椭圆 77">
                <a:extLst>
                  <a:ext uri="{FF2B5EF4-FFF2-40B4-BE49-F238E27FC236}">
                    <a16:creationId xmlns:a16="http://schemas.microsoft.com/office/drawing/2014/main" id="{9FF3DFAB-BE50-41B3-B167-8A3778534FEF}"/>
                  </a:ext>
                </a:extLst>
              </p:cNvPr>
              <p:cNvSpPr/>
              <p:nvPr/>
            </p:nvSpPr>
            <p:spPr>
              <a:xfrm>
                <a:off x="1530504"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79" name="椭圆 78">
                <a:extLst>
                  <a:ext uri="{FF2B5EF4-FFF2-40B4-BE49-F238E27FC236}">
                    <a16:creationId xmlns:a16="http://schemas.microsoft.com/office/drawing/2014/main" id="{403B3210-0475-4514-A453-4158C60AB156}"/>
                  </a:ext>
                </a:extLst>
              </p:cNvPr>
              <p:cNvSpPr/>
              <p:nvPr/>
            </p:nvSpPr>
            <p:spPr>
              <a:xfrm>
                <a:off x="2077854"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80" name="椭圆 79">
                <a:extLst>
                  <a:ext uri="{FF2B5EF4-FFF2-40B4-BE49-F238E27FC236}">
                    <a16:creationId xmlns:a16="http://schemas.microsoft.com/office/drawing/2014/main" id="{DD2024CC-F4E4-4E74-AD5B-6435705C9072}"/>
                  </a:ext>
                </a:extLst>
              </p:cNvPr>
              <p:cNvSpPr/>
              <p:nvPr/>
            </p:nvSpPr>
            <p:spPr>
              <a:xfrm>
                <a:off x="2625203"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grpSp>
        <p:grpSp>
          <p:nvGrpSpPr>
            <p:cNvPr id="60" name="组合 59">
              <a:extLst>
                <a:ext uri="{FF2B5EF4-FFF2-40B4-BE49-F238E27FC236}">
                  <a16:creationId xmlns:a16="http://schemas.microsoft.com/office/drawing/2014/main" id="{2FCD9ADD-A824-4EBE-88EF-A83AC5B2CBEB}"/>
                </a:ext>
              </a:extLst>
            </p:cNvPr>
            <p:cNvGrpSpPr/>
            <p:nvPr/>
          </p:nvGrpSpPr>
          <p:grpSpPr>
            <a:xfrm>
              <a:off x="9035698" y="6117645"/>
              <a:ext cx="2191985" cy="307777"/>
              <a:chOff x="1002799" y="6523265"/>
              <a:chExt cx="2191985" cy="307777"/>
            </a:xfrm>
          </p:grpSpPr>
          <p:sp>
            <p:nvSpPr>
              <p:cNvPr id="67" name="文本框 66">
                <a:extLst>
                  <a:ext uri="{FF2B5EF4-FFF2-40B4-BE49-F238E27FC236}">
                    <a16:creationId xmlns:a16="http://schemas.microsoft.com/office/drawing/2014/main" id="{36323641-2AAF-4B72-B0B7-A18AE2437075}"/>
                  </a:ext>
                </a:extLst>
              </p:cNvPr>
              <p:cNvSpPr txBox="1"/>
              <p:nvPr/>
            </p:nvSpPr>
            <p:spPr>
              <a:xfrm>
                <a:off x="2599314" y="6523265"/>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勤勉</a:t>
                </a:r>
              </a:p>
            </p:txBody>
          </p:sp>
          <p:sp>
            <p:nvSpPr>
              <p:cNvPr id="68" name="文本框 67">
                <a:extLst>
                  <a:ext uri="{FF2B5EF4-FFF2-40B4-BE49-F238E27FC236}">
                    <a16:creationId xmlns:a16="http://schemas.microsoft.com/office/drawing/2014/main" id="{7B8604B7-8BB9-4B5C-97A9-F542FF29EFBE}"/>
                  </a:ext>
                </a:extLst>
              </p:cNvPr>
              <p:cNvSpPr txBox="1"/>
              <p:nvPr/>
            </p:nvSpPr>
            <p:spPr>
              <a:xfrm>
                <a:off x="1002799" y="6523265"/>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高远</a:t>
                </a:r>
              </a:p>
            </p:txBody>
          </p:sp>
          <p:sp>
            <p:nvSpPr>
              <p:cNvPr id="69" name="文本框 68">
                <a:extLst>
                  <a:ext uri="{FF2B5EF4-FFF2-40B4-BE49-F238E27FC236}">
                    <a16:creationId xmlns:a16="http://schemas.microsoft.com/office/drawing/2014/main" id="{87FFFAF8-D88F-443B-A052-C42057E60A56}"/>
                  </a:ext>
                </a:extLst>
              </p:cNvPr>
              <p:cNvSpPr txBox="1"/>
              <p:nvPr/>
            </p:nvSpPr>
            <p:spPr>
              <a:xfrm>
                <a:off x="1484911" y="6523265"/>
                <a:ext cx="67056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务实</a:t>
                </a:r>
              </a:p>
            </p:txBody>
          </p:sp>
          <p:sp>
            <p:nvSpPr>
              <p:cNvPr id="70" name="文本框 69">
                <a:extLst>
                  <a:ext uri="{FF2B5EF4-FFF2-40B4-BE49-F238E27FC236}">
                    <a16:creationId xmlns:a16="http://schemas.microsoft.com/office/drawing/2014/main" id="{E679844A-A576-4A46-A6B7-4BB8FB92A0AE}"/>
                  </a:ext>
                </a:extLst>
              </p:cNvPr>
              <p:cNvSpPr txBox="1"/>
              <p:nvPr/>
            </p:nvSpPr>
            <p:spPr>
              <a:xfrm>
                <a:off x="2042113" y="6523265"/>
                <a:ext cx="67056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卓越</a:t>
                </a:r>
              </a:p>
            </p:txBody>
          </p:sp>
          <p:sp>
            <p:nvSpPr>
              <p:cNvPr id="71" name="椭圆 70">
                <a:extLst>
                  <a:ext uri="{FF2B5EF4-FFF2-40B4-BE49-F238E27FC236}">
                    <a16:creationId xmlns:a16="http://schemas.microsoft.com/office/drawing/2014/main" id="{61521FDB-C10A-48A6-A75F-A7639A70F3C2}"/>
                  </a:ext>
                </a:extLst>
              </p:cNvPr>
              <p:cNvSpPr/>
              <p:nvPr/>
            </p:nvSpPr>
            <p:spPr>
              <a:xfrm rot="5212590">
                <a:off x="1531716"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id="{90C49435-CD88-4CF2-8083-D8144E51B6D7}"/>
                  </a:ext>
                </a:extLst>
              </p:cNvPr>
              <p:cNvSpPr/>
              <p:nvPr/>
            </p:nvSpPr>
            <p:spPr>
              <a:xfrm rot="5212590">
                <a:off x="2079065"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id="{9EEB744E-392C-41AC-B054-C50F795DF99F}"/>
                  </a:ext>
                </a:extLst>
              </p:cNvPr>
              <p:cNvSpPr/>
              <p:nvPr/>
            </p:nvSpPr>
            <p:spPr>
              <a:xfrm rot="5212590">
                <a:off x="2626414"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a:extLst>
                <a:ext uri="{FF2B5EF4-FFF2-40B4-BE49-F238E27FC236}">
                  <a16:creationId xmlns:a16="http://schemas.microsoft.com/office/drawing/2014/main" id="{CE24DE75-B164-4354-82E5-5C03B8040F39}"/>
                </a:ext>
              </a:extLst>
            </p:cNvPr>
            <p:cNvGrpSpPr/>
            <p:nvPr/>
          </p:nvGrpSpPr>
          <p:grpSpPr>
            <a:xfrm>
              <a:off x="970452" y="6051632"/>
              <a:ext cx="197236" cy="174349"/>
              <a:chOff x="970452" y="6051632"/>
              <a:chExt cx="197236" cy="174349"/>
            </a:xfrm>
          </p:grpSpPr>
          <p:sp>
            <p:nvSpPr>
              <p:cNvPr id="65" name="椭圆 64">
                <a:extLst>
                  <a:ext uri="{FF2B5EF4-FFF2-40B4-BE49-F238E27FC236}">
                    <a16:creationId xmlns:a16="http://schemas.microsoft.com/office/drawing/2014/main" id="{A2E27AD9-8001-4351-94C9-C1523006A880}"/>
                  </a:ext>
                </a:extLst>
              </p:cNvPr>
              <p:cNvSpPr/>
              <p:nvPr/>
            </p:nvSpPr>
            <p:spPr>
              <a:xfrm>
                <a:off x="970452" y="6070569"/>
                <a:ext cx="155414" cy="155412"/>
              </a:xfrm>
              <a:prstGeom prst="ellipse">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id="{26D260A5-55AF-49C9-B184-01E924C211D7}"/>
                  </a:ext>
                </a:extLst>
              </p:cNvPr>
              <p:cNvSpPr/>
              <p:nvPr/>
            </p:nvSpPr>
            <p:spPr>
              <a:xfrm>
                <a:off x="1012277" y="6051632"/>
                <a:ext cx="155411" cy="1554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组合 61">
              <a:extLst>
                <a:ext uri="{FF2B5EF4-FFF2-40B4-BE49-F238E27FC236}">
                  <a16:creationId xmlns:a16="http://schemas.microsoft.com/office/drawing/2014/main" id="{5DA721FA-51C4-48A0-85D0-E8953394CF12}"/>
                </a:ext>
              </a:extLst>
            </p:cNvPr>
            <p:cNvGrpSpPr/>
            <p:nvPr/>
          </p:nvGrpSpPr>
          <p:grpSpPr>
            <a:xfrm flipH="1">
              <a:off x="11120052" y="6051632"/>
              <a:ext cx="197236" cy="174349"/>
              <a:chOff x="970452" y="6051632"/>
              <a:chExt cx="197236" cy="174349"/>
            </a:xfrm>
          </p:grpSpPr>
          <p:sp>
            <p:nvSpPr>
              <p:cNvPr id="63" name="椭圆 62">
                <a:extLst>
                  <a:ext uri="{FF2B5EF4-FFF2-40B4-BE49-F238E27FC236}">
                    <a16:creationId xmlns:a16="http://schemas.microsoft.com/office/drawing/2014/main" id="{C143B820-703D-4C2B-9219-4CA2FD38D63E}"/>
                  </a:ext>
                </a:extLst>
              </p:cNvPr>
              <p:cNvSpPr/>
              <p:nvPr/>
            </p:nvSpPr>
            <p:spPr>
              <a:xfrm>
                <a:off x="970452" y="6070569"/>
                <a:ext cx="155414" cy="155412"/>
              </a:xfrm>
              <a:prstGeom prst="ellipse">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F72E876C-5B72-4F3B-AA41-08EB88A0F7F0}"/>
                  </a:ext>
                </a:extLst>
              </p:cNvPr>
              <p:cNvSpPr/>
              <p:nvPr/>
            </p:nvSpPr>
            <p:spPr>
              <a:xfrm>
                <a:off x="1012277" y="6051632"/>
                <a:ext cx="155411" cy="1554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4" name="矩形: 圆角 13">
            <a:extLst>
              <a:ext uri="{FF2B5EF4-FFF2-40B4-BE49-F238E27FC236}">
                <a16:creationId xmlns:a16="http://schemas.microsoft.com/office/drawing/2014/main" id="{4F90A9A0-1AE1-409B-8423-31EEF71E0D4C}"/>
              </a:ext>
            </a:extLst>
          </p:cNvPr>
          <p:cNvSpPr/>
          <p:nvPr userDrawn="1"/>
        </p:nvSpPr>
        <p:spPr>
          <a:xfrm>
            <a:off x="6179040" y="1391921"/>
            <a:ext cx="5178515" cy="4481398"/>
          </a:xfrm>
          <a:prstGeom prst="roundRect">
            <a:avLst>
              <a:gd name="adj" fmla="val 5039"/>
            </a:avLst>
          </a:prstGeom>
          <a:solidFill>
            <a:schemeClr val="bg1"/>
          </a:solidFill>
          <a:ln w="31750">
            <a:gradFill flip="none" rotWithShape="1">
              <a:gsLst>
                <a:gs pos="0">
                  <a:schemeClr val="accent5"/>
                </a:gs>
                <a:gs pos="54000">
                  <a:schemeClr val="accent5">
                    <a:alpha val="0"/>
                  </a:schemeClr>
                </a:gs>
                <a:gs pos="100000">
                  <a:schemeClr val="accent5"/>
                </a:gs>
              </a:gsLst>
              <a:lin ang="2700000" scaled="1"/>
              <a:tileRect/>
            </a:gradFill>
          </a:ln>
          <a:effectLst>
            <a:outerShdw blurRad="317500" sx="101000" sy="101000" algn="ctr" rotWithShape="0">
              <a:schemeClr val="tx1">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50800" dist="50800" dir="5400000" algn="ctr" rotWithShape="0">
                  <a:schemeClr val="tx1">
                    <a:alpha val="76000"/>
                  </a:schemeClr>
                </a:outerShdw>
              </a:effectLst>
            </a:endParaRPr>
          </a:p>
        </p:txBody>
      </p:sp>
      <p:grpSp>
        <p:nvGrpSpPr>
          <p:cNvPr id="15" name="组合 14">
            <a:extLst>
              <a:ext uri="{FF2B5EF4-FFF2-40B4-BE49-F238E27FC236}">
                <a16:creationId xmlns:a16="http://schemas.microsoft.com/office/drawing/2014/main" id="{3F794F29-B967-492C-9A8C-9A203608C648}"/>
              </a:ext>
            </a:extLst>
          </p:cNvPr>
          <p:cNvGrpSpPr/>
          <p:nvPr userDrawn="1"/>
        </p:nvGrpSpPr>
        <p:grpSpPr>
          <a:xfrm>
            <a:off x="7594559" y="1170321"/>
            <a:ext cx="2217367" cy="492186"/>
            <a:chOff x="1123946" y="1337436"/>
            <a:chExt cx="2217367" cy="492186"/>
          </a:xfrm>
        </p:grpSpPr>
        <p:sp>
          <p:nvSpPr>
            <p:cNvPr id="16" name="矩形: 圆角 15">
              <a:extLst>
                <a:ext uri="{FF2B5EF4-FFF2-40B4-BE49-F238E27FC236}">
                  <a16:creationId xmlns:a16="http://schemas.microsoft.com/office/drawing/2014/main" id="{49975330-D6F0-487E-80F8-B4F25CC429A3}"/>
                </a:ext>
              </a:extLst>
            </p:cNvPr>
            <p:cNvSpPr/>
            <p:nvPr/>
          </p:nvSpPr>
          <p:spPr>
            <a:xfrm>
              <a:off x="1155930" y="1337436"/>
              <a:ext cx="2177984" cy="46166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655DE7EB-87FF-42A6-8423-0F1CA50E10C2}"/>
                </a:ext>
              </a:extLst>
            </p:cNvPr>
            <p:cNvSpPr txBox="1"/>
            <p:nvPr/>
          </p:nvSpPr>
          <p:spPr>
            <a:xfrm>
              <a:off x="1123946" y="1337436"/>
              <a:ext cx="2177984" cy="461665"/>
            </a:xfrm>
            <a:prstGeom prst="rect">
              <a:avLst/>
            </a:prstGeom>
            <a:noFill/>
          </p:spPr>
          <p:txBody>
            <a:bodyPr wrap="square" rtlCol="0">
              <a:spAutoFit/>
            </a:bodyPr>
            <a:lstStyle/>
            <a:p>
              <a:pPr algn="ctr"/>
              <a:r>
                <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输入标题内容</a:t>
              </a:r>
            </a:p>
          </p:txBody>
        </p:sp>
        <p:sp>
          <p:nvSpPr>
            <p:cNvPr id="18" name="矩形: 圆角 17">
              <a:extLst>
                <a:ext uri="{FF2B5EF4-FFF2-40B4-BE49-F238E27FC236}">
                  <a16:creationId xmlns:a16="http://schemas.microsoft.com/office/drawing/2014/main" id="{2635AA1B-A33B-4BC8-AB4E-33139D5D5CEC}"/>
                </a:ext>
              </a:extLst>
            </p:cNvPr>
            <p:cNvSpPr/>
            <p:nvPr/>
          </p:nvSpPr>
          <p:spPr>
            <a:xfrm>
              <a:off x="1163329" y="1367957"/>
              <a:ext cx="2177984" cy="461665"/>
            </a:xfrm>
            <a:prstGeom prst="roundRect">
              <a:avLst>
                <a:gd name="adj" fmla="val 5000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a:extLst>
              <a:ext uri="{FF2B5EF4-FFF2-40B4-BE49-F238E27FC236}">
                <a16:creationId xmlns:a16="http://schemas.microsoft.com/office/drawing/2014/main" id="{0514577F-BE2D-4739-90A3-8E58223C0454}"/>
              </a:ext>
            </a:extLst>
          </p:cNvPr>
          <p:cNvGrpSpPr/>
          <p:nvPr userDrawn="1"/>
        </p:nvGrpSpPr>
        <p:grpSpPr>
          <a:xfrm>
            <a:off x="6555790" y="1879512"/>
            <a:ext cx="1164999" cy="1164999"/>
            <a:chOff x="895832" y="4142093"/>
            <a:chExt cx="1164999" cy="1164999"/>
          </a:xfrm>
        </p:grpSpPr>
        <p:sp>
          <p:nvSpPr>
            <p:cNvPr id="20" name="文本框 19">
              <a:extLst>
                <a:ext uri="{FF2B5EF4-FFF2-40B4-BE49-F238E27FC236}">
                  <a16:creationId xmlns:a16="http://schemas.microsoft.com/office/drawing/2014/main" id="{0F38FEB2-B134-40FB-B750-FC33307CDA41}"/>
                </a:ext>
              </a:extLst>
            </p:cNvPr>
            <p:cNvSpPr txBox="1"/>
            <p:nvPr/>
          </p:nvSpPr>
          <p:spPr>
            <a:xfrm>
              <a:off x="1050267" y="4755446"/>
              <a:ext cx="859582"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小标题</a:t>
              </a:r>
            </a:p>
          </p:txBody>
        </p:sp>
        <p:sp>
          <p:nvSpPr>
            <p:cNvPr id="21" name="矩形 20">
              <a:extLst>
                <a:ext uri="{FF2B5EF4-FFF2-40B4-BE49-F238E27FC236}">
                  <a16:creationId xmlns:a16="http://schemas.microsoft.com/office/drawing/2014/main" id="{3D39C420-1258-472F-A062-52DE0DC627FB}"/>
                </a:ext>
              </a:extLst>
            </p:cNvPr>
            <p:cNvSpPr/>
            <p:nvPr/>
          </p:nvSpPr>
          <p:spPr>
            <a:xfrm>
              <a:off x="1094934" y="4283863"/>
              <a:ext cx="716863" cy="461665"/>
            </a:xfrm>
            <a:prstGeom prst="rect">
              <a:avLst/>
            </a:prstGeom>
          </p:spPr>
          <p:txBody>
            <a:bodyPr wrap="none">
              <a:spAutoFit/>
            </a:bodyPr>
            <a:lstStyle/>
            <a:p>
              <a:pPr algn="ctr"/>
              <a:r>
                <a:rPr lang="en-US" altLang="zh-CN" sz="2400" dirty="0">
                  <a:solidFill>
                    <a:schemeClr val="accent5"/>
                  </a:solidFill>
                  <a:latin typeface="Impact" panose="020B0806030902050204" pitchFamily="34" charset="0"/>
                </a:rPr>
                <a:t>20%</a:t>
              </a:r>
              <a:endParaRPr lang="zh-CN" altLang="en-US" sz="2400" dirty="0">
                <a:solidFill>
                  <a:schemeClr val="accent5"/>
                </a:solidFill>
                <a:latin typeface="Impact" panose="020B0806030902050204" pitchFamily="34" charset="0"/>
              </a:endParaRPr>
            </a:p>
          </p:txBody>
        </p:sp>
        <p:cxnSp>
          <p:nvCxnSpPr>
            <p:cNvPr id="22" name="直接连接符 21">
              <a:extLst>
                <a:ext uri="{FF2B5EF4-FFF2-40B4-BE49-F238E27FC236}">
                  <a16:creationId xmlns:a16="http://schemas.microsoft.com/office/drawing/2014/main" id="{930EC587-A671-4CE9-8CA3-56535F1AF62C}"/>
                </a:ext>
              </a:extLst>
            </p:cNvPr>
            <p:cNvCxnSpPr>
              <a:cxnSpLocks/>
            </p:cNvCxnSpPr>
            <p:nvPr/>
          </p:nvCxnSpPr>
          <p:spPr>
            <a:xfrm>
              <a:off x="967994" y="4735661"/>
              <a:ext cx="981660" cy="0"/>
            </a:xfrm>
            <a:prstGeom prst="line">
              <a:avLst/>
            </a:prstGeom>
            <a:ln w="19050">
              <a:gradFill>
                <a:gsLst>
                  <a:gs pos="0">
                    <a:schemeClr val="accent5">
                      <a:alpha val="0"/>
                    </a:schemeClr>
                  </a:gs>
                  <a:gs pos="50000">
                    <a:schemeClr val="accent5"/>
                  </a:gs>
                  <a:gs pos="100000">
                    <a:schemeClr val="accent5">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3" name="弧形 22">
              <a:extLst>
                <a:ext uri="{FF2B5EF4-FFF2-40B4-BE49-F238E27FC236}">
                  <a16:creationId xmlns:a16="http://schemas.microsoft.com/office/drawing/2014/main" id="{C96DB683-EE82-4EF4-9E87-246CCB85983C}"/>
                </a:ext>
              </a:extLst>
            </p:cNvPr>
            <p:cNvSpPr/>
            <p:nvPr/>
          </p:nvSpPr>
          <p:spPr>
            <a:xfrm rot="506518">
              <a:off x="895832" y="4142093"/>
              <a:ext cx="1164999" cy="1164999"/>
            </a:xfrm>
            <a:prstGeom prst="arc">
              <a:avLst>
                <a:gd name="adj1" fmla="val 1171875"/>
                <a:gd name="adj2" fmla="val 20051482"/>
              </a:avLst>
            </a:prstGeom>
            <a:ln w="19050">
              <a:gradFill flip="none" rotWithShape="1">
                <a:gsLst>
                  <a:gs pos="55000">
                    <a:schemeClr val="accent5"/>
                  </a:gs>
                  <a:gs pos="100000">
                    <a:schemeClr val="accent5">
                      <a:alpha val="0"/>
                    </a:schemeClr>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4" name="组合 23">
            <a:extLst>
              <a:ext uri="{FF2B5EF4-FFF2-40B4-BE49-F238E27FC236}">
                <a16:creationId xmlns:a16="http://schemas.microsoft.com/office/drawing/2014/main" id="{6E3C5B63-5556-49D7-990C-083BC776C5E8}"/>
              </a:ext>
            </a:extLst>
          </p:cNvPr>
          <p:cNvGrpSpPr/>
          <p:nvPr userDrawn="1"/>
        </p:nvGrpSpPr>
        <p:grpSpPr>
          <a:xfrm>
            <a:off x="6555790" y="3156907"/>
            <a:ext cx="1164999" cy="1164999"/>
            <a:chOff x="895832" y="4142093"/>
            <a:chExt cx="1164999" cy="1164999"/>
          </a:xfrm>
        </p:grpSpPr>
        <p:sp>
          <p:nvSpPr>
            <p:cNvPr id="25" name="文本框 24">
              <a:extLst>
                <a:ext uri="{FF2B5EF4-FFF2-40B4-BE49-F238E27FC236}">
                  <a16:creationId xmlns:a16="http://schemas.microsoft.com/office/drawing/2014/main" id="{C19184A8-878F-49B0-A5E2-C517F06FBDEE}"/>
                </a:ext>
              </a:extLst>
            </p:cNvPr>
            <p:cNvSpPr txBox="1"/>
            <p:nvPr/>
          </p:nvSpPr>
          <p:spPr>
            <a:xfrm>
              <a:off x="1050267" y="4755446"/>
              <a:ext cx="859582"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小标题</a:t>
              </a:r>
            </a:p>
          </p:txBody>
        </p:sp>
        <p:sp>
          <p:nvSpPr>
            <p:cNvPr id="26" name="矩形 25">
              <a:extLst>
                <a:ext uri="{FF2B5EF4-FFF2-40B4-BE49-F238E27FC236}">
                  <a16:creationId xmlns:a16="http://schemas.microsoft.com/office/drawing/2014/main" id="{99C5571C-3720-407F-922C-59A74A58FD4B}"/>
                </a:ext>
              </a:extLst>
            </p:cNvPr>
            <p:cNvSpPr/>
            <p:nvPr/>
          </p:nvSpPr>
          <p:spPr>
            <a:xfrm>
              <a:off x="1090125" y="4283863"/>
              <a:ext cx="726482" cy="461665"/>
            </a:xfrm>
            <a:prstGeom prst="rect">
              <a:avLst/>
            </a:prstGeom>
          </p:spPr>
          <p:txBody>
            <a:bodyPr wrap="none">
              <a:spAutoFit/>
            </a:bodyPr>
            <a:lstStyle/>
            <a:p>
              <a:pPr algn="ctr"/>
              <a:r>
                <a:rPr lang="en-US" altLang="zh-CN" sz="2400" dirty="0">
                  <a:solidFill>
                    <a:schemeClr val="accent5"/>
                  </a:solidFill>
                  <a:latin typeface="Impact" panose="020B0806030902050204" pitchFamily="34" charset="0"/>
                </a:rPr>
                <a:t>30%</a:t>
              </a:r>
              <a:endParaRPr lang="zh-CN" altLang="en-US" sz="2400" dirty="0">
                <a:solidFill>
                  <a:schemeClr val="accent5"/>
                </a:solidFill>
                <a:latin typeface="Impact" panose="020B0806030902050204" pitchFamily="34" charset="0"/>
              </a:endParaRPr>
            </a:p>
          </p:txBody>
        </p:sp>
        <p:sp>
          <p:nvSpPr>
            <p:cNvPr id="27" name="弧形 26">
              <a:extLst>
                <a:ext uri="{FF2B5EF4-FFF2-40B4-BE49-F238E27FC236}">
                  <a16:creationId xmlns:a16="http://schemas.microsoft.com/office/drawing/2014/main" id="{DB7ABEB5-272C-4A6F-92BB-D0AC93A39E05}"/>
                </a:ext>
              </a:extLst>
            </p:cNvPr>
            <p:cNvSpPr/>
            <p:nvPr/>
          </p:nvSpPr>
          <p:spPr>
            <a:xfrm rot="506518">
              <a:off x="895832" y="4142093"/>
              <a:ext cx="1164999" cy="1164999"/>
            </a:xfrm>
            <a:prstGeom prst="arc">
              <a:avLst>
                <a:gd name="adj1" fmla="val 1171875"/>
                <a:gd name="adj2" fmla="val 20051482"/>
              </a:avLst>
            </a:prstGeom>
            <a:ln w="19050">
              <a:gradFill flip="none" rotWithShape="1">
                <a:gsLst>
                  <a:gs pos="55000">
                    <a:schemeClr val="accent5"/>
                  </a:gs>
                  <a:gs pos="100000">
                    <a:schemeClr val="accent5">
                      <a:alpha val="0"/>
                    </a:schemeClr>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8" name="直接连接符 27">
              <a:extLst>
                <a:ext uri="{FF2B5EF4-FFF2-40B4-BE49-F238E27FC236}">
                  <a16:creationId xmlns:a16="http://schemas.microsoft.com/office/drawing/2014/main" id="{5A575639-235D-449D-9A03-82DC686F154C}"/>
                </a:ext>
              </a:extLst>
            </p:cNvPr>
            <p:cNvCxnSpPr>
              <a:cxnSpLocks/>
            </p:cNvCxnSpPr>
            <p:nvPr/>
          </p:nvCxnSpPr>
          <p:spPr>
            <a:xfrm>
              <a:off x="967994" y="4735661"/>
              <a:ext cx="981660" cy="0"/>
            </a:xfrm>
            <a:prstGeom prst="line">
              <a:avLst/>
            </a:prstGeom>
            <a:ln w="19050">
              <a:gradFill>
                <a:gsLst>
                  <a:gs pos="0">
                    <a:schemeClr val="accent5">
                      <a:alpha val="0"/>
                    </a:schemeClr>
                  </a:gs>
                  <a:gs pos="50000">
                    <a:schemeClr val="accent5"/>
                  </a:gs>
                  <a:gs pos="100000">
                    <a:schemeClr val="accent5">
                      <a:alpha val="0"/>
                    </a:schemeClr>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9" name="组合 28">
            <a:extLst>
              <a:ext uri="{FF2B5EF4-FFF2-40B4-BE49-F238E27FC236}">
                <a16:creationId xmlns:a16="http://schemas.microsoft.com/office/drawing/2014/main" id="{F5119E32-B58B-42AB-89C9-35A726FD26A9}"/>
              </a:ext>
            </a:extLst>
          </p:cNvPr>
          <p:cNvGrpSpPr/>
          <p:nvPr userDrawn="1"/>
        </p:nvGrpSpPr>
        <p:grpSpPr>
          <a:xfrm>
            <a:off x="6555790" y="4434302"/>
            <a:ext cx="1164999" cy="1164999"/>
            <a:chOff x="895832" y="4142093"/>
            <a:chExt cx="1164999" cy="1164999"/>
          </a:xfrm>
        </p:grpSpPr>
        <p:sp>
          <p:nvSpPr>
            <p:cNvPr id="30" name="文本框 29">
              <a:extLst>
                <a:ext uri="{FF2B5EF4-FFF2-40B4-BE49-F238E27FC236}">
                  <a16:creationId xmlns:a16="http://schemas.microsoft.com/office/drawing/2014/main" id="{4C54EC95-BA8B-4ABF-9C8B-EE92C8A46D07}"/>
                </a:ext>
              </a:extLst>
            </p:cNvPr>
            <p:cNvSpPr txBox="1"/>
            <p:nvPr/>
          </p:nvSpPr>
          <p:spPr>
            <a:xfrm>
              <a:off x="1050267" y="4755446"/>
              <a:ext cx="859582"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小标题</a:t>
              </a:r>
            </a:p>
          </p:txBody>
        </p:sp>
        <p:sp>
          <p:nvSpPr>
            <p:cNvPr id="31" name="矩形 30">
              <a:extLst>
                <a:ext uri="{FF2B5EF4-FFF2-40B4-BE49-F238E27FC236}">
                  <a16:creationId xmlns:a16="http://schemas.microsoft.com/office/drawing/2014/main" id="{1DB39FB4-1B4A-4694-998C-234EBFCB0CA8}"/>
                </a:ext>
              </a:extLst>
            </p:cNvPr>
            <p:cNvSpPr/>
            <p:nvPr/>
          </p:nvSpPr>
          <p:spPr>
            <a:xfrm>
              <a:off x="1089324" y="4283863"/>
              <a:ext cx="728084" cy="461665"/>
            </a:xfrm>
            <a:prstGeom prst="rect">
              <a:avLst/>
            </a:prstGeom>
          </p:spPr>
          <p:txBody>
            <a:bodyPr wrap="none">
              <a:spAutoFit/>
            </a:bodyPr>
            <a:lstStyle/>
            <a:p>
              <a:pPr algn="ctr"/>
              <a:r>
                <a:rPr lang="en-US" altLang="zh-CN" sz="2400" dirty="0">
                  <a:solidFill>
                    <a:schemeClr val="accent5"/>
                  </a:solidFill>
                  <a:latin typeface="Impact" panose="020B0806030902050204" pitchFamily="34" charset="0"/>
                </a:rPr>
                <a:t>50%</a:t>
              </a:r>
              <a:endParaRPr lang="zh-CN" altLang="en-US" sz="2400" dirty="0">
                <a:solidFill>
                  <a:schemeClr val="accent5"/>
                </a:solidFill>
                <a:latin typeface="Impact" panose="020B0806030902050204" pitchFamily="34" charset="0"/>
              </a:endParaRPr>
            </a:p>
          </p:txBody>
        </p:sp>
        <p:sp>
          <p:nvSpPr>
            <p:cNvPr id="32" name="弧形 31">
              <a:extLst>
                <a:ext uri="{FF2B5EF4-FFF2-40B4-BE49-F238E27FC236}">
                  <a16:creationId xmlns:a16="http://schemas.microsoft.com/office/drawing/2014/main" id="{AF2A98E0-B859-4DF6-A25A-F3DA4D332F62}"/>
                </a:ext>
              </a:extLst>
            </p:cNvPr>
            <p:cNvSpPr/>
            <p:nvPr/>
          </p:nvSpPr>
          <p:spPr>
            <a:xfrm rot="506518">
              <a:off x="895832" y="4142093"/>
              <a:ext cx="1164999" cy="1164999"/>
            </a:xfrm>
            <a:prstGeom prst="arc">
              <a:avLst>
                <a:gd name="adj1" fmla="val 1171875"/>
                <a:gd name="adj2" fmla="val 20051482"/>
              </a:avLst>
            </a:prstGeom>
            <a:ln w="19050">
              <a:gradFill flip="none" rotWithShape="1">
                <a:gsLst>
                  <a:gs pos="55000">
                    <a:schemeClr val="accent5"/>
                  </a:gs>
                  <a:gs pos="100000">
                    <a:schemeClr val="accent5">
                      <a:alpha val="0"/>
                    </a:schemeClr>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3" name="直接连接符 32">
              <a:extLst>
                <a:ext uri="{FF2B5EF4-FFF2-40B4-BE49-F238E27FC236}">
                  <a16:creationId xmlns:a16="http://schemas.microsoft.com/office/drawing/2014/main" id="{12DA587C-05A5-4842-8CFF-6D610888342D}"/>
                </a:ext>
              </a:extLst>
            </p:cNvPr>
            <p:cNvCxnSpPr>
              <a:cxnSpLocks/>
            </p:cNvCxnSpPr>
            <p:nvPr/>
          </p:nvCxnSpPr>
          <p:spPr>
            <a:xfrm>
              <a:off x="967994" y="4735661"/>
              <a:ext cx="981660" cy="0"/>
            </a:xfrm>
            <a:prstGeom prst="line">
              <a:avLst/>
            </a:prstGeom>
            <a:ln w="19050">
              <a:gradFill>
                <a:gsLst>
                  <a:gs pos="0">
                    <a:schemeClr val="accent5">
                      <a:alpha val="0"/>
                    </a:schemeClr>
                  </a:gs>
                  <a:gs pos="50000">
                    <a:schemeClr val="accent5"/>
                  </a:gs>
                  <a:gs pos="100000">
                    <a:schemeClr val="accent5">
                      <a:alpha val="0"/>
                    </a:schemeClr>
                  </a:gs>
                </a:gsLst>
                <a:lin ang="0" scaled="0"/>
              </a:gradFill>
            </a:ln>
          </p:spPr>
          <p:style>
            <a:lnRef idx="1">
              <a:schemeClr val="accent1"/>
            </a:lnRef>
            <a:fillRef idx="0">
              <a:schemeClr val="accent1"/>
            </a:fillRef>
            <a:effectRef idx="0">
              <a:schemeClr val="accent1"/>
            </a:effectRef>
            <a:fontRef idx="minor">
              <a:schemeClr val="tx1"/>
            </a:fontRef>
          </p:style>
        </p:cxnSp>
      </p:grpSp>
      <p:sp>
        <p:nvSpPr>
          <p:cNvPr id="34" name="文本框 33">
            <a:extLst>
              <a:ext uri="{FF2B5EF4-FFF2-40B4-BE49-F238E27FC236}">
                <a16:creationId xmlns:a16="http://schemas.microsoft.com/office/drawing/2014/main" id="{5C629E35-90F3-464A-A025-A04418E9E520}"/>
              </a:ext>
            </a:extLst>
          </p:cNvPr>
          <p:cNvSpPr txBox="1"/>
          <p:nvPr userDrawn="1"/>
        </p:nvSpPr>
        <p:spPr>
          <a:xfrm>
            <a:off x="7750062" y="1800307"/>
            <a:ext cx="3251905" cy="3792961"/>
          </a:xfrm>
          <a:prstGeom prst="rect">
            <a:avLst/>
          </a:prstGeom>
          <a:noFill/>
        </p:spPr>
        <p:txBody>
          <a:bodyPr wrap="square" rtlCol="0">
            <a:spAutoFit/>
          </a:bodyPr>
          <a:lstStyle>
            <a:defPPr>
              <a:defRPr lang="zh-CN"/>
            </a:defPPr>
            <a:lvl1pPr algn="just">
              <a:lnSpc>
                <a:spcPct val="120000"/>
              </a:lnSpc>
              <a:defRPr>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pPr>
              <a:lnSpc>
                <a:spcPct val="150000"/>
              </a:lnSpc>
            </a:pPr>
            <a:r>
              <a:rPr lang="zh-CN" altLang="en-US" dirty="0"/>
              <a:t>        学院校园环境优美，具有纳西族和白族风格的校园建筑别具一格，获得国家建设部建筑设计银奖，并与人民大会堂等知名建筑一同荣获国家“建国</a:t>
            </a:r>
            <a:r>
              <a:rPr lang="en-US" altLang="zh-CN" dirty="0"/>
              <a:t>60</a:t>
            </a:r>
            <a:r>
              <a:rPr lang="zh-CN" altLang="en-US" dirty="0"/>
              <a:t>周年建筑创作大奖”，是云南省唯一获此殊荣的单位；云南省住房和城乡建设厅授予学院“云南省园林单位”称号。</a:t>
            </a:r>
          </a:p>
        </p:txBody>
      </p:sp>
      <p:cxnSp>
        <p:nvCxnSpPr>
          <p:cNvPr id="81" name="直接连接符 80">
            <a:extLst>
              <a:ext uri="{FF2B5EF4-FFF2-40B4-BE49-F238E27FC236}">
                <a16:creationId xmlns:a16="http://schemas.microsoft.com/office/drawing/2014/main" id="{CAE9BEDF-C15F-48E7-9A21-E05883A4C510}"/>
              </a:ext>
            </a:extLst>
          </p:cNvPr>
          <p:cNvCxnSpPr>
            <a:cxnSpLocks/>
          </p:cNvCxnSpPr>
          <p:nvPr userDrawn="1"/>
        </p:nvCxnSpPr>
        <p:spPr>
          <a:xfrm>
            <a:off x="874713" y="981075"/>
            <a:ext cx="10442574"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82" name="图片 81">
            <a:extLst>
              <a:ext uri="{FF2B5EF4-FFF2-40B4-BE49-F238E27FC236}">
                <a16:creationId xmlns:a16="http://schemas.microsoft.com/office/drawing/2014/main" id="{D13626D5-2E2F-469A-A553-F93E315B22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5201" y="120761"/>
            <a:ext cx="882087" cy="782117"/>
          </a:xfrm>
          <a:prstGeom prst="rect">
            <a:avLst/>
          </a:prstGeom>
        </p:spPr>
      </p:pic>
      <p:pic>
        <p:nvPicPr>
          <p:cNvPr id="83" name="图形 82">
            <a:extLst>
              <a:ext uri="{FF2B5EF4-FFF2-40B4-BE49-F238E27FC236}">
                <a16:creationId xmlns:a16="http://schemas.microsoft.com/office/drawing/2014/main" id="{575265B1-6D31-417C-9095-E3319A39B618}"/>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425" y="120761"/>
            <a:ext cx="1124496" cy="885431"/>
          </a:xfrm>
          <a:prstGeom prst="rect">
            <a:avLst/>
          </a:prstGeom>
        </p:spPr>
      </p:pic>
      <p:sp>
        <p:nvSpPr>
          <p:cNvPr id="84" name="标题 83">
            <a:extLst>
              <a:ext uri="{FF2B5EF4-FFF2-40B4-BE49-F238E27FC236}">
                <a16:creationId xmlns:a16="http://schemas.microsoft.com/office/drawing/2014/main" id="{B6E88D0B-DB28-4AA7-A276-8B20E94F2C4F}"/>
              </a:ext>
            </a:extLst>
          </p:cNvPr>
          <p:cNvSpPr>
            <a:spLocks noGrp="1"/>
          </p:cNvSpPr>
          <p:nvPr>
            <p:ph type="title"/>
          </p:nvPr>
        </p:nvSpPr>
        <p:spPr>
          <a:xfrm>
            <a:off x="1460499" y="454827"/>
            <a:ext cx="9902825" cy="596253"/>
          </a:xfrm>
          <a:prstGeom prst="rect">
            <a:avLst/>
          </a:prstGeom>
          <a:noFill/>
        </p:spPr>
        <p:txBody>
          <a:bodyPr wrap="square" rtlCol="0">
            <a:spAutoFit/>
          </a:bodyPr>
          <a:lstStyle>
            <a:lvl1pPr>
              <a:def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marL="0" lvl="0"/>
            <a:endParaRPr lang="zh-CN" altLang="en-US" dirty="0"/>
          </a:p>
        </p:txBody>
      </p:sp>
      <p:grpSp>
        <p:nvGrpSpPr>
          <p:cNvPr id="56" name="组合 55">
            <a:extLst>
              <a:ext uri="{FF2B5EF4-FFF2-40B4-BE49-F238E27FC236}">
                <a16:creationId xmlns:a16="http://schemas.microsoft.com/office/drawing/2014/main" id="{C65F02EA-E58D-4EAD-A77F-CB027C17A4DB}"/>
              </a:ext>
            </a:extLst>
          </p:cNvPr>
          <p:cNvGrpSpPr/>
          <p:nvPr userDrawn="1"/>
        </p:nvGrpSpPr>
        <p:grpSpPr>
          <a:xfrm>
            <a:off x="1024693" y="1366864"/>
            <a:ext cx="4871894" cy="4871890"/>
            <a:chOff x="7710492" y="1566712"/>
            <a:chExt cx="3494302" cy="3494300"/>
          </a:xfrm>
        </p:grpSpPr>
        <p:sp>
          <p:nvSpPr>
            <p:cNvPr id="85" name="椭圆 84">
              <a:extLst>
                <a:ext uri="{FF2B5EF4-FFF2-40B4-BE49-F238E27FC236}">
                  <a16:creationId xmlns:a16="http://schemas.microsoft.com/office/drawing/2014/main" id="{77CD9E32-9978-4DD3-8090-74AB41B64EFD}"/>
                </a:ext>
              </a:extLst>
            </p:cNvPr>
            <p:cNvSpPr/>
            <p:nvPr/>
          </p:nvSpPr>
          <p:spPr>
            <a:xfrm>
              <a:off x="7710492" y="1566712"/>
              <a:ext cx="3494302" cy="3494300"/>
            </a:xfrm>
            <a:prstGeom prst="ellipse">
              <a:avLst/>
            </a:prstGeom>
            <a:noFill/>
            <a:ln w="19050">
              <a:gradFill>
                <a:gsLst>
                  <a:gs pos="0">
                    <a:schemeClr val="accent5">
                      <a:lumMod val="20000"/>
                      <a:lumOff val="80000"/>
                    </a:schemeClr>
                  </a:gs>
                  <a:gs pos="75000">
                    <a:schemeClr val="accent5"/>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a:extLst>
                <a:ext uri="{FF2B5EF4-FFF2-40B4-BE49-F238E27FC236}">
                  <a16:creationId xmlns:a16="http://schemas.microsoft.com/office/drawing/2014/main" id="{9EEA19F8-646B-4BD3-B5CC-769CE77150DE}"/>
                </a:ext>
              </a:extLst>
            </p:cNvPr>
            <p:cNvSpPr/>
            <p:nvPr/>
          </p:nvSpPr>
          <p:spPr>
            <a:xfrm>
              <a:off x="7865396" y="1721615"/>
              <a:ext cx="3184493" cy="3184493"/>
            </a:xfrm>
            <a:prstGeom prst="ellipse">
              <a:avLst/>
            </a:prstGeom>
            <a:gradFill>
              <a:gsLst>
                <a:gs pos="0">
                  <a:schemeClr val="accent5">
                    <a:lumMod val="20000"/>
                    <a:lumOff val="80000"/>
                  </a:schemeClr>
                </a:gs>
                <a:gs pos="75000">
                  <a:schemeClr val="accent5"/>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6" name="图片占位符 95">
            <a:extLst>
              <a:ext uri="{FF2B5EF4-FFF2-40B4-BE49-F238E27FC236}">
                <a16:creationId xmlns:a16="http://schemas.microsoft.com/office/drawing/2014/main" id="{1EAA5364-7F87-4ADA-83A8-F2431A3FBBDD}"/>
              </a:ext>
            </a:extLst>
          </p:cNvPr>
          <p:cNvSpPr>
            <a:spLocks noGrp="1"/>
          </p:cNvSpPr>
          <p:nvPr>
            <p:ph type="pic" sz="quarter" idx="10"/>
          </p:nvPr>
        </p:nvSpPr>
        <p:spPr>
          <a:xfrm>
            <a:off x="2042123" y="1321614"/>
            <a:ext cx="2842083" cy="6158993"/>
          </a:xfrm>
          <a:custGeom>
            <a:avLst/>
            <a:gdLst>
              <a:gd name="connsiteX0" fmla="*/ 165798 w 2067559"/>
              <a:gd name="connsiteY0" fmla="*/ 0 h 4480548"/>
              <a:gd name="connsiteX1" fmla="*/ 506729 w 2067559"/>
              <a:gd name="connsiteY1" fmla="*/ 0 h 4480548"/>
              <a:gd name="connsiteX2" fmla="*/ 506729 w 2067559"/>
              <a:gd name="connsiteY2" fmla="*/ 43878 h 4480548"/>
              <a:gd name="connsiteX3" fmla="*/ 620669 w 2067559"/>
              <a:gd name="connsiteY3" fmla="*/ 157818 h 4480548"/>
              <a:gd name="connsiteX4" fmla="*/ 1442443 w 2067559"/>
              <a:gd name="connsiteY4" fmla="*/ 157818 h 4480548"/>
              <a:gd name="connsiteX5" fmla="*/ 1556383 w 2067559"/>
              <a:gd name="connsiteY5" fmla="*/ 43878 h 4480548"/>
              <a:gd name="connsiteX6" fmla="*/ 1556383 w 2067559"/>
              <a:gd name="connsiteY6" fmla="*/ 0 h 4480548"/>
              <a:gd name="connsiteX7" fmla="*/ 1901761 w 2067559"/>
              <a:gd name="connsiteY7" fmla="*/ 0 h 4480548"/>
              <a:gd name="connsiteX8" fmla="*/ 2067559 w 2067559"/>
              <a:gd name="connsiteY8" fmla="*/ 165798 h 4480548"/>
              <a:gd name="connsiteX9" fmla="*/ 2067559 w 2067559"/>
              <a:gd name="connsiteY9" fmla="*/ 4314750 h 4480548"/>
              <a:gd name="connsiteX10" fmla="*/ 1901761 w 2067559"/>
              <a:gd name="connsiteY10" fmla="*/ 4480548 h 4480548"/>
              <a:gd name="connsiteX11" fmla="*/ 165798 w 2067559"/>
              <a:gd name="connsiteY11" fmla="*/ 4480548 h 4480548"/>
              <a:gd name="connsiteX12" fmla="*/ 0 w 2067559"/>
              <a:gd name="connsiteY12" fmla="*/ 4314750 h 4480548"/>
              <a:gd name="connsiteX13" fmla="*/ 0 w 2067559"/>
              <a:gd name="connsiteY13" fmla="*/ 165798 h 4480548"/>
              <a:gd name="connsiteX14" fmla="*/ 165798 w 2067559"/>
              <a:gd name="connsiteY14" fmla="*/ 0 h 448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67559" h="4480548">
                <a:moveTo>
                  <a:pt x="165798" y="0"/>
                </a:moveTo>
                <a:lnTo>
                  <a:pt x="506729" y="0"/>
                </a:lnTo>
                <a:lnTo>
                  <a:pt x="506729" y="43878"/>
                </a:lnTo>
                <a:cubicBezTo>
                  <a:pt x="506729" y="106805"/>
                  <a:pt x="557742" y="157818"/>
                  <a:pt x="620669" y="157818"/>
                </a:cubicBezTo>
                <a:lnTo>
                  <a:pt x="1442443" y="157818"/>
                </a:lnTo>
                <a:cubicBezTo>
                  <a:pt x="1505370" y="157818"/>
                  <a:pt x="1556383" y="106805"/>
                  <a:pt x="1556383" y="43878"/>
                </a:cubicBezTo>
                <a:lnTo>
                  <a:pt x="1556383" y="0"/>
                </a:lnTo>
                <a:lnTo>
                  <a:pt x="1901761" y="0"/>
                </a:lnTo>
                <a:cubicBezTo>
                  <a:pt x="1993329" y="0"/>
                  <a:pt x="2067559" y="74230"/>
                  <a:pt x="2067559" y="165798"/>
                </a:cubicBezTo>
                <a:lnTo>
                  <a:pt x="2067559" y="4314750"/>
                </a:lnTo>
                <a:cubicBezTo>
                  <a:pt x="2067559" y="4406318"/>
                  <a:pt x="1993329" y="4480548"/>
                  <a:pt x="1901761" y="4480548"/>
                </a:cubicBezTo>
                <a:lnTo>
                  <a:pt x="165798" y="4480548"/>
                </a:lnTo>
                <a:cubicBezTo>
                  <a:pt x="74230" y="4480548"/>
                  <a:pt x="0" y="4406318"/>
                  <a:pt x="0" y="4314750"/>
                </a:cubicBezTo>
                <a:lnTo>
                  <a:pt x="0" y="165798"/>
                </a:lnTo>
                <a:cubicBezTo>
                  <a:pt x="0" y="74230"/>
                  <a:pt x="74230" y="0"/>
                  <a:pt x="165798" y="0"/>
                </a:cubicBezTo>
                <a:close/>
              </a:path>
            </a:pathLst>
          </a:custGeom>
          <a:solidFill>
            <a:schemeClr val="accent5">
              <a:lumMod val="20000"/>
              <a:lumOff val="80000"/>
              <a:alpha val="71000"/>
            </a:schemeClr>
          </a:solidFill>
        </p:spPr>
        <p:txBody>
          <a:bodyPr wrap="square">
            <a:noAutofit/>
          </a:bodyPr>
          <a:lstStyle/>
          <a:p>
            <a:endParaRPr lang="zh-CN" altLang="en-US"/>
          </a:p>
        </p:txBody>
      </p:sp>
      <p:pic>
        <p:nvPicPr>
          <p:cNvPr id="87" name="图片 86">
            <a:extLst>
              <a:ext uri="{FF2B5EF4-FFF2-40B4-BE49-F238E27FC236}">
                <a16:creationId xmlns:a16="http://schemas.microsoft.com/office/drawing/2014/main" id="{EF1903B5-54E8-44EB-B70E-FB75F9864419}"/>
              </a:ext>
            </a:extLst>
          </p:cNvPr>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761516" y="1052264"/>
            <a:ext cx="3388573" cy="6650805"/>
          </a:xfrm>
          <a:prstGeom prst="rect">
            <a:avLst/>
          </a:prstGeom>
        </p:spPr>
      </p:pic>
    </p:spTree>
    <p:extLst>
      <p:ext uri="{BB962C8B-B14F-4D97-AF65-F5344CB8AC3E}">
        <p14:creationId xmlns:p14="http://schemas.microsoft.com/office/powerpoint/2010/main" val="2948263813"/>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样机页-03">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EB8064E-4ABA-447B-A3F7-AD358A37AB19}"/>
              </a:ext>
            </a:extLst>
          </p:cNvPr>
          <p:cNvSpPr/>
          <p:nvPr userDrawn="1"/>
        </p:nvSpPr>
        <p:spPr>
          <a:xfrm rot="16200000" flipH="1" flipV="1">
            <a:off x="2834069" y="-456046"/>
            <a:ext cx="1124496" cy="6456520"/>
          </a:xfrm>
          <a:prstGeom prst="rect">
            <a:avLst/>
          </a:prstGeom>
          <a:noFill/>
          <a:ln w="19050">
            <a:gradFill>
              <a:gsLst>
                <a:gs pos="0">
                  <a:schemeClr val="accent5"/>
                </a:gs>
                <a:gs pos="100000">
                  <a:schemeClr val="accent5">
                    <a:alpha val="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790206C0-3B0E-4867-BC87-B283C0893C2B}"/>
              </a:ext>
            </a:extLst>
          </p:cNvPr>
          <p:cNvSpPr/>
          <p:nvPr userDrawn="1"/>
        </p:nvSpPr>
        <p:spPr>
          <a:xfrm rot="16200000" flipH="1">
            <a:off x="5384606" y="-3605752"/>
            <a:ext cx="1422788" cy="12192000"/>
          </a:xfrm>
          <a:prstGeom prst="rect">
            <a:avLst/>
          </a:prstGeom>
          <a:gradFill>
            <a:gsLst>
              <a:gs pos="0">
                <a:schemeClr val="accent5"/>
              </a:gs>
              <a:gs pos="100000">
                <a:schemeClr val="accent5">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6ED33391-0819-43A0-A1F5-FA6DCC755062}"/>
              </a:ext>
            </a:extLst>
          </p:cNvPr>
          <p:cNvSpPr/>
          <p:nvPr userDrawn="1"/>
        </p:nvSpPr>
        <p:spPr>
          <a:xfrm rot="5400000">
            <a:off x="5384606" y="-3607144"/>
            <a:ext cx="1422788" cy="12192000"/>
          </a:xfrm>
          <a:prstGeom prst="rect">
            <a:avLst/>
          </a:prstGeom>
          <a:gradFill>
            <a:gsLst>
              <a:gs pos="0">
                <a:schemeClr val="accent5"/>
              </a:gs>
              <a:gs pos="100000">
                <a:schemeClr val="accent5">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868CF357-AA66-41B7-B0AB-715BF4D4FB59}"/>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507958" y="2620426"/>
            <a:ext cx="3173382" cy="1889354"/>
          </a:xfrm>
          <a:prstGeom prst="rect">
            <a:avLst/>
          </a:prstGeom>
        </p:spPr>
      </p:pic>
      <p:pic>
        <p:nvPicPr>
          <p:cNvPr id="11" name="图片 10">
            <a:extLst>
              <a:ext uri="{FF2B5EF4-FFF2-40B4-BE49-F238E27FC236}">
                <a16:creationId xmlns:a16="http://schemas.microsoft.com/office/drawing/2014/main" id="{9172202F-C894-4BE3-8D75-77DA01E9628E}"/>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510660" y="2600896"/>
            <a:ext cx="3173382" cy="1889354"/>
          </a:xfrm>
          <a:prstGeom prst="rect">
            <a:avLst/>
          </a:prstGeom>
        </p:spPr>
      </p:pic>
      <p:pic>
        <p:nvPicPr>
          <p:cNvPr id="9" name="图片 8">
            <a:extLst>
              <a:ext uri="{FF2B5EF4-FFF2-40B4-BE49-F238E27FC236}">
                <a16:creationId xmlns:a16="http://schemas.microsoft.com/office/drawing/2014/main" id="{BBD1CCB3-87F8-41A4-826B-E3E6A4A5A14D}"/>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785974" y="1846896"/>
            <a:ext cx="4647066" cy="2766750"/>
          </a:xfrm>
          <a:prstGeom prst="rect">
            <a:avLst/>
          </a:prstGeom>
        </p:spPr>
      </p:pic>
      <p:sp>
        <p:nvSpPr>
          <p:cNvPr id="15" name="任意多边形: 形状 14">
            <a:extLst>
              <a:ext uri="{FF2B5EF4-FFF2-40B4-BE49-F238E27FC236}">
                <a16:creationId xmlns:a16="http://schemas.microsoft.com/office/drawing/2014/main" id="{86048EF2-E760-4ACD-B785-F10E45A6BB51}"/>
              </a:ext>
            </a:extLst>
          </p:cNvPr>
          <p:cNvSpPr/>
          <p:nvPr/>
        </p:nvSpPr>
        <p:spPr>
          <a:xfrm>
            <a:off x="5550263" y="1686485"/>
            <a:ext cx="6440905" cy="104274"/>
          </a:xfrm>
          <a:custGeom>
            <a:avLst/>
            <a:gdLst>
              <a:gd name="connsiteX0" fmla="*/ 6440905 w 6440905"/>
              <a:gd name="connsiteY0" fmla="*/ 104274 h 104274"/>
              <a:gd name="connsiteX1" fmla="*/ 6440905 w 6440905"/>
              <a:gd name="connsiteY1" fmla="*/ 0 h 104274"/>
              <a:gd name="connsiteX2" fmla="*/ 0 w 6440905"/>
              <a:gd name="connsiteY2" fmla="*/ 0 h 104274"/>
              <a:gd name="connsiteX3" fmla="*/ 0 w 6440905"/>
              <a:gd name="connsiteY3" fmla="*/ 104274 h 104274"/>
            </a:gdLst>
            <a:ahLst/>
            <a:cxnLst>
              <a:cxn ang="0">
                <a:pos x="connsiteX0" y="connsiteY0"/>
              </a:cxn>
              <a:cxn ang="0">
                <a:pos x="connsiteX1" y="connsiteY1"/>
              </a:cxn>
              <a:cxn ang="0">
                <a:pos x="connsiteX2" y="connsiteY2"/>
              </a:cxn>
              <a:cxn ang="0">
                <a:pos x="connsiteX3" y="connsiteY3"/>
              </a:cxn>
            </a:cxnLst>
            <a:rect l="l" t="t" r="r" b="b"/>
            <a:pathLst>
              <a:path w="6440905" h="104274">
                <a:moveTo>
                  <a:pt x="6440905" y="104274"/>
                </a:moveTo>
                <a:lnTo>
                  <a:pt x="6440905" y="0"/>
                </a:lnTo>
                <a:lnTo>
                  <a:pt x="0" y="0"/>
                </a:lnTo>
                <a:lnTo>
                  <a:pt x="0" y="104274"/>
                </a:lnTo>
              </a:path>
            </a:pathLst>
          </a:cu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形 22">
            <a:extLst>
              <a:ext uri="{FF2B5EF4-FFF2-40B4-BE49-F238E27FC236}">
                <a16:creationId xmlns:a16="http://schemas.microsoft.com/office/drawing/2014/main" id="{AD79BB4F-0A2A-4515-8ED0-7A8F369A949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3425" y="120761"/>
            <a:ext cx="1124496" cy="885431"/>
          </a:xfrm>
          <a:prstGeom prst="rect">
            <a:avLst/>
          </a:prstGeom>
        </p:spPr>
      </p:pic>
      <p:pic>
        <p:nvPicPr>
          <p:cNvPr id="24" name="图片 23">
            <a:extLst>
              <a:ext uri="{FF2B5EF4-FFF2-40B4-BE49-F238E27FC236}">
                <a16:creationId xmlns:a16="http://schemas.microsoft.com/office/drawing/2014/main" id="{D912DAF2-1945-4E25-8FC0-31AEE06EAA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5201" y="120761"/>
            <a:ext cx="882087" cy="782117"/>
          </a:xfrm>
          <a:prstGeom prst="rect">
            <a:avLst/>
          </a:prstGeom>
        </p:spPr>
      </p:pic>
      <p:grpSp>
        <p:nvGrpSpPr>
          <p:cNvPr id="25" name="组合 24">
            <a:extLst>
              <a:ext uri="{FF2B5EF4-FFF2-40B4-BE49-F238E27FC236}">
                <a16:creationId xmlns:a16="http://schemas.microsoft.com/office/drawing/2014/main" id="{7F10BC52-F4C1-4F28-AE3D-4AE3BF435C59}"/>
              </a:ext>
            </a:extLst>
          </p:cNvPr>
          <p:cNvGrpSpPr/>
          <p:nvPr/>
        </p:nvGrpSpPr>
        <p:grpSpPr>
          <a:xfrm>
            <a:off x="970452" y="6051632"/>
            <a:ext cx="10346836" cy="397943"/>
            <a:chOff x="970452" y="6051632"/>
            <a:chExt cx="10346836" cy="397943"/>
          </a:xfrm>
        </p:grpSpPr>
        <p:cxnSp>
          <p:nvCxnSpPr>
            <p:cNvPr id="26" name="直接连接符 25">
              <a:extLst>
                <a:ext uri="{FF2B5EF4-FFF2-40B4-BE49-F238E27FC236}">
                  <a16:creationId xmlns:a16="http://schemas.microsoft.com/office/drawing/2014/main" id="{CD85ADEE-57A9-4ED4-9373-4BA8A535F65D}"/>
                </a:ext>
              </a:extLst>
            </p:cNvPr>
            <p:cNvCxnSpPr/>
            <p:nvPr/>
          </p:nvCxnSpPr>
          <p:spPr>
            <a:xfrm>
              <a:off x="3134530" y="6295686"/>
              <a:ext cx="592294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27" name="组合 26">
              <a:extLst>
                <a:ext uri="{FF2B5EF4-FFF2-40B4-BE49-F238E27FC236}">
                  <a16:creationId xmlns:a16="http://schemas.microsoft.com/office/drawing/2014/main" id="{1A7F24AC-4369-4347-868C-1F5D32BECE74}"/>
                </a:ext>
              </a:extLst>
            </p:cNvPr>
            <p:cNvGrpSpPr/>
            <p:nvPr/>
          </p:nvGrpSpPr>
          <p:grpSpPr>
            <a:xfrm>
              <a:off x="1008738" y="6141798"/>
              <a:ext cx="2186046" cy="307777"/>
              <a:chOff x="1008738" y="6141798"/>
              <a:chExt cx="2186046" cy="307777"/>
            </a:xfrm>
          </p:grpSpPr>
          <p:sp>
            <p:nvSpPr>
              <p:cNvPr id="42" name="文本框 41">
                <a:extLst>
                  <a:ext uri="{FF2B5EF4-FFF2-40B4-BE49-F238E27FC236}">
                    <a16:creationId xmlns:a16="http://schemas.microsoft.com/office/drawing/2014/main" id="{C349E08D-E895-4F3E-84D5-9C73DE7A7FEE}"/>
                  </a:ext>
                </a:extLst>
              </p:cNvPr>
              <p:cNvSpPr txBox="1"/>
              <p:nvPr/>
            </p:nvSpPr>
            <p:spPr>
              <a:xfrm>
                <a:off x="1008738"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自尊</a:t>
                </a:r>
              </a:p>
            </p:txBody>
          </p:sp>
          <p:sp>
            <p:nvSpPr>
              <p:cNvPr id="43" name="文本框 42">
                <a:extLst>
                  <a:ext uri="{FF2B5EF4-FFF2-40B4-BE49-F238E27FC236}">
                    <a16:creationId xmlns:a16="http://schemas.microsoft.com/office/drawing/2014/main" id="{B7811821-A5E2-45C6-AC55-7C4F78A995A9}"/>
                  </a:ext>
                </a:extLst>
              </p:cNvPr>
              <p:cNvSpPr txBox="1"/>
              <p:nvPr/>
            </p:nvSpPr>
            <p:spPr>
              <a:xfrm>
                <a:off x="1549532"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致知</a:t>
                </a:r>
              </a:p>
            </p:txBody>
          </p:sp>
          <p:sp>
            <p:nvSpPr>
              <p:cNvPr id="44" name="文本框 43">
                <a:extLst>
                  <a:ext uri="{FF2B5EF4-FFF2-40B4-BE49-F238E27FC236}">
                    <a16:creationId xmlns:a16="http://schemas.microsoft.com/office/drawing/2014/main" id="{B782F476-27D5-4D4C-8CE9-B9C52C9CCA95}"/>
                  </a:ext>
                </a:extLst>
              </p:cNvPr>
              <p:cNvSpPr txBox="1"/>
              <p:nvPr/>
            </p:nvSpPr>
            <p:spPr>
              <a:xfrm>
                <a:off x="2599314"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力行</a:t>
                </a:r>
              </a:p>
            </p:txBody>
          </p:sp>
          <p:sp>
            <p:nvSpPr>
              <p:cNvPr id="45" name="文本框 44">
                <a:extLst>
                  <a:ext uri="{FF2B5EF4-FFF2-40B4-BE49-F238E27FC236}">
                    <a16:creationId xmlns:a16="http://schemas.microsoft.com/office/drawing/2014/main" id="{2D704C80-05F2-435D-9B83-734E4C15F3F1}"/>
                  </a:ext>
                </a:extLst>
              </p:cNvPr>
              <p:cNvSpPr txBox="1"/>
              <p:nvPr/>
            </p:nvSpPr>
            <p:spPr>
              <a:xfrm>
                <a:off x="2090326" y="6141798"/>
                <a:ext cx="563664"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正义</a:t>
                </a:r>
              </a:p>
            </p:txBody>
          </p:sp>
          <p:sp>
            <p:nvSpPr>
              <p:cNvPr id="46" name="椭圆 45">
                <a:extLst>
                  <a:ext uri="{FF2B5EF4-FFF2-40B4-BE49-F238E27FC236}">
                    <a16:creationId xmlns:a16="http://schemas.microsoft.com/office/drawing/2014/main" id="{03F7FA21-B1C0-4E49-A6B4-C0083E96ACED}"/>
                  </a:ext>
                </a:extLst>
              </p:cNvPr>
              <p:cNvSpPr/>
              <p:nvPr/>
            </p:nvSpPr>
            <p:spPr>
              <a:xfrm>
                <a:off x="1530504"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47" name="椭圆 46">
                <a:extLst>
                  <a:ext uri="{FF2B5EF4-FFF2-40B4-BE49-F238E27FC236}">
                    <a16:creationId xmlns:a16="http://schemas.microsoft.com/office/drawing/2014/main" id="{2969C9A9-18D2-44CC-B58A-C2E3A4A3EA31}"/>
                  </a:ext>
                </a:extLst>
              </p:cNvPr>
              <p:cNvSpPr/>
              <p:nvPr/>
            </p:nvSpPr>
            <p:spPr>
              <a:xfrm>
                <a:off x="2077854"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48" name="椭圆 47">
                <a:extLst>
                  <a:ext uri="{FF2B5EF4-FFF2-40B4-BE49-F238E27FC236}">
                    <a16:creationId xmlns:a16="http://schemas.microsoft.com/office/drawing/2014/main" id="{B5F60792-FAD3-4E70-9D25-93745AE4A194}"/>
                  </a:ext>
                </a:extLst>
              </p:cNvPr>
              <p:cNvSpPr/>
              <p:nvPr/>
            </p:nvSpPr>
            <p:spPr>
              <a:xfrm>
                <a:off x="2625203"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grpSp>
        <p:grpSp>
          <p:nvGrpSpPr>
            <p:cNvPr id="28" name="组合 27">
              <a:extLst>
                <a:ext uri="{FF2B5EF4-FFF2-40B4-BE49-F238E27FC236}">
                  <a16:creationId xmlns:a16="http://schemas.microsoft.com/office/drawing/2014/main" id="{EE3ECFEA-9512-4B0D-933D-4BE99A11D249}"/>
                </a:ext>
              </a:extLst>
            </p:cNvPr>
            <p:cNvGrpSpPr/>
            <p:nvPr/>
          </p:nvGrpSpPr>
          <p:grpSpPr>
            <a:xfrm>
              <a:off x="9035698" y="6117645"/>
              <a:ext cx="2191985" cy="307777"/>
              <a:chOff x="1002799" y="6523265"/>
              <a:chExt cx="2191985" cy="307777"/>
            </a:xfrm>
          </p:grpSpPr>
          <p:sp>
            <p:nvSpPr>
              <p:cNvPr id="35" name="文本框 34">
                <a:extLst>
                  <a:ext uri="{FF2B5EF4-FFF2-40B4-BE49-F238E27FC236}">
                    <a16:creationId xmlns:a16="http://schemas.microsoft.com/office/drawing/2014/main" id="{B7B155FA-3E44-4357-B46C-1C0F7B24B382}"/>
                  </a:ext>
                </a:extLst>
              </p:cNvPr>
              <p:cNvSpPr txBox="1"/>
              <p:nvPr/>
            </p:nvSpPr>
            <p:spPr>
              <a:xfrm>
                <a:off x="2599314" y="6523265"/>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勤勉</a:t>
                </a:r>
              </a:p>
            </p:txBody>
          </p:sp>
          <p:sp>
            <p:nvSpPr>
              <p:cNvPr id="36" name="文本框 35">
                <a:extLst>
                  <a:ext uri="{FF2B5EF4-FFF2-40B4-BE49-F238E27FC236}">
                    <a16:creationId xmlns:a16="http://schemas.microsoft.com/office/drawing/2014/main" id="{3C355D3D-0B77-46C0-8D36-8F23D474A3F9}"/>
                  </a:ext>
                </a:extLst>
              </p:cNvPr>
              <p:cNvSpPr txBox="1"/>
              <p:nvPr/>
            </p:nvSpPr>
            <p:spPr>
              <a:xfrm>
                <a:off x="1002799" y="6523265"/>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高远</a:t>
                </a:r>
              </a:p>
            </p:txBody>
          </p:sp>
          <p:sp>
            <p:nvSpPr>
              <p:cNvPr id="37" name="文本框 36">
                <a:extLst>
                  <a:ext uri="{FF2B5EF4-FFF2-40B4-BE49-F238E27FC236}">
                    <a16:creationId xmlns:a16="http://schemas.microsoft.com/office/drawing/2014/main" id="{4FAB7C8C-C852-4641-B7AB-76860817BD6F}"/>
                  </a:ext>
                </a:extLst>
              </p:cNvPr>
              <p:cNvSpPr txBox="1"/>
              <p:nvPr/>
            </p:nvSpPr>
            <p:spPr>
              <a:xfrm>
                <a:off x="1484911" y="6523265"/>
                <a:ext cx="67056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务实</a:t>
                </a:r>
              </a:p>
            </p:txBody>
          </p:sp>
          <p:sp>
            <p:nvSpPr>
              <p:cNvPr id="38" name="文本框 37">
                <a:extLst>
                  <a:ext uri="{FF2B5EF4-FFF2-40B4-BE49-F238E27FC236}">
                    <a16:creationId xmlns:a16="http://schemas.microsoft.com/office/drawing/2014/main" id="{0EBE2396-02D6-48E9-9327-3B1C109EB2EB}"/>
                  </a:ext>
                </a:extLst>
              </p:cNvPr>
              <p:cNvSpPr txBox="1"/>
              <p:nvPr/>
            </p:nvSpPr>
            <p:spPr>
              <a:xfrm>
                <a:off x="2042113" y="6523265"/>
                <a:ext cx="67056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卓越</a:t>
                </a:r>
              </a:p>
            </p:txBody>
          </p:sp>
          <p:sp>
            <p:nvSpPr>
              <p:cNvPr id="39" name="椭圆 38">
                <a:extLst>
                  <a:ext uri="{FF2B5EF4-FFF2-40B4-BE49-F238E27FC236}">
                    <a16:creationId xmlns:a16="http://schemas.microsoft.com/office/drawing/2014/main" id="{8E66BEA7-5D81-4744-B9CB-2A16B379D6A7}"/>
                  </a:ext>
                </a:extLst>
              </p:cNvPr>
              <p:cNvSpPr/>
              <p:nvPr/>
            </p:nvSpPr>
            <p:spPr>
              <a:xfrm rot="5212590">
                <a:off x="1531716"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BD17DDE1-6EE5-4B4A-80B8-C0A3022D2BBE}"/>
                  </a:ext>
                </a:extLst>
              </p:cNvPr>
              <p:cNvSpPr/>
              <p:nvPr/>
            </p:nvSpPr>
            <p:spPr>
              <a:xfrm rot="5212590">
                <a:off x="2079065"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F517E772-7CBF-4812-BFAE-761249285A9F}"/>
                  </a:ext>
                </a:extLst>
              </p:cNvPr>
              <p:cNvSpPr/>
              <p:nvPr/>
            </p:nvSpPr>
            <p:spPr>
              <a:xfrm rot="5212590">
                <a:off x="2626414"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a:extLst>
                <a:ext uri="{FF2B5EF4-FFF2-40B4-BE49-F238E27FC236}">
                  <a16:creationId xmlns:a16="http://schemas.microsoft.com/office/drawing/2014/main" id="{6E6E5841-9494-422E-9B46-31C121BB3918}"/>
                </a:ext>
              </a:extLst>
            </p:cNvPr>
            <p:cNvGrpSpPr/>
            <p:nvPr/>
          </p:nvGrpSpPr>
          <p:grpSpPr>
            <a:xfrm>
              <a:off x="970452" y="6051632"/>
              <a:ext cx="197236" cy="174349"/>
              <a:chOff x="970452" y="6051632"/>
              <a:chExt cx="197236" cy="174349"/>
            </a:xfrm>
          </p:grpSpPr>
          <p:sp>
            <p:nvSpPr>
              <p:cNvPr id="33" name="椭圆 32">
                <a:extLst>
                  <a:ext uri="{FF2B5EF4-FFF2-40B4-BE49-F238E27FC236}">
                    <a16:creationId xmlns:a16="http://schemas.microsoft.com/office/drawing/2014/main" id="{F46A8A3D-3453-4CB3-88BD-D65005878D9A}"/>
                  </a:ext>
                </a:extLst>
              </p:cNvPr>
              <p:cNvSpPr/>
              <p:nvPr/>
            </p:nvSpPr>
            <p:spPr>
              <a:xfrm>
                <a:off x="970452" y="6070569"/>
                <a:ext cx="155414" cy="155412"/>
              </a:xfrm>
              <a:prstGeom prst="ellipse">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B5C5FB9D-A34F-4376-9EF9-1C46C5D4714A}"/>
                  </a:ext>
                </a:extLst>
              </p:cNvPr>
              <p:cNvSpPr/>
              <p:nvPr/>
            </p:nvSpPr>
            <p:spPr>
              <a:xfrm>
                <a:off x="1012277" y="6051632"/>
                <a:ext cx="155411" cy="1554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a:extLst>
                <a:ext uri="{FF2B5EF4-FFF2-40B4-BE49-F238E27FC236}">
                  <a16:creationId xmlns:a16="http://schemas.microsoft.com/office/drawing/2014/main" id="{9EE8DC01-5BFB-4E3B-833F-F3208CE56A11}"/>
                </a:ext>
              </a:extLst>
            </p:cNvPr>
            <p:cNvGrpSpPr/>
            <p:nvPr/>
          </p:nvGrpSpPr>
          <p:grpSpPr>
            <a:xfrm flipH="1">
              <a:off x="11120052" y="6051632"/>
              <a:ext cx="197236" cy="174349"/>
              <a:chOff x="970452" y="6051632"/>
              <a:chExt cx="197236" cy="174349"/>
            </a:xfrm>
          </p:grpSpPr>
          <p:sp>
            <p:nvSpPr>
              <p:cNvPr id="31" name="椭圆 30">
                <a:extLst>
                  <a:ext uri="{FF2B5EF4-FFF2-40B4-BE49-F238E27FC236}">
                    <a16:creationId xmlns:a16="http://schemas.microsoft.com/office/drawing/2014/main" id="{C082CA04-8109-4FA6-995C-B57EF2071A1A}"/>
                  </a:ext>
                </a:extLst>
              </p:cNvPr>
              <p:cNvSpPr/>
              <p:nvPr/>
            </p:nvSpPr>
            <p:spPr>
              <a:xfrm>
                <a:off x="970452" y="6070569"/>
                <a:ext cx="155414" cy="155412"/>
              </a:xfrm>
              <a:prstGeom prst="ellipse">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DEE8AD1C-D5E1-42B2-A460-BE2329F6A29F}"/>
                  </a:ext>
                </a:extLst>
              </p:cNvPr>
              <p:cNvSpPr/>
              <p:nvPr/>
            </p:nvSpPr>
            <p:spPr>
              <a:xfrm>
                <a:off x="1012277" y="6051632"/>
                <a:ext cx="155411" cy="1554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50" name="直接连接符 49">
            <a:extLst>
              <a:ext uri="{FF2B5EF4-FFF2-40B4-BE49-F238E27FC236}">
                <a16:creationId xmlns:a16="http://schemas.microsoft.com/office/drawing/2014/main" id="{5AD165BA-B2F3-4A5A-B427-0170323FFD7B}"/>
              </a:ext>
            </a:extLst>
          </p:cNvPr>
          <p:cNvCxnSpPr>
            <a:cxnSpLocks/>
          </p:cNvCxnSpPr>
          <p:nvPr/>
        </p:nvCxnSpPr>
        <p:spPr>
          <a:xfrm>
            <a:off x="874713" y="981075"/>
            <a:ext cx="10442574"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51" name="内容占位符 50">
            <a:extLst>
              <a:ext uri="{FF2B5EF4-FFF2-40B4-BE49-F238E27FC236}">
                <a16:creationId xmlns:a16="http://schemas.microsoft.com/office/drawing/2014/main" id="{C9E3C200-5CF8-4E93-AEB0-8D643FB9DE18}"/>
              </a:ext>
            </a:extLst>
          </p:cNvPr>
          <p:cNvSpPr>
            <a:spLocks noGrp="1"/>
          </p:cNvSpPr>
          <p:nvPr>
            <p:ph idx="1" hasCustomPrompt="1"/>
          </p:nvPr>
        </p:nvSpPr>
        <p:spPr>
          <a:xfrm>
            <a:off x="1555904" y="4686417"/>
            <a:ext cx="9055990" cy="468975"/>
          </a:xfrm>
          <a:prstGeom prst="rect">
            <a:avLst/>
          </a:prstGeom>
          <a:noFill/>
        </p:spPr>
        <p:txBody>
          <a:bodyPr wrap="square" rtlCol="0">
            <a:spAutoFit/>
          </a:bodyPr>
          <a:lstStyle>
            <a:lvl1pPr>
              <a:def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pPr lvl="0" algn="just">
              <a:lnSpc>
                <a:spcPct val="150000"/>
              </a:lnSpc>
            </a:pPr>
            <a:r>
              <a:rPr lang="zh-CN" altLang="en-US" dirty="0"/>
              <a:t>单击此处编辑母版文本样式</a:t>
            </a:r>
          </a:p>
        </p:txBody>
      </p:sp>
      <p:sp>
        <p:nvSpPr>
          <p:cNvPr id="58" name="文本框 57">
            <a:extLst>
              <a:ext uri="{FF2B5EF4-FFF2-40B4-BE49-F238E27FC236}">
                <a16:creationId xmlns:a16="http://schemas.microsoft.com/office/drawing/2014/main" id="{72641163-05F0-46FA-A649-F56C734355CA}"/>
              </a:ext>
            </a:extLst>
          </p:cNvPr>
          <p:cNvSpPr txBox="1"/>
          <p:nvPr/>
        </p:nvSpPr>
        <p:spPr>
          <a:xfrm>
            <a:off x="8214422" y="2223592"/>
            <a:ext cx="2440334" cy="468975"/>
          </a:xfrm>
          <a:prstGeom prst="rect">
            <a:avLst/>
          </a:prstGeom>
          <a:noFill/>
        </p:spPr>
        <p:txBody>
          <a:bodyPr wrap="square" rtlCol="0">
            <a:spAutoFit/>
          </a:bodyPr>
          <a:lstStyle/>
          <a:p>
            <a:pPr>
              <a:lnSpc>
                <a:spcPct val="150000"/>
              </a:lnSpc>
            </a:pPr>
            <a:r>
              <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学院简称“云大旅院”</a:t>
            </a:r>
          </a:p>
        </p:txBody>
      </p:sp>
      <p:sp>
        <p:nvSpPr>
          <p:cNvPr id="60" name="标题 59">
            <a:extLst>
              <a:ext uri="{FF2B5EF4-FFF2-40B4-BE49-F238E27FC236}">
                <a16:creationId xmlns:a16="http://schemas.microsoft.com/office/drawing/2014/main" id="{FF7D7E76-8096-4150-809E-95AA46746E0F}"/>
              </a:ext>
            </a:extLst>
          </p:cNvPr>
          <p:cNvSpPr>
            <a:spLocks noGrp="1"/>
          </p:cNvSpPr>
          <p:nvPr>
            <p:ph type="title"/>
          </p:nvPr>
        </p:nvSpPr>
        <p:spPr>
          <a:xfrm>
            <a:off x="1460499" y="454827"/>
            <a:ext cx="9902825" cy="596253"/>
          </a:xfrm>
          <a:prstGeom prst="rect">
            <a:avLst/>
          </a:prstGeom>
          <a:noFill/>
        </p:spPr>
        <p:txBody>
          <a:bodyPr wrap="square" rtlCol="0">
            <a:spAutoFit/>
          </a:bodyPr>
          <a:lstStyle>
            <a:lvl1pPr>
              <a:def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marL="0" lvl="0"/>
            <a:endParaRPr lang="zh-CN" altLang="en-US" dirty="0"/>
          </a:p>
        </p:txBody>
      </p:sp>
      <p:sp>
        <p:nvSpPr>
          <p:cNvPr id="61" name="图片占位符 60">
            <a:extLst>
              <a:ext uri="{FF2B5EF4-FFF2-40B4-BE49-F238E27FC236}">
                <a16:creationId xmlns:a16="http://schemas.microsoft.com/office/drawing/2014/main" id="{69F2FB6A-C99A-41D1-8732-C1530D085C33}"/>
              </a:ext>
            </a:extLst>
          </p:cNvPr>
          <p:cNvSpPr>
            <a:spLocks noGrp="1"/>
          </p:cNvSpPr>
          <p:nvPr>
            <p:ph type="pic" sz="quarter" idx="10"/>
          </p:nvPr>
        </p:nvSpPr>
        <p:spPr>
          <a:xfrm>
            <a:off x="4386263" y="2151063"/>
            <a:ext cx="3444875" cy="2160587"/>
          </a:xfrm>
          <a:prstGeom prst="rect">
            <a:avLst/>
          </a:prstGeom>
          <a:solidFill>
            <a:schemeClr val="accent5">
              <a:alpha val="50000"/>
            </a:schemeClr>
          </a:solidFill>
        </p:spPr>
        <p:txBody>
          <a:bodyPr/>
          <a:lstStyle/>
          <a:p>
            <a:endParaRPr lang="zh-CN" altLang="en-US"/>
          </a:p>
        </p:txBody>
      </p:sp>
      <p:sp>
        <p:nvSpPr>
          <p:cNvPr id="62" name="图片占位符 61">
            <a:extLst>
              <a:ext uri="{FF2B5EF4-FFF2-40B4-BE49-F238E27FC236}">
                <a16:creationId xmlns:a16="http://schemas.microsoft.com/office/drawing/2014/main" id="{5806F42C-2CA8-47FE-9702-9A6689C8C668}"/>
              </a:ext>
            </a:extLst>
          </p:cNvPr>
          <p:cNvSpPr>
            <a:spLocks noGrp="1"/>
          </p:cNvSpPr>
          <p:nvPr>
            <p:ph type="pic" sz="quarter" idx="11"/>
          </p:nvPr>
        </p:nvSpPr>
        <p:spPr>
          <a:xfrm>
            <a:off x="1917755" y="2827520"/>
            <a:ext cx="2352687" cy="1475809"/>
          </a:xfrm>
          <a:prstGeom prst="rect">
            <a:avLst/>
          </a:prstGeom>
          <a:solidFill>
            <a:schemeClr val="accent5">
              <a:lumMod val="20000"/>
              <a:lumOff val="80000"/>
              <a:alpha val="50000"/>
            </a:schemeClr>
          </a:solidFill>
        </p:spPr>
        <p:txBody>
          <a:bodyPr/>
          <a:lstStyle/>
          <a:p>
            <a:endParaRPr lang="zh-CN" altLang="en-US"/>
          </a:p>
        </p:txBody>
      </p:sp>
      <p:sp>
        <p:nvSpPr>
          <p:cNvPr id="63" name="图片占位符 62">
            <a:extLst>
              <a:ext uri="{FF2B5EF4-FFF2-40B4-BE49-F238E27FC236}">
                <a16:creationId xmlns:a16="http://schemas.microsoft.com/office/drawing/2014/main" id="{7F577450-7674-44EC-890B-4A3C3CBFE7A7}"/>
              </a:ext>
            </a:extLst>
          </p:cNvPr>
          <p:cNvSpPr>
            <a:spLocks noGrp="1"/>
          </p:cNvSpPr>
          <p:nvPr>
            <p:ph type="pic" sz="quarter" idx="12"/>
          </p:nvPr>
        </p:nvSpPr>
        <p:spPr>
          <a:xfrm>
            <a:off x="7908991" y="2807668"/>
            <a:ext cx="2352687" cy="1475809"/>
          </a:xfrm>
          <a:prstGeom prst="rect">
            <a:avLst/>
          </a:prstGeom>
          <a:solidFill>
            <a:schemeClr val="accent5">
              <a:lumMod val="20000"/>
              <a:lumOff val="80000"/>
              <a:alpha val="50000"/>
            </a:schemeClr>
          </a:solidFill>
        </p:spPr>
        <p:txBody>
          <a:bodyPr/>
          <a:lstStyle/>
          <a:p>
            <a:endParaRPr lang="zh-CN" altLang="en-US"/>
          </a:p>
        </p:txBody>
      </p:sp>
    </p:spTree>
    <p:extLst>
      <p:ext uri="{BB962C8B-B14F-4D97-AF65-F5344CB8AC3E}">
        <p14:creationId xmlns:p14="http://schemas.microsoft.com/office/powerpoint/2010/main" val="107020661"/>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页-01">
    <p:spTree>
      <p:nvGrpSpPr>
        <p:cNvPr id="1" name=""/>
        <p:cNvGrpSpPr/>
        <p:nvPr/>
      </p:nvGrpSpPr>
      <p:grpSpPr>
        <a:xfrm>
          <a:off x="0" y="0"/>
          <a:ext cx="0" cy="0"/>
          <a:chOff x="0" y="0"/>
          <a:chExt cx="0" cy="0"/>
        </a:xfrm>
      </p:grpSpPr>
      <p:cxnSp>
        <p:nvCxnSpPr>
          <p:cNvPr id="31" name="直接连接符 30">
            <a:extLst>
              <a:ext uri="{FF2B5EF4-FFF2-40B4-BE49-F238E27FC236}">
                <a16:creationId xmlns:a16="http://schemas.microsoft.com/office/drawing/2014/main" id="{4A0747B3-595A-4A0A-B000-6CB0B3362D70}"/>
              </a:ext>
            </a:extLst>
          </p:cNvPr>
          <p:cNvCxnSpPr>
            <a:cxnSpLocks/>
          </p:cNvCxnSpPr>
          <p:nvPr userDrawn="1"/>
        </p:nvCxnSpPr>
        <p:spPr>
          <a:xfrm>
            <a:off x="874713" y="981075"/>
            <a:ext cx="10442574"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85" name="图片 84">
            <a:extLst>
              <a:ext uri="{FF2B5EF4-FFF2-40B4-BE49-F238E27FC236}">
                <a16:creationId xmlns:a16="http://schemas.microsoft.com/office/drawing/2014/main" id="{3C4B69C7-AE98-4D32-BD62-B49666DE9E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5201" y="120761"/>
            <a:ext cx="882087" cy="782117"/>
          </a:xfrm>
          <a:prstGeom prst="rect">
            <a:avLst/>
          </a:prstGeom>
        </p:spPr>
      </p:pic>
      <p:pic>
        <p:nvPicPr>
          <p:cNvPr id="86" name="图形 85">
            <a:extLst>
              <a:ext uri="{FF2B5EF4-FFF2-40B4-BE49-F238E27FC236}">
                <a16:creationId xmlns:a16="http://schemas.microsoft.com/office/drawing/2014/main" id="{966917D8-6DC3-43E9-B57E-66B2C3A2E53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425" y="120761"/>
            <a:ext cx="1124496" cy="885431"/>
          </a:xfrm>
          <a:prstGeom prst="rect">
            <a:avLst/>
          </a:prstGeom>
        </p:spPr>
      </p:pic>
      <p:sp>
        <p:nvSpPr>
          <p:cNvPr id="87" name="标题 86">
            <a:extLst>
              <a:ext uri="{FF2B5EF4-FFF2-40B4-BE49-F238E27FC236}">
                <a16:creationId xmlns:a16="http://schemas.microsoft.com/office/drawing/2014/main" id="{0C2A39CF-2659-4908-AFED-E4D5D7281AC2}"/>
              </a:ext>
            </a:extLst>
          </p:cNvPr>
          <p:cNvSpPr>
            <a:spLocks noGrp="1"/>
          </p:cNvSpPr>
          <p:nvPr>
            <p:ph type="title"/>
          </p:nvPr>
        </p:nvSpPr>
        <p:spPr>
          <a:xfrm>
            <a:off x="1460499" y="454827"/>
            <a:ext cx="9902825" cy="596253"/>
          </a:xfrm>
          <a:prstGeom prst="rect">
            <a:avLst/>
          </a:prstGeom>
          <a:noFill/>
        </p:spPr>
        <p:txBody>
          <a:bodyPr wrap="square" rtlCol="0">
            <a:spAutoFit/>
          </a:bodyPr>
          <a:lstStyle>
            <a:lvl1pPr>
              <a:def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marL="0" lvl="0"/>
            <a:endParaRPr lang="zh-CN" altLang="en-US" dirty="0"/>
          </a:p>
        </p:txBody>
      </p:sp>
      <p:grpSp>
        <p:nvGrpSpPr>
          <p:cNvPr id="88" name="组合 87">
            <a:extLst>
              <a:ext uri="{FF2B5EF4-FFF2-40B4-BE49-F238E27FC236}">
                <a16:creationId xmlns:a16="http://schemas.microsoft.com/office/drawing/2014/main" id="{EDE95759-8426-48BD-AA74-11F672A0CD5D}"/>
              </a:ext>
            </a:extLst>
          </p:cNvPr>
          <p:cNvGrpSpPr/>
          <p:nvPr userDrawn="1"/>
        </p:nvGrpSpPr>
        <p:grpSpPr>
          <a:xfrm>
            <a:off x="970452" y="6051632"/>
            <a:ext cx="10346836" cy="397943"/>
            <a:chOff x="970452" y="6051632"/>
            <a:chExt cx="10346836" cy="397943"/>
          </a:xfrm>
        </p:grpSpPr>
        <p:cxnSp>
          <p:nvCxnSpPr>
            <p:cNvPr id="89" name="直接连接符 88">
              <a:extLst>
                <a:ext uri="{FF2B5EF4-FFF2-40B4-BE49-F238E27FC236}">
                  <a16:creationId xmlns:a16="http://schemas.microsoft.com/office/drawing/2014/main" id="{B2C68A09-C9D7-4AF2-A25B-B49400D94912}"/>
                </a:ext>
              </a:extLst>
            </p:cNvPr>
            <p:cNvCxnSpPr/>
            <p:nvPr/>
          </p:nvCxnSpPr>
          <p:spPr>
            <a:xfrm>
              <a:off x="3134530" y="6295686"/>
              <a:ext cx="592294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90" name="组合 89">
              <a:extLst>
                <a:ext uri="{FF2B5EF4-FFF2-40B4-BE49-F238E27FC236}">
                  <a16:creationId xmlns:a16="http://schemas.microsoft.com/office/drawing/2014/main" id="{8B3D2110-4DFD-4B25-AEE1-EB2A372248F9}"/>
                </a:ext>
              </a:extLst>
            </p:cNvPr>
            <p:cNvGrpSpPr/>
            <p:nvPr/>
          </p:nvGrpSpPr>
          <p:grpSpPr>
            <a:xfrm>
              <a:off x="1008738" y="6141798"/>
              <a:ext cx="2186046" cy="307777"/>
              <a:chOff x="1008738" y="6141798"/>
              <a:chExt cx="2186046" cy="307777"/>
            </a:xfrm>
          </p:grpSpPr>
          <p:sp>
            <p:nvSpPr>
              <p:cNvPr id="105" name="文本框 104">
                <a:extLst>
                  <a:ext uri="{FF2B5EF4-FFF2-40B4-BE49-F238E27FC236}">
                    <a16:creationId xmlns:a16="http://schemas.microsoft.com/office/drawing/2014/main" id="{A6ECC60A-CED7-4C90-BBE3-05D310B27EB8}"/>
                  </a:ext>
                </a:extLst>
              </p:cNvPr>
              <p:cNvSpPr txBox="1"/>
              <p:nvPr/>
            </p:nvSpPr>
            <p:spPr>
              <a:xfrm>
                <a:off x="1008738"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自尊</a:t>
                </a:r>
              </a:p>
            </p:txBody>
          </p:sp>
          <p:sp>
            <p:nvSpPr>
              <p:cNvPr id="106" name="文本框 105">
                <a:extLst>
                  <a:ext uri="{FF2B5EF4-FFF2-40B4-BE49-F238E27FC236}">
                    <a16:creationId xmlns:a16="http://schemas.microsoft.com/office/drawing/2014/main" id="{DA1115AD-64CC-4B58-8205-8758C77F1099}"/>
                  </a:ext>
                </a:extLst>
              </p:cNvPr>
              <p:cNvSpPr txBox="1"/>
              <p:nvPr/>
            </p:nvSpPr>
            <p:spPr>
              <a:xfrm>
                <a:off x="1549532"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致知</a:t>
                </a:r>
              </a:p>
            </p:txBody>
          </p:sp>
          <p:sp>
            <p:nvSpPr>
              <p:cNvPr id="107" name="文本框 106">
                <a:extLst>
                  <a:ext uri="{FF2B5EF4-FFF2-40B4-BE49-F238E27FC236}">
                    <a16:creationId xmlns:a16="http://schemas.microsoft.com/office/drawing/2014/main" id="{16919070-9A99-42C7-8C92-617E8FA6169E}"/>
                  </a:ext>
                </a:extLst>
              </p:cNvPr>
              <p:cNvSpPr txBox="1"/>
              <p:nvPr/>
            </p:nvSpPr>
            <p:spPr>
              <a:xfrm>
                <a:off x="2599314"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力行</a:t>
                </a:r>
              </a:p>
            </p:txBody>
          </p:sp>
          <p:sp>
            <p:nvSpPr>
              <p:cNvPr id="108" name="文本框 107">
                <a:extLst>
                  <a:ext uri="{FF2B5EF4-FFF2-40B4-BE49-F238E27FC236}">
                    <a16:creationId xmlns:a16="http://schemas.microsoft.com/office/drawing/2014/main" id="{962FDCFF-F603-4C23-89DB-329DE2749D84}"/>
                  </a:ext>
                </a:extLst>
              </p:cNvPr>
              <p:cNvSpPr txBox="1"/>
              <p:nvPr/>
            </p:nvSpPr>
            <p:spPr>
              <a:xfrm>
                <a:off x="2090326" y="6141798"/>
                <a:ext cx="563664"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正义</a:t>
                </a:r>
              </a:p>
            </p:txBody>
          </p:sp>
          <p:sp>
            <p:nvSpPr>
              <p:cNvPr id="109" name="椭圆 108">
                <a:extLst>
                  <a:ext uri="{FF2B5EF4-FFF2-40B4-BE49-F238E27FC236}">
                    <a16:creationId xmlns:a16="http://schemas.microsoft.com/office/drawing/2014/main" id="{E7FEFB55-192F-42C7-BFA1-6823E424FF96}"/>
                  </a:ext>
                </a:extLst>
              </p:cNvPr>
              <p:cNvSpPr/>
              <p:nvPr/>
            </p:nvSpPr>
            <p:spPr>
              <a:xfrm>
                <a:off x="1530504"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110" name="椭圆 109">
                <a:extLst>
                  <a:ext uri="{FF2B5EF4-FFF2-40B4-BE49-F238E27FC236}">
                    <a16:creationId xmlns:a16="http://schemas.microsoft.com/office/drawing/2014/main" id="{4DE37310-5E04-4686-A05C-EB0AE642F8A3}"/>
                  </a:ext>
                </a:extLst>
              </p:cNvPr>
              <p:cNvSpPr/>
              <p:nvPr/>
            </p:nvSpPr>
            <p:spPr>
              <a:xfrm>
                <a:off x="2077854"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111" name="椭圆 110">
                <a:extLst>
                  <a:ext uri="{FF2B5EF4-FFF2-40B4-BE49-F238E27FC236}">
                    <a16:creationId xmlns:a16="http://schemas.microsoft.com/office/drawing/2014/main" id="{F52D0334-4F88-49E1-85C0-45E51543C2ED}"/>
                  </a:ext>
                </a:extLst>
              </p:cNvPr>
              <p:cNvSpPr/>
              <p:nvPr/>
            </p:nvSpPr>
            <p:spPr>
              <a:xfrm>
                <a:off x="2625203"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grpSp>
        <p:grpSp>
          <p:nvGrpSpPr>
            <p:cNvPr id="91" name="组合 90">
              <a:extLst>
                <a:ext uri="{FF2B5EF4-FFF2-40B4-BE49-F238E27FC236}">
                  <a16:creationId xmlns:a16="http://schemas.microsoft.com/office/drawing/2014/main" id="{E7F3443D-E1B5-4C29-AC69-06088930D4E7}"/>
                </a:ext>
              </a:extLst>
            </p:cNvPr>
            <p:cNvGrpSpPr/>
            <p:nvPr/>
          </p:nvGrpSpPr>
          <p:grpSpPr>
            <a:xfrm>
              <a:off x="9035698" y="6117645"/>
              <a:ext cx="2191985" cy="307777"/>
              <a:chOff x="1002799" y="6523265"/>
              <a:chExt cx="2191985" cy="307777"/>
            </a:xfrm>
          </p:grpSpPr>
          <p:sp>
            <p:nvSpPr>
              <p:cNvPr id="98" name="文本框 97">
                <a:extLst>
                  <a:ext uri="{FF2B5EF4-FFF2-40B4-BE49-F238E27FC236}">
                    <a16:creationId xmlns:a16="http://schemas.microsoft.com/office/drawing/2014/main" id="{F6B0783F-AC8B-4C8A-BBF3-8C522538537D}"/>
                  </a:ext>
                </a:extLst>
              </p:cNvPr>
              <p:cNvSpPr txBox="1"/>
              <p:nvPr/>
            </p:nvSpPr>
            <p:spPr>
              <a:xfrm>
                <a:off x="2599314" y="6523265"/>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勤勉</a:t>
                </a:r>
              </a:p>
            </p:txBody>
          </p:sp>
          <p:sp>
            <p:nvSpPr>
              <p:cNvPr id="99" name="文本框 98">
                <a:extLst>
                  <a:ext uri="{FF2B5EF4-FFF2-40B4-BE49-F238E27FC236}">
                    <a16:creationId xmlns:a16="http://schemas.microsoft.com/office/drawing/2014/main" id="{EA789488-C931-4A18-8B27-808FBB8CCC14}"/>
                  </a:ext>
                </a:extLst>
              </p:cNvPr>
              <p:cNvSpPr txBox="1"/>
              <p:nvPr/>
            </p:nvSpPr>
            <p:spPr>
              <a:xfrm>
                <a:off x="1002799" y="6523265"/>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高远</a:t>
                </a:r>
              </a:p>
            </p:txBody>
          </p:sp>
          <p:sp>
            <p:nvSpPr>
              <p:cNvPr id="100" name="文本框 99">
                <a:extLst>
                  <a:ext uri="{FF2B5EF4-FFF2-40B4-BE49-F238E27FC236}">
                    <a16:creationId xmlns:a16="http://schemas.microsoft.com/office/drawing/2014/main" id="{9BED99D5-A6BF-4F39-973B-1C52BD61E03A}"/>
                  </a:ext>
                </a:extLst>
              </p:cNvPr>
              <p:cNvSpPr txBox="1"/>
              <p:nvPr/>
            </p:nvSpPr>
            <p:spPr>
              <a:xfrm>
                <a:off x="1484911" y="6523265"/>
                <a:ext cx="67056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务实</a:t>
                </a:r>
              </a:p>
            </p:txBody>
          </p:sp>
          <p:sp>
            <p:nvSpPr>
              <p:cNvPr id="101" name="文本框 100">
                <a:extLst>
                  <a:ext uri="{FF2B5EF4-FFF2-40B4-BE49-F238E27FC236}">
                    <a16:creationId xmlns:a16="http://schemas.microsoft.com/office/drawing/2014/main" id="{DFCAD2D5-2463-4AAD-AB12-A1BE682187F6}"/>
                  </a:ext>
                </a:extLst>
              </p:cNvPr>
              <p:cNvSpPr txBox="1"/>
              <p:nvPr/>
            </p:nvSpPr>
            <p:spPr>
              <a:xfrm>
                <a:off x="2042113" y="6523265"/>
                <a:ext cx="67056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卓越</a:t>
                </a:r>
              </a:p>
            </p:txBody>
          </p:sp>
          <p:sp>
            <p:nvSpPr>
              <p:cNvPr id="102" name="椭圆 101">
                <a:extLst>
                  <a:ext uri="{FF2B5EF4-FFF2-40B4-BE49-F238E27FC236}">
                    <a16:creationId xmlns:a16="http://schemas.microsoft.com/office/drawing/2014/main" id="{B5D5258F-5C70-48A6-849D-E79C8D4454A1}"/>
                  </a:ext>
                </a:extLst>
              </p:cNvPr>
              <p:cNvSpPr/>
              <p:nvPr/>
            </p:nvSpPr>
            <p:spPr>
              <a:xfrm rot="5212590">
                <a:off x="1531716"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a:extLst>
                  <a:ext uri="{FF2B5EF4-FFF2-40B4-BE49-F238E27FC236}">
                    <a16:creationId xmlns:a16="http://schemas.microsoft.com/office/drawing/2014/main" id="{4989EF7E-6F99-48AB-A5CB-0B8586E578DA}"/>
                  </a:ext>
                </a:extLst>
              </p:cNvPr>
              <p:cNvSpPr/>
              <p:nvPr/>
            </p:nvSpPr>
            <p:spPr>
              <a:xfrm rot="5212590">
                <a:off x="2079065"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a:extLst>
                  <a:ext uri="{FF2B5EF4-FFF2-40B4-BE49-F238E27FC236}">
                    <a16:creationId xmlns:a16="http://schemas.microsoft.com/office/drawing/2014/main" id="{14FC267E-AEA2-41CD-BAB0-16382F037C39}"/>
                  </a:ext>
                </a:extLst>
              </p:cNvPr>
              <p:cNvSpPr/>
              <p:nvPr/>
            </p:nvSpPr>
            <p:spPr>
              <a:xfrm rot="5212590">
                <a:off x="2626414"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2" name="组合 91">
              <a:extLst>
                <a:ext uri="{FF2B5EF4-FFF2-40B4-BE49-F238E27FC236}">
                  <a16:creationId xmlns:a16="http://schemas.microsoft.com/office/drawing/2014/main" id="{2B5924A1-28BD-4173-BE4A-92EAA7527450}"/>
                </a:ext>
              </a:extLst>
            </p:cNvPr>
            <p:cNvGrpSpPr/>
            <p:nvPr/>
          </p:nvGrpSpPr>
          <p:grpSpPr>
            <a:xfrm>
              <a:off x="970452" y="6051632"/>
              <a:ext cx="197236" cy="174349"/>
              <a:chOff x="970452" y="6051632"/>
              <a:chExt cx="197236" cy="174349"/>
            </a:xfrm>
          </p:grpSpPr>
          <p:sp>
            <p:nvSpPr>
              <p:cNvPr id="96" name="椭圆 95">
                <a:extLst>
                  <a:ext uri="{FF2B5EF4-FFF2-40B4-BE49-F238E27FC236}">
                    <a16:creationId xmlns:a16="http://schemas.microsoft.com/office/drawing/2014/main" id="{D91067B7-B84F-4169-911C-EB57774E1F9A}"/>
                  </a:ext>
                </a:extLst>
              </p:cNvPr>
              <p:cNvSpPr/>
              <p:nvPr/>
            </p:nvSpPr>
            <p:spPr>
              <a:xfrm>
                <a:off x="970452" y="6070569"/>
                <a:ext cx="155414" cy="155412"/>
              </a:xfrm>
              <a:prstGeom prst="ellipse">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a:extLst>
                  <a:ext uri="{FF2B5EF4-FFF2-40B4-BE49-F238E27FC236}">
                    <a16:creationId xmlns:a16="http://schemas.microsoft.com/office/drawing/2014/main" id="{AFABF8F3-2B13-420D-9F71-93B928B36B1F}"/>
                  </a:ext>
                </a:extLst>
              </p:cNvPr>
              <p:cNvSpPr/>
              <p:nvPr/>
            </p:nvSpPr>
            <p:spPr>
              <a:xfrm>
                <a:off x="1012277" y="6051632"/>
                <a:ext cx="155411" cy="1554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3" name="组合 92">
              <a:extLst>
                <a:ext uri="{FF2B5EF4-FFF2-40B4-BE49-F238E27FC236}">
                  <a16:creationId xmlns:a16="http://schemas.microsoft.com/office/drawing/2014/main" id="{F1522719-8C42-4D6B-9473-58E3F1961AA5}"/>
                </a:ext>
              </a:extLst>
            </p:cNvPr>
            <p:cNvGrpSpPr/>
            <p:nvPr/>
          </p:nvGrpSpPr>
          <p:grpSpPr>
            <a:xfrm flipH="1">
              <a:off x="11120052" y="6051632"/>
              <a:ext cx="197236" cy="174349"/>
              <a:chOff x="970452" y="6051632"/>
              <a:chExt cx="197236" cy="174349"/>
            </a:xfrm>
          </p:grpSpPr>
          <p:sp>
            <p:nvSpPr>
              <p:cNvPr id="94" name="椭圆 93">
                <a:extLst>
                  <a:ext uri="{FF2B5EF4-FFF2-40B4-BE49-F238E27FC236}">
                    <a16:creationId xmlns:a16="http://schemas.microsoft.com/office/drawing/2014/main" id="{0DD3D09A-2F63-4663-A294-240B9C24E219}"/>
                  </a:ext>
                </a:extLst>
              </p:cNvPr>
              <p:cNvSpPr/>
              <p:nvPr/>
            </p:nvSpPr>
            <p:spPr>
              <a:xfrm>
                <a:off x="970452" y="6070569"/>
                <a:ext cx="155414" cy="155412"/>
              </a:xfrm>
              <a:prstGeom prst="ellipse">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a:extLst>
                  <a:ext uri="{FF2B5EF4-FFF2-40B4-BE49-F238E27FC236}">
                    <a16:creationId xmlns:a16="http://schemas.microsoft.com/office/drawing/2014/main" id="{1074701D-998B-4AC2-8A7C-F0C0D3634118}"/>
                  </a:ext>
                </a:extLst>
              </p:cNvPr>
              <p:cNvSpPr/>
              <p:nvPr/>
            </p:nvSpPr>
            <p:spPr>
              <a:xfrm>
                <a:off x="1012277" y="6051632"/>
                <a:ext cx="155411" cy="1554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6519349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页-02">
    <p:spTree>
      <p:nvGrpSpPr>
        <p:cNvPr id="1" name=""/>
        <p:cNvGrpSpPr/>
        <p:nvPr/>
      </p:nvGrpSpPr>
      <p:grpSpPr>
        <a:xfrm>
          <a:off x="0" y="0"/>
          <a:ext cx="0" cy="0"/>
          <a:chOff x="0" y="0"/>
          <a:chExt cx="0" cy="0"/>
        </a:xfrm>
      </p:grpSpPr>
      <p:cxnSp>
        <p:nvCxnSpPr>
          <p:cNvPr id="26" name="直接连接符 25">
            <a:extLst>
              <a:ext uri="{FF2B5EF4-FFF2-40B4-BE49-F238E27FC236}">
                <a16:creationId xmlns:a16="http://schemas.microsoft.com/office/drawing/2014/main" id="{3DB3459F-2FD0-4C0A-A73A-21E932B2A4BD}"/>
              </a:ext>
            </a:extLst>
          </p:cNvPr>
          <p:cNvCxnSpPr>
            <a:cxnSpLocks/>
          </p:cNvCxnSpPr>
          <p:nvPr userDrawn="1"/>
        </p:nvCxnSpPr>
        <p:spPr>
          <a:xfrm>
            <a:off x="874713" y="981075"/>
            <a:ext cx="10442574"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27" name="图片 26">
            <a:extLst>
              <a:ext uri="{FF2B5EF4-FFF2-40B4-BE49-F238E27FC236}">
                <a16:creationId xmlns:a16="http://schemas.microsoft.com/office/drawing/2014/main" id="{D4A64CC8-0555-4B1A-9191-D277724E8B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5201" y="120761"/>
            <a:ext cx="882087" cy="782117"/>
          </a:xfrm>
          <a:prstGeom prst="rect">
            <a:avLst/>
          </a:prstGeom>
        </p:spPr>
      </p:pic>
      <p:pic>
        <p:nvPicPr>
          <p:cNvPr id="4" name="图形 3">
            <a:extLst>
              <a:ext uri="{FF2B5EF4-FFF2-40B4-BE49-F238E27FC236}">
                <a16:creationId xmlns:a16="http://schemas.microsoft.com/office/drawing/2014/main" id="{61973C60-6329-4F9C-BA2A-C0C828BE4F65}"/>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425" y="120761"/>
            <a:ext cx="1124496" cy="885431"/>
          </a:xfrm>
          <a:prstGeom prst="rect">
            <a:avLst/>
          </a:prstGeom>
        </p:spPr>
      </p:pic>
      <p:sp>
        <p:nvSpPr>
          <p:cNvPr id="8" name="标题 7">
            <a:extLst>
              <a:ext uri="{FF2B5EF4-FFF2-40B4-BE49-F238E27FC236}">
                <a16:creationId xmlns:a16="http://schemas.microsoft.com/office/drawing/2014/main" id="{4FE95C86-BB79-4757-B46C-7433DCC6ACE2}"/>
              </a:ext>
            </a:extLst>
          </p:cNvPr>
          <p:cNvSpPr>
            <a:spLocks noGrp="1"/>
          </p:cNvSpPr>
          <p:nvPr>
            <p:ph type="title"/>
          </p:nvPr>
        </p:nvSpPr>
        <p:spPr>
          <a:xfrm>
            <a:off x="1460499" y="454827"/>
            <a:ext cx="9902825" cy="596253"/>
          </a:xfrm>
          <a:prstGeom prst="rect">
            <a:avLst/>
          </a:prstGeom>
          <a:noFill/>
        </p:spPr>
        <p:txBody>
          <a:bodyPr wrap="square" rtlCol="0">
            <a:spAutoFit/>
          </a:bodyPr>
          <a:lstStyle>
            <a:lvl1pPr>
              <a:def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marL="0" lvl="0"/>
            <a:endParaRPr lang="zh-CN" altLang="en-US" dirty="0"/>
          </a:p>
        </p:txBody>
      </p:sp>
    </p:spTree>
    <p:extLst>
      <p:ext uri="{BB962C8B-B14F-4D97-AF65-F5344CB8AC3E}">
        <p14:creationId xmlns:p14="http://schemas.microsoft.com/office/powerpoint/2010/main" val="140993875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页-名人名言">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7032D79-CB45-4810-AB73-37F8DF9AEC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810" b="38569"/>
          <a:stretch/>
        </p:blipFill>
        <p:spPr>
          <a:xfrm>
            <a:off x="1" y="4208715"/>
            <a:ext cx="12192000" cy="2666820"/>
          </a:xfrm>
          <a:prstGeom prst="rect">
            <a:avLst/>
          </a:prstGeom>
        </p:spPr>
      </p:pic>
      <p:sp>
        <p:nvSpPr>
          <p:cNvPr id="6" name="矩形 5">
            <a:extLst>
              <a:ext uri="{FF2B5EF4-FFF2-40B4-BE49-F238E27FC236}">
                <a16:creationId xmlns:a16="http://schemas.microsoft.com/office/drawing/2014/main" id="{C0AF9ED9-1B89-4653-95A7-171943FC0AD6}"/>
              </a:ext>
            </a:extLst>
          </p:cNvPr>
          <p:cNvSpPr/>
          <p:nvPr userDrawn="1"/>
        </p:nvSpPr>
        <p:spPr>
          <a:xfrm>
            <a:off x="0" y="4212657"/>
            <a:ext cx="12192000" cy="2666820"/>
          </a:xfrm>
          <a:prstGeom prst="rect">
            <a:avLst/>
          </a:prstGeom>
          <a:gradFill>
            <a:gsLst>
              <a:gs pos="0">
                <a:srgbClr val="FAFBFE"/>
              </a:gs>
              <a:gs pos="100000">
                <a:schemeClr val="accent5">
                  <a:lumMod val="75000"/>
                  <a:alpha val="5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9AB94F8F-CBFE-4CA9-9859-F4D14B94B209}"/>
              </a:ext>
            </a:extLst>
          </p:cNvPr>
          <p:cNvSpPr/>
          <p:nvPr userDrawn="1"/>
        </p:nvSpPr>
        <p:spPr>
          <a:xfrm>
            <a:off x="6628159" y="1419310"/>
            <a:ext cx="4156288" cy="4156288"/>
          </a:xfrm>
          <a:prstGeom prst="ellipse">
            <a:avLst/>
          </a:prstGeom>
          <a:solidFill>
            <a:schemeClr val="accent5">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A003CE91-A2B3-4399-B318-2266617FCA22}"/>
              </a:ext>
            </a:extLst>
          </p:cNvPr>
          <p:cNvSpPr/>
          <p:nvPr userDrawn="1"/>
        </p:nvSpPr>
        <p:spPr>
          <a:xfrm>
            <a:off x="6765067" y="1556218"/>
            <a:ext cx="3882472" cy="388247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图片占位符 25">
            <a:extLst>
              <a:ext uri="{FF2B5EF4-FFF2-40B4-BE49-F238E27FC236}">
                <a16:creationId xmlns:a16="http://schemas.microsoft.com/office/drawing/2014/main" id="{A59C929D-35BA-4294-A01F-1DEE239FE9E5}"/>
              </a:ext>
            </a:extLst>
          </p:cNvPr>
          <p:cNvSpPr>
            <a:spLocks noGrp="1"/>
          </p:cNvSpPr>
          <p:nvPr>
            <p:ph type="pic" sz="quarter" idx="10"/>
          </p:nvPr>
        </p:nvSpPr>
        <p:spPr>
          <a:xfrm>
            <a:off x="6906553" y="1697704"/>
            <a:ext cx="3599501" cy="3599501"/>
          </a:xfrm>
          <a:prstGeom prst="ellipse">
            <a:avLst/>
          </a:prstGeom>
          <a:solidFill>
            <a:schemeClr val="bg2">
              <a:lumMod val="90000"/>
              <a:alpha val="52000"/>
            </a:schemeClr>
          </a:solidFill>
        </p:spPr>
        <p:txBody>
          <a:bodyPr/>
          <a:lstStyle/>
          <a:p>
            <a:endParaRPr lang="zh-CN" altLang="en-US"/>
          </a:p>
        </p:txBody>
      </p:sp>
      <p:grpSp>
        <p:nvGrpSpPr>
          <p:cNvPr id="13" name="组合 12">
            <a:extLst>
              <a:ext uri="{FF2B5EF4-FFF2-40B4-BE49-F238E27FC236}">
                <a16:creationId xmlns:a16="http://schemas.microsoft.com/office/drawing/2014/main" id="{B89B2282-2647-463E-B685-74044FC9F103}"/>
              </a:ext>
            </a:extLst>
          </p:cNvPr>
          <p:cNvGrpSpPr/>
          <p:nvPr userDrawn="1"/>
        </p:nvGrpSpPr>
        <p:grpSpPr>
          <a:xfrm>
            <a:off x="883004" y="1179446"/>
            <a:ext cx="1603665" cy="1724486"/>
            <a:chOff x="551742" y="1291364"/>
            <a:chExt cx="3000068" cy="3226095"/>
          </a:xfrm>
        </p:grpSpPr>
        <p:sp>
          <p:nvSpPr>
            <p:cNvPr id="14" name="任意多边形: 形状 13">
              <a:extLst>
                <a:ext uri="{FF2B5EF4-FFF2-40B4-BE49-F238E27FC236}">
                  <a16:creationId xmlns:a16="http://schemas.microsoft.com/office/drawing/2014/main" id="{EC69F75F-B7F5-4616-A330-1195728D0A96}"/>
                </a:ext>
              </a:extLst>
            </p:cNvPr>
            <p:cNvSpPr/>
            <p:nvPr/>
          </p:nvSpPr>
          <p:spPr>
            <a:xfrm rot="10800000" flipH="1">
              <a:off x="551742" y="1291364"/>
              <a:ext cx="1396402" cy="2744651"/>
            </a:xfrm>
            <a:custGeom>
              <a:avLst/>
              <a:gdLst/>
              <a:ahLst/>
              <a:cxnLst/>
              <a:rect l="l" t="t" r="r" b="b"/>
              <a:pathLst>
                <a:path w="634765" h="1247642">
                  <a:moveTo>
                    <a:pt x="353863" y="0"/>
                  </a:moveTo>
                  <a:lnTo>
                    <a:pt x="598284" y="0"/>
                  </a:lnTo>
                  <a:lnTo>
                    <a:pt x="324678" y="612877"/>
                  </a:lnTo>
                  <a:lnTo>
                    <a:pt x="634765" y="612877"/>
                  </a:lnTo>
                  <a:lnTo>
                    <a:pt x="634765" y="1247642"/>
                  </a:lnTo>
                  <a:lnTo>
                    <a:pt x="0" y="1247642"/>
                  </a:lnTo>
                  <a:lnTo>
                    <a:pt x="0" y="609229"/>
                  </a:lnTo>
                  <a:lnTo>
                    <a:pt x="353863" y="0"/>
                  </a:lnTo>
                  <a:close/>
                </a:path>
              </a:pathLst>
            </a:custGeom>
            <a:solidFill>
              <a:schemeClr val="accent5">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任意多边形: 形状 14">
              <a:extLst>
                <a:ext uri="{FF2B5EF4-FFF2-40B4-BE49-F238E27FC236}">
                  <a16:creationId xmlns:a16="http://schemas.microsoft.com/office/drawing/2014/main" id="{AD84A72D-A754-41D8-8BC1-842F0838732E}"/>
                </a:ext>
              </a:extLst>
            </p:cNvPr>
            <p:cNvSpPr/>
            <p:nvPr/>
          </p:nvSpPr>
          <p:spPr>
            <a:xfrm rot="10800000" flipH="1">
              <a:off x="2155408" y="1772808"/>
              <a:ext cx="1396402" cy="2744651"/>
            </a:xfrm>
            <a:custGeom>
              <a:avLst/>
              <a:gdLst/>
              <a:ahLst/>
              <a:cxnLst/>
              <a:rect l="l" t="t" r="r" b="b"/>
              <a:pathLst>
                <a:path w="634765" h="1247642">
                  <a:moveTo>
                    <a:pt x="353863" y="0"/>
                  </a:moveTo>
                  <a:lnTo>
                    <a:pt x="598284" y="0"/>
                  </a:lnTo>
                  <a:lnTo>
                    <a:pt x="324678" y="612877"/>
                  </a:lnTo>
                  <a:lnTo>
                    <a:pt x="634765" y="612877"/>
                  </a:lnTo>
                  <a:lnTo>
                    <a:pt x="634765" y="1247642"/>
                  </a:lnTo>
                  <a:lnTo>
                    <a:pt x="0" y="1247642"/>
                  </a:lnTo>
                  <a:lnTo>
                    <a:pt x="0" y="609229"/>
                  </a:lnTo>
                  <a:lnTo>
                    <a:pt x="353863" y="0"/>
                  </a:lnTo>
                  <a:close/>
                </a:path>
              </a:pathLst>
            </a:custGeom>
            <a:solidFill>
              <a:schemeClr val="accent5">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dirty="0"/>
            </a:p>
          </p:txBody>
        </p:sp>
      </p:grpSp>
      <p:grpSp>
        <p:nvGrpSpPr>
          <p:cNvPr id="16" name="组合 15">
            <a:extLst>
              <a:ext uri="{FF2B5EF4-FFF2-40B4-BE49-F238E27FC236}">
                <a16:creationId xmlns:a16="http://schemas.microsoft.com/office/drawing/2014/main" id="{0711B5DF-9CA6-4787-8AC8-E011BBE817AE}"/>
              </a:ext>
            </a:extLst>
          </p:cNvPr>
          <p:cNvGrpSpPr/>
          <p:nvPr userDrawn="1"/>
        </p:nvGrpSpPr>
        <p:grpSpPr>
          <a:xfrm flipH="1">
            <a:off x="4461502" y="4204773"/>
            <a:ext cx="1603665" cy="1724486"/>
            <a:chOff x="551742" y="1291364"/>
            <a:chExt cx="3000068" cy="3226095"/>
          </a:xfrm>
        </p:grpSpPr>
        <p:sp>
          <p:nvSpPr>
            <p:cNvPr id="17" name="任意多边形: 形状 16">
              <a:extLst>
                <a:ext uri="{FF2B5EF4-FFF2-40B4-BE49-F238E27FC236}">
                  <a16:creationId xmlns:a16="http://schemas.microsoft.com/office/drawing/2014/main" id="{12A45D80-A697-49BE-958A-C058662022C0}"/>
                </a:ext>
              </a:extLst>
            </p:cNvPr>
            <p:cNvSpPr/>
            <p:nvPr/>
          </p:nvSpPr>
          <p:spPr>
            <a:xfrm rot="10800000" flipH="1">
              <a:off x="551742" y="1291364"/>
              <a:ext cx="1396402" cy="2744651"/>
            </a:xfrm>
            <a:custGeom>
              <a:avLst/>
              <a:gdLst/>
              <a:ahLst/>
              <a:cxnLst/>
              <a:rect l="l" t="t" r="r" b="b"/>
              <a:pathLst>
                <a:path w="634765" h="1247642">
                  <a:moveTo>
                    <a:pt x="353863" y="0"/>
                  </a:moveTo>
                  <a:lnTo>
                    <a:pt x="598284" y="0"/>
                  </a:lnTo>
                  <a:lnTo>
                    <a:pt x="324678" y="612877"/>
                  </a:lnTo>
                  <a:lnTo>
                    <a:pt x="634765" y="612877"/>
                  </a:lnTo>
                  <a:lnTo>
                    <a:pt x="634765" y="1247642"/>
                  </a:lnTo>
                  <a:lnTo>
                    <a:pt x="0" y="1247642"/>
                  </a:lnTo>
                  <a:lnTo>
                    <a:pt x="0" y="609229"/>
                  </a:lnTo>
                  <a:lnTo>
                    <a:pt x="353863" y="0"/>
                  </a:lnTo>
                  <a:close/>
                </a:path>
              </a:pathLst>
            </a:custGeom>
            <a:solidFill>
              <a:schemeClr val="accent5">
                <a:lumMod val="60000"/>
                <a:lumOff val="4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8" name="任意多边形: 形状 17">
              <a:extLst>
                <a:ext uri="{FF2B5EF4-FFF2-40B4-BE49-F238E27FC236}">
                  <a16:creationId xmlns:a16="http://schemas.microsoft.com/office/drawing/2014/main" id="{0A0D1D54-99C5-471A-8BD6-AE77D15F4B6F}"/>
                </a:ext>
              </a:extLst>
            </p:cNvPr>
            <p:cNvSpPr/>
            <p:nvPr/>
          </p:nvSpPr>
          <p:spPr>
            <a:xfrm rot="10800000" flipH="1">
              <a:off x="2155408" y="1772808"/>
              <a:ext cx="1396402" cy="2744651"/>
            </a:xfrm>
            <a:custGeom>
              <a:avLst/>
              <a:gdLst/>
              <a:ahLst/>
              <a:cxnLst/>
              <a:rect l="l" t="t" r="r" b="b"/>
              <a:pathLst>
                <a:path w="634765" h="1247642">
                  <a:moveTo>
                    <a:pt x="353863" y="0"/>
                  </a:moveTo>
                  <a:lnTo>
                    <a:pt x="598284" y="0"/>
                  </a:lnTo>
                  <a:lnTo>
                    <a:pt x="324678" y="612877"/>
                  </a:lnTo>
                  <a:lnTo>
                    <a:pt x="634765" y="612877"/>
                  </a:lnTo>
                  <a:lnTo>
                    <a:pt x="634765" y="1247642"/>
                  </a:lnTo>
                  <a:lnTo>
                    <a:pt x="0" y="1247642"/>
                  </a:lnTo>
                  <a:lnTo>
                    <a:pt x="0" y="609229"/>
                  </a:lnTo>
                  <a:lnTo>
                    <a:pt x="353863" y="0"/>
                  </a:lnTo>
                  <a:close/>
                </a:path>
              </a:pathLst>
            </a:custGeom>
            <a:solidFill>
              <a:schemeClr val="accent5">
                <a:lumMod val="60000"/>
                <a:lumOff val="4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dirty="0"/>
            </a:p>
          </p:txBody>
        </p:sp>
      </p:grpSp>
      <p:cxnSp>
        <p:nvCxnSpPr>
          <p:cNvPr id="19" name="直接连接符 18">
            <a:extLst>
              <a:ext uri="{FF2B5EF4-FFF2-40B4-BE49-F238E27FC236}">
                <a16:creationId xmlns:a16="http://schemas.microsoft.com/office/drawing/2014/main" id="{3475F7AF-9D63-4ACB-83BA-5625DDF4E1A6}"/>
              </a:ext>
            </a:extLst>
          </p:cNvPr>
          <p:cNvCxnSpPr>
            <a:cxnSpLocks/>
          </p:cNvCxnSpPr>
          <p:nvPr userDrawn="1"/>
        </p:nvCxnSpPr>
        <p:spPr>
          <a:xfrm>
            <a:off x="874713" y="981075"/>
            <a:ext cx="10442574"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20" name="图片 19">
            <a:extLst>
              <a:ext uri="{FF2B5EF4-FFF2-40B4-BE49-F238E27FC236}">
                <a16:creationId xmlns:a16="http://schemas.microsoft.com/office/drawing/2014/main" id="{5D252CE3-46B5-4D57-B0D3-482F3A1DAE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35201" y="120761"/>
            <a:ext cx="882087" cy="782117"/>
          </a:xfrm>
          <a:prstGeom prst="rect">
            <a:avLst/>
          </a:prstGeom>
        </p:spPr>
      </p:pic>
      <p:pic>
        <p:nvPicPr>
          <p:cNvPr id="21" name="图形 20">
            <a:extLst>
              <a:ext uri="{FF2B5EF4-FFF2-40B4-BE49-F238E27FC236}">
                <a16:creationId xmlns:a16="http://schemas.microsoft.com/office/drawing/2014/main" id="{C7E0DFF5-B6EC-45F8-A459-6B8EFEF037D6}"/>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3425" y="120761"/>
            <a:ext cx="1124496" cy="885431"/>
          </a:xfrm>
          <a:prstGeom prst="rect">
            <a:avLst/>
          </a:prstGeom>
        </p:spPr>
      </p:pic>
      <p:sp>
        <p:nvSpPr>
          <p:cNvPr id="27" name="内容占位符 26">
            <a:extLst>
              <a:ext uri="{FF2B5EF4-FFF2-40B4-BE49-F238E27FC236}">
                <a16:creationId xmlns:a16="http://schemas.microsoft.com/office/drawing/2014/main" id="{A71AF81B-8A0F-4B23-9DA8-398FEE51E9BF}"/>
              </a:ext>
            </a:extLst>
          </p:cNvPr>
          <p:cNvSpPr>
            <a:spLocks noGrp="1"/>
          </p:cNvSpPr>
          <p:nvPr>
            <p:ph idx="1" hasCustomPrompt="1"/>
          </p:nvPr>
        </p:nvSpPr>
        <p:spPr>
          <a:xfrm>
            <a:off x="1529409" y="2867312"/>
            <a:ext cx="5243966" cy="540341"/>
          </a:xfrm>
          <a:prstGeom prst="rect">
            <a:avLst/>
          </a:prstGeom>
          <a:noFill/>
        </p:spPr>
        <p:txBody>
          <a:bodyPr wrap="square" rtlCol="0">
            <a:spAutoFit/>
          </a:bodyPr>
          <a:lstStyle>
            <a:lvl1pPr marL="0" indent="0">
              <a:buNone/>
              <a:defRPr lang="zh-CN" altLang="en-US" sz="3200" dirty="0">
                <a:latin typeface="阿里巴巴普惠体 M" panose="00020600040101010101" pitchFamily="18" charset="-122"/>
                <a:ea typeface="阿里巴巴普惠体 M" panose="00020600040101010101" pitchFamily="18" charset="-122"/>
                <a:cs typeface="阿里巴巴普惠体 M" panose="00020600040101010101" pitchFamily="18" charset="-122"/>
              </a:defRPr>
            </a:lvl1pPr>
          </a:lstStyle>
          <a:p>
            <a:pPr marL="0" lvl="0"/>
            <a:r>
              <a:rPr lang="zh-CN" altLang="en-US" dirty="0"/>
              <a:t>输入名人名言</a:t>
            </a:r>
          </a:p>
        </p:txBody>
      </p:sp>
      <p:sp>
        <p:nvSpPr>
          <p:cNvPr id="28" name="内容占位符 27">
            <a:extLst>
              <a:ext uri="{FF2B5EF4-FFF2-40B4-BE49-F238E27FC236}">
                <a16:creationId xmlns:a16="http://schemas.microsoft.com/office/drawing/2014/main" id="{6F7C0C74-8163-4F09-AA6B-F9A7C666467A}"/>
              </a:ext>
            </a:extLst>
          </p:cNvPr>
          <p:cNvSpPr>
            <a:spLocks noGrp="1"/>
          </p:cNvSpPr>
          <p:nvPr>
            <p:ph idx="11" hasCustomPrompt="1"/>
          </p:nvPr>
        </p:nvSpPr>
        <p:spPr>
          <a:xfrm>
            <a:off x="3578041" y="4301997"/>
            <a:ext cx="1550425" cy="344325"/>
          </a:xfrm>
          <a:prstGeom prst="rect">
            <a:avLst/>
          </a:prstGeom>
        </p:spPr>
        <p:txBody>
          <a:bodyPr wrap="none">
            <a:spAutoFit/>
          </a:bodyPr>
          <a:lstStyle>
            <a:lvl1pPr marL="0" indent="0">
              <a:buNone/>
              <a:defRPr lang="zh-CN" altLang="en-US" sz="1800" dirty="0">
                <a:latin typeface="阿里巴巴普惠体 M" panose="00020600040101010101" pitchFamily="18" charset="-122"/>
                <a:ea typeface="阿里巴巴普惠体 M" panose="00020600040101010101" pitchFamily="18" charset="-122"/>
                <a:cs typeface="阿里巴巴普惠体 M" panose="00020600040101010101" pitchFamily="18" charset="-122"/>
              </a:defRPr>
            </a:lvl1pPr>
          </a:lstStyle>
          <a:p>
            <a:pPr marL="0" lvl="0" algn="ctr"/>
            <a:r>
              <a:rPr lang="zh-CN" altLang="en-US" dirty="0"/>
              <a:t>输入作者名字</a:t>
            </a:r>
          </a:p>
        </p:txBody>
      </p:sp>
      <p:cxnSp>
        <p:nvCxnSpPr>
          <p:cNvPr id="31" name="直接连接符 30">
            <a:extLst>
              <a:ext uri="{FF2B5EF4-FFF2-40B4-BE49-F238E27FC236}">
                <a16:creationId xmlns:a16="http://schemas.microsoft.com/office/drawing/2014/main" id="{08A075BC-F007-4A62-8E59-F9EBF233C8D3}"/>
              </a:ext>
            </a:extLst>
          </p:cNvPr>
          <p:cNvCxnSpPr>
            <a:cxnSpLocks/>
          </p:cNvCxnSpPr>
          <p:nvPr userDrawn="1"/>
        </p:nvCxnSpPr>
        <p:spPr>
          <a:xfrm flipH="1">
            <a:off x="3097687" y="4474160"/>
            <a:ext cx="480354" cy="21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标题 32">
            <a:extLst>
              <a:ext uri="{FF2B5EF4-FFF2-40B4-BE49-F238E27FC236}">
                <a16:creationId xmlns:a16="http://schemas.microsoft.com/office/drawing/2014/main" id="{8F39723B-8C31-4A4F-BCFB-1FC5A0DA6CF3}"/>
              </a:ext>
            </a:extLst>
          </p:cNvPr>
          <p:cNvSpPr>
            <a:spLocks noGrp="1"/>
          </p:cNvSpPr>
          <p:nvPr>
            <p:ph type="title"/>
          </p:nvPr>
        </p:nvSpPr>
        <p:spPr>
          <a:xfrm>
            <a:off x="1460499" y="454827"/>
            <a:ext cx="9902825" cy="596253"/>
          </a:xfrm>
          <a:prstGeom prst="rect">
            <a:avLst/>
          </a:prstGeom>
          <a:noFill/>
        </p:spPr>
        <p:txBody>
          <a:bodyPr wrap="square" rtlCol="0">
            <a:spAutoFit/>
          </a:bodyPr>
          <a:lstStyle>
            <a:lvl1pPr>
              <a:def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marL="0" lvl="0"/>
            <a:endParaRPr lang="zh-CN" altLang="en-US" dirty="0"/>
          </a:p>
        </p:txBody>
      </p:sp>
    </p:spTree>
    <p:extLst>
      <p:ext uri="{BB962C8B-B14F-4D97-AF65-F5344CB8AC3E}">
        <p14:creationId xmlns:p14="http://schemas.microsoft.com/office/powerpoint/2010/main" val="3407588373"/>
      </p:ext>
    </p:extLst>
  </p:cSld>
  <p:clrMapOvr>
    <a:masterClrMapping/>
  </p:clrMapOvr>
  <p:transition spd="slow">
    <p:wipe/>
  </p:transition>
  <p:extLst>
    <p:ext uri="{DCECCB84-F9BA-43D5-87BE-67443E8EF086}">
      <p15:sldGuideLst xmlns:p15="http://schemas.microsoft.com/office/powerpoint/2012/main">
        <p15:guide id="1" orient="horz" pos="281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图文页-01">
    <p:spTree>
      <p:nvGrpSpPr>
        <p:cNvPr id="1" name=""/>
        <p:cNvGrpSpPr/>
        <p:nvPr/>
      </p:nvGrpSpPr>
      <p:grpSpPr>
        <a:xfrm>
          <a:off x="0" y="0"/>
          <a:ext cx="0" cy="0"/>
          <a:chOff x="0" y="0"/>
          <a:chExt cx="0" cy="0"/>
        </a:xfrm>
      </p:grpSpPr>
      <p:sp>
        <p:nvSpPr>
          <p:cNvPr id="14" name="图片占位符 13">
            <a:extLst>
              <a:ext uri="{FF2B5EF4-FFF2-40B4-BE49-F238E27FC236}">
                <a16:creationId xmlns:a16="http://schemas.microsoft.com/office/drawing/2014/main" id="{9C8FBC29-7991-4399-A50A-871C8F79EA63}"/>
              </a:ext>
            </a:extLst>
          </p:cNvPr>
          <p:cNvSpPr>
            <a:spLocks noGrp="1"/>
          </p:cNvSpPr>
          <p:nvPr>
            <p:ph type="pic" sz="quarter" idx="10"/>
          </p:nvPr>
        </p:nvSpPr>
        <p:spPr>
          <a:xfrm>
            <a:off x="874711" y="1160463"/>
            <a:ext cx="10442575" cy="2397758"/>
          </a:xfrm>
          <a:prstGeom prst="rect">
            <a:avLst/>
          </a:prstGeom>
          <a:solidFill>
            <a:schemeClr val="accent5">
              <a:lumMod val="20000"/>
              <a:lumOff val="80000"/>
              <a:alpha val="50000"/>
            </a:schemeClr>
          </a:solidFill>
        </p:spPr>
        <p:txBody>
          <a:bodyPr/>
          <a:lstStyle/>
          <a:p>
            <a:endParaRPr lang="zh-CN" altLang="en-US"/>
          </a:p>
        </p:txBody>
      </p:sp>
      <p:sp>
        <p:nvSpPr>
          <p:cNvPr id="6" name="矩形 5">
            <a:extLst>
              <a:ext uri="{FF2B5EF4-FFF2-40B4-BE49-F238E27FC236}">
                <a16:creationId xmlns:a16="http://schemas.microsoft.com/office/drawing/2014/main" id="{46B343BD-E53D-4DF8-977D-0912D34E7597}"/>
              </a:ext>
            </a:extLst>
          </p:cNvPr>
          <p:cNvSpPr/>
          <p:nvPr userDrawn="1"/>
        </p:nvSpPr>
        <p:spPr>
          <a:xfrm>
            <a:off x="874712" y="3558223"/>
            <a:ext cx="10442575"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a:extLst>
              <a:ext uri="{FF2B5EF4-FFF2-40B4-BE49-F238E27FC236}">
                <a16:creationId xmlns:a16="http://schemas.microsoft.com/office/drawing/2014/main" id="{62868F4A-9B94-47BB-A352-EE5AED5A790C}"/>
              </a:ext>
            </a:extLst>
          </p:cNvPr>
          <p:cNvCxnSpPr>
            <a:cxnSpLocks/>
          </p:cNvCxnSpPr>
          <p:nvPr userDrawn="1"/>
        </p:nvCxnSpPr>
        <p:spPr>
          <a:xfrm>
            <a:off x="874713" y="981075"/>
            <a:ext cx="10442574"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图片 9">
            <a:extLst>
              <a:ext uri="{FF2B5EF4-FFF2-40B4-BE49-F238E27FC236}">
                <a16:creationId xmlns:a16="http://schemas.microsoft.com/office/drawing/2014/main" id="{6084FC69-5498-4693-BD74-8A39CC61F3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5201" y="120761"/>
            <a:ext cx="882087" cy="782117"/>
          </a:xfrm>
          <a:prstGeom prst="rect">
            <a:avLst/>
          </a:prstGeom>
        </p:spPr>
      </p:pic>
      <p:pic>
        <p:nvPicPr>
          <p:cNvPr id="11" name="图形 10">
            <a:extLst>
              <a:ext uri="{FF2B5EF4-FFF2-40B4-BE49-F238E27FC236}">
                <a16:creationId xmlns:a16="http://schemas.microsoft.com/office/drawing/2014/main" id="{9EE82559-1C00-4973-BAC2-53E8EC42862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425" y="120761"/>
            <a:ext cx="1124496" cy="885431"/>
          </a:xfrm>
          <a:prstGeom prst="rect">
            <a:avLst/>
          </a:prstGeom>
        </p:spPr>
      </p:pic>
      <p:grpSp>
        <p:nvGrpSpPr>
          <p:cNvPr id="16" name="组合 15">
            <a:extLst>
              <a:ext uri="{FF2B5EF4-FFF2-40B4-BE49-F238E27FC236}">
                <a16:creationId xmlns:a16="http://schemas.microsoft.com/office/drawing/2014/main" id="{B4F658E9-B02D-4104-9E4C-4F4954B8AC8C}"/>
              </a:ext>
            </a:extLst>
          </p:cNvPr>
          <p:cNvGrpSpPr/>
          <p:nvPr userDrawn="1"/>
        </p:nvGrpSpPr>
        <p:grpSpPr>
          <a:xfrm>
            <a:off x="970452" y="6051632"/>
            <a:ext cx="10346836" cy="397943"/>
            <a:chOff x="970452" y="6051632"/>
            <a:chExt cx="10346836" cy="397943"/>
          </a:xfrm>
        </p:grpSpPr>
        <p:cxnSp>
          <p:nvCxnSpPr>
            <p:cNvPr id="17" name="直接连接符 16">
              <a:extLst>
                <a:ext uri="{FF2B5EF4-FFF2-40B4-BE49-F238E27FC236}">
                  <a16:creationId xmlns:a16="http://schemas.microsoft.com/office/drawing/2014/main" id="{8DB0E9D9-A08D-4897-B80D-873849C4EB74}"/>
                </a:ext>
              </a:extLst>
            </p:cNvPr>
            <p:cNvCxnSpPr/>
            <p:nvPr/>
          </p:nvCxnSpPr>
          <p:spPr>
            <a:xfrm>
              <a:off x="3134530" y="6295686"/>
              <a:ext cx="592294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8" name="组合 17">
              <a:extLst>
                <a:ext uri="{FF2B5EF4-FFF2-40B4-BE49-F238E27FC236}">
                  <a16:creationId xmlns:a16="http://schemas.microsoft.com/office/drawing/2014/main" id="{9CE8B450-58F7-43C2-9192-9A4CAD56AEAB}"/>
                </a:ext>
              </a:extLst>
            </p:cNvPr>
            <p:cNvGrpSpPr/>
            <p:nvPr/>
          </p:nvGrpSpPr>
          <p:grpSpPr>
            <a:xfrm>
              <a:off x="1008738" y="6141798"/>
              <a:ext cx="2186046" cy="307777"/>
              <a:chOff x="1008738" y="6141798"/>
              <a:chExt cx="2186046" cy="307777"/>
            </a:xfrm>
          </p:grpSpPr>
          <p:sp>
            <p:nvSpPr>
              <p:cNvPr id="33" name="文本框 32">
                <a:extLst>
                  <a:ext uri="{FF2B5EF4-FFF2-40B4-BE49-F238E27FC236}">
                    <a16:creationId xmlns:a16="http://schemas.microsoft.com/office/drawing/2014/main" id="{F129292C-9953-468C-B683-D489E83EE24B}"/>
                  </a:ext>
                </a:extLst>
              </p:cNvPr>
              <p:cNvSpPr txBox="1"/>
              <p:nvPr/>
            </p:nvSpPr>
            <p:spPr>
              <a:xfrm>
                <a:off x="1008738"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自尊</a:t>
                </a:r>
              </a:p>
            </p:txBody>
          </p:sp>
          <p:sp>
            <p:nvSpPr>
              <p:cNvPr id="34" name="文本框 33">
                <a:extLst>
                  <a:ext uri="{FF2B5EF4-FFF2-40B4-BE49-F238E27FC236}">
                    <a16:creationId xmlns:a16="http://schemas.microsoft.com/office/drawing/2014/main" id="{517B3216-3F44-4ABC-9D15-FA21E309ADD9}"/>
                  </a:ext>
                </a:extLst>
              </p:cNvPr>
              <p:cNvSpPr txBox="1"/>
              <p:nvPr/>
            </p:nvSpPr>
            <p:spPr>
              <a:xfrm>
                <a:off x="1549532"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致知</a:t>
                </a:r>
              </a:p>
            </p:txBody>
          </p:sp>
          <p:sp>
            <p:nvSpPr>
              <p:cNvPr id="35" name="文本框 34">
                <a:extLst>
                  <a:ext uri="{FF2B5EF4-FFF2-40B4-BE49-F238E27FC236}">
                    <a16:creationId xmlns:a16="http://schemas.microsoft.com/office/drawing/2014/main" id="{A6DF80FF-56C2-423C-8E9C-C13B92522984}"/>
                  </a:ext>
                </a:extLst>
              </p:cNvPr>
              <p:cNvSpPr txBox="1"/>
              <p:nvPr/>
            </p:nvSpPr>
            <p:spPr>
              <a:xfrm>
                <a:off x="2599314"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力行</a:t>
                </a:r>
              </a:p>
            </p:txBody>
          </p:sp>
          <p:sp>
            <p:nvSpPr>
              <p:cNvPr id="36" name="文本框 35">
                <a:extLst>
                  <a:ext uri="{FF2B5EF4-FFF2-40B4-BE49-F238E27FC236}">
                    <a16:creationId xmlns:a16="http://schemas.microsoft.com/office/drawing/2014/main" id="{4C6F0DC1-5DBE-43DB-8619-BD0FFAE9C95A}"/>
                  </a:ext>
                </a:extLst>
              </p:cNvPr>
              <p:cNvSpPr txBox="1"/>
              <p:nvPr/>
            </p:nvSpPr>
            <p:spPr>
              <a:xfrm>
                <a:off x="2090326" y="6141798"/>
                <a:ext cx="563664"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正义</a:t>
                </a:r>
              </a:p>
            </p:txBody>
          </p:sp>
          <p:sp>
            <p:nvSpPr>
              <p:cNvPr id="37" name="椭圆 36">
                <a:extLst>
                  <a:ext uri="{FF2B5EF4-FFF2-40B4-BE49-F238E27FC236}">
                    <a16:creationId xmlns:a16="http://schemas.microsoft.com/office/drawing/2014/main" id="{7CE9EE86-6EA6-4F04-A3EF-44FDF4635F3B}"/>
                  </a:ext>
                </a:extLst>
              </p:cNvPr>
              <p:cNvSpPr/>
              <p:nvPr/>
            </p:nvSpPr>
            <p:spPr>
              <a:xfrm>
                <a:off x="1530504"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38" name="椭圆 37">
                <a:extLst>
                  <a:ext uri="{FF2B5EF4-FFF2-40B4-BE49-F238E27FC236}">
                    <a16:creationId xmlns:a16="http://schemas.microsoft.com/office/drawing/2014/main" id="{D7C610CD-7547-45BF-BAE7-ECCD1F539010}"/>
                  </a:ext>
                </a:extLst>
              </p:cNvPr>
              <p:cNvSpPr/>
              <p:nvPr/>
            </p:nvSpPr>
            <p:spPr>
              <a:xfrm>
                <a:off x="2077854"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39" name="椭圆 38">
                <a:extLst>
                  <a:ext uri="{FF2B5EF4-FFF2-40B4-BE49-F238E27FC236}">
                    <a16:creationId xmlns:a16="http://schemas.microsoft.com/office/drawing/2014/main" id="{A71D211D-51FE-4056-884F-52BAA46F3AF1}"/>
                  </a:ext>
                </a:extLst>
              </p:cNvPr>
              <p:cNvSpPr/>
              <p:nvPr/>
            </p:nvSpPr>
            <p:spPr>
              <a:xfrm>
                <a:off x="2625203"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grpSp>
        <p:grpSp>
          <p:nvGrpSpPr>
            <p:cNvPr id="19" name="组合 18">
              <a:extLst>
                <a:ext uri="{FF2B5EF4-FFF2-40B4-BE49-F238E27FC236}">
                  <a16:creationId xmlns:a16="http://schemas.microsoft.com/office/drawing/2014/main" id="{11FD77DC-BDBD-4B1C-84DB-03C911FB7D3E}"/>
                </a:ext>
              </a:extLst>
            </p:cNvPr>
            <p:cNvGrpSpPr/>
            <p:nvPr/>
          </p:nvGrpSpPr>
          <p:grpSpPr>
            <a:xfrm>
              <a:off x="9035698" y="6117645"/>
              <a:ext cx="2191985" cy="307777"/>
              <a:chOff x="1002799" y="6523265"/>
              <a:chExt cx="2191985" cy="307777"/>
            </a:xfrm>
          </p:grpSpPr>
          <p:sp>
            <p:nvSpPr>
              <p:cNvPr id="26" name="文本框 25">
                <a:extLst>
                  <a:ext uri="{FF2B5EF4-FFF2-40B4-BE49-F238E27FC236}">
                    <a16:creationId xmlns:a16="http://schemas.microsoft.com/office/drawing/2014/main" id="{CC5B6AB6-E583-410B-9821-CEA869AF1FC5}"/>
                  </a:ext>
                </a:extLst>
              </p:cNvPr>
              <p:cNvSpPr txBox="1"/>
              <p:nvPr/>
            </p:nvSpPr>
            <p:spPr>
              <a:xfrm>
                <a:off x="2599314" y="6523265"/>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勤勉</a:t>
                </a:r>
              </a:p>
            </p:txBody>
          </p:sp>
          <p:sp>
            <p:nvSpPr>
              <p:cNvPr id="27" name="文本框 26">
                <a:extLst>
                  <a:ext uri="{FF2B5EF4-FFF2-40B4-BE49-F238E27FC236}">
                    <a16:creationId xmlns:a16="http://schemas.microsoft.com/office/drawing/2014/main" id="{86ACEDC5-C2C8-4DA7-81AF-4364B11FC9F4}"/>
                  </a:ext>
                </a:extLst>
              </p:cNvPr>
              <p:cNvSpPr txBox="1"/>
              <p:nvPr/>
            </p:nvSpPr>
            <p:spPr>
              <a:xfrm>
                <a:off x="1002799" y="6523265"/>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高远</a:t>
                </a:r>
              </a:p>
            </p:txBody>
          </p:sp>
          <p:sp>
            <p:nvSpPr>
              <p:cNvPr id="28" name="文本框 27">
                <a:extLst>
                  <a:ext uri="{FF2B5EF4-FFF2-40B4-BE49-F238E27FC236}">
                    <a16:creationId xmlns:a16="http://schemas.microsoft.com/office/drawing/2014/main" id="{9F5329F7-8430-43A2-95CF-3700F6FD9387}"/>
                  </a:ext>
                </a:extLst>
              </p:cNvPr>
              <p:cNvSpPr txBox="1"/>
              <p:nvPr/>
            </p:nvSpPr>
            <p:spPr>
              <a:xfrm>
                <a:off x="1484911" y="6523265"/>
                <a:ext cx="67056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务实</a:t>
                </a:r>
              </a:p>
            </p:txBody>
          </p:sp>
          <p:sp>
            <p:nvSpPr>
              <p:cNvPr id="29" name="文本框 28">
                <a:extLst>
                  <a:ext uri="{FF2B5EF4-FFF2-40B4-BE49-F238E27FC236}">
                    <a16:creationId xmlns:a16="http://schemas.microsoft.com/office/drawing/2014/main" id="{E798DEF7-EC4E-46D6-956D-E7B613172CD2}"/>
                  </a:ext>
                </a:extLst>
              </p:cNvPr>
              <p:cNvSpPr txBox="1"/>
              <p:nvPr/>
            </p:nvSpPr>
            <p:spPr>
              <a:xfrm>
                <a:off x="2042113" y="6523265"/>
                <a:ext cx="67056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卓越</a:t>
                </a:r>
              </a:p>
            </p:txBody>
          </p:sp>
          <p:sp>
            <p:nvSpPr>
              <p:cNvPr id="30" name="椭圆 29">
                <a:extLst>
                  <a:ext uri="{FF2B5EF4-FFF2-40B4-BE49-F238E27FC236}">
                    <a16:creationId xmlns:a16="http://schemas.microsoft.com/office/drawing/2014/main" id="{8775F30A-FA5D-4F66-BD31-E3A969FB08CC}"/>
                  </a:ext>
                </a:extLst>
              </p:cNvPr>
              <p:cNvSpPr/>
              <p:nvPr/>
            </p:nvSpPr>
            <p:spPr>
              <a:xfrm rot="5212590">
                <a:off x="1531716"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3923EBF8-3056-4ED1-A4B6-80790C2E6731}"/>
                  </a:ext>
                </a:extLst>
              </p:cNvPr>
              <p:cNvSpPr/>
              <p:nvPr/>
            </p:nvSpPr>
            <p:spPr>
              <a:xfrm rot="5212590">
                <a:off x="2079065"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78876252-FFB5-483B-97E3-32873A933189}"/>
                  </a:ext>
                </a:extLst>
              </p:cNvPr>
              <p:cNvSpPr/>
              <p:nvPr/>
            </p:nvSpPr>
            <p:spPr>
              <a:xfrm rot="5212590">
                <a:off x="2626414"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a16="http://schemas.microsoft.com/office/drawing/2014/main" id="{7280D768-BC07-466A-B10D-A707977F3190}"/>
                </a:ext>
              </a:extLst>
            </p:cNvPr>
            <p:cNvGrpSpPr/>
            <p:nvPr/>
          </p:nvGrpSpPr>
          <p:grpSpPr>
            <a:xfrm>
              <a:off x="970452" y="6051632"/>
              <a:ext cx="197236" cy="174349"/>
              <a:chOff x="970452" y="6051632"/>
              <a:chExt cx="197236" cy="174349"/>
            </a:xfrm>
          </p:grpSpPr>
          <p:sp>
            <p:nvSpPr>
              <p:cNvPr id="24" name="椭圆 23">
                <a:extLst>
                  <a:ext uri="{FF2B5EF4-FFF2-40B4-BE49-F238E27FC236}">
                    <a16:creationId xmlns:a16="http://schemas.microsoft.com/office/drawing/2014/main" id="{81AD9A24-0317-4B32-94C5-FF699CDDA97F}"/>
                  </a:ext>
                </a:extLst>
              </p:cNvPr>
              <p:cNvSpPr/>
              <p:nvPr/>
            </p:nvSpPr>
            <p:spPr>
              <a:xfrm>
                <a:off x="970452" y="6070569"/>
                <a:ext cx="155414" cy="155412"/>
              </a:xfrm>
              <a:prstGeom prst="ellipse">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44C94973-3B5B-45E4-85F2-11411D7F46A4}"/>
                  </a:ext>
                </a:extLst>
              </p:cNvPr>
              <p:cNvSpPr/>
              <p:nvPr/>
            </p:nvSpPr>
            <p:spPr>
              <a:xfrm>
                <a:off x="1012277" y="6051632"/>
                <a:ext cx="155411" cy="1554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a:extLst>
                <a:ext uri="{FF2B5EF4-FFF2-40B4-BE49-F238E27FC236}">
                  <a16:creationId xmlns:a16="http://schemas.microsoft.com/office/drawing/2014/main" id="{C1497848-5F98-4773-BA8C-E2A333B97330}"/>
                </a:ext>
              </a:extLst>
            </p:cNvPr>
            <p:cNvGrpSpPr/>
            <p:nvPr/>
          </p:nvGrpSpPr>
          <p:grpSpPr>
            <a:xfrm flipH="1">
              <a:off x="11120052" y="6051632"/>
              <a:ext cx="197236" cy="174349"/>
              <a:chOff x="970452" y="6051632"/>
              <a:chExt cx="197236" cy="174349"/>
            </a:xfrm>
          </p:grpSpPr>
          <p:sp>
            <p:nvSpPr>
              <p:cNvPr id="22" name="椭圆 21">
                <a:extLst>
                  <a:ext uri="{FF2B5EF4-FFF2-40B4-BE49-F238E27FC236}">
                    <a16:creationId xmlns:a16="http://schemas.microsoft.com/office/drawing/2014/main" id="{32C474B5-6797-4D0D-A940-62C89F4F896B}"/>
                  </a:ext>
                </a:extLst>
              </p:cNvPr>
              <p:cNvSpPr/>
              <p:nvPr/>
            </p:nvSpPr>
            <p:spPr>
              <a:xfrm>
                <a:off x="970452" y="6070569"/>
                <a:ext cx="155414" cy="155412"/>
              </a:xfrm>
              <a:prstGeom prst="ellipse">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CEC5E4FA-13E2-44E7-B9C2-5BE27858C3EB}"/>
                  </a:ext>
                </a:extLst>
              </p:cNvPr>
              <p:cNvSpPr/>
              <p:nvPr/>
            </p:nvSpPr>
            <p:spPr>
              <a:xfrm>
                <a:off x="1012277" y="6051632"/>
                <a:ext cx="155411" cy="1554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1" name="标题 40">
            <a:extLst>
              <a:ext uri="{FF2B5EF4-FFF2-40B4-BE49-F238E27FC236}">
                <a16:creationId xmlns:a16="http://schemas.microsoft.com/office/drawing/2014/main" id="{5036DBE1-50A4-4257-94C8-566098FDB5DB}"/>
              </a:ext>
            </a:extLst>
          </p:cNvPr>
          <p:cNvSpPr>
            <a:spLocks noGrp="1"/>
          </p:cNvSpPr>
          <p:nvPr>
            <p:ph type="title"/>
          </p:nvPr>
        </p:nvSpPr>
        <p:spPr>
          <a:xfrm>
            <a:off x="1460499" y="454827"/>
            <a:ext cx="9902825" cy="596253"/>
          </a:xfrm>
          <a:prstGeom prst="rect">
            <a:avLst/>
          </a:prstGeom>
          <a:noFill/>
        </p:spPr>
        <p:txBody>
          <a:bodyPr wrap="square" rtlCol="0">
            <a:spAutoFit/>
          </a:bodyPr>
          <a:lstStyle>
            <a:lvl1pPr>
              <a:def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marL="0" lvl="0"/>
            <a:endParaRPr lang="zh-CN" altLang="en-US" dirty="0"/>
          </a:p>
        </p:txBody>
      </p:sp>
    </p:spTree>
    <p:extLst>
      <p:ext uri="{BB962C8B-B14F-4D97-AF65-F5344CB8AC3E}">
        <p14:creationId xmlns:p14="http://schemas.microsoft.com/office/powerpoint/2010/main" val="338502828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图文页-02">
    <p:spTree>
      <p:nvGrpSpPr>
        <p:cNvPr id="1" name=""/>
        <p:cNvGrpSpPr/>
        <p:nvPr/>
      </p:nvGrpSpPr>
      <p:grpSpPr>
        <a:xfrm>
          <a:off x="0" y="0"/>
          <a:ext cx="0" cy="0"/>
          <a:chOff x="0" y="0"/>
          <a:chExt cx="0" cy="0"/>
        </a:xfrm>
      </p:grpSpPr>
      <p:sp>
        <p:nvSpPr>
          <p:cNvPr id="43" name="图片占位符 42">
            <a:extLst>
              <a:ext uri="{FF2B5EF4-FFF2-40B4-BE49-F238E27FC236}">
                <a16:creationId xmlns:a16="http://schemas.microsoft.com/office/drawing/2014/main" id="{12A0043A-B0F3-4CA0-B53F-33E36B1E2CE2}"/>
              </a:ext>
            </a:extLst>
          </p:cNvPr>
          <p:cNvSpPr>
            <a:spLocks noGrp="1"/>
          </p:cNvSpPr>
          <p:nvPr>
            <p:ph type="pic" sz="quarter" idx="10"/>
          </p:nvPr>
        </p:nvSpPr>
        <p:spPr>
          <a:xfrm>
            <a:off x="0" y="1159117"/>
            <a:ext cx="12192000" cy="3118243"/>
          </a:xfrm>
          <a:prstGeom prst="rect">
            <a:avLst/>
          </a:prstGeom>
          <a:solidFill>
            <a:schemeClr val="accent5">
              <a:lumMod val="20000"/>
              <a:lumOff val="80000"/>
              <a:alpha val="50000"/>
            </a:schemeClr>
          </a:solidFill>
        </p:spPr>
        <p:txBody>
          <a:bodyPr/>
          <a:lstStyle/>
          <a:p>
            <a:endParaRPr lang="zh-CN" altLang="en-US"/>
          </a:p>
        </p:txBody>
      </p:sp>
      <p:cxnSp>
        <p:nvCxnSpPr>
          <p:cNvPr id="3" name="直接连接符 2">
            <a:extLst>
              <a:ext uri="{FF2B5EF4-FFF2-40B4-BE49-F238E27FC236}">
                <a16:creationId xmlns:a16="http://schemas.microsoft.com/office/drawing/2014/main" id="{7635D4E7-1410-4655-8E1E-7EE8A52AA6FD}"/>
              </a:ext>
            </a:extLst>
          </p:cNvPr>
          <p:cNvCxnSpPr>
            <a:cxnSpLocks/>
          </p:cNvCxnSpPr>
          <p:nvPr userDrawn="1"/>
        </p:nvCxnSpPr>
        <p:spPr>
          <a:xfrm>
            <a:off x="874713" y="981075"/>
            <a:ext cx="10442574"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8099E063-EF46-450E-82A5-EF4C61251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5201" y="120761"/>
            <a:ext cx="882087" cy="782117"/>
          </a:xfrm>
          <a:prstGeom prst="rect">
            <a:avLst/>
          </a:prstGeom>
        </p:spPr>
      </p:pic>
      <p:pic>
        <p:nvPicPr>
          <p:cNvPr id="5" name="图形 4">
            <a:extLst>
              <a:ext uri="{FF2B5EF4-FFF2-40B4-BE49-F238E27FC236}">
                <a16:creationId xmlns:a16="http://schemas.microsoft.com/office/drawing/2014/main" id="{208DC140-ECFF-46B4-BF73-59139426ECFF}"/>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425" y="120761"/>
            <a:ext cx="1124496" cy="885431"/>
          </a:xfrm>
          <a:prstGeom prst="rect">
            <a:avLst/>
          </a:prstGeom>
        </p:spPr>
      </p:pic>
      <p:grpSp>
        <p:nvGrpSpPr>
          <p:cNvPr id="7" name="组合 6">
            <a:extLst>
              <a:ext uri="{FF2B5EF4-FFF2-40B4-BE49-F238E27FC236}">
                <a16:creationId xmlns:a16="http://schemas.microsoft.com/office/drawing/2014/main" id="{05FAD020-CD93-4B6C-827D-4724D5A49AEF}"/>
              </a:ext>
            </a:extLst>
          </p:cNvPr>
          <p:cNvGrpSpPr/>
          <p:nvPr userDrawn="1"/>
        </p:nvGrpSpPr>
        <p:grpSpPr>
          <a:xfrm>
            <a:off x="970452" y="6051632"/>
            <a:ext cx="10346836" cy="397943"/>
            <a:chOff x="970452" y="6051632"/>
            <a:chExt cx="10346836" cy="397943"/>
          </a:xfrm>
        </p:grpSpPr>
        <p:cxnSp>
          <p:nvCxnSpPr>
            <p:cNvPr id="8" name="直接连接符 7">
              <a:extLst>
                <a:ext uri="{FF2B5EF4-FFF2-40B4-BE49-F238E27FC236}">
                  <a16:creationId xmlns:a16="http://schemas.microsoft.com/office/drawing/2014/main" id="{41D1EA5E-939E-40E2-8CAF-64B9FABAD14F}"/>
                </a:ext>
              </a:extLst>
            </p:cNvPr>
            <p:cNvCxnSpPr/>
            <p:nvPr/>
          </p:nvCxnSpPr>
          <p:spPr>
            <a:xfrm>
              <a:off x="3134530" y="6295686"/>
              <a:ext cx="592294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9" name="组合 8">
              <a:extLst>
                <a:ext uri="{FF2B5EF4-FFF2-40B4-BE49-F238E27FC236}">
                  <a16:creationId xmlns:a16="http://schemas.microsoft.com/office/drawing/2014/main" id="{6E59173C-9192-47A1-A924-C5D421B7784F}"/>
                </a:ext>
              </a:extLst>
            </p:cNvPr>
            <p:cNvGrpSpPr/>
            <p:nvPr/>
          </p:nvGrpSpPr>
          <p:grpSpPr>
            <a:xfrm>
              <a:off x="1008738" y="6141798"/>
              <a:ext cx="2186046" cy="307777"/>
              <a:chOff x="1008738" y="6141798"/>
              <a:chExt cx="2186046" cy="307777"/>
            </a:xfrm>
          </p:grpSpPr>
          <p:sp>
            <p:nvSpPr>
              <p:cNvPr id="24" name="文本框 23">
                <a:extLst>
                  <a:ext uri="{FF2B5EF4-FFF2-40B4-BE49-F238E27FC236}">
                    <a16:creationId xmlns:a16="http://schemas.microsoft.com/office/drawing/2014/main" id="{F4F4BC7A-6C99-418A-8BEC-F5543E0C7DCA}"/>
                  </a:ext>
                </a:extLst>
              </p:cNvPr>
              <p:cNvSpPr txBox="1"/>
              <p:nvPr/>
            </p:nvSpPr>
            <p:spPr>
              <a:xfrm>
                <a:off x="1008738"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自尊</a:t>
                </a:r>
              </a:p>
            </p:txBody>
          </p:sp>
          <p:sp>
            <p:nvSpPr>
              <p:cNvPr id="25" name="文本框 24">
                <a:extLst>
                  <a:ext uri="{FF2B5EF4-FFF2-40B4-BE49-F238E27FC236}">
                    <a16:creationId xmlns:a16="http://schemas.microsoft.com/office/drawing/2014/main" id="{E84A17F7-D183-419F-9059-0ED9B9713EA2}"/>
                  </a:ext>
                </a:extLst>
              </p:cNvPr>
              <p:cNvSpPr txBox="1"/>
              <p:nvPr/>
            </p:nvSpPr>
            <p:spPr>
              <a:xfrm>
                <a:off x="1549532"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致知</a:t>
                </a:r>
              </a:p>
            </p:txBody>
          </p:sp>
          <p:sp>
            <p:nvSpPr>
              <p:cNvPr id="26" name="文本框 25">
                <a:extLst>
                  <a:ext uri="{FF2B5EF4-FFF2-40B4-BE49-F238E27FC236}">
                    <a16:creationId xmlns:a16="http://schemas.microsoft.com/office/drawing/2014/main" id="{3A4BCDF1-7E7C-4568-BF27-07102CF676F8}"/>
                  </a:ext>
                </a:extLst>
              </p:cNvPr>
              <p:cNvSpPr txBox="1"/>
              <p:nvPr/>
            </p:nvSpPr>
            <p:spPr>
              <a:xfrm>
                <a:off x="2599314"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力行</a:t>
                </a:r>
              </a:p>
            </p:txBody>
          </p:sp>
          <p:sp>
            <p:nvSpPr>
              <p:cNvPr id="27" name="文本框 26">
                <a:extLst>
                  <a:ext uri="{FF2B5EF4-FFF2-40B4-BE49-F238E27FC236}">
                    <a16:creationId xmlns:a16="http://schemas.microsoft.com/office/drawing/2014/main" id="{43D4B5EF-BD73-4513-B3BE-83D83FCDB293}"/>
                  </a:ext>
                </a:extLst>
              </p:cNvPr>
              <p:cNvSpPr txBox="1"/>
              <p:nvPr/>
            </p:nvSpPr>
            <p:spPr>
              <a:xfrm>
                <a:off x="2090326" y="6141798"/>
                <a:ext cx="563664"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正义</a:t>
                </a:r>
              </a:p>
            </p:txBody>
          </p:sp>
          <p:sp>
            <p:nvSpPr>
              <p:cNvPr id="28" name="椭圆 27">
                <a:extLst>
                  <a:ext uri="{FF2B5EF4-FFF2-40B4-BE49-F238E27FC236}">
                    <a16:creationId xmlns:a16="http://schemas.microsoft.com/office/drawing/2014/main" id="{441CC15B-5BCA-478E-AFA2-D9CC9FFB8328}"/>
                  </a:ext>
                </a:extLst>
              </p:cNvPr>
              <p:cNvSpPr/>
              <p:nvPr/>
            </p:nvSpPr>
            <p:spPr>
              <a:xfrm>
                <a:off x="1530504"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29" name="椭圆 28">
                <a:extLst>
                  <a:ext uri="{FF2B5EF4-FFF2-40B4-BE49-F238E27FC236}">
                    <a16:creationId xmlns:a16="http://schemas.microsoft.com/office/drawing/2014/main" id="{8385A9F3-5751-4C04-9419-296A3292CF1A}"/>
                  </a:ext>
                </a:extLst>
              </p:cNvPr>
              <p:cNvSpPr/>
              <p:nvPr/>
            </p:nvSpPr>
            <p:spPr>
              <a:xfrm>
                <a:off x="2077854"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30" name="椭圆 29">
                <a:extLst>
                  <a:ext uri="{FF2B5EF4-FFF2-40B4-BE49-F238E27FC236}">
                    <a16:creationId xmlns:a16="http://schemas.microsoft.com/office/drawing/2014/main" id="{56724FE6-0BCF-4A3B-A31F-6BAA0CD161E2}"/>
                  </a:ext>
                </a:extLst>
              </p:cNvPr>
              <p:cNvSpPr/>
              <p:nvPr/>
            </p:nvSpPr>
            <p:spPr>
              <a:xfrm>
                <a:off x="2625203"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grpSp>
        <p:grpSp>
          <p:nvGrpSpPr>
            <p:cNvPr id="10" name="组合 9">
              <a:extLst>
                <a:ext uri="{FF2B5EF4-FFF2-40B4-BE49-F238E27FC236}">
                  <a16:creationId xmlns:a16="http://schemas.microsoft.com/office/drawing/2014/main" id="{3BF79DBE-5312-47AF-801C-BB9AD74EF00D}"/>
                </a:ext>
              </a:extLst>
            </p:cNvPr>
            <p:cNvGrpSpPr/>
            <p:nvPr/>
          </p:nvGrpSpPr>
          <p:grpSpPr>
            <a:xfrm>
              <a:off x="9035698" y="6117645"/>
              <a:ext cx="2191985" cy="307777"/>
              <a:chOff x="1002799" y="6523265"/>
              <a:chExt cx="2191985" cy="307777"/>
            </a:xfrm>
          </p:grpSpPr>
          <p:sp>
            <p:nvSpPr>
              <p:cNvPr id="17" name="文本框 16">
                <a:extLst>
                  <a:ext uri="{FF2B5EF4-FFF2-40B4-BE49-F238E27FC236}">
                    <a16:creationId xmlns:a16="http://schemas.microsoft.com/office/drawing/2014/main" id="{32C625E6-B7C7-4D6B-8ED7-147F19173F55}"/>
                  </a:ext>
                </a:extLst>
              </p:cNvPr>
              <p:cNvSpPr txBox="1"/>
              <p:nvPr/>
            </p:nvSpPr>
            <p:spPr>
              <a:xfrm>
                <a:off x="2599314" y="6523265"/>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勤勉</a:t>
                </a:r>
              </a:p>
            </p:txBody>
          </p:sp>
          <p:sp>
            <p:nvSpPr>
              <p:cNvPr id="18" name="文本框 17">
                <a:extLst>
                  <a:ext uri="{FF2B5EF4-FFF2-40B4-BE49-F238E27FC236}">
                    <a16:creationId xmlns:a16="http://schemas.microsoft.com/office/drawing/2014/main" id="{878215DA-4CCA-48C0-825B-1324DAF743EC}"/>
                  </a:ext>
                </a:extLst>
              </p:cNvPr>
              <p:cNvSpPr txBox="1"/>
              <p:nvPr/>
            </p:nvSpPr>
            <p:spPr>
              <a:xfrm>
                <a:off x="1002799" y="6523265"/>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高远</a:t>
                </a:r>
              </a:p>
            </p:txBody>
          </p:sp>
          <p:sp>
            <p:nvSpPr>
              <p:cNvPr id="19" name="文本框 18">
                <a:extLst>
                  <a:ext uri="{FF2B5EF4-FFF2-40B4-BE49-F238E27FC236}">
                    <a16:creationId xmlns:a16="http://schemas.microsoft.com/office/drawing/2014/main" id="{78CB2985-C3EE-4BE0-9A7A-F7270481A068}"/>
                  </a:ext>
                </a:extLst>
              </p:cNvPr>
              <p:cNvSpPr txBox="1"/>
              <p:nvPr/>
            </p:nvSpPr>
            <p:spPr>
              <a:xfrm>
                <a:off x="1484911" y="6523265"/>
                <a:ext cx="67056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务实</a:t>
                </a:r>
              </a:p>
            </p:txBody>
          </p:sp>
          <p:sp>
            <p:nvSpPr>
              <p:cNvPr id="20" name="文本框 19">
                <a:extLst>
                  <a:ext uri="{FF2B5EF4-FFF2-40B4-BE49-F238E27FC236}">
                    <a16:creationId xmlns:a16="http://schemas.microsoft.com/office/drawing/2014/main" id="{FF93C1A5-B106-4BAF-8BA4-3D400AEC0BA3}"/>
                  </a:ext>
                </a:extLst>
              </p:cNvPr>
              <p:cNvSpPr txBox="1"/>
              <p:nvPr/>
            </p:nvSpPr>
            <p:spPr>
              <a:xfrm>
                <a:off x="2042113" y="6523265"/>
                <a:ext cx="67056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卓越</a:t>
                </a:r>
              </a:p>
            </p:txBody>
          </p:sp>
          <p:sp>
            <p:nvSpPr>
              <p:cNvPr id="21" name="椭圆 20">
                <a:extLst>
                  <a:ext uri="{FF2B5EF4-FFF2-40B4-BE49-F238E27FC236}">
                    <a16:creationId xmlns:a16="http://schemas.microsoft.com/office/drawing/2014/main" id="{997134D9-E002-431E-BD32-EA7C43A3F318}"/>
                  </a:ext>
                </a:extLst>
              </p:cNvPr>
              <p:cNvSpPr/>
              <p:nvPr/>
            </p:nvSpPr>
            <p:spPr>
              <a:xfrm rot="5212590">
                <a:off x="1531716"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5F8B015A-6464-4840-A91A-BD1CF331B833}"/>
                  </a:ext>
                </a:extLst>
              </p:cNvPr>
              <p:cNvSpPr/>
              <p:nvPr/>
            </p:nvSpPr>
            <p:spPr>
              <a:xfrm rot="5212590">
                <a:off x="2079065"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44B3BE01-6916-4F2A-876A-091CB91C1E88}"/>
                  </a:ext>
                </a:extLst>
              </p:cNvPr>
              <p:cNvSpPr/>
              <p:nvPr/>
            </p:nvSpPr>
            <p:spPr>
              <a:xfrm rot="5212590">
                <a:off x="2626414"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a:extLst>
                <a:ext uri="{FF2B5EF4-FFF2-40B4-BE49-F238E27FC236}">
                  <a16:creationId xmlns:a16="http://schemas.microsoft.com/office/drawing/2014/main" id="{66C07AE6-28FF-4470-8F48-62B22008F8C3}"/>
                </a:ext>
              </a:extLst>
            </p:cNvPr>
            <p:cNvGrpSpPr/>
            <p:nvPr/>
          </p:nvGrpSpPr>
          <p:grpSpPr>
            <a:xfrm>
              <a:off x="970452" y="6051632"/>
              <a:ext cx="197236" cy="174349"/>
              <a:chOff x="970452" y="6051632"/>
              <a:chExt cx="197236" cy="174349"/>
            </a:xfrm>
          </p:grpSpPr>
          <p:sp>
            <p:nvSpPr>
              <p:cNvPr id="15" name="椭圆 14">
                <a:extLst>
                  <a:ext uri="{FF2B5EF4-FFF2-40B4-BE49-F238E27FC236}">
                    <a16:creationId xmlns:a16="http://schemas.microsoft.com/office/drawing/2014/main" id="{9B52811F-B894-4CEC-9FD4-AEA6AF89E170}"/>
                  </a:ext>
                </a:extLst>
              </p:cNvPr>
              <p:cNvSpPr/>
              <p:nvPr/>
            </p:nvSpPr>
            <p:spPr>
              <a:xfrm>
                <a:off x="970452" y="6070569"/>
                <a:ext cx="155414" cy="155412"/>
              </a:xfrm>
              <a:prstGeom prst="ellipse">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2C0FF238-DCB7-49A1-BE1C-F7CFB7CA8850}"/>
                  </a:ext>
                </a:extLst>
              </p:cNvPr>
              <p:cNvSpPr/>
              <p:nvPr/>
            </p:nvSpPr>
            <p:spPr>
              <a:xfrm>
                <a:off x="1012277" y="6051632"/>
                <a:ext cx="155411" cy="1554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a:extLst>
                <a:ext uri="{FF2B5EF4-FFF2-40B4-BE49-F238E27FC236}">
                  <a16:creationId xmlns:a16="http://schemas.microsoft.com/office/drawing/2014/main" id="{1B8D868F-7CDD-4CA7-994D-4825F6CFAF23}"/>
                </a:ext>
              </a:extLst>
            </p:cNvPr>
            <p:cNvGrpSpPr/>
            <p:nvPr/>
          </p:nvGrpSpPr>
          <p:grpSpPr>
            <a:xfrm flipH="1">
              <a:off x="11120052" y="6051632"/>
              <a:ext cx="197236" cy="174349"/>
              <a:chOff x="970452" y="6051632"/>
              <a:chExt cx="197236" cy="174349"/>
            </a:xfrm>
          </p:grpSpPr>
          <p:sp>
            <p:nvSpPr>
              <p:cNvPr id="13" name="椭圆 12">
                <a:extLst>
                  <a:ext uri="{FF2B5EF4-FFF2-40B4-BE49-F238E27FC236}">
                    <a16:creationId xmlns:a16="http://schemas.microsoft.com/office/drawing/2014/main" id="{026E2996-4DDB-499F-8384-3EC341461E32}"/>
                  </a:ext>
                </a:extLst>
              </p:cNvPr>
              <p:cNvSpPr/>
              <p:nvPr/>
            </p:nvSpPr>
            <p:spPr>
              <a:xfrm>
                <a:off x="970452" y="6070569"/>
                <a:ext cx="155414" cy="155412"/>
              </a:xfrm>
              <a:prstGeom prst="ellipse">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C47D6A40-3F24-4341-A0A6-96F133D6B28D}"/>
                  </a:ext>
                </a:extLst>
              </p:cNvPr>
              <p:cNvSpPr/>
              <p:nvPr/>
            </p:nvSpPr>
            <p:spPr>
              <a:xfrm>
                <a:off x="1012277" y="6051632"/>
                <a:ext cx="155411" cy="1554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5" name="标题 44">
            <a:extLst>
              <a:ext uri="{FF2B5EF4-FFF2-40B4-BE49-F238E27FC236}">
                <a16:creationId xmlns:a16="http://schemas.microsoft.com/office/drawing/2014/main" id="{63460E27-F477-4746-A37E-22925C808410}"/>
              </a:ext>
            </a:extLst>
          </p:cNvPr>
          <p:cNvSpPr>
            <a:spLocks noGrp="1"/>
          </p:cNvSpPr>
          <p:nvPr>
            <p:ph type="title"/>
          </p:nvPr>
        </p:nvSpPr>
        <p:spPr>
          <a:xfrm>
            <a:off x="1460499" y="454827"/>
            <a:ext cx="9902825" cy="596253"/>
          </a:xfrm>
          <a:prstGeom prst="rect">
            <a:avLst/>
          </a:prstGeom>
          <a:noFill/>
        </p:spPr>
        <p:txBody>
          <a:bodyPr wrap="square" rtlCol="0">
            <a:spAutoFit/>
          </a:bodyPr>
          <a:lstStyle>
            <a:lvl1pPr>
              <a:def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marL="0" lvl="0"/>
            <a:endParaRPr lang="zh-CN" altLang="en-US" dirty="0"/>
          </a:p>
        </p:txBody>
      </p:sp>
    </p:spTree>
    <p:extLst>
      <p:ext uri="{BB962C8B-B14F-4D97-AF65-F5344CB8AC3E}">
        <p14:creationId xmlns:p14="http://schemas.microsoft.com/office/powerpoint/2010/main" val="103310839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文页-03">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7635D4E7-1410-4655-8E1E-7EE8A52AA6FD}"/>
              </a:ext>
            </a:extLst>
          </p:cNvPr>
          <p:cNvCxnSpPr>
            <a:cxnSpLocks/>
          </p:cNvCxnSpPr>
          <p:nvPr userDrawn="1"/>
        </p:nvCxnSpPr>
        <p:spPr>
          <a:xfrm>
            <a:off x="874713" y="981075"/>
            <a:ext cx="10442574"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8099E063-EF46-450E-82A5-EF4C6125135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35201" y="120761"/>
            <a:ext cx="882087" cy="782117"/>
          </a:xfrm>
          <a:prstGeom prst="rect">
            <a:avLst/>
          </a:prstGeom>
        </p:spPr>
      </p:pic>
      <p:pic>
        <p:nvPicPr>
          <p:cNvPr id="5" name="图形 4">
            <a:extLst>
              <a:ext uri="{FF2B5EF4-FFF2-40B4-BE49-F238E27FC236}">
                <a16:creationId xmlns:a16="http://schemas.microsoft.com/office/drawing/2014/main" id="{208DC140-ECFF-46B4-BF73-59139426ECF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3425" y="120761"/>
            <a:ext cx="1124496" cy="885431"/>
          </a:xfrm>
          <a:prstGeom prst="rect">
            <a:avLst/>
          </a:prstGeom>
        </p:spPr>
      </p:pic>
      <p:grpSp>
        <p:nvGrpSpPr>
          <p:cNvPr id="7" name="组合 6">
            <a:extLst>
              <a:ext uri="{FF2B5EF4-FFF2-40B4-BE49-F238E27FC236}">
                <a16:creationId xmlns:a16="http://schemas.microsoft.com/office/drawing/2014/main" id="{05FAD020-CD93-4B6C-827D-4724D5A49AEF}"/>
              </a:ext>
            </a:extLst>
          </p:cNvPr>
          <p:cNvGrpSpPr/>
          <p:nvPr userDrawn="1"/>
        </p:nvGrpSpPr>
        <p:grpSpPr>
          <a:xfrm>
            <a:off x="970452" y="6051632"/>
            <a:ext cx="10346836" cy="397943"/>
            <a:chOff x="970452" y="6051632"/>
            <a:chExt cx="10346836" cy="397943"/>
          </a:xfrm>
        </p:grpSpPr>
        <p:cxnSp>
          <p:nvCxnSpPr>
            <p:cNvPr id="8" name="直接连接符 7">
              <a:extLst>
                <a:ext uri="{FF2B5EF4-FFF2-40B4-BE49-F238E27FC236}">
                  <a16:creationId xmlns:a16="http://schemas.microsoft.com/office/drawing/2014/main" id="{41D1EA5E-939E-40E2-8CAF-64B9FABAD14F}"/>
                </a:ext>
              </a:extLst>
            </p:cNvPr>
            <p:cNvCxnSpPr/>
            <p:nvPr/>
          </p:nvCxnSpPr>
          <p:spPr>
            <a:xfrm>
              <a:off x="3134530" y="6295686"/>
              <a:ext cx="592294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9" name="组合 8">
              <a:extLst>
                <a:ext uri="{FF2B5EF4-FFF2-40B4-BE49-F238E27FC236}">
                  <a16:creationId xmlns:a16="http://schemas.microsoft.com/office/drawing/2014/main" id="{6E59173C-9192-47A1-A924-C5D421B7784F}"/>
                </a:ext>
              </a:extLst>
            </p:cNvPr>
            <p:cNvGrpSpPr/>
            <p:nvPr/>
          </p:nvGrpSpPr>
          <p:grpSpPr>
            <a:xfrm>
              <a:off x="1008738" y="6141798"/>
              <a:ext cx="2186046" cy="307777"/>
              <a:chOff x="1008738" y="6141798"/>
              <a:chExt cx="2186046" cy="307777"/>
            </a:xfrm>
          </p:grpSpPr>
          <p:sp>
            <p:nvSpPr>
              <p:cNvPr id="24" name="文本框 23">
                <a:extLst>
                  <a:ext uri="{FF2B5EF4-FFF2-40B4-BE49-F238E27FC236}">
                    <a16:creationId xmlns:a16="http://schemas.microsoft.com/office/drawing/2014/main" id="{F4F4BC7A-6C99-418A-8BEC-F5543E0C7DCA}"/>
                  </a:ext>
                </a:extLst>
              </p:cNvPr>
              <p:cNvSpPr txBox="1"/>
              <p:nvPr/>
            </p:nvSpPr>
            <p:spPr>
              <a:xfrm>
                <a:off x="1008738"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自尊</a:t>
                </a:r>
              </a:p>
            </p:txBody>
          </p:sp>
          <p:sp>
            <p:nvSpPr>
              <p:cNvPr id="25" name="文本框 24">
                <a:extLst>
                  <a:ext uri="{FF2B5EF4-FFF2-40B4-BE49-F238E27FC236}">
                    <a16:creationId xmlns:a16="http://schemas.microsoft.com/office/drawing/2014/main" id="{E84A17F7-D183-419F-9059-0ED9B9713EA2}"/>
                  </a:ext>
                </a:extLst>
              </p:cNvPr>
              <p:cNvSpPr txBox="1"/>
              <p:nvPr/>
            </p:nvSpPr>
            <p:spPr>
              <a:xfrm>
                <a:off x="1549532"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致知</a:t>
                </a:r>
              </a:p>
            </p:txBody>
          </p:sp>
          <p:sp>
            <p:nvSpPr>
              <p:cNvPr id="26" name="文本框 25">
                <a:extLst>
                  <a:ext uri="{FF2B5EF4-FFF2-40B4-BE49-F238E27FC236}">
                    <a16:creationId xmlns:a16="http://schemas.microsoft.com/office/drawing/2014/main" id="{3A4BCDF1-7E7C-4568-BF27-07102CF676F8}"/>
                  </a:ext>
                </a:extLst>
              </p:cNvPr>
              <p:cNvSpPr txBox="1"/>
              <p:nvPr/>
            </p:nvSpPr>
            <p:spPr>
              <a:xfrm>
                <a:off x="2599314"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力行</a:t>
                </a:r>
              </a:p>
            </p:txBody>
          </p:sp>
          <p:sp>
            <p:nvSpPr>
              <p:cNvPr id="27" name="文本框 26">
                <a:extLst>
                  <a:ext uri="{FF2B5EF4-FFF2-40B4-BE49-F238E27FC236}">
                    <a16:creationId xmlns:a16="http://schemas.microsoft.com/office/drawing/2014/main" id="{43D4B5EF-BD73-4513-B3BE-83D83FCDB293}"/>
                  </a:ext>
                </a:extLst>
              </p:cNvPr>
              <p:cNvSpPr txBox="1"/>
              <p:nvPr/>
            </p:nvSpPr>
            <p:spPr>
              <a:xfrm>
                <a:off x="2090326" y="6141798"/>
                <a:ext cx="563664"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正义</a:t>
                </a:r>
              </a:p>
            </p:txBody>
          </p:sp>
          <p:sp>
            <p:nvSpPr>
              <p:cNvPr id="28" name="椭圆 27">
                <a:extLst>
                  <a:ext uri="{FF2B5EF4-FFF2-40B4-BE49-F238E27FC236}">
                    <a16:creationId xmlns:a16="http://schemas.microsoft.com/office/drawing/2014/main" id="{441CC15B-5BCA-478E-AFA2-D9CC9FFB8328}"/>
                  </a:ext>
                </a:extLst>
              </p:cNvPr>
              <p:cNvSpPr/>
              <p:nvPr/>
            </p:nvSpPr>
            <p:spPr>
              <a:xfrm>
                <a:off x="1530504"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29" name="椭圆 28">
                <a:extLst>
                  <a:ext uri="{FF2B5EF4-FFF2-40B4-BE49-F238E27FC236}">
                    <a16:creationId xmlns:a16="http://schemas.microsoft.com/office/drawing/2014/main" id="{8385A9F3-5751-4C04-9419-296A3292CF1A}"/>
                  </a:ext>
                </a:extLst>
              </p:cNvPr>
              <p:cNvSpPr/>
              <p:nvPr/>
            </p:nvSpPr>
            <p:spPr>
              <a:xfrm>
                <a:off x="2077854"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30" name="椭圆 29">
                <a:extLst>
                  <a:ext uri="{FF2B5EF4-FFF2-40B4-BE49-F238E27FC236}">
                    <a16:creationId xmlns:a16="http://schemas.microsoft.com/office/drawing/2014/main" id="{56724FE6-0BCF-4A3B-A31F-6BAA0CD161E2}"/>
                  </a:ext>
                </a:extLst>
              </p:cNvPr>
              <p:cNvSpPr/>
              <p:nvPr/>
            </p:nvSpPr>
            <p:spPr>
              <a:xfrm>
                <a:off x="2625203"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grpSp>
        <p:grpSp>
          <p:nvGrpSpPr>
            <p:cNvPr id="10" name="组合 9">
              <a:extLst>
                <a:ext uri="{FF2B5EF4-FFF2-40B4-BE49-F238E27FC236}">
                  <a16:creationId xmlns:a16="http://schemas.microsoft.com/office/drawing/2014/main" id="{3BF79DBE-5312-47AF-801C-BB9AD74EF00D}"/>
                </a:ext>
              </a:extLst>
            </p:cNvPr>
            <p:cNvGrpSpPr/>
            <p:nvPr/>
          </p:nvGrpSpPr>
          <p:grpSpPr>
            <a:xfrm>
              <a:off x="9035698" y="6117645"/>
              <a:ext cx="2191985" cy="307777"/>
              <a:chOff x="1002799" y="6523265"/>
              <a:chExt cx="2191985" cy="307777"/>
            </a:xfrm>
          </p:grpSpPr>
          <p:sp>
            <p:nvSpPr>
              <p:cNvPr id="17" name="文本框 16">
                <a:extLst>
                  <a:ext uri="{FF2B5EF4-FFF2-40B4-BE49-F238E27FC236}">
                    <a16:creationId xmlns:a16="http://schemas.microsoft.com/office/drawing/2014/main" id="{32C625E6-B7C7-4D6B-8ED7-147F19173F55}"/>
                  </a:ext>
                </a:extLst>
              </p:cNvPr>
              <p:cNvSpPr txBox="1"/>
              <p:nvPr/>
            </p:nvSpPr>
            <p:spPr>
              <a:xfrm>
                <a:off x="2599314" y="6523265"/>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勤勉</a:t>
                </a:r>
              </a:p>
            </p:txBody>
          </p:sp>
          <p:sp>
            <p:nvSpPr>
              <p:cNvPr id="18" name="文本框 17">
                <a:extLst>
                  <a:ext uri="{FF2B5EF4-FFF2-40B4-BE49-F238E27FC236}">
                    <a16:creationId xmlns:a16="http://schemas.microsoft.com/office/drawing/2014/main" id="{878215DA-4CCA-48C0-825B-1324DAF743EC}"/>
                  </a:ext>
                </a:extLst>
              </p:cNvPr>
              <p:cNvSpPr txBox="1"/>
              <p:nvPr/>
            </p:nvSpPr>
            <p:spPr>
              <a:xfrm>
                <a:off x="1002799" y="6523265"/>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高远</a:t>
                </a:r>
              </a:p>
            </p:txBody>
          </p:sp>
          <p:sp>
            <p:nvSpPr>
              <p:cNvPr id="19" name="文本框 18">
                <a:extLst>
                  <a:ext uri="{FF2B5EF4-FFF2-40B4-BE49-F238E27FC236}">
                    <a16:creationId xmlns:a16="http://schemas.microsoft.com/office/drawing/2014/main" id="{78CB2985-C3EE-4BE0-9A7A-F7270481A068}"/>
                  </a:ext>
                </a:extLst>
              </p:cNvPr>
              <p:cNvSpPr txBox="1"/>
              <p:nvPr/>
            </p:nvSpPr>
            <p:spPr>
              <a:xfrm>
                <a:off x="1484911" y="6523265"/>
                <a:ext cx="67056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务实</a:t>
                </a:r>
              </a:p>
            </p:txBody>
          </p:sp>
          <p:sp>
            <p:nvSpPr>
              <p:cNvPr id="20" name="文本框 19">
                <a:extLst>
                  <a:ext uri="{FF2B5EF4-FFF2-40B4-BE49-F238E27FC236}">
                    <a16:creationId xmlns:a16="http://schemas.microsoft.com/office/drawing/2014/main" id="{FF93C1A5-B106-4BAF-8BA4-3D400AEC0BA3}"/>
                  </a:ext>
                </a:extLst>
              </p:cNvPr>
              <p:cNvSpPr txBox="1"/>
              <p:nvPr/>
            </p:nvSpPr>
            <p:spPr>
              <a:xfrm>
                <a:off x="2042113" y="6523265"/>
                <a:ext cx="67056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卓越</a:t>
                </a:r>
              </a:p>
            </p:txBody>
          </p:sp>
          <p:sp>
            <p:nvSpPr>
              <p:cNvPr id="21" name="椭圆 20">
                <a:extLst>
                  <a:ext uri="{FF2B5EF4-FFF2-40B4-BE49-F238E27FC236}">
                    <a16:creationId xmlns:a16="http://schemas.microsoft.com/office/drawing/2014/main" id="{997134D9-E002-431E-BD32-EA7C43A3F318}"/>
                  </a:ext>
                </a:extLst>
              </p:cNvPr>
              <p:cNvSpPr/>
              <p:nvPr/>
            </p:nvSpPr>
            <p:spPr>
              <a:xfrm rot="5212590">
                <a:off x="1531716"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5F8B015A-6464-4840-A91A-BD1CF331B833}"/>
                  </a:ext>
                </a:extLst>
              </p:cNvPr>
              <p:cNvSpPr/>
              <p:nvPr/>
            </p:nvSpPr>
            <p:spPr>
              <a:xfrm rot="5212590">
                <a:off x="2079065"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44B3BE01-6916-4F2A-876A-091CB91C1E88}"/>
                  </a:ext>
                </a:extLst>
              </p:cNvPr>
              <p:cNvSpPr/>
              <p:nvPr/>
            </p:nvSpPr>
            <p:spPr>
              <a:xfrm rot="5212590">
                <a:off x="2626414"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a:extLst>
                <a:ext uri="{FF2B5EF4-FFF2-40B4-BE49-F238E27FC236}">
                  <a16:creationId xmlns:a16="http://schemas.microsoft.com/office/drawing/2014/main" id="{66C07AE6-28FF-4470-8F48-62B22008F8C3}"/>
                </a:ext>
              </a:extLst>
            </p:cNvPr>
            <p:cNvGrpSpPr/>
            <p:nvPr/>
          </p:nvGrpSpPr>
          <p:grpSpPr>
            <a:xfrm>
              <a:off x="970452" y="6051632"/>
              <a:ext cx="197236" cy="174349"/>
              <a:chOff x="970452" y="6051632"/>
              <a:chExt cx="197236" cy="174349"/>
            </a:xfrm>
          </p:grpSpPr>
          <p:sp>
            <p:nvSpPr>
              <p:cNvPr id="15" name="椭圆 14">
                <a:extLst>
                  <a:ext uri="{FF2B5EF4-FFF2-40B4-BE49-F238E27FC236}">
                    <a16:creationId xmlns:a16="http://schemas.microsoft.com/office/drawing/2014/main" id="{9B52811F-B894-4CEC-9FD4-AEA6AF89E170}"/>
                  </a:ext>
                </a:extLst>
              </p:cNvPr>
              <p:cNvSpPr/>
              <p:nvPr/>
            </p:nvSpPr>
            <p:spPr>
              <a:xfrm>
                <a:off x="970452" y="6070569"/>
                <a:ext cx="155414" cy="155412"/>
              </a:xfrm>
              <a:prstGeom prst="ellipse">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2C0FF238-DCB7-49A1-BE1C-F7CFB7CA8850}"/>
                  </a:ext>
                </a:extLst>
              </p:cNvPr>
              <p:cNvSpPr/>
              <p:nvPr/>
            </p:nvSpPr>
            <p:spPr>
              <a:xfrm>
                <a:off x="1012277" y="6051632"/>
                <a:ext cx="155411" cy="1554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a:extLst>
                <a:ext uri="{FF2B5EF4-FFF2-40B4-BE49-F238E27FC236}">
                  <a16:creationId xmlns:a16="http://schemas.microsoft.com/office/drawing/2014/main" id="{1B8D868F-7CDD-4CA7-994D-4825F6CFAF23}"/>
                </a:ext>
              </a:extLst>
            </p:cNvPr>
            <p:cNvGrpSpPr/>
            <p:nvPr/>
          </p:nvGrpSpPr>
          <p:grpSpPr>
            <a:xfrm flipH="1">
              <a:off x="11120052" y="6051632"/>
              <a:ext cx="197236" cy="174349"/>
              <a:chOff x="970452" y="6051632"/>
              <a:chExt cx="197236" cy="174349"/>
            </a:xfrm>
          </p:grpSpPr>
          <p:sp>
            <p:nvSpPr>
              <p:cNvPr id="13" name="椭圆 12">
                <a:extLst>
                  <a:ext uri="{FF2B5EF4-FFF2-40B4-BE49-F238E27FC236}">
                    <a16:creationId xmlns:a16="http://schemas.microsoft.com/office/drawing/2014/main" id="{026E2996-4DDB-499F-8384-3EC341461E32}"/>
                  </a:ext>
                </a:extLst>
              </p:cNvPr>
              <p:cNvSpPr/>
              <p:nvPr/>
            </p:nvSpPr>
            <p:spPr>
              <a:xfrm>
                <a:off x="970452" y="6070569"/>
                <a:ext cx="155414" cy="155412"/>
              </a:xfrm>
              <a:prstGeom prst="ellipse">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C47D6A40-3F24-4341-A0A6-96F133D6B28D}"/>
                  </a:ext>
                </a:extLst>
              </p:cNvPr>
              <p:cNvSpPr/>
              <p:nvPr/>
            </p:nvSpPr>
            <p:spPr>
              <a:xfrm>
                <a:off x="1012277" y="6051632"/>
                <a:ext cx="155411" cy="1554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5" name="图片占位符 34">
            <a:extLst>
              <a:ext uri="{FF2B5EF4-FFF2-40B4-BE49-F238E27FC236}">
                <a16:creationId xmlns:a16="http://schemas.microsoft.com/office/drawing/2014/main" id="{ECE80957-54C5-41B3-B000-B231508BE703}"/>
              </a:ext>
            </a:extLst>
          </p:cNvPr>
          <p:cNvSpPr>
            <a:spLocks noGrp="1"/>
          </p:cNvSpPr>
          <p:nvPr>
            <p:ph type="pic" sz="quarter" idx="10"/>
            <p:custDataLst>
              <p:tags r:id="rId1"/>
            </p:custDataLst>
          </p:nvPr>
        </p:nvSpPr>
        <p:spPr>
          <a:xfrm>
            <a:off x="7221538" y="1335088"/>
            <a:ext cx="3087687" cy="4421188"/>
          </a:xfrm>
          <a:prstGeom prst="rect">
            <a:avLst/>
          </a:prstGeom>
          <a:solidFill>
            <a:schemeClr val="accent5">
              <a:lumMod val="20000"/>
              <a:lumOff val="80000"/>
              <a:alpha val="50000"/>
            </a:schemeClr>
          </a:solidFill>
          <a:ln w="19050">
            <a:gradFill>
              <a:gsLst>
                <a:gs pos="0">
                  <a:schemeClr val="accent5"/>
                </a:gs>
                <a:gs pos="100000">
                  <a:schemeClr val="accent5">
                    <a:alpha val="0"/>
                  </a:schemeClr>
                </a:gs>
              </a:gsLst>
              <a:lin ang="5400000" scaled="1"/>
            </a:gradFill>
          </a:ln>
        </p:spPr>
        <p:txBody>
          <a:bodyPr/>
          <a:lstStyle/>
          <a:p>
            <a:endParaRPr lang="zh-CN" altLang="en-US"/>
          </a:p>
        </p:txBody>
      </p:sp>
      <p:sp>
        <p:nvSpPr>
          <p:cNvPr id="36" name="标题 35">
            <a:extLst>
              <a:ext uri="{FF2B5EF4-FFF2-40B4-BE49-F238E27FC236}">
                <a16:creationId xmlns:a16="http://schemas.microsoft.com/office/drawing/2014/main" id="{5FFB87EE-27EF-4C50-AA80-85CCAFCC751F}"/>
              </a:ext>
            </a:extLst>
          </p:cNvPr>
          <p:cNvSpPr>
            <a:spLocks noGrp="1"/>
          </p:cNvSpPr>
          <p:nvPr>
            <p:ph type="title"/>
          </p:nvPr>
        </p:nvSpPr>
        <p:spPr>
          <a:xfrm>
            <a:off x="1460499" y="454827"/>
            <a:ext cx="9902825" cy="596253"/>
          </a:xfrm>
          <a:prstGeom prst="rect">
            <a:avLst/>
          </a:prstGeom>
          <a:noFill/>
        </p:spPr>
        <p:txBody>
          <a:bodyPr wrap="square" rtlCol="0">
            <a:spAutoFit/>
          </a:bodyPr>
          <a:lstStyle>
            <a:lvl1pPr>
              <a:def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marL="0" lvl="0"/>
            <a:endParaRPr lang="zh-CN" altLang="en-US" dirty="0"/>
          </a:p>
        </p:txBody>
      </p:sp>
    </p:spTree>
    <p:extLst>
      <p:ext uri="{BB962C8B-B14F-4D97-AF65-F5344CB8AC3E}">
        <p14:creationId xmlns:p14="http://schemas.microsoft.com/office/powerpoint/2010/main" val="3052537076"/>
      </p:ext>
    </p:extLst>
  </p:cSld>
  <p:clrMapOvr>
    <a:masterClrMapping/>
  </p:clrMapOvr>
  <p:transition spd="slow">
    <p:wip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文页-04">
    <p:spTree>
      <p:nvGrpSpPr>
        <p:cNvPr id="1" name=""/>
        <p:cNvGrpSpPr/>
        <p:nvPr/>
      </p:nvGrpSpPr>
      <p:grpSpPr>
        <a:xfrm>
          <a:off x="0" y="0"/>
          <a:ext cx="0" cy="0"/>
          <a:chOff x="0" y="0"/>
          <a:chExt cx="0" cy="0"/>
        </a:xfrm>
      </p:grpSpPr>
      <p:cxnSp>
        <p:nvCxnSpPr>
          <p:cNvPr id="11" name="直接连接符 10">
            <a:extLst>
              <a:ext uri="{FF2B5EF4-FFF2-40B4-BE49-F238E27FC236}">
                <a16:creationId xmlns:a16="http://schemas.microsoft.com/office/drawing/2014/main" id="{E6B827FB-DD24-4133-9C44-EA6453393F80}"/>
              </a:ext>
            </a:extLst>
          </p:cNvPr>
          <p:cNvCxnSpPr>
            <a:cxnSpLocks/>
          </p:cNvCxnSpPr>
          <p:nvPr userDrawn="1"/>
        </p:nvCxnSpPr>
        <p:spPr>
          <a:xfrm>
            <a:off x="874713" y="981075"/>
            <a:ext cx="10442574"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图片 11">
            <a:extLst>
              <a:ext uri="{FF2B5EF4-FFF2-40B4-BE49-F238E27FC236}">
                <a16:creationId xmlns:a16="http://schemas.microsoft.com/office/drawing/2014/main" id="{C554B4E3-7581-4E98-8CE7-594B982EE3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5201" y="120761"/>
            <a:ext cx="882087" cy="782117"/>
          </a:xfrm>
          <a:prstGeom prst="rect">
            <a:avLst/>
          </a:prstGeom>
        </p:spPr>
      </p:pic>
      <p:pic>
        <p:nvPicPr>
          <p:cNvPr id="13" name="图形 12">
            <a:extLst>
              <a:ext uri="{FF2B5EF4-FFF2-40B4-BE49-F238E27FC236}">
                <a16:creationId xmlns:a16="http://schemas.microsoft.com/office/drawing/2014/main" id="{38CDACB8-CF35-4BD5-A7BE-D0A41800AC7F}"/>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425" y="120761"/>
            <a:ext cx="1124496" cy="885431"/>
          </a:xfrm>
          <a:prstGeom prst="rect">
            <a:avLst/>
          </a:prstGeom>
        </p:spPr>
      </p:pic>
      <p:grpSp>
        <p:nvGrpSpPr>
          <p:cNvPr id="15" name="组合 14">
            <a:extLst>
              <a:ext uri="{FF2B5EF4-FFF2-40B4-BE49-F238E27FC236}">
                <a16:creationId xmlns:a16="http://schemas.microsoft.com/office/drawing/2014/main" id="{A2B43249-6CEB-4D97-BE4D-CE70EE2A3AF6}"/>
              </a:ext>
            </a:extLst>
          </p:cNvPr>
          <p:cNvGrpSpPr/>
          <p:nvPr userDrawn="1"/>
        </p:nvGrpSpPr>
        <p:grpSpPr>
          <a:xfrm>
            <a:off x="970452" y="6051632"/>
            <a:ext cx="10346836" cy="397943"/>
            <a:chOff x="970452" y="6051632"/>
            <a:chExt cx="10346836" cy="397943"/>
          </a:xfrm>
        </p:grpSpPr>
        <p:cxnSp>
          <p:nvCxnSpPr>
            <p:cNvPr id="16" name="直接连接符 15">
              <a:extLst>
                <a:ext uri="{FF2B5EF4-FFF2-40B4-BE49-F238E27FC236}">
                  <a16:creationId xmlns:a16="http://schemas.microsoft.com/office/drawing/2014/main" id="{BA2C0366-3560-44DA-AC9B-B518EDCA8916}"/>
                </a:ext>
              </a:extLst>
            </p:cNvPr>
            <p:cNvCxnSpPr/>
            <p:nvPr/>
          </p:nvCxnSpPr>
          <p:spPr>
            <a:xfrm>
              <a:off x="3134530" y="6295686"/>
              <a:ext cx="592294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2327907B-BBBA-417A-AABB-35A9B347ABD1}"/>
                </a:ext>
              </a:extLst>
            </p:cNvPr>
            <p:cNvGrpSpPr/>
            <p:nvPr/>
          </p:nvGrpSpPr>
          <p:grpSpPr>
            <a:xfrm>
              <a:off x="1008738" y="6141798"/>
              <a:ext cx="2186046" cy="307777"/>
              <a:chOff x="1008738" y="6141798"/>
              <a:chExt cx="2186046" cy="307777"/>
            </a:xfrm>
          </p:grpSpPr>
          <p:sp>
            <p:nvSpPr>
              <p:cNvPr id="32" name="文本框 31">
                <a:extLst>
                  <a:ext uri="{FF2B5EF4-FFF2-40B4-BE49-F238E27FC236}">
                    <a16:creationId xmlns:a16="http://schemas.microsoft.com/office/drawing/2014/main" id="{B355FBFA-8DB7-488C-8BC6-38D86927E7A6}"/>
                  </a:ext>
                </a:extLst>
              </p:cNvPr>
              <p:cNvSpPr txBox="1"/>
              <p:nvPr/>
            </p:nvSpPr>
            <p:spPr>
              <a:xfrm>
                <a:off x="1008738"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自尊</a:t>
                </a:r>
              </a:p>
            </p:txBody>
          </p:sp>
          <p:sp>
            <p:nvSpPr>
              <p:cNvPr id="33" name="文本框 32">
                <a:extLst>
                  <a:ext uri="{FF2B5EF4-FFF2-40B4-BE49-F238E27FC236}">
                    <a16:creationId xmlns:a16="http://schemas.microsoft.com/office/drawing/2014/main" id="{8B8FD280-645A-4E5D-A418-12A5D297FA35}"/>
                  </a:ext>
                </a:extLst>
              </p:cNvPr>
              <p:cNvSpPr txBox="1"/>
              <p:nvPr/>
            </p:nvSpPr>
            <p:spPr>
              <a:xfrm>
                <a:off x="1549532"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致知</a:t>
                </a:r>
              </a:p>
            </p:txBody>
          </p:sp>
          <p:sp>
            <p:nvSpPr>
              <p:cNvPr id="34" name="文本框 33">
                <a:extLst>
                  <a:ext uri="{FF2B5EF4-FFF2-40B4-BE49-F238E27FC236}">
                    <a16:creationId xmlns:a16="http://schemas.microsoft.com/office/drawing/2014/main" id="{66A96EC8-7D88-4DF2-89B5-6442D17CDCE5}"/>
                  </a:ext>
                </a:extLst>
              </p:cNvPr>
              <p:cNvSpPr txBox="1"/>
              <p:nvPr/>
            </p:nvSpPr>
            <p:spPr>
              <a:xfrm>
                <a:off x="2599314"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力行</a:t>
                </a:r>
              </a:p>
            </p:txBody>
          </p:sp>
          <p:sp>
            <p:nvSpPr>
              <p:cNvPr id="35" name="文本框 34">
                <a:extLst>
                  <a:ext uri="{FF2B5EF4-FFF2-40B4-BE49-F238E27FC236}">
                    <a16:creationId xmlns:a16="http://schemas.microsoft.com/office/drawing/2014/main" id="{948B7CEA-D9A2-4A86-BC3B-128137AD5D64}"/>
                  </a:ext>
                </a:extLst>
              </p:cNvPr>
              <p:cNvSpPr txBox="1"/>
              <p:nvPr/>
            </p:nvSpPr>
            <p:spPr>
              <a:xfrm>
                <a:off x="2090326" y="6141798"/>
                <a:ext cx="563664"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正义</a:t>
                </a:r>
              </a:p>
            </p:txBody>
          </p:sp>
          <p:sp>
            <p:nvSpPr>
              <p:cNvPr id="36" name="椭圆 35">
                <a:extLst>
                  <a:ext uri="{FF2B5EF4-FFF2-40B4-BE49-F238E27FC236}">
                    <a16:creationId xmlns:a16="http://schemas.microsoft.com/office/drawing/2014/main" id="{61259EFD-D310-471E-BDEA-B4287BB45406}"/>
                  </a:ext>
                </a:extLst>
              </p:cNvPr>
              <p:cNvSpPr/>
              <p:nvPr/>
            </p:nvSpPr>
            <p:spPr>
              <a:xfrm>
                <a:off x="1530504"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37" name="椭圆 36">
                <a:extLst>
                  <a:ext uri="{FF2B5EF4-FFF2-40B4-BE49-F238E27FC236}">
                    <a16:creationId xmlns:a16="http://schemas.microsoft.com/office/drawing/2014/main" id="{E3634C3B-FA62-4C25-80C2-7BA378F85CC4}"/>
                  </a:ext>
                </a:extLst>
              </p:cNvPr>
              <p:cNvSpPr/>
              <p:nvPr/>
            </p:nvSpPr>
            <p:spPr>
              <a:xfrm>
                <a:off x="2077854"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38" name="椭圆 37">
                <a:extLst>
                  <a:ext uri="{FF2B5EF4-FFF2-40B4-BE49-F238E27FC236}">
                    <a16:creationId xmlns:a16="http://schemas.microsoft.com/office/drawing/2014/main" id="{1214A7B9-2CF4-41C7-8D70-FA8C69E9B498}"/>
                  </a:ext>
                </a:extLst>
              </p:cNvPr>
              <p:cNvSpPr/>
              <p:nvPr/>
            </p:nvSpPr>
            <p:spPr>
              <a:xfrm>
                <a:off x="2625203"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grpSp>
        <p:grpSp>
          <p:nvGrpSpPr>
            <p:cNvPr id="18" name="组合 17">
              <a:extLst>
                <a:ext uri="{FF2B5EF4-FFF2-40B4-BE49-F238E27FC236}">
                  <a16:creationId xmlns:a16="http://schemas.microsoft.com/office/drawing/2014/main" id="{F7FCD761-66D3-4FB4-9627-F119FCD52B58}"/>
                </a:ext>
              </a:extLst>
            </p:cNvPr>
            <p:cNvGrpSpPr/>
            <p:nvPr/>
          </p:nvGrpSpPr>
          <p:grpSpPr>
            <a:xfrm>
              <a:off x="9035698" y="6117645"/>
              <a:ext cx="2191985" cy="307777"/>
              <a:chOff x="1002799" y="6523265"/>
              <a:chExt cx="2191985" cy="307777"/>
            </a:xfrm>
          </p:grpSpPr>
          <p:sp>
            <p:nvSpPr>
              <p:cNvPr id="25" name="文本框 24">
                <a:extLst>
                  <a:ext uri="{FF2B5EF4-FFF2-40B4-BE49-F238E27FC236}">
                    <a16:creationId xmlns:a16="http://schemas.microsoft.com/office/drawing/2014/main" id="{14EDAE6F-4182-4D53-BB55-232B9C5E1CA7}"/>
                  </a:ext>
                </a:extLst>
              </p:cNvPr>
              <p:cNvSpPr txBox="1"/>
              <p:nvPr/>
            </p:nvSpPr>
            <p:spPr>
              <a:xfrm>
                <a:off x="2599314" y="6523265"/>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勤勉</a:t>
                </a:r>
              </a:p>
            </p:txBody>
          </p:sp>
          <p:sp>
            <p:nvSpPr>
              <p:cNvPr id="26" name="文本框 25">
                <a:extLst>
                  <a:ext uri="{FF2B5EF4-FFF2-40B4-BE49-F238E27FC236}">
                    <a16:creationId xmlns:a16="http://schemas.microsoft.com/office/drawing/2014/main" id="{EA964D99-E406-4FE3-8541-33A54C127924}"/>
                  </a:ext>
                </a:extLst>
              </p:cNvPr>
              <p:cNvSpPr txBox="1"/>
              <p:nvPr/>
            </p:nvSpPr>
            <p:spPr>
              <a:xfrm>
                <a:off x="1002799" y="6523265"/>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高远</a:t>
                </a:r>
              </a:p>
            </p:txBody>
          </p:sp>
          <p:sp>
            <p:nvSpPr>
              <p:cNvPr id="27" name="文本框 26">
                <a:extLst>
                  <a:ext uri="{FF2B5EF4-FFF2-40B4-BE49-F238E27FC236}">
                    <a16:creationId xmlns:a16="http://schemas.microsoft.com/office/drawing/2014/main" id="{F7D49918-D596-44A4-AF46-6CBDF656274E}"/>
                  </a:ext>
                </a:extLst>
              </p:cNvPr>
              <p:cNvSpPr txBox="1"/>
              <p:nvPr/>
            </p:nvSpPr>
            <p:spPr>
              <a:xfrm>
                <a:off x="1484911" y="6523265"/>
                <a:ext cx="67056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务实</a:t>
                </a:r>
              </a:p>
            </p:txBody>
          </p:sp>
          <p:sp>
            <p:nvSpPr>
              <p:cNvPr id="28" name="文本框 27">
                <a:extLst>
                  <a:ext uri="{FF2B5EF4-FFF2-40B4-BE49-F238E27FC236}">
                    <a16:creationId xmlns:a16="http://schemas.microsoft.com/office/drawing/2014/main" id="{C2FFD757-B074-4D8A-BC71-63488BDB2EF4}"/>
                  </a:ext>
                </a:extLst>
              </p:cNvPr>
              <p:cNvSpPr txBox="1"/>
              <p:nvPr/>
            </p:nvSpPr>
            <p:spPr>
              <a:xfrm>
                <a:off x="2042113" y="6523265"/>
                <a:ext cx="67056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卓越</a:t>
                </a:r>
              </a:p>
            </p:txBody>
          </p:sp>
          <p:sp>
            <p:nvSpPr>
              <p:cNvPr id="29" name="椭圆 28">
                <a:extLst>
                  <a:ext uri="{FF2B5EF4-FFF2-40B4-BE49-F238E27FC236}">
                    <a16:creationId xmlns:a16="http://schemas.microsoft.com/office/drawing/2014/main" id="{08F60FD0-AF4E-455A-8946-5F0FA856EB1E}"/>
                  </a:ext>
                </a:extLst>
              </p:cNvPr>
              <p:cNvSpPr/>
              <p:nvPr/>
            </p:nvSpPr>
            <p:spPr>
              <a:xfrm rot="5212590">
                <a:off x="1531716"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04B27426-5918-4B48-B816-5DC7B52E32D1}"/>
                  </a:ext>
                </a:extLst>
              </p:cNvPr>
              <p:cNvSpPr/>
              <p:nvPr/>
            </p:nvSpPr>
            <p:spPr>
              <a:xfrm rot="5212590">
                <a:off x="2079065"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142332CC-F1AE-4283-9F8F-17E5DBFD7F5A}"/>
                  </a:ext>
                </a:extLst>
              </p:cNvPr>
              <p:cNvSpPr/>
              <p:nvPr/>
            </p:nvSpPr>
            <p:spPr>
              <a:xfrm rot="5212590">
                <a:off x="2626414"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a:extLst>
                <a:ext uri="{FF2B5EF4-FFF2-40B4-BE49-F238E27FC236}">
                  <a16:creationId xmlns:a16="http://schemas.microsoft.com/office/drawing/2014/main" id="{F8103D8E-4C19-45F1-9A1E-D75624297084}"/>
                </a:ext>
              </a:extLst>
            </p:cNvPr>
            <p:cNvGrpSpPr/>
            <p:nvPr/>
          </p:nvGrpSpPr>
          <p:grpSpPr>
            <a:xfrm>
              <a:off x="970452" y="6051632"/>
              <a:ext cx="197236" cy="174349"/>
              <a:chOff x="970452" y="6051632"/>
              <a:chExt cx="197236" cy="174349"/>
            </a:xfrm>
          </p:grpSpPr>
          <p:sp>
            <p:nvSpPr>
              <p:cNvPr id="23" name="椭圆 22">
                <a:extLst>
                  <a:ext uri="{FF2B5EF4-FFF2-40B4-BE49-F238E27FC236}">
                    <a16:creationId xmlns:a16="http://schemas.microsoft.com/office/drawing/2014/main" id="{B0CA3CAE-3825-4EAA-8CA2-658917B3728E}"/>
                  </a:ext>
                </a:extLst>
              </p:cNvPr>
              <p:cNvSpPr/>
              <p:nvPr/>
            </p:nvSpPr>
            <p:spPr>
              <a:xfrm>
                <a:off x="970452" y="6070569"/>
                <a:ext cx="155414" cy="155412"/>
              </a:xfrm>
              <a:prstGeom prst="ellipse">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E9809FA8-AFB4-416B-9194-038C124DDBCC}"/>
                  </a:ext>
                </a:extLst>
              </p:cNvPr>
              <p:cNvSpPr/>
              <p:nvPr/>
            </p:nvSpPr>
            <p:spPr>
              <a:xfrm>
                <a:off x="1012277" y="6051632"/>
                <a:ext cx="155411" cy="1554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a16="http://schemas.microsoft.com/office/drawing/2014/main" id="{A9089337-15ED-4608-89A8-10B066927744}"/>
                </a:ext>
              </a:extLst>
            </p:cNvPr>
            <p:cNvGrpSpPr/>
            <p:nvPr/>
          </p:nvGrpSpPr>
          <p:grpSpPr>
            <a:xfrm flipH="1">
              <a:off x="11120052" y="6051632"/>
              <a:ext cx="197236" cy="174349"/>
              <a:chOff x="970452" y="6051632"/>
              <a:chExt cx="197236" cy="174349"/>
            </a:xfrm>
          </p:grpSpPr>
          <p:sp>
            <p:nvSpPr>
              <p:cNvPr id="21" name="椭圆 20">
                <a:extLst>
                  <a:ext uri="{FF2B5EF4-FFF2-40B4-BE49-F238E27FC236}">
                    <a16:creationId xmlns:a16="http://schemas.microsoft.com/office/drawing/2014/main" id="{4E998324-E8C8-488E-9613-C9658F9FF93E}"/>
                  </a:ext>
                </a:extLst>
              </p:cNvPr>
              <p:cNvSpPr/>
              <p:nvPr/>
            </p:nvSpPr>
            <p:spPr>
              <a:xfrm>
                <a:off x="970452" y="6070569"/>
                <a:ext cx="155414" cy="155412"/>
              </a:xfrm>
              <a:prstGeom prst="ellipse">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FF463741-83FC-49E5-9DF6-25DC16C18BE1}"/>
                  </a:ext>
                </a:extLst>
              </p:cNvPr>
              <p:cNvSpPr/>
              <p:nvPr/>
            </p:nvSpPr>
            <p:spPr>
              <a:xfrm>
                <a:off x="1012277" y="6051632"/>
                <a:ext cx="155411" cy="1554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0" name="标题 39">
            <a:extLst>
              <a:ext uri="{FF2B5EF4-FFF2-40B4-BE49-F238E27FC236}">
                <a16:creationId xmlns:a16="http://schemas.microsoft.com/office/drawing/2014/main" id="{7638029A-6C83-4462-89B3-77F14CB39DB6}"/>
              </a:ext>
            </a:extLst>
          </p:cNvPr>
          <p:cNvSpPr>
            <a:spLocks noGrp="1"/>
          </p:cNvSpPr>
          <p:nvPr>
            <p:ph type="title"/>
          </p:nvPr>
        </p:nvSpPr>
        <p:spPr>
          <a:xfrm>
            <a:off x="1460499" y="454827"/>
            <a:ext cx="9902825" cy="596253"/>
          </a:xfrm>
          <a:prstGeom prst="rect">
            <a:avLst/>
          </a:prstGeom>
          <a:noFill/>
        </p:spPr>
        <p:txBody>
          <a:bodyPr wrap="square" rtlCol="0">
            <a:spAutoFit/>
          </a:bodyPr>
          <a:lstStyle>
            <a:lvl1pPr>
              <a:def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pPr marL="0" lvl="0"/>
            <a:endParaRPr lang="zh-CN" altLang="en-US" dirty="0"/>
          </a:p>
        </p:txBody>
      </p:sp>
      <p:sp>
        <p:nvSpPr>
          <p:cNvPr id="45" name="图片占位符 44">
            <a:extLst>
              <a:ext uri="{FF2B5EF4-FFF2-40B4-BE49-F238E27FC236}">
                <a16:creationId xmlns:a16="http://schemas.microsoft.com/office/drawing/2014/main" id="{B6C0B770-4D33-496B-B047-C4E7384ED3C9}"/>
              </a:ext>
            </a:extLst>
          </p:cNvPr>
          <p:cNvSpPr>
            <a:spLocks noGrp="1"/>
          </p:cNvSpPr>
          <p:nvPr>
            <p:ph type="pic" sz="quarter" idx="10"/>
          </p:nvPr>
        </p:nvSpPr>
        <p:spPr>
          <a:xfrm>
            <a:off x="7697556" y="1840554"/>
            <a:ext cx="3554369" cy="3515368"/>
          </a:xfrm>
          <a:prstGeom prst="roundRect">
            <a:avLst>
              <a:gd name="adj" fmla="val 3680"/>
            </a:avLst>
          </a:prstGeom>
          <a:solidFill>
            <a:schemeClr val="accent5">
              <a:lumMod val="20000"/>
              <a:lumOff val="80000"/>
              <a:alpha val="50000"/>
            </a:schemeClr>
          </a:solidFill>
        </p:spPr>
        <p:txBody>
          <a:bodyPr/>
          <a:lstStyle/>
          <a:p>
            <a:endParaRPr lang="zh-CN" altLang="en-US"/>
          </a:p>
        </p:txBody>
      </p:sp>
    </p:spTree>
    <p:extLst>
      <p:ext uri="{BB962C8B-B14F-4D97-AF65-F5344CB8AC3E}">
        <p14:creationId xmlns:p14="http://schemas.microsoft.com/office/powerpoint/2010/main" val="3455440190"/>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6BC013E-2C6C-42F3-B828-7293C8AA93D8}"/>
              </a:ext>
            </a:extLst>
          </p:cNvPr>
          <p:cNvPicPr>
            <a:picLocks noChangeAspect="1"/>
          </p:cNvPicPr>
          <p:nvPr userDrawn="1"/>
        </p:nvPicPr>
        <p:blipFill rotWithShape="1">
          <a:blip r:embed="rId23">
            <a:extLst>
              <a:ext uri="{28A0092B-C50C-407E-A947-70E740481C1C}">
                <a14:useLocalDpi xmlns:a14="http://schemas.microsoft.com/office/drawing/2010/main" val="0"/>
              </a:ext>
            </a:extLst>
          </a:blip>
          <a:srcRect t="7906" b="7906"/>
          <a:stretch/>
        </p:blipFill>
        <p:spPr>
          <a:xfrm>
            <a:off x="16" y="3475"/>
            <a:ext cx="12191984" cy="6857991"/>
          </a:xfrm>
          <a:prstGeom prst="rect">
            <a:avLst/>
          </a:prstGeom>
        </p:spPr>
      </p:pic>
      <p:sp>
        <p:nvSpPr>
          <p:cNvPr id="3" name="矩形 2">
            <a:extLst>
              <a:ext uri="{FF2B5EF4-FFF2-40B4-BE49-F238E27FC236}">
                <a16:creationId xmlns:a16="http://schemas.microsoft.com/office/drawing/2014/main" id="{52F1AA2B-69A8-4A08-9F79-1141EB8F75CA}"/>
              </a:ext>
            </a:extLst>
          </p:cNvPr>
          <p:cNvSpPr/>
          <p:nvPr userDrawn="1"/>
        </p:nvSpPr>
        <p:spPr>
          <a:xfrm>
            <a:off x="0" y="3465"/>
            <a:ext cx="12192000" cy="6858001"/>
          </a:xfrm>
          <a:prstGeom prst="rect">
            <a:avLst/>
          </a:prstGeom>
          <a:solidFill>
            <a:schemeClr val="bg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14688606"/>
      </p:ext>
    </p:extLst>
  </p:cSld>
  <p:clrMap bg1="lt1" tx1="dk1" bg2="lt2" tx2="dk2" accent1="accent1" accent2="accent2" accent3="accent3" accent4="accent4" accent5="accent5" accent6="accent6" hlink="hlink" folHlink="folHlink"/>
  <p:sldLayoutIdLst>
    <p:sldLayoutId id="2147483649" r:id="rId1"/>
    <p:sldLayoutId id="2147483695" r:id="rId2"/>
    <p:sldLayoutId id="2147483691" r:id="rId3"/>
    <p:sldLayoutId id="2147483656" r:id="rId4"/>
    <p:sldLayoutId id="2147483677" r:id="rId5"/>
    <p:sldLayoutId id="2147483678" r:id="rId6"/>
    <p:sldLayoutId id="2147483681" r:id="rId7"/>
    <p:sldLayoutId id="2147483680" r:id="rId8"/>
    <p:sldLayoutId id="2147483679" r:id="rId9"/>
    <p:sldLayoutId id="2147483682" r:id="rId10"/>
    <p:sldLayoutId id="2147483655" r:id="rId11"/>
    <p:sldLayoutId id="2147483683" r:id="rId12"/>
    <p:sldLayoutId id="2147483684" r:id="rId13"/>
    <p:sldLayoutId id="2147483685" r:id="rId14"/>
    <p:sldLayoutId id="2147483687" r:id="rId15"/>
    <p:sldLayoutId id="2147483688" r:id="rId16"/>
    <p:sldLayoutId id="2147483689" r:id="rId17"/>
    <p:sldLayoutId id="2147483690" r:id="rId18"/>
    <p:sldLayoutId id="2147483662" r:id="rId19"/>
    <p:sldLayoutId id="2147483676" r:id="rId20"/>
    <p:sldLayoutId id="2147483657" r:id="rId2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pos="618" userDrawn="1">
          <p15:clr>
            <a:srgbClr val="F26B43"/>
          </p15:clr>
        </p15:guide>
        <p15:guide id="4" orient="horz" pos="731" userDrawn="1">
          <p15:clr>
            <a:srgbClr val="F26B43"/>
          </p15:clr>
        </p15:guide>
        <p15:guide id="5" orient="horz" pos="3702" userDrawn="1">
          <p15:clr>
            <a:srgbClr val="F26B43"/>
          </p15:clr>
        </p15:guide>
        <p15:guide id="6" orient="horz" pos="3589" userDrawn="1">
          <p15:clr>
            <a:srgbClr val="F26B43"/>
          </p15:clr>
        </p15:guide>
        <p15:guide id="7" pos="438" userDrawn="1">
          <p15:clr>
            <a:srgbClr val="F26B43"/>
          </p15:clr>
        </p15:guide>
        <p15:guide id="8" pos="7242" userDrawn="1">
          <p15:clr>
            <a:srgbClr val="F26B43"/>
          </p15:clr>
        </p15:guide>
        <p15:guide id="9" pos="7129" userDrawn="1">
          <p15:clr>
            <a:srgbClr val="F26B43"/>
          </p15:clr>
        </p15:guide>
        <p15:guide id="10" pos="551" userDrawn="1">
          <p15:clr>
            <a:srgbClr val="F26B43"/>
          </p15:clr>
        </p15:guide>
        <p15:guide id="11" pos="2184" userDrawn="1">
          <p15:clr>
            <a:srgbClr val="F26B43"/>
          </p15:clr>
        </p15:guide>
        <p15:guide id="12" pos="54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4.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45.sv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3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png"/><Relationship Id="rId7" Type="http://schemas.openxmlformats.org/officeDocument/2006/relationships/image" Target="../media/image53.sv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3.png"/><Relationship Id="rId4" Type="http://schemas.openxmlformats.org/officeDocument/2006/relationships/image" Target="../media/image50.svg"/><Relationship Id="rId9" Type="http://schemas.openxmlformats.org/officeDocument/2006/relationships/image" Target="../media/image55.sv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58.svg"/></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3.xml"/><Relationship Id="rId1" Type="http://schemas.openxmlformats.org/officeDocument/2006/relationships/slideLayout" Target="../slideLayouts/slideLayout16.xml"/><Relationship Id="rId4" Type="http://schemas.openxmlformats.org/officeDocument/2006/relationships/image" Target="../media/image62.jpeg"/></Relationships>
</file>

<file path=ppt/slides/_rels/slide4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4.xml"/><Relationship Id="rId1" Type="http://schemas.openxmlformats.org/officeDocument/2006/relationships/slideLayout" Target="../slideLayouts/slideLayout17.xml"/><Relationship Id="rId4" Type="http://schemas.openxmlformats.org/officeDocument/2006/relationships/image" Target="../media/image64.jpeg"/></Relationships>
</file>

<file path=ppt/slides/_rels/slide4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5.xml"/><Relationship Id="rId1" Type="http://schemas.openxmlformats.org/officeDocument/2006/relationships/slideLayout" Target="../slideLayouts/slideLayout18.xml"/><Relationship Id="rId6" Type="http://schemas.openxmlformats.org/officeDocument/2006/relationships/image" Target="../media/image67.jpeg"/><Relationship Id="rId5" Type="http://schemas.openxmlformats.org/officeDocument/2006/relationships/image" Target="../media/image63.jpeg"/><Relationship Id="rId4" Type="http://schemas.openxmlformats.org/officeDocument/2006/relationships/image" Target="../media/image66.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3.xml"/><Relationship Id="rId1" Type="http://schemas.openxmlformats.org/officeDocument/2006/relationships/slideLayout" Target="../slideLayouts/slideLayout11.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5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58.xml"/><Relationship Id="rId1" Type="http://schemas.openxmlformats.org/officeDocument/2006/relationships/slideLayout" Target="../slideLayouts/slideLayout21.xml"/><Relationship Id="rId5" Type="http://schemas.openxmlformats.org/officeDocument/2006/relationships/image" Target="../media/image74.jpg"/><Relationship Id="rId4" Type="http://schemas.openxmlformats.org/officeDocument/2006/relationships/image" Target="../media/image73.jpg"/></Relationships>
</file>

<file path=ppt/slides/_rels/slide59.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59.xml"/><Relationship Id="rId1" Type="http://schemas.openxmlformats.org/officeDocument/2006/relationships/slideLayout" Target="../slideLayouts/slideLayout11.xml"/><Relationship Id="rId6" Type="http://schemas.openxmlformats.org/officeDocument/2006/relationships/image" Target="../media/image78.svg"/><Relationship Id="rId5" Type="http://schemas.openxmlformats.org/officeDocument/2006/relationships/image" Target="../media/image77.png"/><Relationship Id="rId10" Type="http://schemas.openxmlformats.org/officeDocument/2006/relationships/image" Target="../media/image82.svg"/><Relationship Id="rId4" Type="http://schemas.openxmlformats.org/officeDocument/2006/relationships/image" Target="../media/image76.svg"/><Relationship Id="rId9" Type="http://schemas.openxmlformats.org/officeDocument/2006/relationships/image" Target="../media/image8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63.xml"/><Relationship Id="rId1" Type="http://schemas.openxmlformats.org/officeDocument/2006/relationships/slideLayout" Target="../slideLayouts/slideLayout11.xml"/><Relationship Id="rId6" Type="http://schemas.openxmlformats.org/officeDocument/2006/relationships/image" Target="../media/image87.svg"/><Relationship Id="rId5" Type="http://schemas.openxmlformats.org/officeDocument/2006/relationships/image" Target="../media/image86.png"/><Relationship Id="rId10" Type="http://schemas.openxmlformats.org/officeDocument/2006/relationships/image" Target="../media/image91.svg"/><Relationship Id="rId4" Type="http://schemas.openxmlformats.org/officeDocument/2006/relationships/image" Target="../media/image85.svg"/><Relationship Id="rId9" Type="http://schemas.openxmlformats.org/officeDocument/2006/relationships/image" Target="../media/image90.png"/></Relationships>
</file>

<file path=ppt/slides/_rels/slide64.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A087C364-ED80-42C0-B132-BC6D589573AD}"/>
              </a:ext>
            </a:extLst>
          </p:cNvPr>
          <p:cNvSpPr/>
          <p:nvPr/>
        </p:nvSpPr>
        <p:spPr>
          <a:xfrm>
            <a:off x="4581221" y="1989456"/>
            <a:ext cx="3110839" cy="458027"/>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spc="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学术答辩通用模板</a:t>
            </a:r>
          </a:p>
        </p:txBody>
      </p:sp>
      <p:sp>
        <p:nvSpPr>
          <p:cNvPr id="9" name="文本框 8">
            <a:extLst>
              <a:ext uri="{FF2B5EF4-FFF2-40B4-BE49-F238E27FC236}">
                <a16:creationId xmlns:a16="http://schemas.microsoft.com/office/drawing/2014/main" id="{C6ED176F-DCB1-4F32-93A6-56ECBAA311FD}"/>
              </a:ext>
            </a:extLst>
          </p:cNvPr>
          <p:cNvSpPr txBox="1"/>
          <p:nvPr/>
        </p:nvSpPr>
        <p:spPr>
          <a:xfrm>
            <a:off x="3794291" y="2568338"/>
            <a:ext cx="4603419" cy="353943"/>
          </a:xfrm>
          <a:prstGeom prst="rect">
            <a:avLst/>
          </a:prstGeom>
          <a:noFill/>
          <a:ln>
            <a:noFill/>
          </a:ln>
        </p:spPr>
        <p:txBody>
          <a:bodyPr wrap="square" rtlCol="0">
            <a:spAutoFit/>
          </a:bodyPr>
          <a:lstStyle/>
          <a:p>
            <a:pPr algn="ctr"/>
            <a:r>
              <a:rPr lang="zh-CN" altLang="en-US" sz="1700" dirty="0">
                <a:solidFill>
                  <a:schemeClr val="accent5">
                    <a:lumMod val="7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答辩人：</a:t>
            </a:r>
            <a:r>
              <a:rPr lang="en-US" altLang="zh-CN" sz="1700" dirty="0" err="1">
                <a:solidFill>
                  <a:schemeClr val="accent5">
                    <a:lumMod val="7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OfficePLUS</a:t>
            </a:r>
            <a:r>
              <a:rPr lang="zh-CN" altLang="en-US" sz="1700" dirty="0">
                <a:solidFill>
                  <a:schemeClr val="accent5">
                    <a:lumMod val="7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 ｜导师：</a:t>
            </a:r>
            <a:r>
              <a:rPr lang="en-US" altLang="zh-CN" sz="1700" dirty="0">
                <a:solidFill>
                  <a:schemeClr val="accent5">
                    <a:lumMod val="7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 </a:t>
            </a:r>
            <a:r>
              <a:rPr lang="en-US" altLang="zh-CN" sz="1700" dirty="0" err="1">
                <a:solidFill>
                  <a:schemeClr val="accent5">
                    <a:lumMod val="7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OfficePLUS</a:t>
            </a:r>
            <a:endParaRPr lang="zh-CN" altLang="en-US" sz="1700" dirty="0">
              <a:solidFill>
                <a:schemeClr val="accent5">
                  <a:lumMod val="7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p:txBody>
      </p:sp>
      <p:sp>
        <p:nvSpPr>
          <p:cNvPr id="7" name="文本框 6">
            <a:extLst>
              <a:ext uri="{FF2B5EF4-FFF2-40B4-BE49-F238E27FC236}">
                <a16:creationId xmlns:a16="http://schemas.microsoft.com/office/drawing/2014/main" id="{3175FC24-B814-4AEB-A1A3-9F5A1F241CC6}"/>
              </a:ext>
            </a:extLst>
          </p:cNvPr>
          <p:cNvSpPr txBox="1"/>
          <p:nvPr/>
        </p:nvSpPr>
        <p:spPr>
          <a:xfrm>
            <a:off x="1769833" y="280728"/>
            <a:ext cx="8652334" cy="1200329"/>
          </a:xfrm>
          <a:prstGeom prst="rect">
            <a:avLst/>
          </a:prstGeom>
          <a:noFill/>
        </p:spPr>
        <p:txBody>
          <a:bodyPr wrap="square" rtlCol="0">
            <a:spAutoFit/>
          </a:bodyPr>
          <a:lstStyle/>
          <a:p>
            <a:pPr algn="ctr"/>
            <a:r>
              <a:rPr lang="en-US" altLang="zh-CN" sz="3600" dirty="0">
                <a:solidFill>
                  <a:schemeClr val="accent5">
                    <a:lumMod val="20000"/>
                    <a:lumOff val="80000"/>
                    <a:alpha val="36000"/>
                  </a:schemeClr>
                </a:solidFill>
                <a:latin typeface="Arial Black" panose="020B0A04020102020204" pitchFamily="34" charset="0"/>
                <a:ea typeface="字魂111号-金榜招牌体" panose="00000500000000000000" pitchFamily="2" charset="-122"/>
              </a:rPr>
              <a:t>Tourism and cultural college of Yunnan University</a:t>
            </a:r>
            <a:endParaRPr lang="zh-CN" altLang="en-US" sz="3600" dirty="0">
              <a:solidFill>
                <a:schemeClr val="accent5">
                  <a:lumMod val="20000"/>
                  <a:lumOff val="80000"/>
                  <a:alpha val="36000"/>
                </a:schemeClr>
              </a:solidFill>
              <a:latin typeface="Arial Black" panose="020B0A04020102020204" pitchFamily="34" charset="0"/>
              <a:ea typeface="字魂111号-金榜招牌体" panose="00000500000000000000" pitchFamily="2" charset="-122"/>
            </a:endParaRPr>
          </a:p>
        </p:txBody>
      </p:sp>
      <p:sp>
        <p:nvSpPr>
          <p:cNvPr id="6" name="矩形 5">
            <a:extLst>
              <a:ext uri="{FF2B5EF4-FFF2-40B4-BE49-F238E27FC236}">
                <a16:creationId xmlns:a16="http://schemas.microsoft.com/office/drawing/2014/main" id="{7D66F6CE-9C0F-440D-B6F8-55C7B952BB79}"/>
              </a:ext>
            </a:extLst>
          </p:cNvPr>
          <p:cNvSpPr/>
          <p:nvPr/>
        </p:nvSpPr>
        <p:spPr>
          <a:xfrm>
            <a:off x="3254324" y="1028977"/>
            <a:ext cx="568335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dirty="0">
                <a:solidFill>
                  <a:schemeClr val="accent5">
                    <a:lumMod val="7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云南大学旅游文化学院</a:t>
            </a:r>
          </a:p>
        </p:txBody>
      </p:sp>
      <p:pic>
        <p:nvPicPr>
          <p:cNvPr id="17" name="图片 16">
            <a:extLst>
              <a:ext uri="{FF2B5EF4-FFF2-40B4-BE49-F238E27FC236}">
                <a16:creationId xmlns:a16="http://schemas.microsoft.com/office/drawing/2014/main" id="{DB95C0AF-2A60-4A87-B1D2-EE235D9CE8C7}"/>
              </a:ext>
            </a:extLst>
          </p:cNvPr>
          <p:cNvPicPr>
            <a:picLocks noChangeAspect="1"/>
          </p:cNvPicPr>
          <p:nvPr/>
        </p:nvPicPr>
        <p:blipFill rotWithShape="1">
          <a:blip r:embed="rId3">
            <a:extLst>
              <a:ext uri="{28A0092B-C50C-407E-A947-70E740481C1C}">
                <a14:useLocalDpi xmlns:a14="http://schemas.microsoft.com/office/drawing/2010/main" val="0"/>
              </a:ext>
            </a:extLst>
          </a:blip>
          <a:srcRect t="50000" b="12500"/>
          <a:stretch/>
        </p:blipFill>
        <p:spPr>
          <a:xfrm>
            <a:off x="0" y="3152574"/>
            <a:ext cx="12192000" cy="3428999"/>
          </a:xfrm>
          <a:custGeom>
            <a:avLst/>
            <a:gdLst>
              <a:gd name="connsiteX0" fmla="*/ 6095999 w 12192000"/>
              <a:gd name="connsiteY0" fmla="*/ 0 h 3428999"/>
              <a:gd name="connsiteX1" fmla="*/ 11936807 w 12192000"/>
              <a:gd name="connsiteY1" fmla="*/ 837608 h 3428999"/>
              <a:gd name="connsiteX2" fmla="*/ 12192000 w 12192000"/>
              <a:gd name="connsiteY2" fmla="*/ 927915 h 3428999"/>
              <a:gd name="connsiteX3" fmla="*/ 12192000 w 12192000"/>
              <a:gd name="connsiteY3" fmla="*/ 3428999 h 3428999"/>
              <a:gd name="connsiteX4" fmla="*/ 0 w 12192000"/>
              <a:gd name="connsiteY4" fmla="*/ 3428999 h 3428999"/>
              <a:gd name="connsiteX5" fmla="*/ 0 w 12192000"/>
              <a:gd name="connsiteY5" fmla="*/ 927915 h 3428999"/>
              <a:gd name="connsiteX6" fmla="*/ 255192 w 12192000"/>
              <a:gd name="connsiteY6" fmla="*/ 837608 h 3428999"/>
              <a:gd name="connsiteX7" fmla="*/ 6095999 w 12192000"/>
              <a:gd name="connsiteY7" fmla="*/ 0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8999">
                <a:moveTo>
                  <a:pt x="6095999" y="0"/>
                </a:moveTo>
                <a:cubicBezTo>
                  <a:pt x="8344868" y="0"/>
                  <a:pt x="10394143" y="317188"/>
                  <a:pt x="11936807" y="837608"/>
                </a:cubicBezTo>
                <a:lnTo>
                  <a:pt x="12192000" y="927915"/>
                </a:lnTo>
                <a:lnTo>
                  <a:pt x="12192000" y="3428999"/>
                </a:lnTo>
                <a:lnTo>
                  <a:pt x="0" y="3428999"/>
                </a:lnTo>
                <a:lnTo>
                  <a:pt x="0" y="927915"/>
                </a:lnTo>
                <a:lnTo>
                  <a:pt x="255192" y="837608"/>
                </a:lnTo>
                <a:cubicBezTo>
                  <a:pt x="1797856" y="317188"/>
                  <a:pt x="3847130" y="0"/>
                  <a:pt x="6095999" y="0"/>
                </a:cubicBezTo>
                <a:close/>
              </a:path>
            </a:pathLst>
          </a:custGeom>
        </p:spPr>
      </p:pic>
      <p:sp>
        <p:nvSpPr>
          <p:cNvPr id="15" name="矩形 14">
            <a:extLst>
              <a:ext uri="{FF2B5EF4-FFF2-40B4-BE49-F238E27FC236}">
                <a16:creationId xmlns:a16="http://schemas.microsoft.com/office/drawing/2014/main" id="{103D9296-93A4-47D4-9D0D-8E237F3C206B}"/>
              </a:ext>
            </a:extLst>
          </p:cNvPr>
          <p:cNvSpPr/>
          <p:nvPr/>
        </p:nvSpPr>
        <p:spPr>
          <a:xfrm>
            <a:off x="0" y="6577272"/>
            <a:ext cx="12192000" cy="280728"/>
          </a:xfrm>
          <a:prstGeom prst="rect">
            <a:avLst/>
          </a:prstGeom>
          <a:solidFill>
            <a:srgbClr val="148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弧形 11">
            <a:extLst>
              <a:ext uri="{FF2B5EF4-FFF2-40B4-BE49-F238E27FC236}">
                <a16:creationId xmlns:a16="http://schemas.microsoft.com/office/drawing/2014/main" id="{31A02AA2-1A6A-479B-A65F-69C900030B9C}"/>
              </a:ext>
            </a:extLst>
          </p:cNvPr>
          <p:cNvSpPr/>
          <p:nvPr/>
        </p:nvSpPr>
        <p:spPr>
          <a:xfrm>
            <a:off x="-3322322" y="2955882"/>
            <a:ext cx="18836641" cy="7138510"/>
          </a:xfrm>
          <a:prstGeom prst="arc">
            <a:avLst>
              <a:gd name="adj1" fmla="val 12234233"/>
              <a:gd name="adj2" fmla="val 20163250"/>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2536854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88017D81-BAC7-43E9-9DAB-061426B075E1}"/>
              </a:ext>
            </a:extLst>
          </p:cNvPr>
          <p:cNvSpPr/>
          <p:nvPr/>
        </p:nvSpPr>
        <p:spPr>
          <a:xfrm rot="16200000">
            <a:off x="403723" y="3717737"/>
            <a:ext cx="1124496" cy="1618979"/>
          </a:xfrm>
          <a:prstGeom prst="rect">
            <a:avLst/>
          </a:prstGeom>
          <a:noFill/>
          <a:ln w="19050">
            <a:gradFill>
              <a:gsLst>
                <a:gs pos="0">
                  <a:schemeClr val="accent5"/>
                </a:gs>
                <a:gs pos="100000">
                  <a:schemeClr val="accent5">
                    <a:alpha val="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AAF7801-0899-4636-9E3C-699A60F3E275}"/>
              </a:ext>
            </a:extLst>
          </p:cNvPr>
          <p:cNvSpPr/>
          <p:nvPr/>
        </p:nvSpPr>
        <p:spPr>
          <a:xfrm rot="16200000">
            <a:off x="10753243" y="1741166"/>
            <a:ext cx="1124496" cy="1416903"/>
          </a:xfrm>
          <a:prstGeom prst="rect">
            <a:avLst/>
          </a:prstGeom>
          <a:noFill/>
          <a:ln w="19050">
            <a:gradFill>
              <a:gsLst>
                <a:gs pos="0">
                  <a:schemeClr val="accent5"/>
                </a:gs>
                <a:gs pos="100000">
                  <a:schemeClr val="accent5">
                    <a:alpha val="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7BE70E33-B74A-4753-80C9-DA885FF6FC5C}"/>
              </a:ext>
            </a:extLst>
          </p:cNvPr>
          <p:cNvSpPr/>
          <p:nvPr/>
        </p:nvSpPr>
        <p:spPr>
          <a:xfrm rot="5400000">
            <a:off x="5533752" y="-3527540"/>
            <a:ext cx="1124496" cy="12192000"/>
          </a:xfrm>
          <a:prstGeom prst="rect">
            <a:avLst/>
          </a:prstGeom>
          <a:gradFill>
            <a:gsLst>
              <a:gs pos="0">
                <a:schemeClr val="accent5"/>
              </a:gs>
              <a:gs pos="100000">
                <a:schemeClr val="accent5">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E15A7E86-E91E-44AE-9FEA-8F79A3C9D6AB}"/>
              </a:ext>
            </a:extLst>
          </p:cNvPr>
          <p:cNvSpPr/>
          <p:nvPr/>
        </p:nvSpPr>
        <p:spPr>
          <a:xfrm rot="16200000">
            <a:off x="5533752" y="-1449095"/>
            <a:ext cx="1124496" cy="12192000"/>
          </a:xfrm>
          <a:prstGeom prst="rect">
            <a:avLst/>
          </a:prstGeom>
          <a:gradFill>
            <a:gsLst>
              <a:gs pos="0">
                <a:schemeClr val="accent5"/>
              </a:gs>
              <a:gs pos="100000">
                <a:schemeClr val="accent5">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C0503CF3-695A-405F-B723-4DA5F58C956C}"/>
              </a:ext>
            </a:extLst>
          </p:cNvPr>
          <p:cNvSpPr txBox="1"/>
          <p:nvPr/>
        </p:nvSpPr>
        <p:spPr>
          <a:xfrm>
            <a:off x="1460228" y="405933"/>
            <a:ext cx="3398248" cy="646331"/>
          </a:xfrm>
          <a:prstGeom prst="rect">
            <a:avLst/>
          </a:prstGeom>
          <a:noFill/>
        </p:spPr>
        <p:txBody>
          <a:bodyPr wrap="square" rtlCol="0">
            <a:spAutoFit/>
          </a:bodyPr>
          <a:lstStyle/>
          <a:p>
            <a:r>
              <a: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参考文献</a:t>
            </a:r>
          </a:p>
        </p:txBody>
      </p:sp>
      <p:sp>
        <p:nvSpPr>
          <p:cNvPr id="7" name="矩形: 圆角 6">
            <a:extLst>
              <a:ext uri="{FF2B5EF4-FFF2-40B4-BE49-F238E27FC236}">
                <a16:creationId xmlns:a16="http://schemas.microsoft.com/office/drawing/2014/main" id="{6D54AEFD-3924-4F58-8502-5794A23526EF}"/>
              </a:ext>
            </a:extLst>
          </p:cNvPr>
          <p:cNvSpPr/>
          <p:nvPr/>
        </p:nvSpPr>
        <p:spPr>
          <a:xfrm>
            <a:off x="1092278" y="1393235"/>
            <a:ext cx="10007444" cy="4481398"/>
          </a:xfrm>
          <a:prstGeom prst="roundRect">
            <a:avLst>
              <a:gd name="adj" fmla="val 5039"/>
            </a:avLst>
          </a:prstGeom>
          <a:solidFill>
            <a:schemeClr val="bg1"/>
          </a:solidFill>
          <a:ln w="31750">
            <a:gradFill flip="none" rotWithShape="1">
              <a:gsLst>
                <a:gs pos="0">
                  <a:schemeClr val="accent5"/>
                </a:gs>
                <a:gs pos="54000">
                  <a:schemeClr val="accent5">
                    <a:alpha val="0"/>
                  </a:schemeClr>
                </a:gs>
                <a:gs pos="100000">
                  <a:schemeClr val="accent5"/>
                </a:gs>
              </a:gsLst>
              <a:lin ang="2700000" scaled="1"/>
              <a:tileRect/>
            </a:gradFill>
          </a:ln>
          <a:effectLst>
            <a:outerShdw blurRad="317500" sx="101000" sy="101000" algn="ctr" rotWithShape="0">
              <a:schemeClr val="tx1">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50800" dist="50800" dir="5400000" algn="ctr" rotWithShape="0">
                  <a:schemeClr val="tx1">
                    <a:alpha val="76000"/>
                  </a:schemeClr>
                </a:outerShdw>
              </a:effectLst>
            </a:endParaRPr>
          </a:p>
        </p:txBody>
      </p:sp>
      <p:sp>
        <p:nvSpPr>
          <p:cNvPr id="6" name="矩形 5">
            <a:extLst>
              <a:ext uri="{FF2B5EF4-FFF2-40B4-BE49-F238E27FC236}">
                <a16:creationId xmlns:a16="http://schemas.microsoft.com/office/drawing/2014/main" id="{65F9493E-DA30-4B04-AF7A-5E03BBCA4C04}"/>
              </a:ext>
            </a:extLst>
          </p:cNvPr>
          <p:cNvSpPr/>
          <p:nvPr/>
        </p:nvSpPr>
        <p:spPr>
          <a:xfrm>
            <a:off x="1518852" y="2017852"/>
            <a:ext cx="9154296" cy="3377463"/>
          </a:xfrm>
          <a:prstGeom prst="rect">
            <a:avLst/>
          </a:prstGeom>
        </p:spPr>
        <p:txBody>
          <a:bodyPr wrap="square">
            <a:spAutoFit/>
          </a:bodyPr>
          <a:lstStyle/>
          <a:p>
            <a:pPr marL="285750" indent="-285750">
              <a:lnSpc>
                <a:spcPct val="150000"/>
              </a:lnSpc>
              <a:buFont typeface="Arial" panose="020B0604020202020204" pitchFamily="34" charset="0"/>
              <a:buChar char="•"/>
            </a:pPr>
            <a:r>
              <a:rPr lang="ja-JP"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仓持保男・阪田雪子</a:t>
            </a:r>
            <a:r>
              <a:rPr lang="en-US" altLang="ja-JP"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ja-JP"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日语惯用句词典</a:t>
            </a:r>
            <a:r>
              <a:rPr lang="en-US" altLang="ja-JP"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[M].</a:t>
            </a:r>
            <a:r>
              <a:rPr lang="ja-JP"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外语教学与研究出版社，</a:t>
            </a:r>
            <a:r>
              <a:rPr lang="en-US" altLang="ja-JP"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2001,12</a:t>
            </a:r>
            <a:r>
              <a:rPr lang="ja-JP"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en-US" altLang="ja-JP"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103-123</a:t>
            </a:r>
            <a:endParaRPr lang="ja-JP"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285750" indent="-285750">
              <a:lnSpc>
                <a:spcPct val="150000"/>
              </a:lnSpc>
              <a:buFont typeface="Arial" panose="020B0604020202020204" pitchFamily="34" charset="0"/>
              <a:buChar char="•"/>
            </a:pPr>
            <a:r>
              <a:rPr lang="ja-JP"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有馬朗人</a:t>
            </a:r>
            <a:r>
              <a:rPr lang="en-US" altLang="ja-JP"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ja-JP"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気の世界</a:t>
            </a:r>
            <a:r>
              <a:rPr lang="en-US" altLang="ja-JP"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[M].</a:t>
            </a:r>
            <a:r>
              <a:rPr lang="ja-JP"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東京大学出版社，</a:t>
            </a:r>
            <a:r>
              <a:rPr lang="en-US" altLang="ja-JP"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1990</a:t>
            </a:r>
            <a:r>
              <a:rPr lang="ja-JP"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en-US" altLang="ja-JP"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2</a:t>
            </a:r>
            <a:r>
              <a:rPr lang="ja-JP"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en-US" altLang="ja-JP"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95-12</a:t>
            </a:r>
            <a:endParaRPr lang="ja-JP"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285750" indent="-285750">
              <a:lnSpc>
                <a:spcPct val="150000"/>
              </a:lnSpc>
              <a:buFont typeface="Arial" panose="020B0604020202020204" pitchFamily="34" charset="0"/>
              <a:buChar char="•"/>
            </a:pPr>
            <a:r>
              <a:rPr lang="ja-JP"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黒田源次</a:t>
            </a:r>
            <a:r>
              <a:rPr lang="en-US" altLang="ja-JP"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ja-JP"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気の研究</a:t>
            </a:r>
            <a:r>
              <a:rPr lang="en-US" altLang="ja-JP"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[M].</a:t>
            </a:r>
            <a:r>
              <a:rPr lang="ja-JP"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東京美術，</a:t>
            </a:r>
            <a:r>
              <a:rPr lang="en-US" altLang="ja-JP"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1977</a:t>
            </a:r>
            <a:r>
              <a:rPr lang="ja-JP"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en-US" altLang="ja-JP"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3-222</a:t>
            </a:r>
            <a:endParaRPr lang="ja-JP"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285750" indent="-285750">
              <a:lnSpc>
                <a:spcPct val="150000"/>
              </a:lnSpc>
              <a:buFont typeface="Arial" panose="020B0604020202020204" pitchFamily="34" charset="0"/>
              <a:buChar char="•"/>
            </a:pPr>
            <a:r>
              <a:rPr lang="ja-JP"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赤塚行雄</a:t>
            </a:r>
            <a:r>
              <a:rPr lang="en-US" altLang="ja-JP"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ja-JP"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気の構造</a:t>
            </a:r>
            <a:r>
              <a:rPr lang="en-US" altLang="ja-JP"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[M].</a:t>
            </a:r>
            <a:r>
              <a:rPr lang="ja-JP"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東京平河出版社，</a:t>
            </a:r>
            <a:r>
              <a:rPr lang="en-US" altLang="ja-JP"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1986</a:t>
            </a:r>
            <a:r>
              <a:rPr lang="ja-JP"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en-US" altLang="ja-JP"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11</a:t>
            </a:r>
            <a:r>
              <a:rPr lang="ja-JP"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en-US" altLang="ja-JP"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26</a:t>
            </a:r>
            <a:endParaRPr lang="ja-JP"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285750" indent="-285750">
              <a:lnSpc>
                <a:spcPct val="150000"/>
              </a:lnSpc>
              <a:buFont typeface="Arial" panose="020B0604020202020204" pitchFamily="34" charset="0"/>
              <a:buChar char="•"/>
            </a:pPr>
            <a:r>
              <a:rPr lang="ja-JP"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吕东升</a:t>
            </a:r>
            <a:r>
              <a:rPr lang="en-US" altLang="ja-JP"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ja-JP"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谈谈日语中的“気”</a:t>
            </a:r>
            <a:r>
              <a:rPr lang="en-US" altLang="ja-JP"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[J].</a:t>
            </a:r>
            <a:r>
              <a:rPr lang="ja-JP"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日语知识，</a:t>
            </a:r>
            <a:r>
              <a:rPr lang="en-US" altLang="ja-JP"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2000</a:t>
            </a:r>
            <a:r>
              <a:rPr lang="ja-JP"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en-US" altLang="ja-JP"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2</a:t>
            </a:r>
            <a:r>
              <a:rPr lang="ja-JP"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en-US" altLang="ja-JP"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34-100</a:t>
            </a:r>
            <a:endParaRPr lang="ja-JP"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285750" indent="-285750">
              <a:lnSpc>
                <a:spcPct val="150000"/>
              </a:lnSpc>
              <a:buFont typeface="Arial" panose="020B0604020202020204" pitchFamily="34" charset="0"/>
              <a:buChar char="•"/>
            </a:pPr>
            <a:r>
              <a:rPr lang="ja-JP"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森本哲郎</a:t>
            </a:r>
            <a:r>
              <a:rPr lang="en-US" altLang="ja-JP"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ja-JP"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日本語の表と裏</a:t>
            </a:r>
            <a:r>
              <a:rPr lang="en-US" altLang="ja-JP"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[M].</a:t>
            </a:r>
            <a:r>
              <a:rPr lang="ja-JP"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新潮文庫，</a:t>
            </a:r>
            <a:r>
              <a:rPr lang="en-US" altLang="ja-JP"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1988</a:t>
            </a:r>
            <a:r>
              <a:rPr lang="ja-JP"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en-US" altLang="ja-JP"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98-105</a:t>
            </a:r>
            <a:endParaRPr lang="ja-JP"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285750" indent="-285750">
              <a:lnSpc>
                <a:spcPct val="150000"/>
              </a:lnSpc>
              <a:buFont typeface="Arial" panose="020B0604020202020204" pitchFamily="34" charset="0"/>
              <a:buChar char="•"/>
            </a:pPr>
            <a:r>
              <a:rPr lang="ja-JP"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小野沢精・福永光司・山井湧他</a:t>
            </a:r>
            <a:r>
              <a:rPr lang="en-US" altLang="ja-JP"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ja-JP"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気の思想</a:t>
            </a:r>
            <a:r>
              <a:rPr lang="en-US" altLang="ja-JP"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ja-JP"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中国における自然観と人間観の展開</a:t>
            </a:r>
            <a:r>
              <a:rPr lang="en-US" altLang="ja-JP"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[M].</a:t>
            </a:r>
            <a:r>
              <a:rPr lang="ja-JP"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東京大学出版社，</a:t>
            </a:r>
            <a:r>
              <a:rPr lang="en-US" altLang="ja-JP"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1978</a:t>
            </a:r>
            <a:r>
              <a:rPr lang="ja-JP"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en-US" altLang="ja-JP"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1-7</a:t>
            </a:r>
            <a:endParaRPr lang="ja-JP"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8" name="矩形 7">
            <a:extLst>
              <a:ext uri="{FF2B5EF4-FFF2-40B4-BE49-F238E27FC236}">
                <a16:creationId xmlns:a16="http://schemas.microsoft.com/office/drawing/2014/main" id="{74B1671C-3231-4688-8757-43CEE62C7095}"/>
              </a:ext>
            </a:extLst>
          </p:cNvPr>
          <p:cNvSpPr/>
          <p:nvPr/>
        </p:nvSpPr>
        <p:spPr>
          <a:xfrm>
            <a:off x="9600204" y="1386485"/>
            <a:ext cx="274108" cy="1056827"/>
          </a:xfrm>
          <a:prstGeom prst="rect">
            <a:avLst/>
          </a:prstGeom>
          <a:gradFill>
            <a:gsLst>
              <a:gs pos="0">
                <a:schemeClr val="accent5"/>
              </a:gs>
              <a:gs pos="100000">
                <a:schemeClr val="accent5">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a:extLst>
              <a:ext uri="{FF2B5EF4-FFF2-40B4-BE49-F238E27FC236}">
                <a16:creationId xmlns:a16="http://schemas.microsoft.com/office/drawing/2014/main" id="{EF9C9AB5-A6CA-4075-A6D1-F80F232ADDEF}"/>
              </a:ext>
            </a:extLst>
          </p:cNvPr>
          <p:cNvCxnSpPr>
            <a:cxnSpLocks/>
          </p:cNvCxnSpPr>
          <p:nvPr/>
        </p:nvCxnSpPr>
        <p:spPr>
          <a:xfrm flipH="1" flipV="1">
            <a:off x="9508813" y="1393235"/>
            <a:ext cx="0" cy="1013385"/>
          </a:xfrm>
          <a:prstGeom prst="line">
            <a:avLst/>
          </a:prstGeom>
          <a:ln w="19050">
            <a:gradFill>
              <a:gsLst>
                <a:gs pos="0">
                  <a:schemeClr val="accent5">
                    <a:alpha val="0"/>
                  </a:schemeClr>
                </a:gs>
                <a:gs pos="100000">
                  <a:schemeClr val="accent5"/>
                </a:gs>
              </a:gsLst>
              <a:lin ang="5400000" scaled="1"/>
            </a:gra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E54B4297-CF12-4912-8096-4ACA086CE8C8}"/>
              </a:ext>
            </a:extLst>
          </p:cNvPr>
          <p:cNvSpPr txBox="1"/>
          <p:nvPr/>
        </p:nvSpPr>
        <p:spPr>
          <a:xfrm>
            <a:off x="1215029" y="1602680"/>
            <a:ext cx="653629" cy="563530"/>
          </a:xfrm>
          <a:custGeom>
            <a:avLst/>
            <a:gdLst/>
            <a:ahLst/>
            <a:cxnLst/>
            <a:rect l="l" t="t" r="r" b="b"/>
            <a:pathLst>
              <a:path w="1847393" h="1542993">
                <a:moveTo>
                  <a:pt x="1716186" y="0"/>
                </a:moveTo>
                <a:lnTo>
                  <a:pt x="1842145" y="230924"/>
                </a:lnTo>
                <a:cubicBezTo>
                  <a:pt x="1694209" y="306368"/>
                  <a:pt x="1579403" y="403461"/>
                  <a:pt x="1497727" y="522203"/>
                </a:cubicBezTo>
                <a:cubicBezTo>
                  <a:pt x="1416050" y="640946"/>
                  <a:pt x="1373407" y="753783"/>
                  <a:pt x="1369799" y="860717"/>
                </a:cubicBezTo>
                <a:cubicBezTo>
                  <a:pt x="1383467" y="850002"/>
                  <a:pt x="1402055" y="841255"/>
                  <a:pt x="1425563" y="834476"/>
                </a:cubicBezTo>
                <a:cubicBezTo>
                  <a:pt x="1449071" y="827697"/>
                  <a:pt x="1474219" y="824198"/>
                  <a:pt x="1501007" y="823979"/>
                </a:cubicBezTo>
                <a:cubicBezTo>
                  <a:pt x="1607284" y="826384"/>
                  <a:pt x="1691257" y="860936"/>
                  <a:pt x="1752924" y="927633"/>
                </a:cubicBezTo>
                <a:cubicBezTo>
                  <a:pt x="1814591" y="994329"/>
                  <a:pt x="1846081" y="1078739"/>
                  <a:pt x="1847393" y="1180862"/>
                </a:cubicBezTo>
                <a:cubicBezTo>
                  <a:pt x="1846737" y="1276315"/>
                  <a:pt x="1813935" y="1359631"/>
                  <a:pt x="1748987" y="1430811"/>
                </a:cubicBezTo>
                <a:cubicBezTo>
                  <a:pt x="1684041" y="1501991"/>
                  <a:pt x="1590883" y="1539384"/>
                  <a:pt x="1469517" y="1542993"/>
                </a:cubicBezTo>
                <a:cubicBezTo>
                  <a:pt x="1343449" y="1539931"/>
                  <a:pt x="1240014" y="1489635"/>
                  <a:pt x="1159213" y="1392105"/>
                </a:cubicBezTo>
                <a:cubicBezTo>
                  <a:pt x="1078411" y="1294574"/>
                  <a:pt x="1036643" y="1168178"/>
                  <a:pt x="1033910" y="1012917"/>
                </a:cubicBezTo>
                <a:cubicBezTo>
                  <a:pt x="1040033" y="767341"/>
                  <a:pt x="1109135" y="557848"/>
                  <a:pt x="1241217" y="384436"/>
                </a:cubicBezTo>
                <a:cubicBezTo>
                  <a:pt x="1373299" y="211024"/>
                  <a:pt x="1531621" y="82879"/>
                  <a:pt x="1716186" y="0"/>
                </a:cubicBezTo>
                <a:close/>
                <a:moveTo>
                  <a:pt x="682275" y="0"/>
                </a:moveTo>
                <a:lnTo>
                  <a:pt x="813483" y="230924"/>
                </a:lnTo>
                <a:cubicBezTo>
                  <a:pt x="663032" y="306368"/>
                  <a:pt x="546695" y="403461"/>
                  <a:pt x="464472" y="522203"/>
                </a:cubicBezTo>
                <a:cubicBezTo>
                  <a:pt x="382249" y="640946"/>
                  <a:pt x="339388" y="753783"/>
                  <a:pt x="335889" y="860717"/>
                </a:cubicBezTo>
                <a:cubicBezTo>
                  <a:pt x="351853" y="850002"/>
                  <a:pt x="371097" y="841255"/>
                  <a:pt x="393621" y="834476"/>
                </a:cubicBezTo>
                <a:cubicBezTo>
                  <a:pt x="416144" y="827697"/>
                  <a:pt x="440636" y="824198"/>
                  <a:pt x="467096" y="823979"/>
                </a:cubicBezTo>
                <a:cubicBezTo>
                  <a:pt x="573374" y="826384"/>
                  <a:pt x="657346" y="860936"/>
                  <a:pt x="719014" y="927633"/>
                </a:cubicBezTo>
                <a:cubicBezTo>
                  <a:pt x="780681" y="994329"/>
                  <a:pt x="812171" y="1078739"/>
                  <a:pt x="813483" y="1180862"/>
                </a:cubicBezTo>
                <a:cubicBezTo>
                  <a:pt x="813155" y="1276315"/>
                  <a:pt x="781009" y="1359631"/>
                  <a:pt x="717045" y="1430811"/>
                </a:cubicBezTo>
                <a:cubicBezTo>
                  <a:pt x="653082" y="1501991"/>
                  <a:pt x="559269" y="1539384"/>
                  <a:pt x="435607" y="1542993"/>
                </a:cubicBezTo>
                <a:cubicBezTo>
                  <a:pt x="309539" y="1539931"/>
                  <a:pt x="206104" y="1489635"/>
                  <a:pt x="125303" y="1392105"/>
                </a:cubicBezTo>
                <a:cubicBezTo>
                  <a:pt x="44501" y="1294574"/>
                  <a:pt x="2733" y="1168178"/>
                  <a:pt x="0" y="1012917"/>
                </a:cubicBezTo>
                <a:cubicBezTo>
                  <a:pt x="6451" y="767341"/>
                  <a:pt x="76209" y="557848"/>
                  <a:pt x="209275" y="384436"/>
                </a:cubicBezTo>
                <a:cubicBezTo>
                  <a:pt x="342341" y="211024"/>
                  <a:pt x="500007" y="82879"/>
                  <a:pt x="682275" y="0"/>
                </a:cubicBezTo>
                <a:close/>
              </a:path>
            </a:pathLst>
          </a:custGeom>
          <a:gradFill>
            <a:gsLst>
              <a:gs pos="0">
                <a:schemeClr val="accent5"/>
              </a:gs>
              <a:gs pos="100000">
                <a:schemeClr val="accent5">
                  <a:alpha val="16000"/>
                </a:schemeClr>
              </a:gs>
            </a:gsLst>
            <a:lin ang="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41300" dirty="0">
              <a:solidFill>
                <a:schemeClr val="accent5"/>
              </a:solidFill>
              <a:latin typeface="思源黑體 Medium" panose="020B0600000000000000" pitchFamily="34" charset="-128"/>
              <a:ea typeface="思源黑體 Medium" panose="020B0600000000000000" pitchFamily="34" charset="-128"/>
            </a:endParaRPr>
          </a:p>
        </p:txBody>
      </p:sp>
    </p:spTree>
    <p:extLst>
      <p:ext uri="{BB962C8B-B14F-4D97-AF65-F5344CB8AC3E}">
        <p14:creationId xmlns:p14="http://schemas.microsoft.com/office/powerpoint/2010/main" val="35946196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5FBC1706-B1F7-49D0-A76D-41F8B9B11EE0}"/>
              </a:ext>
            </a:extLst>
          </p:cNvPr>
          <p:cNvSpPr txBox="1"/>
          <p:nvPr/>
        </p:nvSpPr>
        <p:spPr>
          <a:xfrm>
            <a:off x="1460228" y="405933"/>
            <a:ext cx="3398248" cy="646331"/>
          </a:xfrm>
          <a:prstGeom prst="rect">
            <a:avLst/>
          </a:prstGeom>
          <a:noFill/>
        </p:spPr>
        <p:txBody>
          <a:bodyPr wrap="square" rtlCol="0">
            <a:spAutoFit/>
          </a:bodyPr>
          <a:lstStyle/>
          <a:p>
            <a:r>
              <a: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大段文字内容页</a:t>
            </a:r>
          </a:p>
        </p:txBody>
      </p:sp>
      <p:sp>
        <p:nvSpPr>
          <p:cNvPr id="6" name="文本框 5">
            <a:extLst>
              <a:ext uri="{FF2B5EF4-FFF2-40B4-BE49-F238E27FC236}">
                <a16:creationId xmlns:a16="http://schemas.microsoft.com/office/drawing/2014/main" id="{1C316002-8098-4539-A948-71828358B2E9}"/>
              </a:ext>
            </a:extLst>
          </p:cNvPr>
          <p:cNvSpPr txBox="1"/>
          <p:nvPr/>
        </p:nvSpPr>
        <p:spPr>
          <a:xfrm>
            <a:off x="1551668" y="1361126"/>
            <a:ext cx="2136730" cy="461665"/>
          </a:xfrm>
          <a:prstGeom prst="rect">
            <a:avLst/>
          </a:prstGeom>
          <a:noFill/>
        </p:spPr>
        <p:txBody>
          <a:bodyPr wrap="square" rtlCol="0">
            <a:spAutoFit/>
          </a:bodyPr>
          <a:lstStyle/>
          <a:p>
            <a:pPr algn="ctr"/>
            <a:r>
              <a:rPr lang="zh-CN" altLang="en-US" sz="24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云大旅院简介</a:t>
            </a:r>
          </a:p>
        </p:txBody>
      </p:sp>
      <p:sp>
        <p:nvSpPr>
          <p:cNvPr id="16" name="任意多边形: 形状 15">
            <a:extLst>
              <a:ext uri="{FF2B5EF4-FFF2-40B4-BE49-F238E27FC236}">
                <a16:creationId xmlns:a16="http://schemas.microsoft.com/office/drawing/2014/main" id="{3CBB86CB-42A3-4A5B-8E93-B6EC0CB023E0}"/>
              </a:ext>
            </a:extLst>
          </p:cNvPr>
          <p:cNvSpPr/>
          <p:nvPr/>
        </p:nvSpPr>
        <p:spPr>
          <a:xfrm>
            <a:off x="876300" y="1592580"/>
            <a:ext cx="10439400" cy="4284346"/>
          </a:xfrm>
          <a:custGeom>
            <a:avLst/>
            <a:gdLst>
              <a:gd name="connsiteX0" fmla="*/ 2819400 w 10439400"/>
              <a:gd name="connsiteY0" fmla="*/ 0 h 4358640"/>
              <a:gd name="connsiteX1" fmla="*/ 10439400 w 10439400"/>
              <a:gd name="connsiteY1" fmla="*/ 0 h 4358640"/>
              <a:gd name="connsiteX2" fmla="*/ 10439400 w 10439400"/>
              <a:gd name="connsiteY2" fmla="*/ 4358640 h 4358640"/>
              <a:gd name="connsiteX3" fmla="*/ 0 w 10439400"/>
              <a:gd name="connsiteY3" fmla="*/ 4358640 h 4358640"/>
              <a:gd name="connsiteX4" fmla="*/ 0 w 10439400"/>
              <a:gd name="connsiteY4" fmla="*/ 7620 h 4358640"/>
              <a:gd name="connsiteX5" fmla="*/ 220980 w 10439400"/>
              <a:gd name="connsiteY5" fmla="*/ 7620 h 435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39400" h="4358640">
                <a:moveTo>
                  <a:pt x="2819400" y="0"/>
                </a:moveTo>
                <a:lnTo>
                  <a:pt x="10439400" y="0"/>
                </a:lnTo>
                <a:lnTo>
                  <a:pt x="10439400" y="4358640"/>
                </a:lnTo>
                <a:lnTo>
                  <a:pt x="0" y="4358640"/>
                </a:lnTo>
                <a:lnTo>
                  <a:pt x="0" y="7620"/>
                </a:lnTo>
                <a:lnTo>
                  <a:pt x="220980" y="7620"/>
                </a:lnTo>
              </a:path>
            </a:pathLst>
          </a:cu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形 4">
            <a:extLst>
              <a:ext uri="{FF2B5EF4-FFF2-40B4-BE49-F238E27FC236}">
                <a16:creationId xmlns:a16="http://schemas.microsoft.com/office/drawing/2014/main" id="{40F05450-F106-45B6-983B-2DA90443145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6153" y="1223161"/>
            <a:ext cx="737597" cy="737597"/>
          </a:xfrm>
          <a:prstGeom prst="rect">
            <a:avLst/>
          </a:prstGeom>
        </p:spPr>
      </p:pic>
      <p:sp>
        <p:nvSpPr>
          <p:cNvPr id="21" name="文本框 20">
            <a:extLst>
              <a:ext uri="{FF2B5EF4-FFF2-40B4-BE49-F238E27FC236}">
                <a16:creationId xmlns:a16="http://schemas.microsoft.com/office/drawing/2014/main" id="{ECED6BCA-B208-443A-A436-8B8030A16429}"/>
              </a:ext>
            </a:extLst>
          </p:cNvPr>
          <p:cNvSpPr txBox="1"/>
          <p:nvPr/>
        </p:nvSpPr>
        <p:spPr>
          <a:xfrm>
            <a:off x="1308100" y="1890644"/>
            <a:ext cx="9575800" cy="2068643"/>
          </a:xfrm>
          <a:prstGeom prst="rect">
            <a:avLst/>
          </a:prstGeom>
          <a:noFill/>
        </p:spPr>
        <p:txBody>
          <a:bodyPr wrap="square" rtlCol="0">
            <a:spAutoFit/>
          </a:bodyPr>
          <a:lstStyle/>
          <a:p>
            <a:pPr algn="just">
              <a:lnSpc>
                <a:spcPct val="12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在终年积雪的玉龙雪山下，岁月弥久的金沙江畔，具有传统文化和云南特色的高原学府</a:t>
            </a:r>
            <a:r>
              <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云南大学旅游文化学院，就坐落在古朴的丽江城旁，巍巍的玉龙雪山下。这里一流的办学条件，先进的教学理念；开放的培养模式，独具特色的学科专业；专业的师资团队，吸引着来自国内外的莘莘学子深造学习，大器待琢。云南大学旅游文化学院于</a:t>
            </a:r>
            <a:r>
              <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2002</a:t>
            </a: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年在丽江按新体制、新机制、新模式举办，并于</a:t>
            </a:r>
            <a:r>
              <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2004</a:t>
            </a: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年</a:t>
            </a:r>
            <a:r>
              <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1</a:t>
            </a: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月经国家教育部首批确认为独立学院。截止</a:t>
            </a:r>
            <a:r>
              <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2019</a:t>
            </a: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年，学院有全日制在校生</a:t>
            </a:r>
            <a:r>
              <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18000</a:t>
            </a: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人，为社会培养合格毕业生</a:t>
            </a:r>
            <a:r>
              <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3</a:t>
            </a: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万余人。</a:t>
            </a:r>
          </a:p>
        </p:txBody>
      </p:sp>
      <p:sp>
        <p:nvSpPr>
          <p:cNvPr id="31" name="文本框 30">
            <a:extLst>
              <a:ext uri="{FF2B5EF4-FFF2-40B4-BE49-F238E27FC236}">
                <a16:creationId xmlns:a16="http://schemas.microsoft.com/office/drawing/2014/main" id="{A15EF080-AF50-45E4-946C-3C4177ACC8D3}"/>
              </a:ext>
            </a:extLst>
          </p:cNvPr>
          <p:cNvSpPr txBox="1"/>
          <p:nvPr/>
        </p:nvSpPr>
        <p:spPr>
          <a:xfrm>
            <a:off x="1308100" y="4037728"/>
            <a:ext cx="9575800" cy="1736245"/>
          </a:xfrm>
          <a:prstGeom prst="rect">
            <a:avLst/>
          </a:prstGeom>
          <a:noFill/>
        </p:spPr>
        <p:txBody>
          <a:bodyPr wrap="square" rtlCol="0">
            <a:spAutoFit/>
          </a:bodyPr>
          <a:lstStyle>
            <a:defPPr>
              <a:defRPr lang="zh-CN"/>
            </a:defPPr>
            <a:lvl1pPr algn="just">
              <a:lnSpc>
                <a:spcPct val="120000"/>
              </a:lnSpc>
              <a:defRPr>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dirty="0"/>
              <a:t>        学院校园环境优美，古朴典雅，具有纳西族和白族风格的校园建筑别具一格，获得国家建设部建筑设计银奖，并与人民大会堂等知名建筑一同荣获国家“建国</a:t>
            </a:r>
            <a:r>
              <a:rPr lang="en-US" altLang="zh-CN" dirty="0"/>
              <a:t>60</a:t>
            </a:r>
            <a:r>
              <a:rPr lang="zh-CN" altLang="en-US" dirty="0"/>
              <a:t>周年建筑创作大奖”，是云南省唯一获此殊荣的单位；云南省住房和城乡建设厅授予学院“云南省园林单位”称号；入选全国校园环境满意度</a:t>
            </a:r>
            <a:r>
              <a:rPr lang="en-US" altLang="zh-CN" dirty="0"/>
              <a:t>50</a:t>
            </a:r>
            <a:r>
              <a:rPr lang="zh-CN" altLang="en-US" dirty="0"/>
              <a:t>强高校。优美的校园环境和先进的教学设施为学生提供了舒适的生活环境和良好的学习条件。</a:t>
            </a:r>
          </a:p>
        </p:txBody>
      </p:sp>
    </p:spTree>
    <p:extLst>
      <p:ext uri="{BB962C8B-B14F-4D97-AF65-F5344CB8AC3E}">
        <p14:creationId xmlns:p14="http://schemas.microsoft.com/office/powerpoint/2010/main" val="19907638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000">
              <a:schemeClr val="bg1"/>
            </a:gs>
            <a:gs pos="100000">
              <a:schemeClr val="accent5">
                <a:alpha val="94000"/>
              </a:schemeClr>
            </a:gs>
          </a:gsLst>
          <a:lin ang="5400000" scaled="0"/>
        </a:gradFill>
        <a:effectLst/>
      </p:bgPr>
    </p:bg>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C77D3A50-25D9-4C48-85E9-444C0ED6CA2D}"/>
              </a:ext>
            </a:extLst>
          </p:cNvPr>
          <p:cNvSpPr txBox="1"/>
          <p:nvPr/>
        </p:nvSpPr>
        <p:spPr>
          <a:xfrm>
            <a:off x="1460228" y="405933"/>
            <a:ext cx="3398248" cy="646331"/>
          </a:xfrm>
          <a:prstGeom prst="rect">
            <a:avLst/>
          </a:prstGeom>
          <a:noFill/>
        </p:spPr>
        <p:txBody>
          <a:bodyPr wrap="square" rtlCol="0">
            <a:spAutoFit/>
          </a:bodyPr>
          <a:lstStyle/>
          <a:p>
            <a:r>
              <a: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两段文字内容页</a:t>
            </a:r>
          </a:p>
        </p:txBody>
      </p:sp>
      <p:sp>
        <p:nvSpPr>
          <p:cNvPr id="26" name="矩形 25">
            <a:extLst>
              <a:ext uri="{FF2B5EF4-FFF2-40B4-BE49-F238E27FC236}">
                <a16:creationId xmlns:a16="http://schemas.microsoft.com/office/drawing/2014/main" id="{F5B8DA44-5C89-4D9A-A043-CC089680DFAB}"/>
              </a:ext>
            </a:extLst>
          </p:cNvPr>
          <p:cNvSpPr/>
          <p:nvPr/>
        </p:nvSpPr>
        <p:spPr>
          <a:xfrm>
            <a:off x="1321277" y="1556218"/>
            <a:ext cx="4419599" cy="413506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a:extLst>
              <a:ext uri="{FF2B5EF4-FFF2-40B4-BE49-F238E27FC236}">
                <a16:creationId xmlns:a16="http://schemas.microsoft.com/office/drawing/2014/main" id="{EEEE5A94-0806-4990-90A2-594E6DFD902D}"/>
              </a:ext>
            </a:extLst>
          </p:cNvPr>
          <p:cNvSpPr/>
          <p:nvPr/>
        </p:nvSpPr>
        <p:spPr>
          <a:xfrm>
            <a:off x="6451126" y="1556218"/>
            <a:ext cx="4419599" cy="413506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038B40B7-63F3-454D-9C37-EE6FED443E62}"/>
              </a:ext>
            </a:extLst>
          </p:cNvPr>
          <p:cNvSpPr/>
          <p:nvPr/>
        </p:nvSpPr>
        <p:spPr>
          <a:xfrm>
            <a:off x="1429748" y="1670009"/>
            <a:ext cx="4419599" cy="413506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id="{87B1BE75-3C37-4EFB-A553-3B156FB92344}"/>
              </a:ext>
            </a:extLst>
          </p:cNvPr>
          <p:cNvSpPr/>
          <p:nvPr/>
        </p:nvSpPr>
        <p:spPr>
          <a:xfrm>
            <a:off x="6559597" y="1670009"/>
            <a:ext cx="4419599" cy="413506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a:extLst>
              <a:ext uri="{FF2B5EF4-FFF2-40B4-BE49-F238E27FC236}">
                <a16:creationId xmlns:a16="http://schemas.microsoft.com/office/drawing/2014/main" id="{69C76702-F702-481C-A83C-B42E47C03BE9}"/>
              </a:ext>
            </a:extLst>
          </p:cNvPr>
          <p:cNvSpPr txBox="1"/>
          <p:nvPr/>
        </p:nvSpPr>
        <p:spPr>
          <a:xfrm>
            <a:off x="2189480" y="1830838"/>
            <a:ext cx="2555240" cy="461665"/>
          </a:xfrm>
          <a:prstGeom prst="rect">
            <a:avLst/>
          </a:prstGeom>
          <a:noFill/>
        </p:spPr>
        <p:txBody>
          <a:bodyPr wrap="square" rtlCol="0">
            <a:spAutoFit/>
          </a:bodyPr>
          <a:lstStyle/>
          <a:p>
            <a:pPr algn="ctr"/>
            <a:r>
              <a:rPr lang="zh-CN" altLang="en-US" sz="24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输入标题内容</a:t>
            </a:r>
          </a:p>
        </p:txBody>
      </p:sp>
      <p:sp>
        <p:nvSpPr>
          <p:cNvPr id="33" name="文本框 32">
            <a:extLst>
              <a:ext uri="{FF2B5EF4-FFF2-40B4-BE49-F238E27FC236}">
                <a16:creationId xmlns:a16="http://schemas.microsoft.com/office/drawing/2014/main" id="{278CBDC2-43BD-41C3-8D42-D7CEA0D623EF}"/>
              </a:ext>
            </a:extLst>
          </p:cNvPr>
          <p:cNvSpPr txBox="1"/>
          <p:nvPr/>
        </p:nvSpPr>
        <p:spPr>
          <a:xfrm>
            <a:off x="1565513" y="2371053"/>
            <a:ext cx="3803174" cy="2961965"/>
          </a:xfrm>
          <a:prstGeom prst="rect">
            <a:avLst/>
          </a:prstGeom>
          <a:noFill/>
        </p:spPr>
        <p:txBody>
          <a:bodyPr wrap="square" rtlCol="0">
            <a:spAutoFit/>
          </a:bodyPr>
          <a:lstStyle/>
          <a:p>
            <a:pPr algn="just">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学院是云南滇西北唯一一所本科院校。是在云南大学不断发展过程中，为适应高等教育的改革与高层次旅游管理及相关专业人才培养的需求，由云南大学申办并经教育部批准，于</a:t>
            </a:r>
            <a:r>
              <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2002</a:t>
            </a: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在丽江创办，并于</a:t>
            </a:r>
            <a:r>
              <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2004</a:t>
            </a: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年经国家教育部确认的独立学院。</a:t>
            </a:r>
          </a:p>
        </p:txBody>
      </p:sp>
      <p:sp>
        <p:nvSpPr>
          <p:cNvPr id="34" name="文本框 33">
            <a:extLst>
              <a:ext uri="{FF2B5EF4-FFF2-40B4-BE49-F238E27FC236}">
                <a16:creationId xmlns:a16="http://schemas.microsoft.com/office/drawing/2014/main" id="{3552F5E3-579A-47C8-BFAD-C7E258FA9827}"/>
              </a:ext>
            </a:extLst>
          </p:cNvPr>
          <p:cNvSpPr txBox="1"/>
          <p:nvPr/>
        </p:nvSpPr>
        <p:spPr>
          <a:xfrm>
            <a:off x="6823313" y="2371053"/>
            <a:ext cx="3803174" cy="2961965"/>
          </a:xfrm>
          <a:prstGeom prst="rect">
            <a:avLst/>
          </a:prstGeom>
          <a:noFill/>
        </p:spPr>
        <p:txBody>
          <a:bodyPr wrap="square" rtlCol="0">
            <a:spAutoFit/>
          </a:bodyPr>
          <a:lstStyle/>
          <a:p>
            <a:pPr algn="just">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学院是云南滇西北唯一一所本科院校。是在云南大学不断发展过程中，为适应高等教育的改革与高层次旅游管理及相关专业人才培养的需求，由云南大学申办并经教育部批准，于</a:t>
            </a:r>
            <a:r>
              <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2002</a:t>
            </a: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在丽江创办，并于</a:t>
            </a:r>
            <a:r>
              <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2004</a:t>
            </a: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年经国家教育部确认的独立学院。</a:t>
            </a:r>
          </a:p>
        </p:txBody>
      </p:sp>
      <p:cxnSp>
        <p:nvCxnSpPr>
          <p:cNvPr id="36" name="直接连接符 35">
            <a:extLst>
              <a:ext uri="{FF2B5EF4-FFF2-40B4-BE49-F238E27FC236}">
                <a16:creationId xmlns:a16="http://schemas.microsoft.com/office/drawing/2014/main" id="{3B17BF27-0035-42DC-A7BC-B8BE9C4E7173}"/>
              </a:ext>
            </a:extLst>
          </p:cNvPr>
          <p:cNvCxnSpPr/>
          <p:nvPr/>
        </p:nvCxnSpPr>
        <p:spPr>
          <a:xfrm>
            <a:off x="2891790" y="2317351"/>
            <a:ext cx="11506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2097BA16-677E-495A-BCC2-9121239942F7}"/>
              </a:ext>
            </a:extLst>
          </p:cNvPr>
          <p:cNvCxnSpPr/>
          <p:nvPr/>
        </p:nvCxnSpPr>
        <p:spPr>
          <a:xfrm>
            <a:off x="8149590" y="2306030"/>
            <a:ext cx="11506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图形 7">
            <a:extLst>
              <a:ext uri="{FF2B5EF4-FFF2-40B4-BE49-F238E27FC236}">
                <a16:creationId xmlns:a16="http://schemas.microsoft.com/office/drawing/2014/main" id="{E30EE760-DD6B-4C33-A675-95D6DEE4046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22725" y="4792115"/>
            <a:ext cx="1136163" cy="791751"/>
          </a:xfrm>
          <a:prstGeom prst="rect">
            <a:avLst/>
          </a:prstGeom>
        </p:spPr>
      </p:pic>
      <p:pic>
        <p:nvPicPr>
          <p:cNvPr id="22" name="图形 21">
            <a:extLst>
              <a:ext uri="{FF2B5EF4-FFF2-40B4-BE49-F238E27FC236}">
                <a16:creationId xmlns:a16="http://schemas.microsoft.com/office/drawing/2014/main" id="{7D67FC26-4929-4DBF-8C98-395903D29A2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2993" y="1442427"/>
            <a:ext cx="1136163" cy="791751"/>
          </a:xfrm>
          <a:prstGeom prst="rect">
            <a:avLst/>
          </a:prstGeom>
        </p:spPr>
      </p:pic>
      <p:pic>
        <p:nvPicPr>
          <p:cNvPr id="23" name="图形 22">
            <a:extLst>
              <a:ext uri="{FF2B5EF4-FFF2-40B4-BE49-F238E27FC236}">
                <a16:creationId xmlns:a16="http://schemas.microsoft.com/office/drawing/2014/main" id="{0EEBA8CB-BA93-46E8-BB18-85AF4E5E04F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37622" y="6032653"/>
            <a:ext cx="739599" cy="515400"/>
          </a:xfrm>
          <a:prstGeom prst="rect">
            <a:avLst/>
          </a:prstGeom>
        </p:spPr>
      </p:pic>
      <p:pic>
        <p:nvPicPr>
          <p:cNvPr id="24" name="图形 23">
            <a:extLst>
              <a:ext uri="{FF2B5EF4-FFF2-40B4-BE49-F238E27FC236}">
                <a16:creationId xmlns:a16="http://schemas.microsoft.com/office/drawing/2014/main" id="{28DC37F0-332A-4343-AE80-F0A141334F6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467341">
            <a:off x="449821" y="2052320"/>
            <a:ext cx="630766" cy="439558"/>
          </a:xfrm>
          <a:prstGeom prst="rect">
            <a:avLst/>
          </a:prstGeom>
        </p:spPr>
      </p:pic>
      <p:pic>
        <p:nvPicPr>
          <p:cNvPr id="25" name="图形 24">
            <a:extLst>
              <a:ext uri="{FF2B5EF4-FFF2-40B4-BE49-F238E27FC236}">
                <a16:creationId xmlns:a16="http://schemas.microsoft.com/office/drawing/2014/main" id="{0BEA2419-9486-4DC6-BF38-DC30B78C14F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485127">
            <a:off x="6794076" y="1458104"/>
            <a:ext cx="630766" cy="439558"/>
          </a:xfrm>
          <a:prstGeom prst="rect">
            <a:avLst/>
          </a:prstGeom>
        </p:spPr>
      </p:pic>
      <p:pic>
        <p:nvPicPr>
          <p:cNvPr id="30" name="图形 29">
            <a:extLst>
              <a:ext uri="{FF2B5EF4-FFF2-40B4-BE49-F238E27FC236}">
                <a16:creationId xmlns:a16="http://schemas.microsoft.com/office/drawing/2014/main" id="{075577F4-7E4D-44C2-82CD-5CDE856D910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165520" flipH="1">
            <a:off x="716031" y="5631913"/>
            <a:ext cx="657006" cy="457844"/>
          </a:xfrm>
          <a:prstGeom prst="rect">
            <a:avLst/>
          </a:prstGeom>
        </p:spPr>
      </p:pic>
      <p:sp>
        <p:nvSpPr>
          <p:cNvPr id="35" name="文本框 34">
            <a:extLst>
              <a:ext uri="{FF2B5EF4-FFF2-40B4-BE49-F238E27FC236}">
                <a16:creationId xmlns:a16="http://schemas.microsoft.com/office/drawing/2014/main" id="{035694C5-C826-40CE-9B0B-2AF856F3E6F4}"/>
              </a:ext>
            </a:extLst>
          </p:cNvPr>
          <p:cNvSpPr txBox="1"/>
          <p:nvPr/>
        </p:nvSpPr>
        <p:spPr>
          <a:xfrm>
            <a:off x="7491776" y="1830838"/>
            <a:ext cx="2555240" cy="461665"/>
          </a:xfrm>
          <a:prstGeom prst="rect">
            <a:avLst/>
          </a:prstGeom>
          <a:noFill/>
        </p:spPr>
        <p:txBody>
          <a:bodyPr wrap="square" rtlCol="0">
            <a:spAutoFit/>
          </a:bodyPr>
          <a:lstStyle/>
          <a:p>
            <a:pPr algn="ctr"/>
            <a:r>
              <a:rPr lang="zh-CN" altLang="en-US" sz="24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输入标题内容</a:t>
            </a:r>
          </a:p>
        </p:txBody>
      </p:sp>
    </p:spTree>
    <p:extLst>
      <p:ext uri="{BB962C8B-B14F-4D97-AF65-F5344CB8AC3E}">
        <p14:creationId xmlns:p14="http://schemas.microsoft.com/office/powerpoint/2010/main" val="29243454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C77D3A50-25D9-4C48-85E9-444C0ED6CA2D}"/>
              </a:ext>
            </a:extLst>
          </p:cNvPr>
          <p:cNvSpPr txBox="1"/>
          <p:nvPr/>
        </p:nvSpPr>
        <p:spPr>
          <a:xfrm>
            <a:off x="1460228" y="405933"/>
            <a:ext cx="3398248" cy="646331"/>
          </a:xfrm>
          <a:prstGeom prst="rect">
            <a:avLst/>
          </a:prstGeom>
          <a:noFill/>
        </p:spPr>
        <p:txBody>
          <a:bodyPr wrap="square" rtlCol="0">
            <a:spAutoFit/>
          </a:bodyPr>
          <a:lstStyle/>
          <a:p>
            <a:r>
              <a: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两段文字内容页</a:t>
            </a:r>
          </a:p>
        </p:txBody>
      </p:sp>
      <p:pic>
        <p:nvPicPr>
          <p:cNvPr id="13" name="图形 12">
            <a:extLst>
              <a:ext uri="{FF2B5EF4-FFF2-40B4-BE49-F238E27FC236}">
                <a16:creationId xmlns:a16="http://schemas.microsoft.com/office/drawing/2014/main" id="{03694E26-7E42-42F0-921C-C06BEA393E7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24518" y="1140379"/>
            <a:ext cx="466554" cy="466554"/>
          </a:xfrm>
          <a:prstGeom prst="rect">
            <a:avLst/>
          </a:prstGeom>
        </p:spPr>
      </p:pic>
      <p:pic>
        <p:nvPicPr>
          <p:cNvPr id="59" name="图形 58">
            <a:extLst>
              <a:ext uri="{FF2B5EF4-FFF2-40B4-BE49-F238E27FC236}">
                <a16:creationId xmlns:a16="http://schemas.microsoft.com/office/drawing/2014/main" id="{557D624B-CA4D-4471-AD05-F24C0054D6C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76034" y="1094456"/>
            <a:ext cx="484580" cy="484580"/>
          </a:xfrm>
          <a:prstGeom prst="rect">
            <a:avLst/>
          </a:prstGeom>
        </p:spPr>
      </p:pic>
      <p:sp>
        <p:nvSpPr>
          <p:cNvPr id="60" name="梯形 59">
            <a:extLst>
              <a:ext uri="{FF2B5EF4-FFF2-40B4-BE49-F238E27FC236}">
                <a16:creationId xmlns:a16="http://schemas.microsoft.com/office/drawing/2014/main" id="{70F06BB7-B0F6-42BB-9A32-36B1C682E08C}"/>
              </a:ext>
            </a:extLst>
          </p:cNvPr>
          <p:cNvSpPr/>
          <p:nvPr/>
        </p:nvSpPr>
        <p:spPr>
          <a:xfrm>
            <a:off x="-2708476" y="4907670"/>
            <a:ext cx="17608952" cy="3101712"/>
          </a:xfrm>
          <a:prstGeom prst="trapezoid">
            <a:avLst>
              <a:gd name="adj" fmla="val 140613"/>
            </a:avLst>
          </a:prstGeom>
          <a:gradFill>
            <a:gsLst>
              <a:gs pos="0">
                <a:schemeClr val="accent5">
                  <a:alpha val="0"/>
                </a:schemeClr>
              </a:gs>
              <a:gs pos="100000">
                <a:schemeClr val="accent5">
                  <a:alpha val="44000"/>
                </a:schemeClr>
              </a:gs>
            </a:gsLst>
            <a:lin ang="5400000" scaled="1"/>
          </a:gradFill>
          <a:ln>
            <a:gradFill>
              <a:gsLst>
                <a:gs pos="0">
                  <a:schemeClr val="accent5">
                    <a:alpha val="0"/>
                  </a:schemeClr>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a:extLst>
              <a:ext uri="{FF2B5EF4-FFF2-40B4-BE49-F238E27FC236}">
                <a16:creationId xmlns:a16="http://schemas.microsoft.com/office/drawing/2014/main" id="{1885C4A4-9976-4507-BD1A-9C17D19824BC}"/>
              </a:ext>
            </a:extLst>
          </p:cNvPr>
          <p:cNvSpPr/>
          <p:nvPr/>
        </p:nvSpPr>
        <p:spPr>
          <a:xfrm flipH="1">
            <a:off x="1240730" y="2387351"/>
            <a:ext cx="2214666" cy="3937182"/>
          </a:xfrm>
          <a:prstGeom prst="rect">
            <a:avLst/>
          </a:prstGeom>
          <a:noFill/>
          <a:ln w="3175">
            <a:gradFill>
              <a:gsLst>
                <a:gs pos="50000">
                  <a:srgbClr val="FEF0F3">
                    <a:lumMod val="5000"/>
                    <a:lumOff val="95000"/>
                    <a:alpha val="0"/>
                  </a:srgbClr>
                </a:gs>
                <a:gs pos="100000">
                  <a:schemeClr val="accent5">
                    <a:alpha val="80000"/>
                  </a:schemeClr>
                </a:gs>
                <a:gs pos="50000">
                  <a:srgbClr val="FEF0F3">
                    <a:alpha val="0"/>
                    <a:lumMod val="5000"/>
                    <a:lumOff val="95000"/>
                  </a:srgbClr>
                </a:gs>
              </a:gsLst>
              <a:lin ang="189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7" name="矩形 36">
            <a:extLst>
              <a:ext uri="{FF2B5EF4-FFF2-40B4-BE49-F238E27FC236}">
                <a16:creationId xmlns:a16="http://schemas.microsoft.com/office/drawing/2014/main" id="{0FD6F30A-F81B-4EBF-866E-DE26C73A2761}"/>
              </a:ext>
            </a:extLst>
          </p:cNvPr>
          <p:cNvSpPr/>
          <p:nvPr/>
        </p:nvSpPr>
        <p:spPr>
          <a:xfrm flipH="1">
            <a:off x="1516736" y="2071775"/>
            <a:ext cx="2214666" cy="3572778"/>
          </a:xfrm>
          <a:prstGeom prst="rect">
            <a:avLst/>
          </a:prstGeom>
          <a:gradFill>
            <a:gsLst>
              <a:gs pos="0">
                <a:schemeClr val="accent5">
                  <a:alpha val="10000"/>
                </a:schemeClr>
              </a:gs>
              <a:gs pos="100000">
                <a:schemeClr val="accent5">
                  <a:alpha val="0"/>
                </a:schemeClr>
              </a:gs>
            </a:gsLst>
            <a:lin ang="8100000" scaled="0"/>
          </a:gradFill>
          <a:ln w="3175">
            <a:gradFill>
              <a:gsLst>
                <a:gs pos="50000">
                  <a:srgbClr val="FEF0F3">
                    <a:lumMod val="5000"/>
                    <a:lumOff val="95000"/>
                    <a:alpha val="0"/>
                  </a:srgbClr>
                </a:gs>
                <a:gs pos="100000">
                  <a:schemeClr val="accent5">
                    <a:alpha val="80000"/>
                  </a:schemeClr>
                </a:gs>
                <a:gs pos="50000">
                  <a:srgbClr val="FEF0F3">
                    <a:alpha val="0"/>
                    <a:lumMod val="5000"/>
                    <a:lumOff val="95000"/>
                  </a:srgbClr>
                </a:gs>
              </a:gsLst>
              <a:lin ang="189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矩形 45">
            <a:extLst>
              <a:ext uri="{FF2B5EF4-FFF2-40B4-BE49-F238E27FC236}">
                <a16:creationId xmlns:a16="http://schemas.microsoft.com/office/drawing/2014/main" id="{3B40B74E-7A4E-4E09-9249-4F5C538D41E0}"/>
              </a:ext>
            </a:extLst>
          </p:cNvPr>
          <p:cNvSpPr/>
          <p:nvPr/>
        </p:nvSpPr>
        <p:spPr>
          <a:xfrm>
            <a:off x="1886266" y="1659611"/>
            <a:ext cx="3848146" cy="4208460"/>
          </a:xfrm>
          <a:prstGeom prst="rect">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a:extLst>
              <a:ext uri="{FF2B5EF4-FFF2-40B4-BE49-F238E27FC236}">
                <a16:creationId xmlns:a16="http://schemas.microsoft.com/office/drawing/2014/main" id="{E66FA2F9-A58B-4F1B-AB9B-29833815B948}"/>
              </a:ext>
            </a:extLst>
          </p:cNvPr>
          <p:cNvSpPr/>
          <p:nvPr/>
        </p:nvSpPr>
        <p:spPr>
          <a:xfrm>
            <a:off x="8736606" y="2387351"/>
            <a:ext cx="2214666" cy="3937182"/>
          </a:xfrm>
          <a:prstGeom prst="rect">
            <a:avLst/>
          </a:prstGeom>
          <a:noFill/>
          <a:ln w="3175">
            <a:gradFill>
              <a:gsLst>
                <a:gs pos="50000">
                  <a:srgbClr val="FEF0F3">
                    <a:lumMod val="5000"/>
                    <a:lumOff val="95000"/>
                    <a:alpha val="0"/>
                  </a:srgbClr>
                </a:gs>
                <a:gs pos="100000">
                  <a:schemeClr val="accent5">
                    <a:alpha val="80000"/>
                  </a:schemeClr>
                </a:gs>
                <a:gs pos="50000">
                  <a:srgbClr val="FEF0F3">
                    <a:alpha val="0"/>
                    <a:lumMod val="5000"/>
                    <a:lumOff val="95000"/>
                  </a:srgbClr>
                </a:gs>
              </a:gsLst>
              <a:lin ang="189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矩形 52">
            <a:extLst>
              <a:ext uri="{FF2B5EF4-FFF2-40B4-BE49-F238E27FC236}">
                <a16:creationId xmlns:a16="http://schemas.microsoft.com/office/drawing/2014/main" id="{C5696CB8-BBB4-47DC-AFC2-01E55BC44D2A}"/>
              </a:ext>
            </a:extLst>
          </p:cNvPr>
          <p:cNvSpPr/>
          <p:nvPr/>
        </p:nvSpPr>
        <p:spPr>
          <a:xfrm>
            <a:off x="8460598" y="2071775"/>
            <a:ext cx="2214666" cy="3572778"/>
          </a:xfrm>
          <a:prstGeom prst="rect">
            <a:avLst/>
          </a:prstGeom>
          <a:gradFill>
            <a:gsLst>
              <a:gs pos="0">
                <a:schemeClr val="accent5">
                  <a:alpha val="10000"/>
                </a:schemeClr>
              </a:gs>
              <a:gs pos="100000">
                <a:schemeClr val="accent5">
                  <a:alpha val="0"/>
                </a:schemeClr>
              </a:gs>
            </a:gsLst>
            <a:lin ang="8100000" scaled="0"/>
          </a:gradFill>
          <a:ln w="3175">
            <a:gradFill>
              <a:gsLst>
                <a:gs pos="50000">
                  <a:srgbClr val="FEF0F3">
                    <a:lumMod val="5000"/>
                    <a:lumOff val="95000"/>
                    <a:alpha val="0"/>
                  </a:srgbClr>
                </a:gs>
                <a:gs pos="100000">
                  <a:schemeClr val="accent5">
                    <a:alpha val="80000"/>
                  </a:schemeClr>
                </a:gs>
                <a:gs pos="50000">
                  <a:srgbClr val="FEF0F3">
                    <a:alpha val="0"/>
                    <a:lumMod val="5000"/>
                    <a:lumOff val="95000"/>
                  </a:srgbClr>
                </a:gs>
              </a:gsLst>
              <a:lin ang="189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4" name="矩形 53">
            <a:extLst>
              <a:ext uri="{FF2B5EF4-FFF2-40B4-BE49-F238E27FC236}">
                <a16:creationId xmlns:a16="http://schemas.microsoft.com/office/drawing/2014/main" id="{B1E5775C-DF4E-4290-BB18-6349E7304809}"/>
              </a:ext>
            </a:extLst>
          </p:cNvPr>
          <p:cNvSpPr/>
          <p:nvPr/>
        </p:nvSpPr>
        <p:spPr>
          <a:xfrm flipH="1">
            <a:off x="6402179" y="1659611"/>
            <a:ext cx="3848146" cy="4208460"/>
          </a:xfrm>
          <a:prstGeom prst="rect">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4160153D-818E-421A-AEDF-F5FDF10BE358}"/>
              </a:ext>
            </a:extLst>
          </p:cNvPr>
          <p:cNvSpPr txBox="1"/>
          <p:nvPr/>
        </p:nvSpPr>
        <p:spPr>
          <a:xfrm>
            <a:off x="2033905" y="1741490"/>
            <a:ext cx="3566160" cy="4208460"/>
          </a:xfrm>
          <a:prstGeom prst="rect">
            <a:avLst/>
          </a:prstGeom>
          <a:noFill/>
        </p:spPr>
        <p:txBody>
          <a:bodyPr wrap="square" rtlCol="0">
            <a:spAutoFit/>
          </a:bodyPr>
          <a:lstStyle/>
          <a:p>
            <a:pPr>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学院校园环境优美，古朴典雅，具有纳西族和白族风格的校园建筑别具一格，获得国家建设部建筑设计银奖，并与人民大会堂等知名建筑一同荣获国家“建国</a:t>
            </a:r>
            <a:r>
              <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60</a:t>
            </a: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周年建筑创作大奖”，是云南省唯一获此殊荣的单位；云南省住房和城乡建设厅授予学院“云南省园林单位”称号；入选全国校园环境满意度</a:t>
            </a:r>
            <a:r>
              <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50</a:t>
            </a: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强高校。</a:t>
            </a:r>
          </a:p>
        </p:txBody>
      </p:sp>
      <p:sp>
        <p:nvSpPr>
          <p:cNvPr id="56" name="文本框 55">
            <a:extLst>
              <a:ext uri="{FF2B5EF4-FFF2-40B4-BE49-F238E27FC236}">
                <a16:creationId xmlns:a16="http://schemas.microsoft.com/office/drawing/2014/main" id="{E0A8EEA6-3ACC-433B-A666-D3157DB8380D}"/>
              </a:ext>
            </a:extLst>
          </p:cNvPr>
          <p:cNvSpPr txBox="1"/>
          <p:nvPr/>
        </p:nvSpPr>
        <p:spPr>
          <a:xfrm>
            <a:off x="6527587" y="1741490"/>
            <a:ext cx="3566160" cy="4208460"/>
          </a:xfrm>
          <a:prstGeom prst="rect">
            <a:avLst/>
          </a:prstGeom>
          <a:noFill/>
        </p:spPr>
        <p:txBody>
          <a:bodyPr wrap="square" rtlCol="0">
            <a:spAutoFit/>
          </a:bodyPr>
          <a:lstStyle/>
          <a:p>
            <a:pPr>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学院校园环境优美，古朴典雅，具有纳西族和白族风格的校园建筑别具一格，获得国家建设部建筑设计银奖，并与人民大会堂等知名建筑一同荣获国家“建国</a:t>
            </a:r>
            <a:r>
              <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60</a:t>
            </a: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周年建筑创作大奖”，是云南省唯一获此殊荣的单位；云南省住房和城乡建设厅授予学院“云南省园林单位”称号；入选全国校园环境满意度</a:t>
            </a:r>
            <a:r>
              <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50</a:t>
            </a: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强高校。</a:t>
            </a:r>
          </a:p>
        </p:txBody>
      </p:sp>
      <p:sp>
        <p:nvSpPr>
          <p:cNvPr id="20" name="文本框 19">
            <a:extLst>
              <a:ext uri="{FF2B5EF4-FFF2-40B4-BE49-F238E27FC236}">
                <a16:creationId xmlns:a16="http://schemas.microsoft.com/office/drawing/2014/main" id="{E48797B1-5F53-4208-9D1D-291ECA1941E0}"/>
              </a:ext>
            </a:extLst>
          </p:cNvPr>
          <p:cNvSpPr txBox="1"/>
          <p:nvPr/>
        </p:nvSpPr>
        <p:spPr>
          <a:xfrm>
            <a:off x="2726394" y="1140379"/>
            <a:ext cx="2167890" cy="461665"/>
          </a:xfrm>
          <a:prstGeom prst="rect">
            <a:avLst/>
          </a:prstGeom>
          <a:noFill/>
        </p:spPr>
        <p:txBody>
          <a:bodyPr wrap="square" rtlCol="0">
            <a:spAutoFit/>
          </a:bodyPr>
          <a:lstStyle/>
          <a:p>
            <a:pPr algn="ctr"/>
            <a:r>
              <a:rPr lang="zh-CN" altLang="en-US" sz="24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输入标题内容</a:t>
            </a:r>
          </a:p>
        </p:txBody>
      </p:sp>
      <p:sp>
        <p:nvSpPr>
          <p:cNvPr id="21" name="文本框 20">
            <a:extLst>
              <a:ext uri="{FF2B5EF4-FFF2-40B4-BE49-F238E27FC236}">
                <a16:creationId xmlns:a16="http://schemas.microsoft.com/office/drawing/2014/main" id="{4954E015-ABFC-4FC8-8D6C-F886AEE92727}"/>
              </a:ext>
            </a:extLst>
          </p:cNvPr>
          <p:cNvSpPr txBox="1"/>
          <p:nvPr/>
        </p:nvSpPr>
        <p:spPr>
          <a:xfrm>
            <a:off x="7226722" y="1131651"/>
            <a:ext cx="2167890" cy="461665"/>
          </a:xfrm>
          <a:prstGeom prst="rect">
            <a:avLst/>
          </a:prstGeom>
          <a:noFill/>
        </p:spPr>
        <p:txBody>
          <a:bodyPr wrap="square" rtlCol="0">
            <a:spAutoFit/>
          </a:bodyPr>
          <a:lstStyle/>
          <a:p>
            <a:pPr algn="ctr"/>
            <a:r>
              <a:rPr lang="zh-CN" altLang="en-US" sz="24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输入标题内容</a:t>
            </a:r>
          </a:p>
        </p:txBody>
      </p:sp>
    </p:spTree>
    <p:extLst>
      <p:ext uri="{BB962C8B-B14F-4D97-AF65-F5344CB8AC3E}">
        <p14:creationId xmlns:p14="http://schemas.microsoft.com/office/powerpoint/2010/main" val="232501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C77D3A50-25D9-4C48-85E9-444C0ED6CA2D}"/>
              </a:ext>
            </a:extLst>
          </p:cNvPr>
          <p:cNvSpPr txBox="1"/>
          <p:nvPr/>
        </p:nvSpPr>
        <p:spPr>
          <a:xfrm>
            <a:off x="1460228" y="405933"/>
            <a:ext cx="3398248" cy="646331"/>
          </a:xfrm>
          <a:prstGeom prst="rect">
            <a:avLst/>
          </a:prstGeom>
          <a:noFill/>
        </p:spPr>
        <p:txBody>
          <a:bodyPr wrap="square" rtlCol="0">
            <a:spAutoFit/>
          </a:bodyPr>
          <a:lstStyle/>
          <a:p>
            <a:r>
              <a: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三段文字内容页</a:t>
            </a:r>
          </a:p>
        </p:txBody>
      </p:sp>
      <p:sp>
        <p:nvSpPr>
          <p:cNvPr id="10" name="文本框 9">
            <a:extLst>
              <a:ext uri="{FF2B5EF4-FFF2-40B4-BE49-F238E27FC236}">
                <a16:creationId xmlns:a16="http://schemas.microsoft.com/office/drawing/2014/main" id="{66092B6C-A820-4626-A29A-F7E5A501C3A4}"/>
              </a:ext>
            </a:extLst>
          </p:cNvPr>
          <p:cNvSpPr txBox="1"/>
          <p:nvPr/>
        </p:nvSpPr>
        <p:spPr>
          <a:xfrm>
            <a:off x="1295673" y="2856510"/>
            <a:ext cx="2736885" cy="2961965"/>
          </a:xfrm>
          <a:prstGeom prst="rect">
            <a:avLst/>
          </a:prstGeom>
          <a:noFill/>
        </p:spPr>
        <p:txBody>
          <a:bodyPr wrap="square" rtlCol="0">
            <a:spAutoFit/>
          </a:bodyPr>
          <a:lstStyle/>
          <a:p>
            <a:pPr algn="just">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云南大学旅游文化学院简称“云大旅院”，坐落在拥有世界历史文化遗产、世界自然遗产、世界记忆遗产三项桂冠的云南省丽江市，坐落在金沙江畔、玉龙雪山之侧。</a:t>
            </a:r>
          </a:p>
        </p:txBody>
      </p:sp>
      <p:cxnSp>
        <p:nvCxnSpPr>
          <p:cNvPr id="13" name="直接连接符 12">
            <a:extLst>
              <a:ext uri="{FF2B5EF4-FFF2-40B4-BE49-F238E27FC236}">
                <a16:creationId xmlns:a16="http://schemas.microsoft.com/office/drawing/2014/main" id="{10E4D96D-EC84-4B59-9AA5-5B62A945031B}"/>
              </a:ext>
            </a:extLst>
          </p:cNvPr>
          <p:cNvCxnSpPr>
            <a:cxnSpLocks/>
          </p:cNvCxnSpPr>
          <p:nvPr/>
        </p:nvCxnSpPr>
        <p:spPr>
          <a:xfrm>
            <a:off x="4338320" y="2542393"/>
            <a:ext cx="0" cy="310515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4" name="文本框 43">
            <a:extLst>
              <a:ext uri="{FF2B5EF4-FFF2-40B4-BE49-F238E27FC236}">
                <a16:creationId xmlns:a16="http://schemas.microsoft.com/office/drawing/2014/main" id="{4B0D3015-D935-4CC0-A7C6-53CA42BF778F}"/>
              </a:ext>
            </a:extLst>
          </p:cNvPr>
          <p:cNvSpPr txBox="1"/>
          <p:nvPr/>
        </p:nvSpPr>
        <p:spPr>
          <a:xfrm>
            <a:off x="4727558" y="2856510"/>
            <a:ext cx="2736885" cy="2961965"/>
          </a:xfrm>
          <a:prstGeom prst="rect">
            <a:avLst/>
          </a:prstGeom>
          <a:noFill/>
        </p:spPr>
        <p:txBody>
          <a:bodyPr wrap="square" rtlCol="0">
            <a:spAutoFit/>
          </a:bodyPr>
          <a:lstStyle/>
          <a:p>
            <a:pPr algn="just">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云南大学旅游文化学院简称“云大旅院”，坐落在拥有世界历史文化遗产、世界自然遗产、世界记忆遗产三项桂冠的云南省丽江市，坐落在金沙江畔、玉龙雪山之侧。</a:t>
            </a:r>
          </a:p>
        </p:txBody>
      </p:sp>
      <p:sp>
        <p:nvSpPr>
          <p:cNvPr id="46" name="文本框 45">
            <a:extLst>
              <a:ext uri="{FF2B5EF4-FFF2-40B4-BE49-F238E27FC236}">
                <a16:creationId xmlns:a16="http://schemas.microsoft.com/office/drawing/2014/main" id="{4A76C3E9-0D1C-4EAC-B1C0-DFB92FD3B43D}"/>
              </a:ext>
            </a:extLst>
          </p:cNvPr>
          <p:cNvSpPr txBox="1"/>
          <p:nvPr/>
        </p:nvSpPr>
        <p:spPr>
          <a:xfrm>
            <a:off x="8159442" y="2856510"/>
            <a:ext cx="2736885" cy="2961965"/>
          </a:xfrm>
          <a:prstGeom prst="rect">
            <a:avLst/>
          </a:prstGeom>
          <a:noFill/>
        </p:spPr>
        <p:txBody>
          <a:bodyPr wrap="square" rtlCol="0">
            <a:spAutoFit/>
          </a:bodyPr>
          <a:lstStyle/>
          <a:p>
            <a:pPr algn="just">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云南大学旅游文化学院简称“云大旅院”，坐落在拥有世界历史文化遗产、世界自然遗产、世界记忆遗产三项桂冠的云南省丽江市，坐落在金沙江畔、玉龙雪山之侧。</a:t>
            </a:r>
          </a:p>
        </p:txBody>
      </p:sp>
      <p:cxnSp>
        <p:nvCxnSpPr>
          <p:cNvPr id="50" name="直接连接符 49">
            <a:extLst>
              <a:ext uri="{FF2B5EF4-FFF2-40B4-BE49-F238E27FC236}">
                <a16:creationId xmlns:a16="http://schemas.microsoft.com/office/drawing/2014/main" id="{F99F6B4F-6A9E-4546-8B77-98B1F5AE15DB}"/>
              </a:ext>
            </a:extLst>
          </p:cNvPr>
          <p:cNvCxnSpPr>
            <a:cxnSpLocks/>
          </p:cNvCxnSpPr>
          <p:nvPr/>
        </p:nvCxnSpPr>
        <p:spPr>
          <a:xfrm>
            <a:off x="7802880" y="2542393"/>
            <a:ext cx="0" cy="310515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5" name="组合 14">
            <a:extLst>
              <a:ext uri="{FF2B5EF4-FFF2-40B4-BE49-F238E27FC236}">
                <a16:creationId xmlns:a16="http://schemas.microsoft.com/office/drawing/2014/main" id="{D69856E6-06FB-4FE0-BA2B-1932E3406326}"/>
              </a:ext>
            </a:extLst>
          </p:cNvPr>
          <p:cNvGrpSpPr/>
          <p:nvPr/>
        </p:nvGrpSpPr>
        <p:grpSpPr>
          <a:xfrm>
            <a:off x="2193524" y="1029487"/>
            <a:ext cx="1159276" cy="1159276"/>
            <a:chOff x="2193524" y="1029487"/>
            <a:chExt cx="1159276" cy="1159276"/>
          </a:xfrm>
        </p:grpSpPr>
        <p:sp>
          <p:nvSpPr>
            <p:cNvPr id="53" name="椭圆 52">
              <a:extLst>
                <a:ext uri="{FF2B5EF4-FFF2-40B4-BE49-F238E27FC236}">
                  <a16:creationId xmlns:a16="http://schemas.microsoft.com/office/drawing/2014/main" id="{6BFD6A1D-2586-443E-873A-AD798963BCEF}"/>
                </a:ext>
              </a:extLst>
            </p:cNvPr>
            <p:cNvSpPr/>
            <p:nvPr/>
          </p:nvSpPr>
          <p:spPr bwMode="auto">
            <a:xfrm>
              <a:off x="2193524" y="1029487"/>
              <a:ext cx="1159276" cy="1159276"/>
            </a:xfrm>
            <a:prstGeom prst="ellipse">
              <a:avLst/>
            </a:prstGeom>
            <a:solidFill>
              <a:schemeClr val="accent5"/>
            </a:solidFill>
            <a:ln w="76200">
              <a:solidFill>
                <a:schemeClr val="bg1"/>
              </a:solidFill>
              <a:prstDash val="solid"/>
              <a:miter lim="800000"/>
              <a:headEnd/>
              <a:tailEnd/>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solidFill>
                  <a:schemeClr val="lt1"/>
                </a:solidFill>
              </a:endParaRPr>
            </a:p>
          </p:txBody>
        </p:sp>
        <p:sp>
          <p:nvSpPr>
            <p:cNvPr id="57" name="椭圆 56">
              <a:extLst>
                <a:ext uri="{FF2B5EF4-FFF2-40B4-BE49-F238E27FC236}">
                  <a16:creationId xmlns:a16="http://schemas.microsoft.com/office/drawing/2014/main" id="{85706320-7C52-48D2-9877-204DE709E82E}"/>
                </a:ext>
              </a:extLst>
            </p:cNvPr>
            <p:cNvSpPr/>
            <p:nvPr/>
          </p:nvSpPr>
          <p:spPr bwMode="auto">
            <a:xfrm>
              <a:off x="2299480" y="1135443"/>
              <a:ext cx="947364" cy="947364"/>
            </a:xfrm>
            <a:prstGeom prst="ellipse">
              <a:avLst/>
            </a:prstGeom>
            <a:solidFill>
              <a:schemeClr val="accent5"/>
            </a:solidFill>
            <a:ln w="76200">
              <a:solidFill>
                <a:schemeClr val="bg1"/>
              </a:solidFill>
              <a:prstDash val="solid"/>
              <a:miter lim="800000"/>
              <a:headEnd/>
              <a:tailEnd/>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solidFill>
                  <a:schemeClr val="lt1"/>
                </a:solidFill>
              </a:endParaRPr>
            </a:p>
          </p:txBody>
        </p:sp>
      </p:grpSp>
      <p:grpSp>
        <p:nvGrpSpPr>
          <p:cNvPr id="58" name="组合 57">
            <a:extLst>
              <a:ext uri="{FF2B5EF4-FFF2-40B4-BE49-F238E27FC236}">
                <a16:creationId xmlns:a16="http://schemas.microsoft.com/office/drawing/2014/main" id="{B93A9B27-394F-47B4-922A-6943A3AD809A}"/>
              </a:ext>
            </a:extLst>
          </p:cNvPr>
          <p:cNvGrpSpPr/>
          <p:nvPr/>
        </p:nvGrpSpPr>
        <p:grpSpPr>
          <a:xfrm>
            <a:off x="5516362" y="1029487"/>
            <a:ext cx="1159276" cy="1159276"/>
            <a:chOff x="2193524" y="1029487"/>
            <a:chExt cx="1159276" cy="1159276"/>
          </a:xfrm>
        </p:grpSpPr>
        <p:sp>
          <p:nvSpPr>
            <p:cNvPr id="59" name="椭圆 58">
              <a:extLst>
                <a:ext uri="{FF2B5EF4-FFF2-40B4-BE49-F238E27FC236}">
                  <a16:creationId xmlns:a16="http://schemas.microsoft.com/office/drawing/2014/main" id="{EE041996-AB07-4E33-986D-31F193175BEA}"/>
                </a:ext>
              </a:extLst>
            </p:cNvPr>
            <p:cNvSpPr/>
            <p:nvPr/>
          </p:nvSpPr>
          <p:spPr bwMode="auto">
            <a:xfrm>
              <a:off x="2193524" y="1029487"/>
              <a:ext cx="1159276" cy="1159276"/>
            </a:xfrm>
            <a:prstGeom prst="ellipse">
              <a:avLst/>
            </a:prstGeom>
            <a:solidFill>
              <a:schemeClr val="accent5"/>
            </a:solidFill>
            <a:ln w="76200">
              <a:solidFill>
                <a:schemeClr val="bg1"/>
              </a:solidFill>
              <a:prstDash val="solid"/>
              <a:miter lim="800000"/>
              <a:headEnd/>
              <a:tailEnd/>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solidFill>
                  <a:schemeClr val="lt1"/>
                </a:solidFill>
              </a:endParaRPr>
            </a:p>
          </p:txBody>
        </p:sp>
        <p:sp>
          <p:nvSpPr>
            <p:cNvPr id="60" name="椭圆 59">
              <a:extLst>
                <a:ext uri="{FF2B5EF4-FFF2-40B4-BE49-F238E27FC236}">
                  <a16:creationId xmlns:a16="http://schemas.microsoft.com/office/drawing/2014/main" id="{4E9E06EF-0D37-46D3-80FE-44E30D8EAC2A}"/>
                </a:ext>
              </a:extLst>
            </p:cNvPr>
            <p:cNvSpPr/>
            <p:nvPr/>
          </p:nvSpPr>
          <p:spPr bwMode="auto">
            <a:xfrm>
              <a:off x="2299480" y="1135443"/>
              <a:ext cx="947364" cy="947364"/>
            </a:xfrm>
            <a:prstGeom prst="ellipse">
              <a:avLst/>
            </a:prstGeom>
            <a:solidFill>
              <a:schemeClr val="accent5"/>
            </a:solidFill>
            <a:ln w="76200">
              <a:solidFill>
                <a:schemeClr val="bg1"/>
              </a:solidFill>
              <a:prstDash val="solid"/>
              <a:miter lim="800000"/>
              <a:headEnd/>
              <a:tailEnd/>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solidFill>
                  <a:schemeClr val="lt1"/>
                </a:solidFill>
              </a:endParaRPr>
            </a:p>
          </p:txBody>
        </p:sp>
      </p:grpSp>
      <p:grpSp>
        <p:nvGrpSpPr>
          <p:cNvPr id="61" name="组合 60">
            <a:extLst>
              <a:ext uri="{FF2B5EF4-FFF2-40B4-BE49-F238E27FC236}">
                <a16:creationId xmlns:a16="http://schemas.microsoft.com/office/drawing/2014/main" id="{4C42B0AD-A47F-44C5-AEDC-6D2752D2A03C}"/>
              </a:ext>
            </a:extLst>
          </p:cNvPr>
          <p:cNvGrpSpPr/>
          <p:nvPr/>
        </p:nvGrpSpPr>
        <p:grpSpPr>
          <a:xfrm>
            <a:off x="8948246" y="1029487"/>
            <a:ext cx="1159276" cy="1159276"/>
            <a:chOff x="2193524" y="1029487"/>
            <a:chExt cx="1159276" cy="1159276"/>
          </a:xfrm>
        </p:grpSpPr>
        <p:sp>
          <p:nvSpPr>
            <p:cNvPr id="62" name="椭圆 61">
              <a:extLst>
                <a:ext uri="{FF2B5EF4-FFF2-40B4-BE49-F238E27FC236}">
                  <a16:creationId xmlns:a16="http://schemas.microsoft.com/office/drawing/2014/main" id="{4C714C6A-35CD-45FC-B821-0E859901A8CB}"/>
                </a:ext>
              </a:extLst>
            </p:cNvPr>
            <p:cNvSpPr/>
            <p:nvPr/>
          </p:nvSpPr>
          <p:spPr bwMode="auto">
            <a:xfrm>
              <a:off x="2193524" y="1029487"/>
              <a:ext cx="1159276" cy="1159276"/>
            </a:xfrm>
            <a:prstGeom prst="ellipse">
              <a:avLst/>
            </a:prstGeom>
            <a:solidFill>
              <a:schemeClr val="accent5"/>
            </a:solidFill>
            <a:ln w="76200">
              <a:solidFill>
                <a:schemeClr val="bg1"/>
              </a:solidFill>
              <a:prstDash val="solid"/>
              <a:miter lim="800000"/>
              <a:headEnd/>
              <a:tailEnd/>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solidFill>
                  <a:schemeClr val="lt1"/>
                </a:solidFill>
              </a:endParaRPr>
            </a:p>
          </p:txBody>
        </p:sp>
        <p:sp>
          <p:nvSpPr>
            <p:cNvPr id="63" name="椭圆 62">
              <a:extLst>
                <a:ext uri="{FF2B5EF4-FFF2-40B4-BE49-F238E27FC236}">
                  <a16:creationId xmlns:a16="http://schemas.microsoft.com/office/drawing/2014/main" id="{1F85A2E8-A656-4F15-A4FF-71D8CFC63D4A}"/>
                </a:ext>
              </a:extLst>
            </p:cNvPr>
            <p:cNvSpPr/>
            <p:nvPr/>
          </p:nvSpPr>
          <p:spPr bwMode="auto">
            <a:xfrm>
              <a:off x="2299480" y="1135443"/>
              <a:ext cx="947364" cy="947364"/>
            </a:xfrm>
            <a:prstGeom prst="ellipse">
              <a:avLst/>
            </a:prstGeom>
            <a:solidFill>
              <a:schemeClr val="accent5"/>
            </a:solidFill>
            <a:ln w="76200">
              <a:solidFill>
                <a:schemeClr val="bg1"/>
              </a:solidFill>
              <a:prstDash val="solid"/>
              <a:miter lim="800000"/>
              <a:headEnd/>
              <a:tailEnd/>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solidFill>
                  <a:schemeClr val="lt1"/>
                </a:solidFill>
              </a:endParaRPr>
            </a:p>
          </p:txBody>
        </p:sp>
      </p:grpSp>
      <p:sp>
        <p:nvSpPr>
          <p:cNvPr id="64" name="任意多边形: 形状 63">
            <a:extLst>
              <a:ext uri="{FF2B5EF4-FFF2-40B4-BE49-F238E27FC236}">
                <a16:creationId xmlns:a16="http://schemas.microsoft.com/office/drawing/2014/main" id="{D126AC29-48FA-4350-9E6C-F19299F80C03}"/>
              </a:ext>
            </a:extLst>
          </p:cNvPr>
          <p:cNvSpPr>
            <a:spLocks noChangeAspect="1"/>
          </p:cNvSpPr>
          <p:nvPr/>
        </p:nvSpPr>
        <p:spPr bwMode="auto">
          <a:xfrm>
            <a:off x="9281826" y="1368789"/>
            <a:ext cx="492115" cy="491633"/>
          </a:xfrm>
          <a:custGeom>
            <a:avLst/>
            <a:gdLst>
              <a:gd name="T0" fmla="*/ 7578 w 8510"/>
              <a:gd name="T1" fmla="*/ 2042 h 8500"/>
              <a:gd name="T2" fmla="*/ 3738 w 8510"/>
              <a:gd name="T3" fmla="*/ 5920 h 8500"/>
              <a:gd name="T4" fmla="*/ 2541 w 8510"/>
              <a:gd name="T5" fmla="*/ 4807 h 8500"/>
              <a:gd name="T6" fmla="*/ 6381 w 8510"/>
              <a:gd name="T7" fmla="*/ 928 h 8500"/>
              <a:gd name="T8" fmla="*/ 7578 w 8510"/>
              <a:gd name="T9" fmla="*/ 2042 h 8500"/>
              <a:gd name="T10" fmla="*/ 2253 w 8510"/>
              <a:gd name="T11" fmla="*/ 5095 h 8500"/>
              <a:gd name="T12" fmla="*/ 3430 w 8510"/>
              <a:gd name="T13" fmla="*/ 6208 h 8500"/>
              <a:gd name="T14" fmla="*/ 1702 w 8510"/>
              <a:gd name="T15" fmla="*/ 6810 h 8500"/>
              <a:gd name="T16" fmla="*/ 2253 w 8510"/>
              <a:gd name="T17" fmla="*/ 5095 h 8500"/>
              <a:gd name="T18" fmla="*/ 7872 w 8510"/>
              <a:gd name="T19" fmla="*/ 1754 h 8500"/>
              <a:gd name="T20" fmla="*/ 6688 w 8510"/>
              <a:gd name="T21" fmla="*/ 647 h 8500"/>
              <a:gd name="T22" fmla="*/ 7046 w 8510"/>
              <a:gd name="T23" fmla="*/ 288 h 8500"/>
              <a:gd name="T24" fmla="*/ 8064 w 8510"/>
              <a:gd name="T25" fmla="*/ 288 h 8500"/>
              <a:gd name="T26" fmla="*/ 8211 w 8510"/>
              <a:gd name="T27" fmla="*/ 429 h 8500"/>
              <a:gd name="T28" fmla="*/ 8211 w 8510"/>
              <a:gd name="T29" fmla="*/ 1421 h 8500"/>
              <a:gd name="T30" fmla="*/ 7872 w 8510"/>
              <a:gd name="T31" fmla="*/ 1754 h 8500"/>
              <a:gd name="T32" fmla="*/ 7373 w 8510"/>
              <a:gd name="T33" fmla="*/ 8500 h 8500"/>
              <a:gd name="T34" fmla="*/ 1133 w 8510"/>
              <a:gd name="T35" fmla="*/ 8500 h 8500"/>
              <a:gd name="T36" fmla="*/ 0 w 8510"/>
              <a:gd name="T37" fmla="*/ 7367 h 8500"/>
              <a:gd name="T38" fmla="*/ 0 w 8510"/>
              <a:gd name="T39" fmla="*/ 1133 h 8500"/>
              <a:gd name="T40" fmla="*/ 1133 w 8510"/>
              <a:gd name="T41" fmla="*/ 0 h 8500"/>
              <a:gd name="T42" fmla="*/ 5242 w 8510"/>
              <a:gd name="T43" fmla="*/ 0 h 8500"/>
              <a:gd name="T44" fmla="*/ 5382 w 8510"/>
              <a:gd name="T45" fmla="*/ 141 h 8500"/>
              <a:gd name="T46" fmla="*/ 5382 w 8510"/>
              <a:gd name="T47" fmla="*/ 410 h 8500"/>
              <a:gd name="T48" fmla="*/ 5242 w 8510"/>
              <a:gd name="T49" fmla="*/ 551 h 8500"/>
              <a:gd name="T50" fmla="*/ 1402 w 8510"/>
              <a:gd name="T51" fmla="*/ 551 h 8500"/>
              <a:gd name="T52" fmla="*/ 570 w 8510"/>
              <a:gd name="T53" fmla="*/ 1415 h 8500"/>
              <a:gd name="T54" fmla="*/ 570 w 8510"/>
              <a:gd name="T55" fmla="*/ 7079 h 8500"/>
              <a:gd name="T56" fmla="*/ 1421 w 8510"/>
              <a:gd name="T57" fmla="*/ 7930 h 8500"/>
              <a:gd name="T58" fmla="*/ 7085 w 8510"/>
              <a:gd name="T59" fmla="*/ 7930 h 8500"/>
              <a:gd name="T60" fmla="*/ 7936 w 8510"/>
              <a:gd name="T61" fmla="*/ 7079 h 8500"/>
              <a:gd name="T62" fmla="*/ 7936 w 8510"/>
              <a:gd name="T63" fmla="*/ 3239 h 8500"/>
              <a:gd name="T64" fmla="*/ 8077 w 8510"/>
              <a:gd name="T65" fmla="*/ 3098 h 8500"/>
              <a:gd name="T66" fmla="*/ 8358 w 8510"/>
              <a:gd name="T67" fmla="*/ 3098 h 8500"/>
              <a:gd name="T68" fmla="*/ 8499 w 8510"/>
              <a:gd name="T69" fmla="*/ 3239 h 8500"/>
              <a:gd name="T70" fmla="*/ 8499 w 8510"/>
              <a:gd name="T71" fmla="*/ 7348 h 8500"/>
              <a:gd name="T72" fmla="*/ 7366 w 8510"/>
              <a:gd name="T73" fmla="*/ 8500 h 8500"/>
              <a:gd name="T74" fmla="*/ 7373 w 8510"/>
              <a:gd name="T75" fmla="*/ 8500 h 8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10" h="8500">
                <a:moveTo>
                  <a:pt x="7578" y="2042"/>
                </a:moveTo>
                <a:lnTo>
                  <a:pt x="3738" y="5920"/>
                </a:lnTo>
                <a:lnTo>
                  <a:pt x="2541" y="4807"/>
                </a:lnTo>
                <a:lnTo>
                  <a:pt x="6381" y="928"/>
                </a:lnTo>
                <a:lnTo>
                  <a:pt x="7578" y="2042"/>
                </a:lnTo>
                <a:close/>
                <a:moveTo>
                  <a:pt x="2253" y="5095"/>
                </a:moveTo>
                <a:lnTo>
                  <a:pt x="3430" y="6208"/>
                </a:lnTo>
                <a:lnTo>
                  <a:pt x="1702" y="6810"/>
                </a:lnTo>
                <a:lnTo>
                  <a:pt x="2253" y="5095"/>
                </a:lnTo>
                <a:close/>
                <a:moveTo>
                  <a:pt x="7872" y="1754"/>
                </a:moveTo>
                <a:lnTo>
                  <a:pt x="6688" y="647"/>
                </a:lnTo>
                <a:lnTo>
                  <a:pt x="7046" y="288"/>
                </a:lnTo>
                <a:cubicBezTo>
                  <a:pt x="7330" y="13"/>
                  <a:pt x="7781" y="13"/>
                  <a:pt x="8064" y="288"/>
                </a:cubicBezTo>
                <a:lnTo>
                  <a:pt x="8211" y="429"/>
                </a:lnTo>
                <a:cubicBezTo>
                  <a:pt x="8495" y="699"/>
                  <a:pt x="8495" y="1151"/>
                  <a:pt x="8211" y="1421"/>
                </a:cubicBezTo>
                <a:lnTo>
                  <a:pt x="7872" y="1754"/>
                </a:lnTo>
                <a:close/>
                <a:moveTo>
                  <a:pt x="7373" y="8500"/>
                </a:moveTo>
                <a:lnTo>
                  <a:pt x="1133" y="8500"/>
                </a:lnTo>
                <a:cubicBezTo>
                  <a:pt x="507" y="8500"/>
                  <a:pt x="0" y="7992"/>
                  <a:pt x="0" y="7367"/>
                </a:cubicBezTo>
                <a:lnTo>
                  <a:pt x="0" y="1133"/>
                </a:lnTo>
                <a:cubicBezTo>
                  <a:pt x="0" y="508"/>
                  <a:pt x="507" y="0"/>
                  <a:pt x="1133" y="0"/>
                </a:cubicBezTo>
                <a:lnTo>
                  <a:pt x="5242" y="0"/>
                </a:lnTo>
                <a:cubicBezTo>
                  <a:pt x="5319" y="0"/>
                  <a:pt x="5382" y="63"/>
                  <a:pt x="5382" y="141"/>
                </a:cubicBezTo>
                <a:lnTo>
                  <a:pt x="5382" y="410"/>
                </a:lnTo>
                <a:cubicBezTo>
                  <a:pt x="5382" y="488"/>
                  <a:pt x="5319" y="551"/>
                  <a:pt x="5242" y="551"/>
                </a:cubicBezTo>
                <a:lnTo>
                  <a:pt x="1402" y="551"/>
                </a:lnTo>
                <a:cubicBezTo>
                  <a:pt x="934" y="561"/>
                  <a:pt x="562" y="947"/>
                  <a:pt x="570" y="1415"/>
                </a:cubicBezTo>
                <a:lnTo>
                  <a:pt x="570" y="7079"/>
                </a:lnTo>
                <a:cubicBezTo>
                  <a:pt x="570" y="7549"/>
                  <a:pt x="951" y="7930"/>
                  <a:pt x="1421" y="7930"/>
                </a:cubicBezTo>
                <a:lnTo>
                  <a:pt x="7085" y="7930"/>
                </a:lnTo>
                <a:cubicBezTo>
                  <a:pt x="7555" y="7930"/>
                  <a:pt x="7936" y="7549"/>
                  <a:pt x="7936" y="7079"/>
                </a:cubicBezTo>
                <a:lnTo>
                  <a:pt x="7936" y="3239"/>
                </a:lnTo>
                <a:cubicBezTo>
                  <a:pt x="7936" y="3161"/>
                  <a:pt x="7999" y="3098"/>
                  <a:pt x="8077" y="3098"/>
                </a:cubicBezTo>
                <a:lnTo>
                  <a:pt x="8358" y="3098"/>
                </a:lnTo>
                <a:cubicBezTo>
                  <a:pt x="8436" y="3098"/>
                  <a:pt x="8499" y="3161"/>
                  <a:pt x="8499" y="3239"/>
                </a:cubicBezTo>
                <a:lnTo>
                  <a:pt x="8499" y="7348"/>
                </a:lnTo>
                <a:cubicBezTo>
                  <a:pt x="8510" y="7981"/>
                  <a:pt x="8000" y="8500"/>
                  <a:pt x="7366" y="8500"/>
                </a:cubicBezTo>
                <a:lnTo>
                  <a:pt x="7373" y="8500"/>
                </a:lnTo>
                <a:close/>
              </a:path>
            </a:pathLst>
          </a:custGeom>
          <a:solidFill>
            <a:schemeClr val="bg1"/>
          </a:solidFill>
          <a:ln>
            <a:noFill/>
          </a:ln>
        </p:spPr>
      </p:sp>
      <p:sp>
        <p:nvSpPr>
          <p:cNvPr id="65" name="任意多边形: 形状 64">
            <a:extLst>
              <a:ext uri="{FF2B5EF4-FFF2-40B4-BE49-F238E27FC236}">
                <a16:creationId xmlns:a16="http://schemas.microsoft.com/office/drawing/2014/main" id="{68977B34-8393-45DF-864B-C61C0292D283}"/>
              </a:ext>
            </a:extLst>
          </p:cNvPr>
          <p:cNvSpPr>
            <a:spLocks noChangeAspect="1"/>
          </p:cNvSpPr>
          <p:nvPr/>
        </p:nvSpPr>
        <p:spPr bwMode="auto">
          <a:xfrm>
            <a:off x="2540409" y="1395459"/>
            <a:ext cx="465506" cy="427332"/>
          </a:xfrm>
          <a:custGeom>
            <a:avLst/>
            <a:gdLst>
              <a:gd name="T0" fmla="*/ 7089 w 8105"/>
              <a:gd name="T1" fmla="*/ 2083 h 7440"/>
              <a:gd name="T2" fmla="*/ 7089 w 8105"/>
              <a:gd name="T3" fmla="*/ 1559 h 7440"/>
              <a:gd name="T4" fmla="*/ 6584 w 8105"/>
              <a:gd name="T5" fmla="*/ 1021 h 7440"/>
              <a:gd name="T6" fmla="*/ 3563 w 8105"/>
              <a:gd name="T7" fmla="*/ 1021 h 7440"/>
              <a:gd name="T8" fmla="*/ 3563 w 8105"/>
              <a:gd name="T9" fmla="*/ 541 h 7440"/>
              <a:gd name="T10" fmla="*/ 3057 w 8105"/>
              <a:gd name="T11" fmla="*/ 3 h 7440"/>
              <a:gd name="T12" fmla="*/ 536 w 8105"/>
              <a:gd name="T13" fmla="*/ 3 h 7440"/>
              <a:gd name="T14" fmla="*/ 11 w 8105"/>
              <a:gd name="T15" fmla="*/ 541 h 7440"/>
              <a:gd name="T16" fmla="*/ 11 w 8105"/>
              <a:gd name="T17" fmla="*/ 7005 h 7440"/>
              <a:gd name="T18" fmla="*/ 913 w 8105"/>
              <a:gd name="T19" fmla="*/ 2621 h 7440"/>
              <a:gd name="T20" fmla="*/ 1419 w 8105"/>
              <a:gd name="T21" fmla="*/ 2083 h 7440"/>
              <a:gd name="T22" fmla="*/ 7089 w 8105"/>
              <a:gd name="T23" fmla="*/ 2083 h 7440"/>
              <a:gd name="T24" fmla="*/ 6712 w 8105"/>
              <a:gd name="T25" fmla="*/ 7440 h 7440"/>
              <a:gd name="T26" fmla="*/ 414 w 8105"/>
              <a:gd name="T27" fmla="*/ 7440 h 7440"/>
              <a:gd name="T28" fmla="*/ 1291 w 8105"/>
              <a:gd name="T29" fmla="*/ 3024 h 7440"/>
              <a:gd name="T30" fmla="*/ 1797 w 8105"/>
              <a:gd name="T31" fmla="*/ 2487 h 7440"/>
              <a:gd name="T32" fmla="*/ 7589 w 8105"/>
              <a:gd name="T33" fmla="*/ 2487 h 7440"/>
              <a:gd name="T34" fmla="*/ 8094 w 8105"/>
              <a:gd name="T35" fmla="*/ 3024 h 7440"/>
              <a:gd name="T36" fmla="*/ 7211 w 8105"/>
              <a:gd name="T37" fmla="*/ 6909 h 7440"/>
              <a:gd name="T38" fmla="*/ 6712 w 8105"/>
              <a:gd name="T39" fmla="*/ 7440 h 7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05" h="7440">
                <a:moveTo>
                  <a:pt x="7089" y="2083"/>
                </a:moveTo>
                <a:lnTo>
                  <a:pt x="7089" y="1559"/>
                </a:lnTo>
                <a:cubicBezTo>
                  <a:pt x="7100" y="1270"/>
                  <a:pt x="6873" y="1028"/>
                  <a:pt x="6584" y="1021"/>
                </a:cubicBezTo>
                <a:lnTo>
                  <a:pt x="3563" y="1021"/>
                </a:lnTo>
                <a:lnTo>
                  <a:pt x="3563" y="541"/>
                </a:lnTo>
                <a:cubicBezTo>
                  <a:pt x="3574" y="252"/>
                  <a:pt x="3346" y="10"/>
                  <a:pt x="3057" y="3"/>
                </a:cubicBezTo>
                <a:lnTo>
                  <a:pt x="536" y="3"/>
                </a:lnTo>
                <a:cubicBezTo>
                  <a:pt x="239" y="0"/>
                  <a:pt x="0" y="245"/>
                  <a:pt x="11" y="541"/>
                </a:cubicBezTo>
                <a:lnTo>
                  <a:pt x="11" y="7005"/>
                </a:lnTo>
                <a:lnTo>
                  <a:pt x="913" y="2621"/>
                </a:lnTo>
                <a:cubicBezTo>
                  <a:pt x="903" y="2332"/>
                  <a:pt x="1130" y="2090"/>
                  <a:pt x="1419" y="2083"/>
                </a:cubicBezTo>
                <a:lnTo>
                  <a:pt x="7089" y="2083"/>
                </a:lnTo>
                <a:close/>
                <a:moveTo>
                  <a:pt x="6712" y="7440"/>
                </a:moveTo>
                <a:lnTo>
                  <a:pt x="414" y="7440"/>
                </a:lnTo>
                <a:lnTo>
                  <a:pt x="1291" y="3024"/>
                </a:lnTo>
                <a:cubicBezTo>
                  <a:pt x="1280" y="2735"/>
                  <a:pt x="1508" y="2494"/>
                  <a:pt x="1797" y="2487"/>
                </a:cubicBezTo>
                <a:lnTo>
                  <a:pt x="7589" y="2487"/>
                </a:lnTo>
                <a:cubicBezTo>
                  <a:pt x="7878" y="2494"/>
                  <a:pt x="8105" y="2735"/>
                  <a:pt x="8094" y="3024"/>
                </a:cubicBezTo>
                <a:lnTo>
                  <a:pt x="7211" y="6909"/>
                </a:lnTo>
                <a:cubicBezTo>
                  <a:pt x="7218" y="7193"/>
                  <a:pt x="6996" y="7430"/>
                  <a:pt x="6712" y="7440"/>
                </a:cubicBezTo>
                <a:close/>
              </a:path>
            </a:pathLst>
          </a:custGeom>
          <a:solidFill>
            <a:schemeClr val="bg1"/>
          </a:solidFill>
          <a:ln>
            <a:noFill/>
          </a:ln>
        </p:spPr>
      </p:sp>
      <p:sp>
        <p:nvSpPr>
          <p:cNvPr id="66" name="任意多边形: 形状 65">
            <a:extLst>
              <a:ext uri="{FF2B5EF4-FFF2-40B4-BE49-F238E27FC236}">
                <a16:creationId xmlns:a16="http://schemas.microsoft.com/office/drawing/2014/main" id="{8DB5D76A-67F1-484D-B680-CCE340BC114E}"/>
              </a:ext>
            </a:extLst>
          </p:cNvPr>
          <p:cNvSpPr>
            <a:spLocks noChangeAspect="1"/>
          </p:cNvSpPr>
          <p:nvPr/>
        </p:nvSpPr>
        <p:spPr bwMode="auto">
          <a:xfrm>
            <a:off x="5851931" y="1395459"/>
            <a:ext cx="488138" cy="427332"/>
          </a:xfrm>
          <a:custGeom>
            <a:avLst/>
            <a:gdLst>
              <a:gd name="connsiteX0" fmla="*/ 287387 w 486117"/>
              <a:gd name="connsiteY0" fmla="*/ 30454 h 425565"/>
              <a:gd name="connsiteX1" fmla="*/ 461442 w 486117"/>
              <a:gd name="connsiteY1" fmla="*/ 30454 h 425565"/>
              <a:gd name="connsiteX2" fmla="*/ 486110 w 486117"/>
              <a:gd name="connsiteY2" fmla="*/ 79508 h 425565"/>
              <a:gd name="connsiteX3" fmla="*/ 486110 w 486117"/>
              <a:gd name="connsiteY3" fmla="*/ 360877 h 425565"/>
              <a:gd name="connsiteX4" fmla="*/ 461109 w 486117"/>
              <a:gd name="connsiteY4" fmla="*/ 408407 h 425565"/>
              <a:gd name="connsiteX5" fmla="*/ 372152 w 486117"/>
              <a:gd name="connsiteY5" fmla="*/ 408407 h 425565"/>
              <a:gd name="connsiteX6" fmla="*/ 394677 w 486117"/>
              <a:gd name="connsiteY6" fmla="*/ 374260 h 425565"/>
              <a:gd name="connsiteX7" fmla="*/ 394677 w 486117"/>
              <a:gd name="connsiteY7" fmla="*/ 366021 h 425565"/>
              <a:gd name="connsiteX8" fmla="*/ 392867 w 486117"/>
              <a:gd name="connsiteY8" fmla="*/ 346828 h 425565"/>
              <a:gd name="connsiteX9" fmla="*/ 423345 w 486117"/>
              <a:gd name="connsiteY9" fmla="*/ 346828 h 425565"/>
              <a:gd name="connsiteX10" fmla="*/ 435822 w 486117"/>
              <a:gd name="connsiteY10" fmla="*/ 331588 h 425565"/>
              <a:gd name="connsiteX11" fmla="*/ 423345 w 486117"/>
              <a:gd name="connsiteY11" fmla="*/ 316348 h 425565"/>
              <a:gd name="connsiteX12" fmla="*/ 386772 w 486117"/>
              <a:gd name="connsiteY12" fmla="*/ 316348 h 425565"/>
              <a:gd name="connsiteX13" fmla="*/ 361771 w 486117"/>
              <a:gd name="connsiteY13" fmla="*/ 271866 h 425565"/>
              <a:gd name="connsiteX14" fmla="*/ 422726 w 486117"/>
              <a:gd name="connsiteY14" fmla="*/ 271866 h 425565"/>
              <a:gd name="connsiteX15" fmla="*/ 435203 w 486117"/>
              <a:gd name="connsiteY15" fmla="*/ 256626 h 425565"/>
              <a:gd name="connsiteX16" fmla="*/ 422726 w 486117"/>
              <a:gd name="connsiteY16" fmla="*/ 241386 h 425565"/>
              <a:gd name="connsiteX17" fmla="*/ 326436 w 486117"/>
              <a:gd name="connsiteY17" fmla="*/ 241386 h 425565"/>
              <a:gd name="connsiteX18" fmla="*/ 259671 w 486117"/>
              <a:gd name="connsiteY18" fmla="*/ 219716 h 425565"/>
              <a:gd name="connsiteX19" fmla="*/ 290149 w 486117"/>
              <a:gd name="connsiteY19" fmla="*/ 196856 h 425565"/>
              <a:gd name="connsiteX20" fmla="*/ 422440 w 486117"/>
              <a:gd name="connsiteY20" fmla="*/ 196856 h 425565"/>
              <a:gd name="connsiteX21" fmla="*/ 434917 w 486117"/>
              <a:gd name="connsiteY21" fmla="*/ 181616 h 425565"/>
              <a:gd name="connsiteX22" fmla="*/ 422440 w 486117"/>
              <a:gd name="connsiteY22" fmla="*/ 166376 h 425565"/>
              <a:gd name="connsiteX23" fmla="*/ 310578 w 486117"/>
              <a:gd name="connsiteY23" fmla="*/ 166376 h 425565"/>
              <a:gd name="connsiteX24" fmla="*/ 321864 w 486117"/>
              <a:gd name="connsiteY24" fmla="*/ 121894 h 425565"/>
              <a:gd name="connsiteX25" fmla="*/ 422440 w 486117"/>
              <a:gd name="connsiteY25" fmla="*/ 121894 h 425565"/>
              <a:gd name="connsiteX26" fmla="*/ 434917 w 486117"/>
              <a:gd name="connsiteY26" fmla="*/ 106654 h 425565"/>
              <a:gd name="connsiteX27" fmla="*/ 422440 w 486117"/>
              <a:gd name="connsiteY27" fmla="*/ 91414 h 425565"/>
              <a:gd name="connsiteX28" fmla="*/ 320340 w 486117"/>
              <a:gd name="connsiteY28" fmla="*/ 91414 h 425565"/>
              <a:gd name="connsiteX29" fmla="*/ 287387 w 486117"/>
              <a:gd name="connsiteY29" fmla="*/ 30454 h 425565"/>
              <a:gd name="connsiteX30" fmla="*/ 177404 w 486117"/>
              <a:gd name="connsiteY30" fmla="*/ 0 h 425565"/>
              <a:gd name="connsiteX31" fmla="*/ 290170 w 486117"/>
              <a:gd name="connsiteY31" fmla="*/ 117044 h 425565"/>
              <a:gd name="connsiteX32" fmla="*/ 227406 w 486117"/>
              <a:gd name="connsiteY32" fmla="*/ 223088 h 425565"/>
              <a:gd name="connsiteX33" fmla="*/ 362697 w 486117"/>
              <a:gd name="connsiteY33" fmla="*/ 369988 h 425565"/>
              <a:gd name="connsiteX34" fmla="*/ 362697 w 486117"/>
              <a:gd name="connsiteY34" fmla="*/ 378178 h 425565"/>
              <a:gd name="connsiteX35" fmla="*/ 221596 w 486117"/>
              <a:gd name="connsiteY35" fmla="*/ 425129 h 425565"/>
              <a:gd name="connsiteX36" fmla="*/ 141117 w 486117"/>
              <a:gd name="connsiteY36" fmla="*/ 425129 h 425565"/>
              <a:gd name="connsiteX37" fmla="*/ 43590 w 486117"/>
              <a:gd name="connsiteY37" fmla="*/ 419938 h 425565"/>
              <a:gd name="connsiteX38" fmla="*/ 17 w 486117"/>
              <a:gd name="connsiteY38" fmla="*/ 378178 h 425565"/>
              <a:gd name="connsiteX39" fmla="*/ 17 w 486117"/>
              <a:gd name="connsiteY39" fmla="*/ 369988 h 425565"/>
              <a:gd name="connsiteX40" fmla="*/ 128355 w 486117"/>
              <a:gd name="connsiteY40" fmla="*/ 223374 h 425565"/>
              <a:gd name="connsiteX41" fmla="*/ 64353 w 486117"/>
              <a:gd name="connsiteY41" fmla="*/ 117044 h 425565"/>
              <a:gd name="connsiteX42" fmla="*/ 177404 w 486117"/>
              <a:gd name="connsiteY42" fmla="*/ 0 h 42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86117" h="425565">
                <a:moveTo>
                  <a:pt x="287387" y="30454"/>
                </a:moveTo>
                <a:lnTo>
                  <a:pt x="461442" y="30454"/>
                </a:lnTo>
                <a:cubicBezTo>
                  <a:pt x="475157" y="30454"/>
                  <a:pt x="486443" y="53314"/>
                  <a:pt x="486110" y="79508"/>
                </a:cubicBezTo>
                <a:lnTo>
                  <a:pt x="486110" y="360877"/>
                </a:lnTo>
                <a:cubicBezTo>
                  <a:pt x="486110" y="387071"/>
                  <a:pt x="475157" y="408407"/>
                  <a:pt x="461109" y="408407"/>
                </a:cubicBezTo>
                <a:lnTo>
                  <a:pt x="372152" y="408407"/>
                </a:lnTo>
                <a:cubicBezTo>
                  <a:pt x="386010" y="402835"/>
                  <a:pt x="395010" y="389214"/>
                  <a:pt x="394677" y="374260"/>
                </a:cubicBezTo>
                <a:lnTo>
                  <a:pt x="394677" y="366021"/>
                </a:lnTo>
                <a:cubicBezTo>
                  <a:pt x="394487" y="359591"/>
                  <a:pt x="393867" y="353209"/>
                  <a:pt x="392867" y="346828"/>
                </a:cubicBezTo>
                <a:lnTo>
                  <a:pt x="423345" y="346828"/>
                </a:lnTo>
                <a:cubicBezTo>
                  <a:pt x="430583" y="345399"/>
                  <a:pt x="435822" y="339017"/>
                  <a:pt x="435822" y="331588"/>
                </a:cubicBezTo>
                <a:cubicBezTo>
                  <a:pt x="435822" y="324206"/>
                  <a:pt x="430583" y="317824"/>
                  <a:pt x="423345" y="316348"/>
                </a:cubicBezTo>
                <a:lnTo>
                  <a:pt x="386772" y="316348"/>
                </a:lnTo>
                <a:cubicBezTo>
                  <a:pt x="381057" y="300203"/>
                  <a:pt x="372628" y="285153"/>
                  <a:pt x="361771" y="271866"/>
                </a:cubicBezTo>
                <a:lnTo>
                  <a:pt x="422726" y="271866"/>
                </a:lnTo>
                <a:cubicBezTo>
                  <a:pt x="429964" y="270389"/>
                  <a:pt x="435203" y="264008"/>
                  <a:pt x="435203" y="256626"/>
                </a:cubicBezTo>
                <a:cubicBezTo>
                  <a:pt x="435203" y="249196"/>
                  <a:pt x="429964" y="242814"/>
                  <a:pt x="422726" y="241386"/>
                </a:cubicBezTo>
                <a:lnTo>
                  <a:pt x="326436" y="241386"/>
                </a:lnTo>
                <a:cubicBezTo>
                  <a:pt x="306435" y="228432"/>
                  <a:pt x="283434" y="220955"/>
                  <a:pt x="259671" y="219716"/>
                </a:cubicBezTo>
                <a:cubicBezTo>
                  <a:pt x="271052" y="213858"/>
                  <a:pt x="281339" y="206143"/>
                  <a:pt x="290149" y="196856"/>
                </a:cubicBezTo>
                <a:lnTo>
                  <a:pt x="422440" y="196856"/>
                </a:lnTo>
                <a:cubicBezTo>
                  <a:pt x="429679" y="195427"/>
                  <a:pt x="434917" y="189046"/>
                  <a:pt x="434917" y="181616"/>
                </a:cubicBezTo>
                <a:cubicBezTo>
                  <a:pt x="434917" y="174234"/>
                  <a:pt x="429679" y="167853"/>
                  <a:pt x="422440" y="166376"/>
                </a:cubicBezTo>
                <a:lnTo>
                  <a:pt x="310578" y="166376"/>
                </a:lnTo>
                <a:cubicBezTo>
                  <a:pt x="317102" y="152422"/>
                  <a:pt x="320959" y="137325"/>
                  <a:pt x="321864" y="121894"/>
                </a:cubicBezTo>
                <a:lnTo>
                  <a:pt x="422440" y="121894"/>
                </a:lnTo>
                <a:cubicBezTo>
                  <a:pt x="429679" y="120418"/>
                  <a:pt x="434917" y="114036"/>
                  <a:pt x="434917" y="106654"/>
                </a:cubicBezTo>
                <a:cubicBezTo>
                  <a:pt x="434917" y="99272"/>
                  <a:pt x="429679" y="92891"/>
                  <a:pt x="422440" y="91414"/>
                </a:cubicBezTo>
                <a:lnTo>
                  <a:pt x="320340" y="91414"/>
                </a:lnTo>
                <a:cubicBezTo>
                  <a:pt x="315626" y="68268"/>
                  <a:pt x="304149" y="47075"/>
                  <a:pt x="287387" y="30454"/>
                </a:cubicBezTo>
                <a:close/>
                <a:moveTo>
                  <a:pt x="177404" y="0"/>
                </a:moveTo>
                <a:cubicBezTo>
                  <a:pt x="240645" y="1667"/>
                  <a:pt x="290837" y="53760"/>
                  <a:pt x="290170" y="117044"/>
                </a:cubicBezTo>
                <a:cubicBezTo>
                  <a:pt x="290646" y="161328"/>
                  <a:pt x="266455" y="202184"/>
                  <a:pt x="227406" y="223088"/>
                </a:cubicBezTo>
                <a:cubicBezTo>
                  <a:pt x="304456" y="228088"/>
                  <a:pt x="364030" y="292752"/>
                  <a:pt x="362697" y="369988"/>
                </a:cubicBezTo>
                <a:lnTo>
                  <a:pt x="362697" y="378178"/>
                </a:lnTo>
                <a:cubicBezTo>
                  <a:pt x="362697" y="425129"/>
                  <a:pt x="297504" y="425129"/>
                  <a:pt x="221596" y="425129"/>
                </a:cubicBezTo>
                <a:lnTo>
                  <a:pt x="141117" y="425129"/>
                </a:lnTo>
                <a:cubicBezTo>
                  <a:pt x="108545" y="426462"/>
                  <a:pt x="75877" y="424748"/>
                  <a:pt x="43590" y="419938"/>
                </a:cubicBezTo>
                <a:cubicBezTo>
                  <a:pt x="14351" y="413558"/>
                  <a:pt x="17" y="400130"/>
                  <a:pt x="17" y="378178"/>
                </a:cubicBezTo>
                <a:lnTo>
                  <a:pt x="17" y="369988"/>
                </a:lnTo>
                <a:cubicBezTo>
                  <a:pt x="-1126" y="295419"/>
                  <a:pt x="54305" y="232135"/>
                  <a:pt x="128355" y="223374"/>
                </a:cubicBezTo>
                <a:cubicBezTo>
                  <a:pt x="88734" y="202755"/>
                  <a:pt x="63972" y="161709"/>
                  <a:pt x="64353" y="117044"/>
                </a:cubicBezTo>
                <a:cubicBezTo>
                  <a:pt x="63638" y="53665"/>
                  <a:pt x="114021" y="1476"/>
                  <a:pt x="177404" y="0"/>
                </a:cubicBezTo>
                <a:close/>
              </a:path>
            </a:pathLst>
          </a:custGeom>
          <a:solidFill>
            <a:schemeClr val="bg1"/>
          </a:solidFill>
          <a:ln>
            <a:noFill/>
          </a:ln>
        </p:spPr>
      </p:sp>
      <p:grpSp>
        <p:nvGrpSpPr>
          <p:cNvPr id="2" name="组合 1">
            <a:extLst>
              <a:ext uri="{FF2B5EF4-FFF2-40B4-BE49-F238E27FC236}">
                <a16:creationId xmlns:a16="http://schemas.microsoft.com/office/drawing/2014/main" id="{5A45D20B-F2CA-4064-B1C4-1BE9D79F541D}"/>
              </a:ext>
            </a:extLst>
          </p:cNvPr>
          <p:cNvGrpSpPr/>
          <p:nvPr/>
        </p:nvGrpSpPr>
        <p:grpSpPr>
          <a:xfrm>
            <a:off x="10160589" y="6148241"/>
            <a:ext cx="2716046" cy="1443709"/>
            <a:chOff x="9271280" y="6135416"/>
            <a:chExt cx="2716046" cy="1443709"/>
          </a:xfrm>
        </p:grpSpPr>
        <p:sp>
          <p:nvSpPr>
            <p:cNvPr id="87" name="任意多边形: 形状 86">
              <a:extLst>
                <a:ext uri="{FF2B5EF4-FFF2-40B4-BE49-F238E27FC236}">
                  <a16:creationId xmlns:a16="http://schemas.microsoft.com/office/drawing/2014/main" id="{2C4B9EC3-070C-40A4-9027-A003EC9B938B}"/>
                </a:ext>
              </a:extLst>
            </p:cNvPr>
            <p:cNvSpPr/>
            <p:nvPr/>
          </p:nvSpPr>
          <p:spPr>
            <a:xfrm rot="8100000">
              <a:off x="10063119" y="6342804"/>
              <a:ext cx="1028929" cy="1028930"/>
            </a:xfrm>
            <a:custGeom>
              <a:avLst/>
              <a:gdLst>
                <a:gd name="connsiteX0" fmla="*/ 0 w 1028929"/>
                <a:gd name="connsiteY0" fmla="*/ 1028930 h 1028930"/>
                <a:gd name="connsiteX1" fmla="*/ 0 w 1028929"/>
                <a:gd name="connsiteY1" fmla="*/ 0 h 1028930"/>
                <a:gd name="connsiteX2" fmla="*/ 1028929 w 1028929"/>
                <a:gd name="connsiteY2" fmla="*/ 1028930 h 1028930"/>
              </a:gdLst>
              <a:ahLst/>
              <a:cxnLst>
                <a:cxn ang="0">
                  <a:pos x="connsiteX0" y="connsiteY0"/>
                </a:cxn>
                <a:cxn ang="0">
                  <a:pos x="connsiteX1" y="connsiteY1"/>
                </a:cxn>
                <a:cxn ang="0">
                  <a:pos x="connsiteX2" y="connsiteY2"/>
                </a:cxn>
              </a:cxnLst>
              <a:rect l="l" t="t" r="r" b="b"/>
              <a:pathLst>
                <a:path w="1028929" h="1028930">
                  <a:moveTo>
                    <a:pt x="0" y="1028930"/>
                  </a:moveTo>
                  <a:lnTo>
                    <a:pt x="0" y="0"/>
                  </a:lnTo>
                  <a:lnTo>
                    <a:pt x="1028929" y="102893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5" name="直角三角形 84">
              <a:extLst>
                <a:ext uri="{FF2B5EF4-FFF2-40B4-BE49-F238E27FC236}">
                  <a16:creationId xmlns:a16="http://schemas.microsoft.com/office/drawing/2014/main" id="{6A98F0EF-ECD3-4E9A-B04F-B85ED05930B4}"/>
                </a:ext>
              </a:extLst>
            </p:cNvPr>
            <p:cNvSpPr/>
            <p:nvPr/>
          </p:nvSpPr>
          <p:spPr>
            <a:xfrm rot="8100000">
              <a:off x="10543617" y="6135416"/>
              <a:ext cx="1443709" cy="1443709"/>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任意多边形: 形状 88">
              <a:extLst>
                <a:ext uri="{FF2B5EF4-FFF2-40B4-BE49-F238E27FC236}">
                  <a16:creationId xmlns:a16="http://schemas.microsoft.com/office/drawing/2014/main" id="{67E1482F-4CB2-4420-B52F-78640247C61F}"/>
                </a:ext>
              </a:extLst>
            </p:cNvPr>
            <p:cNvSpPr/>
            <p:nvPr/>
          </p:nvSpPr>
          <p:spPr>
            <a:xfrm rot="8100000">
              <a:off x="9271280" y="6543095"/>
              <a:ext cx="629807" cy="629808"/>
            </a:xfrm>
            <a:custGeom>
              <a:avLst/>
              <a:gdLst>
                <a:gd name="connsiteX0" fmla="*/ 0 w 629807"/>
                <a:gd name="connsiteY0" fmla="*/ 629808 h 629808"/>
                <a:gd name="connsiteX1" fmla="*/ 0 w 629807"/>
                <a:gd name="connsiteY1" fmla="*/ 0 h 629808"/>
                <a:gd name="connsiteX2" fmla="*/ 629807 w 629807"/>
                <a:gd name="connsiteY2" fmla="*/ 629808 h 629808"/>
              </a:gdLst>
              <a:ahLst/>
              <a:cxnLst>
                <a:cxn ang="0">
                  <a:pos x="connsiteX0" y="connsiteY0"/>
                </a:cxn>
                <a:cxn ang="0">
                  <a:pos x="connsiteX1" y="connsiteY1"/>
                </a:cxn>
                <a:cxn ang="0">
                  <a:pos x="connsiteX2" y="connsiteY2"/>
                </a:cxn>
              </a:cxnLst>
              <a:rect l="l" t="t" r="r" b="b"/>
              <a:pathLst>
                <a:path w="629807" h="629808">
                  <a:moveTo>
                    <a:pt x="0" y="629808"/>
                  </a:moveTo>
                  <a:lnTo>
                    <a:pt x="0" y="0"/>
                  </a:lnTo>
                  <a:lnTo>
                    <a:pt x="629807" y="629808"/>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38" name="文本框 37">
            <a:extLst>
              <a:ext uri="{FF2B5EF4-FFF2-40B4-BE49-F238E27FC236}">
                <a16:creationId xmlns:a16="http://schemas.microsoft.com/office/drawing/2014/main" id="{C6591999-DA32-4A40-83EF-35D7E194C734}"/>
              </a:ext>
            </a:extLst>
          </p:cNvPr>
          <p:cNvSpPr txBox="1"/>
          <p:nvPr/>
        </p:nvSpPr>
        <p:spPr>
          <a:xfrm>
            <a:off x="1689217" y="2348773"/>
            <a:ext cx="2167890" cy="461665"/>
          </a:xfrm>
          <a:prstGeom prst="rect">
            <a:avLst/>
          </a:prstGeom>
          <a:noFill/>
        </p:spPr>
        <p:txBody>
          <a:bodyPr wrap="square" rtlCol="0">
            <a:spAutoFit/>
          </a:bodyPr>
          <a:lstStyle/>
          <a:p>
            <a:pPr algn="ctr"/>
            <a:r>
              <a:rPr lang="zh-CN" altLang="en-US" sz="24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输入标题内容</a:t>
            </a:r>
          </a:p>
        </p:txBody>
      </p:sp>
      <p:sp>
        <p:nvSpPr>
          <p:cNvPr id="39" name="文本框 38">
            <a:extLst>
              <a:ext uri="{FF2B5EF4-FFF2-40B4-BE49-F238E27FC236}">
                <a16:creationId xmlns:a16="http://schemas.microsoft.com/office/drawing/2014/main" id="{F67EDCA8-53C6-46EA-8F86-68FE7E8407C7}"/>
              </a:ext>
            </a:extLst>
          </p:cNvPr>
          <p:cNvSpPr txBox="1"/>
          <p:nvPr/>
        </p:nvSpPr>
        <p:spPr>
          <a:xfrm>
            <a:off x="4975543" y="2348773"/>
            <a:ext cx="2167890" cy="461665"/>
          </a:xfrm>
          <a:prstGeom prst="rect">
            <a:avLst/>
          </a:prstGeom>
          <a:noFill/>
        </p:spPr>
        <p:txBody>
          <a:bodyPr wrap="square" rtlCol="0">
            <a:spAutoFit/>
          </a:bodyPr>
          <a:lstStyle/>
          <a:p>
            <a:pPr algn="ctr"/>
            <a:r>
              <a:rPr lang="zh-CN" altLang="en-US" sz="24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输入标题内容</a:t>
            </a:r>
          </a:p>
        </p:txBody>
      </p:sp>
      <p:sp>
        <p:nvSpPr>
          <p:cNvPr id="40" name="文本框 39">
            <a:extLst>
              <a:ext uri="{FF2B5EF4-FFF2-40B4-BE49-F238E27FC236}">
                <a16:creationId xmlns:a16="http://schemas.microsoft.com/office/drawing/2014/main" id="{3BAB1BC5-1D6C-4E68-8A1E-BA9B36B7D7E3}"/>
              </a:ext>
            </a:extLst>
          </p:cNvPr>
          <p:cNvSpPr txBox="1"/>
          <p:nvPr/>
        </p:nvSpPr>
        <p:spPr>
          <a:xfrm>
            <a:off x="8479088" y="2348773"/>
            <a:ext cx="2167890" cy="461665"/>
          </a:xfrm>
          <a:prstGeom prst="rect">
            <a:avLst/>
          </a:prstGeom>
          <a:noFill/>
        </p:spPr>
        <p:txBody>
          <a:bodyPr wrap="square" rtlCol="0">
            <a:spAutoFit/>
          </a:bodyPr>
          <a:lstStyle/>
          <a:p>
            <a:pPr algn="ctr"/>
            <a:r>
              <a:rPr lang="zh-CN" altLang="en-US" sz="24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输入标题内容</a:t>
            </a:r>
          </a:p>
        </p:txBody>
      </p:sp>
    </p:spTree>
    <p:extLst>
      <p:ext uri="{BB962C8B-B14F-4D97-AF65-F5344CB8AC3E}">
        <p14:creationId xmlns:p14="http://schemas.microsoft.com/office/powerpoint/2010/main" val="25864028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C77D3A50-25D9-4C48-85E9-444C0ED6CA2D}"/>
              </a:ext>
            </a:extLst>
          </p:cNvPr>
          <p:cNvSpPr txBox="1"/>
          <p:nvPr/>
        </p:nvSpPr>
        <p:spPr>
          <a:xfrm>
            <a:off x="1460228" y="405933"/>
            <a:ext cx="3398248" cy="646331"/>
          </a:xfrm>
          <a:prstGeom prst="rect">
            <a:avLst/>
          </a:prstGeom>
          <a:noFill/>
        </p:spPr>
        <p:txBody>
          <a:bodyPr wrap="square" rtlCol="0">
            <a:spAutoFit/>
          </a:bodyPr>
          <a:lstStyle/>
          <a:p>
            <a:r>
              <a: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四段文字内容页</a:t>
            </a:r>
          </a:p>
        </p:txBody>
      </p:sp>
      <p:grpSp>
        <p:nvGrpSpPr>
          <p:cNvPr id="12" name="组合 11">
            <a:extLst>
              <a:ext uri="{FF2B5EF4-FFF2-40B4-BE49-F238E27FC236}">
                <a16:creationId xmlns:a16="http://schemas.microsoft.com/office/drawing/2014/main" id="{C70E2D95-442A-41F8-8D54-9D8D2DDC090A}"/>
              </a:ext>
            </a:extLst>
          </p:cNvPr>
          <p:cNvGrpSpPr/>
          <p:nvPr/>
        </p:nvGrpSpPr>
        <p:grpSpPr>
          <a:xfrm>
            <a:off x="4491028" y="1902931"/>
            <a:ext cx="3125164" cy="3125164"/>
            <a:chOff x="4491028" y="2056063"/>
            <a:chExt cx="3125164" cy="3125164"/>
          </a:xfrm>
        </p:grpSpPr>
        <p:pic>
          <p:nvPicPr>
            <p:cNvPr id="13" name="图片 12">
              <a:extLst>
                <a:ext uri="{FF2B5EF4-FFF2-40B4-BE49-F238E27FC236}">
                  <a16:creationId xmlns:a16="http://schemas.microsoft.com/office/drawing/2014/main" id="{1C5AD984-BE04-470A-AB52-EC865769D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8810" y="2428049"/>
              <a:ext cx="2521356" cy="2235602"/>
            </a:xfrm>
            <a:prstGeom prst="rect">
              <a:avLst/>
            </a:prstGeom>
          </p:spPr>
        </p:pic>
        <p:sp>
          <p:nvSpPr>
            <p:cNvPr id="14" name="椭圆 13">
              <a:extLst>
                <a:ext uri="{FF2B5EF4-FFF2-40B4-BE49-F238E27FC236}">
                  <a16:creationId xmlns:a16="http://schemas.microsoft.com/office/drawing/2014/main" id="{6453E460-9400-4DDF-8EC8-326F8A8C180A}"/>
                </a:ext>
              </a:extLst>
            </p:cNvPr>
            <p:cNvSpPr/>
            <p:nvPr/>
          </p:nvSpPr>
          <p:spPr>
            <a:xfrm>
              <a:off x="4491028" y="2056063"/>
              <a:ext cx="3125164" cy="3125164"/>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9A2EF17B-1671-49E0-956F-5ACE7393AE30}"/>
              </a:ext>
            </a:extLst>
          </p:cNvPr>
          <p:cNvGrpSpPr/>
          <p:nvPr/>
        </p:nvGrpSpPr>
        <p:grpSpPr>
          <a:xfrm>
            <a:off x="4491028" y="1902931"/>
            <a:ext cx="3125164" cy="3125164"/>
            <a:chOff x="4491028" y="1902931"/>
            <a:chExt cx="3125164" cy="3125164"/>
          </a:xfrm>
        </p:grpSpPr>
        <p:pic>
          <p:nvPicPr>
            <p:cNvPr id="16" name="图片 15">
              <a:extLst>
                <a:ext uri="{FF2B5EF4-FFF2-40B4-BE49-F238E27FC236}">
                  <a16:creationId xmlns:a16="http://schemas.microsoft.com/office/drawing/2014/main" id="{4F77FB89-B7DC-4F00-8D2E-78DAD05DB4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8810" y="2274917"/>
              <a:ext cx="2521356" cy="2235602"/>
            </a:xfrm>
            <a:prstGeom prst="rect">
              <a:avLst/>
            </a:prstGeom>
          </p:spPr>
        </p:pic>
        <p:sp>
          <p:nvSpPr>
            <p:cNvPr id="17" name="椭圆 16">
              <a:extLst>
                <a:ext uri="{FF2B5EF4-FFF2-40B4-BE49-F238E27FC236}">
                  <a16:creationId xmlns:a16="http://schemas.microsoft.com/office/drawing/2014/main" id="{F29F2344-0937-4E62-81B1-48BA5F196D9D}"/>
                </a:ext>
              </a:extLst>
            </p:cNvPr>
            <p:cNvSpPr/>
            <p:nvPr/>
          </p:nvSpPr>
          <p:spPr>
            <a:xfrm>
              <a:off x="4491028" y="1902931"/>
              <a:ext cx="3125164" cy="3125164"/>
            </a:xfrm>
            <a:prstGeom prst="ellipse">
              <a:avLst/>
            </a:prstGeom>
            <a:noFill/>
            <a:ln w="38100">
              <a:gradFill>
                <a:gsLst>
                  <a:gs pos="50000">
                    <a:schemeClr val="accent5">
                      <a:lumMod val="40000"/>
                      <a:lumOff val="60000"/>
                    </a:schemeClr>
                  </a:gs>
                  <a:gs pos="0">
                    <a:schemeClr val="accent5">
                      <a:lumMod val="20000"/>
                      <a:lumOff val="80000"/>
                    </a:schemeClr>
                  </a:gs>
                  <a:gs pos="100000">
                    <a:schemeClr val="accent5">
                      <a:lumMod val="60000"/>
                      <a:lumOff val="4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椭圆 17">
            <a:extLst>
              <a:ext uri="{FF2B5EF4-FFF2-40B4-BE49-F238E27FC236}">
                <a16:creationId xmlns:a16="http://schemas.microsoft.com/office/drawing/2014/main" id="{EF878E6A-4E65-4FAE-868A-454CC94A867B}"/>
              </a:ext>
            </a:extLst>
          </p:cNvPr>
          <p:cNvSpPr/>
          <p:nvPr/>
        </p:nvSpPr>
        <p:spPr>
          <a:xfrm>
            <a:off x="3826820" y="1167603"/>
            <a:ext cx="4534860" cy="4534860"/>
          </a:xfrm>
          <a:prstGeom prst="ellipse">
            <a:avLst/>
          </a:prstGeom>
          <a:noFill/>
          <a:ln w="38100">
            <a:gradFill>
              <a:gsLst>
                <a:gs pos="50000">
                  <a:schemeClr val="accent5">
                    <a:lumMod val="40000"/>
                    <a:lumOff val="60000"/>
                  </a:schemeClr>
                </a:gs>
                <a:gs pos="0">
                  <a:schemeClr val="accent5">
                    <a:lumMod val="20000"/>
                    <a:lumOff val="80000"/>
                  </a:schemeClr>
                </a:gs>
                <a:gs pos="100000">
                  <a:schemeClr val="accent5">
                    <a:lumMod val="60000"/>
                    <a:lumOff val="40000"/>
                  </a:schemeClr>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椭圆 18">
            <a:extLst>
              <a:ext uri="{FF2B5EF4-FFF2-40B4-BE49-F238E27FC236}">
                <a16:creationId xmlns:a16="http://schemas.microsoft.com/office/drawing/2014/main" id="{84185448-CD76-4BBD-845B-E88A826680DB}"/>
              </a:ext>
            </a:extLst>
          </p:cNvPr>
          <p:cNvSpPr/>
          <p:nvPr/>
        </p:nvSpPr>
        <p:spPr bwMode="auto">
          <a:xfrm>
            <a:off x="3660920" y="1551218"/>
            <a:ext cx="947364" cy="947364"/>
          </a:xfrm>
          <a:prstGeom prst="ellipse">
            <a:avLst/>
          </a:prstGeom>
          <a:solidFill>
            <a:schemeClr val="accent5"/>
          </a:solidFill>
          <a:ln w="76200">
            <a:solidFill>
              <a:schemeClr val="bg1"/>
            </a:solidFill>
            <a:prstDash val="solid"/>
            <a:miter lim="800000"/>
            <a:headEnd/>
            <a:tailEnd/>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solidFill>
                <a:schemeClr val="lt1"/>
              </a:solidFill>
            </a:endParaRPr>
          </a:p>
        </p:txBody>
      </p:sp>
      <p:sp>
        <p:nvSpPr>
          <p:cNvPr id="20" name="椭圆 19">
            <a:extLst>
              <a:ext uri="{FF2B5EF4-FFF2-40B4-BE49-F238E27FC236}">
                <a16:creationId xmlns:a16="http://schemas.microsoft.com/office/drawing/2014/main" id="{455380A2-AEF1-4A1A-B3AE-0279B5725563}"/>
              </a:ext>
            </a:extLst>
          </p:cNvPr>
          <p:cNvSpPr/>
          <p:nvPr/>
        </p:nvSpPr>
        <p:spPr bwMode="auto">
          <a:xfrm>
            <a:off x="3660919" y="4132060"/>
            <a:ext cx="947364" cy="947364"/>
          </a:xfrm>
          <a:prstGeom prst="ellipse">
            <a:avLst/>
          </a:prstGeom>
          <a:solidFill>
            <a:schemeClr val="accent5"/>
          </a:solidFill>
          <a:ln w="76200">
            <a:solidFill>
              <a:schemeClr val="bg1"/>
            </a:solidFill>
            <a:prstDash val="solid"/>
            <a:miter lim="800000"/>
            <a:headEnd/>
            <a:tailEnd/>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solidFill>
                <a:schemeClr val="lt1"/>
              </a:solidFill>
            </a:endParaRPr>
          </a:p>
        </p:txBody>
      </p:sp>
      <p:sp>
        <p:nvSpPr>
          <p:cNvPr id="21" name="椭圆 20">
            <a:extLst>
              <a:ext uri="{FF2B5EF4-FFF2-40B4-BE49-F238E27FC236}">
                <a16:creationId xmlns:a16="http://schemas.microsoft.com/office/drawing/2014/main" id="{34724A63-3FF5-4CBC-937D-51038FFE5A0D}"/>
              </a:ext>
            </a:extLst>
          </p:cNvPr>
          <p:cNvSpPr/>
          <p:nvPr/>
        </p:nvSpPr>
        <p:spPr bwMode="auto">
          <a:xfrm>
            <a:off x="7664998" y="1551218"/>
            <a:ext cx="947364" cy="947364"/>
          </a:xfrm>
          <a:prstGeom prst="ellipse">
            <a:avLst/>
          </a:prstGeom>
          <a:solidFill>
            <a:schemeClr val="accent5"/>
          </a:solidFill>
          <a:ln w="76200">
            <a:solidFill>
              <a:schemeClr val="bg1"/>
            </a:solidFill>
            <a:prstDash val="solid"/>
            <a:miter lim="800000"/>
            <a:headEnd/>
            <a:tailEnd/>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solidFill>
                <a:schemeClr val="lt1"/>
              </a:solidFill>
            </a:endParaRPr>
          </a:p>
        </p:txBody>
      </p:sp>
      <p:sp>
        <p:nvSpPr>
          <p:cNvPr id="22" name="椭圆 21">
            <a:extLst>
              <a:ext uri="{FF2B5EF4-FFF2-40B4-BE49-F238E27FC236}">
                <a16:creationId xmlns:a16="http://schemas.microsoft.com/office/drawing/2014/main" id="{4F473CDD-9330-4C29-8D41-CF18D6221B50}"/>
              </a:ext>
            </a:extLst>
          </p:cNvPr>
          <p:cNvSpPr/>
          <p:nvPr/>
        </p:nvSpPr>
        <p:spPr bwMode="auto">
          <a:xfrm>
            <a:off x="7664998" y="4132060"/>
            <a:ext cx="947364" cy="947364"/>
          </a:xfrm>
          <a:prstGeom prst="ellipse">
            <a:avLst/>
          </a:prstGeom>
          <a:solidFill>
            <a:schemeClr val="accent5"/>
          </a:solidFill>
          <a:ln w="76200">
            <a:solidFill>
              <a:schemeClr val="bg1"/>
            </a:solidFill>
            <a:prstDash val="solid"/>
            <a:miter lim="800000"/>
            <a:headEnd/>
            <a:tailEnd/>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solidFill>
                <a:schemeClr val="lt1"/>
              </a:solidFill>
            </a:endParaRPr>
          </a:p>
        </p:txBody>
      </p:sp>
      <p:sp>
        <p:nvSpPr>
          <p:cNvPr id="23" name="任意多边形: 形状 22">
            <a:extLst>
              <a:ext uri="{FF2B5EF4-FFF2-40B4-BE49-F238E27FC236}">
                <a16:creationId xmlns:a16="http://schemas.microsoft.com/office/drawing/2014/main" id="{CB347897-78BC-492E-AC0F-4C17CCE04976}"/>
              </a:ext>
            </a:extLst>
          </p:cNvPr>
          <p:cNvSpPr>
            <a:spLocks noChangeAspect="1"/>
          </p:cNvSpPr>
          <p:nvPr/>
        </p:nvSpPr>
        <p:spPr bwMode="auto">
          <a:xfrm>
            <a:off x="3963109" y="1796255"/>
            <a:ext cx="342986" cy="457291"/>
          </a:xfrm>
          <a:custGeom>
            <a:avLst/>
            <a:gdLst>
              <a:gd name="T0" fmla="*/ 2333 w 9600"/>
              <a:gd name="T1" fmla="*/ 9827 h 12800"/>
              <a:gd name="T2" fmla="*/ 4800 w 9600"/>
              <a:gd name="T3" fmla="*/ 12000 h 12800"/>
              <a:gd name="T4" fmla="*/ 7267 w 9600"/>
              <a:gd name="T5" fmla="*/ 9827 h 12800"/>
              <a:gd name="T6" fmla="*/ 9600 w 9600"/>
              <a:gd name="T7" fmla="*/ 11200 h 12800"/>
              <a:gd name="T8" fmla="*/ 4800 w 9600"/>
              <a:gd name="T9" fmla="*/ 12800 h 12800"/>
              <a:gd name="T10" fmla="*/ 0 w 9600"/>
              <a:gd name="T11" fmla="*/ 11200 h 12800"/>
              <a:gd name="T12" fmla="*/ 2333 w 9600"/>
              <a:gd name="T13" fmla="*/ 9827 h 12800"/>
              <a:gd name="T14" fmla="*/ 4800 w 9600"/>
              <a:gd name="T15" fmla="*/ 10400 h 12800"/>
              <a:gd name="T16" fmla="*/ 800 w 9600"/>
              <a:gd name="T17" fmla="*/ 4000 h 12800"/>
              <a:gd name="T18" fmla="*/ 4800 w 9600"/>
              <a:gd name="T19" fmla="*/ 0 h 12800"/>
              <a:gd name="T20" fmla="*/ 8800 w 9600"/>
              <a:gd name="T21" fmla="*/ 4000 h 12800"/>
              <a:gd name="T22" fmla="*/ 4800 w 9600"/>
              <a:gd name="T23" fmla="*/ 10400 h 12800"/>
              <a:gd name="T24" fmla="*/ 4800 w 9600"/>
              <a:gd name="T25" fmla="*/ 5600 h 12800"/>
              <a:gd name="T26" fmla="*/ 6400 w 9600"/>
              <a:gd name="T27" fmla="*/ 4000 h 12800"/>
              <a:gd name="T28" fmla="*/ 4800 w 9600"/>
              <a:gd name="T29" fmla="*/ 2400 h 12800"/>
              <a:gd name="T30" fmla="*/ 3200 w 9600"/>
              <a:gd name="T31" fmla="*/ 4000 h 12800"/>
              <a:gd name="T32" fmla="*/ 4800 w 9600"/>
              <a:gd name="T33" fmla="*/ 560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00" h="12800">
                <a:moveTo>
                  <a:pt x="2333" y="9827"/>
                </a:moveTo>
                <a:cubicBezTo>
                  <a:pt x="3037" y="10512"/>
                  <a:pt x="3859" y="11235"/>
                  <a:pt x="4800" y="12000"/>
                </a:cubicBezTo>
                <a:cubicBezTo>
                  <a:pt x="5654" y="11312"/>
                  <a:pt x="6477" y="10587"/>
                  <a:pt x="7267" y="9827"/>
                </a:cubicBezTo>
                <a:cubicBezTo>
                  <a:pt x="8665" y="10107"/>
                  <a:pt x="9600" y="10617"/>
                  <a:pt x="9600" y="11200"/>
                </a:cubicBezTo>
                <a:cubicBezTo>
                  <a:pt x="9600" y="12084"/>
                  <a:pt x="7451" y="12800"/>
                  <a:pt x="4800" y="12800"/>
                </a:cubicBezTo>
                <a:cubicBezTo>
                  <a:pt x="2149" y="12800"/>
                  <a:pt x="0" y="12084"/>
                  <a:pt x="0" y="11200"/>
                </a:cubicBezTo>
                <a:cubicBezTo>
                  <a:pt x="0" y="10617"/>
                  <a:pt x="935" y="10107"/>
                  <a:pt x="2333" y="9827"/>
                </a:cubicBezTo>
                <a:close/>
                <a:moveTo>
                  <a:pt x="4800" y="10400"/>
                </a:moveTo>
                <a:cubicBezTo>
                  <a:pt x="2134" y="7606"/>
                  <a:pt x="800" y="5472"/>
                  <a:pt x="800" y="4000"/>
                </a:cubicBezTo>
                <a:cubicBezTo>
                  <a:pt x="800" y="1791"/>
                  <a:pt x="2591" y="0"/>
                  <a:pt x="4800" y="0"/>
                </a:cubicBezTo>
                <a:cubicBezTo>
                  <a:pt x="7009" y="0"/>
                  <a:pt x="8800" y="1791"/>
                  <a:pt x="8800" y="4000"/>
                </a:cubicBezTo>
                <a:cubicBezTo>
                  <a:pt x="8800" y="5472"/>
                  <a:pt x="7466" y="7606"/>
                  <a:pt x="4800" y="10400"/>
                </a:cubicBezTo>
                <a:close/>
                <a:moveTo>
                  <a:pt x="4800" y="5600"/>
                </a:moveTo>
                <a:cubicBezTo>
                  <a:pt x="5684" y="5600"/>
                  <a:pt x="6400" y="4884"/>
                  <a:pt x="6400" y="4000"/>
                </a:cubicBezTo>
                <a:cubicBezTo>
                  <a:pt x="6400" y="3116"/>
                  <a:pt x="5684" y="2400"/>
                  <a:pt x="4800" y="2400"/>
                </a:cubicBezTo>
                <a:cubicBezTo>
                  <a:pt x="3916" y="2400"/>
                  <a:pt x="3200" y="3116"/>
                  <a:pt x="3200" y="4000"/>
                </a:cubicBezTo>
                <a:cubicBezTo>
                  <a:pt x="3200" y="4884"/>
                  <a:pt x="3916" y="5600"/>
                  <a:pt x="4800" y="5600"/>
                </a:cubicBezTo>
                <a:close/>
              </a:path>
            </a:pathLst>
          </a:custGeom>
          <a:solidFill>
            <a:schemeClr val="bg1"/>
          </a:solidFill>
          <a:ln>
            <a:noFill/>
          </a:ln>
        </p:spPr>
        <p:txBody>
          <a:bodyPr/>
          <a:lstStyle/>
          <a:p>
            <a:endParaRPr lang="zh-CN" altLang="en-US" dirty="0"/>
          </a:p>
        </p:txBody>
      </p:sp>
      <p:sp>
        <p:nvSpPr>
          <p:cNvPr id="24" name="任意多边形: 形状 23">
            <a:extLst>
              <a:ext uri="{FF2B5EF4-FFF2-40B4-BE49-F238E27FC236}">
                <a16:creationId xmlns:a16="http://schemas.microsoft.com/office/drawing/2014/main" id="{DF6C3A37-9D84-445F-90C4-E8329EE95068}"/>
              </a:ext>
            </a:extLst>
          </p:cNvPr>
          <p:cNvSpPr>
            <a:spLocks noChangeAspect="1"/>
          </p:cNvSpPr>
          <p:nvPr/>
        </p:nvSpPr>
        <p:spPr bwMode="auto">
          <a:xfrm>
            <a:off x="7915641" y="1831687"/>
            <a:ext cx="446078" cy="386426"/>
          </a:xfrm>
          <a:custGeom>
            <a:avLst/>
            <a:gdLst>
              <a:gd name="T0" fmla="*/ 10000 w 10000"/>
              <a:gd name="T1" fmla="*/ 832 h 8663"/>
              <a:gd name="T2" fmla="*/ 10000 w 10000"/>
              <a:gd name="T3" fmla="*/ 6498 h 8663"/>
              <a:gd name="T4" fmla="*/ 9756 w 10000"/>
              <a:gd name="T5" fmla="*/ 7087 h 8663"/>
              <a:gd name="T6" fmla="*/ 9168 w 10000"/>
              <a:gd name="T7" fmla="*/ 7331 h 8663"/>
              <a:gd name="T8" fmla="*/ 6333 w 10000"/>
              <a:gd name="T9" fmla="*/ 7331 h 8663"/>
              <a:gd name="T10" fmla="*/ 6416 w 10000"/>
              <a:gd name="T11" fmla="*/ 7733 h 8663"/>
              <a:gd name="T12" fmla="*/ 6583 w 10000"/>
              <a:gd name="T13" fmla="*/ 8103 h 8663"/>
              <a:gd name="T14" fmla="*/ 6666 w 10000"/>
              <a:gd name="T15" fmla="*/ 8330 h 8663"/>
              <a:gd name="T16" fmla="*/ 6568 w 10000"/>
              <a:gd name="T17" fmla="*/ 8565 h 8663"/>
              <a:gd name="T18" fmla="*/ 6333 w 10000"/>
              <a:gd name="T19" fmla="*/ 8663 h 8663"/>
              <a:gd name="T20" fmla="*/ 3668 w 10000"/>
              <a:gd name="T21" fmla="*/ 8663 h 8663"/>
              <a:gd name="T22" fmla="*/ 3433 w 10000"/>
              <a:gd name="T23" fmla="*/ 8565 h 8663"/>
              <a:gd name="T24" fmla="*/ 3334 w 10000"/>
              <a:gd name="T25" fmla="*/ 8330 h 8663"/>
              <a:gd name="T26" fmla="*/ 3418 w 10000"/>
              <a:gd name="T27" fmla="*/ 8101 h 8663"/>
              <a:gd name="T28" fmla="*/ 3584 w 10000"/>
              <a:gd name="T29" fmla="*/ 7736 h 8663"/>
              <a:gd name="T30" fmla="*/ 3668 w 10000"/>
              <a:gd name="T31" fmla="*/ 7330 h 8663"/>
              <a:gd name="T32" fmla="*/ 834 w 10000"/>
              <a:gd name="T33" fmla="*/ 7330 h 8663"/>
              <a:gd name="T34" fmla="*/ 245 w 10000"/>
              <a:gd name="T35" fmla="*/ 7086 h 8663"/>
              <a:gd name="T36" fmla="*/ 0 w 10000"/>
              <a:gd name="T37" fmla="*/ 6497 h 8663"/>
              <a:gd name="T38" fmla="*/ 0 w 10000"/>
              <a:gd name="T39" fmla="*/ 832 h 8663"/>
              <a:gd name="T40" fmla="*/ 244 w 10000"/>
              <a:gd name="T41" fmla="*/ 243 h 8663"/>
              <a:gd name="T42" fmla="*/ 833 w 10000"/>
              <a:gd name="T43" fmla="*/ 0 h 8663"/>
              <a:gd name="T44" fmla="*/ 9165 w 10000"/>
              <a:gd name="T45" fmla="*/ 0 h 8663"/>
              <a:gd name="T46" fmla="*/ 9754 w 10000"/>
              <a:gd name="T47" fmla="*/ 243 h 8663"/>
              <a:gd name="T48" fmla="*/ 10000 w 10000"/>
              <a:gd name="T49" fmla="*/ 832 h 8663"/>
              <a:gd name="T50" fmla="*/ 9333 w 10000"/>
              <a:gd name="T51" fmla="*/ 5166 h 8663"/>
              <a:gd name="T52" fmla="*/ 9333 w 10000"/>
              <a:gd name="T53" fmla="*/ 832 h 8663"/>
              <a:gd name="T54" fmla="*/ 9284 w 10000"/>
              <a:gd name="T55" fmla="*/ 715 h 8663"/>
              <a:gd name="T56" fmla="*/ 9166 w 10000"/>
              <a:gd name="T57" fmla="*/ 666 h 8663"/>
              <a:gd name="T58" fmla="*/ 834 w 10000"/>
              <a:gd name="T59" fmla="*/ 666 h 8663"/>
              <a:gd name="T60" fmla="*/ 716 w 10000"/>
              <a:gd name="T61" fmla="*/ 715 h 8663"/>
              <a:gd name="T62" fmla="*/ 667 w 10000"/>
              <a:gd name="T63" fmla="*/ 832 h 8663"/>
              <a:gd name="T64" fmla="*/ 667 w 10000"/>
              <a:gd name="T65" fmla="*/ 5165 h 8663"/>
              <a:gd name="T66" fmla="*/ 716 w 10000"/>
              <a:gd name="T67" fmla="*/ 5282 h 8663"/>
              <a:gd name="T68" fmla="*/ 834 w 10000"/>
              <a:gd name="T69" fmla="*/ 5331 h 8663"/>
              <a:gd name="T70" fmla="*/ 9166 w 10000"/>
              <a:gd name="T71" fmla="*/ 5331 h 8663"/>
              <a:gd name="T72" fmla="*/ 9284 w 10000"/>
              <a:gd name="T73" fmla="*/ 5282 h 8663"/>
              <a:gd name="T74" fmla="*/ 9333 w 10000"/>
              <a:gd name="T75" fmla="*/ 5166 h 8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00" h="8663">
                <a:moveTo>
                  <a:pt x="10000" y="832"/>
                </a:moveTo>
                <a:lnTo>
                  <a:pt x="10000" y="6498"/>
                </a:lnTo>
                <a:cubicBezTo>
                  <a:pt x="10000" y="6727"/>
                  <a:pt x="9918" y="6923"/>
                  <a:pt x="9756" y="7087"/>
                </a:cubicBezTo>
                <a:cubicBezTo>
                  <a:pt x="9593" y="7251"/>
                  <a:pt x="9398" y="7331"/>
                  <a:pt x="9168" y="7331"/>
                </a:cubicBezTo>
                <a:lnTo>
                  <a:pt x="6333" y="7331"/>
                </a:lnTo>
                <a:cubicBezTo>
                  <a:pt x="6333" y="7460"/>
                  <a:pt x="6360" y="7593"/>
                  <a:pt x="6416" y="7733"/>
                </a:cubicBezTo>
                <a:cubicBezTo>
                  <a:pt x="6473" y="7873"/>
                  <a:pt x="6526" y="7997"/>
                  <a:pt x="6583" y="8103"/>
                </a:cubicBezTo>
                <a:cubicBezTo>
                  <a:pt x="6639" y="8210"/>
                  <a:pt x="6666" y="8285"/>
                  <a:pt x="6666" y="8330"/>
                </a:cubicBezTo>
                <a:cubicBezTo>
                  <a:pt x="6666" y="8420"/>
                  <a:pt x="6634" y="8498"/>
                  <a:pt x="6568" y="8565"/>
                </a:cubicBezTo>
                <a:cubicBezTo>
                  <a:pt x="6501" y="8631"/>
                  <a:pt x="6423" y="8663"/>
                  <a:pt x="6333" y="8663"/>
                </a:cubicBezTo>
                <a:lnTo>
                  <a:pt x="3668" y="8663"/>
                </a:lnTo>
                <a:cubicBezTo>
                  <a:pt x="3578" y="8663"/>
                  <a:pt x="3499" y="8631"/>
                  <a:pt x="3433" y="8565"/>
                </a:cubicBezTo>
                <a:cubicBezTo>
                  <a:pt x="3366" y="8498"/>
                  <a:pt x="3334" y="8420"/>
                  <a:pt x="3334" y="8330"/>
                </a:cubicBezTo>
                <a:cubicBezTo>
                  <a:pt x="3334" y="8281"/>
                  <a:pt x="3361" y="8205"/>
                  <a:pt x="3418" y="8101"/>
                </a:cubicBezTo>
                <a:cubicBezTo>
                  <a:pt x="3474" y="7997"/>
                  <a:pt x="3528" y="7875"/>
                  <a:pt x="3584" y="7736"/>
                </a:cubicBezTo>
                <a:cubicBezTo>
                  <a:pt x="3640" y="7597"/>
                  <a:pt x="3668" y="7462"/>
                  <a:pt x="3668" y="7330"/>
                </a:cubicBezTo>
                <a:lnTo>
                  <a:pt x="834" y="7330"/>
                </a:lnTo>
                <a:cubicBezTo>
                  <a:pt x="605" y="7330"/>
                  <a:pt x="409" y="7248"/>
                  <a:pt x="245" y="7086"/>
                </a:cubicBezTo>
                <a:cubicBezTo>
                  <a:pt x="81" y="6922"/>
                  <a:pt x="0" y="6727"/>
                  <a:pt x="0" y="6497"/>
                </a:cubicBezTo>
                <a:lnTo>
                  <a:pt x="0" y="832"/>
                </a:lnTo>
                <a:cubicBezTo>
                  <a:pt x="0" y="603"/>
                  <a:pt x="81" y="407"/>
                  <a:pt x="244" y="243"/>
                </a:cubicBezTo>
                <a:cubicBezTo>
                  <a:pt x="408" y="80"/>
                  <a:pt x="602" y="0"/>
                  <a:pt x="833" y="0"/>
                </a:cubicBezTo>
                <a:lnTo>
                  <a:pt x="9165" y="0"/>
                </a:lnTo>
                <a:cubicBezTo>
                  <a:pt x="9394" y="0"/>
                  <a:pt x="9590" y="82"/>
                  <a:pt x="9754" y="243"/>
                </a:cubicBezTo>
                <a:cubicBezTo>
                  <a:pt x="9918" y="407"/>
                  <a:pt x="10000" y="603"/>
                  <a:pt x="10000" y="832"/>
                </a:cubicBezTo>
                <a:close/>
                <a:moveTo>
                  <a:pt x="9333" y="5166"/>
                </a:moveTo>
                <a:lnTo>
                  <a:pt x="9333" y="832"/>
                </a:lnTo>
                <a:cubicBezTo>
                  <a:pt x="9333" y="787"/>
                  <a:pt x="9316" y="748"/>
                  <a:pt x="9284" y="715"/>
                </a:cubicBezTo>
                <a:cubicBezTo>
                  <a:pt x="9251" y="682"/>
                  <a:pt x="9211" y="666"/>
                  <a:pt x="9166" y="666"/>
                </a:cubicBezTo>
                <a:lnTo>
                  <a:pt x="834" y="666"/>
                </a:lnTo>
                <a:cubicBezTo>
                  <a:pt x="789" y="666"/>
                  <a:pt x="750" y="682"/>
                  <a:pt x="716" y="715"/>
                </a:cubicBezTo>
                <a:cubicBezTo>
                  <a:pt x="684" y="747"/>
                  <a:pt x="667" y="787"/>
                  <a:pt x="667" y="832"/>
                </a:cubicBezTo>
                <a:lnTo>
                  <a:pt x="667" y="5165"/>
                </a:lnTo>
                <a:cubicBezTo>
                  <a:pt x="667" y="5210"/>
                  <a:pt x="684" y="5248"/>
                  <a:pt x="716" y="5282"/>
                </a:cubicBezTo>
                <a:cubicBezTo>
                  <a:pt x="749" y="5315"/>
                  <a:pt x="789" y="5331"/>
                  <a:pt x="834" y="5331"/>
                </a:cubicBezTo>
                <a:lnTo>
                  <a:pt x="9166" y="5331"/>
                </a:lnTo>
                <a:cubicBezTo>
                  <a:pt x="9211" y="5331"/>
                  <a:pt x="9250" y="5315"/>
                  <a:pt x="9284" y="5282"/>
                </a:cubicBezTo>
                <a:cubicBezTo>
                  <a:pt x="9316" y="5250"/>
                  <a:pt x="9332" y="5211"/>
                  <a:pt x="9333" y="5166"/>
                </a:cubicBezTo>
                <a:close/>
              </a:path>
            </a:pathLst>
          </a:custGeom>
          <a:solidFill>
            <a:schemeClr val="bg1"/>
          </a:solidFill>
          <a:ln>
            <a:noFill/>
          </a:ln>
        </p:spPr>
      </p:sp>
      <p:sp>
        <p:nvSpPr>
          <p:cNvPr id="25" name="任意多边形: 形状 24">
            <a:extLst>
              <a:ext uri="{FF2B5EF4-FFF2-40B4-BE49-F238E27FC236}">
                <a16:creationId xmlns:a16="http://schemas.microsoft.com/office/drawing/2014/main" id="{25685B55-CA8E-4104-9F1C-D4E10CD750CC}"/>
              </a:ext>
            </a:extLst>
          </p:cNvPr>
          <p:cNvSpPr>
            <a:spLocks noChangeAspect="1"/>
          </p:cNvSpPr>
          <p:nvPr/>
        </p:nvSpPr>
        <p:spPr bwMode="auto">
          <a:xfrm>
            <a:off x="3913870" y="4414520"/>
            <a:ext cx="441462" cy="382444"/>
          </a:xfrm>
          <a:custGeom>
            <a:avLst/>
            <a:gdLst>
              <a:gd name="T0" fmla="*/ 10358 w 11188"/>
              <a:gd name="T1" fmla="*/ 0 h 9692"/>
              <a:gd name="T2" fmla="*/ 830 w 11188"/>
              <a:gd name="T3" fmla="*/ 0 h 9692"/>
              <a:gd name="T4" fmla="*/ 0 w 11188"/>
              <a:gd name="T5" fmla="*/ 830 h 9692"/>
              <a:gd name="T6" fmla="*/ 0 w 11188"/>
              <a:gd name="T7" fmla="*/ 7736 h 9692"/>
              <a:gd name="T8" fmla="*/ 830 w 11188"/>
              <a:gd name="T9" fmla="*/ 8566 h 9692"/>
              <a:gd name="T10" fmla="*/ 3200 w 11188"/>
              <a:gd name="T11" fmla="*/ 8566 h 9692"/>
              <a:gd name="T12" fmla="*/ 3310 w 11188"/>
              <a:gd name="T13" fmla="*/ 8767 h 9692"/>
              <a:gd name="T14" fmla="*/ 2864 w 11188"/>
              <a:gd name="T15" fmla="*/ 9463 h 9692"/>
              <a:gd name="T16" fmla="*/ 3010 w 11188"/>
              <a:gd name="T17" fmla="*/ 9660 h 9692"/>
              <a:gd name="T18" fmla="*/ 6945 w 11188"/>
              <a:gd name="T19" fmla="*/ 8528 h 9692"/>
              <a:gd name="T20" fmla="*/ 6983 w 11188"/>
              <a:gd name="T21" fmla="*/ 8523 h 9692"/>
              <a:gd name="T22" fmla="*/ 10489 w 11188"/>
              <a:gd name="T23" fmla="*/ 8567 h 9692"/>
              <a:gd name="T24" fmla="*/ 11188 w 11188"/>
              <a:gd name="T25" fmla="*/ 7868 h 9692"/>
              <a:gd name="T26" fmla="*/ 11188 w 11188"/>
              <a:gd name="T27" fmla="*/ 830 h 9692"/>
              <a:gd name="T28" fmla="*/ 10358 w 11188"/>
              <a:gd name="T29" fmla="*/ 0 h 9692"/>
              <a:gd name="T30" fmla="*/ 9265 w 11188"/>
              <a:gd name="T31" fmla="*/ 6534 h 9692"/>
              <a:gd name="T32" fmla="*/ 1923 w 11188"/>
              <a:gd name="T33" fmla="*/ 6534 h 9692"/>
              <a:gd name="T34" fmla="*/ 1660 w 11188"/>
              <a:gd name="T35" fmla="*/ 6272 h 9692"/>
              <a:gd name="T36" fmla="*/ 1923 w 11188"/>
              <a:gd name="T37" fmla="*/ 6009 h 9692"/>
              <a:gd name="T38" fmla="*/ 9264 w 11188"/>
              <a:gd name="T39" fmla="*/ 6009 h 9692"/>
              <a:gd name="T40" fmla="*/ 9526 w 11188"/>
              <a:gd name="T41" fmla="*/ 6272 h 9692"/>
              <a:gd name="T42" fmla="*/ 9265 w 11188"/>
              <a:gd name="T43" fmla="*/ 6534 h 9692"/>
              <a:gd name="T44" fmla="*/ 9265 w 11188"/>
              <a:gd name="T45" fmla="*/ 4593 h 9692"/>
              <a:gd name="T46" fmla="*/ 1923 w 11188"/>
              <a:gd name="T47" fmla="*/ 4593 h 9692"/>
              <a:gd name="T48" fmla="*/ 1660 w 11188"/>
              <a:gd name="T49" fmla="*/ 4331 h 9692"/>
              <a:gd name="T50" fmla="*/ 1923 w 11188"/>
              <a:gd name="T51" fmla="*/ 4068 h 9692"/>
              <a:gd name="T52" fmla="*/ 9264 w 11188"/>
              <a:gd name="T53" fmla="*/ 4068 h 9692"/>
              <a:gd name="T54" fmla="*/ 9526 w 11188"/>
              <a:gd name="T55" fmla="*/ 4331 h 9692"/>
              <a:gd name="T56" fmla="*/ 9265 w 11188"/>
              <a:gd name="T57" fmla="*/ 4593 h 9692"/>
              <a:gd name="T58" fmla="*/ 9265 w 11188"/>
              <a:gd name="T59" fmla="*/ 2604 h 9692"/>
              <a:gd name="T60" fmla="*/ 1923 w 11188"/>
              <a:gd name="T61" fmla="*/ 2604 h 9692"/>
              <a:gd name="T62" fmla="*/ 1660 w 11188"/>
              <a:gd name="T63" fmla="*/ 2342 h 9692"/>
              <a:gd name="T64" fmla="*/ 1923 w 11188"/>
              <a:gd name="T65" fmla="*/ 2079 h 9692"/>
              <a:gd name="T66" fmla="*/ 9264 w 11188"/>
              <a:gd name="T67" fmla="*/ 2079 h 9692"/>
              <a:gd name="T68" fmla="*/ 9526 w 11188"/>
              <a:gd name="T69" fmla="*/ 2342 h 9692"/>
              <a:gd name="T70" fmla="*/ 9265 w 11188"/>
              <a:gd name="T71" fmla="*/ 2604 h 9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88" h="9692">
                <a:moveTo>
                  <a:pt x="10358" y="0"/>
                </a:moveTo>
                <a:lnTo>
                  <a:pt x="830" y="0"/>
                </a:lnTo>
                <a:cubicBezTo>
                  <a:pt x="372" y="0"/>
                  <a:pt x="0" y="371"/>
                  <a:pt x="0" y="830"/>
                </a:cubicBezTo>
                <a:lnTo>
                  <a:pt x="0" y="7736"/>
                </a:lnTo>
                <a:cubicBezTo>
                  <a:pt x="0" y="8195"/>
                  <a:pt x="372" y="8566"/>
                  <a:pt x="830" y="8566"/>
                </a:cubicBezTo>
                <a:lnTo>
                  <a:pt x="3200" y="8566"/>
                </a:lnTo>
                <a:cubicBezTo>
                  <a:pt x="3303" y="8566"/>
                  <a:pt x="3365" y="8680"/>
                  <a:pt x="3310" y="8767"/>
                </a:cubicBezTo>
                <a:lnTo>
                  <a:pt x="2864" y="9463"/>
                </a:lnTo>
                <a:cubicBezTo>
                  <a:pt x="2799" y="9565"/>
                  <a:pt x="2894" y="9692"/>
                  <a:pt x="3010" y="9660"/>
                </a:cubicBezTo>
                <a:lnTo>
                  <a:pt x="6945" y="8528"/>
                </a:lnTo>
                <a:cubicBezTo>
                  <a:pt x="6958" y="8525"/>
                  <a:pt x="6970" y="8523"/>
                  <a:pt x="6983" y="8523"/>
                </a:cubicBezTo>
                <a:lnTo>
                  <a:pt x="10489" y="8567"/>
                </a:lnTo>
                <a:cubicBezTo>
                  <a:pt x="10875" y="8567"/>
                  <a:pt x="11188" y="8255"/>
                  <a:pt x="11188" y="7868"/>
                </a:cubicBezTo>
                <a:lnTo>
                  <a:pt x="11188" y="830"/>
                </a:lnTo>
                <a:cubicBezTo>
                  <a:pt x="11188" y="372"/>
                  <a:pt x="10817" y="0"/>
                  <a:pt x="10358" y="0"/>
                </a:cubicBezTo>
                <a:close/>
                <a:moveTo>
                  <a:pt x="9265" y="6534"/>
                </a:moveTo>
                <a:lnTo>
                  <a:pt x="1923" y="6534"/>
                </a:lnTo>
                <a:cubicBezTo>
                  <a:pt x="1778" y="6534"/>
                  <a:pt x="1660" y="6417"/>
                  <a:pt x="1660" y="6272"/>
                </a:cubicBezTo>
                <a:cubicBezTo>
                  <a:pt x="1660" y="6127"/>
                  <a:pt x="1778" y="6009"/>
                  <a:pt x="1923" y="6009"/>
                </a:cubicBezTo>
                <a:lnTo>
                  <a:pt x="9264" y="6009"/>
                </a:lnTo>
                <a:cubicBezTo>
                  <a:pt x="9409" y="6009"/>
                  <a:pt x="9526" y="6127"/>
                  <a:pt x="9526" y="6272"/>
                </a:cubicBezTo>
                <a:cubicBezTo>
                  <a:pt x="9526" y="6417"/>
                  <a:pt x="9410" y="6534"/>
                  <a:pt x="9265" y="6534"/>
                </a:cubicBezTo>
                <a:close/>
                <a:moveTo>
                  <a:pt x="9265" y="4593"/>
                </a:moveTo>
                <a:lnTo>
                  <a:pt x="1923" y="4593"/>
                </a:lnTo>
                <a:cubicBezTo>
                  <a:pt x="1778" y="4593"/>
                  <a:pt x="1660" y="4476"/>
                  <a:pt x="1660" y="4331"/>
                </a:cubicBezTo>
                <a:cubicBezTo>
                  <a:pt x="1660" y="4186"/>
                  <a:pt x="1778" y="4068"/>
                  <a:pt x="1923" y="4068"/>
                </a:cubicBezTo>
                <a:lnTo>
                  <a:pt x="9264" y="4068"/>
                </a:lnTo>
                <a:cubicBezTo>
                  <a:pt x="9409" y="4068"/>
                  <a:pt x="9526" y="4186"/>
                  <a:pt x="9526" y="4331"/>
                </a:cubicBezTo>
                <a:cubicBezTo>
                  <a:pt x="9526" y="4476"/>
                  <a:pt x="9410" y="4593"/>
                  <a:pt x="9265" y="4593"/>
                </a:cubicBezTo>
                <a:close/>
                <a:moveTo>
                  <a:pt x="9265" y="2604"/>
                </a:moveTo>
                <a:lnTo>
                  <a:pt x="1923" y="2604"/>
                </a:lnTo>
                <a:cubicBezTo>
                  <a:pt x="1778" y="2604"/>
                  <a:pt x="1660" y="2487"/>
                  <a:pt x="1660" y="2342"/>
                </a:cubicBezTo>
                <a:cubicBezTo>
                  <a:pt x="1660" y="2197"/>
                  <a:pt x="1778" y="2079"/>
                  <a:pt x="1923" y="2079"/>
                </a:cubicBezTo>
                <a:lnTo>
                  <a:pt x="9264" y="2079"/>
                </a:lnTo>
                <a:cubicBezTo>
                  <a:pt x="9409" y="2079"/>
                  <a:pt x="9526" y="2197"/>
                  <a:pt x="9526" y="2342"/>
                </a:cubicBezTo>
                <a:cubicBezTo>
                  <a:pt x="9526" y="2487"/>
                  <a:pt x="9410" y="2604"/>
                  <a:pt x="9265" y="2604"/>
                </a:cubicBezTo>
                <a:close/>
              </a:path>
            </a:pathLst>
          </a:custGeom>
          <a:solidFill>
            <a:schemeClr val="bg1"/>
          </a:solidFill>
          <a:ln>
            <a:noFill/>
          </a:ln>
        </p:spPr>
      </p:sp>
      <p:sp>
        <p:nvSpPr>
          <p:cNvPr id="26" name="任意多边形: 形状 25">
            <a:extLst>
              <a:ext uri="{FF2B5EF4-FFF2-40B4-BE49-F238E27FC236}">
                <a16:creationId xmlns:a16="http://schemas.microsoft.com/office/drawing/2014/main" id="{FA1D7FD9-1474-4B0F-B374-B40DCBE3A24B}"/>
              </a:ext>
            </a:extLst>
          </p:cNvPr>
          <p:cNvSpPr>
            <a:spLocks noChangeAspect="1"/>
          </p:cNvSpPr>
          <p:nvPr/>
        </p:nvSpPr>
        <p:spPr bwMode="auto">
          <a:xfrm>
            <a:off x="7916264" y="4382899"/>
            <a:ext cx="444832" cy="445686"/>
          </a:xfrm>
          <a:custGeom>
            <a:avLst/>
            <a:gdLst>
              <a:gd name="connsiteX0" fmla="*/ 298649 w 407631"/>
              <a:gd name="connsiteY0" fmla="*/ 296547 h 408414"/>
              <a:gd name="connsiteX1" fmla="*/ 352316 w 407631"/>
              <a:gd name="connsiteY1" fmla="*/ 296547 h 408414"/>
              <a:gd name="connsiteX2" fmla="*/ 352316 w 407631"/>
              <a:gd name="connsiteY2" fmla="*/ 338029 h 408414"/>
              <a:gd name="connsiteX3" fmla="*/ 298649 w 407631"/>
              <a:gd name="connsiteY3" fmla="*/ 338029 h 408414"/>
              <a:gd name="connsiteX4" fmla="*/ 216982 w 407631"/>
              <a:gd name="connsiteY4" fmla="*/ 296547 h 408414"/>
              <a:gd name="connsiteX5" fmla="*/ 270649 w 407631"/>
              <a:gd name="connsiteY5" fmla="*/ 296547 h 408414"/>
              <a:gd name="connsiteX6" fmla="*/ 270649 w 407631"/>
              <a:gd name="connsiteY6" fmla="*/ 338029 h 408414"/>
              <a:gd name="connsiteX7" fmla="*/ 216982 w 407631"/>
              <a:gd name="connsiteY7" fmla="*/ 338029 h 408414"/>
              <a:gd name="connsiteX8" fmla="*/ 135030 w 407631"/>
              <a:gd name="connsiteY8" fmla="*/ 296547 h 408414"/>
              <a:gd name="connsiteX9" fmla="*/ 188649 w 407631"/>
              <a:gd name="connsiteY9" fmla="*/ 296547 h 408414"/>
              <a:gd name="connsiteX10" fmla="*/ 188649 w 407631"/>
              <a:gd name="connsiteY10" fmla="*/ 338029 h 408414"/>
              <a:gd name="connsiteX11" fmla="*/ 135030 w 407631"/>
              <a:gd name="connsiteY11" fmla="*/ 338029 h 408414"/>
              <a:gd name="connsiteX12" fmla="*/ 53029 w 407631"/>
              <a:gd name="connsiteY12" fmla="*/ 296547 h 408414"/>
              <a:gd name="connsiteX13" fmla="*/ 106649 w 407631"/>
              <a:gd name="connsiteY13" fmla="*/ 296547 h 408414"/>
              <a:gd name="connsiteX14" fmla="*/ 106649 w 407631"/>
              <a:gd name="connsiteY14" fmla="*/ 338029 h 408414"/>
              <a:gd name="connsiteX15" fmla="*/ 53029 w 407631"/>
              <a:gd name="connsiteY15" fmla="*/ 338029 h 408414"/>
              <a:gd name="connsiteX16" fmla="*/ 135030 w 407631"/>
              <a:gd name="connsiteY16" fmla="*/ 240158 h 408414"/>
              <a:gd name="connsiteX17" fmla="*/ 188649 w 407631"/>
              <a:gd name="connsiteY17" fmla="*/ 240158 h 408414"/>
              <a:gd name="connsiteX18" fmla="*/ 188649 w 407631"/>
              <a:gd name="connsiteY18" fmla="*/ 281640 h 408414"/>
              <a:gd name="connsiteX19" fmla="*/ 135030 w 407631"/>
              <a:gd name="connsiteY19" fmla="*/ 281640 h 408414"/>
              <a:gd name="connsiteX20" fmla="*/ 53029 w 407631"/>
              <a:gd name="connsiteY20" fmla="*/ 240158 h 408414"/>
              <a:gd name="connsiteX21" fmla="*/ 106649 w 407631"/>
              <a:gd name="connsiteY21" fmla="*/ 240158 h 408414"/>
              <a:gd name="connsiteX22" fmla="*/ 106649 w 407631"/>
              <a:gd name="connsiteY22" fmla="*/ 281640 h 408414"/>
              <a:gd name="connsiteX23" fmla="*/ 53029 w 407631"/>
              <a:gd name="connsiteY23" fmla="*/ 281640 h 408414"/>
              <a:gd name="connsiteX24" fmla="*/ 298649 w 407631"/>
              <a:gd name="connsiteY24" fmla="*/ 239873 h 408414"/>
              <a:gd name="connsiteX25" fmla="*/ 352316 w 407631"/>
              <a:gd name="connsiteY25" fmla="*/ 239873 h 408414"/>
              <a:gd name="connsiteX26" fmla="*/ 352316 w 407631"/>
              <a:gd name="connsiteY26" fmla="*/ 281307 h 408414"/>
              <a:gd name="connsiteX27" fmla="*/ 298649 w 407631"/>
              <a:gd name="connsiteY27" fmla="*/ 281307 h 408414"/>
              <a:gd name="connsiteX28" fmla="*/ 216697 w 407631"/>
              <a:gd name="connsiteY28" fmla="*/ 239873 h 408414"/>
              <a:gd name="connsiteX29" fmla="*/ 270316 w 407631"/>
              <a:gd name="connsiteY29" fmla="*/ 239873 h 408414"/>
              <a:gd name="connsiteX30" fmla="*/ 270316 w 407631"/>
              <a:gd name="connsiteY30" fmla="*/ 281307 h 408414"/>
              <a:gd name="connsiteX31" fmla="*/ 216697 w 407631"/>
              <a:gd name="connsiteY31" fmla="*/ 281307 h 408414"/>
              <a:gd name="connsiteX32" fmla="*/ 216697 w 407631"/>
              <a:gd name="connsiteY32" fmla="*/ 183770 h 408414"/>
              <a:gd name="connsiteX33" fmla="*/ 270316 w 407631"/>
              <a:gd name="connsiteY33" fmla="*/ 183770 h 408414"/>
              <a:gd name="connsiteX34" fmla="*/ 270316 w 407631"/>
              <a:gd name="connsiteY34" fmla="*/ 225252 h 408414"/>
              <a:gd name="connsiteX35" fmla="*/ 216697 w 407631"/>
              <a:gd name="connsiteY35" fmla="*/ 225252 h 408414"/>
              <a:gd name="connsiteX36" fmla="*/ 135030 w 407631"/>
              <a:gd name="connsiteY36" fmla="*/ 183770 h 408414"/>
              <a:gd name="connsiteX37" fmla="*/ 188649 w 407631"/>
              <a:gd name="connsiteY37" fmla="*/ 183770 h 408414"/>
              <a:gd name="connsiteX38" fmla="*/ 188649 w 407631"/>
              <a:gd name="connsiteY38" fmla="*/ 225537 h 408414"/>
              <a:gd name="connsiteX39" fmla="*/ 135030 w 407631"/>
              <a:gd name="connsiteY39" fmla="*/ 225537 h 408414"/>
              <a:gd name="connsiteX40" fmla="*/ 298649 w 407631"/>
              <a:gd name="connsiteY40" fmla="*/ 183484 h 408414"/>
              <a:gd name="connsiteX41" fmla="*/ 352316 w 407631"/>
              <a:gd name="connsiteY41" fmla="*/ 183484 h 408414"/>
              <a:gd name="connsiteX42" fmla="*/ 352316 w 407631"/>
              <a:gd name="connsiteY42" fmla="*/ 224918 h 408414"/>
              <a:gd name="connsiteX43" fmla="*/ 298649 w 407631"/>
              <a:gd name="connsiteY43" fmla="*/ 224918 h 408414"/>
              <a:gd name="connsiteX44" fmla="*/ 25390 w 407631"/>
              <a:gd name="connsiteY44" fmla="*/ 155155 h 408414"/>
              <a:gd name="connsiteX45" fmla="*/ 25390 w 407631"/>
              <a:gd name="connsiteY45" fmla="*/ 350489 h 408414"/>
              <a:gd name="connsiteX46" fmla="*/ 41200 w 407631"/>
              <a:gd name="connsiteY46" fmla="*/ 366965 h 408414"/>
              <a:gd name="connsiteX47" fmla="*/ 365777 w 407631"/>
              <a:gd name="connsiteY47" fmla="*/ 366965 h 408414"/>
              <a:gd name="connsiteX48" fmla="*/ 377682 w 407631"/>
              <a:gd name="connsiteY48" fmla="*/ 360870 h 408414"/>
              <a:gd name="connsiteX49" fmla="*/ 380444 w 407631"/>
              <a:gd name="connsiteY49" fmla="*/ 349251 h 408414"/>
              <a:gd name="connsiteX50" fmla="*/ 380444 w 407631"/>
              <a:gd name="connsiteY50" fmla="*/ 180441 h 408414"/>
              <a:gd name="connsiteX51" fmla="*/ 380444 w 407631"/>
              <a:gd name="connsiteY51" fmla="*/ 155155 h 408414"/>
              <a:gd name="connsiteX52" fmla="*/ 134773 w 407631"/>
              <a:gd name="connsiteY52" fmla="*/ 42392 h 408414"/>
              <a:gd name="connsiteX53" fmla="*/ 271013 w 407631"/>
              <a:gd name="connsiteY53" fmla="*/ 42392 h 408414"/>
              <a:gd name="connsiteX54" fmla="*/ 271013 w 407631"/>
              <a:gd name="connsiteY54" fmla="*/ 65535 h 408414"/>
              <a:gd name="connsiteX55" fmla="*/ 292633 w 407631"/>
              <a:gd name="connsiteY55" fmla="*/ 98773 h 408414"/>
              <a:gd name="connsiteX56" fmla="*/ 339586 w 407631"/>
              <a:gd name="connsiteY56" fmla="*/ 68297 h 408414"/>
              <a:gd name="connsiteX57" fmla="*/ 339586 w 407631"/>
              <a:gd name="connsiteY57" fmla="*/ 42678 h 408414"/>
              <a:gd name="connsiteX58" fmla="*/ 374634 w 407631"/>
              <a:gd name="connsiteY58" fmla="*/ 42678 h 408414"/>
              <a:gd name="connsiteX59" fmla="*/ 407253 w 407631"/>
              <a:gd name="connsiteY59" fmla="*/ 85345 h 408414"/>
              <a:gd name="connsiteX60" fmla="*/ 407539 w 407631"/>
              <a:gd name="connsiteY60" fmla="*/ 164298 h 408414"/>
              <a:gd name="connsiteX61" fmla="*/ 407539 w 407631"/>
              <a:gd name="connsiteY61" fmla="*/ 363918 h 408414"/>
              <a:gd name="connsiteX62" fmla="*/ 364586 w 407631"/>
              <a:gd name="connsiteY62" fmla="*/ 408394 h 408414"/>
              <a:gd name="connsiteX63" fmla="*/ 39390 w 407631"/>
              <a:gd name="connsiteY63" fmla="*/ 408394 h 408414"/>
              <a:gd name="connsiteX64" fmla="*/ 56 w 407631"/>
              <a:gd name="connsiteY64" fmla="*/ 364822 h 408414"/>
              <a:gd name="connsiteX65" fmla="*/ 56 w 407631"/>
              <a:gd name="connsiteY65" fmla="*/ 84107 h 408414"/>
              <a:gd name="connsiteX66" fmla="*/ 30533 w 407631"/>
              <a:gd name="connsiteY66" fmla="*/ 42964 h 408414"/>
              <a:gd name="connsiteX67" fmla="*/ 36057 w 407631"/>
              <a:gd name="connsiteY67" fmla="*/ 42964 h 408414"/>
              <a:gd name="connsiteX68" fmla="*/ 66534 w 407631"/>
              <a:gd name="connsiteY68" fmla="*/ 42964 h 408414"/>
              <a:gd name="connsiteX69" fmla="*/ 66534 w 407631"/>
              <a:gd name="connsiteY69" fmla="*/ 65821 h 408414"/>
              <a:gd name="connsiteX70" fmla="*/ 97011 w 407631"/>
              <a:gd name="connsiteY70" fmla="*/ 101821 h 408414"/>
              <a:gd name="connsiteX71" fmla="*/ 134773 w 407631"/>
              <a:gd name="connsiteY71" fmla="*/ 71345 h 408414"/>
              <a:gd name="connsiteX72" fmla="*/ 134773 w 407631"/>
              <a:gd name="connsiteY72" fmla="*/ 59154 h 408414"/>
              <a:gd name="connsiteX73" fmla="*/ 309417 w 407631"/>
              <a:gd name="connsiteY73" fmla="*/ 513 h 408414"/>
              <a:gd name="connsiteX74" fmla="*/ 319697 w 407631"/>
              <a:gd name="connsiteY74" fmla="*/ 6698 h 408414"/>
              <a:gd name="connsiteX75" fmla="*/ 325173 w 407631"/>
              <a:gd name="connsiteY75" fmla="*/ 21605 h 408414"/>
              <a:gd name="connsiteX76" fmla="*/ 325173 w 407631"/>
              <a:gd name="connsiteY76" fmla="*/ 32273 h 408414"/>
              <a:gd name="connsiteX77" fmla="*/ 325173 w 407631"/>
              <a:gd name="connsiteY77" fmla="*/ 42369 h 408414"/>
              <a:gd name="connsiteX78" fmla="*/ 325173 w 407631"/>
              <a:gd name="connsiteY78" fmla="*/ 62467 h 408414"/>
              <a:gd name="connsiteX79" fmla="*/ 305078 w 407631"/>
              <a:gd name="connsiteY79" fmla="*/ 84089 h 408414"/>
              <a:gd name="connsiteX80" fmla="*/ 284649 w 407631"/>
              <a:gd name="connsiteY80" fmla="*/ 62467 h 408414"/>
              <a:gd name="connsiteX81" fmla="*/ 284649 w 407631"/>
              <a:gd name="connsiteY81" fmla="*/ 21033 h 408414"/>
              <a:gd name="connsiteX82" fmla="*/ 297459 w 407631"/>
              <a:gd name="connsiteY82" fmla="*/ 1507 h 408414"/>
              <a:gd name="connsiteX83" fmla="*/ 309417 w 407631"/>
              <a:gd name="connsiteY83" fmla="*/ 513 h 408414"/>
              <a:gd name="connsiteX84" fmla="*/ 104607 w 407631"/>
              <a:gd name="connsiteY84" fmla="*/ 513 h 408414"/>
              <a:gd name="connsiteX85" fmla="*/ 114887 w 407631"/>
              <a:gd name="connsiteY85" fmla="*/ 6698 h 408414"/>
              <a:gd name="connsiteX86" fmla="*/ 120363 w 407631"/>
              <a:gd name="connsiteY86" fmla="*/ 21605 h 408414"/>
              <a:gd name="connsiteX87" fmla="*/ 120363 w 407631"/>
              <a:gd name="connsiteY87" fmla="*/ 42369 h 408414"/>
              <a:gd name="connsiteX88" fmla="*/ 120363 w 407631"/>
              <a:gd name="connsiteY88" fmla="*/ 62467 h 408414"/>
              <a:gd name="connsiteX89" fmla="*/ 100268 w 407631"/>
              <a:gd name="connsiteY89" fmla="*/ 84089 h 408414"/>
              <a:gd name="connsiteX90" fmla="*/ 79839 w 407631"/>
              <a:gd name="connsiteY90" fmla="*/ 62467 h 408414"/>
              <a:gd name="connsiteX91" fmla="*/ 79839 w 407631"/>
              <a:gd name="connsiteY91" fmla="*/ 21033 h 408414"/>
              <a:gd name="connsiteX92" fmla="*/ 92648 w 407631"/>
              <a:gd name="connsiteY92" fmla="*/ 1507 h 408414"/>
              <a:gd name="connsiteX93" fmla="*/ 104607 w 407631"/>
              <a:gd name="connsiteY93" fmla="*/ 513 h 40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07631" h="408414">
                <a:moveTo>
                  <a:pt x="298649" y="296547"/>
                </a:moveTo>
                <a:lnTo>
                  <a:pt x="352316" y="296547"/>
                </a:lnTo>
                <a:lnTo>
                  <a:pt x="352316" y="338029"/>
                </a:lnTo>
                <a:lnTo>
                  <a:pt x="298649" y="338029"/>
                </a:lnTo>
                <a:close/>
                <a:moveTo>
                  <a:pt x="216982" y="296547"/>
                </a:moveTo>
                <a:lnTo>
                  <a:pt x="270649" y="296547"/>
                </a:lnTo>
                <a:lnTo>
                  <a:pt x="270649" y="338029"/>
                </a:lnTo>
                <a:lnTo>
                  <a:pt x="216982" y="338029"/>
                </a:lnTo>
                <a:close/>
                <a:moveTo>
                  <a:pt x="135030" y="296547"/>
                </a:moveTo>
                <a:lnTo>
                  <a:pt x="188649" y="296547"/>
                </a:lnTo>
                <a:lnTo>
                  <a:pt x="188649" y="338029"/>
                </a:lnTo>
                <a:lnTo>
                  <a:pt x="135030" y="338029"/>
                </a:lnTo>
                <a:close/>
                <a:moveTo>
                  <a:pt x="53029" y="296547"/>
                </a:moveTo>
                <a:lnTo>
                  <a:pt x="106649" y="296547"/>
                </a:lnTo>
                <a:lnTo>
                  <a:pt x="106649" y="338029"/>
                </a:lnTo>
                <a:lnTo>
                  <a:pt x="53029" y="338029"/>
                </a:lnTo>
                <a:close/>
                <a:moveTo>
                  <a:pt x="135030" y="240158"/>
                </a:moveTo>
                <a:lnTo>
                  <a:pt x="188649" y="240158"/>
                </a:lnTo>
                <a:lnTo>
                  <a:pt x="188649" y="281640"/>
                </a:lnTo>
                <a:lnTo>
                  <a:pt x="135030" y="281640"/>
                </a:lnTo>
                <a:close/>
                <a:moveTo>
                  <a:pt x="53029" y="240158"/>
                </a:moveTo>
                <a:lnTo>
                  <a:pt x="106649" y="240158"/>
                </a:lnTo>
                <a:lnTo>
                  <a:pt x="106649" y="281640"/>
                </a:lnTo>
                <a:lnTo>
                  <a:pt x="53029" y="281640"/>
                </a:lnTo>
                <a:close/>
                <a:moveTo>
                  <a:pt x="298649" y="239873"/>
                </a:moveTo>
                <a:lnTo>
                  <a:pt x="352316" y="239873"/>
                </a:lnTo>
                <a:lnTo>
                  <a:pt x="352316" y="281307"/>
                </a:lnTo>
                <a:lnTo>
                  <a:pt x="298649" y="281307"/>
                </a:lnTo>
                <a:close/>
                <a:moveTo>
                  <a:pt x="216697" y="239873"/>
                </a:moveTo>
                <a:lnTo>
                  <a:pt x="270316" y="239873"/>
                </a:lnTo>
                <a:lnTo>
                  <a:pt x="270316" y="281307"/>
                </a:lnTo>
                <a:lnTo>
                  <a:pt x="216697" y="281307"/>
                </a:lnTo>
                <a:close/>
                <a:moveTo>
                  <a:pt x="216697" y="183770"/>
                </a:moveTo>
                <a:lnTo>
                  <a:pt x="270316" y="183770"/>
                </a:lnTo>
                <a:lnTo>
                  <a:pt x="270316" y="225252"/>
                </a:lnTo>
                <a:lnTo>
                  <a:pt x="216697" y="225252"/>
                </a:lnTo>
                <a:close/>
                <a:moveTo>
                  <a:pt x="135030" y="183770"/>
                </a:moveTo>
                <a:lnTo>
                  <a:pt x="188649" y="183770"/>
                </a:lnTo>
                <a:lnTo>
                  <a:pt x="188649" y="225537"/>
                </a:lnTo>
                <a:lnTo>
                  <a:pt x="135030" y="225537"/>
                </a:lnTo>
                <a:close/>
                <a:moveTo>
                  <a:pt x="298649" y="183484"/>
                </a:moveTo>
                <a:lnTo>
                  <a:pt x="352316" y="183484"/>
                </a:lnTo>
                <a:lnTo>
                  <a:pt x="352316" y="224918"/>
                </a:lnTo>
                <a:lnTo>
                  <a:pt x="298649" y="224918"/>
                </a:lnTo>
                <a:close/>
                <a:moveTo>
                  <a:pt x="25390" y="155155"/>
                </a:moveTo>
                <a:lnTo>
                  <a:pt x="25390" y="350489"/>
                </a:lnTo>
                <a:cubicBezTo>
                  <a:pt x="23866" y="359870"/>
                  <a:pt x="31771" y="368061"/>
                  <a:pt x="41200" y="366965"/>
                </a:cubicBezTo>
                <a:lnTo>
                  <a:pt x="365777" y="366965"/>
                </a:lnTo>
                <a:cubicBezTo>
                  <a:pt x="370586" y="367394"/>
                  <a:pt x="375253" y="365013"/>
                  <a:pt x="377682" y="360870"/>
                </a:cubicBezTo>
                <a:cubicBezTo>
                  <a:pt x="379491" y="357251"/>
                  <a:pt x="380396" y="353299"/>
                  <a:pt x="380444" y="349251"/>
                </a:cubicBezTo>
                <a:lnTo>
                  <a:pt x="380444" y="180441"/>
                </a:lnTo>
                <a:lnTo>
                  <a:pt x="380444" y="155155"/>
                </a:lnTo>
                <a:close/>
                <a:moveTo>
                  <a:pt x="134773" y="42392"/>
                </a:moveTo>
                <a:lnTo>
                  <a:pt x="271013" y="42392"/>
                </a:lnTo>
                <a:lnTo>
                  <a:pt x="271013" y="65535"/>
                </a:lnTo>
                <a:cubicBezTo>
                  <a:pt x="270775" y="80011"/>
                  <a:pt x="279347" y="93154"/>
                  <a:pt x="292633" y="98773"/>
                </a:cubicBezTo>
                <a:cubicBezTo>
                  <a:pt x="314585" y="107345"/>
                  <a:pt x="338490" y="91821"/>
                  <a:pt x="339586" y="68297"/>
                </a:cubicBezTo>
                <a:lnTo>
                  <a:pt x="339586" y="42678"/>
                </a:lnTo>
                <a:cubicBezTo>
                  <a:pt x="351253" y="41916"/>
                  <a:pt x="362967" y="41916"/>
                  <a:pt x="374634" y="42678"/>
                </a:cubicBezTo>
                <a:cubicBezTo>
                  <a:pt x="394729" y="46630"/>
                  <a:pt x="408682" y="64916"/>
                  <a:pt x="407253" y="85345"/>
                </a:cubicBezTo>
                <a:cubicBezTo>
                  <a:pt x="407539" y="111869"/>
                  <a:pt x="407253" y="138059"/>
                  <a:pt x="407539" y="164298"/>
                </a:cubicBezTo>
                <a:lnTo>
                  <a:pt x="407539" y="363918"/>
                </a:lnTo>
                <a:cubicBezTo>
                  <a:pt x="409158" y="388489"/>
                  <a:pt x="389253" y="409156"/>
                  <a:pt x="364586" y="408394"/>
                </a:cubicBezTo>
                <a:lnTo>
                  <a:pt x="39390" y="408394"/>
                </a:lnTo>
                <a:cubicBezTo>
                  <a:pt x="16485" y="407251"/>
                  <a:pt x="-1134" y="387727"/>
                  <a:pt x="56" y="364822"/>
                </a:cubicBezTo>
                <a:lnTo>
                  <a:pt x="56" y="84107"/>
                </a:lnTo>
                <a:cubicBezTo>
                  <a:pt x="-372" y="65059"/>
                  <a:pt x="12199" y="48107"/>
                  <a:pt x="30533" y="42964"/>
                </a:cubicBezTo>
                <a:cubicBezTo>
                  <a:pt x="32390" y="42726"/>
                  <a:pt x="34200" y="42726"/>
                  <a:pt x="36057" y="42964"/>
                </a:cubicBezTo>
                <a:lnTo>
                  <a:pt x="66534" y="42964"/>
                </a:lnTo>
                <a:lnTo>
                  <a:pt x="66534" y="65821"/>
                </a:lnTo>
                <a:cubicBezTo>
                  <a:pt x="65867" y="83869"/>
                  <a:pt x="79106" y="99440"/>
                  <a:pt x="97011" y="101821"/>
                </a:cubicBezTo>
                <a:cubicBezTo>
                  <a:pt x="115820" y="103773"/>
                  <a:pt x="132725" y="90154"/>
                  <a:pt x="134773" y="71345"/>
                </a:cubicBezTo>
                <a:cubicBezTo>
                  <a:pt x="135106" y="67249"/>
                  <a:pt x="135106" y="63202"/>
                  <a:pt x="134773" y="59154"/>
                </a:cubicBezTo>
                <a:close/>
                <a:moveTo>
                  <a:pt x="309417" y="513"/>
                </a:moveTo>
                <a:cubicBezTo>
                  <a:pt x="313316" y="1424"/>
                  <a:pt x="316935" y="3531"/>
                  <a:pt x="319697" y="6698"/>
                </a:cubicBezTo>
                <a:cubicBezTo>
                  <a:pt x="323364" y="10794"/>
                  <a:pt x="325316" y="16128"/>
                  <a:pt x="325173" y="21605"/>
                </a:cubicBezTo>
                <a:lnTo>
                  <a:pt x="325173" y="32273"/>
                </a:lnTo>
                <a:lnTo>
                  <a:pt x="325173" y="42369"/>
                </a:lnTo>
                <a:lnTo>
                  <a:pt x="325173" y="62467"/>
                </a:lnTo>
                <a:cubicBezTo>
                  <a:pt x="325697" y="74040"/>
                  <a:pt x="316649" y="83756"/>
                  <a:pt x="305078" y="84089"/>
                </a:cubicBezTo>
                <a:cubicBezTo>
                  <a:pt x="293459" y="83756"/>
                  <a:pt x="284316" y="74088"/>
                  <a:pt x="284649" y="62467"/>
                </a:cubicBezTo>
                <a:lnTo>
                  <a:pt x="284649" y="21033"/>
                </a:lnTo>
                <a:cubicBezTo>
                  <a:pt x="284411" y="12460"/>
                  <a:pt x="289506" y="4697"/>
                  <a:pt x="297459" y="1507"/>
                </a:cubicBezTo>
                <a:cubicBezTo>
                  <a:pt x="301340" y="-112"/>
                  <a:pt x="305518" y="-398"/>
                  <a:pt x="309417" y="513"/>
                </a:cubicBezTo>
                <a:close/>
                <a:moveTo>
                  <a:pt x="104607" y="513"/>
                </a:moveTo>
                <a:cubicBezTo>
                  <a:pt x="108506" y="1424"/>
                  <a:pt x="112125" y="3531"/>
                  <a:pt x="114887" y="6698"/>
                </a:cubicBezTo>
                <a:cubicBezTo>
                  <a:pt x="118553" y="10794"/>
                  <a:pt x="120506" y="16128"/>
                  <a:pt x="120363" y="21605"/>
                </a:cubicBezTo>
                <a:lnTo>
                  <a:pt x="120363" y="42369"/>
                </a:lnTo>
                <a:lnTo>
                  <a:pt x="120363" y="62467"/>
                </a:lnTo>
                <a:cubicBezTo>
                  <a:pt x="120887" y="74040"/>
                  <a:pt x="111839" y="83756"/>
                  <a:pt x="100268" y="84089"/>
                </a:cubicBezTo>
                <a:cubicBezTo>
                  <a:pt x="88648" y="83756"/>
                  <a:pt x="79506" y="74088"/>
                  <a:pt x="79839" y="62467"/>
                </a:cubicBezTo>
                <a:lnTo>
                  <a:pt x="79839" y="21033"/>
                </a:lnTo>
                <a:cubicBezTo>
                  <a:pt x="79601" y="12460"/>
                  <a:pt x="84744" y="4697"/>
                  <a:pt x="92648" y="1507"/>
                </a:cubicBezTo>
                <a:cubicBezTo>
                  <a:pt x="96529" y="-112"/>
                  <a:pt x="100708" y="-398"/>
                  <a:pt x="104607" y="513"/>
                </a:cubicBezTo>
                <a:close/>
              </a:path>
            </a:pathLst>
          </a:custGeom>
          <a:solidFill>
            <a:schemeClr val="bg1"/>
          </a:solidFill>
          <a:ln>
            <a:noFill/>
          </a:ln>
        </p:spPr>
      </p:sp>
      <p:grpSp>
        <p:nvGrpSpPr>
          <p:cNvPr id="2" name="组合 1">
            <a:extLst>
              <a:ext uri="{FF2B5EF4-FFF2-40B4-BE49-F238E27FC236}">
                <a16:creationId xmlns:a16="http://schemas.microsoft.com/office/drawing/2014/main" id="{93C83909-DD21-42E9-90C6-86E73F01B138}"/>
              </a:ext>
            </a:extLst>
          </p:cNvPr>
          <p:cNvGrpSpPr/>
          <p:nvPr/>
        </p:nvGrpSpPr>
        <p:grpSpPr>
          <a:xfrm>
            <a:off x="645733" y="1551218"/>
            <a:ext cx="2736885" cy="1349989"/>
            <a:chOff x="747106" y="1699649"/>
            <a:chExt cx="2736885" cy="1349989"/>
          </a:xfrm>
        </p:grpSpPr>
        <p:sp>
          <p:nvSpPr>
            <p:cNvPr id="27" name="文本框 26">
              <a:extLst>
                <a:ext uri="{FF2B5EF4-FFF2-40B4-BE49-F238E27FC236}">
                  <a16:creationId xmlns:a16="http://schemas.microsoft.com/office/drawing/2014/main" id="{1D4BEAB2-4D8D-4813-9494-FE50FA287616}"/>
                </a:ext>
              </a:extLst>
            </p:cNvPr>
            <p:cNvSpPr txBox="1"/>
            <p:nvPr/>
          </p:nvSpPr>
          <p:spPr>
            <a:xfrm>
              <a:off x="747106" y="2165165"/>
              <a:ext cx="2736885" cy="884473"/>
            </a:xfrm>
            <a:prstGeom prst="rect">
              <a:avLst/>
            </a:prstGeom>
            <a:noFill/>
          </p:spPr>
          <p:txBody>
            <a:bodyPr wrap="square" rtlCol="0">
              <a:spAutoFit/>
            </a:bodyPr>
            <a:lstStyle/>
            <a:p>
              <a:pPr algn="r">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云南大学旅游文化学院简称“云大旅院”</a:t>
              </a:r>
            </a:p>
          </p:txBody>
        </p:sp>
        <p:cxnSp>
          <p:nvCxnSpPr>
            <p:cNvPr id="30" name="直接连接符 29">
              <a:extLst>
                <a:ext uri="{FF2B5EF4-FFF2-40B4-BE49-F238E27FC236}">
                  <a16:creationId xmlns:a16="http://schemas.microsoft.com/office/drawing/2014/main" id="{96FCDCEE-958A-444E-B6B5-53B78379E70F}"/>
                </a:ext>
              </a:extLst>
            </p:cNvPr>
            <p:cNvCxnSpPr/>
            <p:nvPr/>
          </p:nvCxnSpPr>
          <p:spPr>
            <a:xfrm>
              <a:off x="2023872" y="2195946"/>
              <a:ext cx="134721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id="{F1F2FD26-B1AF-49DC-8F2B-F90D72D9D060}"/>
                </a:ext>
              </a:extLst>
            </p:cNvPr>
            <p:cNvSpPr txBox="1"/>
            <p:nvPr/>
          </p:nvSpPr>
          <p:spPr>
            <a:xfrm>
              <a:off x="1431603" y="1699649"/>
              <a:ext cx="2052388" cy="461665"/>
            </a:xfrm>
            <a:prstGeom prst="rect">
              <a:avLst/>
            </a:prstGeom>
            <a:noFill/>
          </p:spPr>
          <p:txBody>
            <a:bodyPr wrap="square" rtlCol="0">
              <a:spAutoFit/>
            </a:bodyPr>
            <a:lstStyle/>
            <a:p>
              <a:pPr algn="r"/>
              <a:r>
                <a:rPr lang="zh-CN" altLang="en-US" sz="24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输入标题内容</a:t>
              </a:r>
            </a:p>
          </p:txBody>
        </p:sp>
      </p:grpSp>
      <p:grpSp>
        <p:nvGrpSpPr>
          <p:cNvPr id="3" name="组合 2">
            <a:extLst>
              <a:ext uri="{FF2B5EF4-FFF2-40B4-BE49-F238E27FC236}">
                <a16:creationId xmlns:a16="http://schemas.microsoft.com/office/drawing/2014/main" id="{1CED8BDE-3CA7-4FAA-BD64-3B6FA33AB79D}"/>
              </a:ext>
            </a:extLst>
          </p:cNvPr>
          <p:cNvGrpSpPr/>
          <p:nvPr/>
        </p:nvGrpSpPr>
        <p:grpSpPr>
          <a:xfrm>
            <a:off x="8809382" y="1551218"/>
            <a:ext cx="2736885" cy="1349989"/>
            <a:chOff x="8724900" y="1551218"/>
            <a:chExt cx="2736885" cy="1349989"/>
          </a:xfrm>
        </p:grpSpPr>
        <p:sp>
          <p:nvSpPr>
            <p:cNvPr id="46" name="文本框 45">
              <a:extLst>
                <a:ext uri="{FF2B5EF4-FFF2-40B4-BE49-F238E27FC236}">
                  <a16:creationId xmlns:a16="http://schemas.microsoft.com/office/drawing/2014/main" id="{DA05ECEE-8B17-45F3-BE04-8F751FCDE02C}"/>
                </a:ext>
              </a:extLst>
            </p:cNvPr>
            <p:cNvSpPr txBox="1"/>
            <p:nvPr/>
          </p:nvSpPr>
          <p:spPr>
            <a:xfrm>
              <a:off x="8724900" y="2016734"/>
              <a:ext cx="2736885" cy="884473"/>
            </a:xfrm>
            <a:prstGeom prst="rect">
              <a:avLst/>
            </a:prstGeom>
            <a:noFill/>
          </p:spPr>
          <p:txBody>
            <a:bodyPr wrap="square" rtlCol="0">
              <a:spAutoFit/>
            </a:bodyPr>
            <a:lstStyle/>
            <a:p>
              <a:pPr>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云南大学旅游文化学院简称“云大旅院”</a:t>
              </a:r>
            </a:p>
          </p:txBody>
        </p:sp>
        <p:cxnSp>
          <p:nvCxnSpPr>
            <p:cNvPr id="47" name="直接连接符 46">
              <a:extLst>
                <a:ext uri="{FF2B5EF4-FFF2-40B4-BE49-F238E27FC236}">
                  <a16:creationId xmlns:a16="http://schemas.microsoft.com/office/drawing/2014/main" id="{12DCC507-98D9-437C-8E1E-ADC4EA95A3F8}"/>
                </a:ext>
              </a:extLst>
            </p:cNvPr>
            <p:cNvCxnSpPr/>
            <p:nvPr/>
          </p:nvCxnSpPr>
          <p:spPr>
            <a:xfrm>
              <a:off x="8823106" y="2047515"/>
              <a:ext cx="134721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文本框 47">
              <a:extLst>
                <a:ext uri="{FF2B5EF4-FFF2-40B4-BE49-F238E27FC236}">
                  <a16:creationId xmlns:a16="http://schemas.microsoft.com/office/drawing/2014/main" id="{DD18B202-EA5A-48C6-9C6E-C1B7BA58F438}"/>
                </a:ext>
              </a:extLst>
            </p:cNvPr>
            <p:cNvSpPr txBox="1"/>
            <p:nvPr/>
          </p:nvSpPr>
          <p:spPr>
            <a:xfrm>
              <a:off x="8724900" y="1551218"/>
              <a:ext cx="2052388" cy="461665"/>
            </a:xfrm>
            <a:prstGeom prst="rect">
              <a:avLst/>
            </a:prstGeom>
            <a:noFill/>
          </p:spPr>
          <p:txBody>
            <a:bodyPr wrap="square" rtlCol="0">
              <a:spAutoFit/>
            </a:bodyPr>
            <a:lstStyle/>
            <a:p>
              <a:r>
                <a:rPr lang="zh-CN" altLang="en-US" sz="24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输入标题内容</a:t>
              </a:r>
            </a:p>
          </p:txBody>
        </p:sp>
      </p:grpSp>
      <p:grpSp>
        <p:nvGrpSpPr>
          <p:cNvPr id="49" name="组合 48">
            <a:extLst>
              <a:ext uri="{FF2B5EF4-FFF2-40B4-BE49-F238E27FC236}">
                <a16:creationId xmlns:a16="http://schemas.microsoft.com/office/drawing/2014/main" id="{6C64E42D-A641-4898-B028-DC20A5A996D9}"/>
              </a:ext>
            </a:extLst>
          </p:cNvPr>
          <p:cNvGrpSpPr/>
          <p:nvPr/>
        </p:nvGrpSpPr>
        <p:grpSpPr>
          <a:xfrm>
            <a:off x="645733" y="4132060"/>
            <a:ext cx="2736885" cy="1349989"/>
            <a:chOff x="747106" y="1699649"/>
            <a:chExt cx="2736885" cy="1349989"/>
          </a:xfrm>
        </p:grpSpPr>
        <p:sp>
          <p:nvSpPr>
            <p:cNvPr id="50" name="文本框 49">
              <a:extLst>
                <a:ext uri="{FF2B5EF4-FFF2-40B4-BE49-F238E27FC236}">
                  <a16:creationId xmlns:a16="http://schemas.microsoft.com/office/drawing/2014/main" id="{9F129E67-DC3D-4EDF-8A4A-758A0592214A}"/>
                </a:ext>
              </a:extLst>
            </p:cNvPr>
            <p:cNvSpPr txBox="1"/>
            <p:nvPr/>
          </p:nvSpPr>
          <p:spPr>
            <a:xfrm>
              <a:off x="747106" y="2165165"/>
              <a:ext cx="2736885" cy="884473"/>
            </a:xfrm>
            <a:prstGeom prst="rect">
              <a:avLst/>
            </a:prstGeom>
            <a:noFill/>
          </p:spPr>
          <p:txBody>
            <a:bodyPr wrap="square" rtlCol="0">
              <a:spAutoFit/>
            </a:bodyPr>
            <a:lstStyle/>
            <a:p>
              <a:pPr algn="r">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云南大学旅游文化学院简称“云大旅院”</a:t>
              </a:r>
            </a:p>
          </p:txBody>
        </p:sp>
        <p:cxnSp>
          <p:nvCxnSpPr>
            <p:cNvPr id="51" name="直接连接符 50">
              <a:extLst>
                <a:ext uri="{FF2B5EF4-FFF2-40B4-BE49-F238E27FC236}">
                  <a16:creationId xmlns:a16="http://schemas.microsoft.com/office/drawing/2014/main" id="{DF1988BE-4D81-42DA-A813-8545C79A0068}"/>
                </a:ext>
              </a:extLst>
            </p:cNvPr>
            <p:cNvCxnSpPr/>
            <p:nvPr/>
          </p:nvCxnSpPr>
          <p:spPr>
            <a:xfrm>
              <a:off x="2023872" y="2195946"/>
              <a:ext cx="134721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2" name="文本框 51">
              <a:extLst>
                <a:ext uri="{FF2B5EF4-FFF2-40B4-BE49-F238E27FC236}">
                  <a16:creationId xmlns:a16="http://schemas.microsoft.com/office/drawing/2014/main" id="{BA219FA0-D7D4-4D4E-8B6D-0C18F4D2EE73}"/>
                </a:ext>
              </a:extLst>
            </p:cNvPr>
            <p:cNvSpPr txBox="1"/>
            <p:nvPr/>
          </p:nvSpPr>
          <p:spPr>
            <a:xfrm>
              <a:off x="1431603" y="1699649"/>
              <a:ext cx="2052388" cy="461665"/>
            </a:xfrm>
            <a:prstGeom prst="rect">
              <a:avLst/>
            </a:prstGeom>
            <a:noFill/>
          </p:spPr>
          <p:txBody>
            <a:bodyPr wrap="square" rtlCol="0">
              <a:spAutoFit/>
            </a:bodyPr>
            <a:lstStyle/>
            <a:p>
              <a:pPr algn="r"/>
              <a:r>
                <a:rPr lang="zh-CN" altLang="en-US" sz="24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输入标题内容</a:t>
              </a:r>
            </a:p>
          </p:txBody>
        </p:sp>
      </p:grpSp>
      <p:grpSp>
        <p:nvGrpSpPr>
          <p:cNvPr id="53" name="组合 52">
            <a:extLst>
              <a:ext uri="{FF2B5EF4-FFF2-40B4-BE49-F238E27FC236}">
                <a16:creationId xmlns:a16="http://schemas.microsoft.com/office/drawing/2014/main" id="{4D1B8692-6213-4AB7-BB21-CAE31F0E8E10}"/>
              </a:ext>
            </a:extLst>
          </p:cNvPr>
          <p:cNvGrpSpPr/>
          <p:nvPr/>
        </p:nvGrpSpPr>
        <p:grpSpPr>
          <a:xfrm>
            <a:off x="8809382" y="4132060"/>
            <a:ext cx="2736885" cy="1349989"/>
            <a:chOff x="8724900" y="1551218"/>
            <a:chExt cx="2736885" cy="1349989"/>
          </a:xfrm>
        </p:grpSpPr>
        <p:sp>
          <p:nvSpPr>
            <p:cNvPr id="54" name="文本框 53">
              <a:extLst>
                <a:ext uri="{FF2B5EF4-FFF2-40B4-BE49-F238E27FC236}">
                  <a16:creationId xmlns:a16="http://schemas.microsoft.com/office/drawing/2014/main" id="{867BB91B-9551-40A6-A0F5-6AC5A37D6FCC}"/>
                </a:ext>
              </a:extLst>
            </p:cNvPr>
            <p:cNvSpPr txBox="1"/>
            <p:nvPr/>
          </p:nvSpPr>
          <p:spPr>
            <a:xfrm>
              <a:off x="8724900" y="2016734"/>
              <a:ext cx="2736885" cy="884473"/>
            </a:xfrm>
            <a:prstGeom prst="rect">
              <a:avLst/>
            </a:prstGeom>
            <a:noFill/>
          </p:spPr>
          <p:txBody>
            <a:bodyPr wrap="square" rtlCol="0">
              <a:spAutoFit/>
            </a:bodyPr>
            <a:lstStyle/>
            <a:p>
              <a:pPr>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云南大学旅游文化学院简称“云大旅院”</a:t>
              </a:r>
            </a:p>
          </p:txBody>
        </p:sp>
        <p:cxnSp>
          <p:nvCxnSpPr>
            <p:cNvPr id="55" name="直接连接符 54">
              <a:extLst>
                <a:ext uri="{FF2B5EF4-FFF2-40B4-BE49-F238E27FC236}">
                  <a16:creationId xmlns:a16="http://schemas.microsoft.com/office/drawing/2014/main" id="{DD0C9B54-F2E7-4FD0-B426-98F34F9D3F5A}"/>
                </a:ext>
              </a:extLst>
            </p:cNvPr>
            <p:cNvCxnSpPr/>
            <p:nvPr/>
          </p:nvCxnSpPr>
          <p:spPr>
            <a:xfrm>
              <a:off x="8823106" y="2047515"/>
              <a:ext cx="134721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6" name="文本框 55">
              <a:extLst>
                <a:ext uri="{FF2B5EF4-FFF2-40B4-BE49-F238E27FC236}">
                  <a16:creationId xmlns:a16="http://schemas.microsoft.com/office/drawing/2014/main" id="{26C2C76E-A71C-451C-A8A7-21108A834FA6}"/>
                </a:ext>
              </a:extLst>
            </p:cNvPr>
            <p:cNvSpPr txBox="1"/>
            <p:nvPr/>
          </p:nvSpPr>
          <p:spPr>
            <a:xfrm>
              <a:off x="8724900" y="1551218"/>
              <a:ext cx="2052388" cy="461665"/>
            </a:xfrm>
            <a:prstGeom prst="rect">
              <a:avLst/>
            </a:prstGeom>
            <a:noFill/>
          </p:spPr>
          <p:txBody>
            <a:bodyPr wrap="square" rtlCol="0">
              <a:spAutoFit/>
            </a:bodyPr>
            <a:lstStyle/>
            <a:p>
              <a:r>
                <a:rPr lang="zh-CN" altLang="en-US" sz="24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输入标题内容</a:t>
              </a:r>
            </a:p>
          </p:txBody>
        </p:sp>
      </p:grpSp>
    </p:spTree>
    <p:extLst>
      <p:ext uri="{BB962C8B-B14F-4D97-AF65-F5344CB8AC3E}">
        <p14:creationId xmlns:p14="http://schemas.microsoft.com/office/powerpoint/2010/main" val="16612573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ADAECF71-651E-4724-93C1-9CDD849EDF1A}"/>
              </a:ext>
            </a:extLst>
          </p:cNvPr>
          <p:cNvPicPr>
            <a:picLocks noChangeAspect="1"/>
          </p:cNvPicPr>
          <p:nvPr/>
        </p:nvPicPr>
        <p:blipFill rotWithShape="1">
          <a:blip r:embed="rId3">
            <a:extLst>
              <a:ext uri="{28A0092B-C50C-407E-A947-70E740481C1C}">
                <a14:useLocalDpi xmlns:a14="http://schemas.microsoft.com/office/drawing/2010/main" val="0"/>
              </a:ext>
            </a:extLst>
          </a:blip>
          <a:srcRect t="23303" r="866" b="51581"/>
          <a:stretch/>
        </p:blipFill>
        <p:spPr>
          <a:xfrm flipH="1">
            <a:off x="0" y="1384806"/>
            <a:ext cx="12192000" cy="2042966"/>
          </a:xfrm>
          <a:prstGeom prst="rect">
            <a:avLst/>
          </a:prstGeom>
        </p:spPr>
      </p:pic>
      <p:sp>
        <p:nvSpPr>
          <p:cNvPr id="2" name="矩形 1">
            <a:extLst>
              <a:ext uri="{FF2B5EF4-FFF2-40B4-BE49-F238E27FC236}">
                <a16:creationId xmlns:a16="http://schemas.microsoft.com/office/drawing/2014/main" id="{D1F47DD8-084E-4C3B-AC1A-032D18F8BE1E}"/>
              </a:ext>
            </a:extLst>
          </p:cNvPr>
          <p:cNvSpPr/>
          <p:nvPr/>
        </p:nvSpPr>
        <p:spPr>
          <a:xfrm>
            <a:off x="0" y="1386037"/>
            <a:ext cx="12192000" cy="2042963"/>
          </a:xfrm>
          <a:prstGeom prst="rect">
            <a:avLst/>
          </a:prstGeom>
          <a:gradFill>
            <a:gsLst>
              <a:gs pos="100000">
                <a:srgbClr val="1480D1"/>
              </a:gs>
              <a:gs pos="0">
                <a:schemeClr val="accent5">
                  <a:lumMod val="75000"/>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FCCDB608-BCC8-443D-9912-0CAD6C66012C}"/>
              </a:ext>
            </a:extLst>
          </p:cNvPr>
          <p:cNvSpPr txBox="1"/>
          <p:nvPr/>
        </p:nvSpPr>
        <p:spPr>
          <a:xfrm>
            <a:off x="874713" y="1864358"/>
            <a:ext cx="3190240" cy="400110"/>
          </a:xfrm>
          <a:prstGeom prst="rect">
            <a:avLst/>
          </a:prstGeom>
          <a:noFill/>
        </p:spPr>
        <p:txBody>
          <a:bodyPr wrap="square" rtlCol="0">
            <a:spAutoFit/>
          </a:bodyPr>
          <a:lstStyle/>
          <a:p>
            <a:r>
              <a:rPr lang="zh-CN" altLang="en-US" sz="2000"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输入此段内容的标题</a:t>
            </a:r>
          </a:p>
        </p:txBody>
      </p:sp>
      <p:sp>
        <p:nvSpPr>
          <p:cNvPr id="11" name="文本框 10">
            <a:extLst>
              <a:ext uri="{FF2B5EF4-FFF2-40B4-BE49-F238E27FC236}">
                <a16:creationId xmlns:a16="http://schemas.microsoft.com/office/drawing/2014/main" id="{0A1F5560-CD50-4F87-9066-A7EF1EC3D196}"/>
              </a:ext>
            </a:extLst>
          </p:cNvPr>
          <p:cNvSpPr txBox="1"/>
          <p:nvPr/>
        </p:nvSpPr>
        <p:spPr>
          <a:xfrm>
            <a:off x="874713" y="2280928"/>
            <a:ext cx="7497127" cy="427105"/>
          </a:xfrm>
          <a:prstGeom prst="rect">
            <a:avLst/>
          </a:prstGeom>
          <a:noFill/>
        </p:spPr>
        <p:txBody>
          <a:bodyPr wrap="square" rtlCol="0">
            <a:spAutoFit/>
          </a:bodyPr>
          <a:lstStyle/>
          <a:p>
            <a:pPr algn="just">
              <a:lnSpc>
                <a:spcPct val="150000"/>
              </a:lnSpc>
            </a:pPr>
            <a:r>
              <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此段可以输入标题英文作为装饰，或者副标题作为引导，也可以做一个简短的阐述</a:t>
            </a:r>
          </a:p>
        </p:txBody>
      </p:sp>
      <p:sp>
        <p:nvSpPr>
          <p:cNvPr id="16" name="文本框 15">
            <a:extLst>
              <a:ext uri="{FF2B5EF4-FFF2-40B4-BE49-F238E27FC236}">
                <a16:creationId xmlns:a16="http://schemas.microsoft.com/office/drawing/2014/main" id="{C0503CF3-695A-405F-B723-4DA5F58C956C}"/>
              </a:ext>
            </a:extLst>
          </p:cNvPr>
          <p:cNvSpPr txBox="1"/>
          <p:nvPr/>
        </p:nvSpPr>
        <p:spPr>
          <a:xfrm>
            <a:off x="1460228" y="405933"/>
            <a:ext cx="3398248" cy="646331"/>
          </a:xfrm>
          <a:prstGeom prst="rect">
            <a:avLst/>
          </a:prstGeom>
          <a:noFill/>
        </p:spPr>
        <p:txBody>
          <a:bodyPr wrap="square" rtlCol="0">
            <a:spAutoFit/>
          </a:bodyPr>
          <a:lstStyle/>
          <a:p>
            <a:r>
              <a: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四段文字内容页</a:t>
            </a:r>
          </a:p>
        </p:txBody>
      </p:sp>
      <p:sp>
        <p:nvSpPr>
          <p:cNvPr id="13" name="文本框 12">
            <a:extLst>
              <a:ext uri="{FF2B5EF4-FFF2-40B4-BE49-F238E27FC236}">
                <a16:creationId xmlns:a16="http://schemas.microsoft.com/office/drawing/2014/main" id="{5EF393AC-8634-4D89-87C2-2DFF892833D7}"/>
              </a:ext>
            </a:extLst>
          </p:cNvPr>
          <p:cNvSpPr txBox="1"/>
          <p:nvPr/>
        </p:nvSpPr>
        <p:spPr>
          <a:xfrm>
            <a:off x="1041358" y="3588753"/>
            <a:ext cx="2177984" cy="461665"/>
          </a:xfrm>
          <a:prstGeom prst="rect">
            <a:avLst/>
          </a:prstGeom>
          <a:noFill/>
        </p:spPr>
        <p:txBody>
          <a:bodyPr wrap="square" rtlCol="0">
            <a:spAutoFit/>
          </a:bodyPr>
          <a:lstStyle/>
          <a:p>
            <a:pPr algn="ctr"/>
            <a:r>
              <a:rPr lang="zh-CN" altLang="en-US" sz="24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输入标题内容</a:t>
            </a:r>
          </a:p>
        </p:txBody>
      </p:sp>
      <p:sp>
        <p:nvSpPr>
          <p:cNvPr id="22" name="文本框 21">
            <a:extLst>
              <a:ext uri="{FF2B5EF4-FFF2-40B4-BE49-F238E27FC236}">
                <a16:creationId xmlns:a16="http://schemas.microsoft.com/office/drawing/2014/main" id="{625BA412-FBA0-4AAA-9CC8-7EC18B691C40}"/>
              </a:ext>
            </a:extLst>
          </p:cNvPr>
          <p:cNvSpPr txBox="1"/>
          <p:nvPr/>
        </p:nvSpPr>
        <p:spPr>
          <a:xfrm>
            <a:off x="988811" y="4189818"/>
            <a:ext cx="2283078" cy="1507720"/>
          </a:xfrm>
          <a:prstGeom prst="rect">
            <a:avLst/>
          </a:prstGeom>
          <a:noFill/>
        </p:spPr>
        <p:txBody>
          <a:bodyPr wrap="square" rtlCol="0">
            <a:spAutoFit/>
          </a:bodyPr>
          <a:lstStyle/>
          <a:p>
            <a:pPr algn="just">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学院校园环境优美，古朴典雅，具有纳西族和白族风格的校园建筑别具一格。</a:t>
            </a:r>
          </a:p>
        </p:txBody>
      </p:sp>
      <p:sp>
        <p:nvSpPr>
          <p:cNvPr id="23" name="文本框 22">
            <a:extLst>
              <a:ext uri="{FF2B5EF4-FFF2-40B4-BE49-F238E27FC236}">
                <a16:creationId xmlns:a16="http://schemas.microsoft.com/office/drawing/2014/main" id="{390BE382-C646-46BD-AA9D-F5B6DFF1234A}"/>
              </a:ext>
            </a:extLst>
          </p:cNvPr>
          <p:cNvSpPr txBox="1"/>
          <p:nvPr/>
        </p:nvSpPr>
        <p:spPr>
          <a:xfrm>
            <a:off x="3688812" y="3588753"/>
            <a:ext cx="2177984" cy="461665"/>
          </a:xfrm>
          <a:prstGeom prst="rect">
            <a:avLst/>
          </a:prstGeom>
          <a:noFill/>
        </p:spPr>
        <p:txBody>
          <a:bodyPr wrap="square" rtlCol="0">
            <a:spAutoFit/>
          </a:bodyPr>
          <a:lstStyle>
            <a:defPPr>
              <a:defRPr lang="zh-CN"/>
            </a:defPPr>
            <a:lvl1pPr algn="ctr">
              <a:defRPr sz="240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defRPr>
            </a:lvl1pPr>
          </a:lstStyle>
          <a:p>
            <a:r>
              <a:rPr lang="zh-CN" altLang="en-US" dirty="0"/>
              <a:t>输入标题内容</a:t>
            </a:r>
          </a:p>
        </p:txBody>
      </p:sp>
      <p:sp>
        <p:nvSpPr>
          <p:cNvPr id="24" name="文本框 23">
            <a:extLst>
              <a:ext uri="{FF2B5EF4-FFF2-40B4-BE49-F238E27FC236}">
                <a16:creationId xmlns:a16="http://schemas.microsoft.com/office/drawing/2014/main" id="{FC43952D-8D4C-4221-B44B-5FF46752085E}"/>
              </a:ext>
            </a:extLst>
          </p:cNvPr>
          <p:cNvSpPr txBox="1"/>
          <p:nvPr/>
        </p:nvSpPr>
        <p:spPr>
          <a:xfrm>
            <a:off x="3636265" y="4189818"/>
            <a:ext cx="2283078" cy="1507720"/>
          </a:xfrm>
          <a:prstGeom prst="rect">
            <a:avLst/>
          </a:prstGeom>
          <a:noFill/>
        </p:spPr>
        <p:txBody>
          <a:bodyPr wrap="square" rtlCol="0">
            <a:spAutoFit/>
          </a:bodyPr>
          <a:lstStyle/>
          <a:p>
            <a:pPr algn="just">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学院校园环境优美，古朴典雅，具有纳西族和白族风格的校园建筑别具一格。</a:t>
            </a:r>
          </a:p>
        </p:txBody>
      </p:sp>
      <p:sp>
        <p:nvSpPr>
          <p:cNvPr id="27" name="文本框 26">
            <a:extLst>
              <a:ext uri="{FF2B5EF4-FFF2-40B4-BE49-F238E27FC236}">
                <a16:creationId xmlns:a16="http://schemas.microsoft.com/office/drawing/2014/main" id="{6B732041-6423-41B0-A0A6-F8EA47D19A11}"/>
              </a:ext>
            </a:extLst>
          </p:cNvPr>
          <p:cNvSpPr txBox="1"/>
          <p:nvPr/>
        </p:nvSpPr>
        <p:spPr>
          <a:xfrm>
            <a:off x="6336266" y="3588753"/>
            <a:ext cx="2177984" cy="461665"/>
          </a:xfrm>
          <a:prstGeom prst="rect">
            <a:avLst/>
          </a:prstGeom>
          <a:noFill/>
        </p:spPr>
        <p:txBody>
          <a:bodyPr wrap="square" rtlCol="0">
            <a:spAutoFit/>
          </a:bodyPr>
          <a:lstStyle>
            <a:defPPr>
              <a:defRPr lang="zh-CN"/>
            </a:defPPr>
            <a:lvl1pPr algn="ctr">
              <a:defRPr sz="240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defRPr>
            </a:lvl1pPr>
          </a:lstStyle>
          <a:p>
            <a:r>
              <a:rPr lang="zh-CN" altLang="en-US" dirty="0"/>
              <a:t>输入标题内容</a:t>
            </a:r>
          </a:p>
        </p:txBody>
      </p:sp>
      <p:sp>
        <p:nvSpPr>
          <p:cNvPr id="28" name="文本框 27">
            <a:extLst>
              <a:ext uri="{FF2B5EF4-FFF2-40B4-BE49-F238E27FC236}">
                <a16:creationId xmlns:a16="http://schemas.microsoft.com/office/drawing/2014/main" id="{4507C46B-758F-415A-9FAD-E5E8B2F04755}"/>
              </a:ext>
            </a:extLst>
          </p:cNvPr>
          <p:cNvSpPr txBox="1"/>
          <p:nvPr/>
        </p:nvSpPr>
        <p:spPr>
          <a:xfrm>
            <a:off x="6283719" y="4189818"/>
            <a:ext cx="2283078" cy="1507720"/>
          </a:xfrm>
          <a:prstGeom prst="rect">
            <a:avLst/>
          </a:prstGeom>
          <a:noFill/>
        </p:spPr>
        <p:txBody>
          <a:bodyPr wrap="square" rtlCol="0">
            <a:spAutoFit/>
          </a:bodyPr>
          <a:lstStyle/>
          <a:p>
            <a:pPr algn="just">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学院校园环境优美，古朴典雅，具有纳西族和白族风格的校园建筑别具一格。</a:t>
            </a:r>
          </a:p>
        </p:txBody>
      </p:sp>
      <p:sp>
        <p:nvSpPr>
          <p:cNvPr id="33" name="文本框 32">
            <a:extLst>
              <a:ext uri="{FF2B5EF4-FFF2-40B4-BE49-F238E27FC236}">
                <a16:creationId xmlns:a16="http://schemas.microsoft.com/office/drawing/2014/main" id="{ED8CD737-F138-4EAE-89B2-AB66B63AD5F0}"/>
              </a:ext>
            </a:extLst>
          </p:cNvPr>
          <p:cNvSpPr txBox="1"/>
          <p:nvPr/>
        </p:nvSpPr>
        <p:spPr>
          <a:xfrm>
            <a:off x="8983719" y="3588753"/>
            <a:ext cx="2177984" cy="461665"/>
          </a:xfrm>
          <a:prstGeom prst="rect">
            <a:avLst/>
          </a:prstGeom>
          <a:noFill/>
        </p:spPr>
        <p:txBody>
          <a:bodyPr wrap="square" rtlCol="0">
            <a:spAutoFit/>
          </a:bodyPr>
          <a:lstStyle>
            <a:defPPr>
              <a:defRPr lang="zh-CN"/>
            </a:defPPr>
            <a:lvl1pPr algn="ctr">
              <a:defRPr sz="240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defRPr>
            </a:lvl1pPr>
          </a:lstStyle>
          <a:p>
            <a:r>
              <a:rPr lang="zh-CN" altLang="en-US" dirty="0"/>
              <a:t>输入标题内容</a:t>
            </a:r>
          </a:p>
        </p:txBody>
      </p:sp>
      <p:sp>
        <p:nvSpPr>
          <p:cNvPr id="38" name="文本框 37">
            <a:extLst>
              <a:ext uri="{FF2B5EF4-FFF2-40B4-BE49-F238E27FC236}">
                <a16:creationId xmlns:a16="http://schemas.microsoft.com/office/drawing/2014/main" id="{866A5805-DE30-44A0-8236-583575E55CF2}"/>
              </a:ext>
            </a:extLst>
          </p:cNvPr>
          <p:cNvSpPr txBox="1"/>
          <p:nvPr/>
        </p:nvSpPr>
        <p:spPr>
          <a:xfrm>
            <a:off x="8931172" y="4189818"/>
            <a:ext cx="2283078" cy="1507720"/>
          </a:xfrm>
          <a:prstGeom prst="rect">
            <a:avLst/>
          </a:prstGeom>
          <a:noFill/>
        </p:spPr>
        <p:txBody>
          <a:bodyPr wrap="square" rtlCol="0">
            <a:spAutoFit/>
          </a:bodyPr>
          <a:lstStyle/>
          <a:p>
            <a:pPr algn="just">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学院校园环境优美，古朴典雅，具有纳西族和白族风格的校园建筑别具一格。</a:t>
            </a:r>
          </a:p>
        </p:txBody>
      </p:sp>
      <p:cxnSp>
        <p:nvCxnSpPr>
          <p:cNvPr id="30" name="直接连接符 29">
            <a:extLst>
              <a:ext uri="{FF2B5EF4-FFF2-40B4-BE49-F238E27FC236}">
                <a16:creationId xmlns:a16="http://schemas.microsoft.com/office/drawing/2014/main" id="{0CDA40A6-C5AF-4114-A8A8-54C26A3A54B0}"/>
              </a:ext>
            </a:extLst>
          </p:cNvPr>
          <p:cNvCxnSpPr>
            <a:cxnSpLocks/>
          </p:cNvCxnSpPr>
          <p:nvPr/>
        </p:nvCxnSpPr>
        <p:spPr>
          <a:xfrm>
            <a:off x="1224900" y="4107774"/>
            <a:ext cx="1891680" cy="0"/>
          </a:xfrm>
          <a:prstGeom prst="line">
            <a:avLst/>
          </a:prstGeom>
          <a:ln w="12700">
            <a:gradFill>
              <a:gsLst>
                <a:gs pos="0">
                  <a:schemeClr val="accent5">
                    <a:alpha val="0"/>
                  </a:schemeClr>
                </a:gs>
                <a:gs pos="50000">
                  <a:schemeClr val="accent5"/>
                </a:gs>
                <a:gs pos="100000">
                  <a:schemeClr val="accent5">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710DF5FA-AE2D-4575-AB57-242D3ED8EF44}"/>
              </a:ext>
            </a:extLst>
          </p:cNvPr>
          <p:cNvCxnSpPr>
            <a:cxnSpLocks/>
          </p:cNvCxnSpPr>
          <p:nvPr/>
        </p:nvCxnSpPr>
        <p:spPr>
          <a:xfrm>
            <a:off x="3762360" y="4107774"/>
            <a:ext cx="1891680" cy="0"/>
          </a:xfrm>
          <a:prstGeom prst="line">
            <a:avLst/>
          </a:prstGeom>
          <a:ln w="12700">
            <a:gradFill>
              <a:gsLst>
                <a:gs pos="0">
                  <a:schemeClr val="accent5">
                    <a:alpha val="0"/>
                  </a:schemeClr>
                </a:gs>
                <a:gs pos="50000">
                  <a:schemeClr val="accent5"/>
                </a:gs>
                <a:gs pos="100000">
                  <a:schemeClr val="accent5">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BC700442-B9A0-4A2D-8507-2C565AE27F3B}"/>
              </a:ext>
            </a:extLst>
          </p:cNvPr>
          <p:cNvCxnSpPr>
            <a:cxnSpLocks/>
          </p:cNvCxnSpPr>
          <p:nvPr/>
        </p:nvCxnSpPr>
        <p:spPr>
          <a:xfrm>
            <a:off x="6480160" y="4107774"/>
            <a:ext cx="1891680" cy="0"/>
          </a:xfrm>
          <a:prstGeom prst="line">
            <a:avLst/>
          </a:prstGeom>
          <a:ln w="12700">
            <a:gradFill>
              <a:gsLst>
                <a:gs pos="0">
                  <a:schemeClr val="accent5">
                    <a:alpha val="0"/>
                  </a:schemeClr>
                </a:gs>
                <a:gs pos="50000">
                  <a:schemeClr val="accent5"/>
                </a:gs>
                <a:gs pos="100000">
                  <a:schemeClr val="accent5">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18E52EDA-D87D-4AF3-AF6C-E35CA2306010}"/>
              </a:ext>
            </a:extLst>
          </p:cNvPr>
          <p:cNvCxnSpPr>
            <a:cxnSpLocks/>
          </p:cNvCxnSpPr>
          <p:nvPr/>
        </p:nvCxnSpPr>
        <p:spPr>
          <a:xfrm>
            <a:off x="9154780" y="4107774"/>
            <a:ext cx="1891680" cy="0"/>
          </a:xfrm>
          <a:prstGeom prst="line">
            <a:avLst/>
          </a:prstGeom>
          <a:ln w="12700">
            <a:gradFill>
              <a:gsLst>
                <a:gs pos="0">
                  <a:schemeClr val="accent5">
                    <a:alpha val="0"/>
                  </a:schemeClr>
                </a:gs>
                <a:gs pos="50000">
                  <a:schemeClr val="accent5"/>
                </a:gs>
                <a:gs pos="100000">
                  <a:schemeClr val="accent5">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38100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a:extLst>
              <a:ext uri="{FF2B5EF4-FFF2-40B4-BE49-F238E27FC236}">
                <a16:creationId xmlns:a16="http://schemas.microsoft.com/office/drawing/2014/main" id="{C0503CF3-695A-405F-B723-4DA5F58C956C}"/>
              </a:ext>
            </a:extLst>
          </p:cNvPr>
          <p:cNvSpPr txBox="1"/>
          <p:nvPr/>
        </p:nvSpPr>
        <p:spPr>
          <a:xfrm>
            <a:off x="1460228" y="405933"/>
            <a:ext cx="3398248" cy="646331"/>
          </a:xfrm>
          <a:prstGeom prst="rect">
            <a:avLst/>
          </a:prstGeom>
          <a:noFill/>
        </p:spPr>
        <p:txBody>
          <a:bodyPr wrap="square" rtlCol="0">
            <a:spAutoFit/>
          </a:bodyPr>
          <a:lstStyle/>
          <a:p>
            <a:r>
              <a: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五段文字内容页</a:t>
            </a:r>
          </a:p>
        </p:txBody>
      </p:sp>
      <p:sp>
        <p:nvSpPr>
          <p:cNvPr id="17" name="椭圆 16">
            <a:extLst>
              <a:ext uri="{FF2B5EF4-FFF2-40B4-BE49-F238E27FC236}">
                <a16:creationId xmlns:a16="http://schemas.microsoft.com/office/drawing/2014/main" id="{21D868E1-FF0E-474C-A2F3-70A27C8EC2CC}"/>
              </a:ext>
            </a:extLst>
          </p:cNvPr>
          <p:cNvSpPr/>
          <p:nvPr/>
        </p:nvSpPr>
        <p:spPr>
          <a:xfrm>
            <a:off x="5676456" y="2364781"/>
            <a:ext cx="810928" cy="8109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文本框 18">
            <a:extLst>
              <a:ext uri="{FF2B5EF4-FFF2-40B4-BE49-F238E27FC236}">
                <a16:creationId xmlns:a16="http://schemas.microsoft.com/office/drawing/2014/main" id="{A50EE017-84C8-48A1-9B64-448860DA0DAF}"/>
              </a:ext>
            </a:extLst>
          </p:cNvPr>
          <p:cNvSpPr txBox="1"/>
          <p:nvPr/>
        </p:nvSpPr>
        <p:spPr>
          <a:xfrm>
            <a:off x="4934259" y="1480308"/>
            <a:ext cx="2323482" cy="884473"/>
          </a:xfrm>
          <a:prstGeom prst="rect">
            <a:avLst/>
          </a:prstGeom>
          <a:noFill/>
        </p:spPr>
        <p:txBody>
          <a:bodyPr wrap="square" rtlCol="0">
            <a:spAutoFit/>
          </a:bodyPr>
          <a:lstStyle/>
          <a:p>
            <a:pPr>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云南大学旅游文化学院简称“云大旅院”</a:t>
            </a:r>
          </a:p>
        </p:txBody>
      </p:sp>
      <p:sp>
        <p:nvSpPr>
          <p:cNvPr id="20" name="文本框 19">
            <a:extLst>
              <a:ext uri="{FF2B5EF4-FFF2-40B4-BE49-F238E27FC236}">
                <a16:creationId xmlns:a16="http://schemas.microsoft.com/office/drawing/2014/main" id="{E5902221-7603-452C-BAAE-5A286EAB0A10}"/>
              </a:ext>
            </a:extLst>
          </p:cNvPr>
          <p:cNvSpPr txBox="1"/>
          <p:nvPr/>
        </p:nvSpPr>
        <p:spPr>
          <a:xfrm>
            <a:off x="5007008" y="1093948"/>
            <a:ext cx="2177984" cy="461665"/>
          </a:xfrm>
          <a:prstGeom prst="rect">
            <a:avLst/>
          </a:prstGeom>
          <a:noFill/>
        </p:spPr>
        <p:txBody>
          <a:bodyPr wrap="square" rtlCol="0">
            <a:spAutoFit/>
          </a:bodyPr>
          <a:lstStyle/>
          <a:p>
            <a:pPr algn="ctr"/>
            <a:r>
              <a:rPr lang="zh-CN" altLang="en-US" sz="2400" dirty="0">
                <a:solidFill>
                  <a:schemeClr val="accent5">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输入标题内容</a:t>
            </a:r>
          </a:p>
        </p:txBody>
      </p:sp>
      <p:sp>
        <p:nvSpPr>
          <p:cNvPr id="23" name="椭圆 22">
            <a:extLst>
              <a:ext uri="{FF2B5EF4-FFF2-40B4-BE49-F238E27FC236}">
                <a16:creationId xmlns:a16="http://schemas.microsoft.com/office/drawing/2014/main" id="{23E37234-AC2B-4ED0-85AF-11843A992557}"/>
              </a:ext>
            </a:extLst>
          </p:cNvPr>
          <p:cNvSpPr/>
          <p:nvPr/>
        </p:nvSpPr>
        <p:spPr>
          <a:xfrm>
            <a:off x="4394100" y="3429000"/>
            <a:ext cx="810928" cy="8109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椭圆 23">
            <a:extLst>
              <a:ext uri="{FF2B5EF4-FFF2-40B4-BE49-F238E27FC236}">
                <a16:creationId xmlns:a16="http://schemas.microsoft.com/office/drawing/2014/main" id="{C08008D1-B8F1-4FE2-9538-09DF848F184C}"/>
              </a:ext>
            </a:extLst>
          </p:cNvPr>
          <p:cNvSpPr/>
          <p:nvPr/>
        </p:nvSpPr>
        <p:spPr>
          <a:xfrm>
            <a:off x="3111744" y="4747105"/>
            <a:ext cx="810928" cy="8109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椭圆 24">
            <a:extLst>
              <a:ext uri="{FF2B5EF4-FFF2-40B4-BE49-F238E27FC236}">
                <a16:creationId xmlns:a16="http://schemas.microsoft.com/office/drawing/2014/main" id="{18580C81-B181-4D58-AD14-FD3E47009B14}"/>
              </a:ext>
            </a:extLst>
          </p:cNvPr>
          <p:cNvSpPr/>
          <p:nvPr/>
        </p:nvSpPr>
        <p:spPr>
          <a:xfrm>
            <a:off x="8269330" y="4747105"/>
            <a:ext cx="810928" cy="8109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椭圆 25">
            <a:extLst>
              <a:ext uri="{FF2B5EF4-FFF2-40B4-BE49-F238E27FC236}">
                <a16:creationId xmlns:a16="http://schemas.microsoft.com/office/drawing/2014/main" id="{E60B9757-56C2-42CC-B3F9-3F5028E9AAA3}"/>
              </a:ext>
            </a:extLst>
          </p:cNvPr>
          <p:cNvSpPr/>
          <p:nvPr/>
        </p:nvSpPr>
        <p:spPr>
          <a:xfrm>
            <a:off x="6986974" y="3429000"/>
            <a:ext cx="810928" cy="8109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文本框 28">
            <a:extLst>
              <a:ext uri="{FF2B5EF4-FFF2-40B4-BE49-F238E27FC236}">
                <a16:creationId xmlns:a16="http://schemas.microsoft.com/office/drawing/2014/main" id="{EF74E440-8644-4FFE-80C4-4D14E0C16D9B}"/>
              </a:ext>
            </a:extLst>
          </p:cNvPr>
          <p:cNvSpPr txBox="1"/>
          <p:nvPr/>
        </p:nvSpPr>
        <p:spPr>
          <a:xfrm>
            <a:off x="2268637" y="2823236"/>
            <a:ext cx="2323482" cy="884473"/>
          </a:xfrm>
          <a:prstGeom prst="rect">
            <a:avLst/>
          </a:prstGeom>
          <a:noFill/>
        </p:spPr>
        <p:txBody>
          <a:bodyPr wrap="square" rtlCol="0">
            <a:spAutoFit/>
          </a:bodyPr>
          <a:lstStyle/>
          <a:p>
            <a:pPr>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云南大学旅游文化学院简称“云大旅院”</a:t>
            </a:r>
          </a:p>
        </p:txBody>
      </p:sp>
      <p:sp>
        <p:nvSpPr>
          <p:cNvPr id="31" name="文本框 30">
            <a:extLst>
              <a:ext uri="{FF2B5EF4-FFF2-40B4-BE49-F238E27FC236}">
                <a16:creationId xmlns:a16="http://schemas.microsoft.com/office/drawing/2014/main" id="{3F1E915F-1E5E-4AAE-9AF5-A3E9BA83B6D4}"/>
              </a:ext>
            </a:extLst>
          </p:cNvPr>
          <p:cNvSpPr txBox="1"/>
          <p:nvPr/>
        </p:nvSpPr>
        <p:spPr>
          <a:xfrm>
            <a:off x="2341386" y="2436876"/>
            <a:ext cx="2177984" cy="461665"/>
          </a:xfrm>
          <a:prstGeom prst="rect">
            <a:avLst/>
          </a:prstGeom>
          <a:noFill/>
        </p:spPr>
        <p:txBody>
          <a:bodyPr wrap="square" rtlCol="0">
            <a:spAutoFit/>
          </a:bodyPr>
          <a:lstStyle/>
          <a:p>
            <a:pPr algn="ctr"/>
            <a:r>
              <a:rPr lang="zh-CN" altLang="en-US" sz="2400" dirty="0">
                <a:solidFill>
                  <a:schemeClr val="accent5">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输入标题内容</a:t>
            </a:r>
          </a:p>
        </p:txBody>
      </p:sp>
      <p:sp>
        <p:nvSpPr>
          <p:cNvPr id="39" name="文本框 38">
            <a:extLst>
              <a:ext uri="{FF2B5EF4-FFF2-40B4-BE49-F238E27FC236}">
                <a16:creationId xmlns:a16="http://schemas.microsoft.com/office/drawing/2014/main" id="{FA9440BA-E657-43AA-BBF0-A6190998270D}"/>
              </a:ext>
            </a:extLst>
          </p:cNvPr>
          <p:cNvSpPr txBox="1"/>
          <p:nvPr/>
        </p:nvSpPr>
        <p:spPr>
          <a:xfrm>
            <a:off x="874713" y="4671800"/>
            <a:ext cx="2323482" cy="884473"/>
          </a:xfrm>
          <a:prstGeom prst="rect">
            <a:avLst/>
          </a:prstGeom>
          <a:noFill/>
        </p:spPr>
        <p:txBody>
          <a:bodyPr wrap="square" rtlCol="0">
            <a:spAutoFit/>
          </a:bodyPr>
          <a:lstStyle/>
          <a:p>
            <a:pPr>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云南大学旅游文化学院简称“云大旅院”</a:t>
            </a:r>
          </a:p>
        </p:txBody>
      </p:sp>
      <p:sp>
        <p:nvSpPr>
          <p:cNvPr id="40" name="文本框 39">
            <a:extLst>
              <a:ext uri="{FF2B5EF4-FFF2-40B4-BE49-F238E27FC236}">
                <a16:creationId xmlns:a16="http://schemas.microsoft.com/office/drawing/2014/main" id="{DD9D7D97-37B1-4779-80A6-B8D05AA568BC}"/>
              </a:ext>
            </a:extLst>
          </p:cNvPr>
          <p:cNvSpPr txBox="1"/>
          <p:nvPr/>
        </p:nvSpPr>
        <p:spPr>
          <a:xfrm>
            <a:off x="947462" y="4285440"/>
            <a:ext cx="2177984" cy="461665"/>
          </a:xfrm>
          <a:prstGeom prst="rect">
            <a:avLst/>
          </a:prstGeom>
          <a:noFill/>
        </p:spPr>
        <p:txBody>
          <a:bodyPr wrap="square" rtlCol="0">
            <a:spAutoFit/>
          </a:bodyPr>
          <a:lstStyle/>
          <a:p>
            <a:pPr algn="ctr"/>
            <a:r>
              <a:rPr lang="zh-CN" altLang="en-US" sz="2400" dirty="0">
                <a:solidFill>
                  <a:schemeClr val="accent5">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输入标题内容</a:t>
            </a:r>
          </a:p>
        </p:txBody>
      </p:sp>
      <p:sp>
        <p:nvSpPr>
          <p:cNvPr id="41" name="文本框 40">
            <a:extLst>
              <a:ext uri="{FF2B5EF4-FFF2-40B4-BE49-F238E27FC236}">
                <a16:creationId xmlns:a16="http://schemas.microsoft.com/office/drawing/2014/main" id="{AFDFC6A1-E333-4750-BE41-C99D93B4D582}"/>
              </a:ext>
            </a:extLst>
          </p:cNvPr>
          <p:cNvSpPr txBox="1"/>
          <p:nvPr/>
        </p:nvSpPr>
        <p:spPr>
          <a:xfrm>
            <a:off x="9066555" y="4671800"/>
            <a:ext cx="2323482" cy="884473"/>
          </a:xfrm>
          <a:prstGeom prst="rect">
            <a:avLst/>
          </a:prstGeom>
          <a:noFill/>
        </p:spPr>
        <p:txBody>
          <a:bodyPr wrap="square" rtlCol="0">
            <a:spAutoFit/>
          </a:bodyPr>
          <a:lstStyle/>
          <a:p>
            <a:pPr>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云南大学旅游文化学院简称“云大旅院”</a:t>
            </a:r>
          </a:p>
        </p:txBody>
      </p:sp>
      <p:sp>
        <p:nvSpPr>
          <p:cNvPr id="42" name="文本框 41">
            <a:extLst>
              <a:ext uri="{FF2B5EF4-FFF2-40B4-BE49-F238E27FC236}">
                <a16:creationId xmlns:a16="http://schemas.microsoft.com/office/drawing/2014/main" id="{4F8AA6AA-E2DC-42E9-BBA0-E6BA6A7DE148}"/>
              </a:ext>
            </a:extLst>
          </p:cNvPr>
          <p:cNvSpPr txBox="1"/>
          <p:nvPr/>
        </p:nvSpPr>
        <p:spPr>
          <a:xfrm>
            <a:off x="9139304" y="4285440"/>
            <a:ext cx="2177984" cy="461665"/>
          </a:xfrm>
          <a:prstGeom prst="rect">
            <a:avLst/>
          </a:prstGeom>
          <a:noFill/>
        </p:spPr>
        <p:txBody>
          <a:bodyPr wrap="square" rtlCol="0">
            <a:spAutoFit/>
          </a:bodyPr>
          <a:lstStyle/>
          <a:p>
            <a:pPr algn="ctr"/>
            <a:r>
              <a:rPr lang="zh-CN" altLang="en-US" sz="2400" dirty="0">
                <a:solidFill>
                  <a:schemeClr val="accent5">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输入标题内容</a:t>
            </a:r>
          </a:p>
        </p:txBody>
      </p:sp>
      <p:sp>
        <p:nvSpPr>
          <p:cNvPr id="43" name="文本框 42">
            <a:extLst>
              <a:ext uri="{FF2B5EF4-FFF2-40B4-BE49-F238E27FC236}">
                <a16:creationId xmlns:a16="http://schemas.microsoft.com/office/drawing/2014/main" id="{FEC6904C-E778-4032-80FE-76C0D9441659}"/>
              </a:ext>
            </a:extLst>
          </p:cNvPr>
          <p:cNvSpPr txBox="1"/>
          <p:nvPr/>
        </p:nvSpPr>
        <p:spPr>
          <a:xfrm>
            <a:off x="7797902" y="2823236"/>
            <a:ext cx="2323482" cy="884473"/>
          </a:xfrm>
          <a:prstGeom prst="rect">
            <a:avLst/>
          </a:prstGeom>
          <a:noFill/>
        </p:spPr>
        <p:txBody>
          <a:bodyPr wrap="square" rtlCol="0">
            <a:spAutoFit/>
          </a:bodyPr>
          <a:lstStyle/>
          <a:p>
            <a:pPr>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云南大学旅游文化学院简称“云大旅院”</a:t>
            </a:r>
          </a:p>
        </p:txBody>
      </p:sp>
      <p:sp>
        <p:nvSpPr>
          <p:cNvPr id="44" name="文本框 43">
            <a:extLst>
              <a:ext uri="{FF2B5EF4-FFF2-40B4-BE49-F238E27FC236}">
                <a16:creationId xmlns:a16="http://schemas.microsoft.com/office/drawing/2014/main" id="{FA40A3DF-400D-4694-B6D3-5CDB6A8B3133}"/>
              </a:ext>
            </a:extLst>
          </p:cNvPr>
          <p:cNvSpPr txBox="1"/>
          <p:nvPr/>
        </p:nvSpPr>
        <p:spPr>
          <a:xfrm>
            <a:off x="7870651" y="2436876"/>
            <a:ext cx="2177984" cy="461665"/>
          </a:xfrm>
          <a:prstGeom prst="rect">
            <a:avLst/>
          </a:prstGeom>
          <a:noFill/>
        </p:spPr>
        <p:txBody>
          <a:bodyPr wrap="square" rtlCol="0">
            <a:spAutoFit/>
          </a:bodyPr>
          <a:lstStyle/>
          <a:p>
            <a:pPr algn="ctr"/>
            <a:r>
              <a:rPr lang="zh-CN" altLang="en-US" sz="2400" dirty="0">
                <a:solidFill>
                  <a:schemeClr val="accent5">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输入标题内容</a:t>
            </a:r>
          </a:p>
        </p:txBody>
      </p:sp>
      <p:sp>
        <p:nvSpPr>
          <p:cNvPr id="46" name="任意多边形: 形状 45">
            <a:extLst>
              <a:ext uri="{FF2B5EF4-FFF2-40B4-BE49-F238E27FC236}">
                <a16:creationId xmlns:a16="http://schemas.microsoft.com/office/drawing/2014/main" id="{C3B50BBC-0E58-413C-9A13-2B03CF86A69B}"/>
              </a:ext>
            </a:extLst>
          </p:cNvPr>
          <p:cNvSpPr>
            <a:spLocks noChangeAspect="1"/>
          </p:cNvSpPr>
          <p:nvPr/>
        </p:nvSpPr>
        <p:spPr bwMode="auto">
          <a:xfrm>
            <a:off x="4586934" y="3601102"/>
            <a:ext cx="425260" cy="466724"/>
          </a:xfrm>
          <a:custGeom>
            <a:avLst/>
            <a:gdLst>
              <a:gd name="connsiteX0" fmla="*/ 343382 w 529029"/>
              <a:gd name="connsiteY0" fmla="*/ 282311 h 580612"/>
              <a:gd name="connsiteX1" fmla="*/ 360470 w 529029"/>
              <a:gd name="connsiteY1" fmla="*/ 289445 h 580612"/>
              <a:gd name="connsiteX2" fmla="*/ 360470 w 529029"/>
              <a:gd name="connsiteY2" fmla="*/ 323669 h 580612"/>
              <a:gd name="connsiteX3" fmla="*/ 253756 w 529029"/>
              <a:gd name="connsiteY3" fmla="*/ 430252 h 580612"/>
              <a:gd name="connsiteX4" fmla="*/ 236668 w 529029"/>
              <a:gd name="connsiteY4" fmla="*/ 437364 h 580612"/>
              <a:gd name="connsiteX5" fmla="*/ 220381 w 529029"/>
              <a:gd name="connsiteY5" fmla="*/ 431053 h 580612"/>
              <a:gd name="connsiteX6" fmla="*/ 169382 w 529029"/>
              <a:gd name="connsiteY6" fmla="*/ 384739 h 580612"/>
              <a:gd name="connsiteX7" fmla="*/ 167691 w 529029"/>
              <a:gd name="connsiteY7" fmla="*/ 350604 h 580612"/>
              <a:gd name="connsiteX8" fmla="*/ 201868 w 529029"/>
              <a:gd name="connsiteY8" fmla="*/ 348915 h 580612"/>
              <a:gd name="connsiteX9" fmla="*/ 235867 w 529029"/>
              <a:gd name="connsiteY9" fmla="*/ 379761 h 580612"/>
              <a:gd name="connsiteX10" fmla="*/ 326293 w 529029"/>
              <a:gd name="connsiteY10" fmla="*/ 289445 h 580612"/>
              <a:gd name="connsiteX11" fmla="*/ 343382 w 529029"/>
              <a:gd name="connsiteY11" fmla="*/ 282311 h 580612"/>
              <a:gd name="connsiteX12" fmla="*/ 48595 w 529029"/>
              <a:gd name="connsiteY12" fmla="*/ 145575 h 580612"/>
              <a:gd name="connsiteX13" fmla="*/ 48595 w 529029"/>
              <a:gd name="connsiteY13" fmla="*/ 523822 h 580612"/>
              <a:gd name="connsiteX14" fmla="*/ 56872 w 529029"/>
              <a:gd name="connsiteY14" fmla="*/ 532176 h 580612"/>
              <a:gd name="connsiteX15" fmla="*/ 472335 w 529029"/>
              <a:gd name="connsiteY15" fmla="*/ 532176 h 580612"/>
              <a:gd name="connsiteX16" fmla="*/ 480612 w 529029"/>
              <a:gd name="connsiteY16" fmla="*/ 523822 h 580612"/>
              <a:gd name="connsiteX17" fmla="*/ 480612 w 529029"/>
              <a:gd name="connsiteY17" fmla="*/ 145575 h 580612"/>
              <a:gd name="connsiteX18" fmla="*/ 404960 w 529029"/>
              <a:gd name="connsiteY18" fmla="*/ 145575 h 580612"/>
              <a:gd name="connsiteX19" fmla="*/ 404960 w 529029"/>
              <a:gd name="connsiteY19" fmla="*/ 175792 h 580612"/>
              <a:gd name="connsiteX20" fmla="*/ 380751 w 529029"/>
              <a:gd name="connsiteY20" fmla="*/ 199966 h 580612"/>
              <a:gd name="connsiteX21" fmla="*/ 148456 w 529029"/>
              <a:gd name="connsiteY21" fmla="*/ 199966 h 580612"/>
              <a:gd name="connsiteX22" fmla="*/ 124247 w 529029"/>
              <a:gd name="connsiteY22" fmla="*/ 175792 h 580612"/>
              <a:gd name="connsiteX23" fmla="*/ 124247 w 529029"/>
              <a:gd name="connsiteY23" fmla="*/ 145575 h 580612"/>
              <a:gd name="connsiteX24" fmla="*/ 172664 w 529029"/>
              <a:gd name="connsiteY24" fmla="*/ 87896 h 580612"/>
              <a:gd name="connsiteX25" fmla="*/ 172664 w 529029"/>
              <a:gd name="connsiteY25" fmla="*/ 151530 h 580612"/>
              <a:gd name="connsiteX26" fmla="*/ 356365 w 529029"/>
              <a:gd name="connsiteY26" fmla="*/ 151530 h 580612"/>
              <a:gd name="connsiteX27" fmla="*/ 356365 w 529029"/>
              <a:gd name="connsiteY27" fmla="*/ 87896 h 580612"/>
              <a:gd name="connsiteX28" fmla="*/ 264693 w 529029"/>
              <a:gd name="connsiteY28" fmla="*/ 0 h 580612"/>
              <a:gd name="connsiteX29" fmla="*/ 288901 w 529029"/>
              <a:gd name="connsiteY29" fmla="*/ 24174 h 580612"/>
              <a:gd name="connsiteX30" fmla="*/ 288901 w 529029"/>
              <a:gd name="connsiteY30" fmla="*/ 39549 h 580612"/>
              <a:gd name="connsiteX31" fmla="*/ 380751 w 529029"/>
              <a:gd name="connsiteY31" fmla="*/ 39549 h 580612"/>
              <a:gd name="connsiteX32" fmla="*/ 404960 w 529029"/>
              <a:gd name="connsiteY32" fmla="*/ 63722 h 580612"/>
              <a:gd name="connsiteX33" fmla="*/ 404960 w 529029"/>
              <a:gd name="connsiteY33" fmla="*/ 97139 h 580612"/>
              <a:gd name="connsiteX34" fmla="*/ 504821 w 529029"/>
              <a:gd name="connsiteY34" fmla="*/ 97139 h 580612"/>
              <a:gd name="connsiteX35" fmla="*/ 529029 w 529029"/>
              <a:gd name="connsiteY35" fmla="*/ 121402 h 580612"/>
              <a:gd name="connsiteX36" fmla="*/ 529029 w 529029"/>
              <a:gd name="connsiteY36" fmla="*/ 523822 h 580612"/>
              <a:gd name="connsiteX37" fmla="*/ 472246 w 529029"/>
              <a:gd name="connsiteY37" fmla="*/ 580612 h 580612"/>
              <a:gd name="connsiteX38" fmla="*/ 56872 w 529029"/>
              <a:gd name="connsiteY38" fmla="*/ 580612 h 580612"/>
              <a:gd name="connsiteX39" fmla="*/ 0 w 529029"/>
              <a:gd name="connsiteY39" fmla="*/ 523822 h 580612"/>
              <a:gd name="connsiteX40" fmla="*/ 0 w 529029"/>
              <a:gd name="connsiteY40" fmla="*/ 121313 h 580612"/>
              <a:gd name="connsiteX41" fmla="*/ 24208 w 529029"/>
              <a:gd name="connsiteY41" fmla="*/ 97139 h 580612"/>
              <a:gd name="connsiteX42" fmla="*/ 124425 w 529029"/>
              <a:gd name="connsiteY42" fmla="*/ 97139 h 580612"/>
              <a:gd name="connsiteX43" fmla="*/ 124425 w 529029"/>
              <a:gd name="connsiteY43" fmla="*/ 63722 h 580612"/>
              <a:gd name="connsiteX44" fmla="*/ 148634 w 529029"/>
              <a:gd name="connsiteY44" fmla="*/ 39549 h 580612"/>
              <a:gd name="connsiteX45" fmla="*/ 240484 w 529029"/>
              <a:gd name="connsiteY45" fmla="*/ 39549 h 580612"/>
              <a:gd name="connsiteX46" fmla="*/ 240484 w 529029"/>
              <a:gd name="connsiteY46" fmla="*/ 24174 h 580612"/>
              <a:gd name="connsiteX47" fmla="*/ 264693 w 529029"/>
              <a:gd name="connsiteY47" fmla="*/ 0 h 58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29029" h="580612">
                <a:moveTo>
                  <a:pt x="343382" y="282311"/>
                </a:moveTo>
                <a:cubicBezTo>
                  <a:pt x="349567" y="282311"/>
                  <a:pt x="355753" y="284689"/>
                  <a:pt x="360470" y="289445"/>
                </a:cubicBezTo>
                <a:cubicBezTo>
                  <a:pt x="369904" y="298956"/>
                  <a:pt x="369904" y="314246"/>
                  <a:pt x="360470" y="323669"/>
                </a:cubicBezTo>
                <a:lnTo>
                  <a:pt x="253756" y="430252"/>
                </a:lnTo>
                <a:cubicBezTo>
                  <a:pt x="249128" y="434964"/>
                  <a:pt x="242809" y="437364"/>
                  <a:pt x="236668" y="437364"/>
                </a:cubicBezTo>
                <a:cubicBezTo>
                  <a:pt x="230883" y="437364"/>
                  <a:pt x="225009" y="435231"/>
                  <a:pt x="220381" y="431053"/>
                </a:cubicBezTo>
                <a:lnTo>
                  <a:pt x="169382" y="384739"/>
                </a:lnTo>
                <a:cubicBezTo>
                  <a:pt x="159414" y="375849"/>
                  <a:pt x="158702" y="360471"/>
                  <a:pt x="167691" y="350604"/>
                </a:cubicBezTo>
                <a:cubicBezTo>
                  <a:pt x="176592" y="340647"/>
                  <a:pt x="191900" y="339936"/>
                  <a:pt x="201868" y="348915"/>
                </a:cubicBezTo>
                <a:lnTo>
                  <a:pt x="235867" y="379761"/>
                </a:lnTo>
                <a:lnTo>
                  <a:pt x="326293" y="289445"/>
                </a:lnTo>
                <a:cubicBezTo>
                  <a:pt x="331010" y="284689"/>
                  <a:pt x="337196" y="282311"/>
                  <a:pt x="343382" y="282311"/>
                </a:cubicBezTo>
                <a:close/>
                <a:moveTo>
                  <a:pt x="48595" y="145575"/>
                </a:moveTo>
                <a:lnTo>
                  <a:pt x="48595" y="523822"/>
                </a:lnTo>
                <a:cubicBezTo>
                  <a:pt x="48595" y="528354"/>
                  <a:pt x="52244" y="532176"/>
                  <a:pt x="56872" y="532176"/>
                </a:cubicBezTo>
                <a:lnTo>
                  <a:pt x="472335" y="532176"/>
                </a:lnTo>
                <a:cubicBezTo>
                  <a:pt x="476874" y="532176"/>
                  <a:pt x="480612" y="528443"/>
                  <a:pt x="480612" y="523822"/>
                </a:cubicBezTo>
                <a:lnTo>
                  <a:pt x="480612" y="145575"/>
                </a:lnTo>
                <a:lnTo>
                  <a:pt x="404960" y="145575"/>
                </a:lnTo>
                <a:lnTo>
                  <a:pt x="404960" y="175792"/>
                </a:lnTo>
                <a:cubicBezTo>
                  <a:pt x="404960" y="189212"/>
                  <a:pt x="394102" y="199966"/>
                  <a:pt x="380751" y="199966"/>
                </a:cubicBezTo>
                <a:lnTo>
                  <a:pt x="148456" y="199966"/>
                </a:lnTo>
                <a:cubicBezTo>
                  <a:pt x="135105" y="199966"/>
                  <a:pt x="124247" y="189212"/>
                  <a:pt x="124247" y="175792"/>
                </a:cubicBezTo>
                <a:lnTo>
                  <a:pt x="124247" y="145575"/>
                </a:lnTo>
                <a:close/>
                <a:moveTo>
                  <a:pt x="172664" y="87896"/>
                </a:moveTo>
                <a:lnTo>
                  <a:pt x="172664" y="151530"/>
                </a:lnTo>
                <a:lnTo>
                  <a:pt x="356365" y="151530"/>
                </a:lnTo>
                <a:lnTo>
                  <a:pt x="356365" y="87896"/>
                </a:lnTo>
                <a:close/>
                <a:moveTo>
                  <a:pt x="264693" y="0"/>
                </a:moveTo>
                <a:cubicBezTo>
                  <a:pt x="278043" y="0"/>
                  <a:pt x="288901" y="10754"/>
                  <a:pt x="288901" y="24174"/>
                </a:cubicBezTo>
                <a:lnTo>
                  <a:pt x="288901" y="39549"/>
                </a:lnTo>
                <a:lnTo>
                  <a:pt x="380751" y="39549"/>
                </a:lnTo>
                <a:cubicBezTo>
                  <a:pt x="394102" y="39549"/>
                  <a:pt x="404960" y="50303"/>
                  <a:pt x="404960" y="63722"/>
                </a:cubicBezTo>
                <a:lnTo>
                  <a:pt x="404960" y="97139"/>
                </a:lnTo>
                <a:lnTo>
                  <a:pt x="504821" y="97139"/>
                </a:lnTo>
                <a:cubicBezTo>
                  <a:pt x="518171" y="97139"/>
                  <a:pt x="529029" y="108070"/>
                  <a:pt x="529029" y="121402"/>
                </a:cubicBezTo>
                <a:lnTo>
                  <a:pt x="529029" y="523822"/>
                </a:lnTo>
                <a:cubicBezTo>
                  <a:pt x="529029" y="555105"/>
                  <a:pt x="503575" y="580612"/>
                  <a:pt x="472246" y="580612"/>
                </a:cubicBezTo>
                <a:lnTo>
                  <a:pt x="56872" y="580612"/>
                </a:lnTo>
                <a:cubicBezTo>
                  <a:pt x="25544" y="580612"/>
                  <a:pt x="0" y="555105"/>
                  <a:pt x="0" y="523822"/>
                </a:cubicBezTo>
                <a:lnTo>
                  <a:pt x="0" y="121313"/>
                </a:lnTo>
                <a:cubicBezTo>
                  <a:pt x="0" y="107893"/>
                  <a:pt x="10858" y="97139"/>
                  <a:pt x="24208" y="97139"/>
                </a:cubicBezTo>
                <a:lnTo>
                  <a:pt x="124425" y="97139"/>
                </a:lnTo>
                <a:lnTo>
                  <a:pt x="124425" y="63722"/>
                </a:lnTo>
                <a:cubicBezTo>
                  <a:pt x="124425" y="50303"/>
                  <a:pt x="135194" y="39549"/>
                  <a:pt x="148634" y="39549"/>
                </a:cubicBezTo>
                <a:lnTo>
                  <a:pt x="240484" y="39549"/>
                </a:lnTo>
                <a:lnTo>
                  <a:pt x="240484" y="24174"/>
                </a:lnTo>
                <a:cubicBezTo>
                  <a:pt x="240484" y="10754"/>
                  <a:pt x="251253" y="0"/>
                  <a:pt x="264693" y="0"/>
                </a:cubicBezTo>
                <a:close/>
              </a:path>
            </a:pathLst>
          </a:custGeom>
          <a:solidFill>
            <a:schemeClr val="bg1"/>
          </a:solidFill>
          <a:ln>
            <a:noFill/>
          </a:ln>
        </p:spPr>
        <p:txBody>
          <a:bodyPr/>
          <a:lstStyle/>
          <a:p>
            <a:endParaRPr lang="zh-CN" altLang="en-US"/>
          </a:p>
        </p:txBody>
      </p:sp>
      <p:sp>
        <p:nvSpPr>
          <p:cNvPr id="49" name="任意多边形: 形状 48">
            <a:extLst>
              <a:ext uri="{FF2B5EF4-FFF2-40B4-BE49-F238E27FC236}">
                <a16:creationId xmlns:a16="http://schemas.microsoft.com/office/drawing/2014/main" id="{6B2B0AB3-300C-4206-A49E-21D9AA302C31}"/>
              </a:ext>
            </a:extLst>
          </p:cNvPr>
          <p:cNvSpPr>
            <a:spLocks noChangeAspect="1"/>
          </p:cNvSpPr>
          <p:nvPr/>
        </p:nvSpPr>
        <p:spPr bwMode="auto">
          <a:xfrm>
            <a:off x="8491348" y="4926186"/>
            <a:ext cx="442436" cy="452766"/>
          </a:xfrm>
          <a:custGeom>
            <a:avLst/>
            <a:gdLst>
              <a:gd name="connsiteX0" fmla="*/ 350966 w 516922"/>
              <a:gd name="connsiteY0" fmla="*/ 314059 h 528992"/>
              <a:gd name="connsiteX1" fmla="*/ 316481 w 516922"/>
              <a:gd name="connsiteY1" fmla="*/ 326955 h 528992"/>
              <a:gd name="connsiteX2" fmla="*/ 316481 w 516922"/>
              <a:gd name="connsiteY2" fmla="*/ 397883 h 528992"/>
              <a:gd name="connsiteX3" fmla="*/ 385450 w 516922"/>
              <a:gd name="connsiteY3" fmla="*/ 397883 h 528992"/>
              <a:gd name="connsiteX4" fmla="*/ 400537 w 516922"/>
              <a:gd name="connsiteY4" fmla="*/ 363493 h 528992"/>
              <a:gd name="connsiteX5" fmla="*/ 385450 w 516922"/>
              <a:gd name="connsiteY5" fmla="*/ 326955 h 528992"/>
              <a:gd name="connsiteX6" fmla="*/ 350966 w 516922"/>
              <a:gd name="connsiteY6" fmla="*/ 314059 h 528992"/>
              <a:gd name="connsiteX7" fmla="*/ 350966 w 516922"/>
              <a:gd name="connsiteY7" fmla="*/ 279669 h 528992"/>
              <a:gd name="connsiteX8" fmla="*/ 409158 w 516922"/>
              <a:gd name="connsiteY8" fmla="*/ 303312 h 528992"/>
              <a:gd name="connsiteX9" fmla="*/ 424245 w 516922"/>
              <a:gd name="connsiteY9" fmla="*/ 404331 h 528992"/>
              <a:gd name="connsiteX10" fmla="*/ 516922 w 516922"/>
              <a:gd name="connsiteY10" fmla="*/ 496752 h 528992"/>
              <a:gd name="connsiteX11" fmla="*/ 484593 w 516922"/>
              <a:gd name="connsiteY11" fmla="*/ 528992 h 528992"/>
              <a:gd name="connsiteX12" fmla="*/ 391916 w 516922"/>
              <a:gd name="connsiteY12" fmla="*/ 436571 h 528992"/>
              <a:gd name="connsiteX13" fmla="*/ 350966 w 516922"/>
              <a:gd name="connsiteY13" fmla="*/ 447317 h 528992"/>
              <a:gd name="connsiteX14" fmla="*/ 290618 w 516922"/>
              <a:gd name="connsiteY14" fmla="*/ 421525 h 528992"/>
              <a:gd name="connsiteX15" fmla="*/ 266910 w 516922"/>
              <a:gd name="connsiteY15" fmla="*/ 363493 h 528992"/>
              <a:gd name="connsiteX16" fmla="*/ 290618 w 516922"/>
              <a:gd name="connsiteY16" fmla="*/ 303312 h 528992"/>
              <a:gd name="connsiteX17" fmla="*/ 350966 w 516922"/>
              <a:gd name="connsiteY17" fmla="*/ 279669 h 528992"/>
              <a:gd name="connsiteX18" fmla="*/ 71038 w 516922"/>
              <a:gd name="connsiteY18" fmla="*/ 223804 h 528992"/>
              <a:gd name="connsiteX19" fmla="*/ 307946 w 516922"/>
              <a:gd name="connsiteY19" fmla="*/ 223804 h 528992"/>
              <a:gd name="connsiteX20" fmla="*/ 307946 w 516922"/>
              <a:gd name="connsiteY20" fmla="*/ 262427 h 528992"/>
              <a:gd name="connsiteX21" fmla="*/ 71038 w 516922"/>
              <a:gd name="connsiteY21" fmla="*/ 262427 h 528992"/>
              <a:gd name="connsiteX22" fmla="*/ 71038 w 516922"/>
              <a:gd name="connsiteY22" fmla="*/ 116213 h 528992"/>
              <a:gd name="connsiteX23" fmla="*/ 307946 w 516922"/>
              <a:gd name="connsiteY23" fmla="*/ 116213 h 528992"/>
              <a:gd name="connsiteX24" fmla="*/ 307946 w 516922"/>
              <a:gd name="connsiteY24" fmla="*/ 154836 h 528992"/>
              <a:gd name="connsiteX25" fmla="*/ 71038 w 516922"/>
              <a:gd name="connsiteY25" fmla="*/ 154836 h 528992"/>
              <a:gd name="connsiteX26" fmla="*/ 47368 w 516922"/>
              <a:gd name="connsiteY26" fmla="*/ 0 h 528992"/>
              <a:gd name="connsiteX27" fmla="*/ 376791 w 516922"/>
              <a:gd name="connsiteY27" fmla="*/ 0 h 528992"/>
              <a:gd name="connsiteX28" fmla="*/ 424159 w 516922"/>
              <a:gd name="connsiteY28" fmla="*/ 47327 h 528992"/>
              <a:gd name="connsiteX29" fmla="*/ 424159 w 516922"/>
              <a:gd name="connsiteY29" fmla="*/ 273208 h 528992"/>
              <a:gd name="connsiteX30" fmla="*/ 385403 w 516922"/>
              <a:gd name="connsiteY30" fmla="*/ 255999 h 528992"/>
              <a:gd name="connsiteX31" fmla="*/ 385403 w 516922"/>
              <a:gd name="connsiteY31" fmla="*/ 47327 h 528992"/>
              <a:gd name="connsiteX32" fmla="*/ 376791 w 516922"/>
              <a:gd name="connsiteY32" fmla="*/ 36571 h 528992"/>
              <a:gd name="connsiteX33" fmla="*/ 47368 w 516922"/>
              <a:gd name="connsiteY33" fmla="*/ 36571 h 528992"/>
              <a:gd name="connsiteX34" fmla="*/ 36603 w 516922"/>
              <a:gd name="connsiteY34" fmla="*/ 47327 h 528992"/>
              <a:gd name="connsiteX35" fmla="*/ 36603 w 516922"/>
              <a:gd name="connsiteY35" fmla="*/ 458216 h 528992"/>
              <a:gd name="connsiteX36" fmla="*/ 47368 w 516922"/>
              <a:gd name="connsiteY36" fmla="*/ 466821 h 528992"/>
              <a:gd name="connsiteX37" fmla="*/ 376791 w 516922"/>
              <a:gd name="connsiteY37" fmla="*/ 466821 h 528992"/>
              <a:gd name="connsiteX38" fmla="*/ 396169 w 516922"/>
              <a:gd name="connsiteY38" fmla="*/ 466821 h 528992"/>
              <a:gd name="connsiteX39" fmla="*/ 411240 w 516922"/>
              <a:gd name="connsiteY39" fmla="*/ 484031 h 528992"/>
              <a:gd name="connsiteX40" fmla="*/ 376791 w 516922"/>
              <a:gd name="connsiteY40" fmla="*/ 505543 h 528992"/>
              <a:gd name="connsiteX41" fmla="*/ 47368 w 516922"/>
              <a:gd name="connsiteY41" fmla="*/ 505543 h 528992"/>
              <a:gd name="connsiteX42" fmla="*/ 0 w 516922"/>
              <a:gd name="connsiteY42" fmla="*/ 458216 h 528992"/>
              <a:gd name="connsiteX43" fmla="*/ 0 w 516922"/>
              <a:gd name="connsiteY43" fmla="*/ 47327 h 528992"/>
              <a:gd name="connsiteX44" fmla="*/ 47368 w 516922"/>
              <a:gd name="connsiteY44" fmla="*/ 0 h 52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6922" h="528992">
                <a:moveTo>
                  <a:pt x="350966" y="314059"/>
                </a:moveTo>
                <a:cubicBezTo>
                  <a:pt x="338034" y="314059"/>
                  <a:pt x="325102" y="318357"/>
                  <a:pt x="316481" y="326955"/>
                </a:cubicBezTo>
                <a:cubicBezTo>
                  <a:pt x="297084" y="346299"/>
                  <a:pt x="297084" y="378539"/>
                  <a:pt x="316481" y="397883"/>
                </a:cubicBezTo>
                <a:cubicBezTo>
                  <a:pt x="333724" y="417227"/>
                  <a:pt x="366053" y="417227"/>
                  <a:pt x="385450" y="397883"/>
                </a:cubicBezTo>
                <a:cubicBezTo>
                  <a:pt x="396227" y="389285"/>
                  <a:pt x="400537" y="376389"/>
                  <a:pt x="400537" y="363493"/>
                </a:cubicBezTo>
                <a:cubicBezTo>
                  <a:pt x="400537" y="350597"/>
                  <a:pt x="396227" y="337701"/>
                  <a:pt x="385450" y="326955"/>
                </a:cubicBezTo>
                <a:cubicBezTo>
                  <a:pt x="376829" y="318357"/>
                  <a:pt x="363897" y="314059"/>
                  <a:pt x="350966" y="314059"/>
                </a:cubicBezTo>
                <a:close/>
                <a:moveTo>
                  <a:pt x="350966" y="279669"/>
                </a:moveTo>
                <a:cubicBezTo>
                  <a:pt x="372519" y="279669"/>
                  <a:pt x="394071" y="288266"/>
                  <a:pt x="409158" y="303312"/>
                </a:cubicBezTo>
                <a:cubicBezTo>
                  <a:pt x="437177" y="331253"/>
                  <a:pt x="441487" y="372091"/>
                  <a:pt x="424245" y="404331"/>
                </a:cubicBezTo>
                <a:lnTo>
                  <a:pt x="516922" y="496752"/>
                </a:lnTo>
                <a:lnTo>
                  <a:pt x="484593" y="528992"/>
                </a:lnTo>
                <a:lnTo>
                  <a:pt x="391916" y="436571"/>
                </a:lnTo>
                <a:cubicBezTo>
                  <a:pt x="378984" y="443019"/>
                  <a:pt x="366053" y="447317"/>
                  <a:pt x="350966" y="447317"/>
                </a:cubicBezTo>
                <a:cubicBezTo>
                  <a:pt x="327258" y="447317"/>
                  <a:pt x="307860" y="438720"/>
                  <a:pt x="290618" y="421525"/>
                </a:cubicBezTo>
                <a:cubicBezTo>
                  <a:pt x="275531" y="406480"/>
                  <a:pt x="266910" y="384987"/>
                  <a:pt x="266910" y="363493"/>
                </a:cubicBezTo>
                <a:cubicBezTo>
                  <a:pt x="266910" y="339851"/>
                  <a:pt x="275531" y="320507"/>
                  <a:pt x="290618" y="303312"/>
                </a:cubicBezTo>
                <a:cubicBezTo>
                  <a:pt x="307860" y="288266"/>
                  <a:pt x="327258" y="279669"/>
                  <a:pt x="350966" y="279669"/>
                </a:cubicBezTo>
                <a:close/>
                <a:moveTo>
                  <a:pt x="71038" y="223804"/>
                </a:moveTo>
                <a:lnTo>
                  <a:pt x="307946" y="223804"/>
                </a:lnTo>
                <a:lnTo>
                  <a:pt x="307946" y="262427"/>
                </a:lnTo>
                <a:lnTo>
                  <a:pt x="71038" y="262427"/>
                </a:lnTo>
                <a:close/>
                <a:moveTo>
                  <a:pt x="71038" y="116213"/>
                </a:moveTo>
                <a:lnTo>
                  <a:pt x="307946" y="116213"/>
                </a:lnTo>
                <a:lnTo>
                  <a:pt x="307946" y="154836"/>
                </a:lnTo>
                <a:lnTo>
                  <a:pt x="71038" y="154836"/>
                </a:lnTo>
                <a:close/>
                <a:moveTo>
                  <a:pt x="47368" y="0"/>
                </a:moveTo>
                <a:lnTo>
                  <a:pt x="376791" y="0"/>
                </a:lnTo>
                <a:cubicBezTo>
                  <a:pt x="402628" y="0"/>
                  <a:pt x="424159" y="21512"/>
                  <a:pt x="424159" y="47327"/>
                </a:cubicBezTo>
                <a:lnTo>
                  <a:pt x="424159" y="273208"/>
                </a:lnTo>
                <a:cubicBezTo>
                  <a:pt x="411240" y="264603"/>
                  <a:pt x="398322" y="260301"/>
                  <a:pt x="385403" y="255999"/>
                </a:cubicBezTo>
                <a:lnTo>
                  <a:pt x="385403" y="47327"/>
                </a:lnTo>
                <a:cubicBezTo>
                  <a:pt x="385403" y="40874"/>
                  <a:pt x="381097" y="36571"/>
                  <a:pt x="376791" y="36571"/>
                </a:cubicBezTo>
                <a:lnTo>
                  <a:pt x="47368" y="36571"/>
                </a:lnTo>
                <a:cubicBezTo>
                  <a:pt x="40909" y="36571"/>
                  <a:pt x="36603" y="40874"/>
                  <a:pt x="36603" y="47327"/>
                </a:cubicBezTo>
                <a:lnTo>
                  <a:pt x="36603" y="458216"/>
                </a:lnTo>
                <a:cubicBezTo>
                  <a:pt x="36603" y="462518"/>
                  <a:pt x="40909" y="466821"/>
                  <a:pt x="47368" y="466821"/>
                </a:cubicBezTo>
                <a:lnTo>
                  <a:pt x="376791" y="466821"/>
                </a:lnTo>
                <a:cubicBezTo>
                  <a:pt x="378944" y="466821"/>
                  <a:pt x="389710" y="468972"/>
                  <a:pt x="396169" y="466821"/>
                </a:cubicBezTo>
                <a:lnTo>
                  <a:pt x="411240" y="484031"/>
                </a:lnTo>
                <a:cubicBezTo>
                  <a:pt x="404781" y="501241"/>
                  <a:pt x="396169" y="505543"/>
                  <a:pt x="376791" y="505543"/>
                </a:cubicBezTo>
                <a:lnTo>
                  <a:pt x="47368" y="505543"/>
                </a:lnTo>
                <a:cubicBezTo>
                  <a:pt x="21531" y="505543"/>
                  <a:pt x="0" y="484031"/>
                  <a:pt x="0" y="458216"/>
                </a:cubicBezTo>
                <a:lnTo>
                  <a:pt x="0" y="47327"/>
                </a:lnTo>
                <a:cubicBezTo>
                  <a:pt x="0" y="21512"/>
                  <a:pt x="21531" y="0"/>
                  <a:pt x="47368" y="0"/>
                </a:cubicBezTo>
                <a:close/>
              </a:path>
            </a:pathLst>
          </a:custGeom>
          <a:solidFill>
            <a:schemeClr val="bg1"/>
          </a:solidFill>
          <a:ln>
            <a:noFill/>
          </a:ln>
        </p:spPr>
      </p:sp>
      <p:sp>
        <p:nvSpPr>
          <p:cNvPr id="50" name="任意多边形: 形状 49">
            <a:extLst>
              <a:ext uri="{FF2B5EF4-FFF2-40B4-BE49-F238E27FC236}">
                <a16:creationId xmlns:a16="http://schemas.microsoft.com/office/drawing/2014/main" id="{ADD94303-9F29-438E-A853-4970A4DAF6E9}"/>
              </a:ext>
            </a:extLst>
          </p:cNvPr>
          <p:cNvSpPr>
            <a:spLocks noChangeAspect="1"/>
          </p:cNvSpPr>
          <p:nvPr/>
        </p:nvSpPr>
        <p:spPr bwMode="auto">
          <a:xfrm>
            <a:off x="7122966" y="3564993"/>
            <a:ext cx="538944" cy="538942"/>
          </a:xfrm>
          <a:custGeom>
            <a:avLst/>
            <a:gdLst>
              <a:gd name="T0" fmla="*/ 4436 w 12800"/>
              <a:gd name="T1" fmla="*/ 1574 h 12801"/>
              <a:gd name="T2" fmla="*/ 6423 w 12800"/>
              <a:gd name="T3" fmla="*/ 0 h 12801"/>
              <a:gd name="T4" fmla="*/ 8406 w 12800"/>
              <a:gd name="T5" fmla="*/ 1557 h 12801"/>
              <a:gd name="T6" fmla="*/ 12174 w 12800"/>
              <a:gd name="T7" fmla="*/ 7005 h 12801"/>
              <a:gd name="T8" fmla="*/ 12074 w 12800"/>
              <a:gd name="T9" fmla="*/ 8086 h 12801"/>
              <a:gd name="T10" fmla="*/ 12800 w 12800"/>
              <a:gd name="T11" fmla="*/ 9668 h 12801"/>
              <a:gd name="T12" fmla="*/ 10754 w 12800"/>
              <a:gd name="T13" fmla="*/ 11738 h 12801"/>
              <a:gd name="T14" fmla="*/ 9963 w 12800"/>
              <a:gd name="T15" fmla="*/ 11578 h 12801"/>
              <a:gd name="T16" fmla="*/ 6443 w 12800"/>
              <a:gd name="T17" fmla="*/ 12800 h 12801"/>
              <a:gd name="T18" fmla="*/ 2978 w 12800"/>
              <a:gd name="T19" fmla="*/ 11620 h 12801"/>
              <a:gd name="T20" fmla="*/ 2046 w 12800"/>
              <a:gd name="T21" fmla="*/ 11846 h 12801"/>
              <a:gd name="T22" fmla="*/ 0 w 12800"/>
              <a:gd name="T23" fmla="*/ 9776 h 12801"/>
              <a:gd name="T24" fmla="*/ 820 w 12800"/>
              <a:gd name="T25" fmla="*/ 8119 h 12801"/>
              <a:gd name="T26" fmla="*/ 714 w 12800"/>
              <a:gd name="T27" fmla="*/ 7004 h 12801"/>
              <a:gd name="T28" fmla="*/ 4436 w 12800"/>
              <a:gd name="T29" fmla="*/ 1574 h 12801"/>
              <a:gd name="T30" fmla="*/ 4534 w 12800"/>
              <a:gd name="T31" fmla="*/ 2869 h 12801"/>
              <a:gd name="T32" fmla="*/ 1926 w 12800"/>
              <a:gd name="T33" fmla="*/ 7001 h 12801"/>
              <a:gd name="T34" fmla="*/ 1981 w 12800"/>
              <a:gd name="T35" fmla="*/ 7707 h 12801"/>
              <a:gd name="T36" fmla="*/ 2046 w 12800"/>
              <a:gd name="T37" fmla="*/ 7706 h 12801"/>
              <a:gd name="T38" fmla="*/ 4093 w 12800"/>
              <a:gd name="T39" fmla="*/ 9776 h 12801"/>
              <a:gd name="T40" fmla="*/ 3858 w 12800"/>
              <a:gd name="T41" fmla="*/ 10740 h 12801"/>
              <a:gd name="T42" fmla="*/ 6429 w 12800"/>
              <a:gd name="T43" fmla="*/ 11555 h 12801"/>
              <a:gd name="T44" fmla="*/ 9002 w 12800"/>
              <a:gd name="T45" fmla="*/ 10739 h 12801"/>
              <a:gd name="T46" fmla="*/ 8707 w 12800"/>
              <a:gd name="T47" fmla="*/ 9667 h 12801"/>
              <a:gd name="T48" fmla="*/ 10754 w 12800"/>
              <a:gd name="T49" fmla="*/ 7598 h 12801"/>
              <a:gd name="T50" fmla="*/ 10892 w 12800"/>
              <a:gd name="T51" fmla="*/ 7602 h 12801"/>
              <a:gd name="T52" fmla="*/ 10931 w 12800"/>
              <a:gd name="T53" fmla="*/ 7001 h 12801"/>
              <a:gd name="T54" fmla="*/ 8314 w 12800"/>
              <a:gd name="T55" fmla="*/ 2865 h 12801"/>
              <a:gd name="T56" fmla="*/ 6423 w 12800"/>
              <a:gd name="T57" fmla="*/ 4140 h 12801"/>
              <a:gd name="T58" fmla="*/ 4535 w 12800"/>
              <a:gd name="T59" fmla="*/ 2868 h 12801"/>
              <a:gd name="T60" fmla="*/ 4534 w 12800"/>
              <a:gd name="T61" fmla="*/ 2869 h 12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00" h="12801">
                <a:moveTo>
                  <a:pt x="4436" y="1574"/>
                </a:moveTo>
                <a:cubicBezTo>
                  <a:pt x="4657" y="654"/>
                  <a:pt x="5477" y="4"/>
                  <a:pt x="6423" y="0"/>
                </a:cubicBezTo>
                <a:cubicBezTo>
                  <a:pt x="7378" y="0"/>
                  <a:pt x="8181" y="662"/>
                  <a:pt x="8406" y="1557"/>
                </a:cubicBezTo>
                <a:cubicBezTo>
                  <a:pt x="10679" y="2405"/>
                  <a:pt x="12182" y="4579"/>
                  <a:pt x="12174" y="7005"/>
                </a:cubicBezTo>
                <a:cubicBezTo>
                  <a:pt x="12174" y="7374"/>
                  <a:pt x="12139" y="7736"/>
                  <a:pt x="12074" y="8086"/>
                </a:cubicBezTo>
                <a:cubicBezTo>
                  <a:pt x="12518" y="8466"/>
                  <a:pt x="12800" y="9034"/>
                  <a:pt x="12800" y="9668"/>
                </a:cubicBezTo>
                <a:cubicBezTo>
                  <a:pt x="12800" y="10811"/>
                  <a:pt x="11884" y="11738"/>
                  <a:pt x="10754" y="11738"/>
                </a:cubicBezTo>
                <a:cubicBezTo>
                  <a:pt x="10474" y="11738"/>
                  <a:pt x="10206" y="11682"/>
                  <a:pt x="9963" y="11578"/>
                </a:cubicBezTo>
                <a:cubicBezTo>
                  <a:pt x="8961" y="12370"/>
                  <a:pt x="7721" y="12801"/>
                  <a:pt x="6443" y="12800"/>
                </a:cubicBezTo>
                <a:cubicBezTo>
                  <a:pt x="5142" y="12800"/>
                  <a:pt x="3940" y="12360"/>
                  <a:pt x="2978" y="11620"/>
                </a:cubicBezTo>
                <a:cubicBezTo>
                  <a:pt x="2698" y="11764"/>
                  <a:pt x="2382" y="11846"/>
                  <a:pt x="2046" y="11846"/>
                </a:cubicBezTo>
                <a:cubicBezTo>
                  <a:pt x="916" y="11846"/>
                  <a:pt x="0" y="10919"/>
                  <a:pt x="0" y="9776"/>
                </a:cubicBezTo>
                <a:cubicBezTo>
                  <a:pt x="0" y="9098"/>
                  <a:pt x="322" y="8496"/>
                  <a:pt x="820" y="8119"/>
                </a:cubicBezTo>
                <a:cubicBezTo>
                  <a:pt x="749" y="7752"/>
                  <a:pt x="714" y="7378"/>
                  <a:pt x="714" y="7004"/>
                </a:cubicBezTo>
                <a:cubicBezTo>
                  <a:pt x="707" y="4597"/>
                  <a:pt x="2188" y="2435"/>
                  <a:pt x="4436" y="1574"/>
                </a:cubicBezTo>
                <a:close/>
                <a:moveTo>
                  <a:pt x="4534" y="2869"/>
                </a:moveTo>
                <a:cubicBezTo>
                  <a:pt x="2938" y="3625"/>
                  <a:pt x="1922" y="5235"/>
                  <a:pt x="1926" y="7001"/>
                </a:cubicBezTo>
                <a:cubicBezTo>
                  <a:pt x="1926" y="7241"/>
                  <a:pt x="1946" y="7477"/>
                  <a:pt x="1981" y="7707"/>
                </a:cubicBezTo>
                <a:lnTo>
                  <a:pt x="2046" y="7706"/>
                </a:lnTo>
                <a:cubicBezTo>
                  <a:pt x="3177" y="7706"/>
                  <a:pt x="4093" y="8633"/>
                  <a:pt x="4093" y="9776"/>
                </a:cubicBezTo>
                <a:cubicBezTo>
                  <a:pt x="4093" y="10112"/>
                  <a:pt x="4013" y="10442"/>
                  <a:pt x="3858" y="10740"/>
                </a:cubicBezTo>
                <a:cubicBezTo>
                  <a:pt x="4610" y="11271"/>
                  <a:pt x="5508" y="11556"/>
                  <a:pt x="6429" y="11555"/>
                </a:cubicBezTo>
                <a:cubicBezTo>
                  <a:pt x="7350" y="11556"/>
                  <a:pt x="8249" y="11271"/>
                  <a:pt x="9002" y="10739"/>
                </a:cubicBezTo>
                <a:cubicBezTo>
                  <a:pt x="8808" y="10415"/>
                  <a:pt x="8706" y="10045"/>
                  <a:pt x="8707" y="9667"/>
                </a:cubicBezTo>
                <a:cubicBezTo>
                  <a:pt x="8707" y="8525"/>
                  <a:pt x="9623" y="7598"/>
                  <a:pt x="10754" y="7598"/>
                </a:cubicBezTo>
                <a:cubicBezTo>
                  <a:pt x="10800" y="7598"/>
                  <a:pt x="10846" y="7599"/>
                  <a:pt x="10892" y="7602"/>
                </a:cubicBezTo>
                <a:cubicBezTo>
                  <a:pt x="10918" y="7403"/>
                  <a:pt x="10931" y="7202"/>
                  <a:pt x="10931" y="7001"/>
                </a:cubicBezTo>
                <a:cubicBezTo>
                  <a:pt x="10931" y="5166"/>
                  <a:pt x="9859" y="3586"/>
                  <a:pt x="8314" y="2865"/>
                </a:cubicBezTo>
                <a:cubicBezTo>
                  <a:pt x="8000" y="3634"/>
                  <a:pt x="7254" y="4138"/>
                  <a:pt x="6423" y="4140"/>
                </a:cubicBezTo>
                <a:cubicBezTo>
                  <a:pt x="5594" y="4137"/>
                  <a:pt x="4849" y="3635"/>
                  <a:pt x="4535" y="2868"/>
                </a:cubicBezTo>
                <a:lnTo>
                  <a:pt x="4534" y="2869"/>
                </a:lnTo>
                <a:close/>
              </a:path>
            </a:pathLst>
          </a:custGeom>
          <a:solidFill>
            <a:schemeClr val="bg1"/>
          </a:solidFill>
          <a:ln>
            <a:noFill/>
          </a:ln>
        </p:spPr>
      </p:sp>
      <p:sp>
        <p:nvSpPr>
          <p:cNvPr id="52" name="任意多边形: 形状 51">
            <a:extLst>
              <a:ext uri="{FF2B5EF4-FFF2-40B4-BE49-F238E27FC236}">
                <a16:creationId xmlns:a16="http://schemas.microsoft.com/office/drawing/2014/main" id="{066F02C4-1E67-4CB6-A21B-40366DD3D52D}"/>
              </a:ext>
            </a:extLst>
          </p:cNvPr>
          <p:cNvSpPr>
            <a:spLocks noChangeAspect="1"/>
          </p:cNvSpPr>
          <p:nvPr/>
        </p:nvSpPr>
        <p:spPr bwMode="auto">
          <a:xfrm>
            <a:off x="3244515" y="4880256"/>
            <a:ext cx="545386" cy="544626"/>
          </a:xfrm>
          <a:custGeom>
            <a:avLst/>
            <a:gdLst>
              <a:gd name="connsiteX0" fmla="*/ 303467 w 607004"/>
              <a:gd name="connsiteY0" fmla="*/ 217550 h 606157"/>
              <a:gd name="connsiteX1" fmla="*/ 238817 w 607004"/>
              <a:gd name="connsiteY1" fmla="*/ 246459 h 606157"/>
              <a:gd name="connsiteX2" fmla="*/ 216608 w 607004"/>
              <a:gd name="connsiteY2" fmla="*/ 304279 h 606157"/>
              <a:gd name="connsiteX3" fmla="*/ 303467 w 607004"/>
              <a:gd name="connsiteY3" fmla="*/ 391007 h 606157"/>
              <a:gd name="connsiteX4" fmla="*/ 389976 w 607004"/>
              <a:gd name="connsiteY4" fmla="*/ 312754 h 606157"/>
              <a:gd name="connsiteX5" fmla="*/ 390325 w 607004"/>
              <a:gd name="connsiteY5" fmla="*/ 304279 h 606157"/>
              <a:gd name="connsiteX6" fmla="*/ 303467 w 607004"/>
              <a:gd name="connsiteY6" fmla="*/ 217550 h 606157"/>
              <a:gd name="connsiteX7" fmla="*/ 303467 w 607004"/>
              <a:gd name="connsiteY7" fmla="*/ 186434 h 606157"/>
              <a:gd name="connsiteX8" fmla="*/ 421487 w 607004"/>
              <a:gd name="connsiteY8" fmla="*/ 304279 h 606157"/>
              <a:gd name="connsiteX9" fmla="*/ 421138 w 607004"/>
              <a:gd name="connsiteY9" fmla="*/ 313683 h 606157"/>
              <a:gd name="connsiteX10" fmla="*/ 383813 w 607004"/>
              <a:gd name="connsiteY10" fmla="*/ 390659 h 606157"/>
              <a:gd name="connsiteX11" fmla="*/ 303467 w 607004"/>
              <a:gd name="connsiteY11" fmla="*/ 422123 h 606157"/>
              <a:gd name="connsiteX12" fmla="*/ 185446 w 607004"/>
              <a:gd name="connsiteY12" fmla="*/ 304279 h 606157"/>
              <a:gd name="connsiteX13" fmla="*/ 215562 w 607004"/>
              <a:gd name="connsiteY13" fmla="*/ 225677 h 606157"/>
              <a:gd name="connsiteX14" fmla="*/ 303467 w 607004"/>
              <a:gd name="connsiteY14" fmla="*/ 186434 h 606157"/>
              <a:gd name="connsiteX15" fmla="*/ 271472 w 607004"/>
              <a:gd name="connsiteY15" fmla="*/ 111572 h 606157"/>
              <a:gd name="connsiteX16" fmla="*/ 157651 w 607004"/>
              <a:gd name="connsiteY16" fmla="*/ 174034 h 606157"/>
              <a:gd name="connsiteX17" fmla="*/ 110333 w 607004"/>
              <a:gd name="connsiteY17" fmla="*/ 273415 h 606157"/>
              <a:gd name="connsiteX18" fmla="*/ 111495 w 607004"/>
              <a:gd name="connsiteY18" fmla="*/ 274924 h 606157"/>
              <a:gd name="connsiteX19" fmla="*/ 119052 w 607004"/>
              <a:gd name="connsiteY19" fmla="*/ 274924 h 606157"/>
              <a:gd name="connsiteX20" fmla="*/ 133004 w 607004"/>
              <a:gd name="connsiteY20" fmla="*/ 288856 h 606157"/>
              <a:gd name="connsiteX21" fmla="*/ 133004 w 607004"/>
              <a:gd name="connsiteY21" fmla="*/ 317185 h 606157"/>
              <a:gd name="connsiteX22" fmla="*/ 119052 w 607004"/>
              <a:gd name="connsiteY22" fmla="*/ 331117 h 606157"/>
              <a:gd name="connsiteX23" fmla="*/ 111147 w 607004"/>
              <a:gd name="connsiteY23" fmla="*/ 331117 h 606157"/>
              <a:gd name="connsiteX24" fmla="*/ 110100 w 607004"/>
              <a:gd name="connsiteY24" fmla="*/ 333671 h 606157"/>
              <a:gd name="connsiteX25" fmla="*/ 270658 w 607004"/>
              <a:gd name="connsiteY25" fmla="*/ 496907 h 606157"/>
              <a:gd name="connsiteX26" fmla="*/ 275308 w 607004"/>
              <a:gd name="connsiteY26" fmla="*/ 494933 h 606157"/>
              <a:gd name="connsiteX27" fmla="*/ 275308 w 607004"/>
              <a:gd name="connsiteY27" fmla="*/ 487155 h 606157"/>
              <a:gd name="connsiteX28" fmla="*/ 289260 w 607004"/>
              <a:gd name="connsiteY28" fmla="*/ 473223 h 606157"/>
              <a:gd name="connsiteX29" fmla="*/ 317628 w 607004"/>
              <a:gd name="connsiteY29" fmla="*/ 473223 h 606157"/>
              <a:gd name="connsiteX30" fmla="*/ 331579 w 607004"/>
              <a:gd name="connsiteY30" fmla="*/ 487155 h 606157"/>
              <a:gd name="connsiteX31" fmla="*/ 331579 w 607004"/>
              <a:gd name="connsiteY31" fmla="*/ 495049 h 606157"/>
              <a:gd name="connsiteX32" fmla="*/ 335532 w 607004"/>
              <a:gd name="connsiteY32" fmla="*/ 497023 h 606157"/>
              <a:gd name="connsiteX33" fmla="*/ 496671 w 607004"/>
              <a:gd name="connsiteY33" fmla="*/ 334600 h 606157"/>
              <a:gd name="connsiteX34" fmla="*/ 494695 w 607004"/>
              <a:gd name="connsiteY34" fmla="*/ 331117 h 606157"/>
              <a:gd name="connsiteX35" fmla="*/ 487835 w 607004"/>
              <a:gd name="connsiteY35" fmla="*/ 331117 h 606157"/>
              <a:gd name="connsiteX36" fmla="*/ 473884 w 607004"/>
              <a:gd name="connsiteY36" fmla="*/ 317185 h 606157"/>
              <a:gd name="connsiteX37" fmla="*/ 473884 w 607004"/>
              <a:gd name="connsiteY37" fmla="*/ 288856 h 606157"/>
              <a:gd name="connsiteX38" fmla="*/ 487835 w 607004"/>
              <a:gd name="connsiteY38" fmla="*/ 274924 h 606157"/>
              <a:gd name="connsiteX39" fmla="*/ 494462 w 607004"/>
              <a:gd name="connsiteY39" fmla="*/ 274924 h 606157"/>
              <a:gd name="connsiteX40" fmla="*/ 496206 w 607004"/>
              <a:gd name="connsiteY40" fmla="*/ 271093 h 606157"/>
              <a:gd name="connsiteX41" fmla="*/ 335765 w 607004"/>
              <a:gd name="connsiteY41" fmla="*/ 111572 h 606157"/>
              <a:gd name="connsiteX42" fmla="*/ 331579 w 607004"/>
              <a:gd name="connsiteY42" fmla="*/ 112501 h 606157"/>
              <a:gd name="connsiteX43" fmla="*/ 331579 w 607004"/>
              <a:gd name="connsiteY43" fmla="*/ 118886 h 606157"/>
              <a:gd name="connsiteX44" fmla="*/ 317628 w 607004"/>
              <a:gd name="connsiteY44" fmla="*/ 132818 h 606157"/>
              <a:gd name="connsiteX45" fmla="*/ 289260 w 607004"/>
              <a:gd name="connsiteY45" fmla="*/ 132818 h 606157"/>
              <a:gd name="connsiteX46" fmla="*/ 275308 w 607004"/>
              <a:gd name="connsiteY46" fmla="*/ 118886 h 606157"/>
              <a:gd name="connsiteX47" fmla="*/ 275308 w 607004"/>
              <a:gd name="connsiteY47" fmla="*/ 112501 h 606157"/>
              <a:gd name="connsiteX48" fmla="*/ 271472 w 607004"/>
              <a:gd name="connsiteY48" fmla="*/ 111572 h 606157"/>
              <a:gd name="connsiteX49" fmla="*/ 289260 w 607004"/>
              <a:gd name="connsiteY49" fmla="*/ 0 h 606157"/>
              <a:gd name="connsiteX50" fmla="*/ 317628 w 607004"/>
              <a:gd name="connsiteY50" fmla="*/ 0 h 606157"/>
              <a:gd name="connsiteX51" fmla="*/ 331579 w 607004"/>
              <a:gd name="connsiteY51" fmla="*/ 13932 h 606157"/>
              <a:gd name="connsiteX52" fmla="*/ 331579 w 607004"/>
              <a:gd name="connsiteY52" fmla="*/ 62229 h 606157"/>
              <a:gd name="connsiteX53" fmla="*/ 335881 w 607004"/>
              <a:gd name="connsiteY53" fmla="*/ 65480 h 606157"/>
              <a:gd name="connsiteX54" fmla="*/ 542711 w 607004"/>
              <a:gd name="connsiteY54" fmla="*/ 272835 h 606157"/>
              <a:gd name="connsiteX55" fmla="*/ 544571 w 607004"/>
              <a:gd name="connsiteY55" fmla="*/ 274924 h 606157"/>
              <a:gd name="connsiteX56" fmla="*/ 593053 w 607004"/>
              <a:gd name="connsiteY56" fmla="*/ 274924 h 606157"/>
              <a:gd name="connsiteX57" fmla="*/ 607004 w 607004"/>
              <a:gd name="connsiteY57" fmla="*/ 288856 h 606157"/>
              <a:gd name="connsiteX58" fmla="*/ 607004 w 607004"/>
              <a:gd name="connsiteY58" fmla="*/ 317185 h 606157"/>
              <a:gd name="connsiteX59" fmla="*/ 593053 w 607004"/>
              <a:gd name="connsiteY59" fmla="*/ 331117 h 606157"/>
              <a:gd name="connsiteX60" fmla="*/ 544920 w 607004"/>
              <a:gd name="connsiteY60" fmla="*/ 331117 h 606157"/>
              <a:gd name="connsiteX61" fmla="*/ 543060 w 607004"/>
              <a:gd name="connsiteY61" fmla="*/ 332974 h 606157"/>
              <a:gd name="connsiteX62" fmla="*/ 334718 w 607004"/>
              <a:gd name="connsiteY62" fmla="*/ 543231 h 606157"/>
              <a:gd name="connsiteX63" fmla="*/ 331579 w 607004"/>
              <a:gd name="connsiteY63" fmla="*/ 545321 h 606157"/>
              <a:gd name="connsiteX64" fmla="*/ 331579 w 607004"/>
              <a:gd name="connsiteY64" fmla="*/ 592225 h 606157"/>
              <a:gd name="connsiteX65" fmla="*/ 317628 w 607004"/>
              <a:gd name="connsiteY65" fmla="*/ 606157 h 606157"/>
              <a:gd name="connsiteX66" fmla="*/ 289260 w 607004"/>
              <a:gd name="connsiteY66" fmla="*/ 606157 h 606157"/>
              <a:gd name="connsiteX67" fmla="*/ 275308 w 607004"/>
              <a:gd name="connsiteY67" fmla="*/ 592225 h 606157"/>
              <a:gd name="connsiteX68" fmla="*/ 275308 w 607004"/>
              <a:gd name="connsiteY68" fmla="*/ 545321 h 606157"/>
              <a:gd name="connsiteX69" fmla="*/ 272634 w 607004"/>
              <a:gd name="connsiteY69" fmla="*/ 543231 h 606157"/>
              <a:gd name="connsiteX70" fmla="*/ 64060 w 607004"/>
              <a:gd name="connsiteY70" fmla="*/ 333787 h 606157"/>
              <a:gd name="connsiteX71" fmla="*/ 61851 w 607004"/>
              <a:gd name="connsiteY71" fmla="*/ 331117 h 606157"/>
              <a:gd name="connsiteX72" fmla="*/ 13951 w 607004"/>
              <a:gd name="connsiteY72" fmla="*/ 331117 h 606157"/>
              <a:gd name="connsiteX73" fmla="*/ 0 w 607004"/>
              <a:gd name="connsiteY73" fmla="*/ 317185 h 606157"/>
              <a:gd name="connsiteX74" fmla="*/ 0 w 607004"/>
              <a:gd name="connsiteY74" fmla="*/ 288856 h 606157"/>
              <a:gd name="connsiteX75" fmla="*/ 13951 w 607004"/>
              <a:gd name="connsiteY75" fmla="*/ 274924 h 606157"/>
              <a:gd name="connsiteX76" fmla="*/ 62200 w 607004"/>
              <a:gd name="connsiteY76" fmla="*/ 274924 h 606157"/>
              <a:gd name="connsiteX77" fmla="*/ 64293 w 607004"/>
              <a:gd name="connsiteY77" fmla="*/ 272370 h 606157"/>
              <a:gd name="connsiteX78" fmla="*/ 123703 w 607004"/>
              <a:gd name="connsiteY78" fmla="*/ 143615 h 606157"/>
              <a:gd name="connsiteX79" fmla="*/ 271007 w 607004"/>
              <a:gd name="connsiteY79" fmla="*/ 65480 h 606157"/>
              <a:gd name="connsiteX80" fmla="*/ 275308 w 607004"/>
              <a:gd name="connsiteY80" fmla="*/ 62229 h 606157"/>
              <a:gd name="connsiteX81" fmla="*/ 275308 w 607004"/>
              <a:gd name="connsiteY81" fmla="*/ 13932 h 606157"/>
              <a:gd name="connsiteX82" fmla="*/ 289260 w 607004"/>
              <a:gd name="connsiteY82" fmla="*/ 0 h 60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07004" h="606157">
                <a:moveTo>
                  <a:pt x="303467" y="217550"/>
                </a:moveTo>
                <a:cubicBezTo>
                  <a:pt x="278816" y="217550"/>
                  <a:pt x="255212" y="228115"/>
                  <a:pt x="238817" y="246459"/>
                </a:cubicBezTo>
                <a:cubicBezTo>
                  <a:pt x="224515" y="262365"/>
                  <a:pt x="216608" y="282916"/>
                  <a:pt x="216608" y="304279"/>
                </a:cubicBezTo>
                <a:cubicBezTo>
                  <a:pt x="216608" y="352113"/>
                  <a:pt x="255561" y="391007"/>
                  <a:pt x="303467" y="391007"/>
                </a:cubicBezTo>
                <a:cubicBezTo>
                  <a:pt x="348465" y="391007"/>
                  <a:pt x="385558" y="357338"/>
                  <a:pt x="389976" y="312754"/>
                </a:cubicBezTo>
                <a:cubicBezTo>
                  <a:pt x="390209" y="309968"/>
                  <a:pt x="390325" y="307065"/>
                  <a:pt x="390325" y="304279"/>
                </a:cubicBezTo>
                <a:cubicBezTo>
                  <a:pt x="390325" y="256444"/>
                  <a:pt x="351372" y="217550"/>
                  <a:pt x="303467" y="217550"/>
                </a:cubicBezTo>
                <a:close/>
                <a:moveTo>
                  <a:pt x="303467" y="186434"/>
                </a:moveTo>
                <a:cubicBezTo>
                  <a:pt x="368581" y="186434"/>
                  <a:pt x="421487" y="239261"/>
                  <a:pt x="421487" y="304279"/>
                </a:cubicBezTo>
                <a:cubicBezTo>
                  <a:pt x="421487" y="307413"/>
                  <a:pt x="421371" y="310548"/>
                  <a:pt x="421138" y="313683"/>
                </a:cubicBezTo>
                <a:cubicBezTo>
                  <a:pt x="418813" y="343173"/>
                  <a:pt x="405557" y="370457"/>
                  <a:pt x="383813" y="390659"/>
                </a:cubicBezTo>
                <a:cubicBezTo>
                  <a:pt x="361837" y="410977"/>
                  <a:pt x="333350" y="422123"/>
                  <a:pt x="303467" y="422123"/>
                </a:cubicBezTo>
                <a:cubicBezTo>
                  <a:pt x="238468" y="422123"/>
                  <a:pt x="185446" y="369180"/>
                  <a:pt x="185446" y="304279"/>
                </a:cubicBezTo>
                <a:cubicBezTo>
                  <a:pt x="185446" y="275253"/>
                  <a:pt x="196143" y="247272"/>
                  <a:pt x="215562" y="225677"/>
                </a:cubicBezTo>
                <a:cubicBezTo>
                  <a:pt x="237887" y="200715"/>
                  <a:pt x="269979" y="186434"/>
                  <a:pt x="303467" y="186434"/>
                </a:cubicBezTo>
                <a:close/>
                <a:moveTo>
                  <a:pt x="271472" y="111572"/>
                </a:moveTo>
                <a:cubicBezTo>
                  <a:pt x="226595" y="118886"/>
                  <a:pt x="186833" y="141642"/>
                  <a:pt x="157651" y="174034"/>
                </a:cubicBezTo>
                <a:cubicBezTo>
                  <a:pt x="133236" y="201317"/>
                  <a:pt x="116378" y="235566"/>
                  <a:pt x="110333" y="273415"/>
                </a:cubicBezTo>
                <a:cubicBezTo>
                  <a:pt x="110216" y="273879"/>
                  <a:pt x="110100" y="274924"/>
                  <a:pt x="111495" y="274924"/>
                </a:cubicBezTo>
                <a:lnTo>
                  <a:pt x="119052" y="274924"/>
                </a:lnTo>
                <a:cubicBezTo>
                  <a:pt x="126726" y="274924"/>
                  <a:pt x="133004" y="281194"/>
                  <a:pt x="133004" y="288856"/>
                </a:cubicBezTo>
                <a:lnTo>
                  <a:pt x="133004" y="317185"/>
                </a:lnTo>
                <a:cubicBezTo>
                  <a:pt x="133004" y="324847"/>
                  <a:pt x="126726" y="331117"/>
                  <a:pt x="119052" y="331117"/>
                </a:cubicBezTo>
                <a:lnTo>
                  <a:pt x="111147" y="331117"/>
                </a:lnTo>
                <a:cubicBezTo>
                  <a:pt x="109286" y="331117"/>
                  <a:pt x="109984" y="332858"/>
                  <a:pt x="110100" y="333671"/>
                </a:cubicBezTo>
                <a:cubicBezTo>
                  <a:pt x="122656" y="416914"/>
                  <a:pt x="187879" y="482859"/>
                  <a:pt x="270658" y="496907"/>
                </a:cubicBezTo>
                <a:cubicBezTo>
                  <a:pt x="272286" y="497139"/>
                  <a:pt x="275308" y="497255"/>
                  <a:pt x="275308" y="494933"/>
                </a:cubicBezTo>
                <a:lnTo>
                  <a:pt x="275308" y="487155"/>
                </a:lnTo>
                <a:cubicBezTo>
                  <a:pt x="275308" y="479492"/>
                  <a:pt x="281587" y="473223"/>
                  <a:pt x="289260" y="473223"/>
                </a:cubicBezTo>
                <a:lnTo>
                  <a:pt x="317628" y="473223"/>
                </a:lnTo>
                <a:cubicBezTo>
                  <a:pt x="325301" y="473223"/>
                  <a:pt x="331579" y="479492"/>
                  <a:pt x="331579" y="487155"/>
                </a:cubicBezTo>
                <a:lnTo>
                  <a:pt x="331579" y="495049"/>
                </a:lnTo>
                <a:cubicBezTo>
                  <a:pt x="331579" y="497371"/>
                  <a:pt x="334253" y="497139"/>
                  <a:pt x="335532" y="497023"/>
                </a:cubicBezTo>
                <a:cubicBezTo>
                  <a:pt x="418427" y="483323"/>
                  <a:pt x="483766" y="417611"/>
                  <a:pt x="496671" y="334600"/>
                </a:cubicBezTo>
                <a:cubicBezTo>
                  <a:pt x="496904" y="333439"/>
                  <a:pt x="497253" y="331117"/>
                  <a:pt x="494695" y="331117"/>
                </a:cubicBezTo>
                <a:lnTo>
                  <a:pt x="487835" y="331117"/>
                </a:lnTo>
                <a:cubicBezTo>
                  <a:pt x="480162" y="331117"/>
                  <a:pt x="473884" y="324847"/>
                  <a:pt x="473884" y="317185"/>
                </a:cubicBezTo>
                <a:lnTo>
                  <a:pt x="473884" y="288856"/>
                </a:lnTo>
                <a:cubicBezTo>
                  <a:pt x="473884" y="281194"/>
                  <a:pt x="480162" y="274924"/>
                  <a:pt x="487835" y="274924"/>
                </a:cubicBezTo>
                <a:lnTo>
                  <a:pt x="494462" y="274924"/>
                </a:lnTo>
                <a:cubicBezTo>
                  <a:pt x="496904" y="274924"/>
                  <a:pt x="496439" y="272370"/>
                  <a:pt x="496206" y="271093"/>
                </a:cubicBezTo>
                <a:cubicBezTo>
                  <a:pt x="482255" y="189475"/>
                  <a:pt x="417613" y="125156"/>
                  <a:pt x="335765" y="111572"/>
                </a:cubicBezTo>
                <a:cubicBezTo>
                  <a:pt x="334370" y="111340"/>
                  <a:pt x="331579" y="110875"/>
                  <a:pt x="331579" y="112501"/>
                </a:cubicBezTo>
                <a:lnTo>
                  <a:pt x="331579" y="118886"/>
                </a:lnTo>
                <a:cubicBezTo>
                  <a:pt x="331579" y="126549"/>
                  <a:pt x="325301" y="132818"/>
                  <a:pt x="317628" y="132818"/>
                </a:cubicBezTo>
                <a:lnTo>
                  <a:pt x="289260" y="132818"/>
                </a:lnTo>
                <a:cubicBezTo>
                  <a:pt x="281587" y="132818"/>
                  <a:pt x="275308" y="126549"/>
                  <a:pt x="275308" y="118886"/>
                </a:cubicBezTo>
                <a:lnTo>
                  <a:pt x="275308" y="112501"/>
                </a:lnTo>
                <a:cubicBezTo>
                  <a:pt x="275308" y="110759"/>
                  <a:pt x="272751" y="111340"/>
                  <a:pt x="271472" y="111572"/>
                </a:cubicBezTo>
                <a:close/>
                <a:moveTo>
                  <a:pt x="289260" y="0"/>
                </a:moveTo>
                <a:lnTo>
                  <a:pt x="317628" y="0"/>
                </a:lnTo>
                <a:cubicBezTo>
                  <a:pt x="325301" y="0"/>
                  <a:pt x="331579" y="6269"/>
                  <a:pt x="331579" y="13932"/>
                </a:cubicBezTo>
                <a:lnTo>
                  <a:pt x="331579" y="62229"/>
                </a:lnTo>
                <a:cubicBezTo>
                  <a:pt x="331579" y="65016"/>
                  <a:pt x="334486" y="65248"/>
                  <a:pt x="335881" y="65480"/>
                </a:cubicBezTo>
                <a:cubicBezTo>
                  <a:pt x="443540" y="79993"/>
                  <a:pt x="528643" y="165210"/>
                  <a:pt x="542711" y="272835"/>
                </a:cubicBezTo>
                <a:cubicBezTo>
                  <a:pt x="542827" y="273531"/>
                  <a:pt x="542944" y="274924"/>
                  <a:pt x="544571" y="274924"/>
                </a:cubicBezTo>
                <a:lnTo>
                  <a:pt x="593053" y="274924"/>
                </a:lnTo>
                <a:cubicBezTo>
                  <a:pt x="600726" y="274924"/>
                  <a:pt x="607004" y="281194"/>
                  <a:pt x="607004" y="288856"/>
                </a:cubicBezTo>
                <a:lnTo>
                  <a:pt x="607004" y="317185"/>
                </a:lnTo>
                <a:cubicBezTo>
                  <a:pt x="607004" y="324847"/>
                  <a:pt x="600726" y="331117"/>
                  <a:pt x="593053" y="331117"/>
                </a:cubicBezTo>
                <a:lnTo>
                  <a:pt x="544920" y="331117"/>
                </a:lnTo>
                <a:cubicBezTo>
                  <a:pt x="543176" y="331117"/>
                  <a:pt x="543060" y="332394"/>
                  <a:pt x="543060" y="332974"/>
                </a:cubicBezTo>
                <a:cubicBezTo>
                  <a:pt x="530039" y="442340"/>
                  <a:pt x="443772" y="529067"/>
                  <a:pt x="334718" y="543231"/>
                </a:cubicBezTo>
                <a:cubicBezTo>
                  <a:pt x="333672" y="543347"/>
                  <a:pt x="331579" y="543927"/>
                  <a:pt x="331579" y="545321"/>
                </a:cubicBezTo>
                <a:lnTo>
                  <a:pt x="331579" y="592225"/>
                </a:lnTo>
                <a:cubicBezTo>
                  <a:pt x="331579" y="599888"/>
                  <a:pt x="325301" y="606157"/>
                  <a:pt x="317628" y="606157"/>
                </a:cubicBezTo>
                <a:lnTo>
                  <a:pt x="289260" y="606157"/>
                </a:lnTo>
                <a:cubicBezTo>
                  <a:pt x="281587" y="606157"/>
                  <a:pt x="275308" y="599888"/>
                  <a:pt x="275308" y="592225"/>
                </a:cubicBezTo>
                <a:lnTo>
                  <a:pt x="275308" y="545321"/>
                </a:lnTo>
                <a:cubicBezTo>
                  <a:pt x="275308" y="544044"/>
                  <a:pt x="273565" y="543347"/>
                  <a:pt x="272634" y="543231"/>
                </a:cubicBezTo>
                <a:cubicBezTo>
                  <a:pt x="163581" y="529299"/>
                  <a:pt x="77314" y="442805"/>
                  <a:pt x="64060" y="333787"/>
                </a:cubicBezTo>
                <a:cubicBezTo>
                  <a:pt x="63944" y="332858"/>
                  <a:pt x="63712" y="331117"/>
                  <a:pt x="61851" y="331117"/>
                </a:cubicBezTo>
                <a:lnTo>
                  <a:pt x="13951" y="331117"/>
                </a:lnTo>
                <a:cubicBezTo>
                  <a:pt x="6278" y="331117"/>
                  <a:pt x="0" y="324847"/>
                  <a:pt x="0" y="317185"/>
                </a:cubicBezTo>
                <a:lnTo>
                  <a:pt x="0" y="288856"/>
                </a:lnTo>
                <a:cubicBezTo>
                  <a:pt x="0" y="281194"/>
                  <a:pt x="6278" y="274924"/>
                  <a:pt x="13951" y="274924"/>
                </a:cubicBezTo>
                <a:lnTo>
                  <a:pt x="62200" y="274924"/>
                </a:lnTo>
                <a:cubicBezTo>
                  <a:pt x="63944" y="274924"/>
                  <a:pt x="64177" y="273299"/>
                  <a:pt x="64293" y="272370"/>
                </a:cubicBezTo>
                <a:cubicBezTo>
                  <a:pt x="70804" y="223260"/>
                  <a:pt x="92080" y="178794"/>
                  <a:pt x="123703" y="143615"/>
                </a:cubicBezTo>
                <a:cubicBezTo>
                  <a:pt x="161023" y="101936"/>
                  <a:pt x="212760" y="73259"/>
                  <a:pt x="271007" y="65480"/>
                </a:cubicBezTo>
                <a:cubicBezTo>
                  <a:pt x="272518" y="65248"/>
                  <a:pt x="275308" y="64551"/>
                  <a:pt x="275308" y="62229"/>
                </a:cubicBezTo>
                <a:lnTo>
                  <a:pt x="275308" y="13932"/>
                </a:lnTo>
                <a:cubicBezTo>
                  <a:pt x="275308" y="6269"/>
                  <a:pt x="281587" y="0"/>
                  <a:pt x="289260" y="0"/>
                </a:cubicBezTo>
                <a:close/>
              </a:path>
            </a:pathLst>
          </a:custGeom>
          <a:solidFill>
            <a:schemeClr val="bg1"/>
          </a:solidFill>
          <a:ln>
            <a:noFill/>
          </a:ln>
        </p:spPr>
      </p:sp>
      <p:sp>
        <p:nvSpPr>
          <p:cNvPr id="54" name="任意多边形: 形状 53">
            <a:extLst>
              <a:ext uri="{FF2B5EF4-FFF2-40B4-BE49-F238E27FC236}">
                <a16:creationId xmlns:a16="http://schemas.microsoft.com/office/drawing/2014/main" id="{EF5DCF8F-3F65-4733-8EC9-C1D254AC1B6F}"/>
              </a:ext>
            </a:extLst>
          </p:cNvPr>
          <p:cNvSpPr>
            <a:spLocks noChangeAspect="1"/>
          </p:cNvSpPr>
          <p:nvPr/>
        </p:nvSpPr>
        <p:spPr bwMode="auto">
          <a:xfrm>
            <a:off x="5782836" y="2471596"/>
            <a:ext cx="598168" cy="597298"/>
          </a:xfrm>
          <a:custGeom>
            <a:avLst/>
            <a:gdLst>
              <a:gd name="connsiteX0" fmla="*/ 297497 w 595518"/>
              <a:gd name="connsiteY0" fmla="*/ 135879 h 594654"/>
              <a:gd name="connsiteX1" fmla="*/ 319003 w 595518"/>
              <a:gd name="connsiteY1" fmla="*/ 157367 h 594654"/>
              <a:gd name="connsiteX2" fmla="*/ 319003 w 595518"/>
              <a:gd name="connsiteY2" fmla="*/ 325511 h 594654"/>
              <a:gd name="connsiteX3" fmla="*/ 383521 w 595518"/>
              <a:gd name="connsiteY3" fmla="*/ 324437 h 594654"/>
              <a:gd name="connsiteX4" fmla="*/ 405026 w 595518"/>
              <a:gd name="connsiteY4" fmla="*/ 345925 h 594654"/>
              <a:gd name="connsiteX5" fmla="*/ 384058 w 595518"/>
              <a:gd name="connsiteY5" fmla="*/ 367413 h 594654"/>
              <a:gd name="connsiteX6" fmla="*/ 298035 w 595518"/>
              <a:gd name="connsiteY6" fmla="*/ 369024 h 594654"/>
              <a:gd name="connsiteX7" fmla="*/ 297497 w 595518"/>
              <a:gd name="connsiteY7" fmla="*/ 369024 h 594654"/>
              <a:gd name="connsiteX8" fmla="*/ 293196 w 595518"/>
              <a:gd name="connsiteY8" fmla="*/ 368487 h 594654"/>
              <a:gd name="connsiteX9" fmla="*/ 292658 w 595518"/>
              <a:gd name="connsiteY9" fmla="*/ 367950 h 594654"/>
              <a:gd name="connsiteX10" fmla="*/ 289432 w 595518"/>
              <a:gd name="connsiteY10" fmla="*/ 367413 h 594654"/>
              <a:gd name="connsiteX11" fmla="*/ 288357 w 595518"/>
              <a:gd name="connsiteY11" fmla="*/ 366875 h 594654"/>
              <a:gd name="connsiteX12" fmla="*/ 285669 w 595518"/>
              <a:gd name="connsiteY12" fmla="*/ 365264 h 594654"/>
              <a:gd name="connsiteX13" fmla="*/ 284593 w 595518"/>
              <a:gd name="connsiteY13" fmla="*/ 364189 h 594654"/>
              <a:gd name="connsiteX14" fmla="*/ 282443 w 595518"/>
              <a:gd name="connsiteY14" fmla="*/ 362578 h 594654"/>
              <a:gd name="connsiteX15" fmla="*/ 281905 w 595518"/>
              <a:gd name="connsiteY15" fmla="*/ 361503 h 594654"/>
              <a:gd name="connsiteX16" fmla="*/ 279755 w 595518"/>
              <a:gd name="connsiteY16" fmla="*/ 359355 h 594654"/>
              <a:gd name="connsiteX17" fmla="*/ 279217 w 595518"/>
              <a:gd name="connsiteY17" fmla="*/ 358280 h 594654"/>
              <a:gd name="connsiteX18" fmla="*/ 278142 w 595518"/>
              <a:gd name="connsiteY18" fmla="*/ 355594 h 594654"/>
              <a:gd name="connsiteX19" fmla="*/ 277604 w 595518"/>
              <a:gd name="connsiteY19" fmla="*/ 354520 h 594654"/>
              <a:gd name="connsiteX20" fmla="*/ 276529 w 595518"/>
              <a:gd name="connsiteY20" fmla="*/ 351834 h 594654"/>
              <a:gd name="connsiteX21" fmla="*/ 276529 w 595518"/>
              <a:gd name="connsiteY21" fmla="*/ 350222 h 594654"/>
              <a:gd name="connsiteX22" fmla="*/ 275991 w 595518"/>
              <a:gd name="connsiteY22" fmla="*/ 347536 h 594654"/>
              <a:gd name="connsiteX23" fmla="*/ 275991 w 595518"/>
              <a:gd name="connsiteY23" fmla="*/ 157367 h 594654"/>
              <a:gd name="connsiteX24" fmla="*/ 297497 w 595518"/>
              <a:gd name="connsiteY24" fmla="*/ 135879 h 594654"/>
              <a:gd name="connsiteX25" fmla="*/ 297490 w 595518"/>
              <a:gd name="connsiteY25" fmla="*/ 42974 h 594654"/>
              <a:gd name="connsiteX26" fmla="*/ 43036 w 595518"/>
              <a:gd name="connsiteY26" fmla="*/ 297059 h 594654"/>
              <a:gd name="connsiteX27" fmla="*/ 297490 w 595518"/>
              <a:gd name="connsiteY27" fmla="*/ 551680 h 594654"/>
              <a:gd name="connsiteX28" fmla="*/ 552482 w 595518"/>
              <a:gd name="connsiteY28" fmla="*/ 297059 h 594654"/>
              <a:gd name="connsiteX29" fmla="*/ 297490 w 595518"/>
              <a:gd name="connsiteY29" fmla="*/ 42974 h 594654"/>
              <a:gd name="connsiteX30" fmla="*/ 297490 w 595518"/>
              <a:gd name="connsiteY30" fmla="*/ 0 h 594654"/>
              <a:gd name="connsiteX31" fmla="*/ 595518 w 595518"/>
              <a:gd name="connsiteY31" fmla="*/ 297059 h 594654"/>
              <a:gd name="connsiteX32" fmla="*/ 297490 w 595518"/>
              <a:gd name="connsiteY32" fmla="*/ 594654 h 594654"/>
              <a:gd name="connsiteX33" fmla="*/ 0 w 595518"/>
              <a:gd name="connsiteY33" fmla="*/ 297059 h 594654"/>
              <a:gd name="connsiteX34" fmla="*/ 297490 w 595518"/>
              <a:gd name="connsiteY34" fmla="*/ 0 h 59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5518" h="594654">
                <a:moveTo>
                  <a:pt x="297497" y="135879"/>
                </a:moveTo>
                <a:cubicBezTo>
                  <a:pt x="309325" y="135879"/>
                  <a:pt x="319003" y="145549"/>
                  <a:pt x="319003" y="157367"/>
                </a:cubicBezTo>
                <a:lnTo>
                  <a:pt x="319003" y="325511"/>
                </a:lnTo>
                <a:lnTo>
                  <a:pt x="383521" y="324437"/>
                </a:lnTo>
                <a:cubicBezTo>
                  <a:pt x="395349" y="324437"/>
                  <a:pt x="405026" y="334106"/>
                  <a:pt x="405026" y="345925"/>
                </a:cubicBezTo>
                <a:cubicBezTo>
                  <a:pt x="405564" y="357743"/>
                  <a:pt x="395886" y="367413"/>
                  <a:pt x="384058" y="367413"/>
                </a:cubicBezTo>
                <a:lnTo>
                  <a:pt x="298035" y="369024"/>
                </a:lnTo>
                <a:lnTo>
                  <a:pt x="297497" y="369024"/>
                </a:lnTo>
                <a:cubicBezTo>
                  <a:pt x="296422" y="369024"/>
                  <a:pt x="294809" y="368487"/>
                  <a:pt x="293196" y="368487"/>
                </a:cubicBezTo>
                <a:cubicBezTo>
                  <a:pt x="293196" y="368487"/>
                  <a:pt x="292658" y="368487"/>
                  <a:pt x="292658" y="367950"/>
                </a:cubicBezTo>
                <a:cubicBezTo>
                  <a:pt x="291583" y="367950"/>
                  <a:pt x="290508" y="367413"/>
                  <a:pt x="289432" y="367413"/>
                </a:cubicBezTo>
                <a:cubicBezTo>
                  <a:pt x="288895" y="366875"/>
                  <a:pt x="288895" y="366875"/>
                  <a:pt x="288357" y="366875"/>
                </a:cubicBezTo>
                <a:cubicBezTo>
                  <a:pt x="287282" y="366338"/>
                  <a:pt x="286744" y="365801"/>
                  <a:pt x="285669" y="365264"/>
                </a:cubicBezTo>
                <a:cubicBezTo>
                  <a:pt x="285131" y="364727"/>
                  <a:pt x="285131" y="364727"/>
                  <a:pt x="284593" y="364189"/>
                </a:cubicBezTo>
                <a:cubicBezTo>
                  <a:pt x="284056" y="363652"/>
                  <a:pt x="282980" y="363115"/>
                  <a:pt x="282443" y="362578"/>
                </a:cubicBezTo>
                <a:cubicBezTo>
                  <a:pt x="282443" y="362041"/>
                  <a:pt x="281905" y="362041"/>
                  <a:pt x="281905" y="361503"/>
                </a:cubicBezTo>
                <a:cubicBezTo>
                  <a:pt x="280830" y="360966"/>
                  <a:pt x="280292" y="360429"/>
                  <a:pt x="279755" y="359355"/>
                </a:cubicBezTo>
                <a:cubicBezTo>
                  <a:pt x="279755" y="358817"/>
                  <a:pt x="279755" y="358817"/>
                  <a:pt x="279217" y="358280"/>
                </a:cubicBezTo>
                <a:cubicBezTo>
                  <a:pt x="278679" y="357743"/>
                  <a:pt x="278142" y="356669"/>
                  <a:pt x="278142" y="355594"/>
                </a:cubicBezTo>
                <a:cubicBezTo>
                  <a:pt x="277604" y="355594"/>
                  <a:pt x="277604" y="355057"/>
                  <a:pt x="277604" y="354520"/>
                </a:cubicBezTo>
                <a:cubicBezTo>
                  <a:pt x="277066" y="353445"/>
                  <a:pt x="277066" y="352908"/>
                  <a:pt x="276529" y="351834"/>
                </a:cubicBezTo>
                <a:cubicBezTo>
                  <a:pt x="276529" y="351297"/>
                  <a:pt x="276529" y="350759"/>
                  <a:pt x="276529" y="350222"/>
                </a:cubicBezTo>
                <a:cubicBezTo>
                  <a:pt x="276529" y="349148"/>
                  <a:pt x="275991" y="348611"/>
                  <a:pt x="275991" y="347536"/>
                </a:cubicBezTo>
                <a:lnTo>
                  <a:pt x="275991" y="157367"/>
                </a:lnTo>
                <a:cubicBezTo>
                  <a:pt x="275991" y="145549"/>
                  <a:pt x="285669" y="135879"/>
                  <a:pt x="297497" y="135879"/>
                </a:cubicBezTo>
                <a:close/>
                <a:moveTo>
                  <a:pt x="297490" y="42974"/>
                </a:moveTo>
                <a:cubicBezTo>
                  <a:pt x="157083" y="42974"/>
                  <a:pt x="43036" y="156856"/>
                  <a:pt x="43036" y="297059"/>
                </a:cubicBezTo>
                <a:cubicBezTo>
                  <a:pt x="43036" y="437262"/>
                  <a:pt x="157083" y="551680"/>
                  <a:pt x="297490" y="551680"/>
                </a:cubicBezTo>
                <a:cubicBezTo>
                  <a:pt x="437897" y="551680"/>
                  <a:pt x="552482" y="437262"/>
                  <a:pt x="552482" y="297059"/>
                </a:cubicBezTo>
                <a:cubicBezTo>
                  <a:pt x="552482" y="156856"/>
                  <a:pt x="437897" y="42974"/>
                  <a:pt x="297490" y="42974"/>
                </a:cubicBezTo>
                <a:close/>
                <a:moveTo>
                  <a:pt x="297490" y="0"/>
                </a:moveTo>
                <a:cubicBezTo>
                  <a:pt x="461567" y="0"/>
                  <a:pt x="595518" y="133219"/>
                  <a:pt x="595518" y="297059"/>
                </a:cubicBezTo>
                <a:cubicBezTo>
                  <a:pt x="595518" y="460897"/>
                  <a:pt x="461567" y="594654"/>
                  <a:pt x="297490" y="594654"/>
                </a:cubicBezTo>
                <a:cubicBezTo>
                  <a:pt x="133413" y="594654"/>
                  <a:pt x="0" y="460897"/>
                  <a:pt x="0" y="297059"/>
                </a:cubicBezTo>
                <a:cubicBezTo>
                  <a:pt x="0" y="133219"/>
                  <a:pt x="133413" y="0"/>
                  <a:pt x="297490" y="0"/>
                </a:cubicBezTo>
                <a:close/>
              </a:path>
            </a:pathLst>
          </a:custGeom>
          <a:solidFill>
            <a:schemeClr val="bg1"/>
          </a:solidFill>
          <a:ln>
            <a:noFill/>
          </a:ln>
        </p:spPr>
      </p:sp>
      <p:cxnSp>
        <p:nvCxnSpPr>
          <p:cNvPr id="6" name="直接连接符 5">
            <a:extLst>
              <a:ext uri="{FF2B5EF4-FFF2-40B4-BE49-F238E27FC236}">
                <a16:creationId xmlns:a16="http://schemas.microsoft.com/office/drawing/2014/main" id="{E53B335C-056C-45EF-86F4-FB1649828ED4}"/>
              </a:ext>
            </a:extLst>
          </p:cNvPr>
          <p:cNvCxnSpPr>
            <a:cxnSpLocks/>
            <a:stCxn id="17" idx="4"/>
          </p:cNvCxnSpPr>
          <p:nvPr/>
        </p:nvCxnSpPr>
        <p:spPr>
          <a:xfrm>
            <a:off x="6081920" y="3175709"/>
            <a:ext cx="12213" cy="3123491"/>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5507F0B8-1B5A-4685-815D-A4CADAD214CD}"/>
              </a:ext>
            </a:extLst>
          </p:cNvPr>
          <p:cNvCxnSpPr>
            <a:cxnSpLocks/>
          </p:cNvCxnSpPr>
          <p:nvPr/>
        </p:nvCxnSpPr>
        <p:spPr>
          <a:xfrm>
            <a:off x="4799564" y="4239928"/>
            <a:ext cx="8052" cy="205927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5033ACC0-4875-430B-9116-B64A631B3B59}"/>
              </a:ext>
            </a:extLst>
          </p:cNvPr>
          <p:cNvCxnSpPr>
            <a:cxnSpLocks/>
          </p:cNvCxnSpPr>
          <p:nvPr/>
        </p:nvCxnSpPr>
        <p:spPr>
          <a:xfrm>
            <a:off x="7392438" y="4239928"/>
            <a:ext cx="8052" cy="205927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5412BF8C-C045-4D7A-9447-F1875A89CFBD}"/>
              </a:ext>
            </a:extLst>
          </p:cNvPr>
          <p:cNvCxnSpPr>
            <a:cxnSpLocks/>
          </p:cNvCxnSpPr>
          <p:nvPr/>
        </p:nvCxnSpPr>
        <p:spPr>
          <a:xfrm>
            <a:off x="3501259" y="5504233"/>
            <a:ext cx="3108" cy="794967"/>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26383DC1-BB37-426F-B580-3F1C200E7356}"/>
              </a:ext>
            </a:extLst>
          </p:cNvPr>
          <p:cNvCxnSpPr>
            <a:cxnSpLocks/>
          </p:cNvCxnSpPr>
          <p:nvPr/>
        </p:nvCxnSpPr>
        <p:spPr>
          <a:xfrm>
            <a:off x="8663281" y="5504233"/>
            <a:ext cx="3108" cy="794967"/>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任意多边形: 形状 29">
            <a:extLst>
              <a:ext uri="{FF2B5EF4-FFF2-40B4-BE49-F238E27FC236}">
                <a16:creationId xmlns:a16="http://schemas.microsoft.com/office/drawing/2014/main" id="{5C57B95E-2BEA-423C-9B8A-F861DC612BD6}"/>
              </a:ext>
            </a:extLst>
          </p:cNvPr>
          <p:cNvSpPr/>
          <p:nvPr/>
        </p:nvSpPr>
        <p:spPr>
          <a:xfrm rot="8100000">
            <a:off x="4162095" y="5338220"/>
            <a:ext cx="1939714" cy="1939716"/>
          </a:xfrm>
          <a:custGeom>
            <a:avLst/>
            <a:gdLst>
              <a:gd name="connsiteX0" fmla="*/ 0 w 1028929"/>
              <a:gd name="connsiteY0" fmla="*/ 1028930 h 1028930"/>
              <a:gd name="connsiteX1" fmla="*/ 0 w 1028929"/>
              <a:gd name="connsiteY1" fmla="*/ 0 h 1028930"/>
              <a:gd name="connsiteX2" fmla="*/ 1028929 w 1028929"/>
              <a:gd name="connsiteY2" fmla="*/ 1028930 h 1028930"/>
            </a:gdLst>
            <a:ahLst/>
            <a:cxnLst>
              <a:cxn ang="0">
                <a:pos x="connsiteX0" y="connsiteY0"/>
              </a:cxn>
              <a:cxn ang="0">
                <a:pos x="connsiteX1" y="connsiteY1"/>
              </a:cxn>
              <a:cxn ang="0">
                <a:pos x="connsiteX2" y="connsiteY2"/>
              </a:cxn>
            </a:cxnLst>
            <a:rect l="l" t="t" r="r" b="b"/>
            <a:pathLst>
              <a:path w="1028929" h="1028930">
                <a:moveTo>
                  <a:pt x="0" y="1028930"/>
                </a:moveTo>
                <a:lnTo>
                  <a:pt x="0" y="0"/>
                </a:lnTo>
                <a:lnTo>
                  <a:pt x="1028929" y="102893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2" name="直角三角形 31">
            <a:extLst>
              <a:ext uri="{FF2B5EF4-FFF2-40B4-BE49-F238E27FC236}">
                <a16:creationId xmlns:a16="http://schemas.microsoft.com/office/drawing/2014/main" id="{8050A8E0-2FC0-4AF0-B6BF-E9B7B4B2154A}"/>
              </a:ext>
            </a:extLst>
          </p:cNvPr>
          <p:cNvSpPr/>
          <p:nvPr/>
        </p:nvSpPr>
        <p:spPr>
          <a:xfrm rot="8100000">
            <a:off x="5067920" y="4947257"/>
            <a:ext cx="2721648" cy="2721648"/>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414219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a:extLst>
              <a:ext uri="{FF2B5EF4-FFF2-40B4-BE49-F238E27FC236}">
                <a16:creationId xmlns:a16="http://schemas.microsoft.com/office/drawing/2014/main" id="{C0503CF3-695A-405F-B723-4DA5F58C956C}"/>
              </a:ext>
            </a:extLst>
          </p:cNvPr>
          <p:cNvSpPr txBox="1"/>
          <p:nvPr/>
        </p:nvSpPr>
        <p:spPr>
          <a:xfrm>
            <a:off x="1460228" y="405933"/>
            <a:ext cx="3398248" cy="646331"/>
          </a:xfrm>
          <a:prstGeom prst="rect">
            <a:avLst/>
          </a:prstGeom>
          <a:noFill/>
        </p:spPr>
        <p:txBody>
          <a:bodyPr wrap="square" rtlCol="0">
            <a:spAutoFit/>
          </a:bodyPr>
          <a:lstStyle/>
          <a:p>
            <a:r>
              <a: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六段文字内容页</a:t>
            </a:r>
          </a:p>
        </p:txBody>
      </p:sp>
      <p:grpSp>
        <p:nvGrpSpPr>
          <p:cNvPr id="8" name="组合 7">
            <a:extLst>
              <a:ext uri="{FF2B5EF4-FFF2-40B4-BE49-F238E27FC236}">
                <a16:creationId xmlns:a16="http://schemas.microsoft.com/office/drawing/2014/main" id="{BCFD293D-AB86-43DB-BC20-C78EE15DE9F6}"/>
              </a:ext>
            </a:extLst>
          </p:cNvPr>
          <p:cNvGrpSpPr/>
          <p:nvPr/>
        </p:nvGrpSpPr>
        <p:grpSpPr>
          <a:xfrm>
            <a:off x="874713" y="1389876"/>
            <a:ext cx="3393023" cy="2039124"/>
            <a:chOff x="874713" y="1389876"/>
            <a:chExt cx="3393023" cy="2039124"/>
          </a:xfrm>
        </p:grpSpPr>
        <p:sp>
          <p:nvSpPr>
            <p:cNvPr id="2" name="矩形 1">
              <a:extLst>
                <a:ext uri="{FF2B5EF4-FFF2-40B4-BE49-F238E27FC236}">
                  <a16:creationId xmlns:a16="http://schemas.microsoft.com/office/drawing/2014/main" id="{B4D7083E-14E4-43FF-B6EE-58383870F3EF}"/>
                </a:ext>
              </a:extLst>
            </p:cNvPr>
            <p:cNvSpPr/>
            <p:nvPr/>
          </p:nvSpPr>
          <p:spPr>
            <a:xfrm>
              <a:off x="874713" y="1630392"/>
              <a:ext cx="2982583" cy="179860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6949DE5C-C549-4E22-B555-E632BDBC06AA}"/>
                </a:ext>
              </a:extLst>
            </p:cNvPr>
            <p:cNvSpPr/>
            <p:nvPr/>
          </p:nvSpPr>
          <p:spPr>
            <a:xfrm>
              <a:off x="874713" y="1630392"/>
              <a:ext cx="177710" cy="17986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E1ADA576-9F44-424E-803B-4B0F317E8E83}"/>
                </a:ext>
              </a:extLst>
            </p:cNvPr>
            <p:cNvSpPr txBox="1"/>
            <p:nvPr/>
          </p:nvSpPr>
          <p:spPr>
            <a:xfrm>
              <a:off x="3373383" y="1874282"/>
              <a:ext cx="894353" cy="1323439"/>
            </a:xfrm>
            <a:prstGeom prst="rect">
              <a:avLst/>
            </a:prstGeom>
            <a:noFill/>
          </p:spPr>
          <p:txBody>
            <a:bodyPr wrap="square" rtlCol="0">
              <a:spAutoFit/>
            </a:bodyPr>
            <a:lstStyle/>
            <a:p>
              <a:pPr algn="ctr"/>
              <a:r>
                <a:rPr lang="en-US" altLang="zh-CN" sz="8000" dirty="0">
                  <a:solidFill>
                    <a:schemeClr val="accent5">
                      <a:lumMod val="40000"/>
                      <a:lumOff val="60000"/>
                    </a:schemeClr>
                  </a:solidFill>
                  <a:latin typeface="Impact" panose="020B0806030902050204" pitchFamily="34" charset="0"/>
                </a:rPr>
                <a:t>1</a:t>
              </a:r>
              <a:endParaRPr lang="zh-CN" altLang="en-US" sz="2400" dirty="0">
                <a:solidFill>
                  <a:schemeClr val="accent5">
                    <a:lumMod val="40000"/>
                    <a:lumOff val="60000"/>
                  </a:schemeClr>
                </a:solidFill>
                <a:latin typeface="Impact" panose="020B0806030902050204" pitchFamily="34" charset="0"/>
              </a:endParaRPr>
            </a:p>
          </p:txBody>
        </p:sp>
        <p:sp>
          <p:nvSpPr>
            <p:cNvPr id="33" name="文本框 32">
              <a:extLst>
                <a:ext uri="{FF2B5EF4-FFF2-40B4-BE49-F238E27FC236}">
                  <a16:creationId xmlns:a16="http://schemas.microsoft.com/office/drawing/2014/main" id="{C89565E5-301D-4CA0-B40E-F7C9AF5F5BD5}"/>
                </a:ext>
              </a:extLst>
            </p:cNvPr>
            <p:cNvSpPr txBox="1"/>
            <p:nvPr/>
          </p:nvSpPr>
          <p:spPr>
            <a:xfrm>
              <a:off x="1365867" y="1389876"/>
              <a:ext cx="2177984" cy="461665"/>
            </a:xfrm>
            <a:prstGeom prst="rect">
              <a:avLst/>
            </a:prstGeom>
            <a:noFill/>
          </p:spPr>
          <p:txBody>
            <a:bodyPr wrap="square" rtlCol="0">
              <a:spAutoFit/>
            </a:bodyPr>
            <a:lstStyle/>
            <a:p>
              <a:pPr algn="ctr"/>
              <a:r>
                <a:rPr lang="zh-CN" altLang="en-US" sz="2400" dirty="0">
                  <a:solidFill>
                    <a:schemeClr val="accent5">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输入标题内容</a:t>
              </a:r>
            </a:p>
          </p:txBody>
        </p:sp>
        <p:sp>
          <p:nvSpPr>
            <p:cNvPr id="39" name="文本框 38">
              <a:extLst>
                <a:ext uri="{FF2B5EF4-FFF2-40B4-BE49-F238E27FC236}">
                  <a16:creationId xmlns:a16="http://schemas.microsoft.com/office/drawing/2014/main" id="{F6CD30F2-FF16-47CF-803D-62D5F53D19E1}"/>
                </a:ext>
              </a:extLst>
            </p:cNvPr>
            <p:cNvSpPr txBox="1"/>
            <p:nvPr/>
          </p:nvSpPr>
          <p:spPr>
            <a:xfrm>
              <a:off x="1184022" y="1824907"/>
              <a:ext cx="2283078" cy="1507720"/>
            </a:xfrm>
            <a:prstGeom prst="rect">
              <a:avLst/>
            </a:prstGeom>
            <a:noFill/>
          </p:spPr>
          <p:txBody>
            <a:bodyPr wrap="square" rtlCol="0">
              <a:spAutoFit/>
            </a:bodyPr>
            <a:lstStyle/>
            <a:p>
              <a:pPr algn="just">
                <a:lnSpc>
                  <a:spcPct val="130000"/>
                </a:lnSpc>
              </a:pPr>
              <a:r>
                <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         学院校园环境优美，古朴典雅，具有纳西族和白族风格的校园建筑别具一格。</a:t>
              </a:r>
            </a:p>
          </p:txBody>
        </p:sp>
      </p:grpSp>
      <p:grpSp>
        <p:nvGrpSpPr>
          <p:cNvPr id="7" name="组合 6">
            <a:extLst>
              <a:ext uri="{FF2B5EF4-FFF2-40B4-BE49-F238E27FC236}">
                <a16:creationId xmlns:a16="http://schemas.microsoft.com/office/drawing/2014/main" id="{1EE0FABC-13B2-4F59-87AB-92ACA140BA41}"/>
              </a:ext>
            </a:extLst>
          </p:cNvPr>
          <p:cNvGrpSpPr/>
          <p:nvPr/>
        </p:nvGrpSpPr>
        <p:grpSpPr>
          <a:xfrm>
            <a:off x="4470705" y="1389876"/>
            <a:ext cx="3429757" cy="2039124"/>
            <a:chOff x="4604709" y="1389876"/>
            <a:chExt cx="3429757" cy="2039124"/>
          </a:xfrm>
        </p:grpSpPr>
        <p:sp>
          <p:nvSpPr>
            <p:cNvPr id="24" name="矩形 23">
              <a:extLst>
                <a:ext uri="{FF2B5EF4-FFF2-40B4-BE49-F238E27FC236}">
                  <a16:creationId xmlns:a16="http://schemas.microsoft.com/office/drawing/2014/main" id="{B93B0BC8-3199-43C6-B67B-754E19DD1B5B}"/>
                </a:ext>
              </a:extLst>
            </p:cNvPr>
            <p:cNvSpPr/>
            <p:nvPr/>
          </p:nvSpPr>
          <p:spPr>
            <a:xfrm>
              <a:off x="4604709" y="1630392"/>
              <a:ext cx="2982583" cy="179860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A47EAD9C-6A88-445E-8714-2C3E7123A865}"/>
                </a:ext>
              </a:extLst>
            </p:cNvPr>
            <p:cNvSpPr/>
            <p:nvPr/>
          </p:nvSpPr>
          <p:spPr>
            <a:xfrm>
              <a:off x="4604709" y="1630392"/>
              <a:ext cx="177710" cy="17986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a:extLst>
                <a:ext uri="{FF2B5EF4-FFF2-40B4-BE49-F238E27FC236}">
                  <a16:creationId xmlns:a16="http://schemas.microsoft.com/office/drawing/2014/main" id="{A316D23D-E96A-4CD1-9F4B-4C4A059C3EB4}"/>
                </a:ext>
              </a:extLst>
            </p:cNvPr>
            <p:cNvSpPr txBox="1"/>
            <p:nvPr/>
          </p:nvSpPr>
          <p:spPr>
            <a:xfrm>
              <a:off x="7140113" y="1874282"/>
              <a:ext cx="894353" cy="1323439"/>
            </a:xfrm>
            <a:prstGeom prst="rect">
              <a:avLst/>
            </a:prstGeom>
            <a:noFill/>
          </p:spPr>
          <p:txBody>
            <a:bodyPr wrap="square" rtlCol="0">
              <a:spAutoFit/>
            </a:bodyPr>
            <a:lstStyle/>
            <a:p>
              <a:pPr algn="ctr"/>
              <a:r>
                <a:rPr lang="en-US" altLang="zh-CN" sz="8000" dirty="0">
                  <a:solidFill>
                    <a:schemeClr val="accent5">
                      <a:lumMod val="40000"/>
                      <a:lumOff val="60000"/>
                    </a:schemeClr>
                  </a:solidFill>
                  <a:latin typeface="Impact" panose="020B0806030902050204" pitchFamily="34" charset="0"/>
                </a:rPr>
                <a:t>2</a:t>
              </a:r>
              <a:endParaRPr lang="zh-CN" altLang="en-US" sz="2400" dirty="0">
                <a:solidFill>
                  <a:schemeClr val="accent5">
                    <a:lumMod val="40000"/>
                    <a:lumOff val="60000"/>
                  </a:schemeClr>
                </a:solidFill>
                <a:latin typeface="Impact" panose="020B0806030902050204" pitchFamily="34" charset="0"/>
              </a:endParaRPr>
            </a:p>
          </p:txBody>
        </p:sp>
        <p:sp>
          <p:nvSpPr>
            <p:cNvPr id="41" name="文本框 40">
              <a:extLst>
                <a:ext uri="{FF2B5EF4-FFF2-40B4-BE49-F238E27FC236}">
                  <a16:creationId xmlns:a16="http://schemas.microsoft.com/office/drawing/2014/main" id="{E4574756-DC8F-494C-8A7A-B2B4EB5A9EBE}"/>
                </a:ext>
              </a:extLst>
            </p:cNvPr>
            <p:cNvSpPr txBox="1"/>
            <p:nvPr/>
          </p:nvSpPr>
          <p:spPr>
            <a:xfrm>
              <a:off x="4954461" y="1824907"/>
              <a:ext cx="2283078" cy="1507720"/>
            </a:xfrm>
            <a:prstGeom prst="rect">
              <a:avLst/>
            </a:prstGeom>
            <a:noFill/>
          </p:spPr>
          <p:txBody>
            <a:bodyPr wrap="square" rtlCol="0">
              <a:spAutoFit/>
            </a:bodyPr>
            <a:lstStyle/>
            <a:p>
              <a:pPr algn="just">
                <a:lnSpc>
                  <a:spcPct val="130000"/>
                </a:lnSpc>
              </a:pPr>
              <a:r>
                <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         学院校园环境优美，古朴典雅，具有纳西族和白族风格的校园建筑别具一格。</a:t>
              </a:r>
            </a:p>
          </p:txBody>
        </p:sp>
        <p:sp>
          <p:nvSpPr>
            <p:cNvPr id="46" name="文本框 45">
              <a:extLst>
                <a:ext uri="{FF2B5EF4-FFF2-40B4-BE49-F238E27FC236}">
                  <a16:creationId xmlns:a16="http://schemas.microsoft.com/office/drawing/2014/main" id="{A075BFF2-0277-429A-ADF3-82A8FF1302A7}"/>
                </a:ext>
              </a:extLst>
            </p:cNvPr>
            <p:cNvSpPr txBox="1"/>
            <p:nvPr/>
          </p:nvSpPr>
          <p:spPr>
            <a:xfrm>
              <a:off x="5007008" y="1389876"/>
              <a:ext cx="2177984" cy="461665"/>
            </a:xfrm>
            <a:prstGeom prst="rect">
              <a:avLst/>
            </a:prstGeom>
            <a:noFill/>
          </p:spPr>
          <p:txBody>
            <a:bodyPr wrap="square" rtlCol="0">
              <a:spAutoFit/>
            </a:bodyPr>
            <a:lstStyle/>
            <a:p>
              <a:pPr algn="ctr"/>
              <a:r>
                <a:rPr lang="zh-CN" altLang="en-US" sz="2400" dirty="0">
                  <a:solidFill>
                    <a:schemeClr val="accent5">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输入标题内容</a:t>
              </a:r>
            </a:p>
          </p:txBody>
        </p:sp>
      </p:grpSp>
      <p:grpSp>
        <p:nvGrpSpPr>
          <p:cNvPr id="6" name="组合 5">
            <a:extLst>
              <a:ext uri="{FF2B5EF4-FFF2-40B4-BE49-F238E27FC236}">
                <a16:creationId xmlns:a16="http://schemas.microsoft.com/office/drawing/2014/main" id="{46854DF4-51FC-4F09-AA4D-4D1C06141BAE}"/>
              </a:ext>
            </a:extLst>
          </p:cNvPr>
          <p:cNvGrpSpPr/>
          <p:nvPr/>
        </p:nvGrpSpPr>
        <p:grpSpPr>
          <a:xfrm>
            <a:off x="8103431" y="1389876"/>
            <a:ext cx="3429757" cy="2039124"/>
            <a:chOff x="8334706" y="1389876"/>
            <a:chExt cx="3429757" cy="2039124"/>
          </a:xfrm>
        </p:grpSpPr>
        <p:sp>
          <p:nvSpPr>
            <p:cNvPr id="22" name="矩形 21">
              <a:extLst>
                <a:ext uri="{FF2B5EF4-FFF2-40B4-BE49-F238E27FC236}">
                  <a16:creationId xmlns:a16="http://schemas.microsoft.com/office/drawing/2014/main" id="{A8A727A6-B82E-4EDB-8133-11FF377B0341}"/>
                </a:ext>
              </a:extLst>
            </p:cNvPr>
            <p:cNvSpPr/>
            <p:nvPr/>
          </p:nvSpPr>
          <p:spPr>
            <a:xfrm>
              <a:off x="8334706" y="1630392"/>
              <a:ext cx="2982583" cy="179860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E522D023-0CE2-4AE4-8FE8-C887451E71CE}"/>
                </a:ext>
              </a:extLst>
            </p:cNvPr>
            <p:cNvSpPr/>
            <p:nvPr/>
          </p:nvSpPr>
          <p:spPr>
            <a:xfrm>
              <a:off x="8334706" y="1630392"/>
              <a:ext cx="177710" cy="17986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a:extLst>
                <a:ext uri="{FF2B5EF4-FFF2-40B4-BE49-F238E27FC236}">
                  <a16:creationId xmlns:a16="http://schemas.microsoft.com/office/drawing/2014/main" id="{35AEB846-2CA9-446E-A271-F2245B0B989B}"/>
                </a:ext>
              </a:extLst>
            </p:cNvPr>
            <p:cNvSpPr txBox="1"/>
            <p:nvPr/>
          </p:nvSpPr>
          <p:spPr>
            <a:xfrm>
              <a:off x="10870110" y="1874282"/>
              <a:ext cx="894353" cy="1323439"/>
            </a:xfrm>
            <a:prstGeom prst="rect">
              <a:avLst/>
            </a:prstGeom>
            <a:noFill/>
          </p:spPr>
          <p:txBody>
            <a:bodyPr wrap="square" rtlCol="0">
              <a:spAutoFit/>
            </a:bodyPr>
            <a:lstStyle>
              <a:defPPr>
                <a:defRPr lang="zh-CN"/>
              </a:defPPr>
              <a:lvl1pPr algn="ctr">
                <a:defRPr sz="8000">
                  <a:solidFill>
                    <a:schemeClr val="accent5">
                      <a:lumMod val="40000"/>
                      <a:lumOff val="60000"/>
                    </a:schemeClr>
                  </a:solidFill>
                  <a:latin typeface="Impact" panose="020B0806030902050204" pitchFamily="34" charset="0"/>
                </a:defRPr>
              </a:lvl1pPr>
            </a:lstStyle>
            <a:p>
              <a:r>
                <a:rPr lang="en-US" altLang="zh-CN" dirty="0"/>
                <a:t>3</a:t>
              </a:r>
              <a:endParaRPr lang="zh-CN" altLang="en-US" dirty="0"/>
            </a:p>
          </p:txBody>
        </p:sp>
        <p:sp>
          <p:nvSpPr>
            <p:cNvPr id="42" name="文本框 41">
              <a:extLst>
                <a:ext uri="{FF2B5EF4-FFF2-40B4-BE49-F238E27FC236}">
                  <a16:creationId xmlns:a16="http://schemas.microsoft.com/office/drawing/2014/main" id="{3DF27B79-3759-4C1F-9229-08E615C24BDB}"/>
                </a:ext>
              </a:extLst>
            </p:cNvPr>
            <p:cNvSpPr txBox="1"/>
            <p:nvPr/>
          </p:nvSpPr>
          <p:spPr>
            <a:xfrm>
              <a:off x="8684457" y="1824907"/>
              <a:ext cx="2283078" cy="1507720"/>
            </a:xfrm>
            <a:prstGeom prst="rect">
              <a:avLst/>
            </a:prstGeom>
            <a:noFill/>
          </p:spPr>
          <p:txBody>
            <a:bodyPr wrap="square" rtlCol="0">
              <a:spAutoFit/>
            </a:bodyPr>
            <a:lstStyle/>
            <a:p>
              <a:pPr algn="just">
                <a:lnSpc>
                  <a:spcPct val="130000"/>
                </a:lnSpc>
              </a:pPr>
              <a:r>
                <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         学院校园环境优美，古朴典雅，具有纳西族和白族风格的校园建筑别具一格。</a:t>
              </a:r>
            </a:p>
          </p:txBody>
        </p:sp>
        <p:sp>
          <p:nvSpPr>
            <p:cNvPr id="47" name="文本框 46">
              <a:extLst>
                <a:ext uri="{FF2B5EF4-FFF2-40B4-BE49-F238E27FC236}">
                  <a16:creationId xmlns:a16="http://schemas.microsoft.com/office/drawing/2014/main" id="{19F4F902-B134-4494-BF7A-864926403FD9}"/>
                </a:ext>
              </a:extLst>
            </p:cNvPr>
            <p:cNvSpPr txBox="1"/>
            <p:nvPr/>
          </p:nvSpPr>
          <p:spPr>
            <a:xfrm>
              <a:off x="8741605" y="1389876"/>
              <a:ext cx="2177984" cy="461665"/>
            </a:xfrm>
            <a:prstGeom prst="rect">
              <a:avLst/>
            </a:prstGeom>
            <a:noFill/>
          </p:spPr>
          <p:txBody>
            <a:bodyPr wrap="square" rtlCol="0">
              <a:spAutoFit/>
            </a:bodyPr>
            <a:lstStyle/>
            <a:p>
              <a:pPr algn="ctr"/>
              <a:r>
                <a:rPr lang="zh-CN" altLang="en-US" sz="2400" dirty="0">
                  <a:solidFill>
                    <a:schemeClr val="accent5">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输入标题内容</a:t>
              </a:r>
            </a:p>
          </p:txBody>
        </p:sp>
      </p:grpSp>
      <p:grpSp>
        <p:nvGrpSpPr>
          <p:cNvPr id="11" name="组合 10">
            <a:extLst>
              <a:ext uri="{FF2B5EF4-FFF2-40B4-BE49-F238E27FC236}">
                <a16:creationId xmlns:a16="http://schemas.microsoft.com/office/drawing/2014/main" id="{219A62D6-62E9-4120-82AD-137AC3F87430}"/>
              </a:ext>
            </a:extLst>
          </p:cNvPr>
          <p:cNvGrpSpPr/>
          <p:nvPr/>
        </p:nvGrpSpPr>
        <p:grpSpPr>
          <a:xfrm>
            <a:off x="4470705" y="3799910"/>
            <a:ext cx="3429756" cy="2068760"/>
            <a:chOff x="4604709" y="3881190"/>
            <a:chExt cx="3429756" cy="2068760"/>
          </a:xfrm>
        </p:grpSpPr>
        <p:sp>
          <p:nvSpPr>
            <p:cNvPr id="29" name="矩形 28">
              <a:extLst>
                <a:ext uri="{FF2B5EF4-FFF2-40B4-BE49-F238E27FC236}">
                  <a16:creationId xmlns:a16="http://schemas.microsoft.com/office/drawing/2014/main" id="{B1793843-873A-47EC-9A2A-B480CCBFBEF3}"/>
                </a:ext>
              </a:extLst>
            </p:cNvPr>
            <p:cNvSpPr/>
            <p:nvPr/>
          </p:nvSpPr>
          <p:spPr>
            <a:xfrm>
              <a:off x="4604709" y="4151342"/>
              <a:ext cx="2982583" cy="179860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7BA2689D-7EA2-43A8-9F80-4E4A7B716194}"/>
                </a:ext>
              </a:extLst>
            </p:cNvPr>
            <p:cNvSpPr/>
            <p:nvPr/>
          </p:nvSpPr>
          <p:spPr>
            <a:xfrm>
              <a:off x="4604709" y="4151342"/>
              <a:ext cx="177710" cy="17986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a:extLst>
                <a:ext uri="{FF2B5EF4-FFF2-40B4-BE49-F238E27FC236}">
                  <a16:creationId xmlns:a16="http://schemas.microsoft.com/office/drawing/2014/main" id="{40C2FEFE-2724-4881-BCC0-341D37056104}"/>
                </a:ext>
              </a:extLst>
            </p:cNvPr>
            <p:cNvSpPr txBox="1"/>
            <p:nvPr/>
          </p:nvSpPr>
          <p:spPr>
            <a:xfrm>
              <a:off x="7140112" y="4388926"/>
              <a:ext cx="894353" cy="1323439"/>
            </a:xfrm>
            <a:prstGeom prst="rect">
              <a:avLst/>
            </a:prstGeom>
            <a:noFill/>
          </p:spPr>
          <p:txBody>
            <a:bodyPr wrap="square" rtlCol="0">
              <a:spAutoFit/>
            </a:bodyPr>
            <a:lstStyle>
              <a:defPPr>
                <a:defRPr lang="zh-CN"/>
              </a:defPPr>
              <a:lvl1pPr algn="ctr">
                <a:defRPr sz="8000">
                  <a:solidFill>
                    <a:schemeClr val="accent5">
                      <a:lumMod val="40000"/>
                      <a:lumOff val="60000"/>
                    </a:schemeClr>
                  </a:solidFill>
                  <a:latin typeface="Impact" panose="020B0806030902050204" pitchFamily="34" charset="0"/>
                </a:defRPr>
              </a:lvl1pPr>
            </a:lstStyle>
            <a:p>
              <a:r>
                <a:rPr lang="en-US" altLang="zh-CN" dirty="0"/>
                <a:t>5</a:t>
              </a:r>
              <a:endParaRPr lang="zh-CN" altLang="en-US" dirty="0"/>
            </a:p>
          </p:txBody>
        </p:sp>
        <p:sp>
          <p:nvSpPr>
            <p:cNvPr id="44" name="文本框 43">
              <a:extLst>
                <a:ext uri="{FF2B5EF4-FFF2-40B4-BE49-F238E27FC236}">
                  <a16:creationId xmlns:a16="http://schemas.microsoft.com/office/drawing/2014/main" id="{00ED0BB0-DDF7-41CD-B66E-FEBE491238AA}"/>
                </a:ext>
              </a:extLst>
            </p:cNvPr>
            <p:cNvSpPr txBox="1"/>
            <p:nvPr/>
          </p:nvSpPr>
          <p:spPr>
            <a:xfrm>
              <a:off x="4954461" y="4296785"/>
              <a:ext cx="2283078" cy="1507720"/>
            </a:xfrm>
            <a:prstGeom prst="rect">
              <a:avLst/>
            </a:prstGeom>
            <a:noFill/>
          </p:spPr>
          <p:txBody>
            <a:bodyPr wrap="square" rtlCol="0">
              <a:spAutoFit/>
            </a:bodyPr>
            <a:lstStyle/>
            <a:p>
              <a:pPr algn="just">
                <a:lnSpc>
                  <a:spcPct val="130000"/>
                </a:lnSpc>
              </a:pPr>
              <a:r>
                <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         学院校园环境优美，古朴典雅，具有纳西族和白族风格的校园建筑别具一格。</a:t>
              </a:r>
            </a:p>
          </p:txBody>
        </p:sp>
        <p:sp>
          <p:nvSpPr>
            <p:cNvPr id="48" name="文本框 47">
              <a:extLst>
                <a:ext uri="{FF2B5EF4-FFF2-40B4-BE49-F238E27FC236}">
                  <a16:creationId xmlns:a16="http://schemas.microsoft.com/office/drawing/2014/main" id="{2C34935D-DD7B-45BA-A11D-59B7094B65B7}"/>
                </a:ext>
              </a:extLst>
            </p:cNvPr>
            <p:cNvSpPr txBox="1"/>
            <p:nvPr/>
          </p:nvSpPr>
          <p:spPr>
            <a:xfrm>
              <a:off x="5007008" y="3881190"/>
              <a:ext cx="2177984" cy="461665"/>
            </a:xfrm>
            <a:prstGeom prst="rect">
              <a:avLst/>
            </a:prstGeom>
            <a:noFill/>
          </p:spPr>
          <p:txBody>
            <a:bodyPr wrap="square" rtlCol="0">
              <a:spAutoFit/>
            </a:bodyPr>
            <a:lstStyle/>
            <a:p>
              <a:pPr algn="ctr"/>
              <a:r>
                <a:rPr lang="zh-CN" altLang="en-US" sz="2400" dirty="0">
                  <a:solidFill>
                    <a:schemeClr val="accent5">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输入标题内容</a:t>
              </a:r>
            </a:p>
          </p:txBody>
        </p:sp>
      </p:grpSp>
      <p:grpSp>
        <p:nvGrpSpPr>
          <p:cNvPr id="9" name="组合 8">
            <a:extLst>
              <a:ext uri="{FF2B5EF4-FFF2-40B4-BE49-F238E27FC236}">
                <a16:creationId xmlns:a16="http://schemas.microsoft.com/office/drawing/2014/main" id="{DE0B1BB5-3B3E-4620-9183-4ACF3E8A500A}"/>
              </a:ext>
            </a:extLst>
          </p:cNvPr>
          <p:cNvGrpSpPr/>
          <p:nvPr/>
        </p:nvGrpSpPr>
        <p:grpSpPr>
          <a:xfrm>
            <a:off x="874713" y="3799910"/>
            <a:ext cx="3393023" cy="2068760"/>
            <a:chOff x="874713" y="3881190"/>
            <a:chExt cx="3393023" cy="2068760"/>
          </a:xfrm>
        </p:grpSpPr>
        <p:sp>
          <p:nvSpPr>
            <p:cNvPr id="26" name="矩形 25">
              <a:extLst>
                <a:ext uri="{FF2B5EF4-FFF2-40B4-BE49-F238E27FC236}">
                  <a16:creationId xmlns:a16="http://schemas.microsoft.com/office/drawing/2014/main" id="{F9BF50C7-CD51-4A80-A251-3E1CC38AFC70}"/>
                </a:ext>
              </a:extLst>
            </p:cNvPr>
            <p:cNvSpPr/>
            <p:nvPr/>
          </p:nvSpPr>
          <p:spPr>
            <a:xfrm>
              <a:off x="874713" y="4151342"/>
              <a:ext cx="2982583" cy="179860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a:extLst>
                <a:ext uri="{FF2B5EF4-FFF2-40B4-BE49-F238E27FC236}">
                  <a16:creationId xmlns:a16="http://schemas.microsoft.com/office/drawing/2014/main" id="{0F84B1FE-EB6E-45D5-AC70-9CACEDC8F72E}"/>
                </a:ext>
              </a:extLst>
            </p:cNvPr>
            <p:cNvSpPr/>
            <p:nvPr/>
          </p:nvSpPr>
          <p:spPr>
            <a:xfrm>
              <a:off x="874713" y="4151342"/>
              <a:ext cx="177710" cy="17986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a:extLst>
                <a:ext uri="{FF2B5EF4-FFF2-40B4-BE49-F238E27FC236}">
                  <a16:creationId xmlns:a16="http://schemas.microsoft.com/office/drawing/2014/main" id="{52546EDB-FEFF-47DC-A29F-6FAD59517DB5}"/>
                </a:ext>
              </a:extLst>
            </p:cNvPr>
            <p:cNvSpPr txBox="1"/>
            <p:nvPr/>
          </p:nvSpPr>
          <p:spPr>
            <a:xfrm>
              <a:off x="3373383" y="4388926"/>
              <a:ext cx="894353" cy="1323439"/>
            </a:xfrm>
            <a:prstGeom prst="rect">
              <a:avLst/>
            </a:prstGeom>
            <a:noFill/>
          </p:spPr>
          <p:txBody>
            <a:bodyPr wrap="square" rtlCol="0">
              <a:spAutoFit/>
            </a:bodyPr>
            <a:lstStyle>
              <a:defPPr>
                <a:defRPr lang="zh-CN"/>
              </a:defPPr>
              <a:lvl1pPr algn="ctr">
                <a:defRPr sz="8000">
                  <a:solidFill>
                    <a:schemeClr val="accent5">
                      <a:lumMod val="40000"/>
                      <a:lumOff val="60000"/>
                    </a:schemeClr>
                  </a:solidFill>
                  <a:latin typeface="Impact" panose="020B0806030902050204" pitchFamily="34" charset="0"/>
                </a:defRPr>
              </a:lvl1pPr>
            </a:lstStyle>
            <a:p>
              <a:r>
                <a:rPr lang="en-US" altLang="zh-CN" dirty="0"/>
                <a:t>4</a:t>
              </a:r>
              <a:endParaRPr lang="zh-CN" altLang="en-US" dirty="0"/>
            </a:p>
          </p:txBody>
        </p:sp>
        <p:sp>
          <p:nvSpPr>
            <p:cNvPr id="43" name="文本框 42">
              <a:extLst>
                <a:ext uri="{FF2B5EF4-FFF2-40B4-BE49-F238E27FC236}">
                  <a16:creationId xmlns:a16="http://schemas.microsoft.com/office/drawing/2014/main" id="{CA7231D1-0A8F-4F5A-8F11-AB373B68C6B1}"/>
                </a:ext>
              </a:extLst>
            </p:cNvPr>
            <p:cNvSpPr txBox="1"/>
            <p:nvPr/>
          </p:nvSpPr>
          <p:spPr>
            <a:xfrm>
              <a:off x="1184022" y="4296785"/>
              <a:ext cx="2283078" cy="1507720"/>
            </a:xfrm>
            <a:prstGeom prst="rect">
              <a:avLst/>
            </a:prstGeom>
            <a:noFill/>
          </p:spPr>
          <p:txBody>
            <a:bodyPr wrap="square" rtlCol="0">
              <a:spAutoFit/>
            </a:bodyPr>
            <a:lstStyle/>
            <a:p>
              <a:pPr algn="just">
                <a:lnSpc>
                  <a:spcPct val="130000"/>
                </a:lnSpc>
              </a:pPr>
              <a:r>
                <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         学院校园环境优美，古朴典雅，具有纳西族和白族风格的校园建筑别具一格。</a:t>
              </a:r>
            </a:p>
          </p:txBody>
        </p:sp>
        <p:sp>
          <p:nvSpPr>
            <p:cNvPr id="49" name="文本框 48">
              <a:extLst>
                <a:ext uri="{FF2B5EF4-FFF2-40B4-BE49-F238E27FC236}">
                  <a16:creationId xmlns:a16="http://schemas.microsoft.com/office/drawing/2014/main" id="{87929776-99CC-4E50-BFA9-3489789B15B3}"/>
                </a:ext>
              </a:extLst>
            </p:cNvPr>
            <p:cNvSpPr txBox="1"/>
            <p:nvPr/>
          </p:nvSpPr>
          <p:spPr>
            <a:xfrm>
              <a:off x="1466003" y="3881190"/>
              <a:ext cx="2177984" cy="461665"/>
            </a:xfrm>
            <a:prstGeom prst="rect">
              <a:avLst/>
            </a:prstGeom>
            <a:noFill/>
          </p:spPr>
          <p:txBody>
            <a:bodyPr wrap="square" rtlCol="0">
              <a:spAutoFit/>
            </a:bodyPr>
            <a:lstStyle/>
            <a:p>
              <a:pPr algn="ctr"/>
              <a:r>
                <a:rPr lang="zh-CN" altLang="en-US" sz="2400" dirty="0">
                  <a:solidFill>
                    <a:schemeClr val="accent5">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输入标题内容</a:t>
              </a:r>
            </a:p>
          </p:txBody>
        </p:sp>
      </p:grpSp>
      <p:grpSp>
        <p:nvGrpSpPr>
          <p:cNvPr id="12" name="组合 11">
            <a:extLst>
              <a:ext uri="{FF2B5EF4-FFF2-40B4-BE49-F238E27FC236}">
                <a16:creationId xmlns:a16="http://schemas.microsoft.com/office/drawing/2014/main" id="{B4D9DF9A-7D44-4813-8883-870814AC37F9}"/>
              </a:ext>
            </a:extLst>
          </p:cNvPr>
          <p:cNvGrpSpPr/>
          <p:nvPr/>
        </p:nvGrpSpPr>
        <p:grpSpPr>
          <a:xfrm>
            <a:off x="8103430" y="3799910"/>
            <a:ext cx="3429758" cy="2068760"/>
            <a:chOff x="8334705" y="3881190"/>
            <a:chExt cx="3429758" cy="2068760"/>
          </a:xfrm>
        </p:grpSpPr>
        <p:sp>
          <p:nvSpPr>
            <p:cNvPr id="31" name="矩形 30">
              <a:extLst>
                <a:ext uri="{FF2B5EF4-FFF2-40B4-BE49-F238E27FC236}">
                  <a16:creationId xmlns:a16="http://schemas.microsoft.com/office/drawing/2014/main" id="{C33AB917-96B4-4CD9-B953-7C4D0927DC97}"/>
                </a:ext>
              </a:extLst>
            </p:cNvPr>
            <p:cNvSpPr/>
            <p:nvPr/>
          </p:nvSpPr>
          <p:spPr>
            <a:xfrm>
              <a:off x="8334705" y="4151342"/>
              <a:ext cx="2982583" cy="179860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a16="http://schemas.microsoft.com/office/drawing/2014/main" id="{AD26999A-EC86-4FF0-93DC-F2877FFDF791}"/>
                </a:ext>
              </a:extLst>
            </p:cNvPr>
            <p:cNvSpPr/>
            <p:nvPr/>
          </p:nvSpPr>
          <p:spPr>
            <a:xfrm>
              <a:off x="8334705" y="4151342"/>
              <a:ext cx="177710" cy="17986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a:extLst>
                <a:ext uri="{FF2B5EF4-FFF2-40B4-BE49-F238E27FC236}">
                  <a16:creationId xmlns:a16="http://schemas.microsoft.com/office/drawing/2014/main" id="{A094FB6B-9AB7-4BC1-A814-FC931A573CBF}"/>
                </a:ext>
              </a:extLst>
            </p:cNvPr>
            <p:cNvSpPr txBox="1"/>
            <p:nvPr/>
          </p:nvSpPr>
          <p:spPr>
            <a:xfrm>
              <a:off x="10870110" y="4388926"/>
              <a:ext cx="894353" cy="1323439"/>
            </a:xfrm>
            <a:prstGeom prst="rect">
              <a:avLst/>
            </a:prstGeom>
            <a:noFill/>
          </p:spPr>
          <p:txBody>
            <a:bodyPr wrap="square" rtlCol="0">
              <a:spAutoFit/>
            </a:bodyPr>
            <a:lstStyle>
              <a:defPPr>
                <a:defRPr lang="zh-CN"/>
              </a:defPPr>
              <a:lvl1pPr algn="ctr">
                <a:defRPr sz="8000">
                  <a:solidFill>
                    <a:schemeClr val="accent5">
                      <a:lumMod val="40000"/>
                      <a:lumOff val="60000"/>
                    </a:schemeClr>
                  </a:solidFill>
                  <a:latin typeface="Impact" panose="020B0806030902050204" pitchFamily="34" charset="0"/>
                </a:defRPr>
              </a:lvl1pPr>
            </a:lstStyle>
            <a:p>
              <a:r>
                <a:rPr lang="en-US" altLang="zh-CN" dirty="0"/>
                <a:t>6</a:t>
              </a:r>
              <a:endParaRPr lang="zh-CN" altLang="en-US" dirty="0"/>
            </a:p>
          </p:txBody>
        </p:sp>
        <p:sp>
          <p:nvSpPr>
            <p:cNvPr id="45" name="文本框 44">
              <a:extLst>
                <a:ext uri="{FF2B5EF4-FFF2-40B4-BE49-F238E27FC236}">
                  <a16:creationId xmlns:a16="http://schemas.microsoft.com/office/drawing/2014/main" id="{FC61A8F8-F959-419B-A0B7-B315B04391A8}"/>
                </a:ext>
              </a:extLst>
            </p:cNvPr>
            <p:cNvSpPr txBox="1"/>
            <p:nvPr/>
          </p:nvSpPr>
          <p:spPr>
            <a:xfrm>
              <a:off x="8684457" y="4296785"/>
              <a:ext cx="2283078" cy="1507720"/>
            </a:xfrm>
            <a:prstGeom prst="rect">
              <a:avLst/>
            </a:prstGeom>
            <a:noFill/>
          </p:spPr>
          <p:txBody>
            <a:bodyPr wrap="square" rtlCol="0">
              <a:spAutoFit/>
            </a:bodyPr>
            <a:lstStyle/>
            <a:p>
              <a:pPr algn="just">
                <a:lnSpc>
                  <a:spcPct val="130000"/>
                </a:lnSpc>
              </a:pPr>
              <a:r>
                <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         学院校园环境优美，古朴典雅，具有纳西族和白族风格的校园建筑别具一格。</a:t>
              </a:r>
            </a:p>
          </p:txBody>
        </p:sp>
        <p:sp>
          <p:nvSpPr>
            <p:cNvPr id="50" name="文本框 49">
              <a:extLst>
                <a:ext uri="{FF2B5EF4-FFF2-40B4-BE49-F238E27FC236}">
                  <a16:creationId xmlns:a16="http://schemas.microsoft.com/office/drawing/2014/main" id="{F72A4DF0-673E-4149-BC96-2E8BFD86CF58}"/>
                </a:ext>
              </a:extLst>
            </p:cNvPr>
            <p:cNvSpPr txBox="1"/>
            <p:nvPr/>
          </p:nvSpPr>
          <p:spPr>
            <a:xfrm>
              <a:off x="8737004" y="3881190"/>
              <a:ext cx="2177984" cy="461665"/>
            </a:xfrm>
            <a:prstGeom prst="rect">
              <a:avLst/>
            </a:prstGeom>
            <a:noFill/>
          </p:spPr>
          <p:txBody>
            <a:bodyPr wrap="square" rtlCol="0">
              <a:spAutoFit/>
            </a:bodyPr>
            <a:lstStyle/>
            <a:p>
              <a:pPr algn="ctr"/>
              <a:r>
                <a:rPr lang="zh-CN" altLang="en-US" sz="2400" dirty="0">
                  <a:solidFill>
                    <a:schemeClr val="accent5">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输入标题内容</a:t>
              </a:r>
            </a:p>
          </p:txBody>
        </p:sp>
      </p:grpSp>
    </p:spTree>
    <p:extLst>
      <p:ext uri="{BB962C8B-B14F-4D97-AF65-F5344CB8AC3E}">
        <p14:creationId xmlns:p14="http://schemas.microsoft.com/office/powerpoint/2010/main" val="23350405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C77D3A50-25D9-4C48-85E9-444C0ED6CA2D}"/>
              </a:ext>
            </a:extLst>
          </p:cNvPr>
          <p:cNvSpPr txBox="1"/>
          <p:nvPr/>
        </p:nvSpPr>
        <p:spPr>
          <a:xfrm>
            <a:off x="1460228" y="405933"/>
            <a:ext cx="3398248" cy="646331"/>
          </a:xfrm>
          <a:prstGeom prst="rect">
            <a:avLst/>
          </a:prstGeom>
          <a:noFill/>
        </p:spPr>
        <p:txBody>
          <a:bodyPr wrap="square" rtlCol="0">
            <a:spAutoFit/>
          </a:bodyPr>
          <a:lstStyle/>
          <a:p>
            <a:r>
              <a: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一图一段页</a:t>
            </a:r>
          </a:p>
        </p:txBody>
      </p:sp>
      <p:sp>
        <p:nvSpPr>
          <p:cNvPr id="12" name="文本框 11">
            <a:extLst>
              <a:ext uri="{FF2B5EF4-FFF2-40B4-BE49-F238E27FC236}">
                <a16:creationId xmlns:a16="http://schemas.microsoft.com/office/drawing/2014/main" id="{C3D19081-37F6-40D5-936F-2E95E02F89FA}"/>
              </a:ext>
            </a:extLst>
          </p:cNvPr>
          <p:cNvSpPr txBox="1"/>
          <p:nvPr/>
        </p:nvSpPr>
        <p:spPr>
          <a:xfrm>
            <a:off x="874713" y="4082080"/>
            <a:ext cx="10442574" cy="1715470"/>
          </a:xfrm>
          <a:prstGeom prst="rect">
            <a:avLst/>
          </a:prstGeom>
          <a:noFill/>
        </p:spPr>
        <p:txBody>
          <a:bodyPr wrap="square" rtlCol="0">
            <a:spAutoFit/>
          </a:bodyPr>
          <a:lstStyle>
            <a:defPPr>
              <a:defRPr lang="zh-CN"/>
            </a:defPPr>
            <a:lvl1pPr algn="just">
              <a:lnSpc>
                <a:spcPct val="120000"/>
              </a:lnSpc>
              <a:defRPr>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pPr>
              <a:lnSpc>
                <a:spcPct val="150000"/>
              </a:lnSpc>
            </a:pPr>
            <a:r>
              <a:rPr lang="zh-CN" altLang="en-US" dirty="0"/>
              <a:t>        学院校园环境优美，古朴典雅，具有纳西族和白族风格的校园建筑别具一格，获得国家建设部建筑设计银奖，并与人民大会堂等知名建筑一同荣获国家“建国</a:t>
            </a:r>
            <a:r>
              <a:rPr lang="en-US" altLang="zh-CN" dirty="0"/>
              <a:t>60</a:t>
            </a:r>
            <a:r>
              <a:rPr lang="zh-CN" altLang="en-US" dirty="0"/>
              <a:t>周年建筑创作大奖”，是云南省唯一获此殊荣的单位；云南省住房和城乡建设厅授予学院“云南省园林单位”称号；入选全国校园环境满意度</a:t>
            </a:r>
            <a:r>
              <a:rPr lang="en-US" altLang="zh-CN" dirty="0"/>
              <a:t>50</a:t>
            </a:r>
            <a:r>
              <a:rPr lang="zh-CN" altLang="en-US" dirty="0"/>
              <a:t>强高校。优美的校园环境和先进的教学设施为学生提供了舒适的生活环境和良好的学习条件。</a:t>
            </a:r>
          </a:p>
        </p:txBody>
      </p:sp>
      <p:sp>
        <p:nvSpPr>
          <p:cNvPr id="14" name="文本框 13">
            <a:extLst>
              <a:ext uri="{FF2B5EF4-FFF2-40B4-BE49-F238E27FC236}">
                <a16:creationId xmlns:a16="http://schemas.microsoft.com/office/drawing/2014/main" id="{71368044-B14A-4B30-BEA4-3012BE02F7C1}"/>
              </a:ext>
            </a:extLst>
          </p:cNvPr>
          <p:cNvSpPr txBox="1"/>
          <p:nvPr/>
        </p:nvSpPr>
        <p:spPr>
          <a:xfrm>
            <a:off x="4500879" y="3586768"/>
            <a:ext cx="3190240" cy="400110"/>
          </a:xfrm>
          <a:prstGeom prst="rect">
            <a:avLst/>
          </a:prstGeom>
          <a:noFill/>
        </p:spPr>
        <p:txBody>
          <a:bodyPr wrap="square" rtlCol="0">
            <a:spAutoFit/>
          </a:bodyPr>
          <a:lstStyle/>
          <a:p>
            <a:pPr algn="ctr"/>
            <a:r>
              <a:rPr lang="zh-CN" altLang="en-US" sz="2000"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输入此段内容的标题</a:t>
            </a:r>
          </a:p>
        </p:txBody>
      </p:sp>
      <p:pic>
        <p:nvPicPr>
          <p:cNvPr id="25" name="图片占位符 24">
            <a:extLst>
              <a:ext uri="{FF2B5EF4-FFF2-40B4-BE49-F238E27FC236}">
                <a16:creationId xmlns:a16="http://schemas.microsoft.com/office/drawing/2014/main" id="{A871E9F0-5D77-4650-A982-345108B97722}"/>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19333" b="46719"/>
          <a:stretch/>
        </p:blipFill>
        <p:spPr>
          <a:xfrm>
            <a:off x="874711" y="1160463"/>
            <a:ext cx="10442575" cy="2397758"/>
          </a:xfrm>
        </p:spPr>
      </p:pic>
    </p:spTree>
    <p:extLst>
      <p:ext uri="{BB962C8B-B14F-4D97-AF65-F5344CB8AC3E}">
        <p14:creationId xmlns:p14="http://schemas.microsoft.com/office/powerpoint/2010/main" val="14579645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4FB9E270-BE6F-4912-B1D2-19472EB0030C}"/>
              </a:ext>
            </a:extLst>
          </p:cNvPr>
          <p:cNvPicPr>
            <a:picLocks noChangeAspect="1"/>
          </p:cNvPicPr>
          <p:nvPr/>
        </p:nvPicPr>
        <p:blipFill>
          <a:blip r:embed="rId3">
            <a:extLst>
              <a:ext uri="{28A0092B-C50C-407E-A947-70E740481C1C}">
                <a14:useLocalDpi xmlns:a14="http://schemas.microsoft.com/office/drawing/2010/main" val="0"/>
              </a:ext>
            </a:extLst>
          </a:blip>
          <a:srcRect l="47487" r="2513"/>
          <a:stretch>
            <a:fillRect/>
          </a:stretch>
        </p:blipFill>
        <p:spPr>
          <a:xfrm>
            <a:off x="0" y="0"/>
            <a:ext cx="6096000" cy="6858000"/>
          </a:xfrm>
          <a:custGeom>
            <a:avLst/>
            <a:gdLst>
              <a:gd name="connsiteX0" fmla="*/ 0 w 6096000"/>
              <a:gd name="connsiteY0" fmla="*/ 0 h 6858000"/>
              <a:gd name="connsiteX1" fmla="*/ 4054521 w 6096000"/>
              <a:gd name="connsiteY1" fmla="*/ 0 h 6858000"/>
              <a:gd name="connsiteX2" fmla="*/ 4089332 w 6096000"/>
              <a:gd name="connsiteY2" fmla="*/ 20437 h 6858000"/>
              <a:gd name="connsiteX3" fmla="*/ 6096000 w 6096000"/>
              <a:gd name="connsiteY3" fmla="*/ 3661410 h 6858000"/>
              <a:gd name="connsiteX4" fmla="*/ 4761101 w 6096000"/>
              <a:gd name="connsiteY4" fmla="*/ 6777883 h 6858000"/>
              <a:gd name="connsiteX5" fmla="*/ 467135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054521" y="0"/>
                </a:lnTo>
                <a:lnTo>
                  <a:pt x="4089332" y="20437"/>
                </a:lnTo>
                <a:cubicBezTo>
                  <a:pt x="5295258" y="783363"/>
                  <a:pt x="6096000" y="2128875"/>
                  <a:pt x="6096000" y="3661410"/>
                </a:cubicBezTo>
                <a:cubicBezTo>
                  <a:pt x="6096000" y="4887439"/>
                  <a:pt x="5583525" y="5993772"/>
                  <a:pt x="4761101" y="6777883"/>
                </a:cubicBezTo>
                <a:lnTo>
                  <a:pt x="4671350" y="6858000"/>
                </a:lnTo>
                <a:lnTo>
                  <a:pt x="0" y="6858000"/>
                </a:lnTo>
                <a:close/>
              </a:path>
            </a:pathLst>
          </a:custGeom>
        </p:spPr>
      </p:pic>
      <p:sp>
        <p:nvSpPr>
          <p:cNvPr id="14" name="弧形 13">
            <a:extLst>
              <a:ext uri="{FF2B5EF4-FFF2-40B4-BE49-F238E27FC236}">
                <a16:creationId xmlns:a16="http://schemas.microsoft.com/office/drawing/2014/main" id="{669D9AF0-0E07-4897-A5AF-15B95C550FBF}"/>
              </a:ext>
            </a:extLst>
          </p:cNvPr>
          <p:cNvSpPr/>
          <p:nvPr/>
        </p:nvSpPr>
        <p:spPr>
          <a:xfrm>
            <a:off x="-3398520" y="-1219200"/>
            <a:ext cx="9814560" cy="9814560"/>
          </a:xfrm>
          <a:prstGeom prst="arc">
            <a:avLst>
              <a:gd name="adj1" fmla="val 18660198"/>
              <a:gd name="adj2" fmla="val 2461339"/>
            </a:avLst>
          </a:prstGeom>
          <a:ln w="254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62" name="组合 61">
            <a:extLst>
              <a:ext uri="{FF2B5EF4-FFF2-40B4-BE49-F238E27FC236}">
                <a16:creationId xmlns:a16="http://schemas.microsoft.com/office/drawing/2014/main" id="{20B49169-E6A7-4653-B340-1D21DAB8873C}"/>
              </a:ext>
            </a:extLst>
          </p:cNvPr>
          <p:cNvGrpSpPr/>
          <p:nvPr/>
        </p:nvGrpSpPr>
        <p:grpSpPr>
          <a:xfrm>
            <a:off x="5655261" y="1133218"/>
            <a:ext cx="2841384" cy="509660"/>
            <a:chOff x="6799063" y="1133218"/>
            <a:chExt cx="2841384" cy="509660"/>
          </a:xfrm>
        </p:grpSpPr>
        <p:sp>
          <p:nvSpPr>
            <p:cNvPr id="22" name="矩形 21">
              <a:extLst>
                <a:ext uri="{FF2B5EF4-FFF2-40B4-BE49-F238E27FC236}">
                  <a16:creationId xmlns:a16="http://schemas.microsoft.com/office/drawing/2014/main" id="{4466AE78-F498-4DD0-9AAA-0F564FB62C1E}"/>
                </a:ext>
              </a:extLst>
            </p:cNvPr>
            <p:cNvSpPr/>
            <p:nvPr/>
          </p:nvSpPr>
          <p:spPr>
            <a:xfrm>
              <a:off x="7127802" y="1133218"/>
              <a:ext cx="2512645" cy="50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2800" spc="6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论文背景</a:t>
              </a:r>
            </a:p>
          </p:txBody>
        </p:sp>
        <p:grpSp>
          <p:nvGrpSpPr>
            <p:cNvPr id="42" name="组合 41">
              <a:extLst>
                <a:ext uri="{FF2B5EF4-FFF2-40B4-BE49-F238E27FC236}">
                  <a16:creationId xmlns:a16="http://schemas.microsoft.com/office/drawing/2014/main" id="{C4AF5E10-C4A2-489A-97D7-40830D651589}"/>
                </a:ext>
              </a:extLst>
            </p:cNvPr>
            <p:cNvGrpSpPr/>
            <p:nvPr/>
          </p:nvGrpSpPr>
          <p:grpSpPr>
            <a:xfrm>
              <a:off x="6799063" y="1166751"/>
              <a:ext cx="445018" cy="445018"/>
              <a:chOff x="5601771" y="1146109"/>
              <a:chExt cx="609396" cy="609396"/>
            </a:xfrm>
          </p:grpSpPr>
          <p:sp>
            <p:nvSpPr>
              <p:cNvPr id="40" name="椭圆 39">
                <a:extLst>
                  <a:ext uri="{FF2B5EF4-FFF2-40B4-BE49-F238E27FC236}">
                    <a16:creationId xmlns:a16="http://schemas.microsoft.com/office/drawing/2014/main" id="{304E9C27-9A08-4599-8BDC-9713EF1EFBE6}"/>
                  </a:ext>
                </a:extLst>
              </p:cNvPr>
              <p:cNvSpPr/>
              <p:nvPr/>
            </p:nvSpPr>
            <p:spPr>
              <a:xfrm>
                <a:off x="5601771" y="1146109"/>
                <a:ext cx="609396" cy="609396"/>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BC8409FD-A434-4015-ACFA-597F91E5F9B7}"/>
                  </a:ext>
                </a:extLst>
              </p:cNvPr>
              <p:cNvSpPr/>
              <p:nvPr/>
            </p:nvSpPr>
            <p:spPr>
              <a:xfrm>
                <a:off x="5683960" y="1228298"/>
                <a:ext cx="445018" cy="4450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3" name="组合 62">
            <a:extLst>
              <a:ext uri="{FF2B5EF4-FFF2-40B4-BE49-F238E27FC236}">
                <a16:creationId xmlns:a16="http://schemas.microsoft.com/office/drawing/2014/main" id="{0B32B437-3CBA-4CB6-AB08-8533A292BE09}"/>
              </a:ext>
            </a:extLst>
          </p:cNvPr>
          <p:cNvGrpSpPr/>
          <p:nvPr/>
        </p:nvGrpSpPr>
        <p:grpSpPr>
          <a:xfrm>
            <a:off x="5995011" y="1967521"/>
            <a:ext cx="2841384" cy="509660"/>
            <a:chOff x="6799063" y="1967521"/>
            <a:chExt cx="2841384" cy="509660"/>
          </a:xfrm>
        </p:grpSpPr>
        <p:sp>
          <p:nvSpPr>
            <p:cNvPr id="24" name="矩形 23">
              <a:extLst>
                <a:ext uri="{FF2B5EF4-FFF2-40B4-BE49-F238E27FC236}">
                  <a16:creationId xmlns:a16="http://schemas.microsoft.com/office/drawing/2014/main" id="{3706BDE4-F5A2-4A5C-B903-3ADF058B64DD}"/>
                </a:ext>
              </a:extLst>
            </p:cNvPr>
            <p:cNvSpPr/>
            <p:nvPr/>
          </p:nvSpPr>
          <p:spPr>
            <a:xfrm>
              <a:off x="7127802" y="1967521"/>
              <a:ext cx="2512645" cy="50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2800" spc="6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理论框架</a:t>
              </a:r>
            </a:p>
          </p:txBody>
        </p:sp>
        <p:grpSp>
          <p:nvGrpSpPr>
            <p:cNvPr id="43" name="组合 42">
              <a:extLst>
                <a:ext uri="{FF2B5EF4-FFF2-40B4-BE49-F238E27FC236}">
                  <a16:creationId xmlns:a16="http://schemas.microsoft.com/office/drawing/2014/main" id="{6F577159-EE75-44FB-81EB-FC9650237904}"/>
                </a:ext>
              </a:extLst>
            </p:cNvPr>
            <p:cNvGrpSpPr/>
            <p:nvPr/>
          </p:nvGrpSpPr>
          <p:grpSpPr>
            <a:xfrm>
              <a:off x="6799063" y="1999815"/>
              <a:ext cx="445018" cy="445018"/>
              <a:chOff x="5601771" y="1146109"/>
              <a:chExt cx="609396" cy="609396"/>
            </a:xfrm>
          </p:grpSpPr>
          <p:sp>
            <p:nvSpPr>
              <p:cNvPr id="44" name="椭圆 43">
                <a:extLst>
                  <a:ext uri="{FF2B5EF4-FFF2-40B4-BE49-F238E27FC236}">
                    <a16:creationId xmlns:a16="http://schemas.microsoft.com/office/drawing/2014/main" id="{47FBA33C-7093-4D11-980D-7A1CD9A048B6}"/>
                  </a:ext>
                </a:extLst>
              </p:cNvPr>
              <p:cNvSpPr/>
              <p:nvPr/>
            </p:nvSpPr>
            <p:spPr>
              <a:xfrm>
                <a:off x="5601771" y="1146109"/>
                <a:ext cx="609396" cy="609396"/>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6B65F03D-68A1-4B5A-B738-D06DA63CDE23}"/>
                  </a:ext>
                </a:extLst>
              </p:cNvPr>
              <p:cNvSpPr/>
              <p:nvPr/>
            </p:nvSpPr>
            <p:spPr>
              <a:xfrm>
                <a:off x="5683960" y="1228298"/>
                <a:ext cx="445018" cy="4450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4" name="组合 63">
            <a:extLst>
              <a:ext uri="{FF2B5EF4-FFF2-40B4-BE49-F238E27FC236}">
                <a16:creationId xmlns:a16="http://schemas.microsoft.com/office/drawing/2014/main" id="{3004AD1A-2EC8-4C7E-9C9C-39B13462B950}"/>
              </a:ext>
            </a:extLst>
          </p:cNvPr>
          <p:cNvGrpSpPr/>
          <p:nvPr/>
        </p:nvGrpSpPr>
        <p:grpSpPr>
          <a:xfrm>
            <a:off x="6163263" y="2801824"/>
            <a:ext cx="2841383" cy="509660"/>
            <a:chOff x="6799063" y="2801824"/>
            <a:chExt cx="2841383" cy="509660"/>
          </a:xfrm>
        </p:grpSpPr>
        <p:sp>
          <p:nvSpPr>
            <p:cNvPr id="25" name="矩形 24">
              <a:extLst>
                <a:ext uri="{FF2B5EF4-FFF2-40B4-BE49-F238E27FC236}">
                  <a16:creationId xmlns:a16="http://schemas.microsoft.com/office/drawing/2014/main" id="{9ACF9844-27DF-4BDF-A87E-18EE6504932F}"/>
                </a:ext>
              </a:extLst>
            </p:cNvPr>
            <p:cNvSpPr/>
            <p:nvPr/>
          </p:nvSpPr>
          <p:spPr>
            <a:xfrm>
              <a:off x="7127802" y="2801824"/>
              <a:ext cx="2512644" cy="50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2800" spc="6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研究过程</a:t>
              </a:r>
            </a:p>
          </p:txBody>
        </p:sp>
        <p:grpSp>
          <p:nvGrpSpPr>
            <p:cNvPr id="46" name="组合 45">
              <a:extLst>
                <a:ext uri="{FF2B5EF4-FFF2-40B4-BE49-F238E27FC236}">
                  <a16:creationId xmlns:a16="http://schemas.microsoft.com/office/drawing/2014/main" id="{817DF7F9-2318-4952-8FD2-CC524EC3F6D3}"/>
                </a:ext>
              </a:extLst>
            </p:cNvPr>
            <p:cNvGrpSpPr/>
            <p:nvPr/>
          </p:nvGrpSpPr>
          <p:grpSpPr>
            <a:xfrm>
              <a:off x="6799063" y="2832879"/>
              <a:ext cx="445018" cy="445018"/>
              <a:chOff x="5601771" y="1146109"/>
              <a:chExt cx="609396" cy="609396"/>
            </a:xfrm>
          </p:grpSpPr>
          <p:sp>
            <p:nvSpPr>
              <p:cNvPr id="47" name="椭圆 46">
                <a:extLst>
                  <a:ext uri="{FF2B5EF4-FFF2-40B4-BE49-F238E27FC236}">
                    <a16:creationId xmlns:a16="http://schemas.microsoft.com/office/drawing/2014/main" id="{61F8A5CE-C47D-45C8-98CD-573AB246C43E}"/>
                  </a:ext>
                </a:extLst>
              </p:cNvPr>
              <p:cNvSpPr/>
              <p:nvPr/>
            </p:nvSpPr>
            <p:spPr>
              <a:xfrm>
                <a:off x="5601771" y="1146109"/>
                <a:ext cx="609396" cy="609396"/>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id="{6ACF1C57-CB71-4009-BC28-4D7221DE538A}"/>
                  </a:ext>
                </a:extLst>
              </p:cNvPr>
              <p:cNvSpPr/>
              <p:nvPr/>
            </p:nvSpPr>
            <p:spPr>
              <a:xfrm>
                <a:off x="5683960" y="1228298"/>
                <a:ext cx="445018" cy="4450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5" name="组合 64">
            <a:extLst>
              <a:ext uri="{FF2B5EF4-FFF2-40B4-BE49-F238E27FC236}">
                <a16:creationId xmlns:a16="http://schemas.microsoft.com/office/drawing/2014/main" id="{B39B5E49-7C80-4ECD-AAD0-124DD044B0E0}"/>
              </a:ext>
            </a:extLst>
          </p:cNvPr>
          <p:cNvGrpSpPr/>
          <p:nvPr/>
        </p:nvGrpSpPr>
        <p:grpSpPr>
          <a:xfrm>
            <a:off x="6205526" y="3636127"/>
            <a:ext cx="2841383" cy="509660"/>
            <a:chOff x="6799063" y="3636127"/>
            <a:chExt cx="2841383" cy="509660"/>
          </a:xfrm>
        </p:grpSpPr>
        <p:sp>
          <p:nvSpPr>
            <p:cNvPr id="26" name="矩形 25">
              <a:extLst>
                <a:ext uri="{FF2B5EF4-FFF2-40B4-BE49-F238E27FC236}">
                  <a16:creationId xmlns:a16="http://schemas.microsoft.com/office/drawing/2014/main" id="{F356DCE9-5E88-44E1-B812-7E1B3F263B21}"/>
                </a:ext>
              </a:extLst>
            </p:cNvPr>
            <p:cNvSpPr/>
            <p:nvPr/>
          </p:nvSpPr>
          <p:spPr>
            <a:xfrm>
              <a:off x="7127803" y="3636127"/>
              <a:ext cx="2512643" cy="50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2800" spc="6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论文结论</a:t>
              </a:r>
            </a:p>
          </p:txBody>
        </p:sp>
        <p:grpSp>
          <p:nvGrpSpPr>
            <p:cNvPr id="49" name="组合 48">
              <a:extLst>
                <a:ext uri="{FF2B5EF4-FFF2-40B4-BE49-F238E27FC236}">
                  <a16:creationId xmlns:a16="http://schemas.microsoft.com/office/drawing/2014/main" id="{1F8F7864-8DAC-4A97-8176-4CB8225654AC}"/>
                </a:ext>
              </a:extLst>
            </p:cNvPr>
            <p:cNvGrpSpPr/>
            <p:nvPr/>
          </p:nvGrpSpPr>
          <p:grpSpPr>
            <a:xfrm>
              <a:off x="6799063" y="3665943"/>
              <a:ext cx="445018" cy="445018"/>
              <a:chOff x="5601771" y="1146109"/>
              <a:chExt cx="609396" cy="609396"/>
            </a:xfrm>
          </p:grpSpPr>
          <p:sp>
            <p:nvSpPr>
              <p:cNvPr id="50" name="椭圆 49">
                <a:extLst>
                  <a:ext uri="{FF2B5EF4-FFF2-40B4-BE49-F238E27FC236}">
                    <a16:creationId xmlns:a16="http://schemas.microsoft.com/office/drawing/2014/main" id="{54EFF067-1EA2-4CE9-9782-5A5BD97FC2EC}"/>
                  </a:ext>
                </a:extLst>
              </p:cNvPr>
              <p:cNvSpPr/>
              <p:nvPr/>
            </p:nvSpPr>
            <p:spPr>
              <a:xfrm>
                <a:off x="5601771" y="1146109"/>
                <a:ext cx="609396" cy="609396"/>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a:extLst>
                  <a:ext uri="{FF2B5EF4-FFF2-40B4-BE49-F238E27FC236}">
                    <a16:creationId xmlns:a16="http://schemas.microsoft.com/office/drawing/2014/main" id="{EC2FFD82-426E-4FEC-AA4F-F59F85897ECF}"/>
                  </a:ext>
                </a:extLst>
              </p:cNvPr>
              <p:cNvSpPr/>
              <p:nvPr/>
            </p:nvSpPr>
            <p:spPr>
              <a:xfrm>
                <a:off x="5683960" y="1228298"/>
                <a:ext cx="445018" cy="4450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7" name="组合 66">
            <a:extLst>
              <a:ext uri="{FF2B5EF4-FFF2-40B4-BE49-F238E27FC236}">
                <a16:creationId xmlns:a16="http://schemas.microsoft.com/office/drawing/2014/main" id="{62C986FF-BF0D-47BF-A31F-96F570C4236D}"/>
              </a:ext>
            </a:extLst>
          </p:cNvPr>
          <p:cNvGrpSpPr/>
          <p:nvPr/>
        </p:nvGrpSpPr>
        <p:grpSpPr>
          <a:xfrm>
            <a:off x="5823390" y="5299751"/>
            <a:ext cx="2841382" cy="509660"/>
            <a:chOff x="6799063" y="5299751"/>
            <a:chExt cx="2841382" cy="509660"/>
          </a:xfrm>
        </p:grpSpPr>
        <p:sp>
          <p:nvSpPr>
            <p:cNvPr id="28" name="矩形 27">
              <a:extLst>
                <a:ext uri="{FF2B5EF4-FFF2-40B4-BE49-F238E27FC236}">
                  <a16:creationId xmlns:a16="http://schemas.microsoft.com/office/drawing/2014/main" id="{4055A197-35EA-4FF0-9723-75535DF77EFA}"/>
                </a:ext>
              </a:extLst>
            </p:cNvPr>
            <p:cNvSpPr/>
            <p:nvPr/>
          </p:nvSpPr>
          <p:spPr>
            <a:xfrm>
              <a:off x="7127803" y="5299751"/>
              <a:ext cx="2512642" cy="50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2800" spc="6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规划愿景</a:t>
              </a:r>
            </a:p>
          </p:txBody>
        </p:sp>
        <p:grpSp>
          <p:nvGrpSpPr>
            <p:cNvPr id="52" name="组合 51">
              <a:extLst>
                <a:ext uri="{FF2B5EF4-FFF2-40B4-BE49-F238E27FC236}">
                  <a16:creationId xmlns:a16="http://schemas.microsoft.com/office/drawing/2014/main" id="{82FB2B72-AC2F-4255-9FD4-CAED5CEE78BC}"/>
                </a:ext>
              </a:extLst>
            </p:cNvPr>
            <p:cNvGrpSpPr/>
            <p:nvPr/>
          </p:nvGrpSpPr>
          <p:grpSpPr>
            <a:xfrm>
              <a:off x="6799063" y="5332072"/>
              <a:ext cx="445018" cy="445018"/>
              <a:chOff x="5601771" y="1146109"/>
              <a:chExt cx="609396" cy="609396"/>
            </a:xfrm>
          </p:grpSpPr>
          <p:sp>
            <p:nvSpPr>
              <p:cNvPr id="53" name="椭圆 52">
                <a:extLst>
                  <a:ext uri="{FF2B5EF4-FFF2-40B4-BE49-F238E27FC236}">
                    <a16:creationId xmlns:a16="http://schemas.microsoft.com/office/drawing/2014/main" id="{6CBF6978-FA3D-418A-993C-B00D378092A4}"/>
                  </a:ext>
                </a:extLst>
              </p:cNvPr>
              <p:cNvSpPr/>
              <p:nvPr/>
            </p:nvSpPr>
            <p:spPr>
              <a:xfrm>
                <a:off x="5601771" y="1146109"/>
                <a:ext cx="609396" cy="609396"/>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9C902E4C-6369-4E25-A8FA-E82FBCB148A1}"/>
                  </a:ext>
                </a:extLst>
              </p:cNvPr>
              <p:cNvSpPr/>
              <p:nvPr/>
            </p:nvSpPr>
            <p:spPr>
              <a:xfrm>
                <a:off x="5683960" y="1228298"/>
                <a:ext cx="445018" cy="4450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6" name="组合 65">
            <a:extLst>
              <a:ext uri="{FF2B5EF4-FFF2-40B4-BE49-F238E27FC236}">
                <a16:creationId xmlns:a16="http://schemas.microsoft.com/office/drawing/2014/main" id="{8C55DB86-DF16-48CE-A873-19D706F2F85A}"/>
              </a:ext>
            </a:extLst>
          </p:cNvPr>
          <p:cNvGrpSpPr/>
          <p:nvPr/>
        </p:nvGrpSpPr>
        <p:grpSpPr>
          <a:xfrm>
            <a:off x="6069282" y="4470430"/>
            <a:ext cx="2841383" cy="509660"/>
            <a:chOff x="6799063" y="4470430"/>
            <a:chExt cx="2841383" cy="509660"/>
          </a:xfrm>
        </p:grpSpPr>
        <p:sp>
          <p:nvSpPr>
            <p:cNvPr id="27" name="矩形 26">
              <a:extLst>
                <a:ext uri="{FF2B5EF4-FFF2-40B4-BE49-F238E27FC236}">
                  <a16:creationId xmlns:a16="http://schemas.microsoft.com/office/drawing/2014/main" id="{235C10BE-FFF4-422F-893E-F19787E9532B}"/>
                </a:ext>
              </a:extLst>
            </p:cNvPr>
            <p:cNvSpPr/>
            <p:nvPr/>
          </p:nvSpPr>
          <p:spPr>
            <a:xfrm>
              <a:off x="7127803" y="4470430"/>
              <a:ext cx="2512643" cy="50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2800" spc="6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问题剖析</a:t>
              </a:r>
            </a:p>
          </p:txBody>
        </p:sp>
        <p:grpSp>
          <p:nvGrpSpPr>
            <p:cNvPr id="55" name="组合 54">
              <a:extLst>
                <a:ext uri="{FF2B5EF4-FFF2-40B4-BE49-F238E27FC236}">
                  <a16:creationId xmlns:a16="http://schemas.microsoft.com/office/drawing/2014/main" id="{0C37F64C-662E-4167-84D4-264F50641B47}"/>
                </a:ext>
              </a:extLst>
            </p:cNvPr>
            <p:cNvGrpSpPr/>
            <p:nvPr/>
          </p:nvGrpSpPr>
          <p:grpSpPr>
            <a:xfrm>
              <a:off x="6799063" y="4499007"/>
              <a:ext cx="445018" cy="445018"/>
              <a:chOff x="5601771" y="1146109"/>
              <a:chExt cx="609396" cy="609396"/>
            </a:xfrm>
          </p:grpSpPr>
          <p:sp>
            <p:nvSpPr>
              <p:cNvPr id="56" name="椭圆 55">
                <a:extLst>
                  <a:ext uri="{FF2B5EF4-FFF2-40B4-BE49-F238E27FC236}">
                    <a16:creationId xmlns:a16="http://schemas.microsoft.com/office/drawing/2014/main" id="{A57BCBA5-8112-4467-B249-A19C580FB6C8}"/>
                  </a:ext>
                </a:extLst>
              </p:cNvPr>
              <p:cNvSpPr/>
              <p:nvPr/>
            </p:nvSpPr>
            <p:spPr>
              <a:xfrm>
                <a:off x="5601771" y="1146109"/>
                <a:ext cx="609396" cy="609396"/>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290D29ED-8E00-44B5-85A9-DAC5B1653DBD}"/>
                  </a:ext>
                </a:extLst>
              </p:cNvPr>
              <p:cNvSpPr/>
              <p:nvPr/>
            </p:nvSpPr>
            <p:spPr>
              <a:xfrm>
                <a:off x="5683960" y="1228298"/>
                <a:ext cx="445018" cy="4450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8" name="文本框 67">
            <a:extLst>
              <a:ext uri="{FF2B5EF4-FFF2-40B4-BE49-F238E27FC236}">
                <a16:creationId xmlns:a16="http://schemas.microsoft.com/office/drawing/2014/main" id="{CC886C84-B7E6-48FA-B98A-EA4BD4CF5396}"/>
              </a:ext>
            </a:extLst>
          </p:cNvPr>
          <p:cNvSpPr txBox="1"/>
          <p:nvPr/>
        </p:nvSpPr>
        <p:spPr>
          <a:xfrm>
            <a:off x="6324538" y="1611769"/>
            <a:ext cx="3253128" cy="307777"/>
          </a:xfrm>
          <a:prstGeom prst="rect">
            <a:avLst/>
          </a:prstGeom>
          <a:noFill/>
        </p:spPr>
        <p:txBody>
          <a:bodyPr wrap="square" rtlCol="0">
            <a:spAutoFit/>
          </a:bodyPr>
          <a:lstStyle/>
          <a:p>
            <a:r>
              <a:rPr lang="en-US" altLang="zh-CN" sz="1400" dirty="0">
                <a:solidFill>
                  <a:schemeClr val="accent5">
                    <a:lumMod val="60000"/>
                    <a:lumOff val="40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Paper Background</a:t>
            </a:r>
            <a:endParaRPr lang="zh-CN" altLang="en-US" sz="1400" dirty="0">
              <a:solidFill>
                <a:schemeClr val="accent5">
                  <a:lumMod val="60000"/>
                  <a:lumOff val="40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p:txBody>
      </p:sp>
      <p:sp>
        <p:nvSpPr>
          <p:cNvPr id="69" name="文本框 68">
            <a:extLst>
              <a:ext uri="{FF2B5EF4-FFF2-40B4-BE49-F238E27FC236}">
                <a16:creationId xmlns:a16="http://schemas.microsoft.com/office/drawing/2014/main" id="{20396840-FC1C-4A63-ABDD-246461FC08DE}"/>
              </a:ext>
            </a:extLst>
          </p:cNvPr>
          <p:cNvSpPr txBox="1"/>
          <p:nvPr/>
        </p:nvSpPr>
        <p:spPr>
          <a:xfrm>
            <a:off x="6688100" y="2444085"/>
            <a:ext cx="3253128" cy="307777"/>
          </a:xfrm>
          <a:prstGeom prst="rect">
            <a:avLst/>
          </a:prstGeom>
          <a:noFill/>
        </p:spPr>
        <p:txBody>
          <a:bodyPr wrap="square" rtlCol="0">
            <a:spAutoFit/>
          </a:bodyPr>
          <a:lstStyle/>
          <a:p>
            <a:r>
              <a:rPr lang="en-US" altLang="zh-CN" sz="1400" dirty="0">
                <a:solidFill>
                  <a:schemeClr val="accent5">
                    <a:lumMod val="60000"/>
                    <a:lumOff val="40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Theoretical Framework</a:t>
            </a:r>
            <a:endParaRPr lang="zh-CN" altLang="en-US" sz="1400" dirty="0">
              <a:solidFill>
                <a:schemeClr val="accent5">
                  <a:lumMod val="60000"/>
                  <a:lumOff val="40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p:txBody>
      </p:sp>
      <p:sp>
        <p:nvSpPr>
          <p:cNvPr id="70" name="文本框 69">
            <a:extLst>
              <a:ext uri="{FF2B5EF4-FFF2-40B4-BE49-F238E27FC236}">
                <a16:creationId xmlns:a16="http://schemas.microsoft.com/office/drawing/2014/main" id="{90B74454-1068-43C6-A2EC-7775E037D36E}"/>
              </a:ext>
            </a:extLst>
          </p:cNvPr>
          <p:cNvSpPr txBox="1"/>
          <p:nvPr/>
        </p:nvSpPr>
        <p:spPr>
          <a:xfrm>
            <a:off x="6830061" y="3276401"/>
            <a:ext cx="3253128" cy="307777"/>
          </a:xfrm>
          <a:prstGeom prst="rect">
            <a:avLst/>
          </a:prstGeom>
          <a:noFill/>
        </p:spPr>
        <p:txBody>
          <a:bodyPr wrap="square" rtlCol="0">
            <a:spAutoFit/>
          </a:bodyPr>
          <a:lstStyle/>
          <a:p>
            <a:r>
              <a:rPr lang="en-US" altLang="zh-CN" sz="1400" dirty="0">
                <a:solidFill>
                  <a:schemeClr val="accent5">
                    <a:lumMod val="60000"/>
                    <a:lumOff val="40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Research Process</a:t>
            </a:r>
            <a:endParaRPr lang="zh-CN" altLang="en-US" sz="1400" dirty="0">
              <a:solidFill>
                <a:schemeClr val="accent5">
                  <a:lumMod val="60000"/>
                  <a:lumOff val="40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p:txBody>
      </p:sp>
      <p:sp>
        <p:nvSpPr>
          <p:cNvPr id="71" name="文本框 70">
            <a:extLst>
              <a:ext uri="{FF2B5EF4-FFF2-40B4-BE49-F238E27FC236}">
                <a16:creationId xmlns:a16="http://schemas.microsoft.com/office/drawing/2014/main" id="{D9DA46EF-DA89-4D28-94DD-5A928F09AB72}"/>
              </a:ext>
            </a:extLst>
          </p:cNvPr>
          <p:cNvSpPr txBox="1"/>
          <p:nvPr/>
        </p:nvSpPr>
        <p:spPr>
          <a:xfrm>
            <a:off x="6870081" y="4108717"/>
            <a:ext cx="3253128" cy="307777"/>
          </a:xfrm>
          <a:prstGeom prst="rect">
            <a:avLst/>
          </a:prstGeom>
          <a:noFill/>
        </p:spPr>
        <p:txBody>
          <a:bodyPr wrap="square" rtlCol="0">
            <a:spAutoFit/>
          </a:bodyPr>
          <a:lstStyle/>
          <a:p>
            <a:r>
              <a:rPr lang="en-US" altLang="zh-CN" sz="1400" dirty="0">
                <a:solidFill>
                  <a:schemeClr val="accent5">
                    <a:lumMod val="60000"/>
                    <a:lumOff val="40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Conclusion Of The Paper</a:t>
            </a:r>
            <a:endParaRPr lang="zh-CN" altLang="en-US" sz="1400" dirty="0">
              <a:solidFill>
                <a:schemeClr val="accent5">
                  <a:lumMod val="60000"/>
                  <a:lumOff val="40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p:txBody>
      </p:sp>
      <p:sp>
        <p:nvSpPr>
          <p:cNvPr id="72" name="文本框 71">
            <a:extLst>
              <a:ext uri="{FF2B5EF4-FFF2-40B4-BE49-F238E27FC236}">
                <a16:creationId xmlns:a16="http://schemas.microsoft.com/office/drawing/2014/main" id="{BB1338EB-88EF-41E7-8A23-C23A50F24BE2}"/>
              </a:ext>
            </a:extLst>
          </p:cNvPr>
          <p:cNvSpPr txBox="1"/>
          <p:nvPr/>
        </p:nvSpPr>
        <p:spPr>
          <a:xfrm>
            <a:off x="6707284" y="4941033"/>
            <a:ext cx="3253128" cy="307777"/>
          </a:xfrm>
          <a:prstGeom prst="rect">
            <a:avLst/>
          </a:prstGeom>
          <a:noFill/>
        </p:spPr>
        <p:txBody>
          <a:bodyPr wrap="square" rtlCol="0">
            <a:spAutoFit/>
          </a:bodyPr>
          <a:lstStyle/>
          <a:p>
            <a:r>
              <a:rPr lang="en-US" altLang="zh-CN" sz="1400" dirty="0">
                <a:solidFill>
                  <a:schemeClr val="accent5">
                    <a:lumMod val="60000"/>
                    <a:lumOff val="40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Problem Analysis</a:t>
            </a:r>
            <a:endParaRPr lang="zh-CN" altLang="en-US" sz="1400" dirty="0">
              <a:solidFill>
                <a:schemeClr val="accent5">
                  <a:lumMod val="60000"/>
                  <a:lumOff val="40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p:txBody>
      </p:sp>
      <p:sp>
        <p:nvSpPr>
          <p:cNvPr id="73" name="文本框 72">
            <a:extLst>
              <a:ext uri="{FF2B5EF4-FFF2-40B4-BE49-F238E27FC236}">
                <a16:creationId xmlns:a16="http://schemas.microsoft.com/office/drawing/2014/main" id="{544EA28F-BBC9-4A4F-B3BE-C2DDFA125082}"/>
              </a:ext>
            </a:extLst>
          </p:cNvPr>
          <p:cNvSpPr txBox="1"/>
          <p:nvPr/>
        </p:nvSpPr>
        <p:spPr>
          <a:xfrm>
            <a:off x="6440029" y="5773347"/>
            <a:ext cx="3253128" cy="307777"/>
          </a:xfrm>
          <a:prstGeom prst="rect">
            <a:avLst/>
          </a:prstGeom>
          <a:noFill/>
        </p:spPr>
        <p:txBody>
          <a:bodyPr wrap="square" rtlCol="0">
            <a:spAutoFit/>
          </a:bodyPr>
          <a:lstStyle>
            <a:defPPr>
              <a:defRPr lang="zh-CN"/>
            </a:defPPr>
            <a:lvl1pPr>
              <a:defRPr sz="1400">
                <a:solidFill>
                  <a:schemeClr val="accent2">
                    <a:lumMod val="60000"/>
                    <a:lumOff val="40000"/>
                    <a:alpha val="70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defRPr>
            </a:lvl1pPr>
          </a:lstStyle>
          <a:p>
            <a:r>
              <a:rPr lang="en-US" altLang="zh-CN" dirty="0">
                <a:solidFill>
                  <a:schemeClr val="accent5">
                    <a:lumMod val="60000"/>
                    <a:lumOff val="40000"/>
                  </a:schemeClr>
                </a:solidFill>
              </a:rPr>
              <a:t>Planning Vision</a:t>
            </a:r>
            <a:endParaRPr lang="zh-CN" altLang="en-US" dirty="0">
              <a:solidFill>
                <a:schemeClr val="accent5">
                  <a:lumMod val="60000"/>
                  <a:lumOff val="40000"/>
                </a:schemeClr>
              </a:solidFill>
            </a:endParaRPr>
          </a:p>
        </p:txBody>
      </p:sp>
      <p:sp>
        <p:nvSpPr>
          <p:cNvPr id="75" name="文本框 74">
            <a:extLst>
              <a:ext uri="{FF2B5EF4-FFF2-40B4-BE49-F238E27FC236}">
                <a16:creationId xmlns:a16="http://schemas.microsoft.com/office/drawing/2014/main" id="{96579E3B-3E41-45F1-A958-54A00539ECE1}"/>
              </a:ext>
            </a:extLst>
          </p:cNvPr>
          <p:cNvSpPr txBox="1"/>
          <p:nvPr/>
        </p:nvSpPr>
        <p:spPr>
          <a:xfrm>
            <a:off x="10251656" y="1613119"/>
            <a:ext cx="914400" cy="3631763"/>
          </a:xfrm>
          <a:prstGeom prst="rect">
            <a:avLst/>
          </a:prstGeom>
          <a:noFill/>
        </p:spPr>
        <p:txBody>
          <a:bodyPr wrap="square" rtlCol="0">
            <a:spAutoFit/>
          </a:bodyPr>
          <a:lstStyle/>
          <a:p>
            <a:pPr algn="ctr"/>
            <a:r>
              <a:rPr lang="zh-CN" altLang="en-US" sz="115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目</a:t>
            </a:r>
            <a:endParaRPr lang="en-US" altLang="zh-CN" sz="115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a:p>
            <a:pPr algn="ctr"/>
            <a:r>
              <a:rPr lang="zh-CN" altLang="en-US" sz="115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录</a:t>
            </a:r>
          </a:p>
        </p:txBody>
      </p:sp>
      <p:sp>
        <p:nvSpPr>
          <p:cNvPr id="79" name="矩形 78">
            <a:extLst>
              <a:ext uri="{FF2B5EF4-FFF2-40B4-BE49-F238E27FC236}">
                <a16:creationId xmlns:a16="http://schemas.microsoft.com/office/drawing/2014/main" id="{B93191B6-98AD-439F-84FB-39895A009BAB}"/>
              </a:ext>
            </a:extLst>
          </p:cNvPr>
          <p:cNvSpPr/>
          <p:nvPr/>
        </p:nvSpPr>
        <p:spPr>
          <a:xfrm rot="16200000">
            <a:off x="8632396" y="3286995"/>
            <a:ext cx="6858000" cy="284009"/>
          </a:xfrm>
          <a:prstGeom prst="rect">
            <a:avLst/>
          </a:prstGeom>
          <a:solidFill>
            <a:srgbClr val="148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764073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片占位符 3">
            <a:extLst>
              <a:ext uri="{FF2B5EF4-FFF2-40B4-BE49-F238E27FC236}">
                <a16:creationId xmlns:a16="http://schemas.microsoft.com/office/drawing/2014/main" id="{07C2F94F-5BC4-4172-9D65-4460F8F85555}"/>
              </a:ext>
            </a:extLst>
          </p:cNvPr>
          <p:cNvSpPr>
            <a:spLocks noGrp="1"/>
          </p:cNvSpPr>
          <p:nvPr>
            <p:ph type="pic" sz="quarter" idx="10"/>
          </p:nvPr>
        </p:nvSpPr>
        <p:spPr/>
      </p:sp>
      <p:pic>
        <p:nvPicPr>
          <p:cNvPr id="13" name="图片 12">
            <a:extLst>
              <a:ext uri="{FF2B5EF4-FFF2-40B4-BE49-F238E27FC236}">
                <a16:creationId xmlns:a16="http://schemas.microsoft.com/office/drawing/2014/main" id="{75653F22-32CC-4720-B536-B2FA70B06FE0}"/>
              </a:ext>
            </a:extLst>
          </p:cNvPr>
          <p:cNvPicPr>
            <a:picLocks noChangeAspect="1"/>
          </p:cNvPicPr>
          <p:nvPr/>
        </p:nvPicPr>
        <p:blipFill rotWithShape="1">
          <a:blip r:embed="rId3">
            <a:extLst>
              <a:ext uri="{28A0092B-C50C-407E-A947-70E740481C1C}">
                <a14:useLocalDpi xmlns:a14="http://schemas.microsoft.com/office/drawing/2010/main" val="0"/>
              </a:ext>
            </a:extLst>
          </a:blip>
          <a:srcRect t="29035" r="10831" b="12479"/>
          <a:stretch/>
        </p:blipFill>
        <p:spPr>
          <a:xfrm>
            <a:off x="0" y="1160463"/>
            <a:ext cx="12192000" cy="3340417"/>
          </a:xfrm>
          <a:prstGeom prst="rect">
            <a:avLst/>
          </a:prstGeom>
        </p:spPr>
      </p:pic>
      <p:sp>
        <p:nvSpPr>
          <p:cNvPr id="14" name="文本框 13">
            <a:extLst>
              <a:ext uri="{FF2B5EF4-FFF2-40B4-BE49-F238E27FC236}">
                <a16:creationId xmlns:a16="http://schemas.microsoft.com/office/drawing/2014/main" id="{FCE83AED-0076-44D3-8A2C-198E03F7C3E2}"/>
              </a:ext>
            </a:extLst>
          </p:cNvPr>
          <p:cNvSpPr txBox="1"/>
          <p:nvPr/>
        </p:nvSpPr>
        <p:spPr>
          <a:xfrm>
            <a:off x="1460228" y="405933"/>
            <a:ext cx="3398248" cy="646331"/>
          </a:xfrm>
          <a:prstGeom prst="rect">
            <a:avLst/>
          </a:prstGeom>
          <a:noFill/>
        </p:spPr>
        <p:txBody>
          <a:bodyPr wrap="square" rtlCol="0">
            <a:spAutoFit/>
          </a:bodyPr>
          <a:lstStyle/>
          <a:p>
            <a:r>
              <a: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一图一段页</a:t>
            </a:r>
          </a:p>
        </p:txBody>
      </p:sp>
      <p:sp>
        <p:nvSpPr>
          <p:cNvPr id="16" name="矩形 15">
            <a:extLst>
              <a:ext uri="{FF2B5EF4-FFF2-40B4-BE49-F238E27FC236}">
                <a16:creationId xmlns:a16="http://schemas.microsoft.com/office/drawing/2014/main" id="{8C7497CE-E0DD-4593-B022-7429D87F15EF}"/>
              </a:ext>
            </a:extLst>
          </p:cNvPr>
          <p:cNvSpPr/>
          <p:nvPr/>
        </p:nvSpPr>
        <p:spPr>
          <a:xfrm>
            <a:off x="0" y="4277360"/>
            <a:ext cx="12192000" cy="2235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a16="http://schemas.microsoft.com/office/drawing/2014/main" id="{53DDE99F-1FD2-4267-9E45-233EC4E40004}"/>
              </a:ext>
            </a:extLst>
          </p:cNvPr>
          <p:cNvSpPr/>
          <p:nvPr/>
        </p:nvSpPr>
        <p:spPr>
          <a:xfrm>
            <a:off x="874714" y="3684270"/>
            <a:ext cx="10442574" cy="2184400"/>
          </a:xfrm>
          <a:prstGeom prst="roundRect">
            <a:avLst>
              <a:gd name="adj" fmla="val 5039"/>
            </a:avLst>
          </a:prstGeom>
          <a:solidFill>
            <a:schemeClr val="bg1"/>
          </a:solidFill>
          <a:ln w="31750">
            <a:gradFill flip="none" rotWithShape="1">
              <a:gsLst>
                <a:gs pos="0">
                  <a:schemeClr val="accent5"/>
                </a:gs>
                <a:gs pos="54000">
                  <a:schemeClr val="accent5">
                    <a:alpha val="0"/>
                  </a:schemeClr>
                </a:gs>
                <a:gs pos="100000">
                  <a:schemeClr val="accent5"/>
                </a:gs>
              </a:gsLst>
              <a:lin ang="8100000" scaled="1"/>
              <a:tileRect/>
            </a:gradFill>
          </a:ln>
          <a:effectLst>
            <a:outerShdw blurRad="317500" sx="101000" sy="101000" algn="ctr" rotWithShape="0">
              <a:schemeClr val="tx1">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50800" dist="50800" dir="5400000" algn="ctr" rotWithShape="0">
                  <a:schemeClr val="tx1">
                    <a:alpha val="76000"/>
                  </a:schemeClr>
                </a:outerShdw>
              </a:effectLst>
            </a:endParaRPr>
          </a:p>
        </p:txBody>
      </p:sp>
      <p:sp>
        <p:nvSpPr>
          <p:cNvPr id="6" name="文本框 5">
            <a:extLst>
              <a:ext uri="{FF2B5EF4-FFF2-40B4-BE49-F238E27FC236}">
                <a16:creationId xmlns:a16="http://schemas.microsoft.com/office/drawing/2014/main" id="{64222135-0593-4A6E-81CC-C59304C6F3FD}"/>
              </a:ext>
            </a:extLst>
          </p:cNvPr>
          <p:cNvSpPr txBox="1"/>
          <p:nvPr/>
        </p:nvSpPr>
        <p:spPr>
          <a:xfrm>
            <a:off x="3688079" y="3918735"/>
            <a:ext cx="7545387" cy="1715470"/>
          </a:xfrm>
          <a:prstGeom prst="rect">
            <a:avLst/>
          </a:prstGeom>
          <a:noFill/>
        </p:spPr>
        <p:txBody>
          <a:bodyPr wrap="square" rtlCol="0">
            <a:spAutoFit/>
          </a:bodyPr>
          <a:lstStyle>
            <a:defPPr>
              <a:defRPr lang="zh-CN"/>
            </a:defPPr>
            <a:lvl1pPr algn="just">
              <a:lnSpc>
                <a:spcPct val="120000"/>
              </a:lnSpc>
              <a:defRPr>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pPr>
              <a:lnSpc>
                <a:spcPct val="150000"/>
              </a:lnSpc>
            </a:pPr>
            <a:r>
              <a:rPr lang="zh-CN" altLang="en-US" dirty="0"/>
              <a:t>        学院校园环境优美，古朴典雅，具有纳西族和白族风格的校园建筑别具一格，获得国家建设部建筑设计银奖，并与人民大会堂等知名建筑一同荣获国家“建国</a:t>
            </a:r>
            <a:r>
              <a:rPr lang="en-US" altLang="zh-CN" dirty="0"/>
              <a:t>60</a:t>
            </a:r>
            <a:r>
              <a:rPr lang="zh-CN" altLang="en-US" dirty="0"/>
              <a:t>周年建筑创作大奖”，是云南省唯一获此殊荣的单位；云南省住房和城乡建设厅授予学院“云南省园林单位”称号。</a:t>
            </a:r>
          </a:p>
        </p:txBody>
      </p:sp>
      <p:sp>
        <p:nvSpPr>
          <p:cNvPr id="7" name="文本框 6">
            <a:extLst>
              <a:ext uri="{FF2B5EF4-FFF2-40B4-BE49-F238E27FC236}">
                <a16:creationId xmlns:a16="http://schemas.microsoft.com/office/drawing/2014/main" id="{F7CE981A-9BCD-4A43-957F-7EB50FD756B1}"/>
              </a:ext>
            </a:extLst>
          </p:cNvPr>
          <p:cNvSpPr txBox="1"/>
          <p:nvPr/>
        </p:nvSpPr>
        <p:spPr>
          <a:xfrm>
            <a:off x="1375407" y="4575553"/>
            <a:ext cx="2167890" cy="461665"/>
          </a:xfrm>
          <a:prstGeom prst="rect">
            <a:avLst/>
          </a:prstGeom>
          <a:noFill/>
        </p:spPr>
        <p:txBody>
          <a:bodyPr wrap="square" rtlCol="0">
            <a:spAutoFit/>
          </a:bodyPr>
          <a:lstStyle/>
          <a:p>
            <a:pPr algn="ctr"/>
            <a:r>
              <a:rPr lang="zh-CN" altLang="en-US" sz="24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输入标题内容</a:t>
            </a:r>
          </a:p>
        </p:txBody>
      </p:sp>
      <p:sp>
        <p:nvSpPr>
          <p:cNvPr id="8" name="弧形 7">
            <a:extLst>
              <a:ext uri="{FF2B5EF4-FFF2-40B4-BE49-F238E27FC236}">
                <a16:creationId xmlns:a16="http://schemas.microsoft.com/office/drawing/2014/main" id="{D612CE04-D195-4662-AFE5-FD8A8AD364FD}"/>
              </a:ext>
            </a:extLst>
          </p:cNvPr>
          <p:cNvSpPr/>
          <p:nvPr/>
        </p:nvSpPr>
        <p:spPr>
          <a:xfrm rot="506518">
            <a:off x="1308391" y="3821405"/>
            <a:ext cx="1689304" cy="1689304"/>
          </a:xfrm>
          <a:prstGeom prst="arc">
            <a:avLst>
              <a:gd name="adj1" fmla="val 1171875"/>
              <a:gd name="adj2" fmla="val 20051482"/>
            </a:avLst>
          </a:prstGeom>
          <a:ln w="19050">
            <a:gradFill flip="none" rotWithShape="1">
              <a:gsLst>
                <a:gs pos="55000">
                  <a:schemeClr val="accent5"/>
                </a:gs>
                <a:gs pos="100000">
                  <a:schemeClr val="accent5">
                    <a:alpha val="0"/>
                  </a:schemeClr>
                </a:gs>
              </a:gsLst>
              <a:lin ang="0" scaled="0"/>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任意多边形: 形状 8">
            <a:extLst>
              <a:ext uri="{FF2B5EF4-FFF2-40B4-BE49-F238E27FC236}">
                <a16:creationId xmlns:a16="http://schemas.microsoft.com/office/drawing/2014/main" id="{42BF3B04-8244-4319-8006-10842972678A}"/>
              </a:ext>
            </a:extLst>
          </p:cNvPr>
          <p:cNvSpPr>
            <a:spLocks noChangeAspect="1"/>
          </p:cNvSpPr>
          <p:nvPr/>
        </p:nvSpPr>
        <p:spPr bwMode="auto">
          <a:xfrm>
            <a:off x="1849667" y="4004160"/>
            <a:ext cx="609685" cy="607359"/>
          </a:xfrm>
          <a:custGeom>
            <a:avLst/>
            <a:gdLst>
              <a:gd name="T0" fmla="*/ 9728 w 10375"/>
              <a:gd name="T1" fmla="*/ 1748 h 10337"/>
              <a:gd name="T2" fmla="*/ 6381 w 10375"/>
              <a:gd name="T3" fmla="*/ 0 h 10337"/>
              <a:gd name="T4" fmla="*/ 5648 w 10375"/>
              <a:gd name="T5" fmla="*/ 9837 h 10337"/>
              <a:gd name="T6" fmla="*/ 926 w 10375"/>
              <a:gd name="T7" fmla="*/ 1500 h 10337"/>
              <a:gd name="T8" fmla="*/ 250 w 10375"/>
              <a:gd name="T9" fmla="*/ 9837 h 10337"/>
              <a:gd name="T10" fmla="*/ 10125 w 10375"/>
              <a:gd name="T11" fmla="*/ 10337 h 10337"/>
              <a:gd name="T12" fmla="*/ 7430 w 10375"/>
              <a:gd name="T13" fmla="*/ 1607 h 10337"/>
              <a:gd name="T14" fmla="*/ 8430 w 10375"/>
              <a:gd name="T15" fmla="*/ 1607 h 10337"/>
              <a:gd name="T16" fmla="*/ 7555 w 10375"/>
              <a:gd name="T17" fmla="*/ 2482 h 10337"/>
              <a:gd name="T18" fmla="*/ 7430 w 10375"/>
              <a:gd name="T19" fmla="*/ 3221 h 10337"/>
              <a:gd name="T20" fmla="*/ 8430 w 10375"/>
              <a:gd name="T21" fmla="*/ 3221 h 10337"/>
              <a:gd name="T22" fmla="*/ 7555 w 10375"/>
              <a:gd name="T23" fmla="*/ 4096 h 10337"/>
              <a:gd name="T24" fmla="*/ 7430 w 10375"/>
              <a:gd name="T25" fmla="*/ 4833 h 10337"/>
              <a:gd name="T26" fmla="*/ 8430 w 10375"/>
              <a:gd name="T27" fmla="*/ 4833 h 10337"/>
              <a:gd name="T28" fmla="*/ 7555 w 10375"/>
              <a:gd name="T29" fmla="*/ 5708 h 10337"/>
              <a:gd name="T30" fmla="*/ 7430 w 10375"/>
              <a:gd name="T31" fmla="*/ 6447 h 10337"/>
              <a:gd name="T32" fmla="*/ 8430 w 10375"/>
              <a:gd name="T33" fmla="*/ 6447 h 10337"/>
              <a:gd name="T34" fmla="*/ 7555 w 10375"/>
              <a:gd name="T35" fmla="*/ 7322 h 10337"/>
              <a:gd name="T36" fmla="*/ 7430 w 10375"/>
              <a:gd name="T37" fmla="*/ 8060 h 10337"/>
              <a:gd name="T38" fmla="*/ 8430 w 10375"/>
              <a:gd name="T39" fmla="*/ 8060 h 10337"/>
              <a:gd name="T40" fmla="*/ 7555 w 10375"/>
              <a:gd name="T41" fmla="*/ 8935 h 10337"/>
              <a:gd name="T42" fmla="*/ 3440 w 10375"/>
              <a:gd name="T43" fmla="*/ 1607 h 10337"/>
              <a:gd name="T44" fmla="*/ 4440 w 10375"/>
              <a:gd name="T45" fmla="*/ 1607 h 10337"/>
              <a:gd name="T46" fmla="*/ 3565 w 10375"/>
              <a:gd name="T47" fmla="*/ 2482 h 10337"/>
              <a:gd name="T48" fmla="*/ 3440 w 10375"/>
              <a:gd name="T49" fmla="*/ 3221 h 10337"/>
              <a:gd name="T50" fmla="*/ 4440 w 10375"/>
              <a:gd name="T51" fmla="*/ 3221 h 10337"/>
              <a:gd name="T52" fmla="*/ 3565 w 10375"/>
              <a:gd name="T53" fmla="*/ 4096 h 10337"/>
              <a:gd name="T54" fmla="*/ 3440 w 10375"/>
              <a:gd name="T55" fmla="*/ 4833 h 10337"/>
              <a:gd name="T56" fmla="*/ 4440 w 10375"/>
              <a:gd name="T57" fmla="*/ 4833 h 10337"/>
              <a:gd name="T58" fmla="*/ 3565 w 10375"/>
              <a:gd name="T59" fmla="*/ 5708 h 10337"/>
              <a:gd name="T60" fmla="*/ 3440 w 10375"/>
              <a:gd name="T61" fmla="*/ 6447 h 10337"/>
              <a:gd name="T62" fmla="*/ 4440 w 10375"/>
              <a:gd name="T63" fmla="*/ 6447 h 10337"/>
              <a:gd name="T64" fmla="*/ 3565 w 10375"/>
              <a:gd name="T65" fmla="*/ 7322 h 10337"/>
              <a:gd name="T66" fmla="*/ 3440 w 10375"/>
              <a:gd name="T67" fmla="*/ 8060 h 10337"/>
              <a:gd name="T68" fmla="*/ 4440 w 10375"/>
              <a:gd name="T69" fmla="*/ 8060 h 10337"/>
              <a:gd name="T70" fmla="*/ 3565 w 10375"/>
              <a:gd name="T71" fmla="*/ 8935 h 10337"/>
              <a:gd name="T72" fmla="*/ 1885 w 10375"/>
              <a:gd name="T73" fmla="*/ 3221 h 10337"/>
              <a:gd name="T74" fmla="*/ 2885 w 10375"/>
              <a:gd name="T75" fmla="*/ 3221 h 10337"/>
              <a:gd name="T76" fmla="*/ 2010 w 10375"/>
              <a:gd name="T77" fmla="*/ 4096 h 10337"/>
              <a:gd name="T78" fmla="*/ 1885 w 10375"/>
              <a:gd name="T79" fmla="*/ 4833 h 10337"/>
              <a:gd name="T80" fmla="*/ 2885 w 10375"/>
              <a:gd name="T81" fmla="*/ 4833 h 10337"/>
              <a:gd name="T82" fmla="*/ 2010 w 10375"/>
              <a:gd name="T83" fmla="*/ 5708 h 10337"/>
              <a:gd name="T84" fmla="*/ 1885 w 10375"/>
              <a:gd name="T85" fmla="*/ 6447 h 10337"/>
              <a:gd name="T86" fmla="*/ 2885 w 10375"/>
              <a:gd name="T87" fmla="*/ 6447 h 10337"/>
              <a:gd name="T88" fmla="*/ 2010 w 10375"/>
              <a:gd name="T89" fmla="*/ 7322 h 10337"/>
              <a:gd name="T90" fmla="*/ 1885 w 10375"/>
              <a:gd name="T91" fmla="*/ 8060 h 10337"/>
              <a:gd name="T92" fmla="*/ 2885 w 10375"/>
              <a:gd name="T93" fmla="*/ 8060 h 10337"/>
              <a:gd name="T94" fmla="*/ 2010 w 10375"/>
              <a:gd name="T95" fmla="*/ 8935 h 10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75" h="10337">
                <a:moveTo>
                  <a:pt x="10125" y="9836"/>
                </a:moveTo>
                <a:lnTo>
                  <a:pt x="9728" y="9836"/>
                </a:lnTo>
                <a:lnTo>
                  <a:pt x="9728" y="1748"/>
                </a:lnTo>
                <a:cubicBezTo>
                  <a:pt x="9728" y="1626"/>
                  <a:pt x="9640" y="1523"/>
                  <a:pt x="9522" y="1502"/>
                </a:cubicBezTo>
                <a:cubicBezTo>
                  <a:pt x="9522" y="1502"/>
                  <a:pt x="9537" y="1502"/>
                  <a:pt x="9522" y="1502"/>
                </a:cubicBezTo>
                <a:lnTo>
                  <a:pt x="6381" y="0"/>
                </a:lnTo>
                <a:cubicBezTo>
                  <a:pt x="6243" y="0"/>
                  <a:pt x="6131" y="112"/>
                  <a:pt x="6131" y="250"/>
                </a:cubicBezTo>
                <a:lnTo>
                  <a:pt x="6131" y="9837"/>
                </a:lnTo>
                <a:lnTo>
                  <a:pt x="5648" y="9837"/>
                </a:lnTo>
                <a:lnTo>
                  <a:pt x="5648" y="250"/>
                </a:lnTo>
                <a:cubicBezTo>
                  <a:pt x="5648" y="112"/>
                  <a:pt x="5536" y="0"/>
                  <a:pt x="5398" y="0"/>
                </a:cubicBezTo>
                <a:lnTo>
                  <a:pt x="926" y="1500"/>
                </a:lnTo>
                <a:cubicBezTo>
                  <a:pt x="788" y="1500"/>
                  <a:pt x="676" y="1612"/>
                  <a:pt x="676" y="1750"/>
                </a:cubicBezTo>
                <a:lnTo>
                  <a:pt x="676" y="9837"/>
                </a:lnTo>
                <a:lnTo>
                  <a:pt x="250" y="9837"/>
                </a:lnTo>
                <a:cubicBezTo>
                  <a:pt x="112" y="9837"/>
                  <a:pt x="0" y="9950"/>
                  <a:pt x="0" y="10087"/>
                </a:cubicBezTo>
                <a:cubicBezTo>
                  <a:pt x="0" y="10225"/>
                  <a:pt x="112" y="10337"/>
                  <a:pt x="250" y="10337"/>
                </a:cubicBezTo>
                <a:lnTo>
                  <a:pt x="10125" y="10337"/>
                </a:lnTo>
                <a:cubicBezTo>
                  <a:pt x="10262" y="10337"/>
                  <a:pt x="10375" y="10225"/>
                  <a:pt x="10375" y="10087"/>
                </a:cubicBezTo>
                <a:cubicBezTo>
                  <a:pt x="10375" y="9950"/>
                  <a:pt x="10262" y="9836"/>
                  <a:pt x="10125" y="9836"/>
                </a:cubicBezTo>
                <a:close/>
                <a:moveTo>
                  <a:pt x="7430" y="1607"/>
                </a:moveTo>
                <a:cubicBezTo>
                  <a:pt x="7430" y="1538"/>
                  <a:pt x="7486" y="1482"/>
                  <a:pt x="7555" y="1482"/>
                </a:cubicBezTo>
                <a:lnTo>
                  <a:pt x="8305" y="1482"/>
                </a:lnTo>
                <a:cubicBezTo>
                  <a:pt x="8373" y="1482"/>
                  <a:pt x="8430" y="1538"/>
                  <a:pt x="8430" y="1607"/>
                </a:cubicBezTo>
                <a:lnTo>
                  <a:pt x="8430" y="2357"/>
                </a:lnTo>
                <a:cubicBezTo>
                  <a:pt x="8430" y="2426"/>
                  <a:pt x="8373" y="2482"/>
                  <a:pt x="8305" y="2482"/>
                </a:cubicBezTo>
                <a:lnTo>
                  <a:pt x="7555" y="2482"/>
                </a:lnTo>
                <a:cubicBezTo>
                  <a:pt x="7486" y="2482"/>
                  <a:pt x="7430" y="2426"/>
                  <a:pt x="7430" y="2357"/>
                </a:cubicBezTo>
                <a:lnTo>
                  <a:pt x="7430" y="1607"/>
                </a:lnTo>
                <a:close/>
                <a:moveTo>
                  <a:pt x="7430" y="3221"/>
                </a:moveTo>
                <a:cubicBezTo>
                  <a:pt x="7430" y="3152"/>
                  <a:pt x="7486" y="3096"/>
                  <a:pt x="7555" y="3096"/>
                </a:cubicBezTo>
                <a:lnTo>
                  <a:pt x="8305" y="3096"/>
                </a:lnTo>
                <a:cubicBezTo>
                  <a:pt x="8373" y="3096"/>
                  <a:pt x="8430" y="3152"/>
                  <a:pt x="8430" y="3221"/>
                </a:cubicBezTo>
                <a:lnTo>
                  <a:pt x="8430" y="3971"/>
                </a:lnTo>
                <a:cubicBezTo>
                  <a:pt x="8430" y="4040"/>
                  <a:pt x="8373" y="4096"/>
                  <a:pt x="8305" y="4096"/>
                </a:cubicBezTo>
                <a:lnTo>
                  <a:pt x="7555" y="4096"/>
                </a:lnTo>
                <a:cubicBezTo>
                  <a:pt x="7486" y="4096"/>
                  <a:pt x="7430" y="4040"/>
                  <a:pt x="7430" y="3971"/>
                </a:cubicBezTo>
                <a:lnTo>
                  <a:pt x="7430" y="3221"/>
                </a:lnTo>
                <a:close/>
                <a:moveTo>
                  <a:pt x="7430" y="4833"/>
                </a:moveTo>
                <a:cubicBezTo>
                  <a:pt x="7430" y="4765"/>
                  <a:pt x="7486" y="4708"/>
                  <a:pt x="7555" y="4708"/>
                </a:cubicBezTo>
                <a:lnTo>
                  <a:pt x="8305" y="4708"/>
                </a:lnTo>
                <a:cubicBezTo>
                  <a:pt x="8373" y="4708"/>
                  <a:pt x="8430" y="4765"/>
                  <a:pt x="8430" y="4833"/>
                </a:cubicBezTo>
                <a:lnTo>
                  <a:pt x="8430" y="5583"/>
                </a:lnTo>
                <a:cubicBezTo>
                  <a:pt x="8430" y="5652"/>
                  <a:pt x="8373" y="5708"/>
                  <a:pt x="8305" y="5708"/>
                </a:cubicBezTo>
                <a:lnTo>
                  <a:pt x="7555" y="5708"/>
                </a:lnTo>
                <a:cubicBezTo>
                  <a:pt x="7486" y="5708"/>
                  <a:pt x="7430" y="5652"/>
                  <a:pt x="7430" y="5583"/>
                </a:cubicBezTo>
                <a:lnTo>
                  <a:pt x="7430" y="4833"/>
                </a:lnTo>
                <a:close/>
                <a:moveTo>
                  <a:pt x="7430" y="6447"/>
                </a:moveTo>
                <a:cubicBezTo>
                  <a:pt x="7430" y="6378"/>
                  <a:pt x="7486" y="6322"/>
                  <a:pt x="7555" y="6322"/>
                </a:cubicBezTo>
                <a:lnTo>
                  <a:pt x="8305" y="6322"/>
                </a:lnTo>
                <a:cubicBezTo>
                  <a:pt x="8373" y="6322"/>
                  <a:pt x="8430" y="6378"/>
                  <a:pt x="8430" y="6447"/>
                </a:cubicBezTo>
                <a:lnTo>
                  <a:pt x="8430" y="7197"/>
                </a:lnTo>
                <a:cubicBezTo>
                  <a:pt x="8430" y="7266"/>
                  <a:pt x="8373" y="7322"/>
                  <a:pt x="8305" y="7322"/>
                </a:cubicBezTo>
                <a:lnTo>
                  <a:pt x="7555" y="7322"/>
                </a:lnTo>
                <a:cubicBezTo>
                  <a:pt x="7486" y="7322"/>
                  <a:pt x="7430" y="7266"/>
                  <a:pt x="7430" y="7197"/>
                </a:cubicBezTo>
                <a:lnTo>
                  <a:pt x="7430" y="6447"/>
                </a:lnTo>
                <a:close/>
                <a:moveTo>
                  <a:pt x="7430" y="8060"/>
                </a:moveTo>
                <a:cubicBezTo>
                  <a:pt x="7430" y="7991"/>
                  <a:pt x="7486" y="7935"/>
                  <a:pt x="7555" y="7935"/>
                </a:cubicBezTo>
                <a:lnTo>
                  <a:pt x="8305" y="7935"/>
                </a:lnTo>
                <a:cubicBezTo>
                  <a:pt x="8373" y="7935"/>
                  <a:pt x="8430" y="7991"/>
                  <a:pt x="8430" y="8060"/>
                </a:cubicBezTo>
                <a:lnTo>
                  <a:pt x="8430" y="8810"/>
                </a:lnTo>
                <a:cubicBezTo>
                  <a:pt x="8430" y="8878"/>
                  <a:pt x="8373" y="8935"/>
                  <a:pt x="8305" y="8935"/>
                </a:cubicBezTo>
                <a:lnTo>
                  <a:pt x="7555" y="8935"/>
                </a:lnTo>
                <a:cubicBezTo>
                  <a:pt x="7486" y="8935"/>
                  <a:pt x="7430" y="8878"/>
                  <a:pt x="7430" y="8810"/>
                </a:cubicBezTo>
                <a:lnTo>
                  <a:pt x="7430" y="8060"/>
                </a:lnTo>
                <a:close/>
                <a:moveTo>
                  <a:pt x="3440" y="1607"/>
                </a:moveTo>
                <a:cubicBezTo>
                  <a:pt x="3440" y="1538"/>
                  <a:pt x="3496" y="1482"/>
                  <a:pt x="3565" y="1482"/>
                </a:cubicBezTo>
                <a:lnTo>
                  <a:pt x="4315" y="1482"/>
                </a:lnTo>
                <a:cubicBezTo>
                  <a:pt x="4383" y="1482"/>
                  <a:pt x="4440" y="1538"/>
                  <a:pt x="4440" y="1607"/>
                </a:cubicBezTo>
                <a:lnTo>
                  <a:pt x="4440" y="2357"/>
                </a:lnTo>
                <a:cubicBezTo>
                  <a:pt x="4440" y="2426"/>
                  <a:pt x="4383" y="2482"/>
                  <a:pt x="4315" y="2482"/>
                </a:cubicBezTo>
                <a:lnTo>
                  <a:pt x="3565" y="2482"/>
                </a:lnTo>
                <a:cubicBezTo>
                  <a:pt x="3496" y="2482"/>
                  <a:pt x="3440" y="2426"/>
                  <a:pt x="3440" y="2357"/>
                </a:cubicBezTo>
                <a:lnTo>
                  <a:pt x="3440" y="1607"/>
                </a:lnTo>
                <a:close/>
                <a:moveTo>
                  <a:pt x="3440" y="3221"/>
                </a:moveTo>
                <a:cubicBezTo>
                  <a:pt x="3440" y="3152"/>
                  <a:pt x="3496" y="3096"/>
                  <a:pt x="3565" y="3096"/>
                </a:cubicBezTo>
                <a:lnTo>
                  <a:pt x="4315" y="3096"/>
                </a:lnTo>
                <a:cubicBezTo>
                  <a:pt x="4383" y="3096"/>
                  <a:pt x="4440" y="3152"/>
                  <a:pt x="4440" y="3221"/>
                </a:cubicBezTo>
                <a:lnTo>
                  <a:pt x="4440" y="3971"/>
                </a:lnTo>
                <a:cubicBezTo>
                  <a:pt x="4440" y="4040"/>
                  <a:pt x="4383" y="4096"/>
                  <a:pt x="4315" y="4096"/>
                </a:cubicBezTo>
                <a:lnTo>
                  <a:pt x="3565" y="4096"/>
                </a:lnTo>
                <a:cubicBezTo>
                  <a:pt x="3496" y="4096"/>
                  <a:pt x="3440" y="4040"/>
                  <a:pt x="3440" y="3971"/>
                </a:cubicBezTo>
                <a:lnTo>
                  <a:pt x="3440" y="3221"/>
                </a:lnTo>
                <a:close/>
                <a:moveTo>
                  <a:pt x="3440" y="4833"/>
                </a:moveTo>
                <a:cubicBezTo>
                  <a:pt x="3440" y="4765"/>
                  <a:pt x="3496" y="4708"/>
                  <a:pt x="3565" y="4708"/>
                </a:cubicBezTo>
                <a:lnTo>
                  <a:pt x="4315" y="4708"/>
                </a:lnTo>
                <a:cubicBezTo>
                  <a:pt x="4383" y="4708"/>
                  <a:pt x="4440" y="4765"/>
                  <a:pt x="4440" y="4833"/>
                </a:cubicBezTo>
                <a:lnTo>
                  <a:pt x="4440" y="5583"/>
                </a:lnTo>
                <a:cubicBezTo>
                  <a:pt x="4440" y="5652"/>
                  <a:pt x="4383" y="5708"/>
                  <a:pt x="4315" y="5708"/>
                </a:cubicBezTo>
                <a:lnTo>
                  <a:pt x="3565" y="5708"/>
                </a:lnTo>
                <a:cubicBezTo>
                  <a:pt x="3496" y="5708"/>
                  <a:pt x="3440" y="5652"/>
                  <a:pt x="3440" y="5583"/>
                </a:cubicBezTo>
                <a:lnTo>
                  <a:pt x="3440" y="4833"/>
                </a:lnTo>
                <a:close/>
                <a:moveTo>
                  <a:pt x="3440" y="6447"/>
                </a:moveTo>
                <a:cubicBezTo>
                  <a:pt x="3440" y="6378"/>
                  <a:pt x="3496" y="6322"/>
                  <a:pt x="3565" y="6322"/>
                </a:cubicBezTo>
                <a:lnTo>
                  <a:pt x="4315" y="6322"/>
                </a:lnTo>
                <a:cubicBezTo>
                  <a:pt x="4383" y="6322"/>
                  <a:pt x="4440" y="6378"/>
                  <a:pt x="4440" y="6447"/>
                </a:cubicBezTo>
                <a:lnTo>
                  <a:pt x="4440" y="7197"/>
                </a:lnTo>
                <a:cubicBezTo>
                  <a:pt x="4440" y="7266"/>
                  <a:pt x="4383" y="7322"/>
                  <a:pt x="4315" y="7322"/>
                </a:cubicBezTo>
                <a:lnTo>
                  <a:pt x="3565" y="7322"/>
                </a:lnTo>
                <a:cubicBezTo>
                  <a:pt x="3496" y="7322"/>
                  <a:pt x="3440" y="7266"/>
                  <a:pt x="3440" y="7197"/>
                </a:cubicBezTo>
                <a:lnTo>
                  <a:pt x="3440" y="6447"/>
                </a:lnTo>
                <a:close/>
                <a:moveTo>
                  <a:pt x="3440" y="8060"/>
                </a:moveTo>
                <a:cubicBezTo>
                  <a:pt x="3440" y="7991"/>
                  <a:pt x="3496" y="7935"/>
                  <a:pt x="3565" y="7935"/>
                </a:cubicBezTo>
                <a:lnTo>
                  <a:pt x="4315" y="7935"/>
                </a:lnTo>
                <a:cubicBezTo>
                  <a:pt x="4383" y="7935"/>
                  <a:pt x="4440" y="7991"/>
                  <a:pt x="4440" y="8060"/>
                </a:cubicBezTo>
                <a:lnTo>
                  <a:pt x="4440" y="8810"/>
                </a:lnTo>
                <a:cubicBezTo>
                  <a:pt x="4440" y="8878"/>
                  <a:pt x="4383" y="8935"/>
                  <a:pt x="4315" y="8935"/>
                </a:cubicBezTo>
                <a:lnTo>
                  <a:pt x="3565" y="8935"/>
                </a:lnTo>
                <a:cubicBezTo>
                  <a:pt x="3496" y="8935"/>
                  <a:pt x="3440" y="8878"/>
                  <a:pt x="3440" y="8810"/>
                </a:cubicBezTo>
                <a:lnTo>
                  <a:pt x="3440" y="8060"/>
                </a:lnTo>
                <a:close/>
                <a:moveTo>
                  <a:pt x="1885" y="3221"/>
                </a:moveTo>
                <a:cubicBezTo>
                  <a:pt x="1885" y="3152"/>
                  <a:pt x="1941" y="3096"/>
                  <a:pt x="2010" y="3096"/>
                </a:cubicBezTo>
                <a:lnTo>
                  <a:pt x="2760" y="3096"/>
                </a:lnTo>
                <a:cubicBezTo>
                  <a:pt x="2828" y="3096"/>
                  <a:pt x="2885" y="3152"/>
                  <a:pt x="2885" y="3221"/>
                </a:cubicBezTo>
                <a:lnTo>
                  <a:pt x="2885" y="3971"/>
                </a:lnTo>
                <a:cubicBezTo>
                  <a:pt x="2885" y="4040"/>
                  <a:pt x="2828" y="4096"/>
                  <a:pt x="2760" y="4096"/>
                </a:cubicBezTo>
                <a:lnTo>
                  <a:pt x="2010" y="4096"/>
                </a:lnTo>
                <a:cubicBezTo>
                  <a:pt x="1941" y="4096"/>
                  <a:pt x="1885" y="4040"/>
                  <a:pt x="1885" y="3971"/>
                </a:cubicBezTo>
                <a:lnTo>
                  <a:pt x="1885" y="3221"/>
                </a:lnTo>
                <a:close/>
                <a:moveTo>
                  <a:pt x="1885" y="4833"/>
                </a:moveTo>
                <a:cubicBezTo>
                  <a:pt x="1885" y="4765"/>
                  <a:pt x="1941" y="4708"/>
                  <a:pt x="2010" y="4708"/>
                </a:cubicBezTo>
                <a:lnTo>
                  <a:pt x="2760" y="4708"/>
                </a:lnTo>
                <a:cubicBezTo>
                  <a:pt x="2828" y="4708"/>
                  <a:pt x="2885" y="4765"/>
                  <a:pt x="2885" y="4833"/>
                </a:cubicBezTo>
                <a:lnTo>
                  <a:pt x="2885" y="5583"/>
                </a:lnTo>
                <a:cubicBezTo>
                  <a:pt x="2885" y="5652"/>
                  <a:pt x="2828" y="5708"/>
                  <a:pt x="2760" y="5708"/>
                </a:cubicBezTo>
                <a:lnTo>
                  <a:pt x="2010" y="5708"/>
                </a:lnTo>
                <a:cubicBezTo>
                  <a:pt x="1941" y="5708"/>
                  <a:pt x="1885" y="5652"/>
                  <a:pt x="1885" y="5583"/>
                </a:cubicBezTo>
                <a:lnTo>
                  <a:pt x="1885" y="4833"/>
                </a:lnTo>
                <a:close/>
                <a:moveTo>
                  <a:pt x="1885" y="6447"/>
                </a:moveTo>
                <a:cubicBezTo>
                  <a:pt x="1885" y="6378"/>
                  <a:pt x="1941" y="6322"/>
                  <a:pt x="2010" y="6322"/>
                </a:cubicBezTo>
                <a:lnTo>
                  <a:pt x="2760" y="6322"/>
                </a:lnTo>
                <a:cubicBezTo>
                  <a:pt x="2828" y="6322"/>
                  <a:pt x="2885" y="6378"/>
                  <a:pt x="2885" y="6447"/>
                </a:cubicBezTo>
                <a:lnTo>
                  <a:pt x="2885" y="7197"/>
                </a:lnTo>
                <a:cubicBezTo>
                  <a:pt x="2885" y="7266"/>
                  <a:pt x="2828" y="7322"/>
                  <a:pt x="2760" y="7322"/>
                </a:cubicBezTo>
                <a:lnTo>
                  <a:pt x="2010" y="7322"/>
                </a:lnTo>
                <a:cubicBezTo>
                  <a:pt x="1941" y="7322"/>
                  <a:pt x="1885" y="7266"/>
                  <a:pt x="1885" y="7197"/>
                </a:cubicBezTo>
                <a:lnTo>
                  <a:pt x="1885" y="6447"/>
                </a:lnTo>
                <a:close/>
                <a:moveTo>
                  <a:pt x="1885" y="8060"/>
                </a:moveTo>
                <a:cubicBezTo>
                  <a:pt x="1885" y="7991"/>
                  <a:pt x="1941" y="7935"/>
                  <a:pt x="2010" y="7935"/>
                </a:cubicBezTo>
                <a:lnTo>
                  <a:pt x="2760" y="7935"/>
                </a:lnTo>
                <a:cubicBezTo>
                  <a:pt x="2828" y="7935"/>
                  <a:pt x="2885" y="7991"/>
                  <a:pt x="2885" y="8060"/>
                </a:cubicBezTo>
                <a:lnTo>
                  <a:pt x="2885" y="8810"/>
                </a:lnTo>
                <a:cubicBezTo>
                  <a:pt x="2885" y="8878"/>
                  <a:pt x="2828" y="8935"/>
                  <a:pt x="2760" y="8935"/>
                </a:cubicBezTo>
                <a:lnTo>
                  <a:pt x="2010" y="8935"/>
                </a:lnTo>
                <a:cubicBezTo>
                  <a:pt x="1941" y="8935"/>
                  <a:pt x="1885" y="8878"/>
                  <a:pt x="1885" y="8810"/>
                </a:cubicBezTo>
                <a:lnTo>
                  <a:pt x="1885" y="8060"/>
                </a:lnTo>
                <a:close/>
              </a:path>
            </a:pathLst>
          </a:custGeom>
          <a:gradFill>
            <a:gsLst>
              <a:gs pos="0">
                <a:schemeClr val="accent5"/>
              </a:gs>
              <a:gs pos="100000">
                <a:schemeClr val="accent5">
                  <a:alpha val="5000"/>
                </a:schemeClr>
              </a:gs>
            </a:gsLst>
            <a:lin ang="5400000" scaled="0"/>
          </a:gradFill>
          <a:ln>
            <a:noFill/>
          </a:ln>
        </p:spPr>
      </p:sp>
      <p:cxnSp>
        <p:nvCxnSpPr>
          <p:cNvPr id="10" name="直接连接符 9">
            <a:extLst>
              <a:ext uri="{FF2B5EF4-FFF2-40B4-BE49-F238E27FC236}">
                <a16:creationId xmlns:a16="http://schemas.microsoft.com/office/drawing/2014/main" id="{B3FA5059-A8AD-4152-B3A7-3AAE581F9E6A}"/>
              </a:ext>
            </a:extLst>
          </p:cNvPr>
          <p:cNvCxnSpPr>
            <a:cxnSpLocks/>
          </p:cNvCxnSpPr>
          <p:nvPr/>
        </p:nvCxnSpPr>
        <p:spPr>
          <a:xfrm>
            <a:off x="3543297" y="4196080"/>
            <a:ext cx="0" cy="131064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BECAB6B6-9723-4FAE-9A69-4F2ACD63CF4D}"/>
              </a:ext>
            </a:extLst>
          </p:cNvPr>
          <p:cNvSpPr txBox="1"/>
          <p:nvPr/>
        </p:nvSpPr>
        <p:spPr>
          <a:xfrm>
            <a:off x="3674280" y="3871761"/>
            <a:ext cx="444544" cy="371294"/>
          </a:xfrm>
          <a:custGeom>
            <a:avLst/>
            <a:gdLst/>
            <a:ahLst/>
            <a:cxnLst/>
            <a:rect l="l" t="t" r="r" b="b"/>
            <a:pathLst>
              <a:path w="1847393" h="1542993">
                <a:moveTo>
                  <a:pt x="1716186" y="0"/>
                </a:moveTo>
                <a:lnTo>
                  <a:pt x="1842145" y="230924"/>
                </a:lnTo>
                <a:cubicBezTo>
                  <a:pt x="1694209" y="306368"/>
                  <a:pt x="1579403" y="403461"/>
                  <a:pt x="1497727" y="522203"/>
                </a:cubicBezTo>
                <a:cubicBezTo>
                  <a:pt x="1416050" y="640946"/>
                  <a:pt x="1373407" y="753783"/>
                  <a:pt x="1369799" y="860717"/>
                </a:cubicBezTo>
                <a:cubicBezTo>
                  <a:pt x="1383467" y="850002"/>
                  <a:pt x="1402055" y="841255"/>
                  <a:pt x="1425563" y="834476"/>
                </a:cubicBezTo>
                <a:cubicBezTo>
                  <a:pt x="1449071" y="827697"/>
                  <a:pt x="1474219" y="824198"/>
                  <a:pt x="1501007" y="823979"/>
                </a:cubicBezTo>
                <a:cubicBezTo>
                  <a:pt x="1607284" y="826384"/>
                  <a:pt x="1691257" y="860936"/>
                  <a:pt x="1752924" y="927633"/>
                </a:cubicBezTo>
                <a:cubicBezTo>
                  <a:pt x="1814591" y="994329"/>
                  <a:pt x="1846081" y="1078739"/>
                  <a:pt x="1847393" y="1180862"/>
                </a:cubicBezTo>
                <a:cubicBezTo>
                  <a:pt x="1846737" y="1276315"/>
                  <a:pt x="1813935" y="1359631"/>
                  <a:pt x="1748987" y="1430811"/>
                </a:cubicBezTo>
                <a:cubicBezTo>
                  <a:pt x="1684041" y="1501991"/>
                  <a:pt x="1590883" y="1539384"/>
                  <a:pt x="1469517" y="1542993"/>
                </a:cubicBezTo>
                <a:cubicBezTo>
                  <a:pt x="1343449" y="1539931"/>
                  <a:pt x="1240014" y="1489635"/>
                  <a:pt x="1159213" y="1392105"/>
                </a:cubicBezTo>
                <a:cubicBezTo>
                  <a:pt x="1078411" y="1294574"/>
                  <a:pt x="1036643" y="1168178"/>
                  <a:pt x="1033910" y="1012917"/>
                </a:cubicBezTo>
                <a:cubicBezTo>
                  <a:pt x="1040033" y="767341"/>
                  <a:pt x="1109135" y="557848"/>
                  <a:pt x="1241217" y="384436"/>
                </a:cubicBezTo>
                <a:cubicBezTo>
                  <a:pt x="1373299" y="211024"/>
                  <a:pt x="1531621" y="82879"/>
                  <a:pt x="1716186" y="0"/>
                </a:cubicBezTo>
                <a:close/>
                <a:moveTo>
                  <a:pt x="682275" y="0"/>
                </a:moveTo>
                <a:lnTo>
                  <a:pt x="813483" y="230924"/>
                </a:lnTo>
                <a:cubicBezTo>
                  <a:pt x="663032" y="306368"/>
                  <a:pt x="546695" y="403461"/>
                  <a:pt x="464472" y="522203"/>
                </a:cubicBezTo>
                <a:cubicBezTo>
                  <a:pt x="382249" y="640946"/>
                  <a:pt x="339388" y="753783"/>
                  <a:pt x="335889" y="860717"/>
                </a:cubicBezTo>
                <a:cubicBezTo>
                  <a:pt x="351853" y="850002"/>
                  <a:pt x="371097" y="841255"/>
                  <a:pt x="393621" y="834476"/>
                </a:cubicBezTo>
                <a:cubicBezTo>
                  <a:pt x="416144" y="827697"/>
                  <a:pt x="440636" y="824198"/>
                  <a:pt x="467096" y="823979"/>
                </a:cubicBezTo>
                <a:cubicBezTo>
                  <a:pt x="573374" y="826384"/>
                  <a:pt x="657346" y="860936"/>
                  <a:pt x="719014" y="927633"/>
                </a:cubicBezTo>
                <a:cubicBezTo>
                  <a:pt x="780681" y="994329"/>
                  <a:pt x="812171" y="1078739"/>
                  <a:pt x="813483" y="1180862"/>
                </a:cubicBezTo>
                <a:cubicBezTo>
                  <a:pt x="813155" y="1276315"/>
                  <a:pt x="781009" y="1359631"/>
                  <a:pt x="717045" y="1430811"/>
                </a:cubicBezTo>
                <a:cubicBezTo>
                  <a:pt x="653082" y="1501991"/>
                  <a:pt x="559269" y="1539384"/>
                  <a:pt x="435607" y="1542993"/>
                </a:cubicBezTo>
                <a:cubicBezTo>
                  <a:pt x="309539" y="1539931"/>
                  <a:pt x="206104" y="1489635"/>
                  <a:pt x="125303" y="1392105"/>
                </a:cubicBezTo>
                <a:cubicBezTo>
                  <a:pt x="44501" y="1294574"/>
                  <a:pt x="2733" y="1168178"/>
                  <a:pt x="0" y="1012917"/>
                </a:cubicBezTo>
                <a:cubicBezTo>
                  <a:pt x="6451" y="767341"/>
                  <a:pt x="76209" y="557848"/>
                  <a:pt x="209275" y="384436"/>
                </a:cubicBezTo>
                <a:cubicBezTo>
                  <a:pt x="342341" y="211024"/>
                  <a:pt x="500007" y="82879"/>
                  <a:pt x="682275" y="0"/>
                </a:cubicBezTo>
                <a:close/>
              </a:path>
            </a:pathLst>
          </a:custGeom>
          <a:gradFill>
            <a:gsLst>
              <a:gs pos="0">
                <a:schemeClr val="accent5"/>
              </a:gs>
              <a:gs pos="100000">
                <a:schemeClr val="accent5">
                  <a:alpha val="5000"/>
                </a:schemeClr>
              </a:gs>
            </a:gsLst>
            <a:lin ang="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41300" dirty="0">
              <a:solidFill>
                <a:schemeClr val="accent5"/>
              </a:solidFill>
              <a:latin typeface="思源黑體 Medium" panose="020B0600000000000000" pitchFamily="34" charset="-128"/>
              <a:ea typeface="思源黑體 Medium" panose="020B0600000000000000" pitchFamily="34" charset="-128"/>
            </a:endParaRPr>
          </a:p>
        </p:txBody>
      </p:sp>
      <p:sp>
        <p:nvSpPr>
          <p:cNvPr id="12" name="文本框 11">
            <a:extLst>
              <a:ext uri="{FF2B5EF4-FFF2-40B4-BE49-F238E27FC236}">
                <a16:creationId xmlns:a16="http://schemas.microsoft.com/office/drawing/2014/main" id="{3B8ED206-EE96-454A-A92D-4AEE846B509E}"/>
              </a:ext>
            </a:extLst>
          </p:cNvPr>
          <p:cNvSpPr txBox="1"/>
          <p:nvPr/>
        </p:nvSpPr>
        <p:spPr>
          <a:xfrm rot="10800000">
            <a:off x="10183300" y="5263176"/>
            <a:ext cx="444544" cy="371294"/>
          </a:xfrm>
          <a:custGeom>
            <a:avLst/>
            <a:gdLst/>
            <a:ahLst/>
            <a:cxnLst/>
            <a:rect l="l" t="t" r="r" b="b"/>
            <a:pathLst>
              <a:path w="1847393" h="1542993">
                <a:moveTo>
                  <a:pt x="1716186" y="0"/>
                </a:moveTo>
                <a:lnTo>
                  <a:pt x="1842145" y="230924"/>
                </a:lnTo>
                <a:cubicBezTo>
                  <a:pt x="1694209" y="306368"/>
                  <a:pt x="1579403" y="403461"/>
                  <a:pt x="1497727" y="522203"/>
                </a:cubicBezTo>
                <a:cubicBezTo>
                  <a:pt x="1416050" y="640946"/>
                  <a:pt x="1373407" y="753783"/>
                  <a:pt x="1369799" y="860717"/>
                </a:cubicBezTo>
                <a:cubicBezTo>
                  <a:pt x="1383467" y="850002"/>
                  <a:pt x="1402055" y="841255"/>
                  <a:pt x="1425563" y="834476"/>
                </a:cubicBezTo>
                <a:cubicBezTo>
                  <a:pt x="1449071" y="827697"/>
                  <a:pt x="1474219" y="824198"/>
                  <a:pt x="1501007" y="823979"/>
                </a:cubicBezTo>
                <a:cubicBezTo>
                  <a:pt x="1607284" y="826384"/>
                  <a:pt x="1691257" y="860936"/>
                  <a:pt x="1752924" y="927633"/>
                </a:cubicBezTo>
                <a:cubicBezTo>
                  <a:pt x="1814591" y="994329"/>
                  <a:pt x="1846081" y="1078739"/>
                  <a:pt x="1847393" y="1180862"/>
                </a:cubicBezTo>
                <a:cubicBezTo>
                  <a:pt x="1846737" y="1276315"/>
                  <a:pt x="1813935" y="1359631"/>
                  <a:pt x="1748987" y="1430811"/>
                </a:cubicBezTo>
                <a:cubicBezTo>
                  <a:pt x="1684041" y="1501991"/>
                  <a:pt x="1590883" y="1539384"/>
                  <a:pt x="1469517" y="1542993"/>
                </a:cubicBezTo>
                <a:cubicBezTo>
                  <a:pt x="1343449" y="1539931"/>
                  <a:pt x="1240014" y="1489635"/>
                  <a:pt x="1159213" y="1392105"/>
                </a:cubicBezTo>
                <a:cubicBezTo>
                  <a:pt x="1078411" y="1294574"/>
                  <a:pt x="1036643" y="1168178"/>
                  <a:pt x="1033910" y="1012917"/>
                </a:cubicBezTo>
                <a:cubicBezTo>
                  <a:pt x="1040033" y="767341"/>
                  <a:pt x="1109135" y="557848"/>
                  <a:pt x="1241217" y="384436"/>
                </a:cubicBezTo>
                <a:cubicBezTo>
                  <a:pt x="1373299" y="211024"/>
                  <a:pt x="1531621" y="82879"/>
                  <a:pt x="1716186" y="0"/>
                </a:cubicBezTo>
                <a:close/>
                <a:moveTo>
                  <a:pt x="682275" y="0"/>
                </a:moveTo>
                <a:lnTo>
                  <a:pt x="813483" y="230924"/>
                </a:lnTo>
                <a:cubicBezTo>
                  <a:pt x="663032" y="306368"/>
                  <a:pt x="546695" y="403461"/>
                  <a:pt x="464472" y="522203"/>
                </a:cubicBezTo>
                <a:cubicBezTo>
                  <a:pt x="382249" y="640946"/>
                  <a:pt x="339388" y="753783"/>
                  <a:pt x="335889" y="860717"/>
                </a:cubicBezTo>
                <a:cubicBezTo>
                  <a:pt x="351853" y="850002"/>
                  <a:pt x="371097" y="841255"/>
                  <a:pt x="393621" y="834476"/>
                </a:cubicBezTo>
                <a:cubicBezTo>
                  <a:pt x="416144" y="827697"/>
                  <a:pt x="440636" y="824198"/>
                  <a:pt x="467096" y="823979"/>
                </a:cubicBezTo>
                <a:cubicBezTo>
                  <a:pt x="573374" y="826384"/>
                  <a:pt x="657346" y="860936"/>
                  <a:pt x="719014" y="927633"/>
                </a:cubicBezTo>
                <a:cubicBezTo>
                  <a:pt x="780681" y="994329"/>
                  <a:pt x="812171" y="1078739"/>
                  <a:pt x="813483" y="1180862"/>
                </a:cubicBezTo>
                <a:cubicBezTo>
                  <a:pt x="813155" y="1276315"/>
                  <a:pt x="781009" y="1359631"/>
                  <a:pt x="717045" y="1430811"/>
                </a:cubicBezTo>
                <a:cubicBezTo>
                  <a:pt x="653082" y="1501991"/>
                  <a:pt x="559269" y="1539384"/>
                  <a:pt x="435607" y="1542993"/>
                </a:cubicBezTo>
                <a:cubicBezTo>
                  <a:pt x="309539" y="1539931"/>
                  <a:pt x="206104" y="1489635"/>
                  <a:pt x="125303" y="1392105"/>
                </a:cubicBezTo>
                <a:cubicBezTo>
                  <a:pt x="44501" y="1294574"/>
                  <a:pt x="2733" y="1168178"/>
                  <a:pt x="0" y="1012917"/>
                </a:cubicBezTo>
                <a:cubicBezTo>
                  <a:pt x="6451" y="767341"/>
                  <a:pt x="76209" y="557848"/>
                  <a:pt x="209275" y="384436"/>
                </a:cubicBezTo>
                <a:cubicBezTo>
                  <a:pt x="342341" y="211024"/>
                  <a:pt x="500007" y="82879"/>
                  <a:pt x="682275" y="0"/>
                </a:cubicBezTo>
                <a:close/>
              </a:path>
            </a:pathLst>
          </a:custGeom>
          <a:gradFill>
            <a:gsLst>
              <a:gs pos="0">
                <a:schemeClr val="accent5"/>
              </a:gs>
              <a:gs pos="100000">
                <a:schemeClr val="accent5">
                  <a:alpha val="5000"/>
                </a:schemeClr>
              </a:gs>
            </a:gsLst>
            <a:lin ang="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41300" dirty="0">
              <a:solidFill>
                <a:schemeClr val="accent5"/>
              </a:solidFill>
              <a:latin typeface="思源黑體 Medium" panose="020B0600000000000000" pitchFamily="34" charset="-128"/>
              <a:ea typeface="思源黑體 Medium" panose="020B0600000000000000" pitchFamily="34" charset="-128"/>
            </a:endParaRPr>
          </a:p>
        </p:txBody>
      </p:sp>
    </p:spTree>
    <p:extLst>
      <p:ext uri="{BB962C8B-B14F-4D97-AF65-F5344CB8AC3E}">
        <p14:creationId xmlns:p14="http://schemas.microsoft.com/office/powerpoint/2010/main" val="5150906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362BAFE-D404-479C-9B2B-660991898A44}"/>
              </a:ext>
            </a:extLst>
          </p:cNvPr>
          <p:cNvSpPr>
            <a:spLocks noGrp="1"/>
          </p:cNvSpPr>
          <p:nvPr>
            <p:ph type="title"/>
          </p:nvPr>
        </p:nvSpPr>
        <p:spPr/>
        <p:txBody>
          <a:bodyPr/>
          <a:lstStyle/>
          <a:p>
            <a:r>
              <a:rPr lang="zh-CN" altLang="en-US" dirty="0"/>
              <a:t>一图二段页</a:t>
            </a:r>
          </a:p>
        </p:txBody>
      </p:sp>
      <p:sp>
        <p:nvSpPr>
          <p:cNvPr id="7" name="矩形: 圆角 6">
            <a:extLst>
              <a:ext uri="{FF2B5EF4-FFF2-40B4-BE49-F238E27FC236}">
                <a16:creationId xmlns:a16="http://schemas.microsoft.com/office/drawing/2014/main" id="{62916FFC-D50B-455D-8A14-3BB8D6660242}"/>
              </a:ext>
            </a:extLst>
          </p:cNvPr>
          <p:cNvSpPr/>
          <p:nvPr/>
        </p:nvSpPr>
        <p:spPr>
          <a:xfrm>
            <a:off x="1288914" y="1727199"/>
            <a:ext cx="9614172" cy="3968117"/>
          </a:xfrm>
          <a:prstGeom prst="roundRect">
            <a:avLst>
              <a:gd name="adj" fmla="val 5039"/>
            </a:avLst>
          </a:prstGeom>
          <a:solidFill>
            <a:schemeClr val="bg1"/>
          </a:solidFill>
          <a:ln w="31750">
            <a:gradFill flip="none" rotWithShape="1">
              <a:gsLst>
                <a:gs pos="0">
                  <a:schemeClr val="accent5"/>
                </a:gs>
                <a:gs pos="54000">
                  <a:schemeClr val="accent5">
                    <a:alpha val="0"/>
                  </a:schemeClr>
                </a:gs>
                <a:gs pos="100000">
                  <a:schemeClr val="accent5"/>
                </a:gs>
              </a:gsLst>
              <a:lin ang="2700000" scaled="1"/>
              <a:tileRect/>
            </a:gradFill>
          </a:ln>
          <a:effectLst>
            <a:outerShdw blurRad="317500" sx="101000" sy="101000" algn="ctr" rotWithShape="0">
              <a:schemeClr val="tx1">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50800" dist="50800" dir="5400000" algn="ctr" rotWithShape="0">
                  <a:schemeClr val="tx1">
                    <a:alpha val="76000"/>
                  </a:schemeClr>
                </a:outerShdw>
              </a:effectLst>
            </a:endParaRPr>
          </a:p>
        </p:txBody>
      </p:sp>
      <p:sp>
        <p:nvSpPr>
          <p:cNvPr id="8" name="文本框 7">
            <a:extLst>
              <a:ext uri="{FF2B5EF4-FFF2-40B4-BE49-F238E27FC236}">
                <a16:creationId xmlns:a16="http://schemas.microsoft.com/office/drawing/2014/main" id="{4D019689-0388-4936-AC4E-995714D9C58F}"/>
              </a:ext>
            </a:extLst>
          </p:cNvPr>
          <p:cNvSpPr txBox="1"/>
          <p:nvPr/>
        </p:nvSpPr>
        <p:spPr>
          <a:xfrm>
            <a:off x="1677262" y="4102383"/>
            <a:ext cx="5325002" cy="1299971"/>
          </a:xfrm>
          <a:prstGeom prst="rect">
            <a:avLst/>
          </a:prstGeom>
          <a:noFill/>
        </p:spPr>
        <p:txBody>
          <a:bodyPr wrap="square" rtlCol="0">
            <a:spAutoFit/>
          </a:bodyPr>
          <a:lstStyle/>
          <a:p>
            <a:pPr algn="just">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云南大学旅游文化学院，坐落在拥有世界历史文化遗产、世界自然遗产、世界记忆遗产三项桂冠的云南省丽江市，坐落在金沙江畔、玉龙雪山之侧。</a:t>
            </a:r>
          </a:p>
        </p:txBody>
      </p:sp>
      <p:sp>
        <p:nvSpPr>
          <p:cNvPr id="9" name="文本框 8">
            <a:extLst>
              <a:ext uri="{FF2B5EF4-FFF2-40B4-BE49-F238E27FC236}">
                <a16:creationId xmlns:a16="http://schemas.microsoft.com/office/drawing/2014/main" id="{77D5925F-6CB6-4514-8665-EAD51D0AC0D4}"/>
              </a:ext>
            </a:extLst>
          </p:cNvPr>
          <p:cNvSpPr txBox="1"/>
          <p:nvPr/>
        </p:nvSpPr>
        <p:spPr>
          <a:xfrm>
            <a:off x="1706925" y="2317122"/>
            <a:ext cx="5265676" cy="1299971"/>
          </a:xfrm>
          <a:prstGeom prst="rect">
            <a:avLst/>
          </a:prstGeom>
          <a:noFill/>
        </p:spPr>
        <p:txBody>
          <a:bodyPr wrap="square" rtlCol="0">
            <a:spAutoFit/>
          </a:bodyPr>
          <a:lstStyle/>
          <a:p>
            <a:pPr algn="just">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云南大学旅游文化学院，坐落在拥有世界历史文化遗产、世界自然遗产、世界记忆遗产三项桂冠的云南省丽江市，坐落在金沙江畔、玉龙雪山之侧。</a:t>
            </a:r>
          </a:p>
        </p:txBody>
      </p:sp>
      <p:sp>
        <p:nvSpPr>
          <p:cNvPr id="10" name="文本框 9">
            <a:extLst>
              <a:ext uri="{FF2B5EF4-FFF2-40B4-BE49-F238E27FC236}">
                <a16:creationId xmlns:a16="http://schemas.microsoft.com/office/drawing/2014/main" id="{CB032217-3E09-48CF-8678-1925B751E522}"/>
              </a:ext>
            </a:extLst>
          </p:cNvPr>
          <p:cNvSpPr txBox="1"/>
          <p:nvPr/>
        </p:nvSpPr>
        <p:spPr>
          <a:xfrm>
            <a:off x="3159352" y="1892782"/>
            <a:ext cx="2177984" cy="461665"/>
          </a:xfrm>
          <a:prstGeom prst="rect">
            <a:avLst/>
          </a:prstGeom>
          <a:noFill/>
        </p:spPr>
        <p:txBody>
          <a:bodyPr wrap="square" rtlCol="0">
            <a:spAutoFit/>
          </a:bodyPr>
          <a:lstStyle/>
          <a:p>
            <a:pPr algn="ctr"/>
            <a:r>
              <a:rPr lang="zh-CN" altLang="en-US" sz="2400" dirty="0">
                <a:solidFill>
                  <a:schemeClr val="accent5">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输入标题内容</a:t>
            </a:r>
          </a:p>
        </p:txBody>
      </p:sp>
      <p:sp>
        <p:nvSpPr>
          <p:cNvPr id="11" name="文本框 10">
            <a:extLst>
              <a:ext uri="{FF2B5EF4-FFF2-40B4-BE49-F238E27FC236}">
                <a16:creationId xmlns:a16="http://schemas.microsoft.com/office/drawing/2014/main" id="{7DFBDF0B-A263-4028-A992-3249EDE675A1}"/>
              </a:ext>
            </a:extLst>
          </p:cNvPr>
          <p:cNvSpPr txBox="1"/>
          <p:nvPr/>
        </p:nvSpPr>
        <p:spPr>
          <a:xfrm>
            <a:off x="3159352" y="3708939"/>
            <a:ext cx="2177984" cy="461665"/>
          </a:xfrm>
          <a:prstGeom prst="rect">
            <a:avLst/>
          </a:prstGeom>
          <a:noFill/>
        </p:spPr>
        <p:txBody>
          <a:bodyPr wrap="square" rtlCol="0">
            <a:spAutoFit/>
          </a:bodyPr>
          <a:lstStyle/>
          <a:p>
            <a:pPr algn="ctr"/>
            <a:r>
              <a:rPr lang="zh-CN" altLang="en-US" sz="2400" dirty="0">
                <a:solidFill>
                  <a:schemeClr val="accent5">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输入标题内容</a:t>
            </a:r>
          </a:p>
        </p:txBody>
      </p:sp>
      <p:cxnSp>
        <p:nvCxnSpPr>
          <p:cNvPr id="12" name="直接连接符 11">
            <a:extLst>
              <a:ext uri="{FF2B5EF4-FFF2-40B4-BE49-F238E27FC236}">
                <a16:creationId xmlns:a16="http://schemas.microsoft.com/office/drawing/2014/main" id="{62118407-EB90-4192-A321-88E716AE3164}"/>
              </a:ext>
            </a:extLst>
          </p:cNvPr>
          <p:cNvCxnSpPr>
            <a:cxnSpLocks/>
          </p:cNvCxnSpPr>
          <p:nvPr/>
        </p:nvCxnSpPr>
        <p:spPr>
          <a:xfrm flipH="1">
            <a:off x="2514348" y="2123614"/>
            <a:ext cx="718157" cy="0"/>
          </a:xfrm>
          <a:prstGeom prst="line">
            <a:avLst/>
          </a:prstGeom>
          <a:ln w="19050">
            <a:gradFill>
              <a:gsLst>
                <a:gs pos="0">
                  <a:schemeClr val="accent5"/>
                </a:gs>
                <a:gs pos="100000">
                  <a:schemeClr val="accent5">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9048AB43-9AFC-41BA-9A93-D9BED0465E09}"/>
              </a:ext>
            </a:extLst>
          </p:cNvPr>
          <p:cNvCxnSpPr>
            <a:cxnSpLocks/>
          </p:cNvCxnSpPr>
          <p:nvPr/>
        </p:nvCxnSpPr>
        <p:spPr>
          <a:xfrm>
            <a:off x="5228193" y="2123614"/>
            <a:ext cx="718157" cy="0"/>
          </a:xfrm>
          <a:prstGeom prst="line">
            <a:avLst/>
          </a:prstGeom>
          <a:ln w="19050">
            <a:gradFill>
              <a:gsLst>
                <a:gs pos="0">
                  <a:schemeClr val="accent5"/>
                </a:gs>
                <a:gs pos="100000">
                  <a:schemeClr val="accent5">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4BB047BF-0962-4A96-99DF-8E24C4F03B7B}"/>
              </a:ext>
            </a:extLst>
          </p:cNvPr>
          <p:cNvCxnSpPr>
            <a:cxnSpLocks/>
          </p:cNvCxnSpPr>
          <p:nvPr/>
        </p:nvCxnSpPr>
        <p:spPr>
          <a:xfrm flipH="1">
            <a:off x="2514348" y="3939771"/>
            <a:ext cx="718157" cy="0"/>
          </a:xfrm>
          <a:prstGeom prst="line">
            <a:avLst/>
          </a:prstGeom>
          <a:ln w="19050">
            <a:gradFill>
              <a:gsLst>
                <a:gs pos="0">
                  <a:schemeClr val="accent5"/>
                </a:gs>
                <a:gs pos="100000">
                  <a:schemeClr val="accent5">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DFE5779E-2B87-4FCC-AA28-E07A5E941FC1}"/>
              </a:ext>
            </a:extLst>
          </p:cNvPr>
          <p:cNvCxnSpPr>
            <a:cxnSpLocks/>
          </p:cNvCxnSpPr>
          <p:nvPr/>
        </p:nvCxnSpPr>
        <p:spPr>
          <a:xfrm>
            <a:off x="5228193" y="3939771"/>
            <a:ext cx="718157" cy="0"/>
          </a:xfrm>
          <a:prstGeom prst="line">
            <a:avLst/>
          </a:prstGeom>
          <a:ln w="19050">
            <a:gradFill>
              <a:gsLst>
                <a:gs pos="0">
                  <a:schemeClr val="accent5"/>
                </a:gs>
                <a:gs pos="100000">
                  <a:schemeClr val="accent5">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26871A53-4658-4DEC-B8E5-78C4ECB6964F}"/>
              </a:ext>
            </a:extLst>
          </p:cNvPr>
          <p:cNvSpPr/>
          <p:nvPr/>
        </p:nvSpPr>
        <p:spPr>
          <a:xfrm>
            <a:off x="7427454" y="1150485"/>
            <a:ext cx="3057621" cy="4413152"/>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占位符 15">
            <a:extLst>
              <a:ext uri="{FF2B5EF4-FFF2-40B4-BE49-F238E27FC236}">
                <a16:creationId xmlns:a16="http://schemas.microsoft.com/office/drawing/2014/main" id="{916DDAE5-5915-4BA1-AA91-6C0834553C2A}"/>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6168" r="26168"/>
          <a:stretch/>
        </p:blipFill>
        <p:spPr>
          <a:xfrm>
            <a:off x="7231063" y="1294363"/>
            <a:ext cx="3073555" cy="4400952"/>
          </a:xfrm>
          <a:prstGeom prst="rect">
            <a:avLst/>
          </a:prstGeom>
          <a:noFill/>
          <a:ln w="19050">
            <a:gradFill>
              <a:gsLst>
                <a:gs pos="0">
                  <a:schemeClr val="accent5"/>
                </a:gs>
                <a:gs pos="100000">
                  <a:schemeClr val="accent5">
                    <a:alpha val="0"/>
                  </a:schemeClr>
                </a:gs>
              </a:gsLst>
              <a:lin ang="5400000" scaled="1"/>
            </a:gradFill>
          </a:ln>
        </p:spPr>
      </p:pic>
    </p:spTree>
    <p:extLst>
      <p:ext uri="{BB962C8B-B14F-4D97-AF65-F5344CB8AC3E}">
        <p14:creationId xmlns:p14="http://schemas.microsoft.com/office/powerpoint/2010/main" val="31167213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AA9B6F23-0910-4260-A41A-99CAC0D71F3C}"/>
              </a:ext>
            </a:extLst>
          </p:cNvPr>
          <p:cNvSpPr/>
          <p:nvPr/>
        </p:nvSpPr>
        <p:spPr>
          <a:xfrm>
            <a:off x="7813211" y="1725598"/>
            <a:ext cx="3554368" cy="3515368"/>
          </a:xfrm>
          <a:prstGeom prst="roundRect">
            <a:avLst>
              <a:gd name="adj" fmla="val 349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2">
            <a:extLst>
              <a:ext uri="{FF2B5EF4-FFF2-40B4-BE49-F238E27FC236}">
                <a16:creationId xmlns:a16="http://schemas.microsoft.com/office/drawing/2014/main" id="{1CF0EC9B-3242-4542-81D8-51A899C6F725}"/>
              </a:ext>
            </a:extLst>
          </p:cNvPr>
          <p:cNvSpPr>
            <a:spLocks noGrp="1"/>
          </p:cNvSpPr>
          <p:nvPr>
            <p:ph type="title"/>
          </p:nvPr>
        </p:nvSpPr>
        <p:spPr/>
        <p:txBody>
          <a:bodyPr/>
          <a:lstStyle/>
          <a:p>
            <a:r>
              <a:rPr lang="zh-CN" altLang="en-US" dirty="0"/>
              <a:t>一图三段页</a:t>
            </a:r>
          </a:p>
        </p:txBody>
      </p:sp>
      <p:pic>
        <p:nvPicPr>
          <p:cNvPr id="38" name="图片占位符 37">
            <a:extLst>
              <a:ext uri="{FF2B5EF4-FFF2-40B4-BE49-F238E27FC236}">
                <a16:creationId xmlns:a16="http://schemas.microsoft.com/office/drawing/2014/main" id="{A0A3479B-219A-4898-AF40-57A60A9DBF2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445" r="16445"/>
          <a:stretch>
            <a:fillRect/>
          </a:stretch>
        </p:blipFill>
        <p:spPr>
          <a:xfrm>
            <a:off x="7697556" y="1617034"/>
            <a:ext cx="3554369" cy="3515368"/>
          </a:xfrm>
        </p:spPr>
      </p:pic>
      <p:sp>
        <p:nvSpPr>
          <p:cNvPr id="6" name="矩形: 圆角 5">
            <a:extLst>
              <a:ext uri="{FF2B5EF4-FFF2-40B4-BE49-F238E27FC236}">
                <a16:creationId xmlns:a16="http://schemas.microsoft.com/office/drawing/2014/main" id="{C28A88F5-28C0-4372-ADC7-89E28C3DF248}"/>
              </a:ext>
            </a:extLst>
          </p:cNvPr>
          <p:cNvSpPr/>
          <p:nvPr/>
        </p:nvSpPr>
        <p:spPr>
          <a:xfrm>
            <a:off x="878580" y="1476843"/>
            <a:ext cx="7077376" cy="3797404"/>
          </a:xfrm>
          <a:prstGeom prst="roundRect">
            <a:avLst>
              <a:gd name="adj" fmla="val 5039"/>
            </a:avLst>
          </a:prstGeom>
          <a:solidFill>
            <a:schemeClr val="bg1"/>
          </a:solidFill>
          <a:ln w="31750">
            <a:gradFill flip="none" rotWithShape="1">
              <a:gsLst>
                <a:gs pos="0">
                  <a:schemeClr val="accent5"/>
                </a:gs>
                <a:gs pos="54000">
                  <a:schemeClr val="accent5">
                    <a:alpha val="0"/>
                  </a:schemeClr>
                </a:gs>
                <a:gs pos="100000">
                  <a:schemeClr val="accent5"/>
                </a:gs>
              </a:gsLst>
              <a:lin ang="2700000" scaled="1"/>
              <a:tileRect/>
            </a:gradFill>
          </a:ln>
          <a:effectLst>
            <a:outerShdw blurRad="317500" sx="101000" sy="101000" algn="ctr" rotWithShape="0">
              <a:schemeClr val="tx1">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50800" dist="50800" dir="5400000" algn="ctr" rotWithShape="0">
                  <a:schemeClr val="tx1">
                    <a:alpha val="76000"/>
                  </a:schemeClr>
                </a:outerShdw>
              </a:effectLst>
            </a:endParaRPr>
          </a:p>
        </p:txBody>
      </p:sp>
      <p:sp>
        <p:nvSpPr>
          <p:cNvPr id="7" name="文本框 6">
            <a:extLst>
              <a:ext uri="{FF2B5EF4-FFF2-40B4-BE49-F238E27FC236}">
                <a16:creationId xmlns:a16="http://schemas.microsoft.com/office/drawing/2014/main" id="{F57E557D-EB65-480E-9EBC-0CFAE39D8D41}"/>
              </a:ext>
            </a:extLst>
          </p:cNvPr>
          <p:cNvSpPr txBox="1"/>
          <p:nvPr/>
        </p:nvSpPr>
        <p:spPr>
          <a:xfrm>
            <a:off x="2423120" y="2310469"/>
            <a:ext cx="5172135" cy="787523"/>
          </a:xfrm>
          <a:prstGeom prst="rect">
            <a:avLst/>
          </a:prstGeom>
          <a:noFill/>
        </p:spPr>
        <p:txBody>
          <a:bodyPr wrap="square" rtlCol="0">
            <a:spAutoFit/>
          </a:bodyPr>
          <a:lstStyle/>
          <a:p>
            <a:pPr algn="just">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学院校园环境优美，古朴典雅，具有纳西族和白族风格的校园建筑别具一格。</a:t>
            </a:r>
          </a:p>
        </p:txBody>
      </p:sp>
      <p:sp>
        <p:nvSpPr>
          <p:cNvPr id="8" name="文本框 7">
            <a:extLst>
              <a:ext uri="{FF2B5EF4-FFF2-40B4-BE49-F238E27FC236}">
                <a16:creationId xmlns:a16="http://schemas.microsoft.com/office/drawing/2014/main" id="{210CB466-54C9-426A-B7FC-FA1747C3D32E}"/>
              </a:ext>
            </a:extLst>
          </p:cNvPr>
          <p:cNvSpPr txBox="1"/>
          <p:nvPr/>
        </p:nvSpPr>
        <p:spPr>
          <a:xfrm>
            <a:off x="2423120" y="3215992"/>
            <a:ext cx="5172135" cy="787523"/>
          </a:xfrm>
          <a:prstGeom prst="rect">
            <a:avLst/>
          </a:prstGeom>
          <a:noFill/>
        </p:spPr>
        <p:txBody>
          <a:bodyPr wrap="square" rtlCol="0">
            <a:spAutoFit/>
          </a:bodyPr>
          <a:lstStyle/>
          <a:p>
            <a:pPr algn="just">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学院校园环境优美，古朴典雅，具有纳西族和白族风格的校园建筑别具一格。</a:t>
            </a:r>
          </a:p>
        </p:txBody>
      </p:sp>
      <p:sp>
        <p:nvSpPr>
          <p:cNvPr id="9" name="文本框 8">
            <a:extLst>
              <a:ext uri="{FF2B5EF4-FFF2-40B4-BE49-F238E27FC236}">
                <a16:creationId xmlns:a16="http://schemas.microsoft.com/office/drawing/2014/main" id="{12275AD6-8A2E-49AD-87AE-B4790FC173C0}"/>
              </a:ext>
            </a:extLst>
          </p:cNvPr>
          <p:cNvSpPr txBox="1"/>
          <p:nvPr/>
        </p:nvSpPr>
        <p:spPr>
          <a:xfrm>
            <a:off x="2423120" y="4131820"/>
            <a:ext cx="5172135" cy="787523"/>
          </a:xfrm>
          <a:prstGeom prst="rect">
            <a:avLst/>
          </a:prstGeom>
          <a:noFill/>
        </p:spPr>
        <p:txBody>
          <a:bodyPr wrap="square" rtlCol="0">
            <a:spAutoFit/>
          </a:bodyPr>
          <a:lstStyle/>
          <a:p>
            <a:pPr algn="just">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学院校园环境优美，古朴典雅，具有纳西族和白族风格的校园建筑别具一格。</a:t>
            </a:r>
          </a:p>
        </p:txBody>
      </p:sp>
      <p:cxnSp>
        <p:nvCxnSpPr>
          <p:cNvPr id="10" name="直接连接符 9">
            <a:extLst>
              <a:ext uri="{FF2B5EF4-FFF2-40B4-BE49-F238E27FC236}">
                <a16:creationId xmlns:a16="http://schemas.microsoft.com/office/drawing/2014/main" id="{30C22973-FA87-4392-BC48-7CCBB9B397B7}"/>
              </a:ext>
            </a:extLst>
          </p:cNvPr>
          <p:cNvCxnSpPr>
            <a:cxnSpLocks/>
          </p:cNvCxnSpPr>
          <p:nvPr/>
        </p:nvCxnSpPr>
        <p:spPr>
          <a:xfrm>
            <a:off x="2242273" y="2404850"/>
            <a:ext cx="0" cy="601007"/>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86CA65D0-FE62-4AD5-88BD-9E008DDE8381}"/>
              </a:ext>
            </a:extLst>
          </p:cNvPr>
          <p:cNvCxnSpPr>
            <a:cxnSpLocks/>
          </p:cNvCxnSpPr>
          <p:nvPr/>
        </p:nvCxnSpPr>
        <p:spPr>
          <a:xfrm>
            <a:off x="2242273" y="3334330"/>
            <a:ext cx="0" cy="601007"/>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99F0DF9D-AEE3-46F9-9966-54D7DEB405E5}"/>
              </a:ext>
            </a:extLst>
          </p:cNvPr>
          <p:cNvCxnSpPr>
            <a:cxnSpLocks/>
          </p:cNvCxnSpPr>
          <p:nvPr/>
        </p:nvCxnSpPr>
        <p:spPr>
          <a:xfrm>
            <a:off x="2242273" y="4263809"/>
            <a:ext cx="0" cy="601007"/>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3" name="组合 12">
            <a:extLst>
              <a:ext uri="{FF2B5EF4-FFF2-40B4-BE49-F238E27FC236}">
                <a16:creationId xmlns:a16="http://schemas.microsoft.com/office/drawing/2014/main" id="{90FE58B0-D094-4B35-9BE1-EF79793D47F1}"/>
              </a:ext>
            </a:extLst>
          </p:cNvPr>
          <p:cNvGrpSpPr/>
          <p:nvPr/>
        </p:nvGrpSpPr>
        <p:grpSpPr>
          <a:xfrm>
            <a:off x="1169384" y="2288732"/>
            <a:ext cx="1121657" cy="830997"/>
            <a:chOff x="1070410" y="2402740"/>
            <a:chExt cx="1121657" cy="830997"/>
          </a:xfrm>
        </p:grpSpPr>
        <p:sp>
          <p:nvSpPr>
            <p:cNvPr id="14" name="文本框 13">
              <a:extLst>
                <a:ext uri="{FF2B5EF4-FFF2-40B4-BE49-F238E27FC236}">
                  <a16:creationId xmlns:a16="http://schemas.microsoft.com/office/drawing/2014/main" id="{4919F097-B9AB-48BC-B318-6248C4CA968E}"/>
                </a:ext>
              </a:extLst>
            </p:cNvPr>
            <p:cNvSpPr txBox="1"/>
            <p:nvPr/>
          </p:nvSpPr>
          <p:spPr>
            <a:xfrm>
              <a:off x="1070410" y="2721856"/>
              <a:ext cx="1121657" cy="400110"/>
            </a:xfrm>
            <a:prstGeom prst="rect">
              <a:avLst/>
            </a:prstGeom>
            <a:noFill/>
          </p:spPr>
          <p:txBody>
            <a:bodyPr wrap="square" rtlCol="0">
              <a:spAutoFit/>
            </a:bodyPr>
            <a:lstStyle/>
            <a:p>
              <a:pPr algn="ctr"/>
              <a:r>
                <a:rPr lang="zh-CN" altLang="en-US" sz="20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小标题</a:t>
              </a:r>
            </a:p>
          </p:txBody>
        </p:sp>
        <p:sp>
          <p:nvSpPr>
            <p:cNvPr id="15" name="文本框 14">
              <a:extLst>
                <a:ext uri="{FF2B5EF4-FFF2-40B4-BE49-F238E27FC236}">
                  <a16:creationId xmlns:a16="http://schemas.microsoft.com/office/drawing/2014/main" id="{6B79793B-73FE-477D-B8A5-ED0612C15007}"/>
                </a:ext>
              </a:extLst>
            </p:cNvPr>
            <p:cNvSpPr txBox="1"/>
            <p:nvPr/>
          </p:nvSpPr>
          <p:spPr>
            <a:xfrm>
              <a:off x="1172705" y="2402740"/>
              <a:ext cx="917066" cy="830997"/>
            </a:xfrm>
            <a:prstGeom prst="rect">
              <a:avLst/>
            </a:prstGeom>
            <a:noFill/>
          </p:spPr>
          <p:txBody>
            <a:bodyPr wrap="square" rtlCol="0">
              <a:spAutoFit/>
            </a:bodyPr>
            <a:lstStyle/>
            <a:p>
              <a:pPr algn="ctr"/>
              <a:r>
                <a:rPr lang="en-US" altLang="zh-CN" sz="4800" dirty="0">
                  <a:solidFill>
                    <a:schemeClr val="accent5">
                      <a:alpha val="25000"/>
                    </a:schemeClr>
                  </a:solidFill>
                  <a:latin typeface="Impact" panose="020B0806030902050204" pitchFamily="34" charset="0"/>
                </a:rPr>
                <a:t>01</a:t>
              </a:r>
              <a:endParaRPr lang="zh-CN" altLang="en-US" sz="3200" dirty="0">
                <a:solidFill>
                  <a:schemeClr val="accent5">
                    <a:alpha val="25000"/>
                  </a:schemeClr>
                </a:solidFill>
                <a:latin typeface="Impact" panose="020B0806030902050204" pitchFamily="34" charset="0"/>
              </a:endParaRPr>
            </a:p>
          </p:txBody>
        </p:sp>
      </p:grpSp>
      <p:grpSp>
        <p:nvGrpSpPr>
          <p:cNvPr id="16" name="组合 15">
            <a:extLst>
              <a:ext uri="{FF2B5EF4-FFF2-40B4-BE49-F238E27FC236}">
                <a16:creationId xmlns:a16="http://schemas.microsoft.com/office/drawing/2014/main" id="{54840174-6FBA-4FED-82F0-2A22786C3ED7}"/>
              </a:ext>
            </a:extLst>
          </p:cNvPr>
          <p:cNvGrpSpPr/>
          <p:nvPr/>
        </p:nvGrpSpPr>
        <p:grpSpPr>
          <a:xfrm>
            <a:off x="1169384" y="3194255"/>
            <a:ext cx="1121657" cy="830997"/>
            <a:chOff x="1070410" y="3290056"/>
            <a:chExt cx="1121657" cy="830997"/>
          </a:xfrm>
        </p:grpSpPr>
        <p:sp>
          <p:nvSpPr>
            <p:cNvPr id="17" name="文本框 16">
              <a:extLst>
                <a:ext uri="{FF2B5EF4-FFF2-40B4-BE49-F238E27FC236}">
                  <a16:creationId xmlns:a16="http://schemas.microsoft.com/office/drawing/2014/main" id="{23F301C1-BCEC-46F7-A15B-9FF7EFF22A8C}"/>
                </a:ext>
              </a:extLst>
            </p:cNvPr>
            <p:cNvSpPr txBox="1"/>
            <p:nvPr/>
          </p:nvSpPr>
          <p:spPr>
            <a:xfrm>
              <a:off x="1070410" y="3651336"/>
              <a:ext cx="1121657" cy="400110"/>
            </a:xfrm>
            <a:prstGeom prst="rect">
              <a:avLst/>
            </a:prstGeom>
            <a:noFill/>
          </p:spPr>
          <p:txBody>
            <a:bodyPr wrap="square" rtlCol="0">
              <a:spAutoFit/>
            </a:bodyPr>
            <a:lstStyle/>
            <a:p>
              <a:pPr algn="ctr"/>
              <a:r>
                <a:rPr lang="zh-CN" altLang="en-US" sz="20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小标题</a:t>
              </a:r>
            </a:p>
          </p:txBody>
        </p:sp>
        <p:sp>
          <p:nvSpPr>
            <p:cNvPr id="18" name="文本框 17">
              <a:extLst>
                <a:ext uri="{FF2B5EF4-FFF2-40B4-BE49-F238E27FC236}">
                  <a16:creationId xmlns:a16="http://schemas.microsoft.com/office/drawing/2014/main" id="{82B23CBE-1DB1-4C48-A0B0-40FEC2315F0F}"/>
                </a:ext>
              </a:extLst>
            </p:cNvPr>
            <p:cNvSpPr txBox="1"/>
            <p:nvPr/>
          </p:nvSpPr>
          <p:spPr>
            <a:xfrm>
              <a:off x="1172705" y="3290056"/>
              <a:ext cx="917066" cy="830997"/>
            </a:xfrm>
            <a:prstGeom prst="rect">
              <a:avLst/>
            </a:prstGeom>
            <a:noFill/>
          </p:spPr>
          <p:txBody>
            <a:bodyPr wrap="square" rtlCol="0">
              <a:spAutoFit/>
            </a:bodyPr>
            <a:lstStyle/>
            <a:p>
              <a:pPr algn="ctr"/>
              <a:r>
                <a:rPr lang="en-US" altLang="zh-CN" sz="4800" dirty="0">
                  <a:solidFill>
                    <a:schemeClr val="accent5">
                      <a:alpha val="25000"/>
                    </a:schemeClr>
                  </a:solidFill>
                  <a:latin typeface="Impact" panose="020B0806030902050204" pitchFamily="34" charset="0"/>
                </a:rPr>
                <a:t>02</a:t>
              </a:r>
              <a:endParaRPr lang="zh-CN" altLang="en-US" sz="3200" dirty="0">
                <a:solidFill>
                  <a:schemeClr val="accent5">
                    <a:alpha val="25000"/>
                  </a:schemeClr>
                </a:solidFill>
                <a:latin typeface="Impact" panose="020B0806030902050204" pitchFamily="34" charset="0"/>
              </a:endParaRPr>
            </a:p>
          </p:txBody>
        </p:sp>
      </p:grpSp>
      <p:grpSp>
        <p:nvGrpSpPr>
          <p:cNvPr id="19" name="组合 18">
            <a:extLst>
              <a:ext uri="{FF2B5EF4-FFF2-40B4-BE49-F238E27FC236}">
                <a16:creationId xmlns:a16="http://schemas.microsoft.com/office/drawing/2014/main" id="{36151745-1F6A-495B-839E-6D451BD62D14}"/>
              </a:ext>
            </a:extLst>
          </p:cNvPr>
          <p:cNvGrpSpPr/>
          <p:nvPr/>
        </p:nvGrpSpPr>
        <p:grpSpPr>
          <a:xfrm>
            <a:off x="1169384" y="4110083"/>
            <a:ext cx="1121657" cy="830997"/>
            <a:chOff x="1070410" y="4207097"/>
            <a:chExt cx="1121657" cy="830997"/>
          </a:xfrm>
        </p:grpSpPr>
        <p:sp>
          <p:nvSpPr>
            <p:cNvPr id="20" name="文本框 19">
              <a:extLst>
                <a:ext uri="{FF2B5EF4-FFF2-40B4-BE49-F238E27FC236}">
                  <a16:creationId xmlns:a16="http://schemas.microsoft.com/office/drawing/2014/main" id="{06B49006-B03C-414E-A119-091972A28D7C}"/>
                </a:ext>
              </a:extLst>
            </p:cNvPr>
            <p:cNvSpPr txBox="1"/>
            <p:nvPr/>
          </p:nvSpPr>
          <p:spPr>
            <a:xfrm>
              <a:off x="1172705" y="4207097"/>
              <a:ext cx="917066" cy="830997"/>
            </a:xfrm>
            <a:prstGeom prst="rect">
              <a:avLst/>
            </a:prstGeom>
            <a:noFill/>
          </p:spPr>
          <p:txBody>
            <a:bodyPr wrap="square" rtlCol="0">
              <a:spAutoFit/>
            </a:bodyPr>
            <a:lstStyle/>
            <a:p>
              <a:pPr algn="ctr"/>
              <a:r>
                <a:rPr lang="en-US" altLang="zh-CN" sz="4800" dirty="0">
                  <a:solidFill>
                    <a:schemeClr val="accent5">
                      <a:alpha val="25000"/>
                    </a:schemeClr>
                  </a:solidFill>
                  <a:latin typeface="Impact" panose="020B0806030902050204" pitchFamily="34" charset="0"/>
                </a:rPr>
                <a:t>03</a:t>
              </a:r>
              <a:endParaRPr lang="zh-CN" altLang="en-US" sz="3200" dirty="0">
                <a:solidFill>
                  <a:schemeClr val="accent5">
                    <a:alpha val="25000"/>
                  </a:schemeClr>
                </a:solidFill>
                <a:latin typeface="Impact" panose="020B0806030902050204" pitchFamily="34" charset="0"/>
              </a:endParaRPr>
            </a:p>
          </p:txBody>
        </p:sp>
        <p:sp>
          <p:nvSpPr>
            <p:cNvPr id="21" name="文本框 20">
              <a:extLst>
                <a:ext uri="{FF2B5EF4-FFF2-40B4-BE49-F238E27FC236}">
                  <a16:creationId xmlns:a16="http://schemas.microsoft.com/office/drawing/2014/main" id="{2DEDABD7-4412-4B4F-9337-44558D3533A0}"/>
                </a:ext>
              </a:extLst>
            </p:cNvPr>
            <p:cNvSpPr txBox="1"/>
            <p:nvPr/>
          </p:nvSpPr>
          <p:spPr>
            <a:xfrm>
              <a:off x="1070410" y="4574468"/>
              <a:ext cx="1121657" cy="400110"/>
            </a:xfrm>
            <a:prstGeom prst="rect">
              <a:avLst/>
            </a:prstGeom>
            <a:noFill/>
          </p:spPr>
          <p:txBody>
            <a:bodyPr wrap="square" rtlCol="0">
              <a:spAutoFit/>
            </a:bodyPr>
            <a:lstStyle/>
            <a:p>
              <a:pPr algn="ctr"/>
              <a:r>
                <a:rPr lang="zh-CN" altLang="en-US" sz="20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小标题</a:t>
              </a:r>
            </a:p>
          </p:txBody>
        </p:sp>
      </p:grpSp>
      <p:sp>
        <p:nvSpPr>
          <p:cNvPr id="22" name="文本框 21">
            <a:extLst>
              <a:ext uri="{FF2B5EF4-FFF2-40B4-BE49-F238E27FC236}">
                <a16:creationId xmlns:a16="http://schemas.microsoft.com/office/drawing/2014/main" id="{C864B93C-9FBF-45D9-AB26-0DB14136440D}"/>
              </a:ext>
            </a:extLst>
          </p:cNvPr>
          <p:cNvSpPr txBox="1"/>
          <p:nvPr/>
        </p:nvSpPr>
        <p:spPr>
          <a:xfrm>
            <a:off x="3317642" y="1689058"/>
            <a:ext cx="2167890" cy="461665"/>
          </a:xfrm>
          <a:prstGeom prst="rect">
            <a:avLst/>
          </a:prstGeom>
          <a:noFill/>
        </p:spPr>
        <p:txBody>
          <a:bodyPr wrap="square" rtlCol="0">
            <a:spAutoFit/>
          </a:bodyPr>
          <a:lstStyle/>
          <a:p>
            <a:pPr algn="ctr"/>
            <a:r>
              <a:rPr lang="zh-CN" altLang="en-US" sz="24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输入标题内容</a:t>
            </a:r>
          </a:p>
        </p:txBody>
      </p:sp>
    </p:spTree>
    <p:extLst>
      <p:ext uri="{BB962C8B-B14F-4D97-AF65-F5344CB8AC3E}">
        <p14:creationId xmlns:p14="http://schemas.microsoft.com/office/powerpoint/2010/main" val="11153489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标题 19">
            <a:extLst>
              <a:ext uri="{FF2B5EF4-FFF2-40B4-BE49-F238E27FC236}">
                <a16:creationId xmlns:a16="http://schemas.microsoft.com/office/drawing/2014/main" id="{66A31502-8DF6-40D4-B684-FB9451E16657}"/>
              </a:ext>
            </a:extLst>
          </p:cNvPr>
          <p:cNvSpPr>
            <a:spLocks noGrp="1"/>
          </p:cNvSpPr>
          <p:nvPr>
            <p:ph type="title"/>
          </p:nvPr>
        </p:nvSpPr>
        <p:spPr/>
        <p:txBody>
          <a:bodyPr/>
          <a:lstStyle/>
          <a:p>
            <a:r>
              <a:rPr lang="zh-CN" altLang="en-US" dirty="0"/>
              <a:t>一图四段页</a:t>
            </a:r>
          </a:p>
        </p:txBody>
      </p:sp>
      <p:sp>
        <p:nvSpPr>
          <p:cNvPr id="22" name="椭圆 21">
            <a:extLst>
              <a:ext uri="{FF2B5EF4-FFF2-40B4-BE49-F238E27FC236}">
                <a16:creationId xmlns:a16="http://schemas.microsoft.com/office/drawing/2014/main" id="{4231AE08-4DAE-475A-B86F-CCB737554C08}"/>
              </a:ext>
            </a:extLst>
          </p:cNvPr>
          <p:cNvSpPr/>
          <p:nvPr/>
        </p:nvSpPr>
        <p:spPr>
          <a:xfrm>
            <a:off x="3735978" y="1074788"/>
            <a:ext cx="4720043" cy="4720043"/>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a:extLst>
              <a:ext uri="{FF2B5EF4-FFF2-40B4-BE49-F238E27FC236}">
                <a16:creationId xmlns:a16="http://schemas.microsoft.com/office/drawing/2014/main" id="{ADE6FEEA-1176-48AC-A1B4-3A1CB17253BA}"/>
              </a:ext>
            </a:extLst>
          </p:cNvPr>
          <p:cNvGrpSpPr/>
          <p:nvPr/>
        </p:nvGrpSpPr>
        <p:grpSpPr>
          <a:xfrm>
            <a:off x="1080762" y="1322216"/>
            <a:ext cx="2217367" cy="492186"/>
            <a:chOff x="1123946" y="1337436"/>
            <a:chExt cx="2217367" cy="492186"/>
          </a:xfrm>
        </p:grpSpPr>
        <p:sp>
          <p:nvSpPr>
            <p:cNvPr id="25" name="矩形: 圆角 24">
              <a:extLst>
                <a:ext uri="{FF2B5EF4-FFF2-40B4-BE49-F238E27FC236}">
                  <a16:creationId xmlns:a16="http://schemas.microsoft.com/office/drawing/2014/main" id="{F87A9343-1BD1-4C3D-BEBE-1BCDD2D9548A}"/>
                </a:ext>
              </a:extLst>
            </p:cNvPr>
            <p:cNvSpPr/>
            <p:nvPr/>
          </p:nvSpPr>
          <p:spPr>
            <a:xfrm>
              <a:off x="1155930" y="1337436"/>
              <a:ext cx="2177984" cy="46166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a:extLst>
                <a:ext uri="{FF2B5EF4-FFF2-40B4-BE49-F238E27FC236}">
                  <a16:creationId xmlns:a16="http://schemas.microsoft.com/office/drawing/2014/main" id="{16C7C5A6-FF7E-481B-8EB5-D8B5F315372E}"/>
                </a:ext>
              </a:extLst>
            </p:cNvPr>
            <p:cNvSpPr txBox="1"/>
            <p:nvPr/>
          </p:nvSpPr>
          <p:spPr>
            <a:xfrm>
              <a:off x="1123946" y="1337436"/>
              <a:ext cx="2177984" cy="461665"/>
            </a:xfrm>
            <a:prstGeom prst="rect">
              <a:avLst/>
            </a:prstGeom>
            <a:noFill/>
          </p:spPr>
          <p:txBody>
            <a:bodyPr wrap="square" rtlCol="0">
              <a:spAutoFit/>
            </a:bodyPr>
            <a:lstStyle/>
            <a:p>
              <a:pPr algn="ctr"/>
              <a:r>
                <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输入标题内容</a:t>
              </a:r>
            </a:p>
          </p:txBody>
        </p:sp>
        <p:sp>
          <p:nvSpPr>
            <p:cNvPr id="27" name="矩形: 圆角 26">
              <a:extLst>
                <a:ext uri="{FF2B5EF4-FFF2-40B4-BE49-F238E27FC236}">
                  <a16:creationId xmlns:a16="http://schemas.microsoft.com/office/drawing/2014/main" id="{6A3CF003-28B6-4D6B-BCF9-26B43EF0347A}"/>
                </a:ext>
              </a:extLst>
            </p:cNvPr>
            <p:cNvSpPr/>
            <p:nvPr/>
          </p:nvSpPr>
          <p:spPr>
            <a:xfrm>
              <a:off x="1163329" y="1367957"/>
              <a:ext cx="2177984" cy="461665"/>
            </a:xfrm>
            <a:prstGeom prst="roundRect">
              <a:avLst>
                <a:gd name="adj" fmla="val 5000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文本框 27">
            <a:extLst>
              <a:ext uri="{FF2B5EF4-FFF2-40B4-BE49-F238E27FC236}">
                <a16:creationId xmlns:a16="http://schemas.microsoft.com/office/drawing/2014/main" id="{983F9D4A-9D99-4EE7-B065-5E3C1A93BDC6}"/>
              </a:ext>
            </a:extLst>
          </p:cNvPr>
          <p:cNvSpPr txBox="1"/>
          <p:nvPr/>
        </p:nvSpPr>
        <p:spPr>
          <a:xfrm>
            <a:off x="1047906" y="1906060"/>
            <a:ext cx="2283078" cy="1507720"/>
          </a:xfrm>
          <a:prstGeom prst="rect">
            <a:avLst/>
          </a:prstGeom>
          <a:noFill/>
        </p:spPr>
        <p:txBody>
          <a:bodyPr wrap="square" rtlCol="0">
            <a:spAutoFit/>
          </a:bodyPr>
          <a:lstStyle/>
          <a:p>
            <a:pPr algn="just">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学院校园环境优美，古朴典雅，具有纳西族和白族风格的校园建筑别具一格。</a:t>
            </a:r>
          </a:p>
        </p:txBody>
      </p:sp>
      <p:grpSp>
        <p:nvGrpSpPr>
          <p:cNvPr id="29" name="组合 28">
            <a:extLst>
              <a:ext uri="{FF2B5EF4-FFF2-40B4-BE49-F238E27FC236}">
                <a16:creationId xmlns:a16="http://schemas.microsoft.com/office/drawing/2014/main" id="{87D4CCD8-B4B2-4E53-99B4-66B1A7950832}"/>
              </a:ext>
            </a:extLst>
          </p:cNvPr>
          <p:cNvGrpSpPr/>
          <p:nvPr/>
        </p:nvGrpSpPr>
        <p:grpSpPr>
          <a:xfrm>
            <a:off x="1047906" y="3681554"/>
            <a:ext cx="2217367" cy="492186"/>
            <a:chOff x="1123946" y="1337436"/>
            <a:chExt cx="2217367" cy="492186"/>
          </a:xfrm>
        </p:grpSpPr>
        <p:sp>
          <p:nvSpPr>
            <p:cNvPr id="30" name="矩形: 圆角 29">
              <a:extLst>
                <a:ext uri="{FF2B5EF4-FFF2-40B4-BE49-F238E27FC236}">
                  <a16:creationId xmlns:a16="http://schemas.microsoft.com/office/drawing/2014/main" id="{79E8BABC-2B41-40AD-A641-0176FF84DED7}"/>
                </a:ext>
              </a:extLst>
            </p:cNvPr>
            <p:cNvSpPr/>
            <p:nvPr/>
          </p:nvSpPr>
          <p:spPr>
            <a:xfrm>
              <a:off x="1155930" y="1337436"/>
              <a:ext cx="2177984" cy="46166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a:extLst>
                <a:ext uri="{FF2B5EF4-FFF2-40B4-BE49-F238E27FC236}">
                  <a16:creationId xmlns:a16="http://schemas.microsoft.com/office/drawing/2014/main" id="{186D7E12-5E14-4BE0-8058-7B51A078FE05}"/>
                </a:ext>
              </a:extLst>
            </p:cNvPr>
            <p:cNvSpPr txBox="1"/>
            <p:nvPr/>
          </p:nvSpPr>
          <p:spPr>
            <a:xfrm>
              <a:off x="1123946" y="1337436"/>
              <a:ext cx="2177984" cy="461665"/>
            </a:xfrm>
            <a:prstGeom prst="rect">
              <a:avLst/>
            </a:prstGeom>
            <a:noFill/>
          </p:spPr>
          <p:txBody>
            <a:bodyPr wrap="square" rtlCol="0">
              <a:spAutoFit/>
            </a:bodyPr>
            <a:lstStyle/>
            <a:p>
              <a:pPr algn="ctr"/>
              <a:r>
                <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输入标题内容</a:t>
              </a:r>
            </a:p>
          </p:txBody>
        </p:sp>
        <p:sp>
          <p:nvSpPr>
            <p:cNvPr id="32" name="矩形: 圆角 31">
              <a:extLst>
                <a:ext uri="{FF2B5EF4-FFF2-40B4-BE49-F238E27FC236}">
                  <a16:creationId xmlns:a16="http://schemas.microsoft.com/office/drawing/2014/main" id="{CA8F2511-E8FF-42E5-8AF5-F293DC78E25B}"/>
                </a:ext>
              </a:extLst>
            </p:cNvPr>
            <p:cNvSpPr/>
            <p:nvPr/>
          </p:nvSpPr>
          <p:spPr>
            <a:xfrm>
              <a:off x="1163329" y="1367957"/>
              <a:ext cx="2177984" cy="461665"/>
            </a:xfrm>
            <a:prstGeom prst="roundRect">
              <a:avLst>
                <a:gd name="adj" fmla="val 5000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文本框 32">
            <a:extLst>
              <a:ext uri="{FF2B5EF4-FFF2-40B4-BE49-F238E27FC236}">
                <a16:creationId xmlns:a16="http://schemas.microsoft.com/office/drawing/2014/main" id="{D6F3F4C4-1629-4F2B-B603-4348D92039A0}"/>
              </a:ext>
            </a:extLst>
          </p:cNvPr>
          <p:cNvSpPr txBox="1"/>
          <p:nvPr/>
        </p:nvSpPr>
        <p:spPr>
          <a:xfrm>
            <a:off x="1015050" y="4265398"/>
            <a:ext cx="2283078" cy="1507720"/>
          </a:xfrm>
          <a:prstGeom prst="rect">
            <a:avLst/>
          </a:prstGeom>
          <a:noFill/>
        </p:spPr>
        <p:txBody>
          <a:bodyPr wrap="square" rtlCol="0">
            <a:spAutoFit/>
          </a:bodyPr>
          <a:lstStyle/>
          <a:p>
            <a:pPr algn="just">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学院校园环境优美，古朴典雅，具有纳西族和白族风格的校园建筑别具一格。</a:t>
            </a:r>
          </a:p>
        </p:txBody>
      </p:sp>
      <p:grpSp>
        <p:nvGrpSpPr>
          <p:cNvPr id="34" name="组合 33">
            <a:extLst>
              <a:ext uri="{FF2B5EF4-FFF2-40B4-BE49-F238E27FC236}">
                <a16:creationId xmlns:a16="http://schemas.microsoft.com/office/drawing/2014/main" id="{E2EF5BB8-9FED-4D23-A32C-B2BFACFC8A54}"/>
              </a:ext>
            </a:extLst>
          </p:cNvPr>
          <p:cNvGrpSpPr/>
          <p:nvPr/>
        </p:nvGrpSpPr>
        <p:grpSpPr>
          <a:xfrm>
            <a:off x="8933253" y="3681554"/>
            <a:ext cx="2217367" cy="492186"/>
            <a:chOff x="1123946" y="1337436"/>
            <a:chExt cx="2217367" cy="492186"/>
          </a:xfrm>
        </p:grpSpPr>
        <p:sp>
          <p:nvSpPr>
            <p:cNvPr id="35" name="矩形: 圆角 34">
              <a:extLst>
                <a:ext uri="{FF2B5EF4-FFF2-40B4-BE49-F238E27FC236}">
                  <a16:creationId xmlns:a16="http://schemas.microsoft.com/office/drawing/2014/main" id="{D317DFEB-975F-460A-A80C-783E848EC97F}"/>
                </a:ext>
              </a:extLst>
            </p:cNvPr>
            <p:cNvSpPr/>
            <p:nvPr/>
          </p:nvSpPr>
          <p:spPr>
            <a:xfrm>
              <a:off x="1155930" y="1337436"/>
              <a:ext cx="2177984" cy="46166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a:extLst>
                <a:ext uri="{FF2B5EF4-FFF2-40B4-BE49-F238E27FC236}">
                  <a16:creationId xmlns:a16="http://schemas.microsoft.com/office/drawing/2014/main" id="{903A55CA-C616-4F98-926F-B5018A6A2B63}"/>
                </a:ext>
              </a:extLst>
            </p:cNvPr>
            <p:cNvSpPr txBox="1"/>
            <p:nvPr/>
          </p:nvSpPr>
          <p:spPr>
            <a:xfrm>
              <a:off x="1123946" y="1337436"/>
              <a:ext cx="2177984" cy="461665"/>
            </a:xfrm>
            <a:prstGeom prst="rect">
              <a:avLst/>
            </a:prstGeom>
            <a:noFill/>
          </p:spPr>
          <p:txBody>
            <a:bodyPr wrap="square" rtlCol="0">
              <a:spAutoFit/>
            </a:bodyPr>
            <a:lstStyle/>
            <a:p>
              <a:pPr algn="ctr"/>
              <a:r>
                <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输入标题内容</a:t>
              </a:r>
            </a:p>
          </p:txBody>
        </p:sp>
        <p:sp>
          <p:nvSpPr>
            <p:cNvPr id="37" name="矩形: 圆角 36">
              <a:extLst>
                <a:ext uri="{FF2B5EF4-FFF2-40B4-BE49-F238E27FC236}">
                  <a16:creationId xmlns:a16="http://schemas.microsoft.com/office/drawing/2014/main" id="{4AD912EF-42EA-41E9-996C-866FA510F2A2}"/>
                </a:ext>
              </a:extLst>
            </p:cNvPr>
            <p:cNvSpPr/>
            <p:nvPr/>
          </p:nvSpPr>
          <p:spPr>
            <a:xfrm>
              <a:off x="1163329" y="1367957"/>
              <a:ext cx="2177984" cy="461665"/>
            </a:xfrm>
            <a:prstGeom prst="roundRect">
              <a:avLst>
                <a:gd name="adj" fmla="val 5000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文本框 37">
            <a:extLst>
              <a:ext uri="{FF2B5EF4-FFF2-40B4-BE49-F238E27FC236}">
                <a16:creationId xmlns:a16="http://schemas.microsoft.com/office/drawing/2014/main" id="{BAB0DFB5-504D-46AE-97DA-D5CA2FD0BE75}"/>
              </a:ext>
            </a:extLst>
          </p:cNvPr>
          <p:cNvSpPr txBox="1"/>
          <p:nvPr/>
        </p:nvSpPr>
        <p:spPr>
          <a:xfrm>
            <a:off x="8900397" y="4265398"/>
            <a:ext cx="2283078" cy="1507720"/>
          </a:xfrm>
          <a:prstGeom prst="rect">
            <a:avLst/>
          </a:prstGeom>
          <a:noFill/>
        </p:spPr>
        <p:txBody>
          <a:bodyPr wrap="square" rtlCol="0">
            <a:spAutoFit/>
          </a:bodyPr>
          <a:lstStyle/>
          <a:p>
            <a:pPr algn="just">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学院校园环境优美，古朴典雅，具有纳西族和白族风格的校园建筑别具一格。</a:t>
            </a:r>
          </a:p>
        </p:txBody>
      </p:sp>
      <p:grpSp>
        <p:nvGrpSpPr>
          <p:cNvPr id="39" name="组合 38">
            <a:extLst>
              <a:ext uri="{FF2B5EF4-FFF2-40B4-BE49-F238E27FC236}">
                <a16:creationId xmlns:a16="http://schemas.microsoft.com/office/drawing/2014/main" id="{9D08B613-FAAD-4F20-A118-848BA6737800}"/>
              </a:ext>
            </a:extLst>
          </p:cNvPr>
          <p:cNvGrpSpPr/>
          <p:nvPr/>
        </p:nvGrpSpPr>
        <p:grpSpPr>
          <a:xfrm>
            <a:off x="8933253" y="1176282"/>
            <a:ext cx="2217367" cy="492186"/>
            <a:chOff x="1123946" y="1337436"/>
            <a:chExt cx="2217367" cy="492186"/>
          </a:xfrm>
        </p:grpSpPr>
        <p:sp>
          <p:nvSpPr>
            <p:cNvPr id="40" name="矩形: 圆角 39">
              <a:extLst>
                <a:ext uri="{FF2B5EF4-FFF2-40B4-BE49-F238E27FC236}">
                  <a16:creationId xmlns:a16="http://schemas.microsoft.com/office/drawing/2014/main" id="{CAE7AD87-C9B0-459F-A5E0-0DC74F66CF57}"/>
                </a:ext>
              </a:extLst>
            </p:cNvPr>
            <p:cNvSpPr/>
            <p:nvPr/>
          </p:nvSpPr>
          <p:spPr>
            <a:xfrm>
              <a:off x="1155930" y="1337436"/>
              <a:ext cx="2177984" cy="46166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a:extLst>
                <a:ext uri="{FF2B5EF4-FFF2-40B4-BE49-F238E27FC236}">
                  <a16:creationId xmlns:a16="http://schemas.microsoft.com/office/drawing/2014/main" id="{CF3E3951-83DC-429F-965A-D8B71A48E231}"/>
                </a:ext>
              </a:extLst>
            </p:cNvPr>
            <p:cNvSpPr txBox="1"/>
            <p:nvPr/>
          </p:nvSpPr>
          <p:spPr>
            <a:xfrm>
              <a:off x="1123946" y="1337436"/>
              <a:ext cx="2177984" cy="461665"/>
            </a:xfrm>
            <a:prstGeom prst="rect">
              <a:avLst/>
            </a:prstGeom>
            <a:noFill/>
          </p:spPr>
          <p:txBody>
            <a:bodyPr wrap="square" rtlCol="0">
              <a:spAutoFit/>
            </a:bodyPr>
            <a:lstStyle/>
            <a:p>
              <a:pPr algn="ctr"/>
              <a:r>
                <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输入标题内容</a:t>
              </a:r>
            </a:p>
          </p:txBody>
        </p:sp>
        <p:sp>
          <p:nvSpPr>
            <p:cNvPr id="42" name="矩形: 圆角 41">
              <a:extLst>
                <a:ext uri="{FF2B5EF4-FFF2-40B4-BE49-F238E27FC236}">
                  <a16:creationId xmlns:a16="http://schemas.microsoft.com/office/drawing/2014/main" id="{5CFDC294-9B2B-45D2-84E3-3F6AA4DB4D51}"/>
                </a:ext>
              </a:extLst>
            </p:cNvPr>
            <p:cNvSpPr/>
            <p:nvPr/>
          </p:nvSpPr>
          <p:spPr>
            <a:xfrm>
              <a:off x="1163329" y="1367957"/>
              <a:ext cx="2177984" cy="461665"/>
            </a:xfrm>
            <a:prstGeom prst="roundRect">
              <a:avLst>
                <a:gd name="adj" fmla="val 5000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a:extLst>
              <a:ext uri="{FF2B5EF4-FFF2-40B4-BE49-F238E27FC236}">
                <a16:creationId xmlns:a16="http://schemas.microsoft.com/office/drawing/2014/main" id="{A486DC09-890D-49EF-AA22-CFAB25B142A6}"/>
              </a:ext>
            </a:extLst>
          </p:cNvPr>
          <p:cNvSpPr txBox="1"/>
          <p:nvPr/>
        </p:nvSpPr>
        <p:spPr>
          <a:xfrm>
            <a:off x="8900397" y="1729646"/>
            <a:ext cx="2283078" cy="1507720"/>
          </a:xfrm>
          <a:prstGeom prst="rect">
            <a:avLst/>
          </a:prstGeom>
          <a:noFill/>
        </p:spPr>
        <p:txBody>
          <a:bodyPr wrap="square" rtlCol="0">
            <a:spAutoFit/>
          </a:bodyPr>
          <a:lstStyle/>
          <a:p>
            <a:pPr algn="just">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学院校园环境优美，古朴典雅，具有纳西族和白族风格的校园建筑别具一格。</a:t>
            </a:r>
          </a:p>
        </p:txBody>
      </p:sp>
      <p:pic>
        <p:nvPicPr>
          <p:cNvPr id="7" name="图片占位符 6">
            <a:extLst>
              <a:ext uri="{FF2B5EF4-FFF2-40B4-BE49-F238E27FC236}">
                <a16:creationId xmlns:a16="http://schemas.microsoft.com/office/drawing/2014/main" id="{7C58AE69-9D28-4658-B365-3BC1CCF7B5B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66" b="66"/>
          <a:stretch>
            <a:fillRect/>
          </a:stretch>
        </p:blipFill>
        <p:spPr>
          <a:xfrm>
            <a:off x="3806992" y="1145802"/>
            <a:ext cx="4578014" cy="4578014"/>
          </a:xfrm>
        </p:spPr>
      </p:pic>
    </p:spTree>
    <p:extLst>
      <p:ext uri="{BB962C8B-B14F-4D97-AF65-F5344CB8AC3E}">
        <p14:creationId xmlns:p14="http://schemas.microsoft.com/office/powerpoint/2010/main" val="34109816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812981C-8FC2-4B16-B204-7A06D24D2187}"/>
              </a:ext>
            </a:extLst>
          </p:cNvPr>
          <p:cNvSpPr/>
          <p:nvPr/>
        </p:nvSpPr>
        <p:spPr>
          <a:xfrm>
            <a:off x="3817217" y="2107649"/>
            <a:ext cx="2401523" cy="3317978"/>
          </a:xfrm>
          <a:prstGeom prst="rect">
            <a:avLst/>
          </a:prstGeom>
          <a:noFill/>
          <a:ln w="317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8BAA9CAA-585E-4E0F-9FD0-16340462555A}"/>
              </a:ext>
            </a:extLst>
          </p:cNvPr>
          <p:cNvSpPr/>
          <p:nvPr/>
        </p:nvSpPr>
        <p:spPr>
          <a:xfrm>
            <a:off x="1030570" y="1195584"/>
            <a:ext cx="2401523" cy="3317978"/>
          </a:xfrm>
          <a:prstGeom prst="rect">
            <a:avLst/>
          </a:prstGeom>
          <a:noFill/>
          <a:ln w="317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图片占位符 1">
            <a:extLst>
              <a:ext uri="{FF2B5EF4-FFF2-40B4-BE49-F238E27FC236}">
                <a16:creationId xmlns:a16="http://schemas.microsoft.com/office/drawing/2014/main" id="{847295D4-38A5-4EE9-8253-75FEED7BE1A0}"/>
              </a:ext>
            </a:extLst>
          </p:cNvPr>
          <p:cNvSpPr>
            <a:spLocks noGrp="1"/>
          </p:cNvSpPr>
          <p:nvPr>
            <p:ph type="pic" sz="quarter" idx="10"/>
          </p:nvPr>
        </p:nvSpPr>
        <p:spPr/>
      </p:sp>
      <p:sp>
        <p:nvSpPr>
          <p:cNvPr id="3" name="图片占位符 2">
            <a:extLst>
              <a:ext uri="{FF2B5EF4-FFF2-40B4-BE49-F238E27FC236}">
                <a16:creationId xmlns:a16="http://schemas.microsoft.com/office/drawing/2014/main" id="{812B2CC4-C03D-47B1-9ED4-F0E3DB6EEC78}"/>
              </a:ext>
            </a:extLst>
          </p:cNvPr>
          <p:cNvSpPr>
            <a:spLocks noGrp="1"/>
          </p:cNvSpPr>
          <p:nvPr>
            <p:ph type="pic" sz="quarter" idx="11"/>
          </p:nvPr>
        </p:nvSpPr>
        <p:spPr/>
      </p:sp>
      <p:sp>
        <p:nvSpPr>
          <p:cNvPr id="4" name="标题 3">
            <a:extLst>
              <a:ext uri="{FF2B5EF4-FFF2-40B4-BE49-F238E27FC236}">
                <a16:creationId xmlns:a16="http://schemas.microsoft.com/office/drawing/2014/main" id="{D4F6F3E5-33E3-4684-B4F8-0F64D8012473}"/>
              </a:ext>
            </a:extLst>
          </p:cNvPr>
          <p:cNvSpPr>
            <a:spLocks noGrp="1"/>
          </p:cNvSpPr>
          <p:nvPr>
            <p:ph type="title"/>
          </p:nvPr>
        </p:nvSpPr>
        <p:spPr/>
        <p:txBody>
          <a:bodyPr/>
          <a:lstStyle/>
          <a:p>
            <a:r>
              <a:rPr lang="zh-CN" altLang="en-US" dirty="0"/>
              <a:t>二图二段页</a:t>
            </a:r>
          </a:p>
        </p:txBody>
      </p:sp>
      <p:sp>
        <p:nvSpPr>
          <p:cNvPr id="11" name="文本框 10">
            <a:extLst>
              <a:ext uri="{FF2B5EF4-FFF2-40B4-BE49-F238E27FC236}">
                <a16:creationId xmlns:a16="http://schemas.microsoft.com/office/drawing/2014/main" id="{5C4E0662-1C63-4C64-9C2D-3B6CF94DF3B0}"/>
              </a:ext>
            </a:extLst>
          </p:cNvPr>
          <p:cNvSpPr txBox="1"/>
          <p:nvPr/>
        </p:nvSpPr>
        <p:spPr>
          <a:xfrm>
            <a:off x="6606814" y="4092240"/>
            <a:ext cx="4710474" cy="1715470"/>
          </a:xfrm>
          <a:prstGeom prst="rect">
            <a:avLst/>
          </a:prstGeom>
          <a:noFill/>
        </p:spPr>
        <p:txBody>
          <a:bodyPr wrap="square" rtlCol="0">
            <a:spAutoFit/>
          </a:bodyPr>
          <a:lstStyle/>
          <a:p>
            <a:pPr algn="just">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云南大学旅游文化学院，坐落在拥有世界历史文化遗产、世界自然遗产、世界记忆遗产三项桂冠的云南省丽江市，坐落在金沙江畔、玉龙雪山之侧。</a:t>
            </a:r>
          </a:p>
        </p:txBody>
      </p:sp>
      <p:sp>
        <p:nvSpPr>
          <p:cNvPr id="12" name="椭圆 11">
            <a:extLst>
              <a:ext uri="{FF2B5EF4-FFF2-40B4-BE49-F238E27FC236}">
                <a16:creationId xmlns:a16="http://schemas.microsoft.com/office/drawing/2014/main" id="{3505E0E5-05CC-4D87-BBA8-8A25BEACADF6}"/>
              </a:ext>
            </a:extLst>
          </p:cNvPr>
          <p:cNvSpPr/>
          <p:nvPr/>
        </p:nvSpPr>
        <p:spPr>
          <a:xfrm>
            <a:off x="6963458" y="1193888"/>
            <a:ext cx="540474" cy="540474"/>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499C8D64-9023-4A37-AC81-6641F8E372D1}"/>
              </a:ext>
            </a:extLst>
          </p:cNvPr>
          <p:cNvSpPr txBox="1"/>
          <p:nvPr/>
        </p:nvSpPr>
        <p:spPr>
          <a:xfrm>
            <a:off x="6963458" y="1304120"/>
            <a:ext cx="2177984" cy="461665"/>
          </a:xfrm>
          <a:prstGeom prst="rect">
            <a:avLst/>
          </a:prstGeom>
          <a:noFill/>
        </p:spPr>
        <p:txBody>
          <a:bodyPr wrap="square" rtlCol="0">
            <a:spAutoFit/>
          </a:bodyPr>
          <a:lstStyle/>
          <a:p>
            <a:pPr algn="ctr"/>
            <a:r>
              <a:rPr lang="zh-CN" altLang="en-US" sz="2400" dirty="0">
                <a:solidFill>
                  <a:schemeClr val="accent5">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输入标题内容</a:t>
            </a:r>
          </a:p>
        </p:txBody>
      </p:sp>
      <p:sp>
        <p:nvSpPr>
          <p:cNvPr id="14" name="文本框 13">
            <a:extLst>
              <a:ext uri="{FF2B5EF4-FFF2-40B4-BE49-F238E27FC236}">
                <a16:creationId xmlns:a16="http://schemas.microsoft.com/office/drawing/2014/main" id="{7153D5A2-9E61-41CB-8E5E-38AF43F0F964}"/>
              </a:ext>
            </a:extLst>
          </p:cNvPr>
          <p:cNvSpPr txBox="1"/>
          <p:nvPr/>
        </p:nvSpPr>
        <p:spPr>
          <a:xfrm>
            <a:off x="6606812" y="1765785"/>
            <a:ext cx="4710475" cy="1715470"/>
          </a:xfrm>
          <a:prstGeom prst="rect">
            <a:avLst/>
          </a:prstGeom>
          <a:noFill/>
        </p:spPr>
        <p:txBody>
          <a:bodyPr wrap="square" rtlCol="0">
            <a:spAutoFit/>
          </a:bodyPr>
          <a:lstStyle/>
          <a:p>
            <a:pPr algn="just">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云南大学旅游文化学院，坐落在拥有世界历史文化遗产、世界自然遗产、世界记忆遗产三项桂冠的云南省丽江市，坐落在金沙江畔、玉龙雪山之侧。</a:t>
            </a:r>
          </a:p>
        </p:txBody>
      </p:sp>
      <p:sp>
        <p:nvSpPr>
          <p:cNvPr id="15" name="椭圆 14">
            <a:extLst>
              <a:ext uri="{FF2B5EF4-FFF2-40B4-BE49-F238E27FC236}">
                <a16:creationId xmlns:a16="http://schemas.microsoft.com/office/drawing/2014/main" id="{53B61480-DB71-4804-9224-18BCE839FECC}"/>
              </a:ext>
            </a:extLst>
          </p:cNvPr>
          <p:cNvSpPr/>
          <p:nvPr/>
        </p:nvSpPr>
        <p:spPr>
          <a:xfrm>
            <a:off x="6963458" y="3537316"/>
            <a:ext cx="540474" cy="540474"/>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5A3A92D9-7191-4C87-8652-B4A7D5F204AE}"/>
              </a:ext>
            </a:extLst>
          </p:cNvPr>
          <p:cNvSpPr txBox="1"/>
          <p:nvPr/>
        </p:nvSpPr>
        <p:spPr>
          <a:xfrm>
            <a:off x="6963458" y="3647548"/>
            <a:ext cx="2177984" cy="461665"/>
          </a:xfrm>
          <a:prstGeom prst="rect">
            <a:avLst/>
          </a:prstGeom>
          <a:noFill/>
        </p:spPr>
        <p:txBody>
          <a:bodyPr wrap="square" rtlCol="0">
            <a:spAutoFit/>
          </a:bodyPr>
          <a:lstStyle/>
          <a:p>
            <a:pPr algn="ctr"/>
            <a:r>
              <a:rPr lang="zh-CN" altLang="en-US" sz="2400" dirty="0">
                <a:solidFill>
                  <a:schemeClr val="accent5">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输入标题内容</a:t>
            </a:r>
          </a:p>
        </p:txBody>
      </p:sp>
      <p:pic>
        <p:nvPicPr>
          <p:cNvPr id="17" name="图片 16">
            <a:extLst>
              <a:ext uri="{FF2B5EF4-FFF2-40B4-BE49-F238E27FC236}">
                <a16:creationId xmlns:a16="http://schemas.microsoft.com/office/drawing/2014/main" id="{22DAD0FE-6494-4E3E-87FB-43224C7DF1E2}"/>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874713" y="1359668"/>
            <a:ext cx="2401523" cy="3247697"/>
          </a:xfrm>
          <a:prstGeom prst="rect">
            <a:avLst/>
          </a:prstGeom>
        </p:spPr>
      </p:pic>
      <p:pic>
        <p:nvPicPr>
          <p:cNvPr id="18" name="图片 17">
            <a:extLst>
              <a:ext uri="{FF2B5EF4-FFF2-40B4-BE49-F238E27FC236}">
                <a16:creationId xmlns:a16="http://schemas.microsoft.com/office/drawing/2014/main" id="{04489BAC-2EF7-44BA-92AE-B14FA1FBCA90}"/>
              </a:ext>
            </a:extLst>
          </p:cNvPr>
          <p:cNvPicPr>
            <a:picLocks noChangeAspect="1"/>
          </p:cNvPicPr>
          <p:nvPr/>
        </p:nvPicPr>
        <p:blipFill rotWithShape="1">
          <a:blip r:embed="rId3">
            <a:extLst>
              <a:ext uri="{28A0092B-C50C-407E-A947-70E740481C1C}">
                <a14:useLocalDpi xmlns:a14="http://schemas.microsoft.com/office/drawing/2010/main" val="0"/>
              </a:ext>
            </a:extLst>
          </a:blip>
          <a:srcRect l="50000"/>
          <a:stretch/>
        </p:blipFill>
        <p:spPr>
          <a:xfrm>
            <a:off x="3656377" y="2276227"/>
            <a:ext cx="2401523" cy="3247697"/>
          </a:xfrm>
          <a:prstGeom prst="rect">
            <a:avLst/>
          </a:prstGeom>
        </p:spPr>
      </p:pic>
      <p:sp>
        <p:nvSpPr>
          <p:cNvPr id="7" name="矩形 6">
            <a:extLst>
              <a:ext uri="{FF2B5EF4-FFF2-40B4-BE49-F238E27FC236}">
                <a16:creationId xmlns:a16="http://schemas.microsoft.com/office/drawing/2014/main" id="{769FF8D5-F636-4E11-82DA-14E03E0743E0}"/>
              </a:ext>
            </a:extLst>
          </p:cNvPr>
          <p:cNvSpPr/>
          <p:nvPr/>
        </p:nvSpPr>
        <p:spPr>
          <a:xfrm>
            <a:off x="874713" y="4251453"/>
            <a:ext cx="2401523" cy="3706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2D5947CB-164D-4BB7-B383-7FE53AA68F7D}"/>
              </a:ext>
            </a:extLst>
          </p:cNvPr>
          <p:cNvSpPr txBox="1"/>
          <p:nvPr/>
        </p:nvSpPr>
        <p:spPr>
          <a:xfrm>
            <a:off x="1206794" y="4236720"/>
            <a:ext cx="1737361" cy="400110"/>
          </a:xfrm>
          <a:prstGeom prst="rect">
            <a:avLst/>
          </a:prstGeom>
          <a:noFill/>
        </p:spPr>
        <p:txBody>
          <a:bodyPr wrap="square" rtlCol="0">
            <a:spAutoFit/>
          </a:bodyPr>
          <a:lstStyle/>
          <a:p>
            <a:pPr algn="ctr"/>
            <a:r>
              <a:rPr lang="zh-CN" altLang="en-US" sz="2000"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输入小标题</a:t>
            </a:r>
          </a:p>
        </p:txBody>
      </p:sp>
      <p:sp>
        <p:nvSpPr>
          <p:cNvPr id="9" name="矩形 8">
            <a:extLst>
              <a:ext uri="{FF2B5EF4-FFF2-40B4-BE49-F238E27FC236}">
                <a16:creationId xmlns:a16="http://schemas.microsoft.com/office/drawing/2014/main" id="{AE8FBA79-A6F3-401A-8A3C-C8163521ADBE}"/>
              </a:ext>
            </a:extLst>
          </p:cNvPr>
          <p:cNvSpPr/>
          <p:nvPr/>
        </p:nvSpPr>
        <p:spPr>
          <a:xfrm>
            <a:off x="3656377" y="5153279"/>
            <a:ext cx="2401523" cy="3706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2E7589FB-9D99-48D3-BB9E-8E215763185F}"/>
              </a:ext>
            </a:extLst>
          </p:cNvPr>
          <p:cNvSpPr txBox="1"/>
          <p:nvPr/>
        </p:nvSpPr>
        <p:spPr>
          <a:xfrm>
            <a:off x="3988458" y="5138546"/>
            <a:ext cx="1737361" cy="400110"/>
          </a:xfrm>
          <a:prstGeom prst="rect">
            <a:avLst/>
          </a:prstGeom>
          <a:noFill/>
        </p:spPr>
        <p:txBody>
          <a:bodyPr wrap="square" rtlCol="0">
            <a:spAutoFit/>
          </a:bodyPr>
          <a:lstStyle/>
          <a:p>
            <a:pPr algn="ctr"/>
            <a:r>
              <a:rPr lang="zh-CN" altLang="en-US" sz="2000"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输入小标题</a:t>
            </a:r>
          </a:p>
        </p:txBody>
      </p:sp>
    </p:spTree>
    <p:extLst>
      <p:ext uri="{BB962C8B-B14F-4D97-AF65-F5344CB8AC3E}">
        <p14:creationId xmlns:p14="http://schemas.microsoft.com/office/powerpoint/2010/main" val="29822882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A31CF1B3-4341-4824-887A-B76DAFADDC65}"/>
              </a:ext>
            </a:extLst>
          </p:cNvPr>
          <p:cNvSpPr>
            <a:spLocks noGrp="1"/>
          </p:cNvSpPr>
          <p:nvPr>
            <p:ph type="title"/>
          </p:nvPr>
        </p:nvSpPr>
        <p:spPr/>
        <p:txBody>
          <a:bodyPr/>
          <a:lstStyle/>
          <a:p>
            <a:r>
              <a:rPr lang="zh-CN" altLang="en-US" dirty="0"/>
              <a:t>二图二段页</a:t>
            </a:r>
          </a:p>
        </p:txBody>
      </p:sp>
      <p:pic>
        <p:nvPicPr>
          <p:cNvPr id="24" name="图片占位符 23">
            <a:extLst>
              <a:ext uri="{FF2B5EF4-FFF2-40B4-BE49-F238E27FC236}">
                <a16:creationId xmlns:a16="http://schemas.microsoft.com/office/drawing/2014/main" id="{6EA4661C-3EDF-4043-876B-C0EBEC470E0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529" b="529"/>
          <a:stretch>
            <a:fillRect/>
          </a:stretch>
        </p:blipFill>
        <p:spPr>
          <a:prstGeom prst="rect">
            <a:avLst/>
          </a:prstGeom>
        </p:spPr>
      </p:pic>
      <p:pic>
        <p:nvPicPr>
          <p:cNvPr id="25" name="图片占位符 24">
            <a:extLst>
              <a:ext uri="{FF2B5EF4-FFF2-40B4-BE49-F238E27FC236}">
                <a16:creationId xmlns:a16="http://schemas.microsoft.com/office/drawing/2014/main" id="{E505CCE1-D528-474A-93C1-F392F95001C7}"/>
              </a:ext>
            </a:extLst>
          </p:cNvPr>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t="2402" b="2402"/>
          <a:stretch/>
        </p:blipFill>
        <p:spPr>
          <a:prstGeom prst="rect">
            <a:avLst/>
          </a:prstGeom>
        </p:spPr>
      </p:pic>
      <p:grpSp>
        <p:nvGrpSpPr>
          <p:cNvPr id="2" name="组合 1">
            <a:extLst>
              <a:ext uri="{FF2B5EF4-FFF2-40B4-BE49-F238E27FC236}">
                <a16:creationId xmlns:a16="http://schemas.microsoft.com/office/drawing/2014/main" id="{BD8F7429-2884-44CF-A0DE-4ED0B1E96489}"/>
              </a:ext>
            </a:extLst>
          </p:cNvPr>
          <p:cNvGrpSpPr/>
          <p:nvPr/>
        </p:nvGrpSpPr>
        <p:grpSpPr>
          <a:xfrm>
            <a:off x="4556984" y="3934931"/>
            <a:ext cx="6751384" cy="1623154"/>
            <a:chOff x="5673343" y="6997290"/>
            <a:chExt cx="6751384" cy="1623154"/>
          </a:xfrm>
        </p:grpSpPr>
        <p:sp>
          <p:nvSpPr>
            <p:cNvPr id="36" name="矩形: 圆角 35">
              <a:extLst>
                <a:ext uri="{FF2B5EF4-FFF2-40B4-BE49-F238E27FC236}">
                  <a16:creationId xmlns:a16="http://schemas.microsoft.com/office/drawing/2014/main" id="{EFBDCE2D-A732-4732-AA0E-640DA5B0C49D}"/>
                </a:ext>
              </a:extLst>
            </p:cNvPr>
            <p:cNvSpPr/>
            <p:nvPr/>
          </p:nvSpPr>
          <p:spPr>
            <a:xfrm>
              <a:off x="5673343" y="6997290"/>
              <a:ext cx="6751384" cy="1623154"/>
            </a:xfrm>
            <a:prstGeom prst="roundRect">
              <a:avLst>
                <a:gd name="adj" fmla="val 5039"/>
              </a:avLst>
            </a:prstGeom>
            <a:solidFill>
              <a:schemeClr val="bg1"/>
            </a:solidFill>
            <a:ln w="31750">
              <a:gradFill flip="none" rotWithShape="1">
                <a:gsLst>
                  <a:gs pos="0">
                    <a:schemeClr val="accent5"/>
                  </a:gs>
                  <a:gs pos="54000">
                    <a:schemeClr val="accent5">
                      <a:alpha val="0"/>
                    </a:schemeClr>
                  </a:gs>
                  <a:gs pos="100000">
                    <a:schemeClr val="accent5"/>
                  </a:gs>
                </a:gsLst>
                <a:lin ang="2700000" scaled="1"/>
                <a:tileRect/>
              </a:gradFill>
            </a:ln>
            <a:effectLst>
              <a:outerShdw blurRad="317500" sx="101000" sy="101000" algn="ctr" rotWithShape="0">
                <a:schemeClr val="tx1">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ffectLst>
                  <a:outerShdw blurRad="50800" dist="50800" dir="5400000" algn="ctr" rotWithShape="0">
                    <a:schemeClr val="tx1">
                      <a:alpha val="76000"/>
                    </a:schemeClr>
                  </a:outerShdw>
                </a:effectLst>
              </a:endParaRPr>
            </a:p>
          </p:txBody>
        </p:sp>
        <p:sp>
          <p:nvSpPr>
            <p:cNvPr id="37" name="文本框 36">
              <a:extLst>
                <a:ext uri="{FF2B5EF4-FFF2-40B4-BE49-F238E27FC236}">
                  <a16:creationId xmlns:a16="http://schemas.microsoft.com/office/drawing/2014/main" id="{11492C58-40E3-4DA8-83FE-0FA0C50734BD}"/>
                </a:ext>
              </a:extLst>
            </p:cNvPr>
            <p:cNvSpPr txBox="1"/>
            <p:nvPr/>
          </p:nvSpPr>
          <p:spPr>
            <a:xfrm>
              <a:off x="7454735" y="7188407"/>
              <a:ext cx="4817677" cy="1299971"/>
            </a:xfrm>
            <a:prstGeom prst="rect">
              <a:avLst/>
            </a:prstGeom>
            <a:noFill/>
          </p:spPr>
          <p:txBody>
            <a:bodyPr wrap="square" rtlCol="0">
              <a:spAutoFit/>
            </a:bodyPr>
            <a:lstStyle/>
            <a:p>
              <a:pPr algn="just">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云南大学旅游文化学院，坐落在拥有世界历史文化遗产、世界自然遗产、世界记忆遗产三项桂冠的云南省丽江市。</a:t>
              </a:r>
            </a:p>
          </p:txBody>
        </p:sp>
        <p:cxnSp>
          <p:nvCxnSpPr>
            <p:cNvPr id="38" name="直接连接符 37">
              <a:extLst>
                <a:ext uri="{FF2B5EF4-FFF2-40B4-BE49-F238E27FC236}">
                  <a16:creationId xmlns:a16="http://schemas.microsoft.com/office/drawing/2014/main" id="{AAADC70E-4527-4406-BDB7-00E89E6B6480}"/>
                </a:ext>
              </a:extLst>
            </p:cNvPr>
            <p:cNvCxnSpPr>
              <a:cxnSpLocks/>
            </p:cNvCxnSpPr>
            <p:nvPr/>
          </p:nvCxnSpPr>
          <p:spPr>
            <a:xfrm>
              <a:off x="7203439" y="7236921"/>
              <a:ext cx="0" cy="120294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9" name="椭圆 38">
              <a:extLst>
                <a:ext uri="{FF2B5EF4-FFF2-40B4-BE49-F238E27FC236}">
                  <a16:creationId xmlns:a16="http://schemas.microsoft.com/office/drawing/2014/main" id="{6BB6AE51-7B43-4817-A91A-7F6754367B97}"/>
                </a:ext>
              </a:extLst>
            </p:cNvPr>
            <p:cNvSpPr/>
            <p:nvPr/>
          </p:nvSpPr>
          <p:spPr>
            <a:xfrm>
              <a:off x="6024740" y="7387601"/>
              <a:ext cx="830997" cy="8309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a:extLst>
                <a:ext uri="{FF2B5EF4-FFF2-40B4-BE49-F238E27FC236}">
                  <a16:creationId xmlns:a16="http://schemas.microsoft.com/office/drawing/2014/main" id="{780258BF-CF16-413A-9E88-56E3673E7290}"/>
                </a:ext>
              </a:extLst>
            </p:cNvPr>
            <p:cNvSpPr txBox="1"/>
            <p:nvPr/>
          </p:nvSpPr>
          <p:spPr>
            <a:xfrm>
              <a:off x="5710783" y="7387602"/>
              <a:ext cx="1458912" cy="830997"/>
            </a:xfrm>
            <a:prstGeom prst="rect">
              <a:avLst/>
            </a:prstGeom>
            <a:noFill/>
          </p:spPr>
          <p:txBody>
            <a:bodyPr wrap="square" rtlCol="0">
              <a:spAutoFit/>
            </a:bodyPr>
            <a:lstStyle/>
            <a:p>
              <a:pPr algn="ctr"/>
              <a:r>
                <a:rPr lang="zh-CN" altLang="en-US" sz="2400" dirty="0">
                  <a:solidFill>
                    <a:schemeClr val="accent5">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a:t>
              </a:r>
              <a:endParaRPr lang="en-US" altLang="zh-CN" sz="2400" dirty="0">
                <a:solidFill>
                  <a:schemeClr val="accent5">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r>
                <a:rPr lang="zh-CN" altLang="en-US" sz="2400" dirty="0">
                  <a:solidFill>
                    <a:schemeClr val="accent5">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内容</a:t>
              </a:r>
            </a:p>
          </p:txBody>
        </p:sp>
      </p:grpSp>
      <p:grpSp>
        <p:nvGrpSpPr>
          <p:cNvPr id="46" name="组合 45">
            <a:extLst>
              <a:ext uri="{FF2B5EF4-FFF2-40B4-BE49-F238E27FC236}">
                <a16:creationId xmlns:a16="http://schemas.microsoft.com/office/drawing/2014/main" id="{9258BFE6-CA9B-4FB0-9A60-63451880ED2F}"/>
              </a:ext>
            </a:extLst>
          </p:cNvPr>
          <p:cNvGrpSpPr/>
          <p:nvPr/>
        </p:nvGrpSpPr>
        <p:grpSpPr>
          <a:xfrm>
            <a:off x="883632" y="1399798"/>
            <a:ext cx="6751383" cy="1623154"/>
            <a:chOff x="874713" y="3930136"/>
            <a:chExt cx="6751383" cy="1623154"/>
          </a:xfrm>
        </p:grpSpPr>
        <p:sp>
          <p:nvSpPr>
            <p:cNvPr id="47" name="矩形: 圆角 46">
              <a:extLst>
                <a:ext uri="{FF2B5EF4-FFF2-40B4-BE49-F238E27FC236}">
                  <a16:creationId xmlns:a16="http://schemas.microsoft.com/office/drawing/2014/main" id="{4513EF12-4B89-40B9-BA84-B852E60E036D}"/>
                </a:ext>
              </a:extLst>
            </p:cNvPr>
            <p:cNvSpPr/>
            <p:nvPr/>
          </p:nvSpPr>
          <p:spPr>
            <a:xfrm>
              <a:off x="874713" y="3930136"/>
              <a:ext cx="6751383" cy="1623154"/>
            </a:xfrm>
            <a:prstGeom prst="roundRect">
              <a:avLst>
                <a:gd name="adj" fmla="val 5039"/>
              </a:avLst>
            </a:prstGeom>
            <a:solidFill>
              <a:schemeClr val="bg1"/>
            </a:solidFill>
            <a:ln w="31750">
              <a:gradFill flip="none" rotWithShape="1">
                <a:gsLst>
                  <a:gs pos="0">
                    <a:schemeClr val="accent5"/>
                  </a:gs>
                  <a:gs pos="54000">
                    <a:schemeClr val="accent5">
                      <a:alpha val="0"/>
                    </a:schemeClr>
                  </a:gs>
                  <a:gs pos="100000">
                    <a:schemeClr val="accent5"/>
                  </a:gs>
                </a:gsLst>
                <a:lin ang="8100000" scaled="1"/>
                <a:tileRect/>
              </a:gradFill>
            </a:ln>
            <a:effectLst>
              <a:outerShdw blurRad="317500" sx="101000" sy="101000" algn="ctr" rotWithShape="0">
                <a:schemeClr val="tx1">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50800" dist="50800" dir="5400000" algn="ctr" rotWithShape="0">
                    <a:schemeClr val="tx1">
                      <a:alpha val="76000"/>
                    </a:schemeClr>
                  </a:outerShdw>
                </a:effectLst>
              </a:endParaRPr>
            </a:p>
          </p:txBody>
        </p:sp>
        <p:sp>
          <p:nvSpPr>
            <p:cNvPr id="48" name="文本框 47">
              <a:extLst>
                <a:ext uri="{FF2B5EF4-FFF2-40B4-BE49-F238E27FC236}">
                  <a16:creationId xmlns:a16="http://schemas.microsoft.com/office/drawing/2014/main" id="{321CCCA1-E754-4671-AECD-096462EB0537}"/>
                </a:ext>
              </a:extLst>
            </p:cNvPr>
            <p:cNvSpPr txBox="1"/>
            <p:nvPr/>
          </p:nvSpPr>
          <p:spPr>
            <a:xfrm>
              <a:off x="1025021" y="4084872"/>
              <a:ext cx="4802967" cy="1299971"/>
            </a:xfrm>
            <a:prstGeom prst="rect">
              <a:avLst/>
            </a:prstGeom>
            <a:noFill/>
          </p:spPr>
          <p:txBody>
            <a:bodyPr wrap="square" rtlCol="0">
              <a:spAutoFit/>
            </a:bodyPr>
            <a:lstStyle/>
            <a:p>
              <a:pPr algn="just">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云南大学旅游文化学院，坐落在拥有世界历史文化遗产、世界自然遗产、世界记忆遗产三项桂冠的云南省丽江市。</a:t>
              </a:r>
            </a:p>
          </p:txBody>
        </p:sp>
        <p:cxnSp>
          <p:nvCxnSpPr>
            <p:cNvPr id="49" name="直接连接符 48">
              <a:extLst>
                <a:ext uri="{FF2B5EF4-FFF2-40B4-BE49-F238E27FC236}">
                  <a16:creationId xmlns:a16="http://schemas.microsoft.com/office/drawing/2014/main" id="{57F7E568-67C8-43F5-90EC-E51735007C5D}"/>
                </a:ext>
              </a:extLst>
            </p:cNvPr>
            <p:cNvCxnSpPr>
              <a:cxnSpLocks/>
            </p:cNvCxnSpPr>
            <p:nvPr/>
          </p:nvCxnSpPr>
          <p:spPr>
            <a:xfrm>
              <a:off x="6100953" y="4140240"/>
              <a:ext cx="0" cy="120294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50" name="椭圆 49">
              <a:extLst>
                <a:ext uri="{FF2B5EF4-FFF2-40B4-BE49-F238E27FC236}">
                  <a16:creationId xmlns:a16="http://schemas.microsoft.com/office/drawing/2014/main" id="{B879E43C-0B95-4C8D-BDFC-5EFE0B7334CD}"/>
                </a:ext>
              </a:extLst>
            </p:cNvPr>
            <p:cNvSpPr/>
            <p:nvPr/>
          </p:nvSpPr>
          <p:spPr>
            <a:xfrm>
              <a:off x="6409957" y="4320059"/>
              <a:ext cx="830997" cy="8309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a:extLst>
                <a:ext uri="{FF2B5EF4-FFF2-40B4-BE49-F238E27FC236}">
                  <a16:creationId xmlns:a16="http://schemas.microsoft.com/office/drawing/2014/main" id="{5924A58B-A492-45EB-B98D-C77942725DF5}"/>
                </a:ext>
              </a:extLst>
            </p:cNvPr>
            <p:cNvSpPr txBox="1"/>
            <p:nvPr/>
          </p:nvSpPr>
          <p:spPr>
            <a:xfrm>
              <a:off x="6096000" y="4326214"/>
              <a:ext cx="1458912" cy="830997"/>
            </a:xfrm>
            <a:prstGeom prst="rect">
              <a:avLst/>
            </a:prstGeom>
            <a:noFill/>
          </p:spPr>
          <p:txBody>
            <a:bodyPr wrap="square" rtlCol="0">
              <a:spAutoFit/>
            </a:bodyPr>
            <a:lstStyle/>
            <a:p>
              <a:pPr algn="ctr"/>
              <a:r>
                <a:rPr lang="zh-CN" altLang="en-US" sz="2400" dirty="0">
                  <a:solidFill>
                    <a:schemeClr val="accent5">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a:t>
              </a:r>
              <a:endParaRPr lang="en-US" altLang="zh-CN" sz="2400" dirty="0">
                <a:solidFill>
                  <a:schemeClr val="accent5">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r>
                <a:rPr lang="zh-CN" altLang="en-US" sz="2400" dirty="0">
                  <a:solidFill>
                    <a:schemeClr val="accent5">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内容</a:t>
              </a:r>
            </a:p>
          </p:txBody>
        </p:sp>
      </p:grpSp>
    </p:spTree>
    <p:extLst>
      <p:ext uri="{BB962C8B-B14F-4D97-AF65-F5344CB8AC3E}">
        <p14:creationId xmlns:p14="http://schemas.microsoft.com/office/powerpoint/2010/main" val="17018024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5D15D1B6-A2D7-4AF2-B721-677A78EB945A}"/>
              </a:ext>
            </a:extLst>
          </p:cNvPr>
          <p:cNvSpPr>
            <a:spLocks noGrp="1"/>
          </p:cNvSpPr>
          <p:nvPr>
            <p:ph type="title"/>
          </p:nvPr>
        </p:nvSpPr>
        <p:spPr/>
        <p:txBody>
          <a:bodyPr/>
          <a:lstStyle/>
          <a:p>
            <a:r>
              <a:rPr lang="zh-CN" altLang="en-US" dirty="0"/>
              <a:t>三图三段页</a:t>
            </a:r>
          </a:p>
        </p:txBody>
      </p:sp>
      <p:sp>
        <p:nvSpPr>
          <p:cNvPr id="12" name="文本框 11">
            <a:extLst>
              <a:ext uri="{FF2B5EF4-FFF2-40B4-BE49-F238E27FC236}">
                <a16:creationId xmlns:a16="http://schemas.microsoft.com/office/drawing/2014/main" id="{E5AC8B72-883A-44A8-80D3-5620645B157A}"/>
              </a:ext>
            </a:extLst>
          </p:cNvPr>
          <p:cNvSpPr txBox="1"/>
          <p:nvPr/>
        </p:nvSpPr>
        <p:spPr>
          <a:xfrm>
            <a:off x="1667308" y="1313557"/>
            <a:ext cx="2177984" cy="461665"/>
          </a:xfrm>
          <a:prstGeom prst="rect">
            <a:avLst/>
          </a:prstGeom>
          <a:noFill/>
        </p:spPr>
        <p:txBody>
          <a:bodyPr wrap="square" rtlCol="0">
            <a:spAutoFit/>
          </a:bodyPr>
          <a:lstStyle/>
          <a:p>
            <a:pPr algn="ctr"/>
            <a:r>
              <a:rPr lang="zh-CN" altLang="en-US" sz="2400" dirty="0">
                <a:solidFill>
                  <a:schemeClr val="accent5">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输入标题内容</a:t>
            </a:r>
          </a:p>
        </p:txBody>
      </p:sp>
      <p:sp>
        <p:nvSpPr>
          <p:cNvPr id="13" name="文本框 12">
            <a:extLst>
              <a:ext uri="{FF2B5EF4-FFF2-40B4-BE49-F238E27FC236}">
                <a16:creationId xmlns:a16="http://schemas.microsoft.com/office/drawing/2014/main" id="{2F877B9A-C6B9-49CD-A757-6FC50DD5D91E}"/>
              </a:ext>
            </a:extLst>
          </p:cNvPr>
          <p:cNvSpPr txBox="1"/>
          <p:nvPr/>
        </p:nvSpPr>
        <p:spPr>
          <a:xfrm>
            <a:off x="1614761" y="1814379"/>
            <a:ext cx="2283078" cy="1507720"/>
          </a:xfrm>
          <a:prstGeom prst="rect">
            <a:avLst/>
          </a:prstGeom>
          <a:noFill/>
        </p:spPr>
        <p:txBody>
          <a:bodyPr wrap="square" rtlCol="0">
            <a:spAutoFit/>
          </a:bodyPr>
          <a:lstStyle/>
          <a:p>
            <a:pPr algn="just">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学院校园环境优美，古朴典雅，具有纳西族和白族风格的校园建筑别具一格。</a:t>
            </a:r>
          </a:p>
        </p:txBody>
      </p:sp>
      <p:sp>
        <p:nvSpPr>
          <p:cNvPr id="14" name="文本框 13">
            <a:extLst>
              <a:ext uri="{FF2B5EF4-FFF2-40B4-BE49-F238E27FC236}">
                <a16:creationId xmlns:a16="http://schemas.microsoft.com/office/drawing/2014/main" id="{4D499CFC-88CD-4AF2-8D17-C6A974B66BC7}"/>
              </a:ext>
            </a:extLst>
          </p:cNvPr>
          <p:cNvSpPr txBox="1"/>
          <p:nvPr/>
        </p:nvSpPr>
        <p:spPr>
          <a:xfrm>
            <a:off x="4970496" y="3558465"/>
            <a:ext cx="2177984" cy="461665"/>
          </a:xfrm>
          <a:prstGeom prst="rect">
            <a:avLst/>
          </a:prstGeom>
          <a:noFill/>
        </p:spPr>
        <p:txBody>
          <a:bodyPr wrap="square" rtlCol="0">
            <a:spAutoFit/>
          </a:bodyPr>
          <a:lstStyle/>
          <a:p>
            <a:pPr algn="ctr"/>
            <a:r>
              <a:rPr lang="zh-CN" altLang="en-US" sz="2400" dirty="0">
                <a:solidFill>
                  <a:schemeClr val="accent5">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输入标题内容</a:t>
            </a:r>
          </a:p>
        </p:txBody>
      </p:sp>
      <p:sp>
        <p:nvSpPr>
          <p:cNvPr id="15" name="文本框 14">
            <a:extLst>
              <a:ext uri="{FF2B5EF4-FFF2-40B4-BE49-F238E27FC236}">
                <a16:creationId xmlns:a16="http://schemas.microsoft.com/office/drawing/2014/main" id="{EFA2F5CD-6600-44AB-8E9B-59353A222D9F}"/>
              </a:ext>
            </a:extLst>
          </p:cNvPr>
          <p:cNvSpPr txBox="1"/>
          <p:nvPr/>
        </p:nvSpPr>
        <p:spPr>
          <a:xfrm>
            <a:off x="4917949" y="4059287"/>
            <a:ext cx="2283078" cy="1507720"/>
          </a:xfrm>
          <a:prstGeom prst="rect">
            <a:avLst/>
          </a:prstGeom>
          <a:noFill/>
        </p:spPr>
        <p:txBody>
          <a:bodyPr wrap="square" rtlCol="0">
            <a:spAutoFit/>
          </a:bodyPr>
          <a:lstStyle/>
          <a:p>
            <a:pPr algn="just">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学院校园环境优美，古朴典雅，具有纳西族和白族风格的校园建筑别具一格。</a:t>
            </a:r>
          </a:p>
        </p:txBody>
      </p:sp>
      <p:sp>
        <p:nvSpPr>
          <p:cNvPr id="16" name="文本框 15">
            <a:extLst>
              <a:ext uri="{FF2B5EF4-FFF2-40B4-BE49-F238E27FC236}">
                <a16:creationId xmlns:a16="http://schemas.microsoft.com/office/drawing/2014/main" id="{B750346E-E4DA-4A88-9C84-B1E2D260BE6E}"/>
              </a:ext>
            </a:extLst>
          </p:cNvPr>
          <p:cNvSpPr txBox="1"/>
          <p:nvPr/>
        </p:nvSpPr>
        <p:spPr>
          <a:xfrm>
            <a:off x="8444086" y="1313557"/>
            <a:ext cx="2177984" cy="461665"/>
          </a:xfrm>
          <a:prstGeom prst="rect">
            <a:avLst/>
          </a:prstGeom>
          <a:noFill/>
        </p:spPr>
        <p:txBody>
          <a:bodyPr wrap="square" rtlCol="0">
            <a:spAutoFit/>
          </a:bodyPr>
          <a:lstStyle/>
          <a:p>
            <a:pPr algn="ctr"/>
            <a:r>
              <a:rPr lang="zh-CN" altLang="en-US" sz="2400" dirty="0">
                <a:solidFill>
                  <a:schemeClr val="accent5">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输入标题内容</a:t>
            </a:r>
          </a:p>
        </p:txBody>
      </p:sp>
      <p:sp>
        <p:nvSpPr>
          <p:cNvPr id="17" name="文本框 16">
            <a:extLst>
              <a:ext uri="{FF2B5EF4-FFF2-40B4-BE49-F238E27FC236}">
                <a16:creationId xmlns:a16="http://schemas.microsoft.com/office/drawing/2014/main" id="{B1FDF154-B6E9-4E54-9093-BC99B59AA408}"/>
              </a:ext>
            </a:extLst>
          </p:cNvPr>
          <p:cNvSpPr txBox="1"/>
          <p:nvPr/>
        </p:nvSpPr>
        <p:spPr>
          <a:xfrm>
            <a:off x="8391539" y="1814379"/>
            <a:ext cx="2283078" cy="1507720"/>
          </a:xfrm>
          <a:prstGeom prst="rect">
            <a:avLst/>
          </a:prstGeom>
          <a:noFill/>
        </p:spPr>
        <p:txBody>
          <a:bodyPr wrap="square" rtlCol="0">
            <a:spAutoFit/>
          </a:bodyPr>
          <a:lstStyle/>
          <a:p>
            <a:pPr algn="just">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学院校园环境优美，古朴典雅，具有纳西族和白族风格的校园建筑别具一格。</a:t>
            </a:r>
          </a:p>
        </p:txBody>
      </p:sp>
      <p:pic>
        <p:nvPicPr>
          <p:cNvPr id="20" name="图片占位符 19">
            <a:extLst>
              <a:ext uri="{FF2B5EF4-FFF2-40B4-BE49-F238E27FC236}">
                <a16:creationId xmlns:a16="http://schemas.microsoft.com/office/drawing/2014/main" id="{679D42F5-2F3A-4F72-8B11-6DE103CBAB55}"/>
              </a:ext>
            </a:extLst>
          </p:cNvPr>
          <p:cNvPicPr>
            <a:picLocks noGrp="1" noChangeAspect="1"/>
          </p:cNvPicPr>
          <p:nvPr>
            <p:ph type="pic" sz="quarter" idx="10"/>
          </p:nvPr>
        </p:nvPicPr>
        <p:blipFill rotWithShape="1">
          <a:blip r:embed="rId3"/>
          <a:srcRect l="15773" r="15773"/>
          <a:stretch/>
        </p:blipFill>
        <p:spPr>
          <a:xfrm>
            <a:off x="1047750" y="3609975"/>
            <a:ext cx="3208338" cy="2038350"/>
          </a:xfrm>
          <a:prstGeom prst="rect">
            <a:avLst/>
          </a:prstGeom>
          <a:ln>
            <a:noFill/>
          </a:ln>
        </p:spPr>
      </p:pic>
      <p:pic>
        <p:nvPicPr>
          <p:cNvPr id="21" name="图片占位符 20">
            <a:extLst>
              <a:ext uri="{FF2B5EF4-FFF2-40B4-BE49-F238E27FC236}">
                <a16:creationId xmlns:a16="http://schemas.microsoft.com/office/drawing/2014/main" id="{476AA74F-48D2-42DE-970B-C660A39E5AAA}"/>
              </a:ext>
            </a:extLst>
          </p:cNvPr>
          <p:cNvPicPr>
            <a:picLocks noGrp="1" noChangeAspect="1"/>
          </p:cNvPicPr>
          <p:nvPr>
            <p:ph type="pic" sz="quarter" idx="11"/>
          </p:nvPr>
        </p:nvPicPr>
        <p:blipFill rotWithShape="1">
          <a:blip r:embed="rId4"/>
          <a:srcRect t="2846" b="2846"/>
          <a:stretch/>
        </p:blipFill>
        <p:spPr>
          <a:xfrm>
            <a:off x="4454525" y="1281113"/>
            <a:ext cx="3209925" cy="2038350"/>
          </a:xfrm>
          <a:prstGeom prst="rect">
            <a:avLst/>
          </a:prstGeom>
        </p:spPr>
      </p:pic>
      <p:pic>
        <p:nvPicPr>
          <p:cNvPr id="22" name="图片占位符 21">
            <a:extLst>
              <a:ext uri="{FF2B5EF4-FFF2-40B4-BE49-F238E27FC236}">
                <a16:creationId xmlns:a16="http://schemas.microsoft.com/office/drawing/2014/main" id="{AC78DB0B-BD56-4C83-8B4A-CAACC9E20F3E}"/>
              </a:ext>
            </a:extLst>
          </p:cNvPr>
          <p:cNvPicPr>
            <a:picLocks noGrp="1" noChangeAspect="1"/>
          </p:cNvPicPr>
          <p:nvPr>
            <p:ph type="pic" sz="quarter" idx="12"/>
          </p:nvPr>
        </p:nvPicPr>
        <p:blipFill rotWithShape="1">
          <a:blip r:embed="rId5">
            <a:extLst>
              <a:ext uri="{28A0092B-C50C-407E-A947-70E740481C1C}">
                <a14:useLocalDpi xmlns:a14="http://schemas.microsoft.com/office/drawing/2010/main" val="0"/>
              </a:ext>
            </a:extLst>
          </a:blip>
          <a:srcRect l="4007" r="4007"/>
          <a:stretch/>
        </p:blipFill>
        <p:spPr>
          <a:xfrm>
            <a:off x="7935913" y="3617913"/>
            <a:ext cx="3208337" cy="2038350"/>
          </a:xfrm>
          <a:prstGeom prst="rect">
            <a:avLst/>
          </a:prstGeom>
        </p:spPr>
      </p:pic>
    </p:spTree>
    <p:extLst>
      <p:ext uri="{BB962C8B-B14F-4D97-AF65-F5344CB8AC3E}">
        <p14:creationId xmlns:p14="http://schemas.microsoft.com/office/powerpoint/2010/main" val="25228342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ABA97341-827C-4337-9A67-C04F76E36F03}"/>
              </a:ext>
            </a:extLst>
          </p:cNvPr>
          <p:cNvSpPr>
            <a:spLocks noGrp="1"/>
          </p:cNvSpPr>
          <p:nvPr>
            <p:ph type="title"/>
          </p:nvPr>
        </p:nvSpPr>
        <p:spPr/>
        <p:txBody>
          <a:bodyPr/>
          <a:lstStyle/>
          <a:p>
            <a:r>
              <a:rPr lang="zh-CN" altLang="en-US" dirty="0"/>
              <a:t>四图四段页</a:t>
            </a:r>
          </a:p>
        </p:txBody>
      </p:sp>
      <p:sp>
        <p:nvSpPr>
          <p:cNvPr id="10" name="矩形 9">
            <a:extLst>
              <a:ext uri="{FF2B5EF4-FFF2-40B4-BE49-F238E27FC236}">
                <a16:creationId xmlns:a16="http://schemas.microsoft.com/office/drawing/2014/main" id="{6ADBD25C-EADB-4969-B597-C6CEDB4597C2}"/>
              </a:ext>
            </a:extLst>
          </p:cNvPr>
          <p:cNvSpPr/>
          <p:nvPr/>
        </p:nvSpPr>
        <p:spPr>
          <a:xfrm rot="16200000">
            <a:off x="403723" y="3717737"/>
            <a:ext cx="1124496" cy="1618979"/>
          </a:xfrm>
          <a:prstGeom prst="rect">
            <a:avLst/>
          </a:prstGeom>
          <a:noFill/>
          <a:ln w="19050">
            <a:gradFill>
              <a:gsLst>
                <a:gs pos="0">
                  <a:schemeClr val="accent5"/>
                </a:gs>
                <a:gs pos="100000">
                  <a:schemeClr val="accent5">
                    <a:alpha val="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DE98ED59-95BD-4A3D-880C-FEB6B28C55F9}"/>
              </a:ext>
            </a:extLst>
          </p:cNvPr>
          <p:cNvSpPr/>
          <p:nvPr/>
        </p:nvSpPr>
        <p:spPr>
          <a:xfrm rot="16200000">
            <a:off x="10753243" y="1741166"/>
            <a:ext cx="1124496" cy="1416903"/>
          </a:xfrm>
          <a:prstGeom prst="rect">
            <a:avLst/>
          </a:prstGeom>
          <a:noFill/>
          <a:ln w="19050">
            <a:gradFill>
              <a:gsLst>
                <a:gs pos="0">
                  <a:schemeClr val="accent5"/>
                </a:gs>
                <a:gs pos="100000">
                  <a:schemeClr val="accent5">
                    <a:alpha val="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B0C91C09-CA21-4816-98E1-7ABB38614630}"/>
              </a:ext>
            </a:extLst>
          </p:cNvPr>
          <p:cNvSpPr/>
          <p:nvPr/>
        </p:nvSpPr>
        <p:spPr>
          <a:xfrm rot="5400000">
            <a:off x="5533752" y="-3527540"/>
            <a:ext cx="1124496" cy="12192000"/>
          </a:xfrm>
          <a:prstGeom prst="rect">
            <a:avLst/>
          </a:prstGeom>
          <a:gradFill>
            <a:gsLst>
              <a:gs pos="0">
                <a:schemeClr val="accent5"/>
              </a:gs>
              <a:gs pos="100000">
                <a:schemeClr val="accent5">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0901124A-4F09-4583-8C92-7C4E20F216C8}"/>
              </a:ext>
            </a:extLst>
          </p:cNvPr>
          <p:cNvSpPr/>
          <p:nvPr/>
        </p:nvSpPr>
        <p:spPr>
          <a:xfrm rot="16200000">
            <a:off x="5533752" y="-1449095"/>
            <a:ext cx="1124496" cy="12192000"/>
          </a:xfrm>
          <a:prstGeom prst="rect">
            <a:avLst/>
          </a:prstGeom>
          <a:gradFill>
            <a:gsLst>
              <a:gs pos="0">
                <a:schemeClr val="accent5"/>
              </a:gs>
              <a:gs pos="100000">
                <a:schemeClr val="accent5">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7EC0E0D4-ADCA-4F12-A3A6-377886B4EAD3}"/>
              </a:ext>
            </a:extLst>
          </p:cNvPr>
          <p:cNvSpPr/>
          <p:nvPr/>
        </p:nvSpPr>
        <p:spPr>
          <a:xfrm>
            <a:off x="1002002" y="1264411"/>
            <a:ext cx="2320318" cy="4612514"/>
          </a:xfrm>
          <a:prstGeom prst="rect">
            <a:avLst/>
          </a:prstGeom>
          <a:solidFill>
            <a:schemeClr val="bg1"/>
          </a:solidFill>
          <a:ln>
            <a:noFill/>
          </a:ln>
          <a:effectLst>
            <a:outerShdw blurRad="127000" dist="12700" dir="5400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a:extLst>
              <a:ext uri="{FF2B5EF4-FFF2-40B4-BE49-F238E27FC236}">
                <a16:creationId xmlns:a16="http://schemas.microsoft.com/office/drawing/2014/main" id="{0F3B1559-59D2-4A83-B65F-3D221C192905}"/>
              </a:ext>
            </a:extLst>
          </p:cNvPr>
          <p:cNvSpPr/>
          <p:nvPr/>
        </p:nvSpPr>
        <p:spPr>
          <a:xfrm>
            <a:off x="3607625" y="1264411"/>
            <a:ext cx="2320318" cy="4612514"/>
          </a:xfrm>
          <a:prstGeom prst="rect">
            <a:avLst/>
          </a:prstGeom>
          <a:solidFill>
            <a:schemeClr val="bg1"/>
          </a:solidFill>
          <a:ln>
            <a:noFill/>
          </a:ln>
          <a:effectLst>
            <a:outerShdw blurRad="127000" dist="12700" dir="5400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6948707B-4843-4EA1-B32F-A2D27F955631}"/>
              </a:ext>
            </a:extLst>
          </p:cNvPr>
          <p:cNvSpPr/>
          <p:nvPr/>
        </p:nvSpPr>
        <p:spPr>
          <a:xfrm>
            <a:off x="6252481" y="1264411"/>
            <a:ext cx="2320318" cy="4612514"/>
          </a:xfrm>
          <a:prstGeom prst="rect">
            <a:avLst/>
          </a:prstGeom>
          <a:solidFill>
            <a:schemeClr val="bg1"/>
          </a:solidFill>
          <a:ln>
            <a:noFill/>
          </a:ln>
          <a:effectLst>
            <a:outerShdw blurRad="127000" dist="12700" dir="5400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id="{C4FA1034-97F5-488A-9B1B-5A03F484AF3E}"/>
              </a:ext>
            </a:extLst>
          </p:cNvPr>
          <p:cNvSpPr/>
          <p:nvPr/>
        </p:nvSpPr>
        <p:spPr>
          <a:xfrm>
            <a:off x="8869680" y="1264411"/>
            <a:ext cx="2320318" cy="4612514"/>
          </a:xfrm>
          <a:prstGeom prst="rect">
            <a:avLst/>
          </a:prstGeom>
          <a:solidFill>
            <a:schemeClr val="bg1"/>
          </a:solidFill>
          <a:ln>
            <a:noFill/>
          </a:ln>
          <a:effectLst>
            <a:outerShdw blurRad="127000" dist="12700" dir="5400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A997F479-8587-4342-BA73-DDA07D649AF5}"/>
              </a:ext>
            </a:extLst>
          </p:cNvPr>
          <p:cNvSpPr txBox="1"/>
          <p:nvPr/>
        </p:nvSpPr>
        <p:spPr>
          <a:xfrm>
            <a:off x="1171560" y="3872509"/>
            <a:ext cx="1981201" cy="1867819"/>
          </a:xfrm>
          <a:prstGeom prst="rect">
            <a:avLst/>
          </a:prstGeom>
          <a:noFill/>
        </p:spPr>
        <p:txBody>
          <a:bodyPr wrap="square" rtlCol="0">
            <a:spAutoFit/>
          </a:bodyPr>
          <a:lstStyle/>
          <a:p>
            <a:pPr algn="just">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学院校园环境优美，古朴典雅，具有纳西族和白族风格的校园建筑别具一格。</a:t>
            </a:r>
          </a:p>
        </p:txBody>
      </p:sp>
      <p:sp>
        <p:nvSpPr>
          <p:cNvPr id="15" name="文本框 14">
            <a:extLst>
              <a:ext uri="{FF2B5EF4-FFF2-40B4-BE49-F238E27FC236}">
                <a16:creationId xmlns:a16="http://schemas.microsoft.com/office/drawing/2014/main" id="{6ACF30BC-89E5-4915-A3A6-831055C55FA8}"/>
              </a:ext>
            </a:extLst>
          </p:cNvPr>
          <p:cNvSpPr txBox="1"/>
          <p:nvPr/>
        </p:nvSpPr>
        <p:spPr>
          <a:xfrm>
            <a:off x="1073168" y="3429000"/>
            <a:ext cx="2177984" cy="461665"/>
          </a:xfrm>
          <a:prstGeom prst="rect">
            <a:avLst/>
          </a:prstGeom>
          <a:noFill/>
        </p:spPr>
        <p:txBody>
          <a:bodyPr wrap="square" rtlCol="0">
            <a:spAutoFit/>
          </a:bodyPr>
          <a:lstStyle/>
          <a:p>
            <a:pPr algn="ctr"/>
            <a:r>
              <a:rPr lang="zh-CN" altLang="en-US" sz="2400" dirty="0">
                <a:solidFill>
                  <a:schemeClr val="accent5">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输入标题内容</a:t>
            </a:r>
          </a:p>
        </p:txBody>
      </p:sp>
      <p:cxnSp>
        <p:nvCxnSpPr>
          <p:cNvPr id="16" name="直接连接符 15">
            <a:extLst>
              <a:ext uri="{FF2B5EF4-FFF2-40B4-BE49-F238E27FC236}">
                <a16:creationId xmlns:a16="http://schemas.microsoft.com/office/drawing/2014/main" id="{5DFB3646-2EC2-4293-AE36-C930FD999ADD}"/>
              </a:ext>
            </a:extLst>
          </p:cNvPr>
          <p:cNvCxnSpPr>
            <a:cxnSpLocks/>
          </p:cNvCxnSpPr>
          <p:nvPr/>
        </p:nvCxnSpPr>
        <p:spPr>
          <a:xfrm>
            <a:off x="1171560" y="3872509"/>
            <a:ext cx="1891680" cy="0"/>
          </a:xfrm>
          <a:prstGeom prst="line">
            <a:avLst/>
          </a:prstGeom>
          <a:ln w="12700">
            <a:gradFill>
              <a:gsLst>
                <a:gs pos="0">
                  <a:schemeClr val="accent5">
                    <a:alpha val="0"/>
                  </a:schemeClr>
                </a:gs>
                <a:gs pos="50000">
                  <a:schemeClr val="accent5"/>
                </a:gs>
                <a:gs pos="100000">
                  <a:schemeClr val="accent5">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4EDEADC6-9400-4FBE-83A3-7FE82A3C0711}"/>
              </a:ext>
            </a:extLst>
          </p:cNvPr>
          <p:cNvSpPr txBox="1"/>
          <p:nvPr/>
        </p:nvSpPr>
        <p:spPr>
          <a:xfrm>
            <a:off x="3777183" y="3872509"/>
            <a:ext cx="1981201" cy="1867819"/>
          </a:xfrm>
          <a:prstGeom prst="rect">
            <a:avLst/>
          </a:prstGeom>
          <a:noFill/>
        </p:spPr>
        <p:txBody>
          <a:bodyPr wrap="square" rtlCol="0">
            <a:spAutoFit/>
          </a:bodyPr>
          <a:lstStyle/>
          <a:p>
            <a:pPr algn="just">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学院校园环境优美，古朴典雅，具有纳西族和白族风格的校园建筑别具一格。</a:t>
            </a:r>
          </a:p>
        </p:txBody>
      </p:sp>
      <p:sp>
        <p:nvSpPr>
          <p:cNvPr id="18" name="文本框 17">
            <a:extLst>
              <a:ext uri="{FF2B5EF4-FFF2-40B4-BE49-F238E27FC236}">
                <a16:creationId xmlns:a16="http://schemas.microsoft.com/office/drawing/2014/main" id="{403A0010-EA88-4384-9FF6-A2DCC1383BFE}"/>
              </a:ext>
            </a:extLst>
          </p:cNvPr>
          <p:cNvSpPr txBox="1"/>
          <p:nvPr/>
        </p:nvSpPr>
        <p:spPr>
          <a:xfrm>
            <a:off x="3678791" y="3429000"/>
            <a:ext cx="2177984" cy="461665"/>
          </a:xfrm>
          <a:prstGeom prst="rect">
            <a:avLst/>
          </a:prstGeom>
          <a:noFill/>
        </p:spPr>
        <p:txBody>
          <a:bodyPr wrap="square" rtlCol="0">
            <a:spAutoFit/>
          </a:bodyPr>
          <a:lstStyle/>
          <a:p>
            <a:pPr algn="ctr"/>
            <a:r>
              <a:rPr lang="zh-CN" altLang="en-US" sz="2400" dirty="0">
                <a:solidFill>
                  <a:schemeClr val="accent5">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输入标题内容</a:t>
            </a:r>
          </a:p>
        </p:txBody>
      </p:sp>
      <p:sp>
        <p:nvSpPr>
          <p:cNvPr id="19" name="文本框 18">
            <a:extLst>
              <a:ext uri="{FF2B5EF4-FFF2-40B4-BE49-F238E27FC236}">
                <a16:creationId xmlns:a16="http://schemas.microsoft.com/office/drawing/2014/main" id="{B328B7FF-01B4-4705-B9E4-CF501E2B5AD2}"/>
              </a:ext>
            </a:extLst>
          </p:cNvPr>
          <p:cNvSpPr txBox="1"/>
          <p:nvPr/>
        </p:nvSpPr>
        <p:spPr>
          <a:xfrm>
            <a:off x="6422039" y="3872509"/>
            <a:ext cx="1981201" cy="1867819"/>
          </a:xfrm>
          <a:prstGeom prst="rect">
            <a:avLst/>
          </a:prstGeom>
          <a:noFill/>
        </p:spPr>
        <p:txBody>
          <a:bodyPr wrap="square" rtlCol="0">
            <a:spAutoFit/>
          </a:bodyPr>
          <a:lstStyle/>
          <a:p>
            <a:pPr algn="just">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学院校园环境优美，古朴典雅，具有纳西族和白族风格的校园建筑别具一格。</a:t>
            </a:r>
          </a:p>
        </p:txBody>
      </p:sp>
      <p:sp>
        <p:nvSpPr>
          <p:cNvPr id="20" name="文本框 19">
            <a:extLst>
              <a:ext uri="{FF2B5EF4-FFF2-40B4-BE49-F238E27FC236}">
                <a16:creationId xmlns:a16="http://schemas.microsoft.com/office/drawing/2014/main" id="{1E095ACD-EB10-468F-AB63-1D0E5E12F868}"/>
              </a:ext>
            </a:extLst>
          </p:cNvPr>
          <p:cNvSpPr txBox="1"/>
          <p:nvPr/>
        </p:nvSpPr>
        <p:spPr>
          <a:xfrm>
            <a:off x="6323647" y="3429000"/>
            <a:ext cx="2177984" cy="461665"/>
          </a:xfrm>
          <a:prstGeom prst="rect">
            <a:avLst/>
          </a:prstGeom>
          <a:noFill/>
        </p:spPr>
        <p:txBody>
          <a:bodyPr wrap="square" rtlCol="0">
            <a:spAutoFit/>
          </a:bodyPr>
          <a:lstStyle/>
          <a:p>
            <a:pPr algn="ctr"/>
            <a:r>
              <a:rPr lang="zh-CN" altLang="en-US" sz="2400" dirty="0">
                <a:solidFill>
                  <a:schemeClr val="accent5">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输入标题内容</a:t>
            </a:r>
          </a:p>
        </p:txBody>
      </p:sp>
      <p:sp>
        <p:nvSpPr>
          <p:cNvPr id="21" name="文本框 20">
            <a:extLst>
              <a:ext uri="{FF2B5EF4-FFF2-40B4-BE49-F238E27FC236}">
                <a16:creationId xmlns:a16="http://schemas.microsoft.com/office/drawing/2014/main" id="{108BD889-ADAF-4F5B-B0BB-592A9EBB9F82}"/>
              </a:ext>
            </a:extLst>
          </p:cNvPr>
          <p:cNvSpPr txBox="1"/>
          <p:nvPr/>
        </p:nvSpPr>
        <p:spPr>
          <a:xfrm>
            <a:off x="9039238" y="3872509"/>
            <a:ext cx="1981201" cy="1867819"/>
          </a:xfrm>
          <a:prstGeom prst="rect">
            <a:avLst/>
          </a:prstGeom>
          <a:noFill/>
        </p:spPr>
        <p:txBody>
          <a:bodyPr wrap="square" rtlCol="0">
            <a:spAutoFit/>
          </a:bodyPr>
          <a:lstStyle/>
          <a:p>
            <a:pPr algn="just">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学院校园环境优美，古朴典雅，具有纳西族和白族风格的校园建筑别具一格。</a:t>
            </a:r>
          </a:p>
        </p:txBody>
      </p:sp>
      <p:sp>
        <p:nvSpPr>
          <p:cNvPr id="22" name="文本框 21">
            <a:extLst>
              <a:ext uri="{FF2B5EF4-FFF2-40B4-BE49-F238E27FC236}">
                <a16:creationId xmlns:a16="http://schemas.microsoft.com/office/drawing/2014/main" id="{27B1CB64-10EF-4333-BC9D-BDA0732989B2}"/>
              </a:ext>
            </a:extLst>
          </p:cNvPr>
          <p:cNvSpPr txBox="1"/>
          <p:nvPr/>
        </p:nvSpPr>
        <p:spPr>
          <a:xfrm>
            <a:off x="8940846" y="3429000"/>
            <a:ext cx="2177984" cy="461665"/>
          </a:xfrm>
          <a:prstGeom prst="rect">
            <a:avLst/>
          </a:prstGeom>
          <a:noFill/>
        </p:spPr>
        <p:txBody>
          <a:bodyPr wrap="square" rtlCol="0">
            <a:spAutoFit/>
          </a:bodyPr>
          <a:lstStyle/>
          <a:p>
            <a:pPr algn="ctr"/>
            <a:r>
              <a:rPr lang="zh-CN" altLang="en-US" sz="2400" dirty="0">
                <a:solidFill>
                  <a:schemeClr val="accent5">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输入标题内容</a:t>
            </a:r>
          </a:p>
        </p:txBody>
      </p:sp>
      <p:cxnSp>
        <p:nvCxnSpPr>
          <p:cNvPr id="23" name="直接连接符 22">
            <a:extLst>
              <a:ext uri="{FF2B5EF4-FFF2-40B4-BE49-F238E27FC236}">
                <a16:creationId xmlns:a16="http://schemas.microsoft.com/office/drawing/2014/main" id="{700D9F19-EB19-4BE0-88BE-DE289CFF3C55}"/>
              </a:ext>
            </a:extLst>
          </p:cNvPr>
          <p:cNvCxnSpPr>
            <a:cxnSpLocks/>
          </p:cNvCxnSpPr>
          <p:nvPr/>
        </p:nvCxnSpPr>
        <p:spPr>
          <a:xfrm>
            <a:off x="3777183" y="3872509"/>
            <a:ext cx="1891680" cy="0"/>
          </a:xfrm>
          <a:prstGeom prst="line">
            <a:avLst/>
          </a:prstGeom>
          <a:ln w="12700">
            <a:gradFill>
              <a:gsLst>
                <a:gs pos="0">
                  <a:schemeClr val="accent5">
                    <a:alpha val="0"/>
                  </a:schemeClr>
                </a:gs>
                <a:gs pos="50000">
                  <a:schemeClr val="accent5"/>
                </a:gs>
                <a:gs pos="100000">
                  <a:schemeClr val="accent5">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AABCBDFD-F8EE-4F3A-912A-A46E7AB8B862}"/>
              </a:ext>
            </a:extLst>
          </p:cNvPr>
          <p:cNvCxnSpPr>
            <a:cxnSpLocks/>
          </p:cNvCxnSpPr>
          <p:nvPr/>
        </p:nvCxnSpPr>
        <p:spPr>
          <a:xfrm>
            <a:off x="6422039" y="3872509"/>
            <a:ext cx="1891680" cy="0"/>
          </a:xfrm>
          <a:prstGeom prst="line">
            <a:avLst/>
          </a:prstGeom>
          <a:ln w="12700">
            <a:gradFill>
              <a:gsLst>
                <a:gs pos="0">
                  <a:schemeClr val="accent5">
                    <a:alpha val="0"/>
                  </a:schemeClr>
                </a:gs>
                <a:gs pos="50000">
                  <a:schemeClr val="accent5"/>
                </a:gs>
                <a:gs pos="100000">
                  <a:schemeClr val="accent5">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62E2E85F-641E-49F2-9331-829F44D93A4E}"/>
              </a:ext>
            </a:extLst>
          </p:cNvPr>
          <p:cNvCxnSpPr>
            <a:cxnSpLocks/>
          </p:cNvCxnSpPr>
          <p:nvPr/>
        </p:nvCxnSpPr>
        <p:spPr>
          <a:xfrm>
            <a:off x="9128759" y="3872509"/>
            <a:ext cx="1891680" cy="0"/>
          </a:xfrm>
          <a:prstGeom prst="line">
            <a:avLst/>
          </a:prstGeom>
          <a:ln w="12700">
            <a:gradFill>
              <a:gsLst>
                <a:gs pos="0">
                  <a:schemeClr val="accent5">
                    <a:alpha val="0"/>
                  </a:schemeClr>
                </a:gs>
                <a:gs pos="50000">
                  <a:schemeClr val="accent5"/>
                </a:gs>
                <a:gs pos="100000">
                  <a:schemeClr val="accent5">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6" name="图片占位符 5">
            <a:extLst>
              <a:ext uri="{FF2B5EF4-FFF2-40B4-BE49-F238E27FC236}">
                <a16:creationId xmlns:a16="http://schemas.microsoft.com/office/drawing/2014/main" id="{8C376A71-E9BB-46A0-AEBC-1B0A6A9BC555}"/>
              </a:ext>
            </a:extLst>
          </p:cNvPr>
          <p:cNvSpPr>
            <a:spLocks noGrp="1"/>
          </p:cNvSpPr>
          <p:nvPr>
            <p:ph type="pic" sz="quarter" idx="10"/>
          </p:nvPr>
        </p:nvSpPr>
        <p:spPr/>
      </p:sp>
      <p:sp>
        <p:nvSpPr>
          <p:cNvPr id="7" name="图片占位符 6">
            <a:extLst>
              <a:ext uri="{FF2B5EF4-FFF2-40B4-BE49-F238E27FC236}">
                <a16:creationId xmlns:a16="http://schemas.microsoft.com/office/drawing/2014/main" id="{31272EBC-0FDE-4F98-A509-BA62BE79DF59}"/>
              </a:ext>
            </a:extLst>
          </p:cNvPr>
          <p:cNvSpPr>
            <a:spLocks noGrp="1"/>
          </p:cNvSpPr>
          <p:nvPr>
            <p:ph type="pic" sz="quarter" idx="11"/>
          </p:nvPr>
        </p:nvSpPr>
        <p:spPr/>
      </p:sp>
      <p:sp>
        <p:nvSpPr>
          <p:cNvPr id="8" name="图片占位符 7">
            <a:extLst>
              <a:ext uri="{FF2B5EF4-FFF2-40B4-BE49-F238E27FC236}">
                <a16:creationId xmlns:a16="http://schemas.microsoft.com/office/drawing/2014/main" id="{BFC73ACC-29AA-4CB4-BB3D-D37EF8C7DBE4}"/>
              </a:ext>
            </a:extLst>
          </p:cNvPr>
          <p:cNvSpPr>
            <a:spLocks noGrp="1"/>
          </p:cNvSpPr>
          <p:nvPr>
            <p:ph type="pic" sz="quarter" idx="12"/>
          </p:nvPr>
        </p:nvSpPr>
        <p:spPr>
          <a:xfrm>
            <a:off x="6264060" y="1264409"/>
            <a:ext cx="2308740" cy="2146436"/>
          </a:xfrm>
        </p:spPr>
      </p:sp>
      <p:sp>
        <p:nvSpPr>
          <p:cNvPr id="9" name="图片占位符 8">
            <a:extLst>
              <a:ext uri="{FF2B5EF4-FFF2-40B4-BE49-F238E27FC236}">
                <a16:creationId xmlns:a16="http://schemas.microsoft.com/office/drawing/2014/main" id="{861117A6-8B96-46EA-8C0C-B59414A084F3}"/>
              </a:ext>
            </a:extLst>
          </p:cNvPr>
          <p:cNvSpPr>
            <a:spLocks noGrp="1"/>
          </p:cNvSpPr>
          <p:nvPr>
            <p:ph type="pic" sz="quarter" idx="13"/>
          </p:nvPr>
        </p:nvSpPr>
        <p:spPr/>
      </p:sp>
      <p:pic>
        <p:nvPicPr>
          <p:cNvPr id="30" name="图片 29">
            <a:extLst>
              <a:ext uri="{FF2B5EF4-FFF2-40B4-BE49-F238E27FC236}">
                <a16:creationId xmlns:a16="http://schemas.microsoft.com/office/drawing/2014/main" id="{170C0935-EB27-4726-B691-FAC4A918E7F1}"/>
              </a:ext>
            </a:extLst>
          </p:cNvPr>
          <p:cNvPicPr>
            <a:picLocks noChangeAspect="1"/>
          </p:cNvPicPr>
          <p:nvPr/>
        </p:nvPicPr>
        <p:blipFill rotWithShape="1">
          <a:blip r:embed="rId3">
            <a:extLst>
              <a:ext uri="{28A0092B-C50C-407E-A947-70E740481C1C}">
                <a14:useLocalDpi xmlns:a14="http://schemas.microsoft.com/office/drawing/2010/main" val="0"/>
              </a:ext>
            </a:extLst>
          </a:blip>
          <a:srcRect l="-2" t="22064" r="77227" b="40164"/>
          <a:stretch/>
        </p:blipFill>
        <p:spPr>
          <a:xfrm>
            <a:off x="1002002" y="1264410"/>
            <a:ext cx="2320318" cy="2164590"/>
          </a:xfrm>
          <a:prstGeom prst="rect">
            <a:avLst/>
          </a:prstGeom>
        </p:spPr>
      </p:pic>
      <p:pic>
        <p:nvPicPr>
          <p:cNvPr id="31" name="图片 30">
            <a:extLst>
              <a:ext uri="{FF2B5EF4-FFF2-40B4-BE49-F238E27FC236}">
                <a16:creationId xmlns:a16="http://schemas.microsoft.com/office/drawing/2014/main" id="{B082E1AB-1488-48CA-AFDD-159395629C74}"/>
              </a:ext>
            </a:extLst>
          </p:cNvPr>
          <p:cNvPicPr>
            <a:picLocks noChangeAspect="1"/>
          </p:cNvPicPr>
          <p:nvPr/>
        </p:nvPicPr>
        <p:blipFill rotWithShape="1">
          <a:blip r:embed="rId3">
            <a:extLst>
              <a:ext uri="{28A0092B-C50C-407E-A947-70E740481C1C}">
                <a14:useLocalDpi xmlns:a14="http://schemas.microsoft.com/office/drawing/2010/main" val="0"/>
              </a:ext>
            </a:extLst>
          </a:blip>
          <a:srcRect l="25452" t="22064" r="51651" b="40164"/>
          <a:stretch/>
        </p:blipFill>
        <p:spPr>
          <a:xfrm>
            <a:off x="3595280" y="1264410"/>
            <a:ext cx="2332663" cy="2164590"/>
          </a:xfrm>
          <a:prstGeom prst="rect">
            <a:avLst/>
          </a:prstGeom>
        </p:spPr>
      </p:pic>
      <p:pic>
        <p:nvPicPr>
          <p:cNvPr id="33" name="图片 32">
            <a:extLst>
              <a:ext uri="{FF2B5EF4-FFF2-40B4-BE49-F238E27FC236}">
                <a16:creationId xmlns:a16="http://schemas.microsoft.com/office/drawing/2014/main" id="{1FB49FBB-786F-4DAB-AA0B-6444A41F11E9}"/>
              </a:ext>
            </a:extLst>
          </p:cNvPr>
          <p:cNvPicPr>
            <a:picLocks noChangeAspect="1"/>
          </p:cNvPicPr>
          <p:nvPr/>
        </p:nvPicPr>
        <p:blipFill rotWithShape="1">
          <a:blip r:embed="rId3">
            <a:extLst>
              <a:ext uri="{28A0092B-C50C-407E-A947-70E740481C1C}">
                <a14:useLocalDpi xmlns:a14="http://schemas.microsoft.com/office/drawing/2010/main" val="0"/>
              </a:ext>
            </a:extLst>
          </a:blip>
          <a:srcRect l="77103" t="22064" r="-2" b="40164"/>
          <a:stretch/>
        </p:blipFill>
        <p:spPr>
          <a:xfrm>
            <a:off x="8857104" y="1264410"/>
            <a:ext cx="2332894" cy="2164590"/>
          </a:xfrm>
          <a:prstGeom prst="rect">
            <a:avLst/>
          </a:prstGeom>
        </p:spPr>
      </p:pic>
      <p:pic>
        <p:nvPicPr>
          <p:cNvPr id="34" name="图片 33">
            <a:extLst>
              <a:ext uri="{FF2B5EF4-FFF2-40B4-BE49-F238E27FC236}">
                <a16:creationId xmlns:a16="http://schemas.microsoft.com/office/drawing/2014/main" id="{28053720-1559-49E5-8BA7-6E2C1B7C1B64}"/>
              </a:ext>
            </a:extLst>
          </p:cNvPr>
          <p:cNvPicPr>
            <a:picLocks noChangeAspect="1"/>
          </p:cNvPicPr>
          <p:nvPr/>
        </p:nvPicPr>
        <p:blipFill rotWithShape="1">
          <a:blip r:embed="rId3">
            <a:extLst>
              <a:ext uri="{28A0092B-C50C-407E-A947-70E740481C1C}">
                <a14:useLocalDpi xmlns:a14="http://schemas.microsoft.com/office/drawing/2010/main" val="0"/>
              </a:ext>
            </a:extLst>
          </a:blip>
          <a:srcRect l="51537" t="22064" r="25688" b="40164"/>
          <a:stretch/>
        </p:blipFill>
        <p:spPr>
          <a:xfrm>
            <a:off x="6252481" y="1264410"/>
            <a:ext cx="2320318" cy="2164589"/>
          </a:xfrm>
          <a:prstGeom prst="rect">
            <a:avLst/>
          </a:prstGeom>
        </p:spPr>
      </p:pic>
    </p:spTree>
    <p:extLst>
      <p:ext uri="{BB962C8B-B14F-4D97-AF65-F5344CB8AC3E}">
        <p14:creationId xmlns:p14="http://schemas.microsoft.com/office/powerpoint/2010/main" val="414339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04EEDE2B-F58D-431F-A7B8-197BD4E86412}"/>
              </a:ext>
            </a:extLst>
          </p:cNvPr>
          <p:cNvSpPr/>
          <p:nvPr/>
        </p:nvSpPr>
        <p:spPr>
          <a:xfrm rot="16200000">
            <a:off x="10753243" y="1741166"/>
            <a:ext cx="1124496" cy="1416903"/>
          </a:xfrm>
          <a:prstGeom prst="rect">
            <a:avLst/>
          </a:prstGeom>
          <a:noFill/>
          <a:ln w="19050">
            <a:gradFill>
              <a:gsLst>
                <a:gs pos="0">
                  <a:schemeClr val="accent5"/>
                </a:gs>
                <a:gs pos="100000">
                  <a:schemeClr val="accent5">
                    <a:alpha val="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EE692CED-6F22-44D9-8478-4365A94F2FF9}"/>
              </a:ext>
            </a:extLst>
          </p:cNvPr>
          <p:cNvSpPr/>
          <p:nvPr/>
        </p:nvSpPr>
        <p:spPr>
          <a:xfrm rot="5400000">
            <a:off x="5533752" y="-3527540"/>
            <a:ext cx="1124496" cy="12192000"/>
          </a:xfrm>
          <a:prstGeom prst="rect">
            <a:avLst/>
          </a:prstGeom>
          <a:gradFill>
            <a:gsLst>
              <a:gs pos="0">
                <a:schemeClr val="accent5"/>
              </a:gs>
              <a:gs pos="100000">
                <a:schemeClr val="accent5">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207313DC-93D3-4150-A2A7-5128C166F51D}"/>
              </a:ext>
            </a:extLst>
          </p:cNvPr>
          <p:cNvSpPr/>
          <p:nvPr/>
        </p:nvSpPr>
        <p:spPr>
          <a:xfrm rot="16200000">
            <a:off x="1765900" y="2355561"/>
            <a:ext cx="1124496" cy="4343332"/>
          </a:xfrm>
          <a:prstGeom prst="rect">
            <a:avLst/>
          </a:prstGeom>
          <a:noFill/>
          <a:ln w="19050">
            <a:gradFill>
              <a:gsLst>
                <a:gs pos="0">
                  <a:schemeClr val="accent5"/>
                </a:gs>
                <a:gs pos="100000">
                  <a:schemeClr val="accent5">
                    <a:alpha val="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CF49681A-0CE7-4036-B248-4F989D95BE46}"/>
              </a:ext>
            </a:extLst>
          </p:cNvPr>
          <p:cNvSpPr/>
          <p:nvPr/>
        </p:nvSpPr>
        <p:spPr>
          <a:xfrm rot="16200000">
            <a:off x="5533752" y="-1449095"/>
            <a:ext cx="1124496" cy="12192000"/>
          </a:xfrm>
          <a:prstGeom prst="rect">
            <a:avLst/>
          </a:prstGeom>
          <a:gradFill>
            <a:gsLst>
              <a:gs pos="0">
                <a:schemeClr val="accent5"/>
              </a:gs>
              <a:gs pos="100000">
                <a:schemeClr val="accent5">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4">
            <a:extLst>
              <a:ext uri="{FF2B5EF4-FFF2-40B4-BE49-F238E27FC236}">
                <a16:creationId xmlns:a16="http://schemas.microsoft.com/office/drawing/2014/main" id="{FF5944C8-875A-49DA-90D3-7076E569010E}"/>
              </a:ext>
            </a:extLst>
          </p:cNvPr>
          <p:cNvSpPr>
            <a:spLocks noGrp="1"/>
          </p:cNvSpPr>
          <p:nvPr>
            <p:ph type="title"/>
          </p:nvPr>
        </p:nvSpPr>
        <p:spPr>
          <a:xfrm>
            <a:off x="1460499" y="454827"/>
            <a:ext cx="9902825" cy="596253"/>
          </a:xfrm>
          <a:prstGeom prst="rect">
            <a:avLst/>
          </a:prstGeom>
        </p:spPr>
        <p:txBody>
          <a:bodyPr/>
          <a:lstStyle/>
          <a:p>
            <a:r>
              <a:rPr lang="zh-CN" altLang="en-US" dirty="0"/>
              <a:t>多图展示页</a:t>
            </a:r>
          </a:p>
        </p:txBody>
      </p:sp>
      <p:graphicFrame>
        <p:nvGraphicFramePr>
          <p:cNvPr id="15" name="图示 14">
            <a:extLst>
              <a:ext uri="{FF2B5EF4-FFF2-40B4-BE49-F238E27FC236}">
                <a16:creationId xmlns:a16="http://schemas.microsoft.com/office/drawing/2014/main" id="{FE67D4A5-CF4D-4C29-897C-2454573B4B0C}"/>
              </a:ext>
            </a:extLst>
          </p:cNvPr>
          <p:cNvGraphicFramePr/>
          <p:nvPr>
            <p:extLst>
              <p:ext uri="{D42A27DB-BD31-4B8C-83A1-F6EECF244321}">
                <p14:modId xmlns:p14="http://schemas.microsoft.com/office/powerpoint/2010/main" val="3728353587"/>
              </p:ext>
            </p:extLst>
          </p:nvPr>
        </p:nvGraphicFramePr>
        <p:xfrm>
          <a:off x="3127093" y="1246986"/>
          <a:ext cx="8553692" cy="4364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矩形: 圆角 8">
            <a:extLst>
              <a:ext uri="{FF2B5EF4-FFF2-40B4-BE49-F238E27FC236}">
                <a16:creationId xmlns:a16="http://schemas.microsoft.com/office/drawing/2014/main" id="{21C1507C-A039-4ECE-BA04-F7091E092B22}"/>
              </a:ext>
            </a:extLst>
          </p:cNvPr>
          <p:cNvSpPr/>
          <p:nvPr/>
        </p:nvSpPr>
        <p:spPr>
          <a:xfrm>
            <a:off x="1044717" y="1476778"/>
            <a:ext cx="2252380" cy="3904443"/>
          </a:xfrm>
          <a:prstGeom prst="roundRect">
            <a:avLst>
              <a:gd name="adj" fmla="val 5039"/>
            </a:avLst>
          </a:prstGeom>
          <a:solidFill>
            <a:schemeClr val="bg1"/>
          </a:solidFill>
          <a:ln w="31750">
            <a:gradFill flip="none" rotWithShape="1">
              <a:gsLst>
                <a:gs pos="0">
                  <a:schemeClr val="accent5"/>
                </a:gs>
                <a:gs pos="54000">
                  <a:schemeClr val="accent5">
                    <a:alpha val="0"/>
                  </a:schemeClr>
                </a:gs>
                <a:gs pos="100000">
                  <a:schemeClr val="accent5"/>
                </a:gs>
              </a:gsLst>
              <a:lin ang="8100000" scaled="1"/>
              <a:tileRect/>
            </a:gradFill>
          </a:ln>
          <a:effectLst>
            <a:outerShdw blurRad="317500" sx="101000" sy="101000" algn="ctr" rotWithShape="0">
              <a:schemeClr val="tx1">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50800" dist="50800" dir="5400000" algn="ctr" rotWithShape="0">
                  <a:schemeClr val="tx1">
                    <a:alpha val="76000"/>
                  </a:schemeClr>
                </a:outerShdw>
              </a:effectLst>
            </a:endParaRPr>
          </a:p>
        </p:txBody>
      </p:sp>
      <p:sp>
        <p:nvSpPr>
          <p:cNvPr id="14" name="椭圆 13">
            <a:extLst>
              <a:ext uri="{FF2B5EF4-FFF2-40B4-BE49-F238E27FC236}">
                <a16:creationId xmlns:a16="http://schemas.microsoft.com/office/drawing/2014/main" id="{14E4993D-7698-4179-89EC-2949B8B33B07}"/>
              </a:ext>
            </a:extLst>
          </p:cNvPr>
          <p:cNvSpPr/>
          <p:nvPr/>
        </p:nvSpPr>
        <p:spPr>
          <a:xfrm>
            <a:off x="1733829" y="1834144"/>
            <a:ext cx="830997" cy="83099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55A2EEF1-8192-4F85-8EEB-60D59410E5E7}"/>
              </a:ext>
            </a:extLst>
          </p:cNvPr>
          <p:cNvSpPr txBox="1"/>
          <p:nvPr/>
        </p:nvSpPr>
        <p:spPr>
          <a:xfrm>
            <a:off x="1419872" y="1840299"/>
            <a:ext cx="1458912" cy="830997"/>
          </a:xfrm>
          <a:prstGeom prst="rect">
            <a:avLst/>
          </a:prstGeom>
          <a:noFill/>
        </p:spPr>
        <p:txBody>
          <a:bodyPr wrap="square" rtlCol="0">
            <a:spAutoFit/>
          </a:bodyPr>
          <a:lstStyle/>
          <a:p>
            <a:pPr algn="ctr"/>
            <a:r>
              <a:rPr lang="zh-CN" altLang="en-US" sz="2400" dirty="0">
                <a:solidFill>
                  <a:schemeClr val="accent5">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a:t>
            </a:r>
            <a:endParaRPr lang="en-US" altLang="zh-CN" sz="2400" dirty="0">
              <a:solidFill>
                <a:schemeClr val="accent5">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r>
              <a:rPr lang="zh-CN" altLang="en-US" sz="2400" dirty="0">
                <a:solidFill>
                  <a:schemeClr val="accent5">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内容</a:t>
            </a:r>
          </a:p>
        </p:txBody>
      </p:sp>
      <p:sp>
        <p:nvSpPr>
          <p:cNvPr id="17" name="文本框 16">
            <a:extLst>
              <a:ext uri="{FF2B5EF4-FFF2-40B4-BE49-F238E27FC236}">
                <a16:creationId xmlns:a16="http://schemas.microsoft.com/office/drawing/2014/main" id="{5D451737-8899-4565-BDBE-D5E498E0970B}"/>
              </a:ext>
            </a:extLst>
          </p:cNvPr>
          <p:cNvSpPr txBox="1"/>
          <p:nvPr/>
        </p:nvSpPr>
        <p:spPr>
          <a:xfrm>
            <a:off x="1148472" y="3011866"/>
            <a:ext cx="1943070" cy="1867819"/>
          </a:xfrm>
          <a:prstGeom prst="rect">
            <a:avLst/>
          </a:prstGeom>
          <a:noFill/>
        </p:spPr>
        <p:txBody>
          <a:bodyPr wrap="square" rtlCol="0">
            <a:spAutoFit/>
          </a:bodyPr>
          <a:lstStyle/>
          <a:p>
            <a:pPr algn="just">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学院校园环境优美，古朴典雅，具有纳西族和白族风格的校园建筑别具一格。</a:t>
            </a:r>
          </a:p>
        </p:txBody>
      </p:sp>
      <p:cxnSp>
        <p:nvCxnSpPr>
          <p:cNvPr id="18" name="直接连接符 17">
            <a:extLst>
              <a:ext uri="{FF2B5EF4-FFF2-40B4-BE49-F238E27FC236}">
                <a16:creationId xmlns:a16="http://schemas.microsoft.com/office/drawing/2014/main" id="{7CE6B884-7B63-41BC-9534-6996244B6606}"/>
              </a:ext>
            </a:extLst>
          </p:cNvPr>
          <p:cNvCxnSpPr>
            <a:cxnSpLocks/>
          </p:cNvCxnSpPr>
          <p:nvPr/>
        </p:nvCxnSpPr>
        <p:spPr>
          <a:xfrm>
            <a:off x="1199862" y="2865714"/>
            <a:ext cx="1891680" cy="0"/>
          </a:xfrm>
          <a:prstGeom prst="line">
            <a:avLst/>
          </a:prstGeom>
          <a:ln w="12700">
            <a:gradFill>
              <a:gsLst>
                <a:gs pos="0">
                  <a:schemeClr val="accent5">
                    <a:alpha val="0"/>
                  </a:schemeClr>
                </a:gs>
                <a:gs pos="50000">
                  <a:schemeClr val="accent5"/>
                </a:gs>
                <a:gs pos="100000">
                  <a:schemeClr val="accent5">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7337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a:extLst>
              <a:ext uri="{FF2B5EF4-FFF2-40B4-BE49-F238E27FC236}">
                <a16:creationId xmlns:a16="http://schemas.microsoft.com/office/drawing/2014/main" id="{C0503CF3-695A-405F-B723-4DA5F58C956C}"/>
              </a:ext>
            </a:extLst>
          </p:cNvPr>
          <p:cNvSpPr txBox="1"/>
          <p:nvPr/>
        </p:nvSpPr>
        <p:spPr>
          <a:xfrm>
            <a:off x="1460228" y="405933"/>
            <a:ext cx="3398248" cy="646331"/>
          </a:xfrm>
          <a:prstGeom prst="rect">
            <a:avLst/>
          </a:prstGeom>
          <a:noFill/>
        </p:spPr>
        <p:txBody>
          <a:bodyPr wrap="square" rtlCol="0">
            <a:spAutoFit/>
          </a:bodyPr>
          <a:lstStyle/>
          <a:p>
            <a:r>
              <a: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数据展示页</a:t>
            </a:r>
          </a:p>
        </p:txBody>
      </p:sp>
      <p:grpSp>
        <p:nvGrpSpPr>
          <p:cNvPr id="31" name="组合 30">
            <a:extLst>
              <a:ext uri="{FF2B5EF4-FFF2-40B4-BE49-F238E27FC236}">
                <a16:creationId xmlns:a16="http://schemas.microsoft.com/office/drawing/2014/main" id="{0A634FC7-EA12-4AFB-B841-909C0D2A5E60}"/>
              </a:ext>
            </a:extLst>
          </p:cNvPr>
          <p:cNvGrpSpPr/>
          <p:nvPr/>
        </p:nvGrpSpPr>
        <p:grpSpPr>
          <a:xfrm>
            <a:off x="1460228" y="2105561"/>
            <a:ext cx="2513920" cy="1528109"/>
            <a:chOff x="1325629" y="2105561"/>
            <a:chExt cx="2513920" cy="1528109"/>
          </a:xfrm>
        </p:grpSpPr>
        <p:sp>
          <p:nvSpPr>
            <p:cNvPr id="2" name="椭圆 1">
              <a:extLst>
                <a:ext uri="{FF2B5EF4-FFF2-40B4-BE49-F238E27FC236}">
                  <a16:creationId xmlns:a16="http://schemas.microsoft.com/office/drawing/2014/main" id="{62CC0C5F-D380-40CA-AEC8-1F16E3BC3584}"/>
                </a:ext>
              </a:extLst>
            </p:cNvPr>
            <p:cNvSpPr/>
            <p:nvPr/>
          </p:nvSpPr>
          <p:spPr>
            <a:xfrm>
              <a:off x="1560897" y="2449731"/>
              <a:ext cx="2043385" cy="979269"/>
            </a:xfrm>
            <a:prstGeom prst="ellipse">
              <a:avLst/>
            </a:prstGeom>
            <a:noFill/>
            <a:ln w="19050">
              <a:gradFill>
                <a:gsLst>
                  <a:gs pos="21000">
                    <a:schemeClr val="accent5">
                      <a:alpha val="0"/>
                    </a:schemeClr>
                  </a:gs>
                  <a:gs pos="100000">
                    <a:schemeClr val="accent5"/>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8D9E7F7D-789D-4302-953A-6B3079B9A39C}"/>
                </a:ext>
              </a:extLst>
            </p:cNvPr>
            <p:cNvSpPr txBox="1"/>
            <p:nvPr/>
          </p:nvSpPr>
          <p:spPr>
            <a:xfrm>
              <a:off x="1695789" y="2105561"/>
              <a:ext cx="1991360" cy="1323439"/>
            </a:xfrm>
            <a:prstGeom prst="rect">
              <a:avLst/>
            </a:prstGeom>
            <a:noFill/>
          </p:spPr>
          <p:txBody>
            <a:bodyPr wrap="square" rtlCol="0">
              <a:spAutoFit/>
            </a:bodyPr>
            <a:lstStyle/>
            <a:p>
              <a:pPr algn="ctr"/>
              <a:r>
                <a:rPr lang="en-US" altLang="zh-CN" sz="8000" dirty="0">
                  <a:solidFill>
                    <a:schemeClr val="accent5"/>
                  </a:solidFill>
                  <a:latin typeface="Impact" panose="020B0806030902050204" pitchFamily="34" charset="0"/>
                </a:rPr>
                <a:t>20+</a:t>
              </a:r>
              <a:endParaRPr lang="zh-CN" altLang="en-US" sz="8000" dirty="0">
                <a:solidFill>
                  <a:schemeClr val="accent5"/>
                </a:solidFill>
                <a:latin typeface="Impact" panose="020B0806030902050204" pitchFamily="34" charset="0"/>
              </a:endParaRPr>
            </a:p>
          </p:txBody>
        </p:sp>
        <p:sp>
          <p:nvSpPr>
            <p:cNvPr id="7" name="椭圆 6">
              <a:extLst>
                <a:ext uri="{FF2B5EF4-FFF2-40B4-BE49-F238E27FC236}">
                  <a16:creationId xmlns:a16="http://schemas.microsoft.com/office/drawing/2014/main" id="{0DC7F352-E5BC-4EFF-9FA0-13B99722910D}"/>
                </a:ext>
              </a:extLst>
            </p:cNvPr>
            <p:cNvSpPr/>
            <p:nvPr/>
          </p:nvSpPr>
          <p:spPr>
            <a:xfrm>
              <a:off x="1325629" y="2654401"/>
              <a:ext cx="2513920" cy="979269"/>
            </a:xfrm>
            <a:prstGeom prst="ellipse">
              <a:avLst/>
            </a:prstGeom>
            <a:noFill/>
            <a:ln w="19050">
              <a:gradFill>
                <a:gsLst>
                  <a:gs pos="21000">
                    <a:schemeClr val="accent5">
                      <a:alpha val="0"/>
                    </a:schemeClr>
                  </a:gs>
                  <a:gs pos="100000">
                    <a:schemeClr val="accent5"/>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14" name="图形 13">
            <a:extLst>
              <a:ext uri="{FF2B5EF4-FFF2-40B4-BE49-F238E27FC236}">
                <a16:creationId xmlns:a16="http://schemas.microsoft.com/office/drawing/2014/main" id="{A4928B7F-819A-434C-9FB7-3BA5CED2534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8532" y="1233966"/>
            <a:ext cx="829394" cy="829394"/>
          </a:xfrm>
          <a:prstGeom prst="rect">
            <a:avLst/>
          </a:prstGeom>
        </p:spPr>
      </p:pic>
      <p:grpSp>
        <p:nvGrpSpPr>
          <p:cNvPr id="32" name="组合 31">
            <a:extLst>
              <a:ext uri="{FF2B5EF4-FFF2-40B4-BE49-F238E27FC236}">
                <a16:creationId xmlns:a16="http://schemas.microsoft.com/office/drawing/2014/main" id="{0DF65AE4-56C6-4B8F-B018-92E0267AB34A}"/>
              </a:ext>
            </a:extLst>
          </p:cNvPr>
          <p:cNvGrpSpPr/>
          <p:nvPr/>
        </p:nvGrpSpPr>
        <p:grpSpPr>
          <a:xfrm>
            <a:off x="4788559" y="2105561"/>
            <a:ext cx="2513920" cy="1528109"/>
            <a:chOff x="4730160" y="2105561"/>
            <a:chExt cx="2513920" cy="1528109"/>
          </a:xfrm>
        </p:grpSpPr>
        <p:sp>
          <p:nvSpPr>
            <p:cNvPr id="17" name="椭圆 16">
              <a:extLst>
                <a:ext uri="{FF2B5EF4-FFF2-40B4-BE49-F238E27FC236}">
                  <a16:creationId xmlns:a16="http://schemas.microsoft.com/office/drawing/2014/main" id="{8AF5D283-4725-4D26-B8DB-10F5B965A1BC}"/>
                </a:ext>
              </a:extLst>
            </p:cNvPr>
            <p:cNvSpPr/>
            <p:nvPr/>
          </p:nvSpPr>
          <p:spPr>
            <a:xfrm>
              <a:off x="4965428" y="2449731"/>
              <a:ext cx="2043385" cy="979269"/>
            </a:xfrm>
            <a:prstGeom prst="ellipse">
              <a:avLst/>
            </a:prstGeom>
            <a:noFill/>
            <a:ln w="19050">
              <a:gradFill>
                <a:gsLst>
                  <a:gs pos="21000">
                    <a:schemeClr val="accent5">
                      <a:alpha val="0"/>
                    </a:schemeClr>
                  </a:gs>
                  <a:gs pos="100000">
                    <a:schemeClr val="accent5"/>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B1EF967C-24FE-4110-A1CB-4D349CA8434F}"/>
                </a:ext>
              </a:extLst>
            </p:cNvPr>
            <p:cNvSpPr txBox="1"/>
            <p:nvPr/>
          </p:nvSpPr>
          <p:spPr>
            <a:xfrm>
              <a:off x="5100320" y="2105561"/>
              <a:ext cx="1991360" cy="1323439"/>
            </a:xfrm>
            <a:prstGeom prst="rect">
              <a:avLst/>
            </a:prstGeom>
            <a:noFill/>
          </p:spPr>
          <p:txBody>
            <a:bodyPr wrap="square" rtlCol="0">
              <a:spAutoFit/>
            </a:bodyPr>
            <a:lstStyle/>
            <a:p>
              <a:pPr algn="ctr"/>
              <a:r>
                <a:rPr lang="en-US" altLang="zh-CN" sz="8000" dirty="0">
                  <a:solidFill>
                    <a:schemeClr val="accent5"/>
                  </a:solidFill>
                  <a:latin typeface="Impact" panose="020B0806030902050204" pitchFamily="34" charset="0"/>
                </a:rPr>
                <a:t>30+</a:t>
              </a:r>
              <a:endParaRPr lang="zh-CN" altLang="en-US" sz="8000" dirty="0">
                <a:solidFill>
                  <a:schemeClr val="accent5"/>
                </a:solidFill>
                <a:latin typeface="Impact" panose="020B0806030902050204" pitchFamily="34" charset="0"/>
              </a:endParaRPr>
            </a:p>
          </p:txBody>
        </p:sp>
        <p:sp>
          <p:nvSpPr>
            <p:cNvPr id="19" name="椭圆 18">
              <a:extLst>
                <a:ext uri="{FF2B5EF4-FFF2-40B4-BE49-F238E27FC236}">
                  <a16:creationId xmlns:a16="http://schemas.microsoft.com/office/drawing/2014/main" id="{5779ADA7-CD07-4B59-B801-AC0801746AA6}"/>
                </a:ext>
              </a:extLst>
            </p:cNvPr>
            <p:cNvSpPr/>
            <p:nvPr/>
          </p:nvSpPr>
          <p:spPr>
            <a:xfrm>
              <a:off x="4730160" y="2654401"/>
              <a:ext cx="2513920" cy="979269"/>
            </a:xfrm>
            <a:prstGeom prst="ellipse">
              <a:avLst/>
            </a:prstGeom>
            <a:noFill/>
            <a:ln w="19050">
              <a:gradFill>
                <a:gsLst>
                  <a:gs pos="21000">
                    <a:schemeClr val="accent5">
                      <a:alpha val="0"/>
                    </a:schemeClr>
                  </a:gs>
                  <a:gs pos="100000">
                    <a:schemeClr val="accent5"/>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3" name="组合 32">
            <a:extLst>
              <a:ext uri="{FF2B5EF4-FFF2-40B4-BE49-F238E27FC236}">
                <a16:creationId xmlns:a16="http://schemas.microsoft.com/office/drawing/2014/main" id="{75FDD423-828E-4D2D-ADDB-3001836C9223}"/>
              </a:ext>
            </a:extLst>
          </p:cNvPr>
          <p:cNvGrpSpPr/>
          <p:nvPr/>
        </p:nvGrpSpPr>
        <p:grpSpPr>
          <a:xfrm>
            <a:off x="8116890" y="2105561"/>
            <a:ext cx="2513920" cy="1528109"/>
            <a:chOff x="7982291" y="2105561"/>
            <a:chExt cx="2513920" cy="1528109"/>
          </a:xfrm>
        </p:grpSpPr>
        <p:sp>
          <p:nvSpPr>
            <p:cNvPr id="20" name="椭圆 19">
              <a:extLst>
                <a:ext uri="{FF2B5EF4-FFF2-40B4-BE49-F238E27FC236}">
                  <a16:creationId xmlns:a16="http://schemas.microsoft.com/office/drawing/2014/main" id="{DF5C82CF-D87B-4D71-916D-849D27E6A7B6}"/>
                </a:ext>
              </a:extLst>
            </p:cNvPr>
            <p:cNvSpPr/>
            <p:nvPr/>
          </p:nvSpPr>
          <p:spPr>
            <a:xfrm>
              <a:off x="8217559" y="2449731"/>
              <a:ext cx="2043385" cy="979269"/>
            </a:xfrm>
            <a:prstGeom prst="ellipse">
              <a:avLst/>
            </a:prstGeom>
            <a:noFill/>
            <a:ln w="19050">
              <a:gradFill>
                <a:gsLst>
                  <a:gs pos="21000">
                    <a:schemeClr val="accent5">
                      <a:alpha val="0"/>
                    </a:schemeClr>
                  </a:gs>
                  <a:gs pos="100000">
                    <a:schemeClr val="accent5"/>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E6ADEA13-C621-4BD6-8CE0-E6695E1018E5}"/>
                </a:ext>
              </a:extLst>
            </p:cNvPr>
            <p:cNvSpPr txBox="1"/>
            <p:nvPr/>
          </p:nvSpPr>
          <p:spPr>
            <a:xfrm>
              <a:off x="8352451" y="2105561"/>
              <a:ext cx="1991360" cy="1323439"/>
            </a:xfrm>
            <a:prstGeom prst="rect">
              <a:avLst/>
            </a:prstGeom>
            <a:noFill/>
          </p:spPr>
          <p:txBody>
            <a:bodyPr wrap="square" rtlCol="0">
              <a:spAutoFit/>
            </a:bodyPr>
            <a:lstStyle/>
            <a:p>
              <a:pPr algn="ctr"/>
              <a:r>
                <a:rPr lang="en-US" altLang="zh-CN" sz="8000" dirty="0">
                  <a:solidFill>
                    <a:schemeClr val="accent5"/>
                  </a:solidFill>
                  <a:latin typeface="Impact" panose="020B0806030902050204" pitchFamily="34" charset="0"/>
                </a:rPr>
                <a:t>50+</a:t>
              </a:r>
              <a:endParaRPr lang="zh-CN" altLang="en-US" sz="8000" dirty="0">
                <a:solidFill>
                  <a:schemeClr val="accent5"/>
                </a:solidFill>
                <a:latin typeface="Impact" panose="020B0806030902050204" pitchFamily="34" charset="0"/>
              </a:endParaRPr>
            </a:p>
          </p:txBody>
        </p:sp>
        <p:sp>
          <p:nvSpPr>
            <p:cNvPr id="22" name="椭圆 21">
              <a:extLst>
                <a:ext uri="{FF2B5EF4-FFF2-40B4-BE49-F238E27FC236}">
                  <a16:creationId xmlns:a16="http://schemas.microsoft.com/office/drawing/2014/main" id="{6CCB955E-ACB9-4A0F-9DBD-3FCEA1C7057A}"/>
                </a:ext>
              </a:extLst>
            </p:cNvPr>
            <p:cNvSpPr/>
            <p:nvPr/>
          </p:nvSpPr>
          <p:spPr>
            <a:xfrm>
              <a:off x="7982291" y="2654401"/>
              <a:ext cx="2513920" cy="979269"/>
            </a:xfrm>
            <a:prstGeom prst="ellipse">
              <a:avLst/>
            </a:prstGeom>
            <a:noFill/>
            <a:ln w="19050">
              <a:gradFill>
                <a:gsLst>
                  <a:gs pos="21000">
                    <a:schemeClr val="accent5">
                      <a:alpha val="0"/>
                    </a:schemeClr>
                  </a:gs>
                  <a:gs pos="100000">
                    <a:schemeClr val="accent5"/>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23" name="图形 22">
            <a:extLst>
              <a:ext uri="{FF2B5EF4-FFF2-40B4-BE49-F238E27FC236}">
                <a16:creationId xmlns:a16="http://schemas.microsoft.com/office/drawing/2014/main" id="{EDA72F71-C159-432E-A482-5C58559C67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81303" y="1233966"/>
            <a:ext cx="829394" cy="829394"/>
          </a:xfrm>
          <a:prstGeom prst="rect">
            <a:avLst/>
          </a:prstGeom>
        </p:spPr>
      </p:pic>
      <p:pic>
        <p:nvPicPr>
          <p:cNvPr id="24" name="图形 23">
            <a:extLst>
              <a:ext uri="{FF2B5EF4-FFF2-40B4-BE49-F238E27FC236}">
                <a16:creationId xmlns:a16="http://schemas.microsoft.com/office/drawing/2014/main" id="{E05BFD0E-C60A-4D07-A6CC-F7C6C3969F0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64074" y="1233966"/>
            <a:ext cx="829394" cy="829394"/>
          </a:xfrm>
          <a:prstGeom prst="rect">
            <a:avLst/>
          </a:prstGeom>
        </p:spPr>
      </p:pic>
      <p:grpSp>
        <p:nvGrpSpPr>
          <p:cNvPr id="30" name="组合 29">
            <a:extLst>
              <a:ext uri="{FF2B5EF4-FFF2-40B4-BE49-F238E27FC236}">
                <a16:creationId xmlns:a16="http://schemas.microsoft.com/office/drawing/2014/main" id="{03DEE3A9-0AC0-4DAF-A27F-E1C11636BBF4}"/>
              </a:ext>
            </a:extLst>
          </p:cNvPr>
          <p:cNvGrpSpPr/>
          <p:nvPr/>
        </p:nvGrpSpPr>
        <p:grpSpPr>
          <a:xfrm>
            <a:off x="1299341" y="3970135"/>
            <a:ext cx="9446593" cy="1770207"/>
            <a:chOff x="1299341" y="3970135"/>
            <a:chExt cx="9446593" cy="1770207"/>
          </a:xfrm>
        </p:grpSpPr>
        <p:sp>
          <p:nvSpPr>
            <p:cNvPr id="9" name="文本框 8">
              <a:extLst>
                <a:ext uri="{FF2B5EF4-FFF2-40B4-BE49-F238E27FC236}">
                  <a16:creationId xmlns:a16="http://schemas.microsoft.com/office/drawing/2014/main" id="{9240068B-0EE2-42E7-953C-DE344B5F04A4}"/>
                </a:ext>
              </a:extLst>
            </p:cNvPr>
            <p:cNvSpPr txBox="1"/>
            <p:nvPr/>
          </p:nvSpPr>
          <p:spPr>
            <a:xfrm>
              <a:off x="1460228" y="3970135"/>
              <a:ext cx="2177984" cy="461665"/>
            </a:xfrm>
            <a:prstGeom prst="rect">
              <a:avLst/>
            </a:prstGeom>
            <a:noFill/>
          </p:spPr>
          <p:txBody>
            <a:bodyPr wrap="square" rtlCol="0">
              <a:spAutoFit/>
            </a:bodyPr>
            <a:lstStyle>
              <a:defPPr>
                <a:defRPr lang="zh-CN"/>
              </a:defPPr>
              <a:lvl1pPr algn="ctr">
                <a:defRPr sz="2400">
                  <a:gradFill>
                    <a:gsLst>
                      <a:gs pos="0">
                        <a:schemeClr val="accent5">
                          <a:lumMod val="60000"/>
                          <a:lumOff val="40000"/>
                        </a:schemeClr>
                      </a:gs>
                      <a:gs pos="78000">
                        <a:schemeClr val="accent5">
                          <a:lumMod val="75000"/>
                        </a:schemeClr>
                      </a:gs>
                    </a:gsLst>
                    <a:lin ang="5400000" scaled="0"/>
                  </a:gradFill>
                  <a:latin typeface="阿里巴巴普惠体 M" panose="00020600040101010101" pitchFamily="18" charset="-122"/>
                  <a:ea typeface="阿里巴巴普惠体 M" panose="00020600040101010101" pitchFamily="18" charset="-122"/>
                  <a:cs typeface="阿里巴巴普惠体 M" panose="00020600040101010101" pitchFamily="18" charset="-122"/>
                </a:defRPr>
              </a:lvl1pPr>
            </a:lstStyle>
            <a:p>
              <a:r>
                <a:rPr lang="zh-CN" altLang="en-US" dirty="0"/>
                <a:t>输入标题内容</a:t>
              </a:r>
            </a:p>
          </p:txBody>
        </p:sp>
        <p:sp>
          <p:nvSpPr>
            <p:cNvPr id="13" name="文本框 12">
              <a:extLst>
                <a:ext uri="{FF2B5EF4-FFF2-40B4-BE49-F238E27FC236}">
                  <a16:creationId xmlns:a16="http://schemas.microsoft.com/office/drawing/2014/main" id="{6394438C-0BB2-4D8D-A521-573F397D5FEA}"/>
                </a:ext>
              </a:extLst>
            </p:cNvPr>
            <p:cNvSpPr txBox="1"/>
            <p:nvPr/>
          </p:nvSpPr>
          <p:spPr>
            <a:xfrm>
              <a:off x="1299341" y="4440371"/>
              <a:ext cx="2513920" cy="1299971"/>
            </a:xfrm>
            <a:prstGeom prst="rect">
              <a:avLst/>
            </a:prstGeom>
            <a:noFill/>
          </p:spPr>
          <p:txBody>
            <a:bodyPr wrap="square" rtlCol="0">
              <a:spAutoFit/>
            </a:bodyPr>
            <a:lstStyle/>
            <a:p>
              <a:pPr algn="just">
                <a:lnSpc>
                  <a:spcPct val="150000"/>
                </a:lnSpc>
              </a:pPr>
              <a:r>
                <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简单介绍要突出的内容的数据，简单介绍要突出的内容的数据。</a:t>
              </a:r>
            </a:p>
          </p:txBody>
        </p:sp>
        <p:grpSp>
          <p:nvGrpSpPr>
            <p:cNvPr id="29" name="组合 28">
              <a:extLst>
                <a:ext uri="{FF2B5EF4-FFF2-40B4-BE49-F238E27FC236}">
                  <a16:creationId xmlns:a16="http://schemas.microsoft.com/office/drawing/2014/main" id="{925E7809-3079-48B3-B672-91963BC1EBC5}"/>
                </a:ext>
              </a:extLst>
            </p:cNvPr>
            <p:cNvGrpSpPr/>
            <p:nvPr/>
          </p:nvGrpSpPr>
          <p:grpSpPr>
            <a:xfrm>
              <a:off x="4846121" y="3970135"/>
              <a:ext cx="5899813" cy="1770207"/>
              <a:chOff x="4846121" y="3970135"/>
              <a:chExt cx="5899813" cy="1770207"/>
            </a:xfrm>
          </p:grpSpPr>
          <p:sp>
            <p:nvSpPr>
              <p:cNvPr id="25" name="文本框 24">
                <a:extLst>
                  <a:ext uri="{FF2B5EF4-FFF2-40B4-BE49-F238E27FC236}">
                    <a16:creationId xmlns:a16="http://schemas.microsoft.com/office/drawing/2014/main" id="{93A3AF58-A5CB-4CE5-B754-B3B17411A6BB}"/>
                  </a:ext>
                </a:extLst>
              </p:cNvPr>
              <p:cNvSpPr txBox="1"/>
              <p:nvPr/>
            </p:nvSpPr>
            <p:spPr>
              <a:xfrm>
                <a:off x="5007008" y="3970135"/>
                <a:ext cx="2177984" cy="461665"/>
              </a:xfrm>
              <a:prstGeom prst="rect">
                <a:avLst/>
              </a:prstGeom>
              <a:noFill/>
            </p:spPr>
            <p:txBody>
              <a:bodyPr wrap="square" rtlCol="0">
                <a:spAutoFit/>
              </a:bodyPr>
              <a:lstStyle>
                <a:defPPr>
                  <a:defRPr lang="zh-CN"/>
                </a:defPPr>
                <a:lvl1pPr algn="ctr">
                  <a:defRPr sz="2400">
                    <a:gradFill>
                      <a:gsLst>
                        <a:gs pos="0">
                          <a:schemeClr val="accent5">
                            <a:lumMod val="60000"/>
                            <a:lumOff val="40000"/>
                          </a:schemeClr>
                        </a:gs>
                        <a:gs pos="78000">
                          <a:schemeClr val="accent5">
                            <a:lumMod val="75000"/>
                          </a:schemeClr>
                        </a:gs>
                      </a:gsLst>
                      <a:lin ang="5400000" scaled="0"/>
                    </a:gradFill>
                    <a:latin typeface="阿里巴巴普惠体 M" panose="00020600040101010101" pitchFamily="18" charset="-122"/>
                    <a:ea typeface="阿里巴巴普惠体 M" panose="00020600040101010101" pitchFamily="18" charset="-122"/>
                    <a:cs typeface="阿里巴巴普惠体 M" panose="00020600040101010101" pitchFamily="18" charset="-122"/>
                  </a:defRPr>
                </a:lvl1pPr>
              </a:lstStyle>
              <a:p>
                <a:r>
                  <a:rPr lang="zh-CN" altLang="en-US" dirty="0"/>
                  <a:t>输入标题内容</a:t>
                </a:r>
              </a:p>
            </p:txBody>
          </p:sp>
          <p:sp>
            <p:nvSpPr>
              <p:cNvPr id="26" name="文本框 25">
                <a:extLst>
                  <a:ext uri="{FF2B5EF4-FFF2-40B4-BE49-F238E27FC236}">
                    <a16:creationId xmlns:a16="http://schemas.microsoft.com/office/drawing/2014/main" id="{7C05E06B-823C-49EE-9E6D-8FA39EA72C66}"/>
                  </a:ext>
                </a:extLst>
              </p:cNvPr>
              <p:cNvSpPr txBox="1"/>
              <p:nvPr/>
            </p:nvSpPr>
            <p:spPr>
              <a:xfrm>
                <a:off x="4846121" y="4440371"/>
                <a:ext cx="2513920" cy="1299971"/>
              </a:xfrm>
              <a:prstGeom prst="rect">
                <a:avLst/>
              </a:prstGeom>
              <a:noFill/>
            </p:spPr>
            <p:txBody>
              <a:bodyPr wrap="square" rtlCol="0">
                <a:spAutoFit/>
              </a:bodyPr>
              <a:lstStyle/>
              <a:p>
                <a:pPr algn="just">
                  <a:lnSpc>
                    <a:spcPct val="150000"/>
                  </a:lnSpc>
                </a:pPr>
                <a:r>
                  <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简单介绍要突出的内容的数据，简单介绍要突出的内容的数据。</a:t>
                </a:r>
              </a:p>
            </p:txBody>
          </p:sp>
          <p:grpSp>
            <p:nvGrpSpPr>
              <p:cNvPr id="15" name="组合 14">
                <a:extLst>
                  <a:ext uri="{FF2B5EF4-FFF2-40B4-BE49-F238E27FC236}">
                    <a16:creationId xmlns:a16="http://schemas.microsoft.com/office/drawing/2014/main" id="{1BCE029B-DA30-48AA-9EC1-F3CE6DE5BA09}"/>
                  </a:ext>
                </a:extLst>
              </p:cNvPr>
              <p:cNvGrpSpPr/>
              <p:nvPr/>
            </p:nvGrpSpPr>
            <p:grpSpPr>
              <a:xfrm>
                <a:off x="8232014" y="3970135"/>
                <a:ext cx="2513920" cy="1770207"/>
                <a:chOff x="8232014" y="3970135"/>
                <a:chExt cx="2513920" cy="1770207"/>
              </a:xfrm>
            </p:grpSpPr>
            <p:sp>
              <p:nvSpPr>
                <p:cNvPr id="27" name="文本框 26">
                  <a:extLst>
                    <a:ext uri="{FF2B5EF4-FFF2-40B4-BE49-F238E27FC236}">
                      <a16:creationId xmlns:a16="http://schemas.microsoft.com/office/drawing/2014/main" id="{A990D7F6-5BE0-454A-A8BF-FCDB8C1DD7BD}"/>
                    </a:ext>
                  </a:extLst>
                </p:cNvPr>
                <p:cNvSpPr txBox="1"/>
                <p:nvPr/>
              </p:nvSpPr>
              <p:spPr>
                <a:xfrm>
                  <a:off x="8392901" y="3970135"/>
                  <a:ext cx="2177984" cy="461665"/>
                </a:xfrm>
                <a:prstGeom prst="rect">
                  <a:avLst/>
                </a:prstGeom>
                <a:noFill/>
              </p:spPr>
              <p:txBody>
                <a:bodyPr wrap="square" rtlCol="0">
                  <a:spAutoFit/>
                </a:bodyPr>
                <a:lstStyle>
                  <a:defPPr>
                    <a:defRPr lang="zh-CN"/>
                  </a:defPPr>
                  <a:lvl1pPr algn="ctr">
                    <a:defRPr sz="2400">
                      <a:gradFill>
                        <a:gsLst>
                          <a:gs pos="0">
                            <a:schemeClr val="accent5">
                              <a:lumMod val="60000"/>
                              <a:lumOff val="40000"/>
                            </a:schemeClr>
                          </a:gs>
                          <a:gs pos="78000">
                            <a:schemeClr val="accent5">
                              <a:lumMod val="75000"/>
                            </a:schemeClr>
                          </a:gs>
                        </a:gsLst>
                        <a:lin ang="5400000" scaled="0"/>
                      </a:gradFill>
                      <a:latin typeface="阿里巴巴普惠体 M" panose="00020600040101010101" pitchFamily="18" charset="-122"/>
                      <a:ea typeface="阿里巴巴普惠体 M" panose="00020600040101010101" pitchFamily="18" charset="-122"/>
                      <a:cs typeface="阿里巴巴普惠体 M" panose="00020600040101010101" pitchFamily="18" charset="-122"/>
                    </a:defRPr>
                  </a:lvl1pPr>
                </a:lstStyle>
                <a:p>
                  <a:r>
                    <a:rPr lang="zh-CN" altLang="en-US" dirty="0"/>
                    <a:t>输入标题内容</a:t>
                  </a:r>
                </a:p>
              </p:txBody>
            </p:sp>
            <p:sp>
              <p:nvSpPr>
                <p:cNvPr id="28" name="文本框 27">
                  <a:extLst>
                    <a:ext uri="{FF2B5EF4-FFF2-40B4-BE49-F238E27FC236}">
                      <a16:creationId xmlns:a16="http://schemas.microsoft.com/office/drawing/2014/main" id="{38FB2155-71A8-4BFC-8629-B12D02B031E6}"/>
                    </a:ext>
                  </a:extLst>
                </p:cNvPr>
                <p:cNvSpPr txBox="1"/>
                <p:nvPr/>
              </p:nvSpPr>
              <p:spPr>
                <a:xfrm>
                  <a:off x="8232014" y="4440371"/>
                  <a:ext cx="2513920" cy="1299971"/>
                </a:xfrm>
                <a:prstGeom prst="rect">
                  <a:avLst/>
                </a:prstGeom>
                <a:noFill/>
              </p:spPr>
              <p:txBody>
                <a:bodyPr wrap="square" rtlCol="0">
                  <a:spAutoFit/>
                </a:bodyPr>
                <a:lstStyle/>
                <a:p>
                  <a:pPr algn="just">
                    <a:lnSpc>
                      <a:spcPct val="150000"/>
                    </a:lnSpc>
                  </a:pPr>
                  <a:r>
                    <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简单介绍要突出的内容的数据，简单介绍要突出的内容的数据。</a:t>
                  </a:r>
                </a:p>
              </p:txBody>
            </p:sp>
          </p:grpSp>
        </p:grpSp>
      </p:grpSp>
    </p:spTree>
    <p:extLst>
      <p:ext uri="{BB962C8B-B14F-4D97-AF65-F5344CB8AC3E}">
        <p14:creationId xmlns:p14="http://schemas.microsoft.com/office/powerpoint/2010/main" val="31841063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B0646951-AA1C-4F8C-B1D9-8F4D3A96E654}"/>
              </a:ext>
            </a:extLst>
          </p:cNvPr>
          <p:cNvSpPr>
            <a:spLocks noGrp="1"/>
          </p:cNvSpPr>
          <p:nvPr>
            <p:ph type="body" sz="quarter" idx="11"/>
          </p:nvPr>
        </p:nvSpPr>
        <p:spPr>
          <a:xfrm>
            <a:off x="4828261" y="4429265"/>
            <a:ext cx="2535478" cy="1421928"/>
          </a:xfrm>
        </p:spPr>
        <p:txBody>
          <a:bodyPr/>
          <a:lstStyle/>
          <a:p>
            <a:r>
              <a:rPr lang="en-US" altLang="zh-CN" dirty="0"/>
              <a:t>01</a:t>
            </a:r>
            <a:endParaRPr lang="zh-CN" altLang="en-US" dirty="0"/>
          </a:p>
        </p:txBody>
      </p:sp>
      <p:sp>
        <p:nvSpPr>
          <p:cNvPr id="4" name="文本占位符 3">
            <a:extLst>
              <a:ext uri="{FF2B5EF4-FFF2-40B4-BE49-F238E27FC236}">
                <a16:creationId xmlns:a16="http://schemas.microsoft.com/office/drawing/2014/main" id="{931C5618-DE21-45ED-A6EC-196B1CF93128}"/>
              </a:ext>
            </a:extLst>
          </p:cNvPr>
          <p:cNvSpPr>
            <a:spLocks noGrp="1"/>
          </p:cNvSpPr>
          <p:nvPr>
            <p:ph type="body" sz="quarter" idx="12"/>
          </p:nvPr>
        </p:nvSpPr>
        <p:spPr>
          <a:xfrm>
            <a:off x="4483941" y="5311388"/>
            <a:ext cx="3224118" cy="625475"/>
          </a:xfrm>
        </p:spPr>
        <p:txBody>
          <a:bodyPr/>
          <a:lstStyle/>
          <a:p>
            <a:pPr algn="ctr"/>
            <a:r>
              <a:rPr lang="zh-CN" altLang="en-US" dirty="0"/>
              <a:t>论文背景</a:t>
            </a:r>
          </a:p>
        </p:txBody>
      </p:sp>
      <p:sp>
        <p:nvSpPr>
          <p:cNvPr id="5" name="文本占位符 4">
            <a:extLst>
              <a:ext uri="{FF2B5EF4-FFF2-40B4-BE49-F238E27FC236}">
                <a16:creationId xmlns:a16="http://schemas.microsoft.com/office/drawing/2014/main" id="{CD47F729-FB00-42E8-BEF8-AC6A53E24088}"/>
              </a:ext>
            </a:extLst>
          </p:cNvPr>
          <p:cNvSpPr>
            <a:spLocks noGrp="1"/>
          </p:cNvSpPr>
          <p:nvPr>
            <p:ph type="body" sz="quarter" idx="13"/>
          </p:nvPr>
        </p:nvSpPr>
        <p:spPr>
          <a:xfrm>
            <a:off x="3617119" y="5936863"/>
            <a:ext cx="4957763" cy="442912"/>
          </a:xfrm>
        </p:spPr>
        <p:txBody>
          <a:bodyPr/>
          <a:lstStyle/>
          <a:p>
            <a:pPr marL="0" indent="0" algn="ctr">
              <a:buNone/>
            </a:pPr>
            <a:r>
              <a:rPr lang="en-US" altLang="zh-CN" sz="2400" spc="330" dirty="0">
                <a:solidFill>
                  <a:schemeClr val="accent5"/>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Please Add The Title</a:t>
            </a:r>
            <a:endParaRPr lang="zh-CN" altLang="en-US" sz="2400" spc="330" dirty="0">
              <a:solidFill>
                <a:schemeClr val="accent5"/>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endParaRPr lang="zh-CN" altLang="en-US" dirty="0"/>
          </a:p>
        </p:txBody>
      </p:sp>
      <p:pic>
        <p:nvPicPr>
          <p:cNvPr id="19" name="图片占位符 18">
            <a:extLst>
              <a:ext uri="{FF2B5EF4-FFF2-40B4-BE49-F238E27FC236}">
                <a16:creationId xmlns:a16="http://schemas.microsoft.com/office/drawing/2014/main" id="{B47E448E-E2B6-4D75-8202-1F61F901991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7" b="37"/>
          <a:stretch>
            <a:fillRect/>
          </a:stretch>
        </p:blipFill>
        <p:spPr/>
      </p:pic>
    </p:spTree>
    <p:extLst>
      <p:ext uri="{BB962C8B-B14F-4D97-AF65-F5344CB8AC3E}">
        <p14:creationId xmlns:p14="http://schemas.microsoft.com/office/powerpoint/2010/main" val="7789703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a:extLst>
              <a:ext uri="{FF2B5EF4-FFF2-40B4-BE49-F238E27FC236}">
                <a16:creationId xmlns:a16="http://schemas.microsoft.com/office/drawing/2014/main" id="{C0503CF3-695A-405F-B723-4DA5F58C956C}"/>
              </a:ext>
            </a:extLst>
          </p:cNvPr>
          <p:cNvSpPr txBox="1"/>
          <p:nvPr/>
        </p:nvSpPr>
        <p:spPr>
          <a:xfrm>
            <a:off x="1460228" y="405933"/>
            <a:ext cx="3398248" cy="646331"/>
          </a:xfrm>
          <a:prstGeom prst="rect">
            <a:avLst/>
          </a:prstGeom>
          <a:noFill/>
        </p:spPr>
        <p:txBody>
          <a:bodyPr wrap="square" rtlCol="0">
            <a:spAutoFit/>
          </a:bodyPr>
          <a:lstStyle/>
          <a:p>
            <a:r>
              <a: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并列关系页</a:t>
            </a:r>
          </a:p>
        </p:txBody>
      </p:sp>
      <p:cxnSp>
        <p:nvCxnSpPr>
          <p:cNvPr id="4" name="直接连接符 3">
            <a:extLst>
              <a:ext uri="{FF2B5EF4-FFF2-40B4-BE49-F238E27FC236}">
                <a16:creationId xmlns:a16="http://schemas.microsoft.com/office/drawing/2014/main" id="{95DB1CD0-C6F2-4C35-90A3-E8C61AA9AC41}"/>
              </a:ext>
            </a:extLst>
          </p:cNvPr>
          <p:cNvCxnSpPr>
            <a:cxnSpLocks/>
            <a:endCxn id="21" idx="0"/>
          </p:cNvCxnSpPr>
          <p:nvPr/>
        </p:nvCxnSpPr>
        <p:spPr>
          <a:xfrm rot="5400000">
            <a:off x="6108310" y="-1964815"/>
            <a:ext cx="0" cy="7473533"/>
          </a:xfrm>
          <a:prstGeom prst="line">
            <a:avLst/>
          </a:prstGeom>
          <a:ln w="25400" cmpd="sng">
            <a:solidFill>
              <a:schemeClr val="accent5"/>
            </a:solidFill>
            <a:prstDash val="sysDot"/>
          </a:ln>
        </p:spPr>
        <p:style>
          <a:lnRef idx="1">
            <a:schemeClr val="accent1"/>
          </a:lnRef>
          <a:fillRef idx="0">
            <a:schemeClr val="accent1"/>
          </a:fillRef>
          <a:effectRef idx="0">
            <a:schemeClr val="accent1"/>
          </a:effectRef>
          <a:fontRef idx="minor">
            <a:schemeClr val="tx1"/>
          </a:fontRef>
        </p:style>
      </p:cxnSp>
      <p:grpSp>
        <p:nvGrpSpPr>
          <p:cNvPr id="6" name="组合 5">
            <a:extLst>
              <a:ext uri="{FF2B5EF4-FFF2-40B4-BE49-F238E27FC236}">
                <a16:creationId xmlns:a16="http://schemas.microsoft.com/office/drawing/2014/main" id="{C5C5A5B5-4D38-4916-862E-C07D47FFD05E}"/>
              </a:ext>
            </a:extLst>
          </p:cNvPr>
          <p:cNvGrpSpPr/>
          <p:nvPr/>
        </p:nvGrpSpPr>
        <p:grpSpPr>
          <a:xfrm rot="5400000">
            <a:off x="9723524" y="1481113"/>
            <a:ext cx="581679" cy="581679"/>
            <a:chOff x="6819958" y="1484296"/>
            <a:chExt cx="279284" cy="279284"/>
          </a:xfrm>
        </p:grpSpPr>
        <p:sp>
          <p:nvSpPr>
            <p:cNvPr id="7" name="椭圆 6">
              <a:extLst>
                <a:ext uri="{FF2B5EF4-FFF2-40B4-BE49-F238E27FC236}">
                  <a16:creationId xmlns:a16="http://schemas.microsoft.com/office/drawing/2014/main" id="{31150B33-BD0D-47FB-BF12-DE318891368A}"/>
                </a:ext>
              </a:extLst>
            </p:cNvPr>
            <p:cNvSpPr/>
            <p:nvPr/>
          </p:nvSpPr>
          <p:spPr>
            <a:xfrm rot="10800000" flipV="1">
              <a:off x="6819958" y="1484296"/>
              <a:ext cx="279284" cy="279284"/>
            </a:xfrm>
            <a:prstGeom prst="ellipse">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14B12853-64DD-44A5-8AC3-7FE2C7D4B5E2}"/>
                </a:ext>
              </a:extLst>
            </p:cNvPr>
            <p:cNvSpPr/>
            <p:nvPr/>
          </p:nvSpPr>
          <p:spPr>
            <a:xfrm rot="10800000" flipV="1">
              <a:off x="6866504" y="1530842"/>
              <a:ext cx="186192" cy="186192"/>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a:extLst>
              <a:ext uri="{FF2B5EF4-FFF2-40B4-BE49-F238E27FC236}">
                <a16:creationId xmlns:a16="http://schemas.microsoft.com/office/drawing/2014/main" id="{C21C8CDB-934D-49DC-AB42-C4E02A289855}"/>
              </a:ext>
            </a:extLst>
          </p:cNvPr>
          <p:cNvGrpSpPr/>
          <p:nvPr/>
        </p:nvGrpSpPr>
        <p:grpSpPr>
          <a:xfrm rot="5400000">
            <a:off x="5805165" y="1481113"/>
            <a:ext cx="581679" cy="581679"/>
            <a:chOff x="6819958" y="1484296"/>
            <a:chExt cx="279284" cy="279284"/>
          </a:xfrm>
        </p:grpSpPr>
        <p:sp>
          <p:nvSpPr>
            <p:cNvPr id="10" name="椭圆 9">
              <a:extLst>
                <a:ext uri="{FF2B5EF4-FFF2-40B4-BE49-F238E27FC236}">
                  <a16:creationId xmlns:a16="http://schemas.microsoft.com/office/drawing/2014/main" id="{307691A6-7A4C-497D-8E0E-9B80746097D1}"/>
                </a:ext>
              </a:extLst>
            </p:cNvPr>
            <p:cNvSpPr/>
            <p:nvPr/>
          </p:nvSpPr>
          <p:spPr>
            <a:xfrm rot="10800000" flipV="1">
              <a:off x="6819958" y="1484296"/>
              <a:ext cx="279284" cy="279284"/>
            </a:xfrm>
            <a:prstGeom prst="ellipse">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6F9EE118-071E-4EE7-88CF-A21E3498F0C8}"/>
                </a:ext>
              </a:extLst>
            </p:cNvPr>
            <p:cNvSpPr/>
            <p:nvPr/>
          </p:nvSpPr>
          <p:spPr>
            <a:xfrm rot="10800000" flipV="1">
              <a:off x="6866504" y="1530842"/>
              <a:ext cx="186192" cy="186192"/>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a:extLst>
              <a:ext uri="{FF2B5EF4-FFF2-40B4-BE49-F238E27FC236}">
                <a16:creationId xmlns:a16="http://schemas.microsoft.com/office/drawing/2014/main" id="{C86D2D6D-8DEA-46A4-A77D-8910B16843A8}"/>
              </a:ext>
            </a:extLst>
          </p:cNvPr>
          <p:cNvGrpSpPr/>
          <p:nvPr/>
        </p:nvGrpSpPr>
        <p:grpSpPr>
          <a:xfrm rot="5400000">
            <a:off x="7764345" y="1481113"/>
            <a:ext cx="581679" cy="581679"/>
            <a:chOff x="6819958" y="1484296"/>
            <a:chExt cx="279284" cy="279284"/>
          </a:xfrm>
        </p:grpSpPr>
        <p:sp>
          <p:nvSpPr>
            <p:cNvPr id="13" name="椭圆 12">
              <a:extLst>
                <a:ext uri="{FF2B5EF4-FFF2-40B4-BE49-F238E27FC236}">
                  <a16:creationId xmlns:a16="http://schemas.microsoft.com/office/drawing/2014/main" id="{B1DC261D-9E5A-45EB-B154-E891385DF915}"/>
                </a:ext>
              </a:extLst>
            </p:cNvPr>
            <p:cNvSpPr/>
            <p:nvPr/>
          </p:nvSpPr>
          <p:spPr>
            <a:xfrm rot="10800000" flipV="1">
              <a:off x="6819958" y="1484296"/>
              <a:ext cx="279284" cy="279284"/>
            </a:xfrm>
            <a:prstGeom prst="ellipse">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70879546-EF4B-404C-A0A0-5DE79DD2C5AF}"/>
                </a:ext>
              </a:extLst>
            </p:cNvPr>
            <p:cNvSpPr/>
            <p:nvPr/>
          </p:nvSpPr>
          <p:spPr>
            <a:xfrm rot="10800000" flipV="1">
              <a:off x="6866504" y="1530842"/>
              <a:ext cx="186192" cy="186192"/>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41E90486-A2F3-444C-AEC8-9AADCEC6107A}"/>
              </a:ext>
            </a:extLst>
          </p:cNvPr>
          <p:cNvGrpSpPr/>
          <p:nvPr/>
        </p:nvGrpSpPr>
        <p:grpSpPr>
          <a:xfrm rot="5400000">
            <a:off x="3845986" y="1481113"/>
            <a:ext cx="581679" cy="581679"/>
            <a:chOff x="6819958" y="1484296"/>
            <a:chExt cx="279284" cy="279284"/>
          </a:xfrm>
        </p:grpSpPr>
        <p:sp>
          <p:nvSpPr>
            <p:cNvPr id="17" name="椭圆 16">
              <a:extLst>
                <a:ext uri="{FF2B5EF4-FFF2-40B4-BE49-F238E27FC236}">
                  <a16:creationId xmlns:a16="http://schemas.microsoft.com/office/drawing/2014/main" id="{66B95553-E902-49D0-92BF-DF934927C41B}"/>
                </a:ext>
              </a:extLst>
            </p:cNvPr>
            <p:cNvSpPr/>
            <p:nvPr/>
          </p:nvSpPr>
          <p:spPr>
            <a:xfrm rot="10800000" flipV="1">
              <a:off x="6819958" y="1484296"/>
              <a:ext cx="279284" cy="279284"/>
            </a:xfrm>
            <a:prstGeom prst="ellipse">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F10A4662-156C-4C21-97D5-9EEFA2FA5F9D}"/>
                </a:ext>
              </a:extLst>
            </p:cNvPr>
            <p:cNvSpPr/>
            <p:nvPr/>
          </p:nvSpPr>
          <p:spPr>
            <a:xfrm rot="10800000" flipV="1">
              <a:off x="6866504" y="1530842"/>
              <a:ext cx="186192" cy="186192"/>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a:extLst>
              <a:ext uri="{FF2B5EF4-FFF2-40B4-BE49-F238E27FC236}">
                <a16:creationId xmlns:a16="http://schemas.microsoft.com/office/drawing/2014/main" id="{8E5F2D65-17F4-4E04-ADB1-36AA1D039EC7}"/>
              </a:ext>
            </a:extLst>
          </p:cNvPr>
          <p:cNvGrpSpPr/>
          <p:nvPr/>
        </p:nvGrpSpPr>
        <p:grpSpPr>
          <a:xfrm rot="5400000">
            <a:off x="1886809" y="1481113"/>
            <a:ext cx="581679" cy="581679"/>
            <a:chOff x="6819958" y="1484296"/>
            <a:chExt cx="279284" cy="279284"/>
          </a:xfrm>
        </p:grpSpPr>
        <p:sp>
          <p:nvSpPr>
            <p:cNvPr id="20" name="椭圆 19">
              <a:extLst>
                <a:ext uri="{FF2B5EF4-FFF2-40B4-BE49-F238E27FC236}">
                  <a16:creationId xmlns:a16="http://schemas.microsoft.com/office/drawing/2014/main" id="{FE98B1F7-6A85-4202-B7C0-9BC217F81CE0}"/>
                </a:ext>
              </a:extLst>
            </p:cNvPr>
            <p:cNvSpPr/>
            <p:nvPr/>
          </p:nvSpPr>
          <p:spPr>
            <a:xfrm rot="10800000" flipV="1">
              <a:off x="6819958" y="1484296"/>
              <a:ext cx="279284" cy="279284"/>
            </a:xfrm>
            <a:prstGeom prst="ellipse">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A6DE34DB-7629-4C61-90C2-3019EBFBA47F}"/>
                </a:ext>
              </a:extLst>
            </p:cNvPr>
            <p:cNvSpPr/>
            <p:nvPr/>
          </p:nvSpPr>
          <p:spPr>
            <a:xfrm rot="10800000" flipV="1">
              <a:off x="6866504" y="1530842"/>
              <a:ext cx="186192" cy="186192"/>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a:extLst>
              <a:ext uri="{FF2B5EF4-FFF2-40B4-BE49-F238E27FC236}">
                <a16:creationId xmlns:a16="http://schemas.microsoft.com/office/drawing/2014/main" id="{EE9883CD-8508-401F-AB12-64FEFB6C40DC}"/>
              </a:ext>
            </a:extLst>
          </p:cNvPr>
          <p:cNvGrpSpPr/>
          <p:nvPr/>
        </p:nvGrpSpPr>
        <p:grpSpPr>
          <a:xfrm>
            <a:off x="1616819" y="2267862"/>
            <a:ext cx="1121657" cy="830997"/>
            <a:chOff x="1070410" y="2402740"/>
            <a:chExt cx="1121657" cy="830997"/>
          </a:xfrm>
        </p:grpSpPr>
        <p:sp>
          <p:nvSpPr>
            <p:cNvPr id="27" name="文本框 26">
              <a:extLst>
                <a:ext uri="{FF2B5EF4-FFF2-40B4-BE49-F238E27FC236}">
                  <a16:creationId xmlns:a16="http://schemas.microsoft.com/office/drawing/2014/main" id="{232A517B-50C0-4537-8859-BED1C9C84B07}"/>
                </a:ext>
              </a:extLst>
            </p:cNvPr>
            <p:cNvSpPr txBox="1"/>
            <p:nvPr/>
          </p:nvSpPr>
          <p:spPr>
            <a:xfrm>
              <a:off x="1070410" y="2721856"/>
              <a:ext cx="1121657" cy="400110"/>
            </a:xfrm>
            <a:prstGeom prst="rect">
              <a:avLst/>
            </a:prstGeom>
            <a:noFill/>
          </p:spPr>
          <p:txBody>
            <a:bodyPr wrap="square" rtlCol="0">
              <a:spAutoFit/>
            </a:bodyPr>
            <a:lstStyle/>
            <a:p>
              <a:pPr algn="ctr"/>
              <a:r>
                <a:rPr lang="zh-CN" altLang="en-US" sz="20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小标题</a:t>
              </a:r>
            </a:p>
          </p:txBody>
        </p:sp>
        <p:sp>
          <p:nvSpPr>
            <p:cNvPr id="28" name="文本框 27">
              <a:extLst>
                <a:ext uri="{FF2B5EF4-FFF2-40B4-BE49-F238E27FC236}">
                  <a16:creationId xmlns:a16="http://schemas.microsoft.com/office/drawing/2014/main" id="{DBD89C62-70D8-45A9-BB9F-4A351E8A04A8}"/>
                </a:ext>
              </a:extLst>
            </p:cNvPr>
            <p:cNvSpPr txBox="1"/>
            <p:nvPr/>
          </p:nvSpPr>
          <p:spPr>
            <a:xfrm>
              <a:off x="1172705" y="2402740"/>
              <a:ext cx="917066" cy="830997"/>
            </a:xfrm>
            <a:prstGeom prst="rect">
              <a:avLst/>
            </a:prstGeom>
            <a:noFill/>
          </p:spPr>
          <p:txBody>
            <a:bodyPr wrap="square" rtlCol="0">
              <a:spAutoFit/>
            </a:bodyPr>
            <a:lstStyle/>
            <a:p>
              <a:pPr algn="ctr"/>
              <a:r>
                <a:rPr lang="en-US" altLang="zh-CN" sz="4800" dirty="0">
                  <a:solidFill>
                    <a:schemeClr val="accent5">
                      <a:alpha val="25000"/>
                    </a:schemeClr>
                  </a:solidFill>
                  <a:latin typeface="Impact" panose="020B0806030902050204" pitchFamily="34" charset="0"/>
                </a:rPr>
                <a:t>01</a:t>
              </a:r>
              <a:endParaRPr lang="zh-CN" altLang="en-US" sz="3200" dirty="0">
                <a:solidFill>
                  <a:schemeClr val="accent5">
                    <a:alpha val="25000"/>
                  </a:schemeClr>
                </a:solidFill>
                <a:latin typeface="Impact" panose="020B0806030902050204" pitchFamily="34" charset="0"/>
              </a:endParaRPr>
            </a:p>
          </p:txBody>
        </p:sp>
      </p:grpSp>
      <p:grpSp>
        <p:nvGrpSpPr>
          <p:cNvPr id="29" name="组合 28">
            <a:extLst>
              <a:ext uri="{FF2B5EF4-FFF2-40B4-BE49-F238E27FC236}">
                <a16:creationId xmlns:a16="http://schemas.microsoft.com/office/drawing/2014/main" id="{F95272FE-46E4-46A2-9335-3EF2A4767757}"/>
              </a:ext>
            </a:extLst>
          </p:cNvPr>
          <p:cNvGrpSpPr/>
          <p:nvPr/>
        </p:nvGrpSpPr>
        <p:grpSpPr>
          <a:xfrm>
            <a:off x="3575996" y="2267862"/>
            <a:ext cx="1121657" cy="830997"/>
            <a:chOff x="1070410" y="2402740"/>
            <a:chExt cx="1121657" cy="830997"/>
          </a:xfrm>
        </p:grpSpPr>
        <p:sp>
          <p:nvSpPr>
            <p:cNvPr id="30" name="文本框 29">
              <a:extLst>
                <a:ext uri="{FF2B5EF4-FFF2-40B4-BE49-F238E27FC236}">
                  <a16:creationId xmlns:a16="http://schemas.microsoft.com/office/drawing/2014/main" id="{7CFEFA44-87CA-43B0-8F91-9CFCAE7D8DDC}"/>
                </a:ext>
              </a:extLst>
            </p:cNvPr>
            <p:cNvSpPr txBox="1"/>
            <p:nvPr/>
          </p:nvSpPr>
          <p:spPr>
            <a:xfrm>
              <a:off x="1070410" y="2721856"/>
              <a:ext cx="1121657" cy="400110"/>
            </a:xfrm>
            <a:prstGeom prst="rect">
              <a:avLst/>
            </a:prstGeom>
            <a:noFill/>
          </p:spPr>
          <p:txBody>
            <a:bodyPr wrap="square" rtlCol="0">
              <a:spAutoFit/>
            </a:bodyPr>
            <a:lstStyle/>
            <a:p>
              <a:pPr algn="ctr"/>
              <a:r>
                <a:rPr lang="zh-CN" altLang="en-US" sz="20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小标题</a:t>
              </a:r>
            </a:p>
          </p:txBody>
        </p:sp>
        <p:sp>
          <p:nvSpPr>
            <p:cNvPr id="31" name="文本框 30">
              <a:extLst>
                <a:ext uri="{FF2B5EF4-FFF2-40B4-BE49-F238E27FC236}">
                  <a16:creationId xmlns:a16="http://schemas.microsoft.com/office/drawing/2014/main" id="{FBF5F7C6-1D4B-415F-84AF-6F44BFD19975}"/>
                </a:ext>
              </a:extLst>
            </p:cNvPr>
            <p:cNvSpPr txBox="1"/>
            <p:nvPr/>
          </p:nvSpPr>
          <p:spPr>
            <a:xfrm>
              <a:off x="1172705" y="2402740"/>
              <a:ext cx="917066" cy="830997"/>
            </a:xfrm>
            <a:prstGeom prst="rect">
              <a:avLst/>
            </a:prstGeom>
            <a:noFill/>
          </p:spPr>
          <p:txBody>
            <a:bodyPr wrap="square" rtlCol="0">
              <a:spAutoFit/>
            </a:bodyPr>
            <a:lstStyle/>
            <a:p>
              <a:pPr algn="ctr"/>
              <a:r>
                <a:rPr lang="en-US" altLang="zh-CN" sz="4800" dirty="0">
                  <a:solidFill>
                    <a:schemeClr val="accent5">
                      <a:alpha val="25000"/>
                    </a:schemeClr>
                  </a:solidFill>
                  <a:latin typeface="Impact" panose="020B0806030902050204" pitchFamily="34" charset="0"/>
                </a:rPr>
                <a:t>02</a:t>
              </a:r>
              <a:endParaRPr lang="zh-CN" altLang="en-US" sz="3200" dirty="0">
                <a:solidFill>
                  <a:schemeClr val="accent5">
                    <a:alpha val="25000"/>
                  </a:schemeClr>
                </a:solidFill>
                <a:latin typeface="Impact" panose="020B0806030902050204" pitchFamily="34" charset="0"/>
              </a:endParaRPr>
            </a:p>
          </p:txBody>
        </p:sp>
      </p:grpSp>
      <p:grpSp>
        <p:nvGrpSpPr>
          <p:cNvPr id="32" name="组合 31">
            <a:extLst>
              <a:ext uri="{FF2B5EF4-FFF2-40B4-BE49-F238E27FC236}">
                <a16:creationId xmlns:a16="http://schemas.microsoft.com/office/drawing/2014/main" id="{D4B639B3-6D3F-4C75-8E45-85174D266DD1}"/>
              </a:ext>
            </a:extLst>
          </p:cNvPr>
          <p:cNvGrpSpPr/>
          <p:nvPr/>
        </p:nvGrpSpPr>
        <p:grpSpPr>
          <a:xfrm>
            <a:off x="5547481" y="2267862"/>
            <a:ext cx="1121657" cy="830997"/>
            <a:chOff x="1070410" y="2402740"/>
            <a:chExt cx="1121657" cy="830997"/>
          </a:xfrm>
        </p:grpSpPr>
        <p:sp>
          <p:nvSpPr>
            <p:cNvPr id="33" name="文本框 32">
              <a:extLst>
                <a:ext uri="{FF2B5EF4-FFF2-40B4-BE49-F238E27FC236}">
                  <a16:creationId xmlns:a16="http://schemas.microsoft.com/office/drawing/2014/main" id="{52CAD9CC-07B6-4C0F-8F83-9ECF9894F6A6}"/>
                </a:ext>
              </a:extLst>
            </p:cNvPr>
            <p:cNvSpPr txBox="1"/>
            <p:nvPr/>
          </p:nvSpPr>
          <p:spPr>
            <a:xfrm>
              <a:off x="1070410" y="2721856"/>
              <a:ext cx="1121657" cy="400110"/>
            </a:xfrm>
            <a:prstGeom prst="rect">
              <a:avLst/>
            </a:prstGeom>
            <a:noFill/>
          </p:spPr>
          <p:txBody>
            <a:bodyPr wrap="square" rtlCol="0">
              <a:spAutoFit/>
            </a:bodyPr>
            <a:lstStyle/>
            <a:p>
              <a:pPr algn="ctr"/>
              <a:r>
                <a:rPr lang="zh-CN" altLang="en-US" sz="20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小标题</a:t>
              </a:r>
            </a:p>
          </p:txBody>
        </p:sp>
        <p:sp>
          <p:nvSpPr>
            <p:cNvPr id="34" name="文本框 33">
              <a:extLst>
                <a:ext uri="{FF2B5EF4-FFF2-40B4-BE49-F238E27FC236}">
                  <a16:creationId xmlns:a16="http://schemas.microsoft.com/office/drawing/2014/main" id="{E1A3423D-CB5C-4C11-A273-30827BFEC57C}"/>
                </a:ext>
              </a:extLst>
            </p:cNvPr>
            <p:cNvSpPr txBox="1"/>
            <p:nvPr/>
          </p:nvSpPr>
          <p:spPr>
            <a:xfrm>
              <a:off x="1172705" y="2402740"/>
              <a:ext cx="917066" cy="830997"/>
            </a:xfrm>
            <a:prstGeom prst="rect">
              <a:avLst/>
            </a:prstGeom>
            <a:noFill/>
          </p:spPr>
          <p:txBody>
            <a:bodyPr wrap="square" rtlCol="0">
              <a:spAutoFit/>
            </a:bodyPr>
            <a:lstStyle/>
            <a:p>
              <a:pPr algn="ctr"/>
              <a:r>
                <a:rPr lang="en-US" altLang="zh-CN" sz="4800" dirty="0">
                  <a:solidFill>
                    <a:schemeClr val="accent5">
                      <a:alpha val="25000"/>
                    </a:schemeClr>
                  </a:solidFill>
                  <a:latin typeface="Impact" panose="020B0806030902050204" pitchFamily="34" charset="0"/>
                </a:rPr>
                <a:t>03</a:t>
              </a:r>
              <a:endParaRPr lang="zh-CN" altLang="en-US" sz="3200" dirty="0">
                <a:solidFill>
                  <a:schemeClr val="accent5">
                    <a:alpha val="25000"/>
                  </a:schemeClr>
                </a:solidFill>
                <a:latin typeface="Impact" panose="020B0806030902050204" pitchFamily="34" charset="0"/>
              </a:endParaRPr>
            </a:p>
          </p:txBody>
        </p:sp>
      </p:grpSp>
      <p:grpSp>
        <p:nvGrpSpPr>
          <p:cNvPr id="35" name="组合 34">
            <a:extLst>
              <a:ext uri="{FF2B5EF4-FFF2-40B4-BE49-F238E27FC236}">
                <a16:creationId xmlns:a16="http://schemas.microsoft.com/office/drawing/2014/main" id="{378C3CDA-E4A3-458E-9BA3-5771D9414087}"/>
              </a:ext>
            </a:extLst>
          </p:cNvPr>
          <p:cNvGrpSpPr/>
          <p:nvPr/>
        </p:nvGrpSpPr>
        <p:grpSpPr>
          <a:xfrm>
            <a:off x="7494355" y="2267862"/>
            <a:ext cx="1121657" cy="830997"/>
            <a:chOff x="1070410" y="2402740"/>
            <a:chExt cx="1121657" cy="830997"/>
          </a:xfrm>
        </p:grpSpPr>
        <p:sp>
          <p:nvSpPr>
            <p:cNvPr id="36" name="文本框 35">
              <a:extLst>
                <a:ext uri="{FF2B5EF4-FFF2-40B4-BE49-F238E27FC236}">
                  <a16:creationId xmlns:a16="http://schemas.microsoft.com/office/drawing/2014/main" id="{96D63AEC-3CDE-4577-9E10-1B9A7BF5826F}"/>
                </a:ext>
              </a:extLst>
            </p:cNvPr>
            <p:cNvSpPr txBox="1"/>
            <p:nvPr/>
          </p:nvSpPr>
          <p:spPr>
            <a:xfrm>
              <a:off x="1070410" y="2721856"/>
              <a:ext cx="1121657" cy="400110"/>
            </a:xfrm>
            <a:prstGeom prst="rect">
              <a:avLst/>
            </a:prstGeom>
            <a:noFill/>
          </p:spPr>
          <p:txBody>
            <a:bodyPr wrap="square" rtlCol="0">
              <a:spAutoFit/>
            </a:bodyPr>
            <a:lstStyle/>
            <a:p>
              <a:pPr algn="ctr"/>
              <a:r>
                <a:rPr lang="zh-CN" altLang="en-US" sz="20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小标题</a:t>
              </a:r>
            </a:p>
          </p:txBody>
        </p:sp>
        <p:sp>
          <p:nvSpPr>
            <p:cNvPr id="37" name="文本框 36">
              <a:extLst>
                <a:ext uri="{FF2B5EF4-FFF2-40B4-BE49-F238E27FC236}">
                  <a16:creationId xmlns:a16="http://schemas.microsoft.com/office/drawing/2014/main" id="{0100FFF0-75E5-4620-9BBE-3F96A16411EB}"/>
                </a:ext>
              </a:extLst>
            </p:cNvPr>
            <p:cNvSpPr txBox="1"/>
            <p:nvPr/>
          </p:nvSpPr>
          <p:spPr>
            <a:xfrm>
              <a:off x="1172705" y="2402740"/>
              <a:ext cx="917066" cy="830997"/>
            </a:xfrm>
            <a:prstGeom prst="rect">
              <a:avLst/>
            </a:prstGeom>
            <a:noFill/>
          </p:spPr>
          <p:txBody>
            <a:bodyPr wrap="square" rtlCol="0">
              <a:spAutoFit/>
            </a:bodyPr>
            <a:lstStyle/>
            <a:p>
              <a:pPr algn="ctr"/>
              <a:r>
                <a:rPr lang="en-US" altLang="zh-CN" sz="4800" dirty="0">
                  <a:solidFill>
                    <a:schemeClr val="accent5">
                      <a:alpha val="25000"/>
                    </a:schemeClr>
                  </a:solidFill>
                  <a:latin typeface="Impact" panose="020B0806030902050204" pitchFamily="34" charset="0"/>
                </a:rPr>
                <a:t>04</a:t>
              </a:r>
              <a:endParaRPr lang="zh-CN" altLang="en-US" sz="3200" dirty="0">
                <a:solidFill>
                  <a:schemeClr val="accent5">
                    <a:alpha val="25000"/>
                  </a:schemeClr>
                </a:solidFill>
                <a:latin typeface="Impact" panose="020B0806030902050204" pitchFamily="34" charset="0"/>
              </a:endParaRPr>
            </a:p>
          </p:txBody>
        </p:sp>
      </p:grpSp>
      <p:grpSp>
        <p:nvGrpSpPr>
          <p:cNvPr id="38" name="组合 37">
            <a:extLst>
              <a:ext uri="{FF2B5EF4-FFF2-40B4-BE49-F238E27FC236}">
                <a16:creationId xmlns:a16="http://schemas.microsoft.com/office/drawing/2014/main" id="{36DE923D-D001-4E78-AED6-C695743BB338}"/>
              </a:ext>
            </a:extLst>
          </p:cNvPr>
          <p:cNvGrpSpPr/>
          <p:nvPr/>
        </p:nvGrpSpPr>
        <p:grpSpPr>
          <a:xfrm>
            <a:off x="9453534" y="2267862"/>
            <a:ext cx="1121657" cy="830997"/>
            <a:chOff x="1070410" y="2402740"/>
            <a:chExt cx="1121657" cy="830997"/>
          </a:xfrm>
        </p:grpSpPr>
        <p:sp>
          <p:nvSpPr>
            <p:cNvPr id="39" name="文本框 38">
              <a:extLst>
                <a:ext uri="{FF2B5EF4-FFF2-40B4-BE49-F238E27FC236}">
                  <a16:creationId xmlns:a16="http://schemas.microsoft.com/office/drawing/2014/main" id="{084AC346-4538-4B89-86B3-7B114B4075FC}"/>
                </a:ext>
              </a:extLst>
            </p:cNvPr>
            <p:cNvSpPr txBox="1"/>
            <p:nvPr/>
          </p:nvSpPr>
          <p:spPr>
            <a:xfrm>
              <a:off x="1070410" y="2721856"/>
              <a:ext cx="1121657" cy="400110"/>
            </a:xfrm>
            <a:prstGeom prst="rect">
              <a:avLst/>
            </a:prstGeom>
            <a:noFill/>
          </p:spPr>
          <p:txBody>
            <a:bodyPr wrap="square" rtlCol="0">
              <a:spAutoFit/>
            </a:bodyPr>
            <a:lstStyle/>
            <a:p>
              <a:pPr algn="ctr"/>
              <a:r>
                <a:rPr lang="zh-CN" altLang="en-US" sz="20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小标题</a:t>
              </a:r>
            </a:p>
          </p:txBody>
        </p:sp>
        <p:sp>
          <p:nvSpPr>
            <p:cNvPr id="40" name="文本框 39">
              <a:extLst>
                <a:ext uri="{FF2B5EF4-FFF2-40B4-BE49-F238E27FC236}">
                  <a16:creationId xmlns:a16="http://schemas.microsoft.com/office/drawing/2014/main" id="{5BE8C14A-2B55-41BE-B1C1-E21867957629}"/>
                </a:ext>
              </a:extLst>
            </p:cNvPr>
            <p:cNvSpPr txBox="1"/>
            <p:nvPr/>
          </p:nvSpPr>
          <p:spPr>
            <a:xfrm>
              <a:off x="1172705" y="2402740"/>
              <a:ext cx="917066" cy="830997"/>
            </a:xfrm>
            <a:prstGeom prst="rect">
              <a:avLst/>
            </a:prstGeom>
            <a:noFill/>
          </p:spPr>
          <p:txBody>
            <a:bodyPr wrap="square" rtlCol="0">
              <a:spAutoFit/>
            </a:bodyPr>
            <a:lstStyle/>
            <a:p>
              <a:pPr algn="ctr"/>
              <a:r>
                <a:rPr lang="en-US" altLang="zh-CN" sz="4800" dirty="0">
                  <a:solidFill>
                    <a:schemeClr val="accent5">
                      <a:alpha val="25000"/>
                    </a:schemeClr>
                  </a:solidFill>
                  <a:latin typeface="Impact" panose="020B0806030902050204" pitchFamily="34" charset="0"/>
                </a:rPr>
                <a:t>05</a:t>
              </a:r>
              <a:endParaRPr lang="zh-CN" altLang="en-US" sz="3200" dirty="0">
                <a:solidFill>
                  <a:schemeClr val="accent5">
                    <a:alpha val="25000"/>
                  </a:schemeClr>
                </a:solidFill>
                <a:latin typeface="Impact" panose="020B0806030902050204" pitchFamily="34" charset="0"/>
              </a:endParaRPr>
            </a:p>
          </p:txBody>
        </p:sp>
      </p:grpSp>
      <p:sp>
        <p:nvSpPr>
          <p:cNvPr id="43" name="文本框 42">
            <a:extLst>
              <a:ext uri="{FF2B5EF4-FFF2-40B4-BE49-F238E27FC236}">
                <a16:creationId xmlns:a16="http://schemas.microsoft.com/office/drawing/2014/main" id="{D429B21F-7A0C-4502-830D-2804A4A74753}"/>
              </a:ext>
            </a:extLst>
          </p:cNvPr>
          <p:cNvSpPr txBox="1"/>
          <p:nvPr/>
        </p:nvSpPr>
        <p:spPr>
          <a:xfrm>
            <a:off x="1362741" y="3148970"/>
            <a:ext cx="1629811" cy="2227918"/>
          </a:xfrm>
          <a:prstGeom prst="rect">
            <a:avLst/>
          </a:prstGeom>
          <a:noFill/>
        </p:spPr>
        <p:txBody>
          <a:bodyPr wrap="square" rtlCol="0">
            <a:spAutoFit/>
          </a:bodyPr>
          <a:lstStyle/>
          <a:p>
            <a:pPr algn="just">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学院校园环境优美，古朴典雅，具有纳西族和白族风格的校园建筑别具一格。</a:t>
            </a:r>
          </a:p>
        </p:txBody>
      </p:sp>
      <p:sp>
        <p:nvSpPr>
          <p:cNvPr id="45" name="文本框 44">
            <a:extLst>
              <a:ext uri="{FF2B5EF4-FFF2-40B4-BE49-F238E27FC236}">
                <a16:creationId xmlns:a16="http://schemas.microsoft.com/office/drawing/2014/main" id="{3700DE32-EFA5-4EB4-9747-2BF36497B23A}"/>
              </a:ext>
            </a:extLst>
          </p:cNvPr>
          <p:cNvSpPr txBox="1"/>
          <p:nvPr/>
        </p:nvSpPr>
        <p:spPr>
          <a:xfrm>
            <a:off x="3321918" y="3148970"/>
            <a:ext cx="1629811" cy="2227918"/>
          </a:xfrm>
          <a:prstGeom prst="rect">
            <a:avLst/>
          </a:prstGeom>
          <a:noFill/>
        </p:spPr>
        <p:txBody>
          <a:bodyPr wrap="square" rtlCol="0">
            <a:spAutoFit/>
          </a:bodyPr>
          <a:lstStyle/>
          <a:p>
            <a:pPr algn="just">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学院校园环境优美，古朴典雅，具有纳西族和白族风格的校园建筑别具一格。</a:t>
            </a:r>
          </a:p>
        </p:txBody>
      </p:sp>
      <p:sp>
        <p:nvSpPr>
          <p:cNvPr id="46" name="文本框 45">
            <a:extLst>
              <a:ext uri="{FF2B5EF4-FFF2-40B4-BE49-F238E27FC236}">
                <a16:creationId xmlns:a16="http://schemas.microsoft.com/office/drawing/2014/main" id="{3EBFC644-2E5D-45EB-B86E-807B64678637}"/>
              </a:ext>
            </a:extLst>
          </p:cNvPr>
          <p:cNvSpPr txBox="1"/>
          <p:nvPr/>
        </p:nvSpPr>
        <p:spPr>
          <a:xfrm>
            <a:off x="5281095" y="3148970"/>
            <a:ext cx="1629811" cy="2227918"/>
          </a:xfrm>
          <a:prstGeom prst="rect">
            <a:avLst/>
          </a:prstGeom>
          <a:noFill/>
        </p:spPr>
        <p:txBody>
          <a:bodyPr wrap="square" rtlCol="0">
            <a:spAutoFit/>
          </a:bodyPr>
          <a:lstStyle/>
          <a:p>
            <a:pPr algn="just">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学院校园环境优美，古朴典雅，具有纳西族和白族风格的校园建筑别具一格。</a:t>
            </a:r>
          </a:p>
        </p:txBody>
      </p:sp>
      <p:sp>
        <p:nvSpPr>
          <p:cNvPr id="47" name="文本框 46">
            <a:extLst>
              <a:ext uri="{FF2B5EF4-FFF2-40B4-BE49-F238E27FC236}">
                <a16:creationId xmlns:a16="http://schemas.microsoft.com/office/drawing/2014/main" id="{068BA4A8-0B30-47EE-81A5-719B082F5687}"/>
              </a:ext>
            </a:extLst>
          </p:cNvPr>
          <p:cNvSpPr txBox="1"/>
          <p:nvPr/>
        </p:nvSpPr>
        <p:spPr>
          <a:xfrm>
            <a:off x="7240272" y="3148970"/>
            <a:ext cx="1629811" cy="2227918"/>
          </a:xfrm>
          <a:prstGeom prst="rect">
            <a:avLst/>
          </a:prstGeom>
          <a:noFill/>
        </p:spPr>
        <p:txBody>
          <a:bodyPr wrap="square" rtlCol="0">
            <a:spAutoFit/>
          </a:bodyPr>
          <a:lstStyle/>
          <a:p>
            <a:pPr algn="just">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学院校园环境优美，古朴典雅，具有纳西族和白族风格的校园建筑别具一格。</a:t>
            </a:r>
          </a:p>
        </p:txBody>
      </p:sp>
      <p:sp>
        <p:nvSpPr>
          <p:cNvPr id="48" name="文本框 47">
            <a:extLst>
              <a:ext uri="{FF2B5EF4-FFF2-40B4-BE49-F238E27FC236}">
                <a16:creationId xmlns:a16="http://schemas.microsoft.com/office/drawing/2014/main" id="{BCE2DED6-ACE1-4417-ACF2-1BF2CCEAC890}"/>
              </a:ext>
            </a:extLst>
          </p:cNvPr>
          <p:cNvSpPr txBox="1"/>
          <p:nvPr/>
        </p:nvSpPr>
        <p:spPr>
          <a:xfrm>
            <a:off x="9199449" y="3148970"/>
            <a:ext cx="1629811" cy="2227918"/>
          </a:xfrm>
          <a:prstGeom prst="rect">
            <a:avLst/>
          </a:prstGeom>
          <a:noFill/>
        </p:spPr>
        <p:txBody>
          <a:bodyPr wrap="square" rtlCol="0">
            <a:spAutoFit/>
          </a:bodyPr>
          <a:lstStyle/>
          <a:p>
            <a:pPr algn="just">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学院校园环境优美，古朴典雅，具有纳西族和白族风格的校园建筑别具一格。</a:t>
            </a:r>
          </a:p>
        </p:txBody>
      </p:sp>
    </p:spTree>
    <p:extLst>
      <p:ext uri="{BB962C8B-B14F-4D97-AF65-F5344CB8AC3E}">
        <p14:creationId xmlns:p14="http://schemas.microsoft.com/office/powerpoint/2010/main" val="40457025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a:extLst>
              <a:ext uri="{FF2B5EF4-FFF2-40B4-BE49-F238E27FC236}">
                <a16:creationId xmlns:a16="http://schemas.microsoft.com/office/drawing/2014/main" id="{C7BCE8FE-E3AC-48B5-8D52-FF3152CB6BDC}"/>
              </a:ext>
            </a:extLst>
          </p:cNvPr>
          <p:cNvSpPr/>
          <p:nvPr/>
        </p:nvSpPr>
        <p:spPr>
          <a:xfrm>
            <a:off x="2172594" y="1455575"/>
            <a:ext cx="825876" cy="825876"/>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C0503CF3-695A-405F-B723-4DA5F58C956C}"/>
              </a:ext>
            </a:extLst>
          </p:cNvPr>
          <p:cNvSpPr txBox="1"/>
          <p:nvPr/>
        </p:nvSpPr>
        <p:spPr>
          <a:xfrm>
            <a:off x="1460228" y="405933"/>
            <a:ext cx="3398248" cy="646331"/>
          </a:xfrm>
          <a:prstGeom prst="rect">
            <a:avLst/>
          </a:prstGeom>
          <a:noFill/>
        </p:spPr>
        <p:txBody>
          <a:bodyPr wrap="square" rtlCol="0">
            <a:spAutoFit/>
          </a:bodyPr>
          <a:lstStyle/>
          <a:p>
            <a:r>
              <a: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递进关系页</a:t>
            </a:r>
          </a:p>
        </p:txBody>
      </p:sp>
      <p:grpSp>
        <p:nvGrpSpPr>
          <p:cNvPr id="4" name="组合 3">
            <a:extLst>
              <a:ext uri="{FF2B5EF4-FFF2-40B4-BE49-F238E27FC236}">
                <a16:creationId xmlns:a16="http://schemas.microsoft.com/office/drawing/2014/main" id="{257F02A9-1A21-4E65-8C7B-3E40C8083ED2}"/>
              </a:ext>
            </a:extLst>
          </p:cNvPr>
          <p:cNvGrpSpPr/>
          <p:nvPr/>
        </p:nvGrpSpPr>
        <p:grpSpPr>
          <a:xfrm rot="5400000">
            <a:off x="4222575" y="3083000"/>
            <a:ext cx="272895" cy="691999"/>
            <a:chOff x="5654940" y="-566362"/>
            <a:chExt cx="496840" cy="1259866"/>
          </a:xfrm>
        </p:grpSpPr>
        <p:sp>
          <p:nvSpPr>
            <p:cNvPr id="6" name="任意多边形: 形状 5">
              <a:extLst>
                <a:ext uri="{FF2B5EF4-FFF2-40B4-BE49-F238E27FC236}">
                  <a16:creationId xmlns:a16="http://schemas.microsoft.com/office/drawing/2014/main" id="{7A8FE1E0-3689-4D91-8629-A9890D542312}"/>
                </a:ext>
              </a:extLst>
            </p:cNvPr>
            <p:cNvSpPr/>
            <p:nvPr/>
          </p:nvSpPr>
          <p:spPr>
            <a:xfrm>
              <a:off x="5654940" y="-566362"/>
              <a:ext cx="496840" cy="513105"/>
            </a:xfrm>
            <a:custGeom>
              <a:avLst/>
              <a:gdLst>
                <a:gd name="connsiteX0" fmla="*/ 494513 w 752622"/>
                <a:gd name="connsiteY0" fmla="*/ 458123 h 777263"/>
                <a:gd name="connsiteX1" fmla="*/ 752622 w 752622"/>
                <a:gd name="connsiteY1" fmla="*/ 458123 h 777263"/>
                <a:gd name="connsiteX2" fmla="*/ 752622 w 752622"/>
                <a:gd name="connsiteY2" fmla="*/ 772346 h 777263"/>
                <a:gd name="connsiteX3" fmla="*/ 0 w 752622"/>
                <a:gd name="connsiteY3" fmla="*/ 458123 h 777263"/>
                <a:gd name="connsiteX4" fmla="*/ 266187 w 752622"/>
                <a:gd name="connsiteY4" fmla="*/ 458123 h 777263"/>
                <a:gd name="connsiteX5" fmla="*/ 4039 w 752622"/>
                <a:gd name="connsiteY5" fmla="*/ 777263 h 777263"/>
                <a:gd name="connsiteX6" fmla="*/ 0 w 752622"/>
                <a:gd name="connsiteY6" fmla="*/ 777263 h 777263"/>
                <a:gd name="connsiteX7" fmla="*/ 376311 w 752622"/>
                <a:gd name="connsiteY7" fmla="*/ 0 h 777263"/>
                <a:gd name="connsiteX8" fmla="*/ 752622 w 752622"/>
                <a:gd name="connsiteY8" fmla="*/ 458122 h 777263"/>
                <a:gd name="connsiteX9" fmla="*/ 494512 w 752622"/>
                <a:gd name="connsiteY9" fmla="*/ 458122 h 777263"/>
                <a:gd name="connsiteX10" fmla="*/ 380350 w 752622"/>
                <a:gd name="connsiteY10" fmla="*/ 319141 h 777263"/>
                <a:gd name="connsiteX11" fmla="*/ 266188 w 752622"/>
                <a:gd name="connsiteY11" fmla="*/ 458122 h 777263"/>
                <a:gd name="connsiteX12" fmla="*/ 0 w 752622"/>
                <a:gd name="connsiteY12" fmla="*/ 458122 h 77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622" h="777263">
                  <a:moveTo>
                    <a:pt x="494513" y="458123"/>
                  </a:moveTo>
                  <a:lnTo>
                    <a:pt x="752622" y="458123"/>
                  </a:lnTo>
                  <a:lnTo>
                    <a:pt x="752622" y="772346"/>
                  </a:lnTo>
                  <a:close/>
                  <a:moveTo>
                    <a:pt x="0" y="458123"/>
                  </a:moveTo>
                  <a:lnTo>
                    <a:pt x="266187" y="458123"/>
                  </a:lnTo>
                  <a:lnTo>
                    <a:pt x="4039" y="777263"/>
                  </a:lnTo>
                  <a:lnTo>
                    <a:pt x="0" y="777263"/>
                  </a:lnTo>
                  <a:close/>
                  <a:moveTo>
                    <a:pt x="376311" y="0"/>
                  </a:moveTo>
                  <a:lnTo>
                    <a:pt x="752622" y="458122"/>
                  </a:lnTo>
                  <a:lnTo>
                    <a:pt x="494512" y="458122"/>
                  </a:lnTo>
                  <a:lnTo>
                    <a:pt x="380350" y="319141"/>
                  </a:lnTo>
                  <a:lnTo>
                    <a:pt x="266188" y="458122"/>
                  </a:lnTo>
                  <a:lnTo>
                    <a:pt x="0" y="45812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a:extLst>
                <a:ext uri="{FF2B5EF4-FFF2-40B4-BE49-F238E27FC236}">
                  <a16:creationId xmlns:a16="http://schemas.microsoft.com/office/drawing/2014/main" id="{18DD7FC8-8948-4684-8B51-B05A991149D0}"/>
                </a:ext>
              </a:extLst>
            </p:cNvPr>
            <p:cNvSpPr/>
            <p:nvPr/>
          </p:nvSpPr>
          <p:spPr>
            <a:xfrm>
              <a:off x="5654940" y="-193862"/>
              <a:ext cx="496840" cy="513105"/>
            </a:xfrm>
            <a:custGeom>
              <a:avLst/>
              <a:gdLst>
                <a:gd name="connsiteX0" fmla="*/ 494513 w 752622"/>
                <a:gd name="connsiteY0" fmla="*/ 458123 h 777263"/>
                <a:gd name="connsiteX1" fmla="*/ 752622 w 752622"/>
                <a:gd name="connsiteY1" fmla="*/ 458123 h 777263"/>
                <a:gd name="connsiteX2" fmla="*/ 752622 w 752622"/>
                <a:gd name="connsiteY2" fmla="*/ 772346 h 777263"/>
                <a:gd name="connsiteX3" fmla="*/ 0 w 752622"/>
                <a:gd name="connsiteY3" fmla="*/ 458123 h 777263"/>
                <a:gd name="connsiteX4" fmla="*/ 266187 w 752622"/>
                <a:gd name="connsiteY4" fmla="*/ 458123 h 777263"/>
                <a:gd name="connsiteX5" fmla="*/ 4039 w 752622"/>
                <a:gd name="connsiteY5" fmla="*/ 777263 h 777263"/>
                <a:gd name="connsiteX6" fmla="*/ 0 w 752622"/>
                <a:gd name="connsiteY6" fmla="*/ 777263 h 777263"/>
                <a:gd name="connsiteX7" fmla="*/ 376311 w 752622"/>
                <a:gd name="connsiteY7" fmla="*/ 0 h 777263"/>
                <a:gd name="connsiteX8" fmla="*/ 752622 w 752622"/>
                <a:gd name="connsiteY8" fmla="*/ 458122 h 777263"/>
                <a:gd name="connsiteX9" fmla="*/ 494512 w 752622"/>
                <a:gd name="connsiteY9" fmla="*/ 458122 h 777263"/>
                <a:gd name="connsiteX10" fmla="*/ 380350 w 752622"/>
                <a:gd name="connsiteY10" fmla="*/ 319141 h 777263"/>
                <a:gd name="connsiteX11" fmla="*/ 266188 w 752622"/>
                <a:gd name="connsiteY11" fmla="*/ 458122 h 777263"/>
                <a:gd name="connsiteX12" fmla="*/ 0 w 752622"/>
                <a:gd name="connsiteY12" fmla="*/ 458122 h 77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622" h="777263">
                  <a:moveTo>
                    <a:pt x="494513" y="458123"/>
                  </a:moveTo>
                  <a:lnTo>
                    <a:pt x="752622" y="458123"/>
                  </a:lnTo>
                  <a:lnTo>
                    <a:pt x="752622" y="772346"/>
                  </a:lnTo>
                  <a:close/>
                  <a:moveTo>
                    <a:pt x="0" y="458123"/>
                  </a:moveTo>
                  <a:lnTo>
                    <a:pt x="266187" y="458123"/>
                  </a:lnTo>
                  <a:lnTo>
                    <a:pt x="4039" y="777263"/>
                  </a:lnTo>
                  <a:lnTo>
                    <a:pt x="0" y="777263"/>
                  </a:lnTo>
                  <a:close/>
                  <a:moveTo>
                    <a:pt x="376311" y="0"/>
                  </a:moveTo>
                  <a:lnTo>
                    <a:pt x="752622" y="458122"/>
                  </a:lnTo>
                  <a:lnTo>
                    <a:pt x="494512" y="458122"/>
                  </a:lnTo>
                  <a:lnTo>
                    <a:pt x="380350" y="319141"/>
                  </a:lnTo>
                  <a:lnTo>
                    <a:pt x="266188" y="458122"/>
                  </a:lnTo>
                  <a:lnTo>
                    <a:pt x="0" y="45812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任意多边形: 形状 7">
              <a:extLst>
                <a:ext uri="{FF2B5EF4-FFF2-40B4-BE49-F238E27FC236}">
                  <a16:creationId xmlns:a16="http://schemas.microsoft.com/office/drawing/2014/main" id="{E10127B5-76C8-4E2A-A6AA-0A81BC433D95}"/>
                </a:ext>
              </a:extLst>
            </p:cNvPr>
            <p:cNvSpPr/>
            <p:nvPr/>
          </p:nvSpPr>
          <p:spPr>
            <a:xfrm>
              <a:off x="5654940" y="180399"/>
              <a:ext cx="496840" cy="513105"/>
            </a:xfrm>
            <a:custGeom>
              <a:avLst/>
              <a:gdLst>
                <a:gd name="connsiteX0" fmla="*/ 494513 w 752622"/>
                <a:gd name="connsiteY0" fmla="*/ 458123 h 777263"/>
                <a:gd name="connsiteX1" fmla="*/ 752622 w 752622"/>
                <a:gd name="connsiteY1" fmla="*/ 458123 h 777263"/>
                <a:gd name="connsiteX2" fmla="*/ 752622 w 752622"/>
                <a:gd name="connsiteY2" fmla="*/ 772346 h 777263"/>
                <a:gd name="connsiteX3" fmla="*/ 0 w 752622"/>
                <a:gd name="connsiteY3" fmla="*/ 458123 h 777263"/>
                <a:gd name="connsiteX4" fmla="*/ 266187 w 752622"/>
                <a:gd name="connsiteY4" fmla="*/ 458123 h 777263"/>
                <a:gd name="connsiteX5" fmla="*/ 4039 w 752622"/>
                <a:gd name="connsiteY5" fmla="*/ 777263 h 777263"/>
                <a:gd name="connsiteX6" fmla="*/ 0 w 752622"/>
                <a:gd name="connsiteY6" fmla="*/ 777263 h 777263"/>
                <a:gd name="connsiteX7" fmla="*/ 376311 w 752622"/>
                <a:gd name="connsiteY7" fmla="*/ 0 h 777263"/>
                <a:gd name="connsiteX8" fmla="*/ 752622 w 752622"/>
                <a:gd name="connsiteY8" fmla="*/ 458122 h 777263"/>
                <a:gd name="connsiteX9" fmla="*/ 494512 w 752622"/>
                <a:gd name="connsiteY9" fmla="*/ 458122 h 777263"/>
                <a:gd name="connsiteX10" fmla="*/ 380350 w 752622"/>
                <a:gd name="connsiteY10" fmla="*/ 319141 h 777263"/>
                <a:gd name="connsiteX11" fmla="*/ 266188 w 752622"/>
                <a:gd name="connsiteY11" fmla="*/ 458122 h 777263"/>
                <a:gd name="connsiteX12" fmla="*/ 0 w 752622"/>
                <a:gd name="connsiteY12" fmla="*/ 458122 h 77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622" h="777263">
                  <a:moveTo>
                    <a:pt x="494513" y="458123"/>
                  </a:moveTo>
                  <a:lnTo>
                    <a:pt x="752622" y="458123"/>
                  </a:lnTo>
                  <a:lnTo>
                    <a:pt x="752622" y="772346"/>
                  </a:lnTo>
                  <a:close/>
                  <a:moveTo>
                    <a:pt x="0" y="458123"/>
                  </a:moveTo>
                  <a:lnTo>
                    <a:pt x="266187" y="458123"/>
                  </a:lnTo>
                  <a:lnTo>
                    <a:pt x="4039" y="777263"/>
                  </a:lnTo>
                  <a:lnTo>
                    <a:pt x="0" y="777263"/>
                  </a:lnTo>
                  <a:close/>
                  <a:moveTo>
                    <a:pt x="376311" y="0"/>
                  </a:moveTo>
                  <a:lnTo>
                    <a:pt x="752622" y="458122"/>
                  </a:lnTo>
                  <a:lnTo>
                    <a:pt x="494512" y="458122"/>
                  </a:lnTo>
                  <a:lnTo>
                    <a:pt x="380350" y="319141"/>
                  </a:lnTo>
                  <a:lnTo>
                    <a:pt x="266188" y="458122"/>
                  </a:lnTo>
                  <a:lnTo>
                    <a:pt x="0" y="458122"/>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id="{D6ACCC2E-CE24-42B4-9CFE-9711489087AD}"/>
              </a:ext>
            </a:extLst>
          </p:cNvPr>
          <p:cNvSpPr txBox="1"/>
          <p:nvPr/>
        </p:nvSpPr>
        <p:spPr>
          <a:xfrm>
            <a:off x="1838744" y="2703130"/>
            <a:ext cx="1493577" cy="461665"/>
          </a:xfrm>
          <a:prstGeom prst="rect">
            <a:avLst/>
          </a:prstGeom>
          <a:noFill/>
        </p:spPr>
        <p:txBody>
          <a:bodyPr wrap="square" rtlCol="0">
            <a:spAutoFit/>
          </a:bodyPr>
          <a:lstStyle/>
          <a:p>
            <a:pPr algn="ctr"/>
            <a:r>
              <a:rPr lang="zh-CN" altLang="en-US" sz="24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小标题</a:t>
            </a:r>
          </a:p>
        </p:txBody>
      </p:sp>
      <p:sp>
        <p:nvSpPr>
          <p:cNvPr id="10" name="文本框 9">
            <a:extLst>
              <a:ext uri="{FF2B5EF4-FFF2-40B4-BE49-F238E27FC236}">
                <a16:creationId xmlns:a16="http://schemas.microsoft.com/office/drawing/2014/main" id="{5025900B-8713-403C-8EDE-0878630CD2AC}"/>
              </a:ext>
            </a:extLst>
          </p:cNvPr>
          <p:cNvSpPr txBox="1"/>
          <p:nvPr/>
        </p:nvSpPr>
        <p:spPr>
          <a:xfrm>
            <a:off x="2126999" y="2379870"/>
            <a:ext cx="917066" cy="830997"/>
          </a:xfrm>
          <a:prstGeom prst="rect">
            <a:avLst/>
          </a:prstGeom>
          <a:noFill/>
        </p:spPr>
        <p:txBody>
          <a:bodyPr wrap="square" rtlCol="0">
            <a:spAutoFit/>
          </a:bodyPr>
          <a:lstStyle/>
          <a:p>
            <a:pPr algn="ctr"/>
            <a:r>
              <a:rPr lang="en-US" altLang="zh-CN" sz="4800" dirty="0">
                <a:solidFill>
                  <a:schemeClr val="accent5">
                    <a:alpha val="25000"/>
                  </a:schemeClr>
                </a:solidFill>
                <a:latin typeface="Impact" panose="020B0806030902050204" pitchFamily="34" charset="0"/>
              </a:rPr>
              <a:t>01</a:t>
            </a:r>
            <a:endParaRPr lang="zh-CN" altLang="en-US" sz="3200" dirty="0">
              <a:solidFill>
                <a:schemeClr val="accent5">
                  <a:alpha val="25000"/>
                </a:schemeClr>
              </a:solidFill>
              <a:latin typeface="Impact" panose="020B0806030902050204" pitchFamily="34" charset="0"/>
            </a:endParaRPr>
          </a:p>
        </p:txBody>
      </p:sp>
      <p:sp>
        <p:nvSpPr>
          <p:cNvPr id="2" name="椭圆 1">
            <a:extLst>
              <a:ext uri="{FF2B5EF4-FFF2-40B4-BE49-F238E27FC236}">
                <a16:creationId xmlns:a16="http://schemas.microsoft.com/office/drawing/2014/main" id="{0DF00825-37B5-4EF0-BA96-E1C5AD11FF05}"/>
              </a:ext>
            </a:extLst>
          </p:cNvPr>
          <p:cNvSpPr/>
          <p:nvPr/>
        </p:nvSpPr>
        <p:spPr>
          <a:xfrm>
            <a:off x="2235805" y="1518786"/>
            <a:ext cx="699454" cy="69945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a:extLst>
              <a:ext uri="{FF2B5EF4-FFF2-40B4-BE49-F238E27FC236}">
                <a16:creationId xmlns:a16="http://schemas.microsoft.com/office/drawing/2014/main" id="{17014C0A-A9EA-4378-ABD6-2B33F2B391EF}"/>
              </a:ext>
            </a:extLst>
          </p:cNvPr>
          <p:cNvSpPr>
            <a:spLocks noChangeAspect="1"/>
          </p:cNvSpPr>
          <p:nvPr/>
        </p:nvSpPr>
        <p:spPr bwMode="auto">
          <a:xfrm>
            <a:off x="2337954" y="1717791"/>
            <a:ext cx="495156" cy="301444"/>
          </a:xfrm>
          <a:custGeom>
            <a:avLst/>
            <a:gdLst>
              <a:gd name="T0" fmla="*/ 9934 w 12800"/>
              <a:gd name="T1" fmla="*/ 4202 h 7792"/>
              <a:gd name="T2" fmla="*/ 6623 w 12800"/>
              <a:gd name="T3" fmla="*/ 2783 h 7792"/>
              <a:gd name="T4" fmla="*/ 2894 w 12800"/>
              <a:gd name="T5" fmla="*/ 4202 h 7792"/>
              <a:gd name="T6" fmla="*/ 1837 w 12800"/>
              <a:gd name="T7" fmla="*/ 3757 h 7792"/>
              <a:gd name="T8" fmla="*/ 1837 w 12800"/>
              <a:gd name="T9" fmla="*/ 5037 h 7792"/>
              <a:gd name="T10" fmla="*/ 2115 w 12800"/>
              <a:gd name="T11" fmla="*/ 5426 h 7792"/>
              <a:gd name="T12" fmla="*/ 1837 w 12800"/>
              <a:gd name="T13" fmla="*/ 5816 h 7792"/>
              <a:gd name="T14" fmla="*/ 2143 w 12800"/>
              <a:gd name="T15" fmla="*/ 7179 h 7792"/>
              <a:gd name="T16" fmla="*/ 1197 w 12800"/>
              <a:gd name="T17" fmla="*/ 7179 h 7792"/>
              <a:gd name="T18" fmla="*/ 1503 w 12800"/>
              <a:gd name="T19" fmla="*/ 5788 h 7792"/>
              <a:gd name="T20" fmla="*/ 1252 w 12800"/>
              <a:gd name="T21" fmla="*/ 5399 h 7792"/>
              <a:gd name="T22" fmla="*/ 1503 w 12800"/>
              <a:gd name="T23" fmla="*/ 5009 h 7792"/>
              <a:gd name="T24" fmla="*/ 1503 w 12800"/>
              <a:gd name="T25" fmla="*/ 3618 h 7792"/>
              <a:gd name="T26" fmla="*/ 0 w 12800"/>
              <a:gd name="T27" fmla="*/ 3006 h 7792"/>
              <a:gd name="T28" fmla="*/ 6678 w 12800"/>
              <a:gd name="T29" fmla="*/ 0 h 7792"/>
              <a:gd name="T30" fmla="*/ 12800 w 12800"/>
              <a:gd name="T31" fmla="*/ 3033 h 7792"/>
              <a:gd name="T32" fmla="*/ 9934 w 12800"/>
              <a:gd name="T33" fmla="*/ 4202 h 7792"/>
              <a:gd name="T34" fmla="*/ 6511 w 12800"/>
              <a:gd name="T35" fmla="*/ 3479 h 7792"/>
              <a:gd name="T36" fmla="*/ 9517 w 12800"/>
              <a:gd name="T37" fmla="*/ 4508 h 7792"/>
              <a:gd name="T38" fmla="*/ 9517 w 12800"/>
              <a:gd name="T39" fmla="*/ 6985 h 7792"/>
              <a:gd name="T40" fmla="*/ 6344 w 12800"/>
              <a:gd name="T41" fmla="*/ 7792 h 7792"/>
              <a:gd name="T42" fmla="*/ 3534 w 12800"/>
              <a:gd name="T43" fmla="*/ 6985 h 7792"/>
              <a:gd name="T44" fmla="*/ 3534 w 12800"/>
              <a:gd name="T45" fmla="*/ 4508 h 7792"/>
              <a:gd name="T46" fmla="*/ 6511 w 12800"/>
              <a:gd name="T47" fmla="*/ 3479 h 7792"/>
              <a:gd name="T48" fmla="*/ 6483 w 12800"/>
              <a:gd name="T49" fmla="*/ 7346 h 7792"/>
              <a:gd name="T50" fmla="*/ 8904 w 12800"/>
              <a:gd name="T51" fmla="*/ 6734 h 7792"/>
              <a:gd name="T52" fmla="*/ 6483 w 12800"/>
              <a:gd name="T53" fmla="*/ 6122 h 7792"/>
              <a:gd name="T54" fmla="*/ 4063 w 12800"/>
              <a:gd name="T55" fmla="*/ 6734 h 7792"/>
              <a:gd name="T56" fmla="*/ 6483 w 12800"/>
              <a:gd name="T57" fmla="*/ 7346 h 7792"/>
              <a:gd name="T58" fmla="*/ 6483 w 12800"/>
              <a:gd name="T59" fmla="*/ 7346 h 7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00" h="7792">
                <a:moveTo>
                  <a:pt x="9934" y="4202"/>
                </a:moveTo>
                <a:cubicBezTo>
                  <a:pt x="9934" y="4202"/>
                  <a:pt x="8543" y="2783"/>
                  <a:pt x="6623" y="2783"/>
                </a:cubicBezTo>
                <a:cubicBezTo>
                  <a:pt x="4730" y="2783"/>
                  <a:pt x="2894" y="4202"/>
                  <a:pt x="2894" y="4202"/>
                </a:cubicBezTo>
                <a:lnTo>
                  <a:pt x="1837" y="3757"/>
                </a:lnTo>
                <a:lnTo>
                  <a:pt x="1837" y="5037"/>
                </a:lnTo>
                <a:cubicBezTo>
                  <a:pt x="2003" y="5093"/>
                  <a:pt x="2115" y="5232"/>
                  <a:pt x="2115" y="5426"/>
                </a:cubicBezTo>
                <a:cubicBezTo>
                  <a:pt x="2115" y="5621"/>
                  <a:pt x="2003" y="5760"/>
                  <a:pt x="1837" y="5816"/>
                </a:cubicBezTo>
                <a:lnTo>
                  <a:pt x="2143" y="7179"/>
                </a:lnTo>
                <a:lnTo>
                  <a:pt x="1197" y="7179"/>
                </a:lnTo>
                <a:lnTo>
                  <a:pt x="1503" y="5788"/>
                </a:lnTo>
                <a:cubicBezTo>
                  <a:pt x="1363" y="5733"/>
                  <a:pt x="1252" y="5566"/>
                  <a:pt x="1252" y="5399"/>
                </a:cubicBezTo>
                <a:cubicBezTo>
                  <a:pt x="1252" y="5232"/>
                  <a:pt x="1363" y="5093"/>
                  <a:pt x="1503" y="5009"/>
                </a:cubicBezTo>
                <a:lnTo>
                  <a:pt x="1503" y="3618"/>
                </a:lnTo>
                <a:lnTo>
                  <a:pt x="0" y="3006"/>
                </a:lnTo>
                <a:lnTo>
                  <a:pt x="6678" y="0"/>
                </a:lnTo>
                <a:lnTo>
                  <a:pt x="12800" y="3033"/>
                </a:lnTo>
                <a:lnTo>
                  <a:pt x="9934" y="4202"/>
                </a:lnTo>
                <a:close/>
                <a:moveTo>
                  <a:pt x="6511" y="3479"/>
                </a:moveTo>
                <a:cubicBezTo>
                  <a:pt x="8459" y="3479"/>
                  <a:pt x="9517" y="4508"/>
                  <a:pt x="9517" y="4508"/>
                </a:cubicBezTo>
                <a:lnTo>
                  <a:pt x="9517" y="6985"/>
                </a:lnTo>
                <a:cubicBezTo>
                  <a:pt x="9517" y="6985"/>
                  <a:pt x="8403" y="7792"/>
                  <a:pt x="6344" y="7792"/>
                </a:cubicBezTo>
                <a:cubicBezTo>
                  <a:pt x="4285" y="7792"/>
                  <a:pt x="3534" y="6985"/>
                  <a:pt x="3534" y="6985"/>
                </a:cubicBezTo>
                <a:lnTo>
                  <a:pt x="3534" y="4508"/>
                </a:lnTo>
                <a:cubicBezTo>
                  <a:pt x="3562" y="4508"/>
                  <a:pt x="4591" y="3479"/>
                  <a:pt x="6511" y="3479"/>
                </a:cubicBezTo>
                <a:close/>
                <a:moveTo>
                  <a:pt x="6483" y="7346"/>
                </a:moveTo>
                <a:cubicBezTo>
                  <a:pt x="7819" y="7346"/>
                  <a:pt x="8904" y="7068"/>
                  <a:pt x="8904" y="6734"/>
                </a:cubicBezTo>
                <a:cubicBezTo>
                  <a:pt x="8904" y="6400"/>
                  <a:pt x="7819" y="6122"/>
                  <a:pt x="6483" y="6122"/>
                </a:cubicBezTo>
                <a:cubicBezTo>
                  <a:pt x="5148" y="6122"/>
                  <a:pt x="4063" y="6400"/>
                  <a:pt x="4063" y="6734"/>
                </a:cubicBezTo>
                <a:cubicBezTo>
                  <a:pt x="4063" y="7068"/>
                  <a:pt x="5148" y="7346"/>
                  <a:pt x="6483" y="7346"/>
                </a:cubicBezTo>
                <a:close/>
                <a:moveTo>
                  <a:pt x="6483" y="7346"/>
                </a:moveTo>
                <a:close/>
              </a:path>
            </a:pathLst>
          </a:custGeom>
          <a:solidFill>
            <a:schemeClr val="bg1"/>
          </a:solidFill>
          <a:ln>
            <a:noFill/>
          </a:ln>
        </p:spPr>
      </p:sp>
      <p:sp>
        <p:nvSpPr>
          <p:cNvPr id="14" name="文本框 13">
            <a:extLst>
              <a:ext uri="{FF2B5EF4-FFF2-40B4-BE49-F238E27FC236}">
                <a16:creationId xmlns:a16="http://schemas.microsoft.com/office/drawing/2014/main" id="{71530925-D47F-4E35-88B9-0BAD876D18C3}"/>
              </a:ext>
            </a:extLst>
          </p:cNvPr>
          <p:cNvSpPr txBox="1"/>
          <p:nvPr/>
        </p:nvSpPr>
        <p:spPr>
          <a:xfrm>
            <a:off x="1443611" y="3429000"/>
            <a:ext cx="2283842" cy="2130968"/>
          </a:xfrm>
          <a:prstGeom prst="rect">
            <a:avLst/>
          </a:prstGeom>
          <a:noFill/>
        </p:spPr>
        <p:txBody>
          <a:bodyPr wrap="square" rtlCol="0">
            <a:spAutoFit/>
          </a:bodyPr>
          <a:lstStyle/>
          <a:p>
            <a:pPr algn="just">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云大旅院，坐落在拥有世界历史文化遗产、世界自然遗产、世界记忆遗产三项桂冠的云南省丽江市。</a:t>
            </a:r>
          </a:p>
        </p:txBody>
      </p:sp>
      <p:sp>
        <p:nvSpPr>
          <p:cNvPr id="15" name="椭圆 14">
            <a:extLst>
              <a:ext uri="{FF2B5EF4-FFF2-40B4-BE49-F238E27FC236}">
                <a16:creationId xmlns:a16="http://schemas.microsoft.com/office/drawing/2014/main" id="{570196B1-71C8-44CE-B241-121E03C8EDBC}"/>
              </a:ext>
            </a:extLst>
          </p:cNvPr>
          <p:cNvSpPr/>
          <p:nvPr/>
        </p:nvSpPr>
        <p:spPr>
          <a:xfrm>
            <a:off x="5719575" y="1455575"/>
            <a:ext cx="825876" cy="825876"/>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49890A2E-329D-4BB6-9902-DA4A08DA3FCC}"/>
              </a:ext>
            </a:extLst>
          </p:cNvPr>
          <p:cNvSpPr txBox="1"/>
          <p:nvPr/>
        </p:nvSpPr>
        <p:spPr>
          <a:xfrm>
            <a:off x="5385725" y="2703130"/>
            <a:ext cx="1493577" cy="461665"/>
          </a:xfrm>
          <a:prstGeom prst="rect">
            <a:avLst/>
          </a:prstGeom>
          <a:noFill/>
        </p:spPr>
        <p:txBody>
          <a:bodyPr wrap="square" rtlCol="0">
            <a:spAutoFit/>
          </a:bodyPr>
          <a:lstStyle/>
          <a:p>
            <a:pPr algn="ctr"/>
            <a:r>
              <a:rPr lang="zh-CN" altLang="en-US" sz="24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小标题</a:t>
            </a:r>
          </a:p>
        </p:txBody>
      </p:sp>
      <p:sp>
        <p:nvSpPr>
          <p:cNvPr id="18" name="文本框 17">
            <a:extLst>
              <a:ext uri="{FF2B5EF4-FFF2-40B4-BE49-F238E27FC236}">
                <a16:creationId xmlns:a16="http://schemas.microsoft.com/office/drawing/2014/main" id="{83E904B2-6BF8-4FBB-B025-C231DEFEDA7D}"/>
              </a:ext>
            </a:extLst>
          </p:cNvPr>
          <p:cNvSpPr txBox="1"/>
          <p:nvPr/>
        </p:nvSpPr>
        <p:spPr>
          <a:xfrm>
            <a:off x="5673980" y="2379870"/>
            <a:ext cx="917066" cy="830997"/>
          </a:xfrm>
          <a:prstGeom prst="rect">
            <a:avLst/>
          </a:prstGeom>
          <a:noFill/>
        </p:spPr>
        <p:txBody>
          <a:bodyPr wrap="square" rtlCol="0">
            <a:spAutoFit/>
          </a:bodyPr>
          <a:lstStyle/>
          <a:p>
            <a:pPr algn="ctr"/>
            <a:r>
              <a:rPr lang="en-US" altLang="zh-CN" sz="4800" dirty="0">
                <a:solidFill>
                  <a:schemeClr val="accent5">
                    <a:alpha val="25000"/>
                  </a:schemeClr>
                </a:solidFill>
                <a:latin typeface="Impact" panose="020B0806030902050204" pitchFamily="34" charset="0"/>
              </a:rPr>
              <a:t>02</a:t>
            </a:r>
            <a:endParaRPr lang="zh-CN" altLang="en-US" sz="3200" dirty="0">
              <a:solidFill>
                <a:schemeClr val="accent5">
                  <a:alpha val="25000"/>
                </a:schemeClr>
              </a:solidFill>
              <a:latin typeface="Impact" panose="020B0806030902050204" pitchFamily="34" charset="0"/>
            </a:endParaRPr>
          </a:p>
        </p:txBody>
      </p:sp>
      <p:sp>
        <p:nvSpPr>
          <p:cNvPr id="19" name="椭圆 18">
            <a:extLst>
              <a:ext uri="{FF2B5EF4-FFF2-40B4-BE49-F238E27FC236}">
                <a16:creationId xmlns:a16="http://schemas.microsoft.com/office/drawing/2014/main" id="{C1D18284-5529-472B-B87E-47356829AF2F}"/>
              </a:ext>
            </a:extLst>
          </p:cNvPr>
          <p:cNvSpPr/>
          <p:nvPr/>
        </p:nvSpPr>
        <p:spPr>
          <a:xfrm>
            <a:off x="5782786" y="1518786"/>
            <a:ext cx="699454" cy="69945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AC3C883F-4BC7-43A4-B3DC-D429811BFA5D}"/>
              </a:ext>
            </a:extLst>
          </p:cNvPr>
          <p:cNvSpPr txBox="1"/>
          <p:nvPr/>
        </p:nvSpPr>
        <p:spPr>
          <a:xfrm>
            <a:off x="4990592" y="3429000"/>
            <a:ext cx="2283842" cy="2130968"/>
          </a:xfrm>
          <a:prstGeom prst="rect">
            <a:avLst/>
          </a:prstGeom>
          <a:noFill/>
        </p:spPr>
        <p:txBody>
          <a:bodyPr wrap="square" rtlCol="0">
            <a:spAutoFit/>
          </a:bodyPr>
          <a:lstStyle/>
          <a:p>
            <a:pPr algn="just">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云大旅院，坐落在拥有世界历史文化遗产、世界自然遗产、世界记忆遗产三项桂冠的云南省丽江市。</a:t>
            </a:r>
          </a:p>
        </p:txBody>
      </p:sp>
      <p:sp>
        <p:nvSpPr>
          <p:cNvPr id="22" name="椭圆 21">
            <a:extLst>
              <a:ext uri="{FF2B5EF4-FFF2-40B4-BE49-F238E27FC236}">
                <a16:creationId xmlns:a16="http://schemas.microsoft.com/office/drawing/2014/main" id="{EC8592EB-40E0-4406-A770-A22ADD008A38}"/>
              </a:ext>
            </a:extLst>
          </p:cNvPr>
          <p:cNvSpPr/>
          <p:nvPr/>
        </p:nvSpPr>
        <p:spPr>
          <a:xfrm>
            <a:off x="9266556" y="1455575"/>
            <a:ext cx="825876" cy="825876"/>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009339C9-F7BB-4A6A-AD66-17304562EC2E}"/>
              </a:ext>
            </a:extLst>
          </p:cNvPr>
          <p:cNvSpPr txBox="1"/>
          <p:nvPr/>
        </p:nvSpPr>
        <p:spPr>
          <a:xfrm>
            <a:off x="8932706" y="2703130"/>
            <a:ext cx="1493577" cy="461665"/>
          </a:xfrm>
          <a:prstGeom prst="rect">
            <a:avLst/>
          </a:prstGeom>
          <a:noFill/>
        </p:spPr>
        <p:txBody>
          <a:bodyPr wrap="square" rtlCol="0">
            <a:spAutoFit/>
          </a:bodyPr>
          <a:lstStyle/>
          <a:p>
            <a:pPr algn="ctr"/>
            <a:r>
              <a:rPr lang="zh-CN" altLang="en-US" sz="24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小标题</a:t>
            </a:r>
          </a:p>
        </p:txBody>
      </p:sp>
      <p:sp>
        <p:nvSpPr>
          <p:cNvPr id="24" name="文本框 23">
            <a:extLst>
              <a:ext uri="{FF2B5EF4-FFF2-40B4-BE49-F238E27FC236}">
                <a16:creationId xmlns:a16="http://schemas.microsoft.com/office/drawing/2014/main" id="{38A29D70-F102-4B80-9BBC-0F13DC87B5DD}"/>
              </a:ext>
            </a:extLst>
          </p:cNvPr>
          <p:cNvSpPr txBox="1"/>
          <p:nvPr/>
        </p:nvSpPr>
        <p:spPr>
          <a:xfrm>
            <a:off x="9220961" y="2379870"/>
            <a:ext cx="917066" cy="830997"/>
          </a:xfrm>
          <a:prstGeom prst="rect">
            <a:avLst/>
          </a:prstGeom>
          <a:noFill/>
        </p:spPr>
        <p:txBody>
          <a:bodyPr wrap="square" rtlCol="0">
            <a:spAutoFit/>
          </a:bodyPr>
          <a:lstStyle/>
          <a:p>
            <a:pPr algn="ctr"/>
            <a:r>
              <a:rPr lang="en-US" altLang="zh-CN" sz="4800" dirty="0">
                <a:solidFill>
                  <a:schemeClr val="accent5">
                    <a:alpha val="25000"/>
                  </a:schemeClr>
                </a:solidFill>
                <a:latin typeface="Impact" panose="020B0806030902050204" pitchFamily="34" charset="0"/>
              </a:rPr>
              <a:t>03</a:t>
            </a:r>
            <a:endParaRPr lang="zh-CN" altLang="en-US" sz="3200" dirty="0">
              <a:solidFill>
                <a:schemeClr val="accent5">
                  <a:alpha val="25000"/>
                </a:schemeClr>
              </a:solidFill>
              <a:latin typeface="Impact" panose="020B0806030902050204" pitchFamily="34" charset="0"/>
            </a:endParaRPr>
          </a:p>
        </p:txBody>
      </p:sp>
      <p:sp>
        <p:nvSpPr>
          <p:cNvPr id="25" name="椭圆 24">
            <a:extLst>
              <a:ext uri="{FF2B5EF4-FFF2-40B4-BE49-F238E27FC236}">
                <a16:creationId xmlns:a16="http://schemas.microsoft.com/office/drawing/2014/main" id="{EEA2A8F4-E546-4530-9241-3D2386C3A430}"/>
              </a:ext>
            </a:extLst>
          </p:cNvPr>
          <p:cNvSpPr/>
          <p:nvPr/>
        </p:nvSpPr>
        <p:spPr>
          <a:xfrm>
            <a:off x="9329767" y="1518786"/>
            <a:ext cx="699454" cy="69945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文本框 26">
            <a:extLst>
              <a:ext uri="{FF2B5EF4-FFF2-40B4-BE49-F238E27FC236}">
                <a16:creationId xmlns:a16="http://schemas.microsoft.com/office/drawing/2014/main" id="{399AE70B-DCED-415E-B571-2B547BDA841E}"/>
              </a:ext>
            </a:extLst>
          </p:cNvPr>
          <p:cNvSpPr txBox="1"/>
          <p:nvPr/>
        </p:nvSpPr>
        <p:spPr>
          <a:xfrm>
            <a:off x="8537573" y="3429000"/>
            <a:ext cx="2283842" cy="2130968"/>
          </a:xfrm>
          <a:prstGeom prst="rect">
            <a:avLst/>
          </a:prstGeom>
          <a:noFill/>
        </p:spPr>
        <p:txBody>
          <a:bodyPr wrap="square" rtlCol="0">
            <a:spAutoFit/>
          </a:bodyPr>
          <a:lstStyle/>
          <a:p>
            <a:pPr algn="just">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云大旅院，坐落在拥有世界历史文化遗产、世界自然遗产、世界记忆遗产三项桂冠的云南省丽江市。</a:t>
            </a:r>
          </a:p>
        </p:txBody>
      </p:sp>
      <p:grpSp>
        <p:nvGrpSpPr>
          <p:cNvPr id="28" name="组合 27">
            <a:extLst>
              <a:ext uri="{FF2B5EF4-FFF2-40B4-BE49-F238E27FC236}">
                <a16:creationId xmlns:a16="http://schemas.microsoft.com/office/drawing/2014/main" id="{96343033-EEB0-4D6E-92DB-247890462881}"/>
              </a:ext>
            </a:extLst>
          </p:cNvPr>
          <p:cNvGrpSpPr/>
          <p:nvPr/>
        </p:nvGrpSpPr>
        <p:grpSpPr>
          <a:xfrm rot="5400000">
            <a:off x="7769556" y="3083000"/>
            <a:ext cx="272895" cy="691999"/>
            <a:chOff x="5654940" y="-566362"/>
            <a:chExt cx="496840" cy="1259866"/>
          </a:xfrm>
        </p:grpSpPr>
        <p:sp>
          <p:nvSpPr>
            <p:cNvPr id="29" name="任意多边形: 形状 28">
              <a:extLst>
                <a:ext uri="{FF2B5EF4-FFF2-40B4-BE49-F238E27FC236}">
                  <a16:creationId xmlns:a16="http://schemas.microsoft.com/office/drawing/2014/main" id="{C70B6E71-D9D8-4742-BAEE-3E91A346D974}"/>
                </a:ext>
              </a:extLst>
            </p:cNvPr>
            <p:cNvSpPr/>
            <p:nvPr/>
          </p:nvSpPr>
          <p:spPr>
            <a:xfrm>
              <a:off x="5654940" y="-566362"/>
              <a:ext cx="496840" cy="513105"/>
            </a:xfrm>
            <a:custGeom>
              <a:avLst/>
              <a:gdLst>
                <a:gd name="connsiteX0" fmla="*/ 494513 w 752622"/>
                <a:gd name="connsiteY0" fmla="*/ 458123 h 777263"/>
                <a:gd name="connsiteX1" fmla="*/ 752622 w 752622"/>
                <a:gd name="connsiteY1" fmla="*/ 458123 h 777263"/>
                <a:gd name="connsiteX2" fmla="*/ 752622 w 752622"/>
                <a:gd name="connsiteY2" fmla="*/ 772346 h 777263"/>
                <a:gd name="connsiteX3" fmla="*/ 0 w 752622"/>
                <a:gd name="connsiteY3" fmla="*/ 458123 h 777263"/>
                <a:gd name="connsiteX4" fmla="*/ 266187 w 752622"/>
                <a:gd name="connsiteY4" fmla="*/ 458123 h 777263"/>
                <a:gd name="connsiteX5" fmla="*/ 4039 w 752622"/>
                <a:gd name="connsiteY5" fmla="*/ 777263 h 777263"/>
                <a:gd name="connsiteX6" fmla="*/ 0 w 752622"/>
                <a:gd name="connsiteY6" fmla="*/ 777263 h 777263"/>
                <a:gd name="connsiteX7" fmla="*/ 376311 w 752622"/>
                <a:gd name="connsiteY7" fmla="*/ 0 h 777263"/>
                <a:gd name="connsiteX8" fmla="*/ 752622 w 752622"/>
                <a:gd name="connsiteY8" fmla="*/ 458122 h 777263"/>
                <a:gd name="connsiteX9" fmla="*/ 494512 w 752622"/>
                <a:gd name="connsiteY9" fmla="*/ 458122 h 777263"/>
                <a:gd name="connsiteX10" fmla="*/ 380350 w 752622"/>
                <a:gd name="connsiteY10" fmla="*/ 319141 h 777263"/>
                <a:gd name="connsiteX11" fmla="*/ 266188 w 752622"/>
                <a:gd name="connsiteY11" fmla="*/ 458122 h 777263"/>
                <a:gd name="connsiteX12" fmla="*/ 0 w 752622"/>
                <a:gd name="connsiteY12" fmla="*/ 458122 h 77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622" h="777263">
                  <a:moveTo>
                    <a:pt x="494513" y="458123"/>
                  </a:moveTo>
                  <a:lnTo>
                    <a:pt x="752622" y="458123"/>
                  </a:lnTo>
                  <a:lnTo>
                    <a:pt x="752622" y="772346"/>
                  </a:lnTo>
                  <a:close/>
                  <a:moveTo>
                    <a:pt x="0" y="458123"/>
                  </a:moveTo>
                  <a:lnTo>
                    <a:pt x="266187" y="458123"/>
                  </a:lnTo>
                  <a:lnTo>
                    <a:pt x="4039" y="777263"/>
                  </a:lnTo>
                  <a:lnTo>
                    <a:pt x="0" y="777263"/>
                  </a:lnTo>
                  <a:close/>
                  <a:moveTo>
                    <a:pt x="376311" y="0"/>
                  </a:moveTo>
                  <a:lnTo>
                    <a:pt x="752622" y="458122"/>
                  </a:lnTo>
                  <a:lnTo>
                    <a:pt x="494512" y="458122"/>
                  </a:lnTo>
                  <a:lnTo>
                    <a:pt x="380350" y="319141"/>
                  </a:lnTo>
                  <a:lnTo>
                    <a:pt x="266188" y="458122"/>
                  </a:lnTo>
                  <a:lnTo>
                    <a:pt x="0" y="45812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形状 29">
              <a:extLst>
                <a:ext uri="{FF2B5EF4-FFF2-40B4-BE49-F238E27FC236}">
                  <a16:creationId xmlns:a16="http://schemas.microsoft.com/office/drawing/2014/main" id="{F4DBB49D-A738-45F4-956B-C19D5A7A5B0C}"/>
                </a:ext>
              </a:extLst>
            </p:cNvPr>
            <p:cNvSpPr/>
            <p:nvPr/>
          </p:nvSpPr>
          <p:spPr>
            <a:xfrm>
              <a:off x="5654940" y="-193862"/>
              <a:ext cx="496840" cy="513105"/>
            </a:xfrm>
            <a:custGeom>
              <a:avLst/>
              <a:gdLst>
                <a:gd name="connsiteX0" fmla="*/ 494513 w 752622"/>
                <a:gd name="connsiteY0" fmla="*/ 458123 h 777263"/>
                <a:gd name="connsiteX1" fmla="*/ 752622 w 752622"/>
                <a:gd name="connsiteY1" fmla="*/ 458123 h 777263"/>
                <a:gd name="connsiteX2" fmla="*/ 752622 w 752622"/>
                <a:gd name="connsiteY2" fmla="*/ 772346 h 777263"/>
                <a:gd name="connsiteX3" fmla="*/ 0 w 752622"/>
                <a:gd name="connsiteY3" fmla="*/ 458123 h 777263"/>
                <a:gd name="connsiteX4" fmla="*/ 266187 w 752622"/>
                <a:gd name="connsiteY4" fmla="*/ 458123 h 777263"/>
                <a:gd name="connsiteX5" fmla="*/ 4039 w 752622"/>
                <a:gd name="connsiteY5" fmla="*/ 777263 h 777263"/>
                <a:gd name="connsiteX6" fmla="*/ 0 w 752622"/>
                <a:gd name="connsiteY6" fmla="*/ 777263 h 777263"/>
                <a:gd name="connsiteX7" fmla="*/ 376311 w 752622"/>
                <a:gd name="connsiteY7" fmla="*/ 0 h 777263"/>
                <a:gd name="connsiteX8" fmla="*/ 752622 w 752622"/>
                <a:gd name="connsiteY8" fmla="*/ 458122 h 777263"/>
                <a:gd name="connsiteX9" fmla="*/ 494512 w 752622"/>
                <a:gd name="connsiteY9" fmla="*/ 458122 h 777263"/>
                <a:gd name="connsiteX10" fmla="*/ 380350 w 752622"/>
                <a:gd name="connsiteY10" fmla="*/ 319141 h 777263"/>
                <a:gd name="connsiteX11" fmla="*/ 266188 w 752622"/>
                <a:gd name="connsiteY11" fmla="*/ 458122 h 777263"/>
                <a:gd name="connsiteX12" fmla="*/ 0 w 752622"/>
                <a:gd name="connsiteY12" fmla="*/ 458122 h 77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622" h="777263">
                  <a:moveTo>
                    <a:pt x="494513" y="458123"/>
                  </a:moveTo>
                  <a:lnTo>
                    <a:pt x="752622" y="458123"/>
                  </a:lnTo>
                  <a:lnTo>
                    <a:pt x="752622" y="772346"/>
                  </a:lnTo>
                  <a:close/>
                  <a:moveTo>
                    <a:pt x="0" y="458123"/>
                  </a:moveTo>
                  <a:lnTo>
                    <a:pt x="266187" y="458123"/>
                  </a:lnTo>
                  <a:lnTo>
                    <a:pt x="4039" y="777263"/>
                  </a:lnTo>
                  <a:lnTo>
                    <a:pt x="0" y="777263"/>
                  </a:lnTo>
                  <a:close/>
                  <a:moveTo>
                    <a:pt x="376311" y="0"/>
                  </a:moveTo>
                  <a:lnTo>
                    <a:pt x="752622" y="458122"/>
                  </a:lnTo>
                  <a:lnTo>
                    <a:pt x="494512" y="458122"/>
                  </a:lnTo>
                  <a:lnTo>
                    <a:pt x="380350" y="319141"/>
                  </a:lnTo>
                  <a:lnTo>
                    <a:pt x="266188" y="458122"/>
                  </a:lnTo>
                  <a:lnTo>
                    <a:pt x="0" y="45812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任意多边形: 形状 30">
              <a:extLst>
                <a:ext uri="{FF2B5EF4-FFF2-40B4-BE49-F238E27FC236}">
                  <a16:creationId xmlns:a16="http://schemas.microsoft.com/office/drawing/2014/main" id="{FFCF5190-76FC-4214-AA9B-54403D3A0AE2}"/>
                </a:ext>
              </a:extLst>
            </p:cNvPr>
            <p:cNvSpPr/>
            <p:nvPr/>
          </p:nvSpPr>
          <p:spPr>
            <a:xfrm>
              <a:off x="5654940" y="180399"/>
              <a:ext cx="496840" cy="513105"/>
            </a:xfrm>
            <a:custGeom>
              <a:avLst/>
              <a:gdLst>
                <a:gd name="connsiteX0" fmla="*/ 494513 w 752622"/>
                <a:gd name="connsiteY0" fmla="*/ 458123 h 777263"/>
                <a:gd name="connsiteX1" fmla="*/ 752622 w 752622"/>
                <a:gd name="connsiteY1" fmla="*/ 458123 h 777263"/>
                <a:gd name="connsiteX2" fmla="*/ 752622 w 752622"/>
                <a:gd name="connsiteY2" fmla="*/ 772346 h 777263"/>
                <a:gd name="connsiteX3" fmla="*/ 0 w 752622"/>
                <a:gd name="connsiteY3" fmla="*/ 458123 h 777263"/>
                <a:gd name="connsiteX4" fmla="*/ 266187 w 752622"/>
                <a:gd name="connsiteY4" fmla="*/ 458123 h 777263"/>
                <a:gd name="connsiteX5" fmla="*/ 4039 w 752622"/>
                <a:gd name="connsiteY5" fmla="*/ 777263 h 777263"/>
                <a:gd name="connsiteX6" fmla="*/ 0 w 752622"/>
                <a:gd name="connsiteY6" fmla="*/ 777263 h 777263"/>
                <a:gd name="connsiteX7" fmla="*/ 376311 w 752622"/>
                <a:gd name="connsiteY7" fmla="*/ 0 h 777263"/>
                <a:gd name="connsiteX8" fmla="*/ 752622 w 752622"/>
                <a:gd name="connsiteY8" fmla="*/ 458122 h 777263"/>
                <a:gd name="connsiteX9" fmla="*/ 494512 w 752622"/>
                <a:gd name="connsiteY9" fmla="*/ 458122 h 777263"/>
                <a:gd name="connsiteX10" fmla="*/ 380350 w 752622"/>
                <a:gd name="connsiteY10" fmla="*/ 319141 h 777263"/>
                <a:gd name="connsiteX11" fmla="*/ 266188 w 752622"/>
                <a:gd name="connsiteY11" fmla="*/ 458122 h 777263"/>
                <a:gd name="connsiteX12" fmla="*/ 0 w 752622"/>
                <a:gd name="connsiteY12" fmla="*/ 458122 h 77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622" h="777263">
                  <a:moveTo>
                    <a:pt x="494513" y="458123"/>
                  </a:moveTo>
                  <a:lnTo>
                    <a:pt x="752622" y="458123"/>
                  </a:lnTo>
                  <a:lnTo>
                    <a:pt x="752622" y="772346"/>
                  </a:lnTo>
                  <a:close/>
                  <a:moveTo>
                    <a:pt x="0" y="458123"/>
                  </a:moveTo>
                  <a:lnTo>
                    <a:pt x="266187" y="458123"/>
                  </a:lnTo>
                  <a:lnTo>
                    <a:pt x="4039" y="777263"/>
                  </a:lnTo>
                  <a:lnTo>
                    <a:pt x="0" y="777263"/>
                  </a:lnTo>
                  <a:close/>
                  <a:moveTo>
                    <a:pt x="376311" y="0"/>
                  </a:moveTo>
                  <a:lnTo>
                    <a:pt x="752622" y="458122"/>
                  </a:lnTo>
                  <a:lnTo>
                    <a:pt x="494512" y="458122"/>
                  </a:lnTo>
                  <a:lnTo>
                    <a:pt x="380350" y="319141"/>
                  </a:lnTo>
                  <a:lnTo>
                    <a:pt x="266188" y="458122"/>
                  </a:lnTo>
                  <a:lnTo>
                    <a:pt x="0" y="458122"/>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任意多边形: 形状 31">
            <a:extLst>
              <a:ext uri="{FF2B5EF4-FFF2-40B4-BE49-F238E27FC236}">
                <a16:creationId xmlns:a16="http://schemas.microsoft.com/office/drawing/2014/main" id="{FBA96546-BCD3-42F8-BEBF-F4896B231FE5}"/>
              </a:ext>
            </a:extLst>
          </p:cNvPr>
          <p:cNvSpPr>
            <a:spLocks noChangeAspect="1"/>
          </p:cNvSpPr>
          <p:nvPr/>
        </p:nvSpPr>
        <p:spPr bwMode="auto">
          <a:xfrm>
            <a:off x="5925044" y="1717791"/>
            <a:ext cx="414938" cy="304084"/>
          </a:xfrm>
          <a:custGeom>
            <a:avLst/>
            <a:gdLst>
              <a:gd name="connsiteX0" fmla="*/ 463882 w 608415"/>
              <a:gd name="connsiteY0" fmla="*/ 331728 h 445872"/>
              <a:gd name="connsiteX1" fmla="*/ 482957 w 608415"/>
              <a:gd name="connsiteY1" fmla="*/ 435849 h 445872"/>
              <a:gd name="connsiteX2" fmla="*/ 478451 w 608415"/>
              <a:gd name="connsiteY2" fmla="*/ 437797 h 445872"/>
              <a:gd name="connsiteX3" fmla="*/ 462380 w 608415"/>
              <a:gd name="connsiteY3" fmla="*/ 417572 h 445872"/>
              <a:gd name="connsiteX4" fmla="*/ 453067 w 608415"/>
              <a:gd name="connsiteY4" fmla="*/ 419220 h 445872"/>
              <a:gd name="connsiteX5" fmla="*/ 445708 w 608415"/>
              <a:gd name="connsiteY5" fmla="*/ 441992 h 445872"/>
              <a:gd name="connsiteX6" fmla="*/ 441502 w 608415"/>
              <a:gd name="connsiteY6" fmla="*/ 441542 h 445872"/>
              <a:gd name="connsiteX7" fmla="*/ 430237 w 608415"/>
              <a:gd name="connsiteY7" fmla="*/ 345211 h 445872"/>
              <a:gd name="connsiteX8" fmla="*/ 463882 w 608415"/>
              <a:gd name="connsiteY8" fmla="*/ 331728 h 445872"/>
              <a:gd name="connsiteX9" fmla="*/ 389003 w 608415"/>
              <a:gd name="connsiteY9" fmla="*/ 328271 h 445872"/>
              <a:gd name="connsiteX10" fmla="*/ 426081 w 608415"/>
              <a:gd name="connsiteY10" fmla="*/ 344598 h 445872"/>
              <a:gd name="connsiteX11" fmla="*/ 427132 w 608415"/>
              <a:gd name="connsiteY11" fmla="*/ 344598 h 445872"/>
              <a:gd name="connsiteX12" fmla="*/ 412721 w 608415"/>
              <a:gd name="connsiteY12" fmla="*/ 419192 h 445872"/>
              <a:gd name="connsiteX13" fmla="*/ 408518 w 608415"/>
              <a:gd name="connsiteY13" fmla="*/ 419342 h 445872"/>
              <a:gd name="connsiteX14" fmla="*/ 401913 w 608415"/>
              <a:gd name="connsiteY14" fmla="*/ 391032 h 445872"/>
              <a:gd name="connsiteX15" fmla="*/ 392756 w 608415"/>
              <a:gd name="connsiteY15" fmla="*/ 388785 h 445872"/>
              <a:gd name="connsiteX16" fmla="*/ 376243 w 608415"/>
              <a:gd name="connsiteY16" fmla="*/ 407209 h 445872"/>
              <a:gd name="connsiteX17" fmla="*/ 371740 w 608415"/>
              <a:gd name="connsiteY17" fmla="*/ 404962 h 445872"/>
              <a:gd name="connsiteX18" fmla="*/ 428014 w 608415"/>
              <a:gd name="connsiteY18" fmla="*/ 236606 h 445872"/>
              <a:gd name="connsiteX19" fmla="*/ 478574 w 608415"/>
              <a:gd name="connsiteY19" fmla="*/ 287096 h 445872"/>
              <a:gd name="connsiteX20" fmla="*/ 428014 w 608415"/>
              <a:gd name="connsiteY20" fmla="*/ 337586 h 445872"/>
              <a:gd name="connsiteX21" fmla="*/ 377454 w 608415"/>
              <a:gd name="connsiteY21" fmla="*/ 287096 h 445872"/>
              <a:gd name="connsiteX22" fmla="*/ 428014 w 608415"/>
              <a:gd name="connsiteY22" fmla="*/ 236606 h 445872"/>
              <a:gd name="connsiteX23" fmla="*/ 96924 w 608415"/>
              <a:gd name="connsiteY23" fmla="*/ 171248 h 445872"/>
              <a:gd name="connsiteX24" fmla="*/ 91671 w 608415"/>
              <a:gd name="connsiteY24" fmla="*/ 176642 h 445872"/>
              <a:gd name="connsiteX25" fmla="*/ 96924 w 608415"/>
              <a:gd name="connsiteY25" fmla="*/ 181886 h 445872"/>
              <a:gd name="connsiteX26" fmla="*/ 496585 w 608415"/>
              <a:gd name="connsiteY26" fmla="*/ 181886 h 445872"/>
              <a:gd name="connsiteX27" fmla="*/ 501838 w 608415"/>
              <a:gd name="connsiteY27" fmla="*/ 176642 h 445872"/>
              <a:gd name="connsiteX28" fmla="*/ 496585 w 608415"/>
              <a:gd name="connsiteY28" fmla="*/ 171248 h 445872"/>
              <a:gd name="connsiteX29" fmla="*/ 96924 w 608415"/>
              <a:gd name="connsiteY29" fmla="*/ 103823 h 445872"/>
              <a:gd name="connsiteX30" fmla="*/ 91671 w 608415"/>
              <a:gd name="connsiteY30" fmla="*/ 109067 h 445872"/>
              <a:gd name="connsiteX31" fmla="*/ 96924 w 608415"/>
              <a:gd name="connsiteY31" fmla="*/ 114311 h 445872"/>
              <a:gd name="connsiteX32" fmla="*/ 496585 w 608415"/>
              <a:gd name="connsiteY32" fmla="*/ 114311 h 445872"/>
              <a:gd name="connsiteX33" fmla="*/ 501838 w 608415"/>
              <a:gd name="connsiteY33" fmla="*/ 109067 h 445872"/>
              <a:gd name="connsiteX34" fmla="*/ 496585 w 608415"/>
              <a:gd name="connsiteY34" fmla="*/ 103823 h 445872"/>
              <a:gd name="connsiteX35" fmla="*/ 64206 w 608415"/>
              <a:gd name="connsiteY35" fmla="*/ 52430 h 445872"/>
              <a:gd name="connsiteX36" fmla="*/ 539058 w 608415"/>
              <a:gd name="connsiteY36" fmla="*/ 52430 h 445872"/>
              <a:gd name="connsiteX37" fmla="*/ 560219 w 608415"/>
              <a:gd name="connsiteY37" fmla="*/ 73706 h 445872"/>
              <a:gd name="connsiteX38" fmla="*/ 560219 w 608415"/>
              <a:gd name="connsiteY38" fmla="*/ 343406 h 445872"/>
              <a:gd name="connsiteX39" fmla="*/ 539058 w 608415"/>
              <a:gd name="connsiteY39" fmla="*/ 364682 h 445872"/>
              <a:gd name="connsiteX40" fmla="*/ 486830 w 608415"/>
              <a:gd name="connsiteY40" fmla="*/ 364682 h 445872"/>
              <a:gd name="connsiteX41" fmla="*/ 480227 w 608415"/>
              <a:gd name="connsiteY41" fmla="*/ 327973 h 445872"/>
              <a:gd name="connsiteX42" fmla="*/ 495085 w 608415"/>
              <a:gd name="connsiteY42" fmla="*/ 286170 h 445872"/>
              <a:gd name="connsiteX43" fmla="*/ 428599 w 608415"/>
              <a:gd name="connsiteY43" fmla="*/ 219793 h 445872"/>
              <a:gd name="connsiteX44" fmla="*/ 362114 w 608415"/>
              <a:gd name="connsiteY44" fmla="*/ 286170 h 445872"/>
              <a:gd name="connsiteX45" fmla="*/ 373970 w 608415"/>
              <a:gd name="connsiteY45" fmla="*/ 323778 h 445872"/>
              <a:gd name="connsiteX46" fmla="*/ 364966 w 608415"/>
              <a:gd name="connsiteY46" fmla="*/ 364682 h 445872"/>
              <a:gd name="connsiteX47" fmla="*/ 64206 w 608415"/>
              <a:gd name="connsiteY47" fmla="*/ 364682 h 445872"/>
              <a:gd name="connsiteX48" fmla="*/ 43045 w 608415"/>
              <a:gd name="connsiteY48" fmla="*/ 343406 h 445872"/>
              <a:gd name="connsiteX49" fmla="*/ 43045 w 608415"/>
              <a:gd name="connsiteY49" fmla="*/ 73706 h 445872"/>
              <a:gd name="connsiteX50" fmla="*/ 64206 w 608415"/>
              <a:gd name="connsiteY50" fmla="*/ 52430 h 445872"/>
              <a:gd name="connsiteX51" fmla="*/ 37069 w 608415"/>
              <a:gd name="connsiteY51" fmla="*/ 0 h 445872"/>
              <a:gd name="connsiteX52" fmla="*/ 571346 w 608415"/>
              <a:gd name="connsiteY52" fmla="*/ 0 h 445872"/>
              <a:gd name="connsiteX53" fmla="*/ 608415 w 608415"/>
              <a:gd name="connsiteY53" fmla="*/ 36260 h 445872"/>
              <a:gd name="connsiteX54" fmla="*/ 608415 w 608415"/>
              <a:gd name="connsiteY54" fmla="*/ 384178 h 445872"/>
              <a:gd name="connsiteX55" fmla="*/ 571346 w 608415"/>
              <a:gd name="connsiteY55" fmla="*/ 420288 h 445872"/>
              <a:gd name="connsiteX56" fmla="*/ 497508 w 608415"/>
              <a:gd name="connsiteY56" fmla="*/ 420288 h 445872"/>
              <a:gd name="connsiteX57" fmla="*/ 491655 w 608415"/>
              <a:gd name="connsiteY57" fmla="*/ 388523 h 445872"/>
              <a:gd name="connsiteX58" fmla="*/ 571346 w 608415"/>
              <a:gd name="connsiteY58" fmla="*/ 388523 h 445872"/>
              <a:gd name="connsiteX59" fmla="*/ 576599 w 608415"/>
              <a:gd name="connsiteY59" fmla="*/ 384178 h 445872"/>
              <a:gd name="connsiteX60" fmla="*/ 576599 w 608415"/>
              <a:gd name="connsiteY60" fmla="*/ 36260 h 445872"/>
              <a:gd name="connsiteX61" fmla="*/ 571346 w 608415"/>
              <a:gd name="connsiteY61" fmla="*/ 31915 h 445872"/>
              <a:gd name="connsiteX62" fmla="*/ 37069 w 608415"/>
              <a:gd name="connsiteY62" fmla="*/ 31915 h 445872"/>
              <a:gd name="connsiteX63" fmla="*/ 31816 w 608415"/>
              <a:gd name="connsiteY63" fmla="*/ 36260 h 445872"/>
              <a:gd name="connsiteX64" fmla="*/ 31816 w 608415"/>
              <a:gd name="connsiteY64" fmla="*/ 384178 h 445872"/>
              <a:gd name="connsiteX65" fmla="*/ 37069 w 608415"/>
              <a:gd name="connsiteY65" fmla="*/ 388523 h 445872"/>
              <a:gd name="connsiteX66" fmla="*/ 359736 w 608415"/>
              <a:gd name="connsiteY66" fmla="*/ 388523 h 445872"/>
              <a:gd name="connsiteX67" fmla="*/ 357185 w 608415"/>
              <a:gd name="connsiteY67" fmla="*/ 399910 h 445872"/>
              <a:gd name="connsiteX68" fmla="*/ 360337 w 608415"/>
              <a:gd name="connsiteY68" fmla="*/ 417741 h 445872"/>
              <a:gd name="connsiteX69" fmla="*/ 362588 w 608415"/>
              <a:gd name="connsiteY69" fmla="*/ 420288 h 445872"/>
              <a:gd name="connsiteX70" fmla="*/ 37069 w 608415"/>
              <a:gd name="connsiteY70" fmla="*/ 420288 h 445872"/>
              <a:gd name="connsiteX71" fmla="*/ 0 w 608415"/>
              <a:gd name="connsiteY71" fmla="*/ 384178 h 445872"/>
              <a:gd name="connsiteX72" fmla="*/ 0 w 608415"/>
              <a:gd name="connsiteY72" fmla="*/ 36260 h 445872"/>
              <a:gd name="connsiteX73" fmla="*/ 37069 w 608415"/>
              <a:gd name="connsiteY73" fmla="*/ 0 h 445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8415" h="445872">
                <a:moveTo>
                  <a:pt x="463882" y="331728"/>
                </a:moveTo>
                <a:lnTo>
                  <a:pt x="482957" y="435849"/>
                </a:lnTo>
                <a:cubicBezTo>
                  <a:pt x="484008" y="441243"/>
                  <a:pt x="481905" y="442142"/>
                  <a:pt x="478451" y="437797"/>
                </a:cubicBezTo>
                <a:lnTo>
                  <a:pt x="462380" y="417572"/>
                </a:lnTo>
                <a:cubicBezTo>
                  <a:pt x="458925" y="413077"/>
                  <a:pt x="454719" y="413827"/>
                  <a:pt x="453067" y="419220"/>
                </a:cubicBezTo>
                <a:lnTo>
                  <a:pt x="445708" y="441992"/>
                </a:lnTo>
                <a:cubicBezTo>
                  <a:pt x="444055" y="447385"/>
                  <a:pt x="442103" y="447085"/>
                  <a:pt x="441502" y="441542"/>
                </a:cubicBezTo>
                <a:lnTo>
                  <a:pt x="430237" y="345211"/>
                </a:lnTo>
                <a:cubicBezTo>
                  <a:pt x="443304" y="345062"/>
                  <a:pt x="455020" y="339818"/>
                  <a:pt x="463882" y="331728"/>
                </a:cubicBezTo>
                <a:close/>
                <a:moveTo>
                  <a:pt x="389003" y="328271"/>
                </a:moveTo>
                <a:cubicBezTo>
                  <a:pt x="398160" y="338307"/>
                  <a:pt x="411370" y="344598"/>
                  <a:pt x="426081" y="344598"/>
                </a:cubicBezTo>
                <a:cubicBezTo>
                  <a:pt x="426382" y="344598"/>
                  <a:pt x="426832" y="344598"/>
                  <a:pt x="427132" y="344598"/>
                </a:cubicBezTo>
                <a:lnTo>
                  <a:pt x="412721" y="419192"/>
                </a:lnTo>
                <a:cubicBezTo>
                  <a:pt x="411670" y="424584"/>
                  <a:pt x="409869" y="424734"/>
                  <a:pt x="408518" y="419342"/>
                </a:cubicBezTo>
                <a:lnTo>
                  <a:pt x="401913" y="391032"/>
                </a:lnTo>
                <a:cubicBezTo>
                  <a:pt x="400562" y="385490"/>
                  <a:pt x="396509" y="384591"/>
                  <a:pt x="392756" y="388785"/>
                </a:cubicBezTo>
                <a:lnTo>
                  <a:pt x="376243" y="407209"/>
                </a:lnTo>
                <a:cubicBezTo>
                  <a:pt x="372641" y="411403"/>
                  <a:pt x="370539" y="410354"/>
                  <a:pt x="371740" y="404962"/>
                </a:cubicBezTo>
                <a:close/>
                <a:moveTo>
                  <a:pt x="428014" y="236606"/>
                </a:moveTo>
                <a:cubicBezTo>
                  <a:pt x="455938" y="236606"/>
                  <a:pt x="478574" y="259211"/>
                  <a:pt x="478574" y="287096"/>
                </a:cubicBezTo>
                <a:cubicBezTo>
                  <a:pt x="478574" y="314981"/>
                  <a:pt x="455938" y="337586"/>
                  <a:pt x="428014" y="337586"/>
                </a:cubicBezTo>
                <a:cubicBezTo>
                  <a:pt x="400090" y="337586"/>
                  <a:pt x="377454" y="314981"/>
                  <a:pt x="377454" y="287096"/>
                </a:cubicBezTo>
                <a:cubicBezTo>
                  <a:pt x="377454" y="259211"/>
                  <a:pt x="400090" y="236606"/>
                  <a:pt x="428014" y="236606"/>
                </a:cubicBezTo>
                <a:close/>
                <a:moveTo>
                  <a:pt x="96924" y="171248"/>
                </a:moveTo>
                <a:cubicBezTo>
                  <a:pt x="93922" y="171248"/>
                  <a:pt x="91671" y="173645"/>
                  <a:pt x="91671" y="176642"/>
                </a:cubicBezTo>
                <a:cubicBezTo>
                  <a:pt x="91671" y="179488"/>
                  <a:pt x="93922" y="181886"/>
                  <a:pt x="96924" y="181886"/>
                </a:cubicBezTo>
                <a:lnTo>
                  <a:pt x="496585" y="181886"/>
                </a:lnTo>
                <a:cubicBezTo>
                  <a:pt x="499437" y="181886"/>
                  <a:pt x="501838" y="179488"/>
                  <a:pt x="501838" y="176642"/>
                </a:cubicBezTo>
                <a:cubicBezTo>
                  <a:pt x="501838" y="173645"/>
                  <a:pt x="499437" y="171248"/>
                  <a:pt x="496585" y="171248"/>
                </a:cubicBezTo>
                <a:close/>
                <a:moveTo>
                  <a:pt x="96924" y="103823"/>
                </a:moveTo>
                <a:cubicBezTo>
                  <a:pt x="93922" y="103823"/>
                  <a:pt x="91671" y="106220"/>
                  <a:pt x="91671" y="109067"/>
                </a:cubicBezTo>
                <a:cubicBezTo>
                  <a:pt x="91671" y="112064"/>
                  <a:pt x="93922" y="114311"/>
                  <a:pt x="96924" y="114311"/>
                </a:cubicBezTo>
                <a:lnTo>
                  <a:pt x="496585" y="114311"/>
                </a:lnTo>
                <a:cubicBezTo>
                  <a:pt x="499437" y="114311"/>
                  <a:pt x="501838" y="112064"/>
                  <a:pt x="501838" y="109067"/>
                </a:cubicBezTo>
                <a:cubicBezTo>
                  <a:pt x="501838" y="106220"/>
                  <a:pt x="499437" y="103823"/>
                  <a:pt x="496585" y="103823"/>
                </a:cubicBezTo>
                <a:close/>
                <a:moveTo>
                  <a:pt x="64206" y="52430"/>
                </a:moveTo>
                <a:lnTo>
                  <a:pt x="539058" y="52430"/>
                </a:lnTo>
                <a:cubicBezTo>
                  <a:pt x="550764" y="52430"/>
                  <a:pt x="560219" y="62019"/>
                  <a:pt x="560219" y="73706"/>
                </a:cubicBezTo>
                <a:lnTo>
                  <a:pt x="560219" y="343406"/>
                </a:lnTo>
                <a:cubicBezTo>
                  <a:pt x="560219" y="355093"/>
                  <a:pt x="550764" y="364682"/>
                  <a:pt x="539058" y="364682"/>
                </a:cubicBezTo>
                <a:lnTo>
                  <a:pt x="486830" y="364682"/>
                </a:lnTo>
                <a:lnTo>
                  <a:pt x="480227" y="327973"/>
                </a:lnTo>
                <a:cubicBezTo>
                  <a:pt x="489532" y="316436"/>
                  <a:pt x="495085" y="301902"/>
                  <a:pt x="495085" y="286170"/>
                </a:cubicBezTo>
                <a:cubicBezTo>
                  <a:pt x="495085" y="249460"/>
                  <a:pt x="465219" y="219793"/>
                  <a:pt x="428599" y="219793"/>
                </a:cubicBezTo>
                <a:cubicBezTo>
                  <a:pt x="391980" y="219793"/>
                  <a:pt x="362114" y="249460"/>
                  <a:pt x="362114" y="286170"/>
                </a:cubicBezTo>
                <a:cubicBezTo>
                  <a:pt x="362114" y="300104"/>
                  <a:pt x="366617" y="313139"/>
                  <a:pt x="373970" y="323778"/>
                </a:cubicBezTo>
                <a:lnTo>
                  <a:pt x="364966" y="364682"/>
                </a:lnTo>
                <a:lnTo>
                  <a:pt x="64206" y="364682"/>
                </a:lnTo>
                <a:cubicBezTo>
                  <a:pt x="52500" y="364682"/>
                  <a:pt x="43045" y="355093"/>
                  <a:pt x="43045" y="343406"/>
                </a:cubicBezTo>
                <a:lnTo>
                  <a:pt x="43045" y="73706"/>
                </a:lnTo>
                <a:cubicBezTo>
                  <a:pt x="43045" y="62019"/>
                  <a:pt x="52500" y="52430"/>
                  <a:pt x="64206" y="52430"/>
                </a:cubicBezTo>
                <a:close/>
                <a:moveTo>
                  <a:pt x="37069" y="0"/>
                </a:moveTo>
                <a:lnTo>
                  <a:pt x="571346" y="0"/>
                </a:lnTo>
                <a:cubicBezTo>
                  <a:pt x="591757" y="0"/>
                  <a:pt x="608415" y="16332"/>
                  <a:pt x="608415" y="36260"/>
                </a:cubicBezTo>
                <a:lnTo>
                  <a:pt x="608415" y="384178"/>
                </a:lnTo>
                <a:cubicBezTo>
                  <a:pt x="608415" y="404106"/>
                  <a:pt x="591757" y="420288"/>
                  <a:pt x="571346" y="420288"/>
                </a:cubicBezTo>
                <a:lnTo>
                  <a:pt x="497508" y="420288"/>
                </a:lnTo>
                <a:lnTo>
                  <a:pt x="491655" y="388523"/>
                </a:lnTo>
                <a:lnTo>
                  <a:pt x="571346" y="388523"/>
                </a:lnTo>
                <a:cubicBezTo>
                  <a:pt x="574197" y="388523"/>
                  <a:pt x="576599" y="386425"/>
                  <a:pt x="576599" y="384178"/>
                </a:cubicBezTo>
                <a:lnTo>
                  <a:pt x="576599" y="36260"/>
                </a:lnTo>
                <a:cubicBezTo>
                  <a:pt x="576599" y="33863"/>
                  <a:pt x="574197" y="31915"/>
                  <a:pt x="571346" y="31915"/>
                </a:cubicBezTo>
                <a:lnTo>
                  <a:pt x="37069" y="31915"/>
                </a:lnTo>
                <a:cubicBezTo>
                  <a:pt x="34218" y="31915"/>
                  <a:pt x="31816" y="33863"/>
                  <a:pt x="31816" y="36260"/>
                </a:cubicBezTo>
                <a:lnTo>
                  <a:pt x="31816" y="384178"/>
                </a:lnTo>
                <a:cubicBezTo>
                  <a:pt x="31816" y="386425"/>
                  <a:pt x="34218" y="388523"/>
                  <a:pt x="37069" y="388523"/>
                </a:cubicBezTo>
                <a:lnTo>
                  <a:pt x="359736" y="388523"/>
                </a:lnTo>
                <a:lnTo>
                  <a:pt x="357185" y="399910"/>
                </a:lnTo>
                <a:cubicBezTo>
                  <a:pt x="355534" y="407103"/>
                  <a:pt x="356585" y="413096"/>
                  <a:pt x="360337" y="417741"/>
                </a:cubicBezTo>
                <a:lnTo>
                  <a:pt x="362588" y="420288"/>
                </a:lnTo>
                <a:lnTo>
                  <a:pt x="37069" y="420288"/>
                </a:lnTo>
                <a:cubicBezTo>
                  <a:pt x="16658" y="420288"/>
                  <a:pt x="0" y="404106"/>
                  <a:pt x="0" y="384178"/>
                </a:cubicBezTo>
                <a:lnTo>
                  <a:pt x="0" y="36260"/>
                </a:lnTo>
                <a:cubicBezTo>
                  <a:pt x="0" y="16332"/>
                  <a:pt x="16658" y="0"/>
                  <a:pt x="37069" y="0"/>
                </a:cubicBezTo>
                <a:close/>
              </a:path>
            </a:pathLst>
          </a:custGeom>
          <a:solidFill>
            <a:schemeClr val="bg1"/>
          </a:solidFill>
          <a:ln>
            <a:noFill/>
          </a:ln>
        </p:spPr>
      </p:sp>
      <p:sp>
        <p:nvSpPr>
          <p:cNvPr id="35" name="任意多边形: 形状 34">
            <a:extLst>
              <a:ext uri="{FF2B5EF4-FFF2-40B4-BE49-F238E27FC236}">
                <a16:creationId xmlns:a16="http://schemas.microsoft.com/office/drawing/2014/main" id="{BF83E6C2-E060-43B7-8EB3-4B65448AE5CC}"/>
              </a:ext>
            </a:extLst>
          </p:cNvPr>
          <p:cNvSpPr>
            <a:spLocks noChangeAspect="1"/>
          </p:cNvSpPr>
          <p:nvPr/>
        </p:nvSpPr>
        <p:spPr bwMode="auto">
          <a:xfrm>
            <a:off x="9464208" y="1653227"/>
            <a:ext cx="430571" cy="430571"/>
          </a:xfrm>
          <a:custGeom>
            <a:avLst/>
            <a:gdLst>
              <a:gd name="T0" fmla="*/ 5186 w 10372"/>
              <a:gd name="T1" fmla="*/ 10372 h 10372"/>
              <a:gd name="T2" fmla="*/ 0 w 10372"/>
              <a:gd name="T3" fmla="*/ 5186 h 10372"/>
              <a:gd name="T4" fmla="*/ 5186 w 10372"/>
              <a:gd name="T5" fmla="*/ 0 h 10372"/>
              <a:gd name="T6" fmla="*/ 10372 w 10372"/>
              <a:gd name="T7" fmla="*/ 5186 h 10372"/>
              <a:gd name="T8" fmla="*/ 5186 w 10372"/>
              <a:gd name="T9" fmla="*/ 10372 h 10372"/>
              <a:gd name="T10" fmla="*/ 7902 w 10372"/>
              <a:gd name="T11" fmla="*/ 8148 h 10372"/>
              <a:gd name="T12" fmla="*/ 8150 w 10372"/>
              <a:gd name="T13" fmla="*/ 7936 h 10372"/>
              <a:gd name="T14" fmla="*/ 8150 w 10372"/>
              <a:gd name="T15" fmla="*/ 6458 h 10372"/>
              <a:gd name="T16" fmla="*/ 5186 w 10372"/>
              <a:gd name="T17" fmla="*/ 5185 h 10372"/>
              <a:gd name="T18" fmla="*/ 2222 w 10372"/>
              <a:gd name="T19" fmla="*/ 6458 h 10372"/>
              <a:gd name="T20" fmla="*/ 2222 w 10372"/>
              <a:gd name="T21" fmla="*/ 7937 h 10372"/>
              <a:gd name="T22" fmla="*/ 2468 w 10372"/>
              <a:gd name="T23" fmla="*/ 8150 h 10372"/>
              <a:gd name="T24" fmla="*/ 7902 w 10372"/>
              <a:gd name="T25" fmla="*/ 8148 h 10372"/>
              <a:gd name="T26" fmla="*/ 5186 w 10372"/>
              <a:gd name="T27" fmla="*/ 4445 h 10372"/>
              <a:gd name="T28" fmla="*/ 6699 w 10372"/>
              <a:gd name="T29" fmla="*/ 2993 h 10372"/>
              <a:gd name="T30" fmla="*/ 5247 w 10372"/>
              <a:gd name="T31" fmla="*/ 1481 h 10372"/>
              <a:gd name="T32" fmla="*/ 5185 w 10372"/>
              <a:gd name="T33" fmla="*/ 1481 h 10372"/>
              <a:gd name="T34" fmla="*/ 3733 w 10372"/>
              <a:gd name="T35" fmla="*/ 2993 h 10372"/>
              <a:gd name="T36" fmla="*/ 5186 w 10372"/>
              <a:gd name="T37" fmla="*/ 4445 h 10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372" h="10372">
                <a:moveTo>
                  <a:pt x="5186" y="10372"/>
                </a:moveTo>
                <a:cubicBezTo>
                  <a:pt x="2321" y="10372"/>
                  <a:pt x="0" y="8050"/>
                  <a:pt x="0" y="5186"/>
                </a:cubicBezTo>
                <a:cubicBezTo>
                  <a:pt x="0" y="2322"/>
                  <a:pt x="2321" y="0"/>
                  <a:pt x="5186" y="0"/>
                </a:cubicBezTo>
                <a:cubicBezTo>
                  <a:pt x="8051" y="0"/>
                  <a:pt x="10372" y="2322"/>
                  <a:pt x="10372" y="5186"/>
                </a:cubicBezTo>
                <a:cubicBezTo>
                  <a:pt x="10372" y="8050"/>
                  <a:pt x="8051" y="10372"/>
                  <a:pt x="5186" y="10372"/>
                </a:cubicBezTo>
                <a:close/>
                <a:moveTo>
                  <a:pt x="7902" y="8148"/>
                </a:moveTo>
                <a:cubicBezTo>
                  <a:pt x="8039" y="8148"/>
                  <a:pt x="8150" y="8053"/>
                  <a:pt x="8150" y="7936"/>
                </a:cubicBezTo>
                <a:lnTo>
                  <a:pt x="8150" y="6458"/>
                </a:lnTo>
                <a:cubicBezTo>
                  <a:pt x="8150" y="5610"/>
                  <a:pt x="6175" y="5185"/>
                  <a:pt x="5186" y="5185"/>
                </a:cubicBezTo>
                <a:cubicBezTo>
                  <a:pt x="4197" y="5185"/>
                  <a:pt x="2222" y="5610"/>
                  <a:pt x="2222" y="6458"/>
                </a:cubicBezTo>
                <a:lnTo>
                  <a:pt x="2222" y="7937"/>
                </a:lnTo>
                <a:cubicBezTo>
                  <a:pt x="2222" y="8053"/>
                  <a:pt x="2332" y="8150"/>
                  <a:pt x="2468" y="8150"/>
                </a:cubicBezTo>
                <a:lnTo>
                  <a:pt x="7902" y="8148"/>
                </a:lnTo>
                <a:close/>
                <a:moveTo>
                  <a:pt x="5186" y="4445"/>
                </a:moveTo>
                <a:cubicBezTo>
                  <a:pt x="6005" y="4462"/>
                  <a:pt x="6681" y="3812"/>
                  <a:pt x="6699" y="2993"/>
                </a:cubicBezTo>
                <a:cubicBezTo>
                  <a:pt x="6716" y="2175"/>
                  <a:pt x="6066" y="1498"/>
                  <a:pt x="5247" y="1481"/>
                </a:cubicBezTo>
                <a:lnTo>
                  <a:pt x="5185" y="1481"/>
                </a:lnTo>
                <a:cubicBezTo>
                  <a:pt x="4366" y="1498"/>
                  <a:pt x="3717" y="2176"/>
                  <a:pt x="3733" y="2993"/>
                </a:cubicBezTo>
                <a:cubicBezTo>
                  <a:pt x="3752" y="3788"/>
                  <a:pt x="4392" y="4428"/>
                  <a:pt x="5186" y="4445"/>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Tree>
    <p:extLst>
      <p:ext uri="{BB962C8B-B14F-4D97-AF65-F5344CB8AC3E}">
        <p14:creationId xmlns:p14="http://schemas.microsoft.com/office/powerpoint/2010/main" val="9605089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A5DC270A-EDA4-4AEF-86BA-C0B344E2EE88}"/>
              </a:ext>
            </a:extLst>
          </p:cNvPr>
          <p:cNvCxnSpPr>
            <a:cxnSpLocks/>
          </p:cNvCxnSpPr>
          <p:nvPr/>
        </p:nvCxnSpPr>
        <p:spPr>
          <a:xfrm flipV="1">
            <a:off x="1028700" y="1330180"/>
            <a:ext cx="10134600" cy="4502439"/>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任意多边形: 形状 2">
            <a:extLst>
              <a:ext uri="{FF2B5EF4-FFF2-40B4-BE49-F238E27FC236}">
                <a16:creationId xmlns:a16="http://schemas.microsoft.com/office/drawing/2014/main" id="{12B0B5BC-3B8A-44F1-8F65-CC6826202610}"/>
              </a:ext>
            </a:extLst>
          </p:cNvPr>
          <p:cNvSpPr/>
          <p:nvPr/>
        </p:nvSpPr>
        <p:spPr>
          <a:xfrm>
            <a:off x="1569720" y="1848983"/>
            <a:ext cx="2678561" cy="3549410"/>
          </a:xfrm>
          <a:custGeom>
            <a:avLst/>
            <a:gdLst>
              <a:gd name="connsiteX0" fmla="*/ 0 w 3275465"/>
              <a:gd name="connsiteY0" fmla="*/ 0 h 4340379"/>
              <a:gd name="connsiteX1" fmla="*/ 3275465 w 3275465"/>
              <a:gd name="connsiteY1" fmla="*/ 0 h 4340379"/>
              <a:gd name="connsiteX2" fmla="*/ 3275465 w 3275465"/>
              <a:gd name="connsiteY2" fmla="*/ 2873103 h 4340379"/>
              <a:gd name="connsiteX3" fmla="*/ 0 w 3275465"/>
              <a:gd name="connsiteY3" fmla="*/ 4340379 h 4340379"/>
              <a:gd name="connsiteX4" fmla="*/ 0 w 3275465"/>
              <a:gd name="connsiteY4" fmla="*/ 0 h 43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5465" h="4340379">
                <a:moveTo>
                  <a:pt x="0" y="0"/>
                </a:moveTo>
                <a:lnTo>
                  <a:pt x="3275465" y="0"/>
                </a:lnTo>
                <a:lnTo>
                  <a:pt x="3275465" y="2873103"/>
                </a:lnTo>
                <a:lnTo>
                  <a:pt x="0" y="434037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任意多边形: 形状 3">
            <a:extLst>
              <a:ext uri="{FF2B5EF4-FFF2-40B4-BE49-F238E27FC236}">
                <a16:creationId xmlns:a16="http://schemas.microsoft.com/office/drawing/2014/main" id="{2FD646A3-A321-4C6C-B483-217194B21C72}"/>
              </a:ext>
            </a:extLst>
          </p:cNvPr>
          <p:cNvSpPr/>
          <p:nvPr/>
        </p:nvSpPr>
        <p:spPr>
          <a:xfrm flipH="1" flipV="1">
            <a:off x="7943721" y="1764406"/>
            <a:ext cx="2678561" cy="3549410"/>
          </a:xfrm>
          <a:custGeom>
            <a:avLst/>
            <a:gdLst>
              <a:gd name="connsiteX0" fmla="*/ 0 w 3275465"/>
              <a:gd name="connsiteY0" fmla="*/ 0 h 4340379"/>
              <a:gd name="connsiteX1" fmla="*/ 3275465 w 3275465"/>
              <a:gd name="connsiteY1" fmla="*/ 0 h 4340379"/>
              <a:gd name="connsiteX2" fmla="*/ 3275465 w 3275465"/>
              <a:gd name="connsiteY2" fmla="*/ 2873103 h 4340379"/>
              <a:gd name="connsiteX3" fmla="*/ 0 w 3275465"/>
              <a:gd name="connsiteY3" fmla="*/ 4340379 h 4340379"/>
              <a:gd name="connsiteX4" fmla="*/ 0 w 3275465"/>
              <a:gd name="connsiteY4" fmla="*/ 0 h 434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5465" h="4340379">
                <a:moveTo>
                  <a:pt x="0" y="0"/>
                </a:moveTo>
                <a:lnTo>
                  <a:pt x="3275465" y="0"/>
                </a:lnTo>
                <a:lnTo>
                  <a:pt x="3275465" y="2873103"/>
                </a:lnTo>
                <a:lnTo>
                  <a:pt x="0" y="434037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椭圆 6">
            <a:extLst>
              <a:ext uri="{FF2B5EF4-FFF2-40B4-BE49-F238E27FC236}">
                <a16:creationId xmlns:a16="http://schemas.microsoft.com/office/drawing/2014/main" id="{27976750-C1DA-478D-BDBA-18C01A3F54A1}"/>
              </a:ext>
            </a:extLst>
          </p:cNvPr>
          <p:cNvSpPr/>
          <p:nvPr/>
        </p:nvSpPr>
        <p:spPr>
          <a:xfrm>
            <a:off x="5157898" y="2644994"/>
            <a:ext cx="1876206" cy="1876206"/>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文本框 8">
            <a:extLst>
              <a:ext uri="{FF2B5EF4-FFF2-40B4-BE49-F238E27FC236}">
                <a16:creationId xmlns:a16="http://schemas.microsoft.com/office/drawing/2014/main" id="{0EA14C76-CC8F-4E9D-9B01-D9EBC71025A0}"/>
              </a:ext>
            </a:extLst>
          </p:cNvPr>
          <p:cNvSpPr txBox="1"/>
          <p:nvPr/>
        </p:nvSpPr>
        <p:spPr>
          <a:xfrm>
            <a:off x="1460228" y="405933"/>
            <a:ext cx="3398248" cy="646331"/>
          </a:xfrm>
          <a:prstGeom prst="rect">
            <a:avLst/>
          </a:prstGeom>
          <a:noFill/>
        </p:spPr>
        <p:txBody>
          <a:bodyPr wrap="square" rtlCol="0">
            <a:spAutoFit/>
          </a:bodyPr>
          <a:lstStyle/>
          <a:p>
            <a:r>
              <a: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对比关系页</a:t>
            </a:r>
          </a:p>
        </p:txBody>
      </p:sp>
      <p:pic>
        <p:nvPicPr>
          <p:cNvPr id="12" name="图形 11">
            <a:extLst>
              <a:ext uri="{FF2B5EF4-FFF2-40B4-BE49-F238E27FC236}">
                <a16:creationId xmlns:a16="http://schemas.microsoft.com/office/drawing/2014/main" id="{DFE79472-97B6-4560-88D7-8B9A2C80470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28702" y="2800751"/>
            <a:ext cx="1734596" cy="1584106"/>
          </a:xfrm>
          <a:prstGeom prst="rect">
            <a:avLst/>
          </a:prstGeom>
        </p:spPr>
      </p:pic>
      <p:pic>
        <p:nvPicPr>
          <p:cNvPr id="16" name="图形 15">
            <a:extLst>
              <a:ext uri="{FF2B5EF4-FFF2-40B4-BE49-F238E27FC236}">
                <a16:creationId xmlns:a16="http://schemas.microsoft.com/office/drawing/2014/main" id="{30F82D77-B27F-4BD6-8B5F-9A5069B9B1F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98912" y="4253235"/>
            <a:ext cx="901964" cy="901964"/>
          </a:xfrm>
          <a:prstGeom prst="rect">
            <a:avLst/>
          </a:prstGeom>
        </p:spPr>
      </p:pic>
      <p:pic>
        <p:nvPicPr>
          <p:cNvPr id="17" name="图形 16">
            <a:extLst>
              <a:ext uri="{FF2B5EF4-FFF2-40B4-BE49-F238E27FC236}">
                <a16:creationId xmlns:a16="http://schemas.microsoft.com/office/drawing/2014/main" id="{60C83587-C9EF-4576-AD77-3E20A65A9C3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9810355" y="2053188"/>
            <a:ext cx="901964" cy="901964"/>
          </a:xfrm>
          <a:prstGeom prst="rect">
            <a:avLst/>
          </a:prstGeom>
        </p:spPr>
      </p:pic>
      <p:cxnSp>
        <p:nvCxnSpPr>
          <p:cNvPr id="25" name="直接连接符 24">
            <a:extLst>
              <a:ext uri="{FF2B5EF4-FFF2-40B4-BE49-F238E27FC236}">
                <a16:creationId xmlns:a16="http://schemas.microsoft.com/office/drawing/2014/main" id="{9C25FAA4-943C-4C01-830D-B4A1B5F98E39}"/>
              </a:ext>
            </a:extLst>
          </p:cNvPr>
          <p:cNvCxnSpPr/>
          <p:nvPr/>
        </p:nvCxnSpPr>
        <p:spPr>
          <a:xfrm flipV="1">
            <a:off x="11064240" y="2955152"/>
            <a:ext cx="0" cy="2275976"/>
          </a:xfrm>
          <a:prstGeom prst="line">
            <a:avLst/>
          </a:prstGeom>
          <a:ln w="19050">
            <a:gradFill>
              <a:gsLst>
                <a:gs pos="2000">
                  <a:schemeClr val="accent1">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F6B87755-962E-489A-9654-7DBEBBA74310}"/>
              </a:ext>
            </a:extLst>
          </p:cNvPr>
          <p:cNvCxnSpPr/>
          <p:nvPr/>
        </p:nvCxnSpPr>
        <p:spPr>
          <a:xfrm flipV="1">
            <a:off x="11318240" y="2138612"/>
            <a:ext cx="0" cy="2275976"/>
          </a:xfrm>
          <a:prstGeom prst="line">
            <a:avLst/>
          </a:prstGeom>
          <a:ln w="19050">
            <a:gradFill>
              <a:gsLst>
                <a:gs pos="2000">
                  <a:schemeClr val="accent1">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7800D26D-5DAE-4107-BC27-E655F74FD4FE}"/>
              </a:ext>
            </a:extLst>
          </p:cNvPr>
          <p:cNvCxnSpPr/>
          <p:nvPr/>
        </p:nvCxnSpPr>
        <p:spPr>
          <a:xfrm flipV="1">
            <a:off x="7772400" y="4017211"/>
            <a:ext cx="0" cy="2275976"/>
          </a:xfrm>
          <a:prstGeom prst="line">
            <a:avLst/>
          </a:prstGeom>
          <a:ln w="19050">
            <a:gradFill>
              <a:gsLst>
                <a:gs pos="2000">
                  <a:schemeClr val="accent1">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B06658DD-3755-4EAF-AE7B-393E60F350F4}"/>
              </a:ext>
            </a:extLst>
          </p:cNvPr>
          <p:cNvCxnSpPr>
            <a:cxnSpLocks/>
          </p:cNvCxnSpPr>
          <p:nvPr/>
        </p:nvCxnSpPr>
        <p:spPr>
          <a:xfrm flipV="1">
            <a:off x="7559040" y="5039496"/>
            <a:ext cx="0" cy="1396067"/>
          </a:xfrm>
          <a:prstGeom prst="line">
            <a:avLst/>
          </a:prstGeom>
          <a:ln w="19050">
            <a:gradFill>
              <a:gsLst>
                <a:gs pos="2000">
                  <a:schemeClr val="accent1">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C1E6735C-D888-4FCD-9F06-605F6CC929FB}"/>
              </a:ext>
            </a:extLst>
          </p:cNvPr>
          <p:cNvCxnSpPr/>
          <p:nvPr/>
        </p:nvCxnSpPr>
        <p:spPr>
          <a:xfrm flipV="1">
            <a:off x="874713" y="1641876"/>
            <a:ext cx="0" cy="2275976"/>
          </a:xfrm>
          <a:prstGeom prst="line">
            <a:avLst/>
          </a:prstGeom>
          <a:ln w="19050">
            <a:gradFill>
              <a:gsLst>
                <a:gs pos="0">
                  <a:schemeClr val="accent5"/>
                </a:gs>
                <a:gs pos="100000">
                  <a:schemeClr val="accent5">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F5DD70AA-541E-4C94-A993-C70428F167D4}"/>
              </a:ext>
            </a:extLst>
          </p:cNvPr>
          <p:cNvCxnSpPr/>
          <p:nvPr/>
        </p:nvCxnSpPr>
        <p:spPr>
          <a:xfrm flipV="1">
            <a:off x="1178560" y="2108881"/>
            <a:ext cx="0" cy="2275976"/>
          </a:xfrm>
          <a:prstGeom prst="line">
            <a:avLst/>
          </a:prstGeom>
          <a:ln w="19050">
            <a:gradFill>
              <a:gsLst>
                <a:gs pos="0">
                  <a:schemeClr val="accent5"/>
                </a:gs>
                <a:gs pos="100000">
                  <a:schemeClr val="accent5">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1ED04D0E-4E51-4284-AE92-1A61C0650103}"/>
              </a:ext>
            </a:extLst>
          </p:cNvPr>
          <p:cNvCxnSpPr>
            <a:cxnSpLocks/>
          </p:cNvCxnSpPr>
          <p:nvPr/>
        </p:nvCxnSpPr>
        <p:spPr>
          <a:xfrm flipV="1">
            <a:off x="4450080" y="2800751"/>
            <a:ext cx="0" cy="1293850"/>
          </a:xfrm>
          <a:prstGeom prst="line">
            <a:avLst/>
          </a:prstGeom>
          <a:ln w="19050">
            <a:gradFill>
              <a:gsLst>
                <a:gs pos="0">
                  <a:schemeClr val="accent5"/>
                </a:gs>
                <a:gs pos="100000">
                  <a:schemeClr val="accent5">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1092ADBF-49D2-4D13-A8E2-F8FD8A9A4FA9}"/>
              </a:ext>
            </a:extLst>
          </p:cNvPr>
          <p:cNvCxnSpPr>
            <a:cxnSpLocks/>
          </p:cNvCxnSpPr>
          <p:nvPr/>
        </p:nvCxnSpPr>
        <p:spPr>
          <a:xfrm flipV="1">
            <a:off x="4632960" y="2297831"/>
            <a:ext cx="0" cy="1293850"/>
          </a:xfrm>
          <a:prstGeom prst="line">
            <a:avLst/>
          </a:prstGeom>
          <a:ln w="19050">
            <a:gradFill>
              <a:gsLst>
                <a:gs pos="0">
                  <a:schemeClr val="accent5"/>
                </a:gs>
                <a:gs pos="100000">
                  <a:schemeClr val="accent5">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9B8919EB-FA94-43FE-9769-758F3192C3CF}"/>
              </a:ext>
            </a:extLst>
          </p:cNvPr>
          <p:cNvSpPr txBox="1"/>
          <p:nvPr/>
        </p:nvSpPr>
        <p:spPr>
          <a:xfrm>
            <a:off x="7947397" y="2800751"/>
            <a:ext cx="2678562" cy="2545697"/>
          </a:xfrm>
          <a:prstGeom prst="rect">
            <a:avLst/>
          </a:prstGeom>
          <a:noFill/>
        </p:spPr>
        <p:txBody>
          <a:bodyPr wrap="square" rtlCol="0">
            <a:spAutoFit/>
          </a:bodyPr>
          <a:lstStyle/>
          <a:p>
            <a:pPr algn="ctr">
              <a:lnSpc>
                <a:spcPct val="150000"/>
              </a:lnSpc>
            </a:pPr>
            <a:r>
              <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在此输入对比内容，此框内阐述内容呈现上升趋势的，凸显对比性。在此输入对比内容，此框内阐述内容呈现上升趋势的，凸显对比性。</a:t>
            </a:r>
            <a:endParaRPr lang="zh-CN" altLang="en-US" dirty="0"/>
          </a:p>
        </p:txBody>
      </p:sp>
      <p:sp>
        <p:nvSpPr>
          <p:cNvPr id="36" name="文本框 35">
            <a:extLst>
              <a:ext uri="{FF2B5EF4-FFF2-40B4-BE49-F238E27FC236}">
                <a16:creationId xmlns:a16="http://schemas.microsoft.com/office/drawing/2014/main" id="{3A79BF1D-A8E3-47CA-A642-81155043C76C}"/>
              </a:ext>
            </a:extLst>
          </p:cNvPr>
          <p:cNvSpPr txBox="1"/>
          <p:nvPr/>
        </p:nvSpPr>
        <p:spPr>
          <a:xfrm>
            <a:off x="1566041" y="1839160"/>
            <a:ext cx="2678562" cy="2545697"/>
          </a:xfrm>
          <a:prstGeom prst="rect">
            <a:avLst/>
          </a:prstGeom>
          <a:noFill/>
        </p:spPr>
        <p:txBody>
          <a:bodyPr wrap="square" rtlCol="0">
            <a:spAutoFit/>
          </a:bodyPr>
          <a:lstStyle/>
          <a:p>
            <a:pPr algn="ctr">
              <a:lnSpc>
                <a:spcPct val="150000"/>
              </a:lnSpc>
            </a:pPr>
            <a:r>
              <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在此输入对比内容，此框内阐述内容呈现下降趋势的，凸显对比性。在此输入对比内容，此框内阐述内容呈现下降趋势的，凸显对比性。</a:t>
            </a:r>
            <a:endParaRPr lang="zh-CN" altLang="en-US" dirty="0"/>
          </a:p>
        </p:txBody>
      </p:sp>
      <p:cxnSp>
        <p:nvCxnSpPr>
          <p:cNvPr id="37" name="直接连接符 36">
            <a:extLst>
              <a:ext uri="{FF2B5EF4-FFF2-40B4-BE49-F238E27FC236}">
                <a16:creationId xmlns:a16="http://schemas.microsoft.com/office/drawing/2014/main" id="{3EE2CEFF-CB7E-4DA3-9783-C52BC7E1CCC8}"/>
              </a:ext>
            </a:extLst>
          </p:cNvPr>
          <p:cNvCxnSpPr/>
          <p:nvPr/>
        </p:nvCxnSpPr>
        <p:spPr>
          <a:xfrm flipV="1">
            <a:off x="10871200" y="1641876"/>
            <a:ext cx="0" cy="2275976"/>
          </a:xfrm>
          <a:prstGeom prst="line">
            <a:avLst/>
          </a:prstGeom>
          <a:ln w="19050">
            <a:gradFill>
              <a:gsLst>
                <a:gs pos="2000">
                  <a:schemeClr val="accent1">
                    <a:alpha val="0"/>
                  </a:schemeClr>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F2FD8E3A-245A-49EA-A734-5631F2285356}"/>
              </a:ext>
            </a:extLst>
          </p:cNvPr>
          <p:cNvCxnSpPr>
            <a:cxnSpLocks/>
          </p:cNvCxnSpPr>
          <p:nvPr/>
        </p:nvCxnSpPr>
        <p:spPr>
          <a:xfrm flipV="1">
            <a:off x="1460228" y="1188289"/>
            <a:ext cx="0" cy="1729795"/>
          </a:xfrm>
          <a:prstGeom prst="line">
            <a:avLst/>
          </a:prstGeom>
          <a:ln w="19050">
            <a:gradFill>
              <a:gsLst>
                <a:gs pos="0">
                  <a:schemeClr val="accent5"/>
                </a:gs>
                <a:gs pos="100000">
                  <a:schemeClr val="accent5">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9" name="文本框 38">
            <a:extLst>
              <a:ext uri="{FF2B5EF4-FFF2-40B4-BE49-F238E27FC236}">
                <a16:creationId xmlns:a16="http://schemas.microsoft.com/office/drawing/2014/main" id="{02E5D9E8-2216-4512-B7C9-A1DC53AD7531}"/>
              </a:ext>
            </a:extLst>
          </p:cNvPr>
          <p:cNvSpPr txBox="1"/>
          <p:nvPr/>
        </p:nvSpPr>
        <p:spPr>
          <a:xfrm>
            <a:off x="1821377" y="1246039"/>
            <a:ext cx="2167890" cy="461665"/>
          </a:xfrm>
          <a:prstGeom prst="rect">
            <a:avLst/>
          </a:prstGeom>
          <a:noFill/>
        </p:spPr>
        <p:txBody>
          <a:bodyPr wrap="square" rtlCol="0">
            <a:spAutoFit/>
          </a:bodyPr>
          <a:lstStyle/>
          <a:p>
            <a:pPr algn="ctr"/>
            <a:r>
              <a:rPr lang="zh-CN" altLang="en-US" sz="24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输入标题内容</a:t>
            </a:r>
          </a:p>
        </p:txBody>
      </p:sp>
      <p:sp>
        <p:nvSpPr>
          <p:cNvPr id="40" name="文本框 39">
            <a:extLst>
              <a:ext uri="{FF2B5EF4-FFF2-40B4-BE49-F238E27FC236}">
                <a16:creationId xmlns:a16="http://schemas.microsoft.com/office/drawing/2014/main" id="{7710D8BE-7DF8-445B-9858-DD6871C21D1B}"/>
              </a:ext>
            </a:extLst>
          </p:cNvPr>
          <p:cNvSpPr txBox="1"/>
          <p:nvPr/>
        </p:nvSpPr>
        <p:spPr>
          <a:xfrm>
            <a:off x="8199056" y="5479945"/>
            <a:ext cx="2167890" cy="461665"/>
          </a:xfrm>
          <a:prstGeom prst="rect">
            <a:avLst/>
          </a:prstGeom>
          <a:noFill/>
        </p:spPr>
        <p:txBody>
          <a:bodyPr wrap="square" rtlCol="0">
            <a:spAutoFit/>
          </a:bodyPr>
          <a:lstStyle/>
          <a:p>
            <a:pPr algn="ctr"/>
            <a:r>
              <a:rPr lang="zh-CN" altLang="en-US" sz="24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输入标题内容</a:t>
            </a:r>
          </a:p>
        </p:txBody>
      </p:sp>
    </p:spTree>
    <p:extLst>
      <p:ext uri="{BB962C8B-B14F-4D97-AF65-F5344CB8AC3E}">
        <p14:creationId xmlns:p14="http://schemas.microsoft.com/office/powerpoint/2010/main" val="12688252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形 8">
            <a:extLst>
              <a:ext uri="{FF2B5EF4-FFF2-40B4-BE49-F238E27FC236}">
                <a16:creationId xmlns:a16="http://schemas.microsoft.com/office/drawing/2014/main" id="{0EF13B56-278F-40C0-A38E-8FF517F67DF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425" y="120761"/>
            <a:ext cx="1124496" cy="885431"/>
          </a:xfrm>
          <a:prstGeom prst="rect">
            <a:avLst/>
          </a:prstGeom>
        </p:spPr>
      </p:pic>
      <p:sp>
        <p:nvSpPr>
          <p:cNvPr id="3" name="文本框 2">
            <a:extLst>
              <a:ext uri="{FF2B5EF4-FFF2-40B4-BE49-F238E27FC236}">
                <a16:creationId xmlns:a16="http://schemas.microsoft.com/office/drawing/2014/main" id="{5FBC1706-B1F7-49D0-A76D-41F8B9B11EE0}"/>
              </a:ext>
            </a:extLst>
          </p:cNvPr>
          <p:cNvSpPr txBox="1"/>
          <p:nvPr/>
        </p:nvSpPr>
        <p:spPr>
          <a:xfrm>
            <a:off x="1460228" y="405933"/>
            <a:ext cx="3398248" cy="646331"/>
          </a:xfrm>
          <a:prstGeom prst="rect">
            <a:avLst/>
          </a:prstGeom>
          <a:noFill/>
        </p:spPr>
        <p:txBody>
          <a:bodyPr wrap="square" rtlCol="0">
            <a:spAutoFit/>
          </a:bodyPr>
          <a:lstStyle/>
          <a:p>
            <a:r>
              <a: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对比关系页</a:t>
            </a:r>
          </a:p>
        </p:txBody>
      </p:sp>
      <p:cxnSp>
        <p:nvCxnSpPr>
          <p:cNvPr id="23" name="直接连接符 22">
            <a:extLst>
              <a:ext uri="{FF2B5EF4-FFF2-40B4-BE49-F238E27FC236}">
                <a16:creationId xmlns:a16="http://schemas.microsoft.com/office/drawing/2014/main" id="{5F4ABB93-E838-48AC-BCBB-289CA9086481}"/>
              </a:ext>
            </a:extLst>
          </p:cNvPr>
          <p:cNvCxnSpPr>
            <a:cxnSpLocks/>
          </p:cNvCxnSpPr>
          <p:nvPr/>
        </p:nvCxnSpPr>
        <p:spPr>
          <a:xfrm>
            <a:off x="874713" y="981075"/>
            <a:ext cx="6006147"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5" name="椭圆 24">
            <a:extLst>
              <a:ext uri="{FF2B5EF4-FFF2-40B4-BE49-F238E27FC236}">
                <a16:creationId xmlns:a16="http://schemas.microsoft.com/office/drawing/2014/main" id="{0D2F215E-B7F0-4A3A-B8EC-9C441838B2E7}"/>
              </a:ext>
            </a:extLst>
          </p:cNvPr>
          <p:cNvSpPr/>
          <p:nvPr/>
        </p:nvSpPr>
        <p:spPr>
          <a:xfrm>
            <a:off x="1531212" y="1160463"/>
            <a:ext cx="3398248" cy="3398248"/>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759CF0DB-DB52-4FCC-8913-6838D018340B}"/>
              </a:ext>
            </a:extLst>
          </p:cNvPr>
          <p:cNvSpPr/>
          <p:nvPr/>
        </p:nvSpPr>
        <p:spPr>
          <a:xfrm>
            <a:off x="7208792" y="2478677"/>
            <a:ext cx="3398248" cy="3398248"/>
          </a:xfrm>
          <a:prstGeom prst="ellipse">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616AA903-D7C0-47F0-9C9D-CB5DE52867F4}"/>
              </a:ext>
            </a:extLst>
          </p:cNvPr>
          <p:cNvSpPr/>
          <p:nvPr/>
        </p:nvSpPr>
        <p:spPr>
          <a:xfrm>
            <a:off x="7025776" y="2478677"/>
            <a:ext cx="3398248" cy="3398248"/>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形 18">
            <a:extLst>
              <a:ext uri="{FF2B5EF4-FFF2-40B4-BE49-F238E27FC236}">
                <a16:creationId xmlns:a16="http://schemas.microsoft.com/office/drawing/2014/main" id="{9FA467B4-0FEF-4EF7-ADC1-4EB02765731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8454390" y="5190596"/>
            <a:ext cx="541019" cy="541019"/>
          </a:xfrm>
          <a:prstGeom prst="rect">
            <a:avLst/>
          </a:prstGeom>
        </p:spPr>
      </p:pic>
      <p:sp>
        <p:nvSpPr>
          <p:cNvPr id="22" name="文本框 21">
            <a:extLst>
              <a:ext uri="{FF2B5EF4-FFF2-40B4-BE49-F238E27FC236}">
                <a16:creationId xmlns:a16="http://schemas.microsoft.com/office/drawing/2014/main" id="{A01F27AA-FF14-447E-88AA-4C967CE47AFD}"/>
              </a:ext>
            </a:extLst>
          </p:cNvPr>
          <p:cNvSpPr txBox="1"/>
          <p:nvPr/>
        </p:nvSpPr>
        <p:spPr>
          <a:xfrm>
            <a:off x="7276374" y="2981101"/>
            <a:ext cx="2852420" cy="2446824"/>
          </a:xfrm>
          <a:prstGeom prst="rect">
            <a:avLst/>
          </a:prstGeom>
          <a:noFill/>
        </p:spPr>
        <p:txBody>
          <a:bodyPr wrap="square" rtlCol="0">
            <a:spAutoFit/>
          </a:bodyPr>
          <a:lstStyle/>
          <a:p>
            <a:pPr algn="ctr">
              <a:lnSpc>
                <a:spcPct val="150000"/>
              </a:lnSpc>
            </a:pPr>
            <a:r>
              <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在此输入对比内容，此框内阐述此段的缺点，凸显对比性。在此输入对比内容，此框内阐述此段的缺点，凸显对比性。</a:t>
            </a:r>
          </a:p>
          <a:p>
            <a:pPr algn="ctr"/>
            <a:endParaRPr lang="zh-CN" altLang="en-US" dirty="0"/>
          </a:p>
        </p:txBody>
      </p:sp>
      <p:sp>
        <p:nvSpPr>
          <p:cNvPr id="4" name="椭圆 3">
            <a:extLst>
              <a:ext uri="{FF2B5EF4-FFF2-40B4-BE49-F238E27FC236}">
                <a16:creationId xmlns:a16="http://schemas.microsoft.com/office/drawing/2014/main" id="{E3E433F5-004E-4204-8101-588E7AEE07E3}"/>
              </a:ext>
            </a:extLst>
          </p:cNvPr>
          <p:cNvSpPr/>
          <p:nvPr/>
        </p:nvSpPr>
        <p:spPr>
          <a:xfrm>
            <a:off x="1767976" y="1160463"/>
            <a:ext cx="3398248" cy="3398248"/>
          </a:xfrm>
          <a:prstGeom prst="ellipse">
            <a:avLst/>
          </a:prstGeom>
          <a:solidFill>
            <a:schemeClr val="accent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 name="图形 7">
            <a:extLst>
              <a:ext uri="{FF2B5EF4-FFF2-40B4-BE49-F238E27FC236}">
                <a16:creationId xmlns:a16="http://schemas.microsoft.com/office/drawing/2014/main" id="{D943E2C4-46B6-4E0C-9397-27F74FBDDF1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96590" y="1260045"/>
            <a:ext cx="541019" cy="541019"/>
          </a:xfrm>
          <a:prstGeom prst="rect">
            <a:avLst/>
          </a:prstGeom>
        </p:spPr>
      </p:pic>
      <p:sp>
        <p:nvSpPr>
          <p:cNvPr id="13" name="文本框 12">
            <a:extLst>
              <a:ext uri="{FF2B5EF4-FFF2-40B4-BE49-F238E27FC236}">
                <a16:creationId xmlns:a16="http://schemas.microsoft.com/office/drawing/2014/main" id="{CCFE26A7-B7CA-409F-8176-37836E782EFC}"/>
              </a:ext>
            </a:extLst>
          </p:cNvPr>
          <p:cNvSpPr txBox="1"/>
          <p:nvPr/>
        </p:nvSpPr>
        <p:spPr>
          <a:xfrm>
            <a:off x="2040890" y="1917539"/>
            <a:ext cx="2852420" cy="2446824"/>
          </a:xfrm>
          <a:prstGeom prst="rect">
            <a:avLst/>
          </a:prstGeom>
          <a:noFill/>
        </p:spPr>
        <p:txBody>
          <a:bodyPr wrap="square" rtlCol="0">
            <a:spAutoFit/>
          </a:bodyPr>
          <a:lstStyle/>
          <a:p>
            <a:pPr algn="ctr">
              <a:lnSpc>
                <a:spcPct val="150000"/>
              </a:lnSpc>
            </a:pPr>
            <a:r>
              <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在此输入对比内容，此框内阐述此段的优点，凸显对比性。在此输入对比内容，此框内阐述此段的优点，凸显对比性。</a:t>
            </a:r>
          </a:p>
          <a:p>
            <a:pPr algn="ctr"/>
            <a:endParaRPr lang="zh-CN" altLang="en-US" dirty="0"/>
          </a:p>
        </p:txBody>
      </p:sp>
      <p:sp>
        <p:nvSpPr>
          <p:cNvPr id="2" name="矩形 1">
            <a:extLst>
              <a:ext uri="{FF2B5EF4-FFF2-40B4-BE49-F238E27FC236}">
                <a16:creationId xmlns:a16="http://schemas.microsoft.com/office/drawing/2014/main" id="{95238A76-A6AC-4B13-B1C3-7039437D29ED}"/>
              </a:ext>
            </a:extLst>
          </p:cNvPr>
          <p:cNvSpPr/>
          <p:nvPr/>
        </p:nvSpPr>
        <p:spPr>
          <a:xfrm rot="1780525">
            <a:off x="5461536" y="-1371599"/>
            <a:ext cx="1124496" cy="9977116"/>
          </a:xfrm>
          <a:prstGeom prst="rect">
            <a:avLst/>
          </a:prstGeom>
          <a:gradFill>
            <a:gsLst>
              <a:gs pos="0">
                <a:schemeClr val="accent5"/>
              </a:gs>
              <a:gs pos="100000">
                <a:schemeClr val="accent5">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形 5">
            <a:extLst>
              <a:ext uri="{FF2B5EF4-FFF2-40B4-BE49-F238E27FC236}">
                <a16:creationId xmlns:a16="http://schemas.microsoft.com/office/drawing/2014/main" id="{B990331F-0336-4E9E-BB65-5633C0C8E1B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43500" y="2476500"/>
            <a:ext cx="1905000" cy="1905000"/>
          </a:xfrm>
          <a:prstGeom prst="rect">
            <a:avLst/>
          </a:prstGeom>
        </p:spPr>
      </p:pic>
      <p:cxnSp>
        <p:nvCxnSpPr>
          <p:cNvPr id="29" name="直接连接符 28">
            <a:extLst>
              <a:ext uri="{FF2B5EF4-FFF2-40B4-BE49-F238E27FC236}">
                <a16:creationId xmlns:a16="http://schemas.microsoft.com/office/drawing/2014/main" id="{3C1FC4A0-AD41-46BD-8ADA-3219AEF7142D}"/>
              </a:ext>
            </a:extLst>
          </p:cNvPr>
          <p:cNvCxnSpPr>
            <a:cxnSpLocks/>
          </p:cNvCxnSpPr>
          <p:nvPr/>
        </p:nvCxnSpPr>
        <p:spPr>
          <a:xfrm>
            <a:off x="8168640" y="981075"/>
            <a:ext cx="3148648"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AD13752B-DC3B-40B1-B069-20CBC6675617}"/>
              </a:ext>
            </a:extLst>
          </p:cNvPr>
          <p:cNvSpPr txBox="1"/>
          <p:nvPr/>
        </p:nvSpPr>
        <p:spPr>
          <a:xfrm>
            <a:off x="2383154" y="4854122"/>
            <a:ext cx="2167890" cy="461665"/>
          </a:xfrm>
          <a:prstGeom prst="rect">
            <a:avLst/>
          </a:prstGeom>
          <a:noFill/>
        </p:spPr>
        <p:txBody>
          <a:bodyPr wrap="square" rtlCol="0">
            <a:spAutoFit/>
          </a:bodyPr>
          <a:lstStyle/>
          <a:p>
            <a:pPr algn="ctr"/>
            <a:r>
              <a:rPr lang="zh-CN" altLang="en-US" sz="24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输入标题内容</a:t>
            </a:r>
          </a:p>
        </p:txBody>
      </p:sp>
      <p:sp>
        <p:nvSpPr>
          <p:cNvPr id="32" name="文本框 31">
            <a:extLst>
              <a:ext uri="{FF2B5EF4-FFF2-40B4-BE49-F238E27FC236}">
                <a16:creationId xmlns:a16="http://schemas.microsoft.com/office/drawing/2014/main" id="{D492132B-0BB3-4DBE-A77B-7DE7B7CC4E4D}"/>
              </a:ext>
            </a:extLst>
          </p:cNvPr>
          <p:cNvSpPr txBox="1"/>
          <p:nvPr/>
        </p:nvSpPr>
        <p:spPr>
          <a:xfrm>
            <a:off x="7640954" y="1880124"/>
            <a:ext cx="2167890" cy="461665"/>
          </a:xfrm>
          <a:prstGeom prst="rect">
            <a:avLst/>
          </a:prstGeom>
          <a:noFill/>
        </p:spPr>
        <p:txBody>
          <a:bodyPr wrap="square" rtlCol="0">
            <a:spAutoFit/>
          </a:bodyPr>
          <a:lstStyle/>
          <a:p>
            <a:pPr algn="ctr"/>
            <a:r>
              <a:rPr lang="zh-CN" altLang="en-US" sz="24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输入标题内容</a:t>
            </a:r>
          </a:p>
        </p:txBody>
      </p:sp>
      <p:grpSp>
        <p:nvGrpSpPr>
          <p:cNvPr id="24" name="组合 23">
            <a:extLst>
              <a:ext uri="{FF2B5EF4-FFF2-40B4-BE49-F238E27FC236}">
                <a16:creationId xmlns:a16="http://schemas.microsoft.com/office/drawing/2014/main" id="{F64F6B7A-5EC1-466E-8BC1-F5BE77933006}"/>
              </a:ext>
            </a:extLst>
          </p:cNvPr>
          <p:cNvGrpSpPr/>
          <p:nvPr/>
        </p:nvGrpSpPr>
        <p:grpSpPr>
          <a:xfrm>
            <a:off x="970452" y="6051632"/>
            <a:ext cx="10346836" cy="397943"/>
            <a:chOff x="970452" y="6051632"/>
            <a:chExt cx="10346836" cy="397943"/>
          </a:xfrm>
        </p:grpSpPr>
        <p:cxnSp>
          <p:nvCxnSpPr>
            <p:cNvPr id="27" name="直接连接符 26">
              <a:extLst>
                <a:ext uri="{FF2B5EF4-FFF2-40B4-BE49-F238E27FC236}">
                  <a16:creationId xmlns:a16="http://schemas.microsoft.com/office/drawing/2014/main" id="{F490111F-9894-4F32-8A0A-4DC9D8F06E96}"/>
                </a:ext>
              </a:extLst>
            </p:cNvPr>
            <p:cNvCxnSpPr/>
            <p:nvPr/>
          </p:nvCxnSpPr>
          <p:spPr>
            <a:xfrm>
              <a:off x="3134530" y="6295686"/>
              <a:ext cx="592294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30" name="组合 29">
              <a:extLst>
                <a:ext uri="{FF2B5EF4-FFF2-40B4-BE49-F238E27FC236}">
                  <a16:creationId xmlns:a16="http://schemas.microsoft.com/office/drawing/2014/main" id="{A7E1820C-BD22-486D-90CF-5ED227531CA1}"/>
                </a:ext>
              </a:extLst>
            </p:cNvPr>
            <p:cNvGrpSpPr/>
            <p:nvPr/>
          </p:nvGrpSpPr>
          <p:grpSpPr>
            <a:xfrm>
              <a:off x="1008738" y="6141798"/>
              <a:ext cx="2186046" cy="307777"/>
              <a:chOff x="1008738" y="6141798"/>
              <a:chExt cx="2186046" cy="307777"/>
            </a:xfrm>
          </p:grpSpPr>
          <p:sp>
            <p:nvSpPr>
              <p:cNvPr id="47" name="文本框 46">
                <a:extLst>
                  <a:ext uri="{FF2B5EF4-FFF2-40B4-BE49-F238E27FC236}">
                    <a16:creationId xmlns:a16="http://schemas.microsoft.com/office/drawing/2014/main" id="{D9347C6E-2DA8-4E1C-A653-8D5C5F533808}"/>
                  </a:ext>
                </a:extLst>
              </p:cNvPr>
              <p:cNvSpPr txBox="1"/>
              <p:nvPr/>
            </p:nvSpPr>
            <p:spPr>
              <a:xfrm>
                <a:off x="1008738"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自尊</a:t>
                </a:r>
              </a:p>
            </p:txBody>
          </p:sp>
          <p:sp>
            <p:nvSpPr>
              <p:cNvPr id="48" name="文本框 47">
                <a:extLst>
                  <a:ext uri="{FF2B5EF4-FFF2-40B4-BE49-F238E27FC236}">
                    <a16:creationId xmlns:a16="http://schemas.microsoft.com/office/drawing/2014/main" id="{42BAECBD-5212-458F-97B0-2C4C03200197}"/>
                  </a:ext>
                </a:extLst>
              </p:cNvPr>
              <p:cNvSpPr txBox="1"/>
              <p:nvPr/>
            </p:nvSpPr>
            <p:spPr>
              <a:xfrm>
                <a:off x="1549532"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致知</a:t>
                </a:r>
              </a:p>
            </p:txBody>
          </p:sp>
          <p:sp>
            <p:nvSpPr>
              <p:cNvPr id="49" name="文本框 48">
                <a:extLst>
                  <a:ext uri="{FF2B5EF4-FFF2-40B4-BE49-F238E27FC236}">
                    <a16:creationId xmlns:a16="http://schemas.microsoft.com/office/drawing/2014/main" id="{E81185DA-C959-4E1B-8EF1-D881E696A8F1}"/>
                  </a:ext>
                </a:extLst>
              </p:cNvPr>
              <p:cNvSpPr txBox="1"/>
              <p:nvPr/>
            </p:nvSpPr>
            <p:spPr>
              <a:xfrm>
                <a:off x="2599314" y="6141798"/>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力行</a:t>
                </a:r>
              </a:p>
            </p:txBody>
          </p:sp>
          <p:sp>
            <p:nvSpPr>
              <p:cNvPr id="50" name="文本框 49">
                <a:extLst>
                  <a:ext uri="{FF2B5EF4-FFF2-40B4-BE49-F238E27FC236}">
                    <a16:creationId xmlns:a16="http://schemas.microsoft.com/office/drawing/2014/main" id="{C526882F-384F-4D5D-A3B2-FF478F05DEA5}"/>
                  </a:ext>
                </a:extLst>
              </p:cNvPr>
              <p:cNvSpPr txBox="1"/>
              <p:nvPr/>
            </p:nvSpPr>
            <p:spPr>
              <a:xfrm>
                <a:off x="2090326" y="6141798"/>
                <a:ext cx="563664"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正义</a:t>
                </a:r>
              </a:p>
            </p:txBody>
          </p:sp>
          <p:sp>
            <p:nvSpPr>
              <p:cNvPr id="51" name="椭圆 50">
                <a:extLst>
                  <a:ext uri="{FF2B5EF4-FFF2-40B4-BE49-F238E27FC236}">
                    <a16:creationId xmlns:a16="http://schemas.microsoft.com/office/drawing/2014/main" id="{86941B2E-7621-49CC-AA5D-91E3A1F081B0}"/>
                  </a:ext>
                </a:extLst>
              </p:cNvPr>
              <p:cNvSpPr/>
              <p:nvPr/>
            </p:nvSpPr>
            <p:spPr>
              <a:xfrm>
                <a:off x="1530504"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52" name="椭圆 51">
                <a:extLst>
                  <a:ext uri="{FF2B5EF4-FFF2-40B4-BE49-F238E27FC236}">
                    <a16:creationId xmlns:a16="http://schemas.microsoft.com/office/drawing/2014/main" id="{96C0B7EF-42B8-4736-8F58-8E82FE18432E}"/>
                  </a:ext>
                </a:extLst>
              </p:cNvPr>
              <p:cNvSpPr/>
              <p:nvPr/>
            </p:nvSpPr>
            <p:spPr>
              <a:xfrm>
                <a:off x="2077854"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53" name="椭圆 52">
                <a:extLst>
                  <a:ext uri="{FF2B5EF4-FFF2-40B4-BE49-F238E27FC236}">
                    <a16:creationId xmlns:a16="http://schemas.microsoft.com/office/drawing/2014/main" id="{567FFC37-3CCF-438F-A275-E3FA576DAB77}"/>
                  </a:ext>
                </a:extLst>
              </p:cNvPr>
              <p:cNvSpPr/>
              <p:nvPr/>
            </p:nvSpPr>
            <p:spPr>
              <a:xfrm>
                <a:off x="2625203" y="6271534"/>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grpSp>
        <p:grpSp>
          <p:nvGrpSpPr>
            <p:cNvPr id="33" name="组合 32">
              <a:extLst>
                <a:ext uri="{FF2B5EF4-FFF2-40B4-BE49-F238E27FC236}">
                  <a16:creationId xmlns:a16="http://schemas.microsoft.com/office/drawing/2014/main" id="{BE4998DD-291A-44A8-AD75-970497CFC6BD}"/>
                </a:ext>
              </a:extLst>
            </p:cNvPr>
            <p:cNvGrpSpPr/>
            <p:nvPr/>
          </p:nvGrpSpPr>
          <p:grpSpPr>
            <a:xfrm>
              <a:off x="9035698" y="6117645"/>
              <a:ext cx="2191985" cy="307777"/>
              <a:chOff x="1002799" y="6523265"/>
              <a:chExt cx="2191985" cy="307777"/>
            </a:xfrm>
          </p:grpSpPr>
          <p:sp>
            <p:nvSpPr>
              <p:cNvPr id="40" name="文本框 39">
                <a:extLst>
                  <a:ext uri="{FF2B5EF4-FFF2-40B4-BE49-F238E27FC236}">
                    <a16:creationId xmlns:a16="http://schemas.microsoft.com/office/drawing/2014/main" id="{342E0572-6EBD-4381-ABDA-D092194FB3CD}"/>
                  </a:ext>
                </a:extLst>
              </p:cNvPr>
              <p:cNvSpPr txBox="1"/>
              <p:nvPr/>
            </p:nvSpPr>
            <p:spPr>
              <a:xfrm>
                <a:off x="2599314" y="6523265"/>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勤勉</a:t>
                </a:r>
              </a:p>
            </p:txBody>
          </p:sp>
          <p:sp>
            <p:nvSpPr>
              <p:cNvPr id="41" name="文本框 40">
                <a:extLst>
                  <a:ext uri="{FF2B5EF4-FFF2-40B4-BE49-F238E27FC236}">
                    <a16:creationId xmlns:a16="http://schemas.microsoft.com/office/drawing/2014/main" id="{23C6BC22-834E-4C31-831C-C146CE95C28B}"/>
                  </a:ext>
                </a:extLst>
              </p:cNvPr>
              <p:cNvSpPr txBox="1"/>
              <p:nvPr/>
            </p:nvSpPr>
            <p:spPr>
              <a:xfrm>
                <a:off x="1002799" y="6523265"/>
                <a:ext cx="59547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高远</a:t>
                </a:r>
              </a:p>
            </p:txBody>
          </p:sp>
          <p:sp>
            <p:nvSpPr>
              <p:cNvPr id="42" name="文本框 41">
                <a:extLst>
                  <a:ext uri="{FF2B5EF4-FFF2-40B4-BE49-F238E27FC236}">
                    <a16:creationId xmlns:a16="http://schemas.microsoft.com/office/drawing/2014/main" id="{58991004-D97B-4486-819C-8CE7E6C97C43}"/>
                  </a:ext>
                </a:extLst>
              </p:cNvPr>
              <p:cNvSpPr txBox="1"/>
              <p:nvPr/>
            </p:nvSpPr>
            <p:spPr>
              <a:xfrm>
                <a:off x="1484911" y="6523265"/>
                <a:ext cx="67056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务实</a:t>
                </a:r>
              </a:p>
            </p:txBody>
          </p:sp>
          <p:sp>
            <p:nvSpPr>
              <p:cNvPr id="43" name="文本框 42">
                <a:extLst>
                  <a:ext uri="{FF2B5EF4-FFF2-40B4-BE49-F238E27FC236}">
                    <a16:creationId xmlns:a16="http://schemas.microsoft.com/office/drawing/2014/main" id="{07DD62BE-0C6A-46A2-8A91-FB48B6E6F2ED}"/>
                  </a:ext>
                </a:extLst>
              </p:cNvPr>
              <p:cNvSpPr txBox="1"/>
              <p:nvPr/>
            </p:nvSpPr>
            <p:spPr>
              <a:xfrm>
                <a:off x="2042113" y="6523265"/>
                <a:ext cx="670560" cy="307777"/>
              </a:xfrm>
              <a:prstGeom prst="rect">
                <a:avLst/>
              </a:prstGeom>
              <a:noFill/>
            </p:spPr>
            <p:txBody>
              <a:bodyPr wrap="square" rtlCol="0">
                <a:spAutoFit/>
              </a:bodyPr>
              <a:lstStyle/>
              <a:p>
                <a:pPr algn="ctr"/>
                <a:r>
                  <a:rPr lang="zh-CN" altLang="en-US" sz="1400" dirty="0">
                    <a:solidFill>
                      <a:schemeClr val="bg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卓越</a:t>
                </a:r>
              </a:p>
            </p:txBody>
          </p:sp>
          <p:sp>
            <p:nvSpPr>
              <p:cNvPr id="44" name="椭圆 43">
                <a:extLst>
                  <a:ext uri="{FF2B5EF4-FFF2-40B4-BE49-F238E27FC236}">
                    <a16:creationId xmlns:a16="http://schemas.microsoft.com/office/drawing/2014/main" id="{15FDA478-9441-42DF-B0F5-1027EE58498C}"/>
                  </a:ext>
                </a:extLst>
              </p:cNvPr>
              <p:cNvSpPr/>
              <p:nvPr/>
            </p:nvSpPr>
            <p:spPr>
              <a:xfrm rot="5212590">
                <a:off x="1531716"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0D7A6671-BB92-4C55-8014-A300AB407BF4}"/>
                  </a:ext>
                </a:extLst>
              </p:cNvPr>
              <p:cNvSpPr/>
              <p:nvPr/>
            </p:nvSpPr>
            <p:spPr>
              <a:xfrm rot="5212590">
                <a:off x="2079065"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3E168494-4B9E-4EA0-B71A-C56EB0FFB5D9}"/>
                  </a:ext>
                </a:extLst>
              </p:cNvPr>
              <p:cNvSpPr/>
              <p:nvPr/>
            </p:nvSpPr>
            <p:spPr>
              <a:xfrm rot="5212590">
                <a:off x="2626414" y="6654292"/>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a:extLst>
                <a:ext uri="{FF2B5EF4-FFF2-40B4-BE49-F238E27FC236}">
                  <a16:creationId xmlns:a16="http://schemas.microsoft.com/office/drawing/2014/main" id="{0AD0B45D-676B-43B9-B317-83204BF45E1A}"/>
                </a:ext>
              </a:extLst>
            </p:cNvPr>
            <p:cNvGrpSpPr/>
            <p:nvPr/>
          </p:nvGrpSpPr>
          <p:grpSpPr>
            <a:xfrm>
              <a:off x="970452" y="6051632"/>
              <a:ext cx="197236" cy="174349"/>
              <a:chOff x="970452" y="6051632"/>
              <a:chExt cx="197236" cy="174349"/>
            </a:xfrm>
          </p:grpSpPr>
          <p:sp>
            <p:nvSpPr>
              <p:cNvPr id="38" name="椭圆 37">
                <a:extLst>
                  <a:ext uri="{FF2B5EF4-FFF2-40B4-BE49-F238E27FC236}">
                    <a16:creationId xmlns:a16="http://schemas.microsoft.com/office/drawing/2014/main" id="{D9DFD0F0-5AB0-42C1-BB17-EBD1944B93BC}"/>
                  </a:ext>
                </a:extLst>
              </p:cNvPr>
              <p:cNvSpPr/>
              <p:nvPr/>
            </p:nvSpPr>
            <p:spPr>
              <a:xfrm>
                <a:off x="970452" y="6070569"/>
                <a:ext cx="155414" cy="155412"/>
              </a:xfrm>
              <a:prstGeom prst="ellipse">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7621F87F-0790-49E0-AAD9-3732FD0A488C}"/>
                  </a:ext>
                </a:extLst>
              </p:cNvPr>
              <p:cNvSpPr/>
              <p:nvPr/>
            </p:nvSpPr>
            <p:spPr>
              <a:xfrm>
                <a:off x="1012277" y="6051632"/>
                <a:ext cx="155411" cy="1554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a:extLst>
                <a:ext uri="{FF2B5EF4-FFF2-40B4-BE49-F238E27FC236}">
                  <a16:creationId xmlns:a16="http://schemas.microsoft.com/office/drawing/2014/main" id="{884A435A-B4E5-4FFD-9F99-F5C669739B45}"/>
                </a:ext>
              </a:extLst>
            </p:cNvPr>
            <p:cNvGrpSpPr/>
            <p:nvPr/>
          </p:nvGrpSpPr>
          <p:grpSpPr>
            <a:xfrm flipH="1">
              <a:off x="11120052" y="6051632"/>
              <a:ext cx="197236" cy="174349"/>
              <a:chOff x="970452" y="6051632"/>
              <a:chExt cx="197236" cy="174349"/>
            </a:xfrm>
          </p:grpSpPr>
          <p:sp>
            <p:nvSpPr>
              <p:cNvPr id="36" name="椭圆 35">
                <a:extLst>
                  <a:ext uri="{FF2B5EF4-FFF2-40B4-BE49-F238E27FC236}">
                    <a16:creationId xmlns:a16="http://schemas.microsoft.com/office/drawing/2014/main" id="{F964C45D-3064-4E24-9876-1310FB4C92F4}"/>
                  </a:ext>
                </a:extLst>
              </p:cNvPr>
              <p:cNvSpPr/>
              <p:nvPr/>
            </p:nvSpPr>
            <p:spPr>
              <a:xfrm>
                <a:off x="970452" y="6070569"/>
                <a:ext cx="155414" cy="155412"/>
              </a:xfrm>
              <a:prstGeom prst="ellipse">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BCA969CE-A6D6-43AD-84E9-6B8251B0BDF7}"/>
                  </a:ext>
                </a:extLst>
              </p:cNvPr>
              <p:cNvSpPr/>
              <p:nvPr/>
            </p:nvSpPr>
            <p:spPr>
              <a:xfrm>
                <a:off x="1012277" y="6051632"/>
                <a:ext cx="155411" cy="15541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54" name="图片 53">
            <a:extLst>
              <a:ext uri="{FF2B5EF4-FFF2-40B4-BE49-F238E27FC236}">
                <a16:creationId xmlns:a16="http://schemas.microsoft.com/office/drawing/2014/main" id="{3EDEF8BE-4CC8-4386-8CC8-971DD64A5A4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35201" y="120761"/>
            <a:ext cx="882087" cy="782117"/>
          </a:xfrm>
          <a:prstGeom prst="rect">
            <a:avLst/>
          </a:prstGeom>
        </p:spPr>
      </p:pic>
    </p:spTree>
    <p:extLst>
      <p:ext uri="{BB962C8B-B14F-4D97-AF65-F5344CB8AC3E}">
        <p14:creationId xmlns:p14="http://schemas.microsoft.com/office/powerpoint/2010/main" val="39815443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a:extLst>
              <a:ext uri="{FF2B5EF4-FFF2-40B4-BE49-F238E27FC236}">
                <a16:creationId xmlns:a16="http://schemas.microsoft.com/office/drawing/2014/main" id="{02548F72-6288-4DDB-AEA7-2693A83AD3D9}"/>
              </a:ext>
            </a:extLst>
          </p:cNvPr>
          <p:cNvSpPr/>
          <p:nvPr/>
        </p:nvSpPr>
        <p:spPr>
          <a:xfrm>
            <a:off x="996771" y="1291364"/>
            <a:ext cx="4325162" cy="4325161"/>
          </a:xfrm>
          <a:prstGeom prst="ellipse">
            <a:avLst/>
          </a:prstGeom>
          <a:solidFill>
            <a:schemeClr val="accent5">
              <a:alpha val="6000"/>
            </a:schemeClr>
          </a:solidFill>
          <a:ln w="12700">
            <a:gradFill>
              <a:gsLst>
                <a:gs pos="0">
                  <a:schemeClr val="accent5">
                    <a:alpha val="0"/>
                  </a:schemeClr>
                </a:gs>
                <a:gs pos="50000">
                  <a:schemeClr val="accent5">
                    <a:alpha val="50000"/>
                  </a:schemeClr>
                </a:gs>
                <a:gs pos="100000">
                  <a:schemeClr val="accent5">
                    <a:alpha val="0"/>
                  </a:schemeClr>
                </a:gs>
              </a:gsLst>
              <a:lin ang="5400000" scaled="1"/>
            </a:gradFill>
          </a:ln>
        </p:spPr>
        <p:txBody>
          <a:bodyPr wrap="square" lIns="0" tIns="0" rIns="0" bIns="0" rtlCol="0" anchor="ctr">
            <a:spAutoFit/>
          </a:bodyPr>
          <a:lstStyle/>
          <a:p>
            <a:pPr algn="l" defTabSz="201168"/>
            <a:endParaRPr lang="zh-CN" altLang="en-US" sz="2400" b="1" dirty="0" err="1">
              <a:gradFill>
                <a:gsLst>
                  <a:gs pos="0">
                    <a:srgbClr val="4472C4">
                      <a:lumMod val="5000"/>
                      <a:lumOff val="95000"/>
                    </a:srgbClr>
                  </a:gs>
                  <a:gs pos="98052">
                    <a:schemeClr val="bg1">
                      <a:lumMod val="95000"/>
                    </a:schemeClr>
                  </a:gs>
                  <a:gs pos="51000">
                    <a:prstClr val="white">
                      <a:lumMod val="65000"/>
                    </a:prstClr>
                  </a:gs>
                  <a:gs pos="53000">
                    <a:schemeClr val="tx1">
                      <a:lumMod val="50000"/>
                      <a:lumOff val="50000"/>
                    </a:schemeClr>
                  </a:gs>
                </a:gsLst>
                <a:lin ang="5400000" scaled="1"/>
              </a:gradFill>
              <a:effectLst>
                <a:outerShdw blurRad="38100" dist="38100" dir="2700000" algn="tl">
                  <a:srgbClr val="000000">
                    <a:alpha val="43137"/>
                  </a:srgbClr>
                </a:outerShdw>
              </a:effectLst>
              <a:latin typeface="+mj-ea"/>
              <a:ea typeface="+mj-ea"/>
            </a:endParaRPr>
          </a:p>
        </p:txBody>
      </p:sp>
      <p:sp>
        <p:nvSpPr>
          <p:cNvPr id="12" name="椭圆 11">
            <a:extLst>
              <a:ext uri="{FF2B5EF4-FFF2-40B4-BE49-F238E27FC236}">
                <a16:creationId xmlns:a16="http://schemas.microsoft.com/office/drawing/2014/main" id="{F0BF6F0C-5C0D-4A78-A74D-6D7AEE1899E0}"/>
              </a:ext>
            </a:extLst>
          </p:cNvPr>
          <p:cNvSpPr/>
          <p:nvPr/>
        </p:nvSpPr>
        <p:spPr>
          <a:xfrm>
            <a:off x="1857921" y="2173258"/>
            <a:ext cx="2584512" cy="2584510"/>
          </a:xfrm>
          <a:prstGeom prst="ellipse">
            <a:avLst/>
          </a:prstGeom>
          <a:solidFill>
            <a:schemeClr val="accent5">
              <a:alpha val="10000"/>
            </a:schemeClr>
          </a:solidFill>
          <a:ln w="12700">
            <a:gradFill>
              <a:gsLst>
                <a:gs pos="0">
                  <a:schemeClr val="accent5">
                    <a:alpha val="0"/>
                  </a:schemeClr>
                </a:gs>
                <a:gs pos="50000">
                  <a:schemeClr val="accent5">
                    <a:alpha val="40000"/>
                  </a:schemeClr>
                </a:gs>
                <a:gs pos="100000">
                  <a:schemeClr val="accent5">
                    <a:alpha val="0"/>
                  </a:schemeClr>
                </a:gs>
              </a:gsLst>
              <a:lin ang="5400000" scaled="1"/>
            </a:gradFill>
            <a:prstDash val="sysDot"/>
          </a:ln>
        </p:spPr>
        <p:txBody>
          <a:bodyPr wrap="square" lIns="0" tIns="0" rIns="0" bIns="0" rtlCol="0" anchor="ctr">
            <a:spAutoFit/>
          </a:bodyPr>
          <a:lstStyle/>
          <a:p>
            <a:pPr algn="l" defTabSz="201168"/>
            <a:endParaRPr lang="zh-CN" altLang="en-US" sz="2400" b="1" dirty="0" err="1">
              <a:gradFill>
                <a:gsLst>
                  <a:gs pos="0">
                    <a:srgbClr val="4472C4">
                      <a:lumMod val="5000"/>
                      <a:lumOff val="95000"/>
                    </a:srgbClr>
                  </a:gs>
                  <a:gs pos="98052">
                    <a:schemeClr val="bg1">
                      <a:lumMod val="95000"/>
                    </a:schemeClr>
                  </a:gs>
                  <a:gs pos="51000">
                    <a:prstClr val="white">
                      <a:lumMod val="65000"/>
                    </a:prstClr>
                  </a:gs>
                  <a:gs pos="53000">
                    <a:schemeClr val="tx1">
                      <a:lumMod val="50000"/>
                      <a:lumOff val="50000"/>
                    </a:schemeClr>
                  </a:gs>
                </a:gsLst>
                <a:lin ang="5400000" scaled="1"/>
              </a:gradFill>
              <a:effectLst>
                <a:outerShdw blurRad="38100" dist="38100" dir="2700000" algn="tl">
                  <a:srgbClr val="000000">
                    <a:alpha val="43137"/>
                  </a:srgbClr>
                </a:outerShdw>
              </a:effectLst>
              <a:latin typeface="+mj-ea"/>
              <a:ea typeface="+mj-ea"/>
            </a:endParaRPr>
          </a:p>
        </p:txBody>
      </p:sp>
      <p:sp>
        <p:nvSpPr>
          <p:cNvPr id="16" name="文本框 15">
            <a:extLst>
              <a:ext uri="{FF2B5EF4-FFF2-40B4-BE49-F238E27FC236}">
                <a16:creationId xmlns:a16="http://schemas.microsoft.com/office/drawing/2014/main" id="{C0503CF3-695A-405F-B723-4DA5F58C956C}"/>
              </a:ext>
            </a:extLst>
          </p:cNvPr>
          <p:cNvSpPr txBox="1"/>
          <p:nvPr/>
        </p:nvSpPr>
        <p:spPr>
          <a:xfrm>
            <a:off x="1460228" y="405933"/>
            <a:ext cx="3398248" cy="646331"/>
          </a:xfrm>
          <a:prstGeom prst="rect">
            <a:avLst/>
          </a:prstGeom>
          <a:noFill/>
        </p:spPr>
        <p:txBody>
          <a:bodyPr wrap="square" rtlCol="0">
            <a:spAutoFit/>
          </a:bodyPr>
          <a:lstStyle/>
          <a:p>
            <a:r>
              <a: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循环关系页</a:t>
            </a:r>
          </a:p>
        </p:txBody>
      </p:sp>
      <p:graphicFrame>
        <p:nvGraphicFramePr>
          <p:cNvPr id="3" name="图示 2">
            <a:extLst>
              <a:ext uri="{FF2B5EF4-FFF2-40B4-BE49-F238E27FC236}">
                <a16:creationId xmlns:a16="http://schemas.microsoft.com/office/drawing/2014/main" id="{35980D98-C117-49D7-A813-244A64975C72}"/>
              </a:ext>
            </a:extLst>
          </p:cNvPr>
          <p:cNvGraphicFramePr/>
          <p:nvPr>
            <p:extLst>
              <p:ext uri="{D42A27DB-BD31-4B8C-83A1-F6EECF244321}">
                <p14:modId xmlns:p14="http://schemas.microsoft.com/office/powerpoint/2010/main" val="2091582640"/>
              </p:ext>
            </p:extLst>
          </p:nvPr>
        </p:nvGraphicFramePr>
        <p:xfrm>
          <a:off x="733425" y="1777153"/>
          <a:ext cx="4955539" cy="3303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矩形: 圆角 5">
            <a:extLst>
              <a:ext uri="{FF2B5EF4-FFF2-40B4-BE49-F238E27FC236}">
                <a16:creationId xmlns:a16="http://schemas.microsoft.com/office/drawing/2014/main" id="{83ACCD8C-62B7-466D-8700-5573F48ACC98}"/>
              </a:ext>
            </a:extLst>
          </p:cNvPr>
          <p:cNvSpPr/>
          <p:nvPr/>
        </p:nvSpPr>
        <p:spPr>
          <a:xfrm>
            <a:off x="5816408" y="1650754"/>
            <a:ext cx="5367847" cy="3926054"/>
          </a:xfrm>
          <a:prstGeom prst="roundRect">
            <a:avLst>
              <a:gd name="adj" fmla="val 5039"/>
            </a:avLst>
          </a:prstGeom>
          <a:solidFill>
            <a:schemeClr val="bg1"/>
          </a:solidFill>
          <a:ln w="31750">
            <a:gradFill flip="none" rotWithShape="1">
              <a:gsLst>
                <a:gs pos="0">
                  <a:schemeClr val="accent5"/>
                </a:gs>
                <a:gs pos="54000">
                  <a:schemeClr val="accent5">
                    <a:alpha val="0"/>
                  </a:schemeClr>
                </a:gs>
                <a:gs pos="100000">
                  <a:schemeClr val="accent5"/>
                </a:gs>
              </a:gsLst>
              <a:lin ang="2700000" scaled="1"/>
              <a:tileRect/>
            </a:gradFill>
          </a:ln>
          <a:effectLst>
            <a:outerShdw blurRad="317500" sx="101000" sy="101000" algn="ctr" rotWithShape="0">
              <a:schemeClr val="tx1">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50800" dist="50800" dir="5400000" algn="ctr" rotWithShape="0">
                  <a:schemeClr val="tx1">
                    <a:alpha val="76000"/>
                  </a:schemeClr>
                </a:outerShdw>
              </a:effectLst>
            </a:endParaRPr>
          </a:p>
        </p:txBody>
      </p:sp>
      <p:grpSp>
        <p:nvGrpSpPr>
          <p:cNvPr id="7" name="组合 6">
            <a:extLst>
              <a:ext uri="{FF2B5EF4-FFF2-40B4-BE49-F238E27FC236}">
                <a16:creationId xmlns:a16="http://schemas.microsoft.com/office/drawing/2014/main" id="{B841EC23-DE53-4779-BF17-6F224A15B710}"/>
              </a:ext>
            </a:extLst>
          </p:cNvPr>
          <p:cNvGrpSpPr/>
          <p:nvPr/>
        </p:nvGrpSpPr>
        <p:grpSpPr>
          <a:xfrm>
            <a:off x="7391648" y="1444513"/>
            <a:ext cx="2217367" cy="492186"/>
            <a:chOff x="1123946" y="1337436"/>
            <a:chExt cx="2217367" cy="492186"/>
          </a:xfrm>
        </p:grpSpPr>
        <p:sp>
          <p:nvSpPr>
            <p:cNvPr id="8" name="矩形: 圆角 7">
              <a:extLst>
                <a:ext uri="{FF2B5EF4-FFF2-40B4-BE49-F238E27FC236}">
                  <a16:creationId xmlns:a16="http://schemas.microsoft.com/office/drawing/2014/main" id="{328626D9-D80E-4EF4-92BB-5AF71DDE27A5}"/>
                </a:ext>
              </a:extLst>
            </p:cNvPr>
            <p:cNvSpPr/>
            <p:nvPr/>
          </p:nvSpPr>
          <p:spPr>
            <a:xfrm>
              <a:off x="1155930" y="1337436"/>
              <a:ext cx="2177984" cy="46166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7B4EEF0D-B2DE-4521-9C20-281BC122EEEA}"/>
                </a:ext>
              </a:extLst>
            </p:cNvPr>
            <p:cNvSpPr txBox="1"/>
            <p:nvPr/>
          </p:nvSpPr>
          <p:spPr>
            <a:xfrm>
              <a:off x="1123946" y="1337436"/>
              <a:ext cx="2177984" cy="461665"/>
            </a:xfrm>
            <a:prstGeom prst="rect">
              <a:avLst/>
            </a:prstGeom>
            <a:noFill/>
          </p:spPr>
          <p:txBody>
            <a:bodyPr wrap="square" rtlCol="0">
              <a:spAutoFit/>
            </a:bodyPr>
            <a:lstStyle/>
            <a:p>
              <a:pPr algn="ctr"/>
              <a:r>
                <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输入标题内容</a:t>
              </a:r>
            </a:p>
          </p:txBody>
        </p:sp>
        <p:sp>
          <p:nvSpPr>
            <p:cNvPr id="10" name="矩形: 圆角 9">
              <a:extLst>
                <a:ext uri="{FF2B5EF4-FFF2-40B4-BE49-F238E27FC236}">
                  <a16:creationId xmlns:a16="http://schemas.microsoft.com/office/drawing/2014/main" id="{539AA3D6-EDE9-4394-93E8-2E1353435122}"/>
                </a:ext>
              </a:extLst>
            </p:cNvPr>
            <p:cNvSpPr/>
            <p:nvPr/>
          </p:nvSpPr>
          <p:spPr>
            <a:xfrm>
              <a:off x="1163329" y="1367957"/>
              <a:ext cx="2177984" cy="461665"/>
            </a:xfrm>
            <a:prstGeom prst="roundRect">
              <a:avLst>
                <a:gd name="adj" fmla="val 5000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a:extLst>
              <a:ext uri="{FF2B5EF4-FFF2-40B4-BE49-F238E27FC236}">
                <a16:creationId xmlns:a16="http://schemas.microsoft.com/office/drawing/2014/main" id="{73EE30D8-A031-4EE9-AD85-2D5F5C87B49F}"/>
              </a:ext>
            </a:extLst>
          </p:cNvPr>
          <p:cNvSpPr txBox="1"/>
          <p:nvPr/>
        </p:nvSpPr>
        <p:spPr>
          <a:xfrm>
            <a:off x="6145094" y="2405357"/>
            <a:ext cx="4710475" cy="2546466"/>
          </a:xfrm>
          <a:prstGeom prst="rect">
            <a:avLst/>
          </a:prstGeom>
          <a:noFill/>
        </p:spPr>
        <p:txBody>
          <a:bodyPr wrap="square" rtlCol="0">
            <a:spAutoFit/>
          </a:bodyPr>
          <a:lstStyle/>
          <a:p>
            <a:pPr algn="just">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此处输入图表相关解释内容，小提示：此图使用插入里面的</a:t>
            </a:r>
            <a:r>
              <a:rPr lang="en-US" altLang="zh-CN" dirty="0" err="1">
                <a:latin typeface="阿里巴巴普惠体 R" panose="00020600040101010101" pitchFamily="18" charset="-122"/>
                <a:ea typeface="阿里巴巴普惠体 R" panose="00020600040101010101" pitchFamily="18" charset="-122"/>
                <a:cs typeface="阿里巴巴普惠体 R" panose="00020600040101010101" pitchFamily="18" charset="-122"/>
              </a:rPr>
              <a:t>smartart</a:t>
            </a: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制作而成，所以也可以修改为其他循环关系模式，选中图表后，在设计</a:t>
            </a:r>
            <a:r>
              <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版式里可以修改为其他展示模式或修改颜色。如果不明白也没有关系，模板的最后会有图示指南供您参考。</a:t>
            </a:r>
          </a:p>
        </p:txBody>
      </p:sp>
    </p:spTree>
    <p:extLst>
      <p:ext uri="{BB962C8B-B14F-4D97-AF65-F5344CB8AC3E}">
        <p14:creationId xmlns:p14="http://schemas.microsoft.com/office/powerpoint/2010/main" val="3915342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弧形 16">
            <a:extLst>
              <a:ext uri="{FF2B5EF4-FFF2-40B4-BE49-F238E27FC236}">
                <a16:creationId xmlns:a16="http://schemas.microsoft.com/office/drawing/2014/main" id="{BCA9081C-A3FD-4A1F-9E78-959EA7A7903E}"/>
              </a:ext>
            </a:extLst>
          </p:cNvPr>
          <p:cNvSpPr/>
          <p:nvPr/>
        </p:nvSpPr>
        <p:spPr>
          <a:xfrm>
            <a:off x="6562320" y="1650754"/>
            <a:ext cx="4031790" cy="1540533"/>
          </a:xfrm>
          <a:prstGeom prst="arc">
            <a:avLst>
              <a:gd name="adj1" fmla="val 18347431"/>
              <a:gd name="adj2" fmla="val 21481055"/>
            </a:avLst>
          </a:prstGeom>
          <a:ln>
            <a:gradFill>
              <a:gsLst>
                <a:gs pos="0">
                  <a:schemeClr val="accent5">
                    <a:alpha val="0"/>
                  </a:schemeClr>
                </a:gs>
                <a:gs pos="50000">
                  <a:srgbClr val="9BCDEF"/>
                </a:gs>
                <a:gs pos="100000">
                  <a:schemeClr val="accent5">
                    <a:alpha val="0"/>
                  </a:scheme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C0503CF3-695A-405F-B723-4DA5F58C956C}"/>
              </a:ext>
            </a:extLst>
          </p:cNvPr>
          <p:cNvSpPr txBox="1"/>
          <p:nvPr/>
        </p:nvSpPr>
        <p:spPr>
          <a:xfrm>
            <a:off x="1460228" y="405933"/>
            <a:ext cx="3398248" cy="646331"/>
          </a:xfrm>
          <a:prstGeom prst="rect">
            <a:avLst/>
          </a:prstGeom>
          <a:noFill/>
        </p:spPr>
        <p:txBody>
          <a:bodyPr wrap="square" rtlCol="0">
            <a:spAutoFit/>
          </a:bodyPr>
          <a:lstStyle/>
          <a:p>
            <a:r>
              <a: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漏斗式结构页</a:t>
            </a:r>
          </a:p>
        </p:txBody>
      </p:sp>
      <p:graphicFrame>
        <p:nvGraphicFramePr>
          <p:cNvPr id="4" name="图示 3">
            <a:extLst>
              <a:ext uri="{FF2B5EF4-FFF2-40B4-BE49-F238E27FC236}">
                <a16:creationId xmlns:a16="http://schemas.microsoft.com/office/drawing/2014/main" id="{5820D971-7164-4563-8841-9C94808D864A}"/>
              </a:ext>
            </a:extLst>
          </p:cNvPr>
          <p:cNvGraphicFramePr/>
          <p:nvPr>
            <p:extLst>
              <p:ext uri="{D42A27DB-BD31-4B8C-83A1-F6EECF244321}">
                <p14:modId xmlns:p14="http://schemas.microsoft.com/office/powerpoint/2010/main" val="3590461285"/>
              </p:ext>
            </p:extLst>
          </p:nvPr>
        </p:nvGraphicFramePr>
        <p:xfrm>
          <a:off x="6040976" y="1776844"/>
          <a:ext cx="5367847" cy="3855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组合 9">
            <a:extLst>
              <a:ext uri="{FF2B5EF4-FFF2-40B4-BE49-F238E27FC236}">
                <a16:creationId xmlns:a16="http://schemas.microsoft.com/office/drawing/2014/main" id="{5DDA86C5-2B83-49E8-80E6-B992142A2B0C}"/>
              </a:ext>
            </a:extLst>
          </p:cNvPr>
          <p:cNvGrpSpPr/>
          <p:nvPr/>
        </p:nvGrpSpPr>
        <p:grpSpPr>
          <a:xfrm>
            <a:off x="7136130" y="2988077"/>
            <a:ext cx="670560" cy="1341984"/>
            <a:chOff x="7136130" y="2988077"/>
            <a:chExt cx="670560" cy="1341984"/>
          </a:xfrm>
        </p:grpSpPr>
        <p:cxnSp>
          <p:nvCxnSpPr>
            <p:cNvPr id="3" name="直接箭头连接符 2">
              <a:extLst>
                <a:ext uri="{FF2B5EF4-FFF2-40B4-BE49-F238E27FC236}">
                  <a16:creationId xmlns:a16="http://schemas.microsoft.com/office/drawing/2014/main" id="{8F478619-8569-4254-BBCE-AE863FA54EC5}"/>
                </a:ext>
              </a:extLst>
            </p:cNvPr>
            <p:cNvCxnSpPr>
              <a:cxnSpLocks/>
            </p:cNvCxnSpPr>
            <p:nvPr/>
          </p:nvCxnSpPr>
          <p:spPr>
            <a:xfrm>
              <a:off x="7136130" y="2988077"/>
              <a:ext cx="495300" cy="716280"/>
            </a:xfrm>
            <a:prstGeom prst="straightConnector1">
              <a:avLst/>
            </a:prstGeom>
            <a:ln w="12700">
              <a:gradFill>
                <a:gsLst>
                  <a:gs pos="0">
                    <a:schemeClr val="accent5">
                      <a:alpha val="0"/>
                    </a:schemeClr>
                  </a:gs>
                  <a:gs pos="100000">
                    <a:schemeClr val="accent5"/>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C0FB3596-7C23-44E1-8C32-50DE39D332CE}"/>
                </a:ext>
              </a:extLst>
            </p:cNvPr>
            <p:cNvCxnSpPr>
              <a:cxnSpLocks/>
            </p:cNvCxnSpPr>
            <p:nvPr/>
          </p:nvCxnSpPr>
          <p:spPr>
            <a:xfrm>
              <a:off x="7311390" y="3613781"/>
              <a:ext cx="495300" cy="716280"/>
            </a:xfrm>
            <a:prstGeom prst="straightConnector1">
              <a:avLst/>
            </a:prstGeom>
            <a:ln w="12700">
              <a:gradFill>
                <a:gsLst>
                  <a:gs pos="0">
                    <a:schemeClr val="accent5">
                      <a:alpha val="0"/>
                    </a:schemeClr>
                  </a:gs>
                  <a:gs pos="100000">
                    <a:schemeClr val="accent5"/>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组合 12">
            <a:extLst>
              <a:ext uri="{FF2B5EF4-FFF2-40B4-BE49-F238E27FC236}">
                <a16:creationId xmlns:a16="http://schemas.microsoft.com/office/drawing/2014/main" id="{5FAFAD8E-BC6B-480F-90E1-3D8C879885D2}"/>
              </a:ext>
            </a:extLst>
          </p:cNvPr>
          <p:cNvGrpSpPr/>
          <p:nvPr/>
        </p:nvGrpSpPr>
        <p:grpSpPr>
          <a:xfrm flipH="1">
            <a:off x="9646920" y="2988077"/>
            <a:ext cx="670560" cy="1341984"/>
            <a:chOff x="7136130" y="2988077"/>
            <a:chExt cx="670560" cy="1341984"/>
          </a:xfrm>
        </p:grpSpPr>
        <p:cxnSp>
          <p:nvCxnSpPr>
            <p:cNvPr id="14" name="直接箭头连接符 13">
              <a:extLst>
                <a:ext uri="{FF2B5EF4-FFF2-40B4-BE49-F238E27FC236}">
                  <a16:creationId xmlns:a16="http://schemas.microsoft.com/office/drawing/2014/main" id="{72A17F8F-0B5F-44DA-A4C6-A52C38A308FC}"/>
                </a:ext>
              </a:extLst>
            </p:cNvPr>
            <p:cNvCxnSpPr>
              <a:cxnSpLocks/>
            </p:cNvCxnSpPr>
            <p:nvPr/>
          </p:nvCxnSpPr>
          <p:spPr>
            <a:xfrm>
              <a:off x="7136130" y="2988077"/>
              <a:ext cx="495300" cy="716280"/>
            </a:xfrm>
            <a:prstGeom prst="straightConnector1">
              <a:avLst/>
            </a:prstGeom>
            <a:ln w="12700">
              <a:gradFill>
                <a:gsLst>
                  <a:gs pos="0">
                    <a:schemeClr val="accent5">
                      <a:alpha val="0"/>
                    </a:schemeClr>
                  </a:gs>
                  <a:gs pos="100000">
                    <a:schemeClr val="accent5"/>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7C381DE3-C2EC-4BCE-A6A1-07A81572202B}"/>
                </a:ext>
              </a:extLst>
            </p:cNvPr>
            <p:cNvCxnSpPr>
              <a:cxnSpLocks/>
            </p:cNvCxnSpPr>
            <p:nvPr/>
          </p:nvCxnSpPr>
          <p:spPr>
            <a:xfrm>
              <a:off x="7311390" y="3613781"/>
              <a:ext cx="495300" cy="716280"/>
            </a:xfrm>
            <a:prstGeom prst="straightConnector1">
              <a:avLst/>
            </a:prstGeom>
            <a:ln w="12700">
              <a:gradFill>
                <a:gsLst>
                  <a:gs pos="0">
                    <a:schemeClr val="accent5">
                      <a:alpha val="0"/>
                    </a:schemeClr>
                  </a:gs>
                  <a:gs pos="100000">
                    <a:schemeClr val="accent5"/>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grpSp>
      <p:sp>
        <p:nvSpPr>
          <p:cNvPr id="19" name="矩形: 圆角 18">
            <a:extLst>
              <a:ext uri="{FF2B5EF4-FFF2-40B4-BE49-F238E27FC236}">
                <a16:creationId xmlns:a16="http://schemas.microsoft.com/office/drawing/2014/main" id="{4E0DA412-8334-46FB-8CFD-A1C6EBC252BA}"/>
              </a:ext>
            </a:extLst>
          </p:cNvPr>
          <p:cNvSpPr/>
          <p:nvPr/>
        </p:nvSpPr>
        <p:spPr>
          <a:xfrm>
            <a:off x="1023428" y="1650754"/>
            <a:ext cx="5367847" cy="3926054"/>
          </a:xfrm>
          <a:prstGeom prst="roundRect">
            <a:avLst>
              <a:gd name="adj" fmla="val 5039"/>
            </a:avLst>
          </a:prstGeom>
          <a:solidFill>
            <a:schemeClr val="bg1"/>
          </a:solidFill>
          <a:ln w="31750">
            <a:gradFill flip="none" rotWithShape="1">
              <a:gsLst>
                <a:gs pos="0">
                  <a:schemeClr val="accent5"/>
                </a:gs>
                <a:gs pos="54000">
                  <a:schemeClr val="accent5">
                    <a:alpha val="0"/>
                  </a:schemeClr>
                </a:gs>
                <a:gs pos="100000">
                  <a:schemeClr val="accent5"/>
                </a:gs>
              </a:gsLst>
              <a:lin ang="2700000" scaled="1"/>
              <a:tileRect/>
            </a:gradFill>
          </a:ln>
          <a:effectLst>
            <a:outerShdw blurRad="317500" sx="101000" sy="101000" algn="ctr" rotWithShape="0">
              <a:schemeClr val="tx1">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50800" dist="50800" dir="5400000" algn="ctr" rotWithShape="0">
                  <a:schemeClr val="tx1">
                    <a:alpha val="76000"/>
                  </a:schemeClr>
                </a:outerShdw>
              </a:effectLst>
            </a:endParaRPr>
          </a:p>
        </p:txBody>
      </p:sp>
      <p:grpSp>
        <p:nvGrpSpPr>
          <p:cNvPr id="20" name="组合 19">
            <a:extLst>
              <a:ext uri="{FF2B5EF4-FFF2-40B4-BE49-F238E27FC236}">
                <a16:creationId xmlns:a16="http://schemas.microsoft.com/office/drawing/2014/main" id="{51684C53-25FC-4B7A-8913-ED5F7EF7B9EF}"/>
              </a:ext>
            </a:extLst>
          </p:cNvPr>
          <p:cNvGrpSpPr/>
          <p:nvPr/>
        </p:nvGrpSpPr>
        <p:grpSpPr>
          <a:xfrm>
            <a:off x="2598668" y="1444513"/>
            <a:ext cx="2217367" cy="492186"/>
            <a:chOff x="1123946" y="1337436"/>
            <a:chExt cx="2217367" cy="492186"/>
          </a:xfrm>
        </p:grpSpPr>
        <p:sp>
          <p:nvSpPr>
            <p:cNvPr id="21" name="矩形: 圆角 20">
              <a:extLst>
                <a:ext uri="{FF2B5EF4-FFF2-40B4-BE49-F238E27FC236}">
                  <a16:creationId xmlns:a16="http://schemas.microsoft.com/office/drawing/2014/main" id="{F3833737-FC00-4D12-AD8D-8892A8620A3E}"/>
                </a:ext>
              </a:extLst>
            </p:cNvPr>
            <p:cNvSpPr/>
            <p:nvPr/>
          </p:nvSpPr>
          <p:spPr>
            <a:xfrm>
              <a:off x="1155930" y="1337436"/>
              <a:ext cx="2177984" cy="46166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752C265F-2907-434E-A478-D3136E80E9BD}"/>
                </a:ext>
              </a:extLst>
            </p:cNvPr>
            <p:cNvSpPr txBox="1"/>
            <p:nvPr/>
          </p:nvSpPr>
          <p:spPr>
            <a:xfrm>
              <a:off x="1123946" y="1337436"/>
              <a:ext cx="2177984" cy="461665"/>
            </a:xfrm>
            <a:prstGeom prst="rect">
              <a:avLst/>
            </a:prstGeom>
            <a:noFill/>
          </p:spPr>
          <p:txBody>
            <a:bodyPr wrap="square" rtlCol="0">
              <a:spAutoFit/>
            </a:bodyPr>
            <a:lstStyle/>
            <a:p>
              <a:pPr algn="ctr"/>
              <a:r>
                <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输入标题内容</a:t>
              </a:r>
            </a:p>
          </p:txBody>
        </p:sp>
        <p:sp>
          <p:nvSpPr>
            <p:cNvPr id="23" name="矩形: 圆角 22">
              <a:extLst>
                <a:ext uri="{FF2B5EF4-FFF2-40B4-BE49-F238E27FC236}">
                  <a16:creationId xmlns:a16="http://schemas.microsoft.com/office/drawing/2014/main" id="{50ECD0F1-91BA-4B78-AD72-CDF73BA52F40}"/>
                </a:ext>
              </a:extLst>
            </p:cNvPr>
            <p:cNvSpPr/>
            <p:nvPr/>
          </p:nvSpPr>
          <p:spPr>
            <a:xfrm>
              <a:off x="1163329" y="1367957"/>
              <a:ext cx="2177984" cy="461665"/>
            </a:xfrm>
            <a:prstGeom prst="roundRect">
              <a:avLst>
                <a:gd name="adj" fmla="val 5000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a:extLst>
              <a:ext uri="{FF2B5EF4-FFF2-40B4-BE49-F238E27FC236}">
                <a16:creationId xmlns:a16="http://schemas.microsoft.com/office/drawing/2014/main" id="{25C63C81-25C4-473C-B07F-FA9F0AC793D6}"/>
              </a:ext>
            </a:extLst>
          </p:cNvPr>
          <p:cNvSpPr txBox="1"/>
          <p:nvPr/>
        </p:nvSpPr>
        <p:spPr>
          <a:xfrm>
            <a:off x="1295673" y="2374836"/>
            <a:ext cx="4710475" cy="2546466"/>
          </a:xfrm>
          <a:prstGeom prst="rect">
            <a:avLst/>
          </a:prstGeom>
          <a:noFill/>
        </p:spPr>
        <p:txBody>
          <a:bodyPr wrap="square" rtlCol="0">
            <a:spAutoFit/>
          </a:bodyPr>
          <a:lstStyle/>
          <a:p>
            <a:pPr algn="just">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此处输入图表相关解释内容，小提示：此图使用插入里面的</a:t>
            </a:r>
            <a:r>
              <a:rPr lang="en-US" altLang="zh-CN" dirty="0" err="1">
                <a:latin typeface="阿里巴巴普惠体 R" panose="00020600040101010101" pitchFamily="18" charset="-122"/>
                <a:ea typeface="阿里巴巴普惠体 R" panose="00020600040101010101" pitchFamily="18" charset="-122"/>
                <a:cs typeface="阿里巴巴普惠体 R" panose="00020600040101010101" pitchFamily="18" charset="-122"/>
              </a:rPr>
              <a:t>smartart</a:t>
            </a: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制作而成，所以也可以修改为其他关系模式，选中图表后，在设计</a:t>
            </a:r>
            <a:r>
              <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版式里可以修改为其他展示模式或修改颜色。如果不明白也没有关系，模板的最后会有图示指南供您参考。</a:t>
            </a:r>
          </a:p>
        </p:txBody>
      </p:sp>
      <p:sp>
        <p:nvSpPr>
          <p:cNvPr id="27" name="弧形 26">
            <a:extLst>
              <a:ext uri="{FF2B5EF4-FFF2-40B4-BE49-F238E27FC236}">
                <a16:creationId xmlns:a16="http://schemas.microsoft.com/office/drawing/2014/main" id="{C08435FD-977F-47E7-BB68-77821CE58E56}"/>
              </a:ext>
            </a:extLst>
          </p:cNvPr>
          <p:cNvSpPr/>
          <p:nvPr/>
        </p:nvSpPr>
        <p:spPr>
          <a:xfrm>
            <a:off x="6806160" y="1703686"/>
            <a:ext cx="4031790" cy="1540533"/>
          </a:xfrm>
          <a:prstGeom prst="arc">
            <a:avLst>
              <a:gd name="adj1" fmla="val 7503694"/>
              <a:gd name="adj2" fmla="val 11188992"/>
            </a:avLst>
          </a:prstGeom>
          <a:ln>
            <a:gradFill>
              <a:gsLst>
                <a:gs pos="0">
                  <a:schemeClr val="accent5">
                    <a:alpha val="0"/>
                  </a:schemeClr>
                </a:gs>
                <a:gs pos="50000">
                  <a:srgbClr val="9BCDEF"/>
                </a:gs>
                <a:gs pos="100000">
                  <a:schemeClr val="accent5">
                    <a:alpha val="0"/>
                  </a:scheme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39954943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a:extLst>
              <a:ext uri="{FF2B5EF4-FFF2-40B4-BE49-F238E27FC236}">
                <a16:creationId xmlns:a16="http://schemas.microsoft.com/office/drawing/2014/main" id="{C183FD79-2A82-422D-85A8-01495645D413}"/>
              </a:ext>
            </a:extLst>
          </p:cNvPr>
          <p:cNvSpPr txBox="1"/>
          <p:nvPr/>
        </p:nvSpPr>
        <p:spPr>
          <a:xfrm>
            <a:off x="1460227" y="405933"/>
            <a:ext cx="4101215" cy="646331"/>
          </a:xfrm>
          <a:prstGeom prst="rect">
            <a:avLst/>
          </a:prstGeom>
          <a:noFill/>
        </p:spPr>
        <p:txBody>
          <a:bodyPr wrap="square" rtlCol="0">
            <a:spAutoFit/>
          </a:bodyPr>
          <a:lstStyle/>
          <a:p>
            <a:r>
              <a: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总分结构页</a:t>
            </a:r>
            <a:r>
              <a:rPr lang="en-US" altLang="zh-CN"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a:t>
            </a:r>
            <a:r>
              <a: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分到总</a:t>
            </a:r>
          </a:p>
        </p:txBody>
      </p:sp>
      <p:sp>
        <p:nvSpPr>
          <p:cNvPr id="6" name="椭圆 5">
            <a:extLst>
              <a:ext uri="{FF2B5EF4-FFF2-40B4-BE49-F238E27FC236}">
                <a16:creationId xmlns:a16="http://schemas.microsoft.com/office/drawing/2014/main" id="{53C864A8-05F2-4D55-8AF4-38DD7DD0720C}"/>
              </a:ext>
            </a:extLst>
          </p:cNvPr>
          <p:cNvSpPr/>
          <p:nvPr/>
        </p:nvSpPr>
        <p:spPr>
          <a:xfrm rot="10800000">
            <a:off x="5247869" y="2670793"/>
            <a:ext cx="1771529" cy="1771528"/>
          </a:xfrm>
          <a:prstGeom prst="ellipse">
            <a:avLst/>
          </a:prstGeom>
          <a:noFill/>
          <a:ln w="15875">
            <a:solidFill>
              <a:schemeClr val="accent5">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E43D10FE-61AA-4CB4-9E6B-E35823C00D97}"/>
              </a:ext>
            </a:extLst>
          </p:cNvPr>
          <p:cNvSpPr/>
          <p:nvPr/>
        </p:nvSpPr>
        <p:spPr>
          <a:xfrm rot="10800000">
            <a:off x="5358286" y="2781210"/>
            <a:ext cx="1550695" cy="1550696"/>
          </a:xfrm>
          <a:prstGeom prst="ellipse">
            <a:avLst/>
          </a:prstGeom>
          <a:noFill/>
          <a:ln w="22225">
            <a:solidFill>
              <a:schemeClr val="accent5">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a:extLst>
              <a:ext uri="{FF2B5EF4-FFF2-40B4-BE49-F238E27FC236}">
                <a16:creationId xmlns:a16="http://schemas.microsoft.com/office/drawing/2014/main" id="{6999B608-2FF6-49ED-BED4-ACF0FD612425}"/>
              </a:ext>
            </a:extLst>
          </p:cNvPr>
          <p:cNvSpPr/>
          <p:nvPr/>
        </p:nvSpPr>
        <p:spPr>
          <a:xfrm rot="10800000">
            <a:off x="5451311" y="2874235"/>
            <a:ext cx="1364646" cy="1364647"/>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弧形 6">
            <a:extLst>
              <a:ext uri="{FF2B5EF4-FFF2-40B4-BE49-F238E27FC236}">
                <a16:creationId xmlns:a16="http://schemas.microsoft.com/office/drawing/2014/main" id="{CFC1CA83-D2DC-4B83-B3B8-7C5BAA8C03A4}"/>
              </a:ext>
            </a:extLst>
          </p:cNvPr>
          <p:cNvSpPr/>
          <p:nvPr/>
        </p:nvSpPr>
        <p:spPr>
          <a:xfrm rot="10800000">
            <a:off x="4731159" y="2154083"/>
            <a:ext cx="2804951" cy="2804951"/>
          </a:xfrm>
          <a:prstGeom prst="arc">
            <a:avLst>
              <a:gd name="adj1" fmla="val 17295731"/>
              <a:gd name="adj2" fmla="val 15039160"/>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a:extLst>
              <a:ext uri="{FF2B5EF4-FFF2-40B4-BE49-F238E27FC236}">
                <a16:creationId xmlns:a16="http://schemas.microsoft.com/office/drawing/2014/main" id="{4B29AD50-EB19-4582-BDCA-27387D70E7E8}"/>
              </a:ext>
            </a:extLst>
          </p:cNvPr>
          <p:cNvGrpSpPr/>
          <p:nvPr/>
        </p:nvGrpSpPr>
        <p:grpSpPr>
          <a:xfrm rot="10800000">
            <a:off x="5995155" y="4594055"/>
            <a:ext cx="272895" cy="691999"/>
            <a:chOff x="5654940" y="-566362"/>
            <a:chExt cx="496840" cy="1259866"/>
          </a:xfrm>
        </p:grpSpPr>
        <p:sp>
          <p:nvSpPr>
            <p:cNvPr id="38" name="任意多边形: 形状 37">
              <a:extLst>
                <a:ext uri="{FF2B5EF4-FFF2-40B4-BE49-F238E27FC236}">
                  <a16:creationId xmlns:a16="http://schemas.microsoft.com/office/drawing/2014/main" id="{99B49424-B890-4EA8-8525-C24787778EDA}"/>
                </a:ext>
              </a:extLst>
            </p:cNvPr>
            <p:cNvSpPr/>
            <p:nvPr/>
          </p:nvSpPr>
          <p:spPr>
            <a:xfrm>
              <a:off x="5654940" y="-566362"/>
              <a:ext cx="496840" cy="513105"/>
            </a:xfrm>
            <a:custGeom>
              <a:avLst/>
              <a:gdLst>
                <a:gd name="connsiteX0" fmla="*/ 494513 w 752622"/>
                <a:gd name="connsiteY0" fmla="*/ 458123 h 777263"/>
                <a:gd name="connsiteX1" fmla="*/ 752622 w 752622"/>
                <a:gd name="connsiteY1" fmla="*/ 458123 h 777263"/>
                <a:gd name="connsiteX2" fmla="*/ 752622 w 752622"/>
                <a:gd name="connsiteY2" fmla="*/ 772346 h 777263"/>
                <a:gd name="connsiteX3" fmla="*/ 0 w 752622"/>
                <a:gd name="connsiteY3" fmla="*/ 458123 h 777263"/>
                <a:gd name="connsiteX4" fmla="*/ 266187 w 752622"/>
                <a:gd name="connsiteY4" fmla="*/ 458123 h 777263"/>
                <a:gd name="connsiteX5" fmla="*/ 4039 w 752622"/>
                <a:gd name="connsiteY5" fmla="*/ 777263 h 777263"/>
                <a:gd name="connsiteX6" fmla="*/ 0 w 752622"/>
                <a:gd name="connsiteY6" fmla="*/ 777263 h 777263"/>
                <a:gd name="connsiteX7" fmla="*/ 376311 w 752622"/>
                <a:gd name="connsiteY7" fmla="*/ 0 h 777263"/>
                <a:gd name="connsiteX8" fmla="*/ 752622 w 752622"/>
                <a:gd name="connsiteY8" fmla="*/ 458122 h 777263"/>
                <a:gd name="connsiteX9" fmla="*/ 494512 w 752622"/>
                <a:gd name="connsiteY9" fmla="*/ 458122 h 777263"/>
                <a:gd name="connsiteX10" fmla="*/ 380350 w 752622"/>
                <a:gd name="connsiteY10" fmla="*/ 319141 h 777263"/>
                <a:gd name="connsiteX11" fmla="*/ 266188 w 752622"/>
                <a:gd name="connsiteY11" fmla="*/ 458122 h 777263"/>
                <a:gd name="connsiteX12" fmla="*/ 0 w 752622"/>
                <a:gd name="connsiteY12" fmla="*/ 458122 h 77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622" h="777263">
                  <a:moveTo>
                    <a:pt x="494513" y="458123"/>
                  </a:moveTo>
                  <a:lnTo>
                    <a:pt x="752622" y="458123"/>
                  </a:lnTo>
                  <a:lnTo>
                    <a:pt x="752622" y="772346"/>
                  </a:lnTo>
                  <a:close/>
                  <a:moveTo>
                    <a:pt x="0" y="458123"/>
                  </a:moveTo>
                  <a:lnTo>
                    <a:pt x="266187" y="458123"/>
                  </a:lnTo>
                  <a:lnTo>
                    <a:pt x="4039" y="777263"/>
                  </a:lnTo>
                  <a:lnTo>
                    <a:pt x="0" y="777263"/>
                  </a:lnTo>
                  <a:close/>
                  <a:moveTo>
                    <a:pt x="376311" y="0"/>
                  </a:moveTo>
                  <a:lnTo>
                    <a:pt x="752622" y="458122"/>
                  </a:lnTo>
                  <a:lnTo>
                    <a:pt x="494512" y="458122"/>
                  </a:lnTo>
                  <a:lnTo>
                    <a:pt x="380350" y="319141"/>
                  </a:lnTo>
                  <a:lnTo>
                    <a:pt x="266188" y="458122"/>
                  </a:lnTo>
                  <a:lnTo>
                    <a:pt x="0" y="45812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形状 38">
              <a:extLst>
                <a:ext uri="{FF2B5EF4-FFF2-40B4-BE49-F238E27FC236}">
                  <a16:creationId xmlns:a16="http://schemas.microsoft.com/office/drawing/2014/main" id="{28C726E2-8468-40AB-88BA-647D7ED15D6E}"/>
                </a:ext>
              </a:extLst>
            </p:cNvPr>
            <p:cNvSpPr/>
            <p:nvPr/>
          </p:nvSpPr>
          <p:spPr>
            <a:xfrm>
              <a:off x="5654940" y="-193862"/>
              <a:ext cx="496840" cy="513105"/>
            </a:xfrm>
            <a:custGeom>
              <a:avLst/>
              <a:gdLst>
                <a:gd name="connsiteX0" fmla="*/ 494513 w 752622"/>
                <a:gd name="connsiteY0" fmla="*/ 458123 h 777263"/>
                <a:gd name="connsiteX1" fmla="*/ 752622 w 752622"/>
                <a:gd name="connsiteY1" fmla="*/ 458123 h 777263"/>
                <a:gd name="connsiteX2" fmla="*/ 752622 w 752622"/>
                <a:gd name="connsiteY2" fmla="*/ 772346 h 777263"/>
                <a:gd name="connsiteX3" fmla="*/ 0 w 752622"/>
                <a:gd name="connsiteY3" fmla="*/ 458123 h 777263"/>
                <a:gd name="connsiteX4" fmla="*/ 266187 w 752622"/>
                <a:gd name="connsiteY4" fmla="*/ 458123 h 777263"/>
                <a:gd name="connsiteX5" fmla="*/ 4039 w 752622"/>
                <a:gd name="connsiteY5" fmla="*/ 777263 h 777263"/>
                <a:gd name="connsiteX6" fmla="*/ 0 w 752622"/>
                <a:gd name="connsiteY6" fmla="*/ 777263 h 777263"/>
                <a:gd name="connsiteX7" fmla="*/ 376311 w 752622"/>
                <a:gd name="connsiteY7" fmla="*/ 0 h 777263"/>
                <a:gd name="connsiteX8" fmla="*/ 752622 w 752622"/>
                <a:gd name="connsiteY8" fmla="*/ 458122 h 777263"/>
                <a:gd name="connsiteX9" fmla="*/ 494512 w 752622"/>
                <a:gd name="connsiteY9" fmla="*/ 458122 h 777263"/>
                <a:gd name="connsiteX10" fmla="*/ 380350 w 752622"/>
                <a:gd name="connsiteY10" fmla="*/ 319141 h 777263"/>
                <a:gd name="connsiteX11" fmla="*/ 266188 w 752622"/>
                <a:gd name="connsiteY11" fmla="*/ 458122 h 777263"/>
                <a:gd name="connsiteX12" fmla="*/ 0 w 752622"/>
                <a:gd name="connsiteY12" fmla="*/ 458122 h 77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622" h="777263">
                  <a:moveTo>
                    <a:pt x="494513" y="458123"/>
                  </a:moveTo>
                  <a:lnTo>
                    <a:pt x="752622" y="458123"/>
                  </a:lnTo>
                  <a:lnTo>
                    <a:pt x="752622" y="772346"/>
                  </a:lnTo>
                  <a:close/>
                  <a:moveTo>
                    <a:pt x="0" y="458123"/>
                  </a:moveTo>
                  <a:lnTo>
                    <a:pt x="266187" y="458123"/>
                  </a:lnTo>
                  <a:lnTo>
                    <a:pt x="4039" y="777263"/>
                  </a:lnTo>
                  <a:lnTo>
                    <a:pt x="0" y="777263"/>
                  </a:lnTo>
                  <a:close/>
                  <a:moveTo>
                    <a:pt x="376311" y="0"/>
                  </a:moveTo>
                  <a:lnTo>
                    <a:pt x="752622" y="458122"/>
                  </a:lnTo>
                  <a:lnTo>
                    <a:pt x="494512" y="458122"/>
                  </a:lnTo>
                  <a:lnTo>
                    <a:pt x="380350" y="319141"/>
                  </a:lnTo>
                  <a:lnTo>
                    <a:pt x="266188" y="458122"/>
                  </a:lnTo>
                  <a:lnTo>
                    <a:pt x="0" y="45812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 name="任意多边形: 形状 39">
              <a:extLst>
                <a:ext uri="{FF2B5EF4-FFF2-40B4-BE49-F238E27FC236}">
                  <a16:creationId xmlns:a16="http://schemas.microsoft.com/office/drawing/2014/main" id="{F41CFDFC-A671-4FE3-ADC4-9043B2170155}"/>
                </a:ext>
              </a:extLst>
            </p:cNvPr>
            <p:cNvSpPr/>
            <p:nvPr/>
          </p:nvSpPr>
          <p:spPr>
            <a:xfrm>
              <a:off x="5654940" y="180399"/>
              <a:ext cx="496840" cy="513105"/>
            </a:xfrm>
            <a:custGeom>
              <a:avLst/>
              <a:gdLst>
                <a:gd name="connsiteX0" fmla="*/ 494513 w 752622"/>
                <a:gd name="connsiteY0" fmla="*/ 458123 h 777263"/>
                <a:gd name="connsiteX1" fmla="*/ 752622 w 752622"/>
                <a:gd name="connsiteY1" fmla="*/ 458123 h 777263"/>
                <a:gd name="connsiteX2" fmla="*/ 752622 w 752622"/>
                <a:gd name="connsiteY2" fmla="*/ 772346 h 777263"/>
                <a:gd name="connsiteX3" fmla="*/ 0 w 752622"/>
                <a:gd name="connsiteY3" fmla="*/ 458123 h 777263"/>
                <a:gd name="connsiteX4" fmla="*/ 266187 w 752622"/>
                <a:gd name="connsiteY4" fmla="*/ 458123 h 777263"/>
                <a:gd name="connsiteX5" fmla="*/ 4039 w 752622"/>
                <a:gd name="connsiteY5" fmla="*/ 777263 h 777263"/>
                <a:gd name="connsiteX6" fmla="*/ 0 w 752622"/>
                <a:gd name="connsiteY6" fmla="*/ 777263 h 777263"/>
                <a:gd name="connsiteX7" fmla="*/ 376311 w 752622"/>
                <a:gd name="connsiteY7" fmla="*/ 0 h 777263"/>
                <a:gd name="connsiteX8" fmla="*/ 752622 w 752622"/>
                <a:gd name="connsiteY8" fmla="*/ 458122 h 777263"/>
                <a:gd name="connsiteX9" fmla="*/ 494512 w 752622"/>
                <a:gd name="connsiteY9" fmla="*/ 458122 h 777263"/>
                <a:gd name="connsiteX10" fmla="*/ 380350 w 752622"/>
                <a:gd name="connsiteY10" fmla="*/ 319141 h 777263"/>
                <a:gd name="connsiteX11" fmla="*/ 266188 w 752622"/>
                <a:gd name="connsiteY11" fmla="*/ 458122 h 777263"/>
                <a:gd name="connsiteX12" fmla="*/ 0 w 752622"/>
                <a:gd name="connsiteY12" fmla="*/ 458122 h 77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622" h="777263">
                  <a:moveTo>
                    <a:pt x="494513" y="458123"/>
                  </a:moveTo>
                  <a:lnTo>
                    <a:pt x="752622" y="458123"/>
                  </a:lnTo>
                  <a:lnTo>
                    <a:pt x="752622" y="772346"/>
                  </a:lnTo>
                  <a:close/>
                  <a:moveTo>
                    <a:pt x="0" y="458123"/>
                  </a:moveTo>
                  <a:lnTo>
                    <a:pt x="266187" y="458123"/>
                  </a:lnTo>
                  <a:lnTo>
                    <a:pt x="4039" y="777263"/>
                  </a:lnTo>
                  <a:lnTo>
                    <a:pt x="0" y="777263"/>
                  </a:lnTo>
                  <a:close/>
                  <a:moveTo>
                    <a:pt x="376311" y="0"/>
                  </a:moveTo>
                  <a:lnTo>
                    <a:pt x="752622" y="458122"/>
                  </a:lnTo>
                  <a:lnTo>
                    <a:pt x="494512" y="458122"/>
                  </a:lnTo>
                  <a:lnTo>
                    <a:pt x="380350" y="319141"/>
                  </a:lnTo>
                  <a:lnTo>
                    <a:pt x="266188" y="458122"/>
                  </a:lnTo>
                  <a:lnTo>
                    <a:pt x="0" y="458122"/>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椭圆 40">
            <a:extLst>
              <a:ext uri="{FF2B5EF4-FFF2-40B4-BE49-F238E27FC236}">
                <a16:creationId xmlns:a16="http://schemas.microsoft.com/office/drawing/2014/main" id="{2F310328-6331-42AF-AF93-E830A865B524}"/>
              </a:ext>
            </a:extLst>
          </p:cNvPr>
          <p:cNvSpPr/>
          <p:nvPr/>
        </p:nvSpPr>
        <p:spPr>
          <a:xfrm>
            <a:off x="5658542" y="4841320"/>
            <a:ext cx="109406" cy="1094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040FE322-48EA-40F4-B62F-A00D76FE6371}"/>
              </a:ext>
            </a:extLst>
          </p:cNvPr>
          <p:cNvSpPr/>
          <p:nvPr/>
        </p:nvSpPr>
        <p:spPr>
          <a:xfrm>
            <a:off x="6499319" y="4841320"/>
            <a:ext cx="109406" cy="1094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a:extLst>
              <a:ext uri="{FF2B5EF4-FFF2-40B4-BE49-F238E27FC236}">
                <a16:creationId xmlns:a16="http://schemas.microsoft.com/office/drawing/2014/main" id="{F973A9CB-2B4E-4803-BCA7-B0D49066489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550256" y="2975641"/>
            <a:ext cx="1196451" cy="1060852"/>
          </a:xfrm>
          <a:prstGeom prst="rect">
            <a:avLst/>
          </a:prstGeom>
        </p:spPr>
      </p:pic>
      <p:sp>
        <p:nvSpPr>
          <p:cNvPr id="48" name="文本框 47">
            <a:extLst>
              <a:ext uri="{FF2B5EF4-FFF2-40B4-BE49-F238E27FC236}">
                <a16:creationId xmlns:a16="http://schemas.microsoft.com/office/drawing/2014/main" id="{5DF66CCE-976C-477F-825E-206C280E3F67}"/>
              </a:ext>
            </a:extLst>
          </p:cNvPr>
          <p:cNvSpPr txBox="1"/>
          <p:nvPr/>
        </p:nvSpPr>
        <p:spPr>
          <a:xfrm>
            <a:off x="5033547" y="5339584"/>
            <a:ext cx="2196113" cy="461665"/>
          </a:xfrm>
          <a:prstGeom prst="rect">
            <a:avLst/>
          </a:prstGeom>
          <a:noFill/>
        </p:spPr>
        <p:txBody>
          <a:bodyPr wrap="square" rtlCol="0">
            <a:spAutoFit/>
          </a:bodyPr>
          <a:lstStyle/>
          <a:p>
            <a:pPr algn="ctr"/>
            <a:r>
              <a:rPr lang="zh-CN" altLang="en-US" sz="2400" dirty="0">
                <a:solidFill>
                  <a:schemeClr val="accent5">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输入结论内容</a:t>
            </a:r>
          </a:p>
        </p:txBody>
      </p:sp>
      <p:sp>
        <p:nvSpPr>
          <p:cNvPr id="54" name="文本框 53">
            <a:extLst>
              <a:ext uri="{FF2B5EF4-FFF2-40B4-BE49-F238E27FC236}">
                <a16:creationId xmlns:a16="http://schemas.microsoft.com/office/drawing/2014/main" id="{F2BDCCA0-C919-48C6-B9A8-F0D70AB25E96}"/>
              </a:ext>
            </a:extLst>
          </p:cNvPr>
          <p:cNvSpPr txBox="1"/>
          <p:nvPr/>
        </p:nvSpPr>
        <p:spPr>
          <a:xfrm>
            <a:off x="5500834" y="3244493"/>
            <a:ext cx="1291775" cy="461665"/>
          </a:xfrm>
          <a:prstGeom prst="rect">
            <a:avLst/>
          </a:prstGeom>
          <a:noFill/>
        </p:spPr>
        <p:txBody>
          <a:bodyPr wrap="square" rtlCol="0">
            <a:spAutoFit/>
          </a:bodyPr>
          <a:lstStyle/>
          <a:p>
            <a:pPr algn="ctr"/>
            <a:r>
              <a:rPr lang="zh-CN" altLang="en-US" sz="24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关键词</a:t>
            </a:r>
          </a:p>
        </p:txBody>
      </p:sp>
      <p:grpSp>
        <p:nvGrpSpPr>
          <p:cNvPr id="77" name="组合 76">
            <a:extLst>
              <a:ext uri="{FF2B5EF4-FFF2-40B4-BE49-F238E27FC236}">
                <a16:creationId xmlns:a16="http://schemas.microsoft.com/office/drawing/2014/main" id="{1B15CCD6-5439-43B7-8FB2-CCB27E7A224B}"/>
              </a:ext>
            </a:extLst>
          </p:cNvPr>
          <p:cNvGrpSpPr/>
          <p:nvPr/>
        </p:nvGrpSpPr>
        <p:grpSpPr>
          <a:xfrm>
            <a:off x="4415542" y="3383005"/>
            <a:ext cx="657530" cy="657530"/>
            <a:chOff x="4543426" y="3230339"/>
            <a:chExt cx="595170" cy="595170"/>
          </a:xfrm>
        </p:grpSpPr>
        <p:sp>
          <p:nvSpPr>
            <p:cNvPr id="8" name="椭圆 7">
              <a:extLst>
                <a:ext uri="{FF2B5EF4-FFF2-40B4-BE49-F238E27FC236}">
                  <a16:creationId xmlns:a16="http://schemas.microsoft.com/office/drawing/2014/main" id="{30F6D0F2-F31E-4A7E-97BF-B9935A1801A7}"/>
                </a:ext>
              </a:extLst>
            </p:cNvPr>
            <p:cNvSpPr/>
            <p:nvPr/>
          </p:nvSpPr>
          <p:spPr>
            <a:xfrm rot="10800000">
              <a:off x="4543426" y="3230339"/>
              <a:ext cx="595170" cy="595170"/>
            </a:xfrm>
            <a:prstGeom prst="ellipse">
              <a:avLst/>
            </a:prstGeom>
            <a:solidFill>
              <a:schemeClr val="bg1"/>
            </a:solidFill>
            <a:ln w="1587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形状 54">
              <a:extLst>
                <a:ext uri="{FF2B5EF4-FFF2-40B4-BE49-F238E27FC236}">
                  <a16:creationId xmlns:a16="http://schemas.microsoft.com/office/drawing/2014/main" id="{FBBAFB29-8DBE-4FD1-8FA6-B06E4B83D6AC}"/>
                </a:ext>
              </a:extLst>
            </p:cNvPr>
            <p:cNvSpPr>
              <a:spLocks noChangeAspect="1"/>
            </p:cNvSpPr>
            <p:nvPr/>
          </p:nvSpPr>
          <p:spPr bwMode="auto">
            <a:xfrm>
              <a:off x="4670334" y="3430354"/>
              <a:ext cx="341355" cy="195140"/>
            </a:xfrm>
            <a:custGeom>
              <a:avLst/>
              <a:gdLst>
                <a:gd name="T0" fmla="*/ 6403 w 12806"/>
                <a:gd name="T1" fmla="*/ 0 h 7319"/>
                <a:gd name="T2" fmla="*/ 0 w 12806"/>
                <a:gd name="T3" fmla="*/ 3659 h 7319"/>
                <a:gd name="T4" fmla="*/ 6403 w 12806"/>
                <a:gd name="T5" fmla="*/ 7319 h 7319"/>
                <a:gd name="T6" fmla="*/ 12806 w 12806"/>
                <a:gd name="T7" fmla="*/ 3701 h 7319"/>
                <a:gd name="T8" fmla="*/ 6403 w 12806"/>
                <a:gd name="T9" fmla="*/ 0 h 7319"/>
                <a:gd name="T10" fmla="*/ 6403 w 12806"/>
                <a:gd name="T11" fmla="*/ 6269 h 7319"/>
                <a:gd name="T12" fmla="*/ 3842 w 12806"/>
                <a:gd name="T13" fmla="*/ 3659 h 7319"/>
                <a:gd name="T14" fmla="*/ 6403 w 12806"/>
                <a:gd name="T15" fmla="*/ 1050 h 7319"/>
                <a:gd name="T16" fmla="*/ 8965 w 12806"/>
                <a:gd name="T17" fmla="*/ 3659 h 7319"/>
                <a:gd name="T18" fmla="*/ 6403 w 12806"/>
                <a:gd name="T19" fmla="*/ 6269 h 7319"/>
                <a:gd name="T20" fmla="*/ 6403 w 12806"/>
                <a:gd name="T21" fmla="*/ 6269 h 7319"/>
                <a:gd name="T22" fmla="*/ 6403 w 12806"/>
                <a:gd name="T23" fmla="*/ 2744 h 7319"/>
                <a:gd name="T24" fmla="*/ 6621 w 12806"/>
                <a:gd name="T25" fmla="*/ 2151 h 7319"/>
                <a:gd name="T26" fmla="*/ 6403 w 12806"/>
                <a:gd name="T27" fmla="*/ 2135 h 7319"/>
                <a:gd name="T28" fmla="*/ 4908 w 12806"/>
                <a:gd name="T29" fmla="*/ 3659 h 7319"/>
                <a:gd name="T30" fmla="*/ 6403 w 12806"/>
                <a:gd name="T31" fmla="*/ 5183 h 7319"/>
                <a:gd name="T32" fmla="*/ 7898 w 12806"/>
                <a:gd name="T33" fmla="*/ 3659 h 7319"/>
                <a:gd name="T34" fmla="*/ 7886 w 12806"/>
                <a:gd name="T35" fmla="*/ 3461 h 7319"/>
                <a:gd name="T36" fmla="*/ 7319 w 12806"/>
                <a:gd name="T37" fmla="*/ 3659 h 7319"/>
                <a:gd name="T38" fmla="*/ 6403 w 12806"/>
                <a:gd name="T39" fmla="*/ 2744 h 7319"/>
                <a:gd name="T40" fmla="*/ 6403 w 12806"/>
                <a:gd name="T41" fmla="*/ 2744 h 7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06" h="7319">
                  <a:moveTo>
                    <a:pt x="6403" y="0"/>
                  </a:moveTo>
                  <a:cubicBezTo>
                    <a:pt x="4063" y="0"/>
                    <a:pt x="2238" y="1396"/>
                    <a:pt x="0" y="3659"/>
                  </a:cubicBezTo>
                  <a:cubicBezTo>
                    <a:pt x="1927" y="5593"/>
                    <a:pt x="3544" y="7319"/>
                    <a:pt x="6403" y="7319"/>
                  </a:cubicBezTo>
                  <a:cubicBezTo>
                    <a:pt x="9259" y="7319"/>
                    <a:pt x="11359" y="5135"/>
                    <a:pt x="12806" y="3701"/>
                  </a:cubicBezTo>
                  <a:cubicBezTo>
                    <a:pt x="11327" y="2020"/>
                    <a:pt x="9227" y="0"/>
                    <a:pt x="6403" y="0"/>
                  </a:cubicBezTo>
                  <a:close/>
                  <a:moveTo>
                    <a:pt x="6403" y="6269"/>
                  </a:moveTo>
                  <a:cubicBezTo>
                    <a:pt x="4991" y="6269"/>
                    <a:pt x="3842" y="5097"/>
                    <a:pt x="3842" y="3659"/>
                  </a:cubicBezTo>
                  <a:cubicBezTo>
                    <a:pt x="3842" y="2219"/>
                    <a:pt x="4991" y="1050"/>
                    <a:pt x="6403" y="1050"/>
                  </a:cubicBezTo>
                  <a:cubicBezTo>
                    <a:pt x="7815" y="1050"/>
                    <a:pt x="8965" y="2222"/>
                    <a:pt x="8965" y="3659"/>
                  </a:cubicBezTo>
                  <a:cubicBezTo>
                    <a:pt x="8965" y="5100"/>
                    <a:pt x="7815" y="6269"/>
                    <a:pt x="6403" y="6269"/>
                  </a:cubicBezTo>
                  <a:close/>
                  <a:moveTo>
                    <a:pt x="6403" y="6269"/>
                  </a:moveTo>
                  <a:close/>
                  <a:moveTo>
                    <a:pt x="6403" y="2744"/>
                  </a:moveTo>
                  <a:cubicBezTo>
                    <a:pt x="6403" y="2516"/>
                    <a:pt x="6487" y="2311"/>
                    <a:pt x="6621" y="2151"/>
                  </a:cubicBezTo>
                  <a:cubicBezTo>
                    <a:pt x="6550" y="2138"/>
                    <a:pt x="6477" y="2135"/>
                    <a:pt x="6403" y="2135"/>
                  </a:cubicBezTo>
                  <a:cubicBezTo>
                    <a:pt x="5580" y="2135"/>
                    <a:pt x="4908" y="2817"/>
                    <a:pt x="4908" y="3659"/>
                  </a:cubicBezTo>
                  <a:cubicBezTo>
                    <a:pt x="4908" y="4501"/>
                    <a:pt x="5580" y="5183"/>
                    <a:pt x="6403" y="5183"/>
                  </a:cubicBezTo>
                  <a:cubicBezTo>
                    <a:pt x="7226" y="5183"/>
                    <a:pt x="7898" y="4501"/>
                    <a:pt x="7898" y="3659"/>
                  </a:cubicBezTo>
                  <a:cubicBezTo>
                    <a:pt x="7898" y="3592"/>
                    <a:pt x="7892" y="3528"/>
                    <a:pt x="7886" y="3461"/>
                  </a:cubicBezTo>
                  <a:cubicBezTo>
                    <a:pt x="7729" y="3582"/>
                    <a:pt x="7533" y="3659"/>
                    <a:pt x="7319" y="3659"/>
                  </a:cubicBezTo>
                  <a:cubicBezTo>
                    <a:pt x="6813" y="3659"/>
                    <a:pt x="6403" y="3249"/>
                    <a:pt x="6403" y="2744"/>
                  </a:cubicBezTo>
                  <a:close/>
                  <a:moveTo>
                    <a:pt x="6403" y="2744"/>
                  </a:moveTo>
                  <a:close/>
                </a:path>
              </a:pathLst>
            </a:custGeom>
            <a:solidFill>
              <a:schemeClr val="accent5"/>
            </a:solidFill>
            <a:ln>
              <a:noFill/>
            </a:ln>
          </p:spPr>
        </p:sp>
      </p:grpSp>
      <p:grpSp>
        <p:nvGrpSpPr>
          <p:cNvPr id="76" name="组合 75">
            <a:extLst>
              <a:ext uri="{FF2B5EF4-FFF2-40B4-BE49-F238E27FC236}">
                <a16:creationId xmlns:a16="http://schemas.microsoft.com/office/drawing/2014/main" id="{A9AA4B37-AD64-4F03-A484-0AEED334B82C}"/>
              </a:ext>
            </a:extLst>
          </p:cNvPr>
          <p:cNvGrpSpPr/>
          <p:nvPr/>
        </p:nvGrpSpPr>
        <p:grpSpPr>
          <a:xfrm>
            <a:off x="7207343" y="3377393"/>
            <a:ext cx="657530" cy="657530"/>
            <a:chOff x="7126430" y="3045665"/>
            <a:chExt cx="595170" cy="595170"/>
          </a:xfrm>
        </p:grpSpPr>
        <p:sp>
          <p:nvSpPr>
            <p:cNvPr id="9" name="椭圆 8">
              <a:extLst>
                <a:ext uri="{FF2B5EF4-FFF2-40B4-BE49-F238E27FC236}">
                  <a16:creationId xmlns:a16="http://schemas.microsoft.com/office/drawing/2014/main" id="{764DB89C-A7DE-4213-BAFE-57DD5A61DB93}"/>
                </a:ext>
              </a:extLst>
            </p:cNvPr>
            <p:cNvSpPr/>
            <p:nvPr/>
          </p:nvSpPr>
          <p:spPr>
            <a:xfrm rot="10800000">
              <a:off x="7126430" y="3045665"/>
              <a:ext cx="595170" cy="595170"/>
            </a:xfrm>
            <a:prstGeom prst="ellipse">
              <a:avLst/>
            </a:prstGeom>
            <a:solidFill>
              <a:schemeClr val="bg1"/>
            </a:solidFill>
            <a:ln w="1587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形状 56">
              <a:extLst>
                <a:ext uri="{FF2B5EF4-FFF2-40B4-BE49-F238E27FC236}">
                  <a16:creationId xmlns:a16="http://schemas.microsoft.com/office/drawing/2014/main" id="{D643C152-0705-4151-8930-D54AD9196AAC}"/>
                </a:ext>
              </a:extLst>
            </p:cNvPr>
            <p:cNvSpPr>
              <a:spLocks noChangeAspect="1"/>
            </p:cNvSpPr>
            <p:nvPr/>
          </p:nvSpPr>
          <p:spPr bwMode="auto">
            <a:xfrm>
              <a:off x="7317433" y="3188241"/>
              <a:ext cx="213164" cy="310018"/>
            </a:xfrm>
            <a:custGeom>
              <a:avLst/>
              <a:gdLst>
                <a:gd name="T0" fmla="*/ 4967 w 5341"/>
                <a:gd name="T1" fmla="*/ 1831 h 7768"/>
                <a:gd name="T2" fmla="*/ 4967 w 5341"/>
                <a:gd name="T3" fmla="*/ 1276 h 7768"/>
                <a:gd name="T4" fmla="*/ 5341 w 5341"/>
                <a:gd name="T5" fmla="*/ 1276 h 7768"/>
                <a:gd name="T6" fmla="*/ 5341 w 5341"/>
                <a:gd name="T7" fmla="*/ 0 h 7768"/>
                <a:gd name="T8" fmla="*/ 0 w 5341"/>
                <a:gd name="T9" fmla="*/ 0 h 7768"/>
                <a:gd name="T10" fmla="*/ 0 w 5341"/>
                <a:gd name="T11" fmla="*/ 1276 h 7768"/>
                <a:gd name="T12" fmla="*/ 374 w 5341"/>
                <a:gd name="T13" fmla="*/ 1276 h 7768"/>
                <a:gd name="T14" fmla="*/ 374 w 5341"/>
                <a:gd name="T15" fmla="*/ 1831 h 7768"/>
                <a:gd name="T16" fmla="*/ 1495 w 5341"/>
                <a:gd name="T17" fmla="*/ 3884 h 7768"/>
                <a:gd name="T18" fmla="*/ 374 w 5341"/>
                <a:gd name="T19" fmla="*/ 5937 h 7768"/>
                <a:gd name="T20" fmla="*/ 374 w 5341"/>
                <a:gd name="T21" fmla="*/ 6492 h 7768"/>
                <a:gd name="T22" fmla="*/ 0 w 5341"/>
                <a:gd name="T23" fmla="*/ 6492 h 7768"/>
                <a:gd name="T24" fmla="*/ 0 w 5341"/>
                <a:gd name="T25" fmla="*/ 7768 h 7768"/>
                <a:gd name="T26" fmla="*/ 5341 w 5341"/>
                <a:gd name="T27" fmla="*/ 7768 h 7768"/>
                <a:gd name="T28" fmla="*/ 5341 w 5341"/>
                <a:gd name="T29" fmla="*/ 6492 h 7768"/>
                <a:gd name="T30" fmla="*/ 4967 w 5341"/>
                <a:gd name="T31" fmla="*/ 6492 h 7768"/>
                <a:gd name="T32" fmla="*/ 4967 w 5341"/>
                <a:gd name="T33" fmla="*/ 5937 h 7768"/>
                <a:gd name="T34" fmla="*/ 3845 w 5341"/>
                <a:gd name="T35" fmla="*/ 3884 h 7768"/>
                <a:gd name="T36" fmla="*/ 4967 w 5341"/>
                <a:gd name="T37" fmla="*/ 1831 h 7768"/>
                <a:gd name="T38" fmla="*/ 4326 w 5341"/>
                <a:gd name="T39" fmla="*/ 5937 h 7768"/>
                <a:gd name="T40" fmla="*/ 4326 w 5341"/>
                <a:gd name="T41" fmla="*/ 6492 h 7768"/>
                <a:gd name="T42" fmla="*/ 1015 w 5341"/>
                <a:gd name="T43" fmla="*/ 6492 h 7768"/>
                <a:gd name="T44" fmla="*/ 1015 w 5341"/>
                <a:gd name="T45" fmla="*/ 5937 h 7768"/>
                <a:gd name="T46" fmla="*/ 2670 w 5341"/>
                <a:gd name="T47" fmla="*/ 4217 h 7768"/>
                <a:gd name="T48" fmla="*/ 4326 w 5341"/>
                <a:gd name="T49" fmla="*/ 5937 h 7768"/>
                <a:gd name="T50" fmla="*/ 4326 w 5341"/>
                <a:gd name="T51" fmla="*/ 5937 h 7768"/>
                <a:gd name="T52" fmla="*/ 2670 w 5341"/>
                <a:gd name="T53" fmla="*/ 3551 h 7768"/>
                <a:gd name="T54" fmla="*/ 1015 w 5341"/>
                <a:gd name="T55" fmla="*/ 1831 h 7768"/>
                <a:gd name="T56" fmla="*/ 1015 w 5341"/>
                <a:gd name="T57" fmla="*/ 1276 h 7768"/>
                <a:gd name="T58" fmla="*/ 4326 w 5341"/>
                <a:gd name="T59" fmla="*/ 1276 h 7768"/>
                <a:gd name="T60" fmla="*/ 4326 w 5341"/>
                <a:gd name="T61" fmla="*/ 1831 h 7768"/>
                <a:gd name="T62" fmla="*/ 2670 w 5341"/>
                <a:gd name="T63" fmla="*/ 3551 h 7768"/>
                <a:gd name="T64" fmla="*/ 2670 w 5341"/>
                <a:gd name="T65" fmla="*/ 3551 h 7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41" h="7768">
                  <a:moveTo>
                    <a:pt x="4967" y="1831"/>
                  </a:moveTo>
                  <a:lnTo>
                    <a:pt x="4967" y="1276"/>
                  </a:lnTo>
                  <a:lnTo>
                    <a:pt x="5341" y="1276"/>
                  </a:lnTo>
                  <a:lnTo>
                    <a:pt x="5341" y="0"/>
                  </a:lnTo>
                  <a:lnTo>
                    <a:pt x="0" y="0"/>
                  </a:lnTo>
                  <a:lnTo>
                    <a:pt x="0" y="1276"/>
                  </a:lnTo>
                  <a:lnTo>
                    <a:pt x="374" y="1276"/>
                  </a:lnTo>
                  <a:lnTo>
                    <a:pt x="374" y="1831"/>
                  </a:lnTo>
                  <a:cubicBezTo>
                    <a:pt x="374" y="2719"/>
                    <a:pt x="855" y="3496"/>
                    <a:pt x="1495" y="3884"/>
                  </a:cubicBezTo>
                  <a:cubicBezTo>
                    <a:pt x="801" y="4328"/>
                    <a:pt x="374" y="5049"/>
                    <a:pt x="374" y="5937"/>
                  </a:cubicBezTo>
                  <a:lnTo>
                    <a:pt x="374" y="6492"/>
                  </a:lnTo>
                  <a:lnTo>
                    <a:pt x="0" y="6492"/>
                  </a:lnTo>
                  <a:lnTo>
                    <a:pt x="0" y="7768"/>
                  </a:lnTo>
                  <a:lnTo>
                    <a:pt x="5341" y="7768"/>
                  </a:lnTo>
                  <a:lnTo>
                    <a:pt x="5341" y="6492"/>
                  </a:lnTo>
                  <a:lnTo>
                    <a:pt x="4967" y="6492"/>
                  </a:lnTo>
                  <a:lnTo>
                    <a:pt x="4967" y="5937"/>
                  </a:lnTo>
                  <a:cubicBezTo>
                    <a:pt x="4967" y="5049"/>
                    <a:pt x="4486" y="4272"/>
                    <a:pt x="3845" y="3884"/>
                  </a:cubicBezTo>
                  <a:cubicBezTo>
                    <a:pt x="4486" y="3440"/>
                    <a:pt x="4967" y="2719"/>
                    <a:pt x="4967" y="1831"/>
                  </a:cubicBezTo>
                  <a:close/>
                  <a:moveTo>
                    <a:pt x="4326" y="5937"/>
                  </a:moveTo>
                  <a:lnTo>
                    <a:pt x="4326" y="6492"/>
                  </a:lnTo>
                  <a:lnTo>
                    <a:pt x="1015" y="6492"/>
                  </a:lnTo>
                  <a:lnTo>
                    <a:pt x="1015" y="5937"/>
                  </a:lnTo>
                  <a:cubicBezTo>
                    <a:pt x="1015" y="4994"/>
                    <a:pt x="1763" y="4217"/>
                    <a:pt x="2670" y="4217"/>
                  </a:cubicBezTo>
                  <a:cubicBezTo>
                    <a:pt x="3578" y="4217"/>
                    <a:pt x="4326" y="4994"/>
                    <a:pt x="4326" y="5937"/>
                  </a:cubicBezTo>
                  <a:lnTo>
                    <a:pt x="4326" y="5937"/>
                  </a:lnTo>
                  <a:close/>
                  <a:moveTo>
                    <a:pt x="2670" y="3551"/>
                  </a:moveTo>
                  <a:cubicBezTo>
                    <a:pt x="1763" y="3551"/>
                    <a:pt x="1015" y="2774"/>
                    <a:pt x="1015" y="1831"/>
                  </a:cubicBezTo>
                  <a:lnTo>
                    <a:pt x="1015" y="1276"/>
                  </a:lnTo>
                  <a:lnTo>
                    <a:pt x="4326" y="1276"/>
                  </a:lnTo>
                  <a:lnTo>
                    <a:pt x="4326" y="1831"/>
                  </a:lnTo>
                  <a:cubicBezTo>
                    <a:pt x="4326" y="2774"/>
                    <a:pt x="3578" y="3551"/>
                    <a:pt x="2670" y="3551"/>
                  </a:cubicBezTo>
                  <a:close/>
                  <a:moveTo>
                    <a:pt x="2670" y="3551"/>
                  </a:moveTo>
                  <a:close/>
                </a:path>
              </a:pathLst>
            </a:custGeom>
            <a:solidFill>
              <a:schemeClr val="accent5"/>
            </a:solidFill>
            <a:ln>
              <a:noFill/>
            </a:ln>
          </p:spPr>
        </p:sp>
      </p:grpSp>
      <p:grpSp>
        <p:nvGrpSpPr>
          <p:cNvPr id="75" name="组合 74">
            <a:extLst>
              <a:ext uri="{FF2B5EF4-FFF2-40B4-BE49-F238E27FC236}">
                <a16:creationId xmlns:a16="http://schemas.microsoft.com/office/drawing/2014/main" id="{58408F18-BDD5-4623-9CFD-C6E936A19BB4}"/>
              </a:ext>
            </a:extLst>
          </p:cNvPr>
          <p:cNvGrpSpPr/>
          <p:nvPr/>
        </p:nvGrpSpPr>
        <p:grpSpPr>
          <a:xfrm>
            <a:off x="6897057" y="2316233"/>
            <a:ext cx="657530" cy="657530"/>
            <a:chOff x="6754502" y="2157434"/>
            <a:chExt cx="595170" cy="595170"/>
          </a:xfrm>
        </p:grpSpPr>
        <p:sp>
          <p:nvSpPr>
            <p:cNvPr id="11" name="椭圆 10">
              <a:extLst>
                <a:ext uri="{FF2B5EF4-FFF2-40B4-BE49-F238E27FC236}">
                  <a16:creationId xmlns:a16="http://schemas.microsoft.com/office/drawing/2014/main" id="{222F2ABC-6E36-458B-81DF-98182CFCCD32}"/>
                </a:ext>
              </a:extLst>
            </p:cNvPr>
            <p:cNvSpPr/>
            <p:nvPr/>
          </p:nvSpPr>
          <p:spPr>
            <a:xfrm rot="10800000">
              <a:off x="6754502" y="2157434"/>
              <a:ext cx="595170" cy="595170"/>
            </a:xfrm>
            <a:prstGeom prst="ellipse">
              <a:avLst/>
            </a:prstGeom>
            <a:solidFill>
              <a:schemeClr val="bg1"/>
            </a:solidFill>
            <a:ln w="1587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 name="任意多边形: 形状 57">
              <a:extLst>
                <a:ext uri="{FF2B5EF4-FFF2-40B4-BE49-F238E27FC236}">
                  <a16:creationId xmlns:a16="http://schemas.microsoft.com/office/drawing/2014/main" id="{D6C607F5-B237-4152-BA42-3209CBCEC1FD}"/>
                </a:ext>
              </a:extLst>
            </p:cNvPr>
            <p:cNvSpPr>
              <a:spLocks noChangeAspect="1"/>
            </p:cNvSpPr>
            <p:nvPr/>
          </p:nvSpPr>
          <p:spPr bwMode="auto">
            <a:xfrm>
              <a:off x="6884954" y="2298308"/>
              <a:ext cx="334266" cy="313422"/>
            </a:xfrm>
            <a:custGeom>
              <a:avLst/>
              <a:gdLst>
                <a:gd name="T0" fmla="*/ 2278 w 8285"/>
                <a:gd name="T1" fmla="*/ 5620 h 7767"/>
                <a:gd name="T2" fmla="*/ 2589 w 8285"/>
                <a:gd name="T3" fmla="*/ 5927 h 7767"/>
                <a:gd name="T4" fmla="*/ 5696 w 8285"/>
                <a:gd name="T5" fmla="*/ 5927 h 7767"/>
                <a:gd name="T6" fmla="*/ 6006 w 8285"/>
                <a:gd name="T7" fmla="*/ 5620 h 7767"/>
                <a:gd name="T8" fmla="*/ 5696 w 8285"/>
                <a:gd name="T9" fmla="*/ 5314 h 7767"/>
                <a:gd name="T10" fmla="*/ 2589 w 8285"/>
                <a:gd name="T11" fmla="*/ 5314 h 7767"/>
                <a:gd name="T12" fmla="*/ 2278 w 8285"/>
                <a:gd name="T13" fmla="*/ 5620 h 7767"/>
                <a:gd name="T14" fmla="*/ 2278 w 8285"/>
                <a:gd name="T15" fmla="*/ 5620 h 7767"/>
                <a:gd name="T16" fmla="*/ 2278 w 8285"/>
                <a:gd name="T17" fmla="*/ 4394 h 7767"/>
                <a:gd name="T18" fmla="*/ 2589 w 8285"/>
                <a:gd name="T19" fmla="*/ 4701 h 7767"/>
                <a:gd name="T20" fmla="*/ 5696 w 8285"/>
                <a:gd name="T21" fmla="*/ 4701 h 7767"/>
                <a:gd name="T22" fmla="*/ 6006 w 8285"/>
                <a:gd name="T23" fmla="*/ 4394 h 7767"/>
                <a:gd name="T24" fmla="*/ 5696 w 8285"/>
                <a:gd name="T25" fmla="*/ 4088 h 7767"/>
                <a:gd name="T26" fmla="*/ 2589 w 8285"/>
                <a:gd name="T27" fmla="*/ 4088 h 7767"/>
                <a:gd name="T28" fmla="*/ 2278 w 8285"/>
                <a:gd name="T29" fmla="*/ 4394 h 7767"/>
                <a:gd name="T30" fmla="*/ 2278 w 8285"/>
                <a:gd name="T31" fmla="*/ 4394 h 7767"/>
                <a:gd name="T32" fmla="*/ 3728 w 8285"/>
                <a:gd name="T33" fmla="*/ 1207 h 7767"/>
                <a:gd name="T34" fmla="*/ 4142 w 8285"/>
                <a:gd name="T35" fmla="*/ 817 h 7767"/>
                <a:gd name="T36" fmla="*/ 4556 w 8285"/>
                <a:gd name="T37" fmla="*/ 1207 h 7767"/>
                <a:gd name="T38" fmla="*/ 4556 w 8285"/>
                <a:gd name="T39" fmla="*/ 2267 h 7767"/>
                <a:gd name="T40" fmla="*/ 4142 w 8285"/>
                <a:gd name="T41" fmla="*/ 2657 h 7767"/>
                <a:gd name="T42" fmla="*/ 3728 w 8285"/>
                <a:gd name="T43" fmla="*/ 2267 h 7767"/>
                <a:gd name="T44" fmla="*/ 3728 w 8285"/>
                <a:gd name="T45" fmla="*/ 1207 h 7767"/>
                <a:gd name="T46" fmla="*/ 3106 w 8285"/>
                <a:gd name="T47" fmla="*/ 1040 h 7767"/>
                <a:gd name="T48" fmla="*/ 3106 w 8285"/>
                <a:gd name="T49" fmla="*/ 2248 h 7767"/>
                <a:gd name="T50" fmla="*/ 4142 w 8285"/>
                <a:gd name="T51" fmla="*/ 3270 h 7767"/>
                <a:gd name="T52" fmla="*/ 5178 w 8285"/>
                <a:gd name="T53" fmla="*/ 2248 h 7767"/>
                <a:gd name="T54" fmla="*/ 5178 w 8285"/>
                <a:gd name="T55" fmla="*/ 1040 h 7767"/>
                <a:gd name="T56" fmla="*/ 4142 w 8285"/>
                <a:gd name="T57" fmla="*/ 0 h 7767"/>
                <a:gd name="T58" fmla="*/ 3106 w 8285"/>
                <a:gd name="T59" fmla="*/ 1040 h 7767"/>
                <a:gd name="T60" fmla="*/ 1325 w 8285"/>
                <a:gd name="T61" fmla="*/ 2248 h 7767"/>
                <a:gd name="T62" fmla="*/ 3106 w 8285"/>
                <a:gd name="T63" fmla="*/ 2248 h 7767"/>
                <a:gd name="T64" fmla="*/ 3106 w 8285"/>
                <a:gd name="T65" fmla="*/ 1635 h 7767"/>
                <a:gd name="T66" fmla="*/ 828 w 8285"/>
                <a:gd name="T67" fmla="*/ 1635 h 7767"/>
                <a:gd name="T68" fmla="*/ 0 w 8285"/>
                <a:gd name="T69" fmla="*/ 2452 h 7767"/>
                <a:gd name="T70" fmla="*/ 0 w 8285"/>
                <a:gd name="T71" fmla="*/ 6949 h 7767"/>
                <a:gd name="T72" fmla="*/ 828 w 8285"/>
                <a:gd name="T73" fmla="*/ 7767 h 7767"/>
                <a:gd name="T74" fmla="*/ 7456 w 8285"/>
                <a:gd name="T75" fmla="*/ 7767 h 7767"/>
                <a:gd name="T76" fmla="*/ 8285 w 8285"/>
                <a:gd name="T77" fmla="*/ 6949 h 7767"/>
                <a:gd name="T78" fmla="*/ 8285 w 8285"/>
                <a:gd name="T79" fmla="*/ 2452 h 7767"/>
                <a:gd name="T80" fmla="*/ 7456 w 8285"/>
                <a:gd name="T81" fmla="*/ 1635 h 7767"/>
                <a:gd name="T82" fmla="*/ 5178 w 8285"/>
                <a:gd name="T83" fmla="*/ 1635 h 7767"/>
                <a:gd name="T84" fmla="*/ 5178 w 8285"/>
                <a:gd name="T85" fmla="*/ 2248 h 7767"/>
                <a:gd name="T86" fmla="*/ 6959 w 8285"/>
                <a:gd name="T87" fmla="*/ 2248 h 7767"/>
                <a:gd name="T88" fmla="*/ 7663 w 8285"/>
                <a:gd name="T89" fmla="*/ 2943 h 7767"/>
                <a:gd name="T90" fmla="*/ 7663 w 8285"/>
                <a:gd name="T91" fmla="*/ 6458 h 7767"/>
                <a:gd name="T92" fmla="*/ 6959 w 8285"/>
                <a:gd name="T93" fmla="*/ 7153 h 7767"/>
                <a:gd name="T94" fmla="*/ 1325 w 8285"/>
                <a:gd name="T95" fmla="*/ 7153 h 7767"/>
                <a:gd name="T96" fmla="*/ 621 w 8285"/>
                <a:gd name="T97" fmla="*/ 6458 h 7767"/>
                <a:gd name="T98" fmla="*/ 621 w 8285"/>
                <a:gd name="T99" fmla="*/ 2943 h 7767"/>
                <a:gd name="T100" fmla="*/ 1325 w 8285"/>
                <a:gd name="T101" fmla="*/ 2248 h 7767"/>
                <a:gd name="T102" fmla="*/ 1325 w 8285"/>
                <a:gd name="T103" fmla="*/ 2248 h 7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85" h="7767">
                  <a:moveTo>
                    <a:pt x="2278" y="5620"/>
                  </a:moveTo>
                  <a:cubicBezTo>
                    <a:pt x="2278" y="5790"/>
                    <a:pt x="2417" y="5927"/>
                    <a:pt x="2589" y="5927"/>
                  </a:cubicBezTo>
                  <a:lnTo>
                    <a:pt x="5696" y="5927"/>
                  </a:lnTo>
                  <a:cubicBezTo>
                    <a:pt x="5867" y="5927"/>
                    <a:pt x="6006" y="5790"/>
                    <a:pt x="6006" y="5620"/>
                  </a:cubicBezTo>
                  <a:cubicBezTo>
                    <a:pt x="6006" y="5451"/>
                    <a:pt x="5867" y="5314"/>
                    <a:pt x="5696" y="5314"/>
                  </a:cubicBezTo>
                  <a:lnTo>
                    <a:pt x="2589" y="5314"/>
                  </a:lnTo>
                  <a:cubicBezTo>
                    <a:pt x="2417" y="5314"/>
                    <a:pt x="2278" y="5451"/>
                    <a:pt x="2278" y="5620"/>
                  </a:cubicBezTo>
                  <a:lnTo>
                    <a:pt x="2278" y="5620"/>
                  </a:lnTo>
                  <a:close/>
                  <a:moveTo>
                    <a:pt x="2278" y="4394"/>
                  </a:moveTo>
                  <a:cubicBezTo>
                    <a:pt x="2278" y="4563"/>
                    <a:pt x="2417" y="4701"/>
                    <a:pt x="2589" y="4701"/>
                  </a:cubicBezTo>
                  <a:lnTo>
                    <a:pt x="5696" y="4701"/>
                  </a:lnTo>
                  <a:cubicBezTo>
                    <a:pt x="5867" y="4701"/>
                    <a:pt x="6006" y="4563"/>
                    <a:pt x="6006" y="4394"/>
                  </a:cubicBezTo>
                  <a:cubicBezTo>
                    <a:pt x="6006" y="4225"/>
                    <a:pt x="5867" y="4088"/>
                    <a:pt x="5696" y="4088"/>
                  </a:cubicBezTo>
                  <a:lnTo>
                    <a:pt x="2589" y="4088"/>
                  </a:lnTo>
                  <a:cubicBezTo>
                    <a:pt x="2417" y="4088"/>
                    <a:pt x="2278" y="4225"/>
                    <a:pt x="2278" y="4394"/>
                  </a:cubicBezTo>
                  <a:lnTo>
                    <a:pt x="2278" y="4394"/>
                  </a:lnTo>
                  <a:close/>
                  <a:moveTo>
                    <a:pt x="3728" y="1207"/>
                  </a:moveTo>
                  <a:cubicBezTo>
                    <a:pt x="3728" y="992"/>
                    <a:pt x="3913" y="817"/>
                    <a:pt x="4142" y="817"/>
                  </a:cubicBezTo>
                  <a:cubicBezTo>
                    <a:pt x="4371" y="817"/>
                    <a:pt x="4556" y="992"/>
                    <a:pt x="4556" y="1207"/>
                  </a:cubicBezTo>
                  <a:lnTo>
                    <a:pt x="4556" y="2267"/>
                  </a:lnTo>
                  <a:cubicBezTo>
                    <a:pt x="4556" y="2482"/>
                    <a:pt x="4371" y="2657"/>
                    <a:pt x="4142" y="2657"/>
                  </a:cubicBezTo>
                  <a:cubicBezTo>
                    <a:pt x="3913" y="2657"/>
                    <a:pt x="3728" y="2482"/>
                    <a:pt x="3728" y="2267"/>
                  </a:cubicBezTo>
                  <a:lnTo>
                    <a:pt x="3728" y="1207"/>
                  </a:lnTo>
                  <a:close/>
                  <a:moveTo>
                    <a:pt x="3106" y="1040"/>
                  </a:moveTo>
                  <a:lnTo>
                    <a:pt x="3106" y="2248"/>
                  </a:lnTo>
                  <a:cubicBezTo>
                    <a:pt x="3116" y="2814"/>
                    <a:pt x="3576" y="3270"/>
                    <a:pt x="4142" y="3270"/>
                  </a:cubicBezTo>
                  <a:cubicBezTo>
                    <a:pt x="4708" y="3270"/>
                    <a:pt x="5168" y="2814"/>
                    <a:pt x="5178" y="2248"/>
                  </a:cubicBezTo>
                  <a:lnTo>
                    <a:pt x="5178" y="1040"/>
                  </a:lnTo>
                  <a:cubicBezTo>
                    <a:pt x="5178" y="465"/>
                    <a:pt x="4714" y="0"/>
                    <a:pt x="4142" y="0"/>
                  </a:cubicBezTo>
                  <a:cubicBezTo>
                    <a:pt x="3570" y="0"/>
                    <a:pt x="3106" y="465"/>
                    <a:pt x="3106" y="1040"/>
                  </a:cubicBezTo>
                  <a:close/>
                  <a:moveTo>
                    <a:pt x="1325" y="2248"/>
                  </a:moveTo>
                  <a:lnTo>
                    <a:pt x="3106" y="2248"/>
                  </a:lnTo>
                  <a:lnTo>
                    <a:pt x="3106" y="1635"/>
                  </a:lnTo>
                  <a:lnTo>
                    <a:pt x="828" y="1635"/>
                  </a:lnTo>
                  <a:cubicBezTo>
                    <a:pt x="371" y="1635"/>
                    <a:pt x="0" y="2001"/>
                    <a:pt x="0" y="2452"/>
                  </a:cubicBezTo>
                  <a:lnTo>
                    <a:pt x="0" y="6949"/>
                  </a:lnTo>
                  <a:cubicBezTo>
                    <a:pt x="0" y="7401"/>
                    <a:pt x="371" y="7767"/>
                    <a:pt x="828" y="7767"/>
                  </a:cubicBezTo>
                  <a:lnTo>
                    <a:pt x="7456" y="7767"/>
                  </a:lnTo>
                  <a:cubicBezTo>
                    <a:pt x="7913" y="7767"/>
                    <a:pt x="8285" y="7401"/>
                    <a:pt x="8285" y="6949"/>
                  </a:cubicBezTo>
                  <a:lnTo>
                    <a:pt x="8285" y="2452"/>
                  </a:lnTo>
                  <a:cubicBezTo>
                    <a:pt x="8285" y="2001"/>
                    <a:pt x="7913" y="1635"/>
                    <a:pt x="7456" y="1635"/>
                  </a:cubicBezTo>
                  <a:lnTo>
                    <a:pt x="5178" y="1635"/>
                  </a:lnTo>
                  <a:lnTo>
                    <a:pt x="5178" y="2248"/>
                  </a:lnTo>
                  <a:lnTo>
                    <a:pt x="6959" y="2248"/>
                  </a:lnTo>
                  <a:cubicBezTo>
                    <a:pt x="7348" y="2248"/>
                    <a:pt x="7663" y="2559"/>
                    <a:pt x="7663" y="2943"/>
                  </a:cubicBezTo>
                  <a:lnTo>
                    <a:pt x="7663" y="6458"/>
                  </a:lnTo>
                  <a:cubicBezTo>
                    <a:pt x="7663" y="6842"/>
                    <a:pt x="7348" y="7153"/>
                    <a:pt x="6959" y="7153"/>
                  </a:cubicBezTo>
                  <a:lnTo>
                    <a:pt x="1325" y="7153"/>
                  </a:lnTo>
                  <a:cubicBezTo>
                    <a:pt x="936" y="7153"/>
                    <a:pt x="621" y="6842"/>
                    <a:pt x="621" y="6458"/>
                  </a:cubicBezTo>
                  <a:lnTo>
                    <a:pt x="621" y="2943"/>
                  </a:lnTo>
                  <a:cubicBezTo>
                    <a:pt x="621" y="2559"/>
                    <a:pt x="936" y="2248"/>
                    <a:pt x="1325" y="2248"/>
                  </a:cubicBezTo>
                  <a:close/>
                  <a:moveTo>
                    <a:pt x="1325" y="2248"/>
                  </a:moveTo>
                  <a:close/>
                </a:path>
              </a:pathLst>
            </a:custGeom>
            <a:solidFill>
              <a:schemeClr val="accent5"/>
            </a:solidFill>
            <a:ln>
              <a:noFill/>
            </a:ln>
          </p:spPr>
        </p:sp>
      </p:grpSp>
      <p:grpSp>
        <p:nvGrpSpPr>
          <p:cNvPr id="74" name="组合 73">
            <a:extLst>
              <a:ext uri="{FF2B5EF4-FFF2-40B4-BE49-F238E27FC236}">
                <a16:creationId xmlns:a16="http://schemas.microsoft.com/office/drawing/2014/main" id="{B3FE252A-096F-4AFE-BC42-E798CBBD5E38}"/>
              </a:ext>
            </a:extLst>
          </p:cNvPr>
          <p:cNvGrpSpPr/>
          <p:nvPr/>
        </p:nvGrpSpPr>
        <p:grpSpPr>
          <a:xfrm>
            <a:off x="5804869" y="1801400"/>
            <a:ext cx="657530" cy="657530"/>
            <a:chOff x="5836766" y="1759673"/>
            <a:chExt cx="595170" cy="595170"/>
          </a:xfrm>
        </p:grpSpPr>
        <p:sp>
          <p:nvSpPr>
            <p:cNvPr id="12" name="椭圆 11">
              <a:extLst>
                <a:ext uri="{FF2B5EF4-FFF2-40B4-BE49-F238E27FC236}">
                  <a16:creationId xmlns:a16="http://schemas.microsoft.com/office/drawing/2014/main" id="{30E32C35-9C9C-47C0-9089-6B2482089CE6}"/>
                </a:ext>
              </a:extLst>
            </p:cNvPr>
            <p:cNvSpPr/>
            <p:nvPr/>
          </p:nvSpPr>
          <p:spPr>
            <a:xfrm rot="10800000">
              <a:off x="5836766" y="1759673"/>
              <a:ext cx="595170" cy="595170"/>
            </a:xfrm>
            <a:prstGeom prst="ellipse">
              <a:avLst/>
            </a:prstGeom>
            <a:solidFill>
              <a:schemeClr val="bg1"/>
            </a:solidFill>
            <a:ln w="1587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形状 60">
              <a:extLst>
                <a:ext uri="{FF2B5EF4-FFF2-40B4-BE49-F238E27FC236}">
                  <a16:creationId xmlns:a16="http://schemas.microsoft.com/office/drawing/2014/main" id="{D1827ED1-D329-40F4-BAFE-FC05085B4167}"/>
                </a:ext>
              </a:extLst>
            </p:cNvPr>
            <p:cNvSpPr>
              <a:spLocks noChangeAspect="1"/>
            </p:cNvSpPr>
            <p:nvPr/>
          </p:nvSpPr>
          <p:spPr bwMode="auto">
            <a:xfrm>
              <a:off x="5986012" y="1887732"/>
              <a:ext cx="296678" cy="339052"/>
            </a:xfrm>
            <a:custGeom>
              <a:avLst/>
              <a:gdLst>
                <a:gd name="T0" fmla="*/ 3241 w 11200"/>
                <a:gd name="T1" fmla="*/ 4400 h 12800"/>
                <a:gd name="T2" fmla="*/ 4218 w 11200"/>
                <a:gd name="T3" fmla="*/ 4400 h 12800"/>
                <a:gd name="T4" fmla="*/ 4573 w 11200"/>
                <a:gd name="T5" fmla="*/ 2640 h 12800"/>
                <a:gd name="T6" fmla="*/ 3241 w 11200"/>
                <a:gd name="T7" fmla="*/ 4400 h 12800"/>
                <a:gd name="T8" fmla="*/ 3241 w 11200"/>
                <a:gd name="T9" fmla="*/ 5200 h 12800"/>
                <a:gd name="T10" fmla="*/ 4573 w 11200"/>
                <a:gd name="T11" fmla="*/ 6960 h 12800"/>
                <a:gd name="T12" fmla="*/ 4218 w 11200"/>
                <a:gd name="T13" fmla="*/ 5200 h 12800"/>
                <a:gd name="T14" fmla="*/ 3241 w 11200"/>
                <a:gd name="T15" fmla="*/ 5200 h 12800"/>
                <a:gd name="T16" fmla="*/ 5600 w 11200"/>
                <a:gd name="T17" fmla="*/ 7167 h 12800"/>
                <a:gd name="T18" fmla="*/ 6186 w 11200"/>
                <a:gd name="T19" fmla="*/ 5200 h 12800"/>
                <a:gd name="T20" fmla="*/ 5014 w 11200"/>
                <a:gd name="T21" fmla="*/ 5200 h 12800"/>
                <a:gd name="T22" fmla="*/ 5600 w 11200"/>
                <a:gd name="T23" fmla="*/ 7167 h 12800"/>
                <a:gd name="T24" fmla="*/ 5014 w 11200"/>
                <a:gd name="T25" fmla="*/ 4400 h 12800"/>
                <a:gd name="T26" fmla="*/ 6186 w 11200"/>
                <a:gd name="T27" fmla="*/ 4400 h 12800"/>
                <a:gd name="T28" fmla="*/ 5600 w 11200"/>
                <a:gd name="T29" fmla="*/ 2433 h 12800"/>
                <a:gd name="T30" fmla="*/ 5014 w 11200"/>
                <a:gd name="T31" fmla="*/ 4400 h 12800"/>
                <a:gd name="T32" fmla="*/ 6627 w 11200"/>
                <a:gd name="T33" fmla="*/ 6960 h 12800"/>
                <a:gd name="T34" fmla="*/ 7960 w 11200"/>
                <a:gd name="T35" fmla="*/ 5200 h 12800"/>
                <a:gd name="T36" fmla="*/ 6982 w 11200"/>
                <a:gd name="T37" fmla="*/ 5200 h 12800"/>
                <a:gd name="T38" fmla="*/ 6627 w 11200"/>
                <a:gd name="T39" fmla="*/ 6960 h 12800"/>
                <a:gd name="T40" fmla="*/ 10400 w 11200"/>
                <a:gd name="T41" fmla="*/ 0 h 12800"/>
                <a:gd name="T42" fmla="*/ 1600 w 11200"/>
                <a:gd name="T43" fmla="*/ 0 h 12800"/>
                <a:gd name="T44" fmla="*/ 0 w 11200"/>
                <a:gd name="T45" fmla="*/ 1600 h 12800"/>
                <a:gd name="T46" fmla="*/ 0 w 11200"/>
                <a:gd name="T47" fmla="*/ 11200 h 12800"/>
                <a:gd name="T48" fmla="*/ 1600 w 11200"/>
                <a:gd name="T49" fmla="*/ 12800 h 12800"/>
                <a:gd name="T50" fmla="*/ 10400 w 11200"/>
                <a:gd name="T51" fmla="*/ 12800 h 12800"/>
                <a:gd name="T52" fmla="*/ 11200 w 11200"/>
                <a:gd name="T53" fmla="*/ 12000 h 12800"/>
                <a:gd name="T54" fmla="*/ 11200 w 11200"/>
                <a:gd name="T55" fmla="*/ 800 h 12800"/>
                <a:gd name="T56" fmla="*/ 10400 w 11200"/>
                <a:gd name="T57" fmla="*/ 0 h 12800"/>
                <a:gd name="T58" fmla="*/ 8400 w 11200"/>
                <a:gd name="T59" fmla="*/ 10400 h 12800"/>
                <a:gd name="T60" fmla="*/ 2800 w 11200"/>
                <a:gd name="T61" fmla="*/ 10400 h 12800"/>
                <a:gd name="T62" fmla="*/ 2400 w 11200"/>
                <a:gd name="T63" fmla="*/ 10000 h 12800"/>
                <a:gd name="T64" fmla="*/ 2800 w 11200"/>
                <a:gd name="T65" fmla="*/ 9600 h 12800"/>
                <a:gd name="T66" fmla="*/ 8400 w 11200"/>
                <a:gd name="T67" fmla="*/ 9600 h 12800"/>
                <a:gd name="T68" fmla="*/ 8800 w 11200"/>
                <a:gd name="T69" fmla="*/ 10000 h 12800"/>
                <a:gd name="T70" fmla="*/ 8400 w 11200"/>
                <a:gd name="T71" fmla="*/ 10400 h 12800"/>
                <a:gd name="T72" fmla="*/ 5600 w 11200"/>
                <a:gd name="T73" fmla="*/ 8000 h 12800"/>
                <a:gd name="T74" fmla="*/ 2400 w 11200"/>
                <a:gd name="T75" fmla="*/ 4800 h 12800"/>
                <a:gd name="T76" fmla="*/ 5600 w 11200"/>
                <a:gd name="T77" fmla="*/ 1600 h 12800"/>
                <a:gd name="T78" fmla="*/ 8800 w 11200"/>
                <a:gd name="T79" fmla="*/ 4800 h 12800"/>
                <a:gd name="T80" fmla="*/ 5600 w 11200"/>
                <a:gd name="T81" fmla="*/ 8000 h 12800"/>
                <a:gd name="T82" fmla="*/ 6627 w 11200"/>
                <a:gd name="T83" fmla="*/ 2640 h 12800"/>
                <a:gd name="T84" fmla="*/ 6982 w 11200"/>
                <a:gd name="T85" fmla="*/ 4400 h 12800"/>
                <a:gd name="T86" fmla="*/ 7960 w 11200"/>
                <a:gd name="T87" fmla="*/ 4400 h 12800"/>
                <a:gd name="T88" fmla="*/ 6627 w 11200"/>
                <a:gd name="T89" fmla="*/ 264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200" h="12800">
                  <a:moveTo>
                    <a:pt x="3241" y="4400"/>
                  </a:moveTo>
                  <a:lnTo>
                    <a:pt x="4218" y="4400"/>
                  </a:lnTo>
                  <a:cubicBezTo>
                    <a:pt x="4255" y="3724"/>
                    <a:pt x="4381" y="3116"/>
                    <a:pt x="4573" y="2640"/>
                  </a:cubicBezTo>
                  <a:cubicBezTo>
                    <a:pt x="3880" y="2971"/>
                    <a:pt x="3373" y="3620"/>
                    <a:pt x="3241" y="4400"/>
                  </a:cubicBezTo>
                  <a:close/>
                  <a:moveTo>
                    <a:pt x="3241" y="5200"/>
                  </a:moveTo>
                  <a:cubicBezTo>
                    <a:pt x="3373" y="5981"/>
                    <a:pt x="3880" y="6629"/>
                    <a:pt x="4573" y="6960"/>
                  </a:cubicBezTo>
                  <a:cubicBezTo>
                    <a:pt x="4381" y="6484"/>
                    <a:pt x="4255" y="5876"/>
                    <a:pt x="4218" y="5200"/>
                  </a:cubicBezTo>
                  <a:lnTo>
                    <a:pt x="3241" y="5200"/>
                  </a:lnTo>
                  <a:close/>
                  <a:moveTo>
                    <a:pt x="5600" y="7167"/>
                  </a:moveTo>
                  <a:cubicBezTo>
                    <a:pt x="5792" y="6981"/>
                    <a:pt x="6119" y="6307"/>
                    <a:pt x="6186" y="5200"/>
                  </a:cubicBezTo>
                  <a:lnTo>
                    <a:pt x="5014" y="5200"/>
                  </a:lnTo>
                  <a:cubicBezTo>
                    <a:pt x="5081" y="6307"/>
                    <a:pt x="5408" y="6981"/>
                    <a:pt x="5600" y="7167"/>
                  </a:cubicBezTo>
                  <a:close/>
                  <a:moveTo>
                    <a:pt x="5014" y="4400"/>
                  </a:moveTo>
                  <a:lnTo>
                    <a:pt x="6186" y="4400"/>
                  </a:lnTo>
                  <a:cubicBezTo>
                    <a:pt x="6119" y="3294"/>
                    <a:pt x="5793" y="2619"/>
                    <a:pt x="5600" y="2433"/>
                  </a:cubicBezTo>
                  <a:cubicBezTo>
                    <a:pt x="5408" y="2619"/>
                    <a:pt x="5081" y="3294"/>
                    <a:pt x="5014" y="4400"/>
                  </a:cubicBezTo>
                  <a:close/>
                  <a:moveTo>
                    <a:pt x="6627" y="6960"/>
                  </a:moveTo>
                  <a:cubicBezTo>
                    <a:pt x="7320" y="6629"/>
                    <a:pt x="7828" y="5980"/>
                    <a:pt x="7960" y="5200"/>
                  </a:cubicBezTo>
                  <a:lnTo>
                    <a:pt x="6982" y="5200"/>
                  </a:lnTo>
                  <a:cubicBezTo>
                    <a:pt x="6945" y="5876"/>
                    <a:pt x="6819" y="6484"/>
                    <a:pt x="6627" y="6960"/>
                  </a:cubicBezTo>
                  <a:close/>
                  <a:moveTo>
                    <a:pt x="10400" y="0"/>
                  </a:moveTo>
                  <a:lnTo>
                    <a:pt x="1600" y="0"/>
                  </a:lnTo>
                  <a:cubicBezTo>
                    <a:pt x="716" y="0"/>
                    <a:pt x="0" y="716"/>
                    <a:pt x="0" y="1600"/>
                  </a:cubicBezTo>
                  <a:lnTo>
                    <a:pt x="0" y="11200"/>
                  </a:lnTo>
                  <a:cubicBezTo>
                    <a:pt x="0" y="12084"/>
                    <a:pt x="716" y="12800"/>
                    <a:pt x="1600" y="12800"/>
                  </a:cubicBezTo>
                  <a:lnTo>
                    <a:pt x="10400" y="12800"/>
                  </a:lnTo>
                  <a:cubicBezTo>
                    <a:pt x="10842" y="12800"/>
                    <a:pt x="11200" y="12442"/>
                    <a:pt x="11200" y="12000"/>
                  </a:cubicBezTo>
                  <a:lnTo>
                    <a:pt x="11200" y="800"/>
                  </a:lnTo>
                  <a:cubicBezTo>
                    <a:pt x="11200" y="358"/>
                    <a:pt x="10842" y="0"/>
                    <a:pt x="10400" y="0"/>
                  </a:cubicBezTo>
                  <a:close/>
                  <a:moveTo>
                    <a:pt x="8400" y="10400"/>
                  </a:moveTo>
                  <a:lnTo>
                    <a:pt x="2800" y="10400"/>
                  </a:lnTo>
                  <a:cubicBezTo>
                    <a:pt x="2580" y="10400"/>
                    <a:pt x="2400" y="10220"/>
                    <a:pt x="2400" y="10000"/>
                  </a:cubicBezTo>
                  <a:cubicBezTo>
                    <a:pt x="2400" y="9780"/>
                    <a:pt x="2580" y="9600"/>
                    <a:pt x="2800" y="9600"/>
                  </a:cubicBezTo>
                  <a:lnTo>
                    <a:pt x="8400" y="9600"/>
                  </a:lnTo>
                  <a:cubicBezTo>
                    <a:pt x="8620" y="9600"/>
                    <a:pt x="8800" y="9780"/>
                    <a:pt x="8800" y="10000"/>
                  </a:cubicBezTo>
                  <a:cubicBezTo>
                    <a:pt x="8800" y="10220"/>
                    <a:pt x="8620" y="10400"/>
                    <a:pt x="8400" y="10400"/>
                  </a:cubicBezTo>
                  <a:close/>
                  <a:moveTo>
                    <a:pt x="5600" y="8000"/>
                  </a:moveTo>
                  <a:cubicBezTo>
                    <a:pt x="3833" y="8000"/>
                    <a:pt x="2400" y="6567"/>
                    <a:pt x="2400" y="4800"/>
                  </a:cubicBezTo>
                  <a:cubicBezTo>
                    <a:pt x="2400" y="3033"/>
                    <a:pt x="3833" y="1600"/>
                    <a:pt x="5600" y="1600"/>
                  </a:cubicBezTo>
                  <a:cubicBezTo>
                    <a:pt x="7367" y="1600"/>
                    <a:pt x="8800" y="3033"/>
                    <a:pt x="8800" y="4800"/>
                  </a:cubicBezTo>
                  <a:cubicBezTo>
                    <a:pt x="8800" y="6567"/>
                    <a:pt x="7367" y="8000"/>
                    <a:pt x="5600" y="8000"/>
                  </a:cubicBezTo>
                  <a:close/>
                  <a:moveTo>
                    <a:pt x="6627" y="2640"/>
                  </a:moveTo>
                  <a:cubicBezTo>
                    <a:pt x="6819" y="3116"/>
                    <a:pt x="6945" y="3724"/>
                    <a:pt x="6982" y="4400"/>
                  </a:cubicBezTo>
                  <a:lnTo>
                    <a:pt x="7960" y="4400"/>
                  </a:lnTo>
                  <a:cubicBezTo>
                    <a:pt x="7828" y="3620"/>
                    <a:pt x="7320" y="2971"/>
                    <a:pt x="6627" y="2640"/>
                  </a:cubicBezTo>
                  <a:close/>
                </a:path>
              </a:pathLst>
            </a:custGeom>
            <a:solidFill>
              <a:schemeClr val="accent5"/>
            </a:solidFill>
            <a:ln>
              <a:noFill/>
            </a:ln>
          </p:spPr>
          <p:txBody>
            <a:bodyPr/>
            <a:lstStyle/>
            <a:p>
              <a:endParaRPr lang="zh-CN" altLang="en-US"/>
            </a:p>
          </p:txBody>
        </p:sp>
      </p:grpSp>
      <p:grpSp>
        <p:nvGrpSpPr>
          <p:cNvPr id="73" name="组合 72">
            <a:extLst>
              <a:ext uri="{FF2B5EF4-FFF2-40B4-BE49-F238E27FC236}">
                <a16:creationId xmlns:a16="http://schemas.microsoft.com/office/drawing/2014/main" id="{0F185022-8601-4B21-B8B5-AA3C53287316}"/>
              </a:ext>
            </a:extLst>
          </p:cNvPr>
          <p:cNvGrpSpPr/>
          <p:nvPr/>
        </p:nvGrpSpPr>
        <p:grpSpPr>
          <a:xfrm>
            <a:off x="4712680" y="2319763"/>
            <a:ext cx="657530" cy="657530"/>
            <a:chOff x="4919031" y="2157434"/>
            <a:chExt cx="595170" cy="595170"/>
          </a:xfrm>
        </p:grpSpPr>
        <p:sp>
          <p:nvSpPr>
            <p:cNvPr id="10" name="椭圆 9">
              <a:extLst>
                <a:ext uri="{FF2B5EF4-FFF2-40B4-BE49-F238E27FC236}">
                  <a16:creationId xmlns:a16="http://schemas.microsoft.com/office/drawing/2014/main" id="{8CB329A3-103C-4B80-8D28-E9D3F4425FCE}"/>
                </a:ext>
              </a:extLst>
            </p:cNvPr>
            <p:cNvSpPr/>
            <p:nvPr/>
          </p:nvSpPr>
          <p:spPr>
            <a:xfrm rot="10800000">
              <a:off x="4919031" y="2157434"/>
              <a:ext cx="595170" cy="595170"/>
            </a:xfrm>
            <a:prstGeom prst="ellipse">
              <a:avLst/>
            </a:prstGeom>
            <a:solidFill>
              <a:schemeClr val="bg1"/>
            </a:solidFill>
            <a:ln w="1587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形状 61">
              <a:extLst>
                <a:ext uri="{FF2B5EF4-FFF2-40B4-BE49-F238E27FC236}">
                  <a16:creationId xmlns:a16="http://schemas.microsoft.com/office/drawing/2014/main" id="{622117C4-75A7-4BCB-9D9F-3E650D6EC457}"/>
                </a:ext>
              </a:extLst>
            </p:cNvPr>
            <p:cNvSpPr>
              <a:spLocks noChangeAspect="1"/>
            </p:cNvSpPr>
            <p:nvPr/>
          </p:nvSpPr>
          <p:spPr bwMode="auto">
            <a:xfrm>
              <a:off x="5049481" y="2287840"/>
              <a:ext cx="334271" cy="334359"/>
            </a:xfrm>
            <a:custGeom>
              <a:avLst/>
              <a:gdLst>
                <a:gd name="T0" fmla="*/ 4772 w 7922"/>
                <a:gd name="T1" fmla="*/ 5491 h 7922"/>
                <a:gd name="T2" fmla="*/ 3405 w 7922"/>
                <a:gd name="T3" fmla="*/ 4124 h 7922"/>
                <a:gd name="T4" fmla="*/ 6555 w 7922"/>
                <a:gd name="T5" fmla="*/ 973 h 7922"/>
                <a:gd name="T6" fmla="*/ 3961 w 7922"/>
                <a:gd name="T7" fmla="*/ 0 h 7922"/>
                <a:gd name="T8" fmla="*/ 0 w 7922"/>
                <a:gd name="T9" fmla="*/ 3961 h 7922"/>
                <a:gd name="T10" fmla="*/ 3961 w 7922"/>
                <a:gd name="T11" fmla="*/ 7922 h 7922"/>
                <a:gd name="T12" fmla="*/ 7922 w 7922"/>
                <a:gd name="T13" fmla="*/ 3961 h 7922"/>
                <a:gd name="T14" fmla="*/ 7673 w 7922"/>
                <a:gd name="T15" fmla="*/ 2589 h 7922"/>
                <a:gd name="T16" fmla="*/ 4772 w 7922"/>
                <a:gd name="T17" fmla="*/ 5491 h 7922"/>
                <a:gd name="T18" fmla="*/ 2648 w 7922"/>
                <a:gd name="T19" fmla="*/ 6240 h 7922"/>
                <a:gd name="T20" fmla="*/ 3158 w 7922"/>
                <a:gd name="T21" fmla="*/ 4371 h 7922"/>
                <a:gd name="T22" fmla="*/ 4525 w 7922"/>
                <a:gd name="T23" fmla="*/ 5737 h 7922"/>
                <a:gd name="T24" fmla="*/ 2648 w 7922"/>
                <a:gd name="T25" fmla="*/ 6240 h 7922"/>
                <a:gd name="T26" fmla="*/ 2648 w 7922"/>
                <a:gd name="T27" fmla="*/ 6240 h 7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22" h="7922">
                  <a:moveTo>
                    <a:pt x="4772" y="5491"/>
                  </a:moveTo>
                  <a:lnTo>
                    <a:pt x="3405" y="4124"/>
                  </a:lnTo>
                  <a:lnTo>
                    <a:pt x="6555" y="973"/>
                  </a:lnTo>
                  <a:cubicBezTo>
                    <a:pt x="5860" y="369"/>
                    <a:pt x="4954" y="0"/>
                    <a:pt x="3961" y="0"/>
                  </a:cubicBezTo>
                  <a:cubicBezTo>
                    <a:pt x="1773" y="0"/>
                    <a:pt x="0" y="1773"/>
                    <a:pt x="0" y="3961"/>
                  </a:cubicBezTo>
                  <a:cubicBezTo>
                    <a:pt x="0" y="6148"/>
                    <a:pt x="1773" y="7922"/>
                    <a:pt x="3961" y="7922"/>
                  </a:cubicBezTo>
                  <a:cubicBezTo>
                    <a:pt x="6148" y="7922"/>
                    <a:pt x="7922" y="6148"/>
                    <a:pt x="7922" y="3961"/>
                  </a:cubicBezTo>
                  <a:cubicBezTo>
                    <a:pt x="7922" y="3478"/>
                    <a:pt x="7830" y="3017"/>
                    <a:pt x="7673" y="2589"/>
                  </a:cubicBezTo>
                  <a:lnTo>
                    <a:pt x="4772" y="5491"/>
                  </a:lnTo>
                  <a:close/>
                  <a:moveTo>
                    <a:pt x="2648" y="6240"/>
                  </a:moveTo>
                  <a:lnTo>
                    <a:pt x="3158" y="4371"/>
                  </a:lnTo>
                  <a:lnTo>
                    <a:pt x="4525" y="5737"/>
                  </a:lnTo>
                  <a:lnTo>
                    <a:pt x="2648" y="6240"/>
                  </a:lnTo>
                  <a:close/>
                  <a:moveTo>
                    <a:pt x="2648" y="6240"/>
                  </a:moveTo>
                  <a:close/>
                </a:path>
              </a:pathLst>
            </a:custGeom>
            <a:solidFill>
              <a:schemeClr val="accent5"/>
            </a:solidFill>
            <a:ln>
              <a:noFill/>
            </a:ln>
          </p:spPr>
        </p:sp>
      </p:grpSp>
      <p:grpSp>
        <p:nvGrpSpPr>
          <p:cNvPr id="92" name="组合 91">
            <a:extLst>
              <a:ext uri="{FF2B5EF4-FFF2-40B4-BE49-F238E27FC236}">
                <a16:creationId xmlns:a16="http://schemas.microsoft.com/office/drawing/2014/main" id="{0C0EF2A8-B0AB-4F80-96A1-292E1B65F811}"/>
              </a:ext>
            </a:extLst>
          </p:cNvPr>
          <p:cNvGrpSpPr/>
          <p:nvPr/>
        </p:nvGrpSpPr>
        <p:grpSpPr>
          <a:xfrm>
            <a:off x="976067" y="2202679"/>
            <a:ext cx="3627981" cy="844212"/>
            <a:chOff x="1511589" y="2160843"/>
            <a:chExt cx="3283905" cy="764147"/>
          </a:xfrm>
        </p:grpSpPr>
        <p:sp>
          <p:nvSpPr>
            <p:cNvPr id="63" name="文本框 62">
              <a:extLst>
                <a:ext uri="{FF2B5EF4-FFF2-40B4-BE49-F238E27FC236}">
                  <a16:creationId xmlns:a16="http://schemas.microsoft.com/office/drawing/2014/main" id="{48BEABC8-DF6C-4EB4-8613-096363ABD3C8}"/>
                </a:ext>
              </a:extLst>
            </p:cNvPr>
            <p:cNvSpPr txBox="1"/>
            <p:nvPr/>
          </p:nvSpPr>
          <p:spPr>
            <a:xfrm>
              <a:off x="3503793" y="2160843"/>
              <a:ext cx="1291701" cy="461665"/>
            </a:xfrm>
            <a:prstGeom prst="rect">
              <a:avLst/>
            </a:prstGeom>
            <a:noFill/>
          </p:spPr>
          <p:txBody>
            <a:bodyPr wrap="square" rtlCol="0">
              <a:spAutoFit/>
            </a:bodyPr>
            <a:lstStyle/>
            <a:p>
              <a:pPr algn="r"/>
              <a:r>
                <a:rPr lang="zh-CN" altLang="en-US" sz="2400" dirty="0">
                  <a:solidFill>
                    <a:schemeClr val="accent5">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小标题</a:t>
              </a:r>
            </a:p>
          </p:txBody>
        </p:sp>
        <p:sp>
          <p:nvSpPr>
            <p:cNvPr id="64" name="文本框 63">
              <a:extLst>
                <a:ext uri="{FF2B5EF4-FFF2-40B4-BE49-F238E27FC236}">
                  <a16:creationId xmlns:a16="http://schemas.microsoft.com/office/drawing/2014/main" id="{9D0381F8-45F1-44FC-B50F-1AC25C9C97C4}"/>
                </a:ext>
              </a:extLst>
            </p:cNvPr>
            <p:cNvSpPr txBox="1"/>
            <p:nvPr/>
          </p:nvSpPr>
          <p:spPr>
            <a:xfrm>
              <a:off x="1511589" y="2497565"/>
              <a:ext cx="3283905" cy="427425"/>
            </a:xfrm>
            <a:prstGeom prst="rect">
              <a:avLst/>
            </a:prstGeom>
            <a:noFill/>
          </p:spPr>
          <p:txBody>
            <a:bodyPr wrap="square" rtlCol="0">
              <a:spAutoFit/>
            </a:bodyPr>
            <a:lstStyle/>
            <a:p>
              <a:pPr algn="r">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学院校园环境优美，古朴典雅</a:t>
              </a:r>
            </a:p>
          </p:txBody>
        </p:sp>
      </p:grpSp>
      <p:grpSp>
        <p:nvGrpSpPr>
          <p:cNvPr id="93" name="组合 92">
            <a:extLst>
              <a:ext uri="{FF2B5EF4-FFF2-40B4-BE49-F238E27FC236}">
                <a16:creationId xmlns:a16="http://schemas.microsoft.com/office/drawing/2014/main" id="{82EA88AC-407E-42AE-AE08-9CD71EE25413}"/>
              </a:ext>
            </a:extLst>
          </p:cNvPr>
          <p:cNvGrpSpPr/>
          <p:nvPr/>
        </p:nvGrpSpPr>
        <p:grpSpPr>
          <a:xfrm>
            <a:off x="749161" y="3270145"/>
            <a:ext cx="3627981" cy="844212"/>
            <a:chOff x="1218493" y="3066251"/>
            <a:chExt cx="3283905" cy="764147"/>
          </a:xfrm>
        </p:grpSpPr>
        <p:sp>
          <p:nvSpPr>
            <p:cNvPr id="71" name="文本框 70">
              <a:extLst>
                <a:ext uri="{FF2B5EF4-FFF2-40B4-BE49-F238E27FC236}">
                  <a16:creationId xmlns:a16="http://schemas.microsoft.com/office/drawing/2014/main" id="{4EE670FB-FE29-41F6-B0E7-4BD3D04D78D5}"/>
                </a:ext>
              </a:extLst>
            </p:cNvPr>
            <p:cNvSpPr txBox="1"/>
            <p:nvPr/>
          </p:nvSpPr>
          <p:spPr>
            <a:xfrm>
              <a:off x="3210697" y="3066251"/>
              <a:ext cx="1291701" cy="461665"/>
            </a:xfrm>
            <a:prstGeom prst="rect">
              <a:avLst/>
            </a:prstGeom>
            <a:noFill/>
          </p:spPr>
          <p:txBody>
            <a:bodyPr wrap="square" rtlCol="0">
              <a:spAutoFit/>
            </a:bodyPr>
            <a:lstStyle/>
            <a:p>
              <a:pPr algn="r"/>
              <a:r>
                <a:rPr lang="zh-CN" altLang="en-US" sz="2400" dirty="0">
                  <a:solidFill>
                    <a:schemeClr val="accent5">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小标题</a:t>
              </a:r>
            </a:p>
          </p:txBody>
        </p:sp>
        <p:sp>
          <p:nvSpPr>
            <p:cNvPr id="72" name="文本框 71">
              <a:extLst>
                <a:ext uri="{FF2B5EF4-FFF2-40B4-BE49-F238E27FC236}">
                  <a16:creationId xmlns:a16="http://schemas.microsoft.com/office/drawing/2014/main" id="{85E073B0-2008-4001-BBE1-C497851C3610}"/>
                </a:ext>
              </a:extLst>
            </p:cNvPr>
            <p:cNvSpPr txBox="1"/>
            <p:nvPr/>
          </p:nvSpPr>
          <p:spPr>
            <a:xfrm>
              <a:off x="1218493" y="3402973"/>
              <a:ext cx="3283905" cy="427425"/>
            </a:xfrm>
            <a:prstGeom prst="rect">
              <a:avLst/>
            </a:prstGeom>
            <a:noFill/>
          </p:spPr>
          <p:txBody>
            <a:bodyPr wrap="square" rtlCol="0">
              <a:spAutoFit/>
            </a:bodyPr>
            <a:lstStyle/>
            <a:p>
              <a:pPr algn="r">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学院校园环境优美，古朴典雅</a:t>
              </a:r>
            </a:p>
          </p:txBody>
        </p:sp>
      </p:grpSp>
      <p:grpSp>
        <p:nvGrpSpPr>
          <p:cNvPr id="78" name="组合 77">
            <a:extLst>
              <a:ext uri="{FF2B5EF4-FFF2-40B4-BE49-F238E27FC236}">
                <a16:creationId xmlns:a16="http://schemas.microsoft.com/office/drawing/2014/main" id="{359464DF-4398-4FD8-BEDB-F09E1501CC06}"/>
              </a:ext>
            </a:extLst>
          </p:cNvPr>
          <p:cNvGrpSpPr/>
          <p:nvPr/>
        </p:nvGrpSpPr>
        <p:grpSpPr>
          <a:xfrm>
            <a:off x="4903913" y="4282936"/>
            <a:ext cx="657530" cy="657530"/>
            <a:chOff x="4543426" y="3230339"/>
            <a:chExt cx="595170" cy="595170"/>
          </a:xfrm>
        </p:grpSpPr>
        <p:sp>
          <p:nvSpPr>
            <p:cNvPr id="79" name="椭圆 78">
              <a:extLst>
                <a:ext uri="{FF2B5EF4-FFF2-40B4-BE49-F238E27FC236}">
                  <a16:creationId xmlns:a16="http://schemas.microsoft.com/office/drawing/2014/main" id="{75E8FCCE-8EB1-4CEC-B409-1795D98E9330}"/>
                </a:ext>
              </a:extLst>
            </p:cNvPr>
            <p:cNvSpPr/>
            <p:nvPr/>
          </p:nvSpPr>
          <p:spPr>
            <a:xfrm rot="10800000">
              <a:off x="4543426" y="3230339"/>
              <a:ext cx="595170" cy="595170"/>
            </a:xfrm>
            <a:prstGeom prst="ellipse">
              <a:avLst/>
            </a:prstGeom>
            <a:solidFill>
              <a:schemeClr val="bg1"/>
            </a:solidFill>
            <a:ln w="1587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任意多边形: 形状 79">
              <a:extLst>
                <a:ext uri="{FF2B5EF4-FFF2-40B4-BE49-F238E27FC236}">
                  <a16:creationId xmlns:a16="http://schemas.microsoft.com/office/drawing/2014/main" id="{86E8503C-5C04-4EBF-91F5-CFE24AA54D76}"/>
                </a:ext>
              </a:extLst>
            </p:cNvPr>
            <p:cNvSpPr>
              <a:spLocks noChangeAspect="1"/>
            </p:cNvSpPr>
            <p:nvPr/>
          </p:nvSpPr>
          <p:spPr bwMode="auto">
            <a:xfrm>
              <a:off x="4670334" y="3430354"/>
              <a:ext cx="341355" cy="195140"/>
            </a:xfrm>
            <a:custGeom>
              <a:avLst/>
              <a:gdLst>
                <a:gd name="T0" fmla="*/ 6403 w 12806"/>
                <a:gd name="T1" fmla="*/ 0 h 7319"/>
                <a:gd name="T2" fmla="*/ 0 w 12806"/>
                <a:gd name="T3" fmla="*/ 3659 h 7319"/>
                <a:gd name="T4" fmla="*/ 6403 w 12806"/>
                <a:gd name="T5" fmla="*/ 7319 h 7319"/>
                <a:gd name="T6" fmla="*/ 12806 w 12806"/>
                <a:gd name="T7" fmla="*/ 3701 h 7319"/>
                <a:gd name="T8" fmla="*/ 6403 w 12806"/>
                <a:gd name="T9" fmla="*/ 0 h 7319"/>
                <a:gd name="T10" fmla="*/ 6403 w 12806"/>
                <a:gd name="T11" fmla="*/ 6269 h 7319"/>
                <a:gd name="T12" fmla="*/ 3842 w 12806"/>
                <a:gd name="T13" fmla="*/ 3659 h 7319"/>
                <a:gd name="T14" fmla="*/ 6403 w 12806"/>
                <a:gd name="T15" fmla="*/ 1050 h 7319"/>
                <a:gd name="T16" fmla="*/ 8965 w 12806"/>
                <a:gd name="T17" fmla="*/ 3659 h 7319"/>
                <a:gd name="T18" fmla="*/ 6403 w 12806"/>
                <a:gd name="T19" fmla="*/ 6269 h 7319"/>
                <a:gd name="T20" fmla="*/ 6403 w 12806"/>
                <a:gd name="T21" fmla="*/ 6269 h 7319"/>
                <a:gd name="T22" fmla="*/ 6403 w 12806"/>
                <a:gd name="T23" fmla="*/ 2744 h 7319"/>
                <a:gd name="T24" fmla="*/ 6621 w 12806"/>
                <a:gd name="T25" fmla="*/ 2151 h 7319"/>
                <a:gd name="T26" fmla="*/ 6403 w 12806"/>
                <a:gd name="T27" fmla="*/ 2135 h 7319"/>
                <a:gd name="T28" fmla="*/ 4908 w 12806"/>
                <a:gd name="T29" fmla="*/ 3659 h 7319"/>
                <a:gd name="T30" fmla="*/ 6403 w 12806"/>
                <a:gd name="T31" fmla="*/ 5183 h 7319"/>
                <a:gd name="T32" fmla="*/ 7898 w 12806"/>
                <a:gd name="T33" fmla="*/ 3659 h 7319"/>
                <a:gd name="T34" fmla="*/ 7886 w 12806"/>
                <a:gd name="T35" fmla="*/ 3461 h 7319"/>
                <a:gd name="T36" fmla="*/ 7319 w 12806"/>
                <a:gd name="T37" fmla="*/ 3659 h 7319"/>
                <a:gd name="T38" fmla="*/ 6403 w 12806"/>
                <a:gd name="T39" fmla="*/ 2744 h 7319"/>
                <a:gd name="T40" fmla="*/ 6403 w 12806"/>
                <a:gd name="T41" fmla="*/ 2744 h 7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06" h="7319">
                  <a:moveTo>
                    <a:pt x="6403" y="0"/>
                  </a:moveTo>
                  <a:cubicBezTo>
                    <a:pt x="4063" y="0"/>
                    <a:pt x="2238" y="1396"/>
                    <a:pt x="0" y="3659"/>
                  </a:cubicBezTo>
                  <a:cubicBezTo>
                    <a:pt x="1927" y="5593"/>
                    <a:pt x="3544" y="7319"/>
                    <a:pt x="6403" y="7319"/>
                  </a:cubicBezTo>
                  <a:cubicBezTo>
                    <a:pt x="9259" y="7319"/>
                    <a:pt x="11359" y="5135"/>
                    <a:pt x="12806" y="3701"/>
                  </a:cubicBezTo>
                  <a:cubicBezTo>
                    <a:pt x="11327" y="2020"/>
                    <a:pt x="9227" y="0"/>
                    <a:pt x="6403" y="0"/>
                  </a:cubicBezTo>
                  <a:close/>
                  <a:moveTo>
                    <a:pt x="6403" y="6269"/>
                  </a:moveTo>
                  <a:cubicBezTo>
                    <a:pt x="4991" y="6269"/>
                    <a:pt x="3842" y="5097"/>
                    <a:pt x="3842" y="3659"/>
                  </a:cubicBezTo>
                  <a:cubicBezTo>
                    <a:pt x="3842" y="2219"/>
                    <a:pt x="4991" y="1050"/>
                    <a:pt x="6403" y="1050"/>
                  </a:cubicBezTo>
                  <a:cubicBezTo>
                    <a:pt x="7815" y="1050"/>
                    <a:pt x="8965" y="2222"/>
                    <a:pt x="8965" y="3659"/>
                  </a:cubicBezTo>
                  <a:cubicBezTo>
                    <a:pt x="8965" y="5100"/>
                    <a:pt x="7815" y="6269"/>
                    <a:pt x="6403" y="6269"/>
                  </a:cubicBezTo>
                  <a:close/>
                  <a:moveTo>
                    <a:pt x="6403" y="6269"/>
                  </a:moveTo>
                  <a:close/>
                  <a:moveTo>
                    <a:pt x="6403" y="2744"/>
                  </a:moveTo>
                  <a:cubicBezTo>
                    <a:pt x="6403" y="2516"/>
                    <a:pt x="6487" y="2311"/>
                    <a:pt x="6621" y="2151"/>
                  </a:cubicBezTo>
                  <a:cubicBezTo>
                    <a:pt x="6550" y="2138"/>
                    <a:pt x="6477" y="2135"/>
                    <a:pt x="6403" y="2135"/>
                  </a:cubicBezTo>
                  <a:cubicBezTo>
                    <a:pt x="5580" y="2135"/>
                    <a:pt x="4908" y="2817"/>
                    <a:pt x="4908" y="3659"/>
                  </a:cubicBezTo>
                  <a:cubicBezTo>
                    <a:pt x="4908" y="4501"/>
                    <a:pt x="5580" y="5183"/>
                    <a:pt x="6403" y="5183"/>
                  </a:cubicBezTo>
                  <a:cubicBezTo>
                    <a:pt x="7226" y="5183"/>
                    <a:pt x="7898" y="4501"/>
                    <a:pt x="7898" y="3659"/>
                  </a:cubicBezTo>
                  <a:cubicBezTo>
                    <a:pt x="7898" y="3592"/>
                    <a:pt x="7892" y="3528"/>
                    <a:pt x="7886" y="3461"/>
                  </a:cubicBezTo>
                  <a:cubicBezTo>
                    <a:pt x="7729" y="3582"/>
                    <a:pt x="7533" y="3659"/>
                    <a:pt x="7319" y="3659"/>
                  </a:cubicBezTo>
                  <a:cubicBezTo>
                    <a:pt x="6813" y="3659"/>
                    <a:pt x="6403" y="3249"/>
                    <a:pt x="6403" y="2744"/>
                  </a:cubicBezTo>
                  <a:close/>
                  <a:moveTo>
                    <a:pt x="6403" y="2744"/>
                  </a:moveTo>
                  <a:close/>
                </a:path>
              </a:pathLst>
            </a:custGeom>
            <a:solidFill>
              <a:schemeClr val="accent5"/>
            </a:solidFill>
            <a:ln>
              <a:noFill/>
            </a:ln>
          </p:spPr>
        </p:sp>
      </p:grpSp>
      <p:grpSp>
        <p:nvGrpSpPr>
          <p:cNvPr id="81" name="组合 80">
            <a:extLst>
              <a:ext uri="{FF2B5EF4-FFF2-40B4-BE49-F238E27FC236}">
                <a16:creationId xmlns:a16="http://schemas.microsoft.com/office/drawing/2014/main" id="{9F29C7AB-3F3C-4221-881E-7255892AAABA}"/>
              </a:ext>
            </a:extLst>
          </p:cNvPr>
          <p:cNvGrpSpPr/>
          <p:nvPr/>
        </p:nvGrpSpPr>
        <p:grpSpPr>
          <a:xfrm>
            <a:off x="6707815" y="4293757"/>
            <a:ext cx="657530" cy="657530"/>
            <a:chOff x="7126430" y="3045665"/>
            <a:chExt cx="595170" cy="595170"/>
          </a:xfrm>
        </p:grpSpPr>
        <p:sp>
          <p:nvSpPr>
            <p:cNvPr id="82" name="椭圆 81">
              <a:extLst>
                <a:ext uri="{FF2B5EF4-FFF2-40B4-BE49-F238E27FC236}">
                  <a16:creationId xmlns:a16="http://schemas.microsoft.com/office/drawing/2014/main" id="{E5C3F51D-D8E1-4998-BF4F-CC1FBC053B91}"/>
                </a:ext>
              </a:extLst>
            </p:cNvPr>
            <p:cNvSpPr/>
            <p:nvPr/>
          </p:nvSpPr>
          <p:spPr>
            <a:xfrm rot="10800000">
              <a:off x="7126430" y="3045665"/>
              <a:ext cx="595170" cy="595170"/>
            </a:xfrm>
            <a:prstGeom prst="ellipse">
              <a:avLst/>
            </a:prstGeom>
            <a:solidFill>
              <a:schemeClr val="bg1"/>
            </a:solidFill>
            <a:ln w="15875">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形状 82">
              <a:extLst>
                <a:ext uri="{FF2B5EF4-FFF2-40B4-BE49-F238E27FC236}">
                  <a16:creationId xmlns:a16="http://schemas.microsoft.com/office/drawing/2014/main" id="{01BBEC76-8005-428F-AAF5-32A3F1E9A577}"/>
                </a:ext>
              </a:extLst>
            </p:cNvPr>
            <p:cNvSpPr>
              <a:spLocks noChangeAspect="1"/>
            </p:cNvSpPr>
            <p:nvPr/>
          </p:nvSpPr>
          <p:spPr bwMode="auto">
            <a:xfrm>
              <a:off x="7317433" y="3188241"/>
              <a:ext cx="213164" cy="310018"/>
            </a:xfrm>
            <a:custGeom>
              <a:avLst/>
              <a:gdLst>
                <a:gd name="T0" fmla="*/ 4967 w 5341"/>
                <a:gd name="T1" fmla="*/ 1831 h 7768"/>
                <a:gd name="T2" fmla="*/ 4967 w 5341"/>
                <a:gd name="T3" fmla="*/ 1276 h 7768"/>
                <a:gd name="T4" fmla="*/ 5341 w 5341"/>
                <a:gd name="T5" fmla="*/ 1276 h 7768"/>
                <a:gd name="T6" fmla="*/ 5341 w 5341"/>
                <a:gd name="T7" fmla="*/ 0 h 7768"/>
                <a:gd name="T8" fmla="*/ 0 w 5341"/>
                <a:gd name="T9" fmla="*/ 0 h 7768"/>
                <a:gd name="T10" fmla="*/ 0 w 5341"/>
                <a:gd name="T11" fmla="*/ 1276 h 7768"/>
                <a:gd name="T12" fmla="*/ 374 w 5341"/>
                <a:gd name="T13" fmla="*/ 1276 h 7768"/>
                <a:gd name="T14" fmla="*/ 374 w 5341"/>
                <a:gd name="T15" fmla="*/ 1831 h 7768"/>
                <a:gd name="T16" fmla="*/ 1495 w 5341"/>
                <a:gd name="T17" fmla="*/ 3884 h 7768"/>
                <a:gd name="T18" fmla="*/ 374 w 5341"/>
                <a:gd name="T19" fmla="*/ 5937 h 7768"/>
                <a:gd name="T20" fmla="*/ 374 w 5341"/>
                <a:gd name="T21" fmla="*/ 6492 h 7768"/>
                <a:gd name="T22" fmla="*/ 0 w 5341"/>
                <a:gd name="T23" fmla="*/ 6492 h 7768"/>
                <a:gd name="T24" fmla="*/ 0 w 5341"/>
                <a:gd name="T25" fmla="*/ 7768 h 7768"/>
                <a:gd name="T26" fmla="*/ 5341 w 5341"/>
                <a:gd name="T27" fmla="*/ 7768 h 7768"/>
                <a:gd name="T28" fmla="*/ 5341 w 5341"/>
                <a:gd name="T29" fmla="*/ 6492 h 7768"/>
                <a:gd name="T30" fmla="*/ 4967 w 5341"/>
                <a:gd name="T31" fmla="*/ 6492 h 7768"/>
                <a:gd name="T32" fmla="*/ 4967 w 5341"/>
                <a:gd name="T33" fmla="*/ 5937 h 7768"/>
                <a:gd name="T34" fmla="*/ 3845 w 5341"/>
                <a:gd name="T35" fmla="*/ 3884 h 7768"/>
                <a:gd name="T36" fmla="*/ 4967 w 5341"/>
                <a:gd name="T37" fmla="*/ 1831 h 7768"/>
                <a:gd name="T38" fmla="*/ 4326 w 5341"/>
                <a:gd name="T39" fmla="*/ 5937 h 7768"/>
                <a:gd name="T40" fmla="*/ 4326 w 5341"/>
                <a:gd name="T41" fmla="*/ 6492 h 7768"/>
                <a:gd name="T42" fmla="*/ 1015 w 5341"/>
                <a:gd name="T43" fmla="*/ 6492 h 7768"/>
                <a:gd name="T44" fmla="*/ 1015 w 5341"/>
                <a:gd name="T45" fmla="*/ 5937 h 7768"/>
                <a:gd name="T46" fmla="*/ 2670 w 5341"/>
                <a:gd name="T47" fmla="*/ 4217 h 7768"/>
                <a:gd name="T48" fmla="*/ 4326 w 5341"/>
                <a:gd name="T49" fmla="*/ 5937 h 7768"/>
                <a:gd name="T50" fmla="*/ 4326 w 5341"/>
                <a:gd name="T51" fmla="*/ 5937 h 7768"/>
                <a:gd name="T52" fmla="*/ 2670 w 5341"/>
                <a:gd name="T53" fmla="*/ 3551 h 7768"/>
                <a:gd name="T54" fmla="*/ 1015 w 5341"/>
                <a:gd name="T55" fmla="*/ 1831 h 7768"/>
                <a:gd name="T56" fmla="*/ 1015 w 5341"/>
                <a:gd name="T57" fmla="*/ 1276 h 7768"/>
                <a:gd name="T58" fmla="*/ 4326 w 5341"/>
                <a:gd name="T59" fmla="*/ 1276 h 7768"/>
                <a:gd name="T60" fmla="*/ 4326 w 5341"/>
                <a:gd name="T61" fmla="*/ 1831 h 7768"/>
                <a:gd name="T62" fmla="*/ 2670 w 5341"/>
                <a:gd name="T63" fmla="*/ 3551 h 7768"/>
                <a:gd name="T64" fmla="*/ 2670 w 5341"/>
                <a:gd name="T65" fmla="*/ 3551 h 7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41" h="7768">
                  <a:moveTo>
                    <a:pt x="4967" y="1831"/>
                  </a:moveTo>
                  <a:lnTo>
                    <a:pt x="4967" y="1276"/>
                  </a:lnTo>
                  <a:lnTo>
                    <a:pt x="5341" y="1276"/>
                  </a:lnTo>
                  <a:lnTo>
                    <a:pt x="5341" y="0"/>
                  </a:lnTo>
                  <a:lnTo>
                    <a:pt x="0" y="0"/>
                  </a:lnTo>
                  <a:lnTo>
                    <a:pt x="0" y="1276"/>
                  </a:lnTo>
                  <a:lnTo>
                    <a:pt x="374" y="1276"/>
                  </a:lnTo>
                  <a:lnTo>
                    <a:pt x="374" y="1831"/>
                  </a:lnTo>
                  <a:cubicBezTo>
                    <a:pt x="374" y="2719"/>
                    <a:pt x="855" y="3496"/>
                    <a:pt x="1495" y="3884"/>
                  </a:cubicBezTo>
                  <a:cubicBezTo>
                    <a:pt x="801" y="4328"/>
                    <a:pt x="374" y="5049"/>
                    <a:pt x="374" y="5937"/>
                  </a:cubicBezTo>
                  <a:lnTo>
                    <a:pt x="374" y="6492"/>
                  </a:lnTo>
                  <a:lnTo>
                    <a:pt x="0" y="6492"/>
                  </a:lnTo>
                  <a:lnTo>
                    <a:pt x="0" y="7768"/>
                  </a:lnTo>
                  <a:lnTo>
                    <a:pt x="5341" y="7768"/>
                  </a:lnTo>
                  <a:lnTo>
                    <a:pt x="5341" y="6492"/>
                  </a:lnTo>
                  <a:lnTo>
                    <a:pt x="4967" y="6492"/>
                  </a:lnTo>
                  <a:lnTo>
                    <a:pt x="4967" y="5937"/>
                  </a:lnTo>
                  <a:cubicBezTo>
                    <a:pt x="4967" y="5049"/>
                    <a:pt x="4486" y="4272"/>
                    <a:pt x="3845" y="3884"/>
                  </a:cubicBezTo>
                  <a:cubicBezTo>
                    <a:pt x="4486" y="3440"/>
                    <a:pt x="4967" y="2719"/>
                    <a:pt x="4967" y="1831"/>
                  </a:cubicBezTo>
                  <a:close/>
                  <a:moveTo>
                    <a:pt x="4326" y="5937"/>
                  </a:moveTo>
                  <a:lnTo>
                    <a:pt x="4326" y="6492"/>
                  </a:lnTo>
                  <a:lnTo>
                    <a:pt x="1015" y="6492"/>
                  </a:lnTo>
                  <a:lnTo>
                    <a:pt x="1015" y="5937"/>
                  </a:lnTo>
                  <a:cubicBezTo>
                    <a:pt x="1015" y="4994"/>
                    <a:pt x="1763" y="4217"/>
                    <a:pt x="2670" y="4217"/>
                  </a:cubicBezTo>
                  <a:cubicBezTo>
                    <a:pt x="3578" y="4217"/>
                    <a:pt x="4326" y="4994"/>
                    <a:pt x="4326" y="5937"/>
                  </a:cubicBezTo>
                  <a:lnTo>
                    <a:pt x="4326" y="5937"/>
                  </a:lnTo>
                  <a:close/>
                  <a:moveTo>
                    <a:pt x="2670" y="3551"/>
                  </a:moveTo>
                  <a:cubicBezTo>
                    <a:pt x="1763" y="3551"/>
                    <a:pt x="1015" y="2774"/>
                    <a:pt x="1015" y="1831"/>
                  </a:cubicBezTo>
                  <a:lnTo>
                    <a:pt x="1015" y="1276"/>
                  </a:lnTo>
                  <a:lnTo>
                    <a:pt x="4326" y="1276"/>
                  </a:lnTo>
                  <a:lnTo>
                    <a:pt x="4326" y="1831"/>
                  </a:lnTo>
                  <a:cubicBezTo>
                    <a:pt x="4326" y="2774"/>
                    <a:pt x="3578" y="3551"/>
                    <a:pt x="2670" y="3551"/>
                  </a:cubicBezTo>
                  <a:close/>
                  <a:moveTo>
                    <a:pt x="2670" y="3551"/>
                  </a:moveTo>
                  <a:close/>
                </a:path>
              </a:pathLst>
            </a:custGeom>
            <a:solidFill>
              <a:schemeClr val="accent5"/>
            </a:solidFill>
            <a:ln>
              <a:noFill/>
            </a:ln>
          </p:spPr>
        </p:sp>
      </p:grpSp>
      <p:grpSp>
        <p:nvGrpSpPr>
          <p:cNvPr id="94" name="组合 93">
            <a:extLst>
              <a:ext uri="{FF2B5EF4-FFF2-40B4-BE49-F238E27FC236}">
                <a16:creationId xmlns:a16="http://schemas.microsoft.com/office/drawing/2014/main" id="{B88D7E87-8BB7-4F6A-958B-95DA94F0CD30}"/>
              </a:ext>
            </a:extLst>
          </p:cNvPr>
          <p:cNvGrpSpPr/>
          <p:nvPr/>
        </p:nvGrpSpPr>
        <p:grpSpPr>
          <a:xfrm>
            <a:off x="1170422" y="4295686"/>
            <a:ext cx="3627981" cy="844212"/>
            <a:chOff x="1648462" y="4017401"/>
            <a:chExt cx="3283905" cy="764147"/>
          </a:xfrm>
        </p:grpSpPr>
        <p:sp>
          <p:nvSpPr>
            <p:cNvPr id="84" name="文本框 83">
              <a:extLst>
                <a:ext uri="{FF2B5EF4-FFF2-40B4-BE49-F238E27FC236}">
                  <a16:creationId xmlns:a16="http://schemas.microsoft.com/office/drawing/2014/main" id="{79FDB11A-24E2-4F10-A51D-919FBD57D1EB}"/>
                </a:ext>
              </a:extLst>
            </p:cNvPr>
            <p:cNvSpPr txBox="1"/>
            <p:nvPr/>
          </p:nvSpPr>
          <p:spPr>
            <a:xfrm>
              <a:off x="3640666" y="4017401"/>
              <a:ext cx="1291701" cy="461665"/>
            </a:xfrm>
            <a:prstGeom prst="rect">
              <a:avLst/>
            </a:prstGeom>
            <a:noFill/>
          </p:spPr>
          <p:txBody>
            <a:bodyPr wrap="square" rtlCol="0">
              <a:spAutoFit/>
            </a:bodyPr>
            <a:lstStyle/>
            <a:p>
              <a:pPr algn="r"/>
              <a:r>
                <a:rPr lang="zh-CN" altLang="en-US" sz="2400" dirty="0">
                  <a:solidFill>
                    <a:schemeClr val="accent5">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小标题</a:t>
              </a:r>
            </a:p>
          </p:txBody>
        </p:sp>
        <p:sp>
          <p:nvSpPr>
            <p:cNvPr id="85" name="文本框 84">
              <a:extLst>
                <a:ext uri="{FF2B5EF4-FFF2-40B4-BE49-F238E27FC236}">
                  <a16:creationId xmlns:a16="http://schemas.microsoft.com/office/drawing/2014/main" id="{8FB99D23-E746-40F8-9177-6D775D81E79A}"/>
                </a:ext>
              </a:extLst>
            </p:cNvPr>
            <p:cNvSpPr txBox="1"/>
            <p:nvPr/>
          </p:nvSpPr>
          <p:spPr>
            <a:xfrm>
              <a:off x="1648462" y="4354123"/>
              <a:ext cx="3283905" cy="427425"/>
            </a:xfrm>
            <a:prstGeom prst="rect">
              <a:avLst/>
            </a:prstGeom>
            <a:noFill/>
          </p:spPr>
          <p:txBody>
            <a:bodyPr wrap="square" rtlCol="0">
              <a:spAutoFit/>
            </a:bodyPr>
            <a:lstStyle/>
            <a:p>
              <a:pPr algn="r">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学院校园环境优美，古朴典雅</a:t>
              </a:r>
            </a:p>
          </p:txBody>
        </p:sp>
      </p:grpSp>
      <p:sp>
        <p:nvSpPr>
          <p:cNvPr id="86" name="文本框 85">
            <a:extLst>
              <a:ext uri="{FF2B5EF4-FFF2-40B4-BE49-F238E27FC236}">
                <a16:creationId xmlns:a16="http://schemas.microsoft.com/office/drawing/2014/main" id="{99151007-07D6-43C3-AB88-8371E42BCF89}"/>
              </a:ext>
            </a:extLst>
          </p:cNvPr>
          <p:cNvSpPr txBox="1"/>
          <p:nvPr/>
        </p:nvSpPr>
        <p:spPr>
          <a:xfrm>
            <a:off x="5377744" y="1010591"/>
            <a:ext cx="1427041" cy="510037"/>
          </a:xfrm>
          <a:prstGeom prst="rect">
            <a:avLst/>
          </a:prstGeom>
          <a:noFill/>
        </p:spPr>
        <p:txBody>
          <a:bodyPr wrap="square" rtlCol="0">
            <a:spAutoFit/>
          </a:bodyPr>
          <a:lstStyle/>
          <a:p>
            <a:pPr algn="ctr"/>
            <a:r>
              <a:rPr lang="zh-CN" altLang="en-US" sz="2400" dirty="0">
                <a:solidFill>
                  <a:schemeClr val="accent5">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小标题</a:t>
            </a:r>
          </a:p>
        </p:txBody>
      </p:sp>
      <p:sp>
        <p:nvSpPr>
          <p:cNvPr id="87" name="文本框 86">
            <a:extLst>
              <a:ext uri="{FF2B5EF4-FFF2-40B4-BE49-F238E27FC236}">
                <a16:creationId xmlns:a16="http://schemas.microsoft.com/office/drawing/2014/main" id="{92C10C8F-C820-4285-8345-E9E31A0FEE03}"/>
              </a:ext>
            </a:extLst>
          </p:cNvPr>
          <p:cNvSpPr txBox="1"/>
          <p:nvPr/>
        </p:nvSpPr>
        <p:spPr>
          <a:xfrm>
            <a:off x="4277274" y="1382594"/>
            <a:ext cx="3627981" cy="472209"/>
          </a:xfrm>
          <a:prstGeom prst="rect">
            <a:avLst/>
          </a:prstGeom>
          <a:noFill/>
        </p:spPr>
        <p:txBody>
          <a:bodyPr wrap="square" rtlCol="0">
            <a:spAutoFit/>
          </a:bodyPr>
          <a:lstStyle/>
          <a:p>
            <a:pPr algn="ctr">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学院校园环境优美，古朴典雅</a:t>
            </a:r>
          </a:p>
        </p:txBody>
      </p:sp>
      <p:grpSp>
        <p:nvGrpSpPr>
          <p:cNvPr id="90" name="组合 89">
            <a:extLst>
              <a:ext uri="{FF2B5EF4-FFF2-40B4-BE49-F238E27FC236}">
                <a16:creationId xmlns:a16="http://schemas.microsoft.com/office/drawing/2014/main" id="{A9C14DCB-A553-4D65-A44D-09E6419BAAA4}"/>
              </a:ext>
            </a:extLst>
          </p:cNvPr>
          <p:cNvGrpSpPr/>
          <p:nvPr/>
        </p:nvGrpSpPr>
        <p:grpSpPr>
          <a:xfrm>
            <a:off x="7698708" y="2202679"/>
            <a:ext cx="3627981" cy="844212"/>
            <a:chOff x="7396506" y="2084947"/>
            <a:chExt cx="3283905" cy="764147"/>
          </a:xfrm>
        </p:grpSpPr>
        <p:sp>
          <p:nvSpPr>
            <p:cNvPr id="88" name="文本框 87">
              <a:extLst>
                <a:ext uri="{FF2B5EF4-FFF2-40B4-BE49-F238E27FC236}">
                  <a16:creationId xmlns:a16="http://schemas.microsoft.com/office/drawing/2014/main" id="{A3A08F01-ADE5-4DFF-ADC8-EED3AF1BF16A}"/>
                </a:ext>
              </a:extLst>
            </p:cNvPr>
            <p:cNvSpPr txBox="1"/>
            <p:nvPr/>
          </p:nvSpPr>
          <p:spPr>
            <a:xfrm>
              <a:off x="7396506" y="2084947"/>
              <a:ext cx="1291701" cy="461665"/>
            </a:xfrm>
            <a:prstGeom prst="rect">
              <a:avLst/>
            </a:prstGeom>
            <a:noFill/>
          </p:spPr>
          <p:txBody>
            <a:bodyPr wrap="square" rtlCol="0">
              <a:spAutoFit/>
            </a:bodyPr>
            <a:lstStyle/>
            <a:p>
              <a:r>
                <a:rPr lang="zh-CN" altLang="en-US" sz="2400" dirty="0">
                  <a:solidFill>
                    <a:schemeClr val="accent5">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小标题</a:t>
              </a:r>
            </a:p>
          </p:txBody>
        </p:sp>
        <p:sp>
          <p:nvSpPr>
            <p:cNvPr id="89" name="文本框 88">
              <a:extLst>
                <a:ext uri="{FF2B5EF4-FFF2-40B4-BE49-F238E27FC236}">
                  <a16:creationId xmlns:a16="http://schemas.microsoft.com/office/drawing/2014/main" id="{58927EE9-C6B9-4DEC-B54C-DCABBDE9DF64}"/>
                </a:ext>
              </a:extLst>
            </p:cNvPr>
            <p:cNvSpPr txBox="1"/>
            <p:nvPr/>
          </p:nvSpPr>
          <p:spPr>
            <a:xfrm>
              <a:off x="7396506" y="2421669"/>
              <a:ext cx="3283905" cy="427425"/>
            </a:xfrm>
            <a:prstGeom prst="rect">
              <a:avLst/>
            </a:prstGeom>
            <a:noFill/>
          </p:spPr>
          <p:txBody>
            <a:bodyPr wrap="square" rtlCol="0">
              <a:spAutoFit/>
            </a:bodyPr>
            <a:lstStyle/>
            <a:p>
              <a:pPr>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学院校园环境优美，古朴典雅</a:t>
              </a:r>
            </a:p>
          </p:txBody>
        </p:sp>
      </p:grpSp>
      <p:grpSp>
        <p:nvGrpSpPr>
          <p:cNvPr id="95" name="组合 94">
            <a:extLst>
              <a:ext uri="{FF2B5EF4-FFF2-40B4-BE49-F238E27FC236}">
                <a16:creationId xmlns:a16="http://schemas.microsoft.com/office/drawing/2014/main" id="{9AC3D433-5E33-4B83-AE8A-7B089D037B9D}"/>
              </a:ext>
            </a:extLst>
          </p:cNvPr>
          <p:cNvGrpSpPr/>
          <p:nvPr/>
        </p:nvGrpSpPr>
        <p:grpSpPr>
          <a:xfrm>
            <a:off x="7905256" y="3263866"/>
            <a:ext cx="3627981" cy="844212"/>
            <a:chOff x="7396506" y="2084947"/>
            <a:chExt cx="3283905" cy="764147"/>
          </a:xfrm>
        </p:grpSpPr>
        <p:sp>
          <p:nvSpPr>
            <p:cNvPr id="96" name="文本框 95">
              <a:extLst>
                <a:ext uri="{FF2B5EF4-FFF2-40B4-BE49-F238E27FC236}">
                  <a16:creationId xmlns:a16="http://schemas.microsoft.com/office/drawing/2014/main" id="{0E4C2E8B-A4F0-4C04-A8C0-96802D910A16}"/>
                </a:ext>
              </a:extLst>
            </p:cNvPr>
            <p:cNvSpPr txBox="1"/>
            <p:nvPr/>
          </p:nvSpPr>
          <p:spPr>
            <a:xfrm>
              <a:off x="7396506" y="2084947"/>
              <a:ext cx="1291701" cy="461665"/>
            </a:xfrm>
            <a:prstGeom prst="rect">
              <a:avLst/>
            </a:prstGeom>
            <a:noFill/>
          </p:spPr>
          <p:txBody>
            <a:bodyPr wrap="square" rtlCol="0">
              <a:spAutoFit/>
            </a:bodyPr>
            <a:lstStyle/>
            <a:p>
              <a:r>
                <a:rPr lang="zh-CN" altLang="en-US" sz="2400" dirty="0">
                  <a:solidFill>
                    <a:schemeClr val="accent5">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小标题</a:t>
              </a:r>
            </a:p>
          </p:txBody>
        </p:sp>
        <p:sp>
          <p:nvSpPr>
            <p:cNvPr id="97" name="文本框 96">
              <a:extLst>
                <a:ext uri="{FF2B5EF4-FFF2-40B4-BE49-F238E27FC236}">
                  <a16:creationId xmlns:a16="http://schemas.microsoft.com/office/drawing/2014/main" id="{59FBDE17-52CE-40E1-8E89-71E7AC6C5355}"/>
                </a:ext>
              </a:extLst>
            </p:cNvPr>
            <p:cNvSpPr txBox="1"/>
            <p:nvPr/>
          </p:nvSpPr>
          <p:spPr>
            <a:xfrm>
              <a:off x="7396506" y="2421669"/>
              <a:ext cx="3283905" cy="427425"/>
            </a:xfrm>
            <a:prstGeom prst="rect">
              <a:avLst/>
            </a:prstGeom>
            <a:noFill/>
          </p:spPr>
          <p:txBody>
            <a:bodyPr wrap="square" rtlCol="0">
              <a:spAutoFit/>
            </a:bodyPr>
            <a:lstStyle/>
            <a:p>
              <a:pPr>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学院校园环境优美，古朴典雅</a:t>
              </a:r>
            </a:p>
          </p:txBody>
        </p:sp>
      </p:grpSp>
      <p:grpSp>
        <p:nvGrpSpPr>
          <p:cNvPr id="98" name="组合 97">
            <a:extLst>
              <a:ext uri="{FF2B5EF4-FFF2-40B4-BE49-F238E27FC236}">
                <a16:creationId xmlns:a16="http://schemas.microsoft.com/office/drawing/2014/main" id="{9B54076A-79AF-4F25-ABB1-B881ADADCAC0}"/>
              </a:ext>
            </a:extLst>
          </p:cNvPr>
          <p:cNvGrpSpPr/>
          <p:nvPr/>
        </p:nvGrpSpPr>
        <p:grpSpPr>
          <a:xfrm>
            <a:off x="7464433" y="4297387"/>
            <a:ext cx="3627981" cy="844212"/>
            <a:chOff x="7396506" y="2084947"/>
            <a:chExt cx="3283905" cy="764147"/>
          </a:xfrm>
        </p:grpSpPr>
        <p:sp>
          <p:nvSpPr>
            <p:cNvPr id="99" name="文本框 98">
              <a:extLst>
                <a:ext uri="{FF2B5EF4-FFF2-40B4-BE49-F238E27FC236}">
                  <a16:creationId xmlns:a16="http://schemas.microsoft.com/office/drawing/2014/main" id="{B4519FDA-F1A1-4FCF-A2C2-912C6682D98B}"/>
                </a:ext>
              </a:extLst>
            </p:cNvPr>
            <p:cNvSpPr txBox="1"/>
            <p:nvPr/>
          </p:nvSpPr>
          <p:spPr>
            <a:xfrm>
              <a:off x="7396506" y="2084947"/>
              <a:ext cx="1291701" cy="461665"/>
            </a:xfrm>
            <a:prstGeom prst="rect">
              <a:avLst/>
            </a:prstGeom>
            <a:noFill/>
          </p:spPr>
          <p:txBody>
            <a:bodyPr wrap="square" rtlCol="0">
              <a:spAutoFit/>
            </a:bodyPr>
            <a:lstStyle/>
            <a:p>
              <a:r>
                <a:rPr lang="zh-CN" altLang="en-US" sz="2400" dirty="0">
                  <a:solidFill>
                    <a:schemeClr val="accent5">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小标题</a:t>
              </a:r>
            </a:p>
          </p:txBody>
        </p:sp>
        <p:sp>
          <p:nvSpPr>
            <p:cNvPr id="100" name="文本框 99">
              <a:extLst>
                <a:ext uri="{FF2B5EF4-FFF2-40B4-BE49-F238E27FC236}">
                  <a16:creationId xmlns:a16="http://schemas.microsoft.com/office/drawing/2014/main" id="{B927D35B-C564-4725-A8F9-B03D4275A6AA}"/>
                </a:ext>
              </a:extLst>
            </p:cNvPr>
            <p:cNvSpPr txBox="1"/>
            <p:nvPr/>
          </p:nvSpPr>
          <p:spPr>
            <a:xfrm>
              <a:off x="7396506" y="2421669"/>
              <a:ext cx="3283905" cy="427425"/>
            </a:xfrm>
            <a:prstGeom prst="rect">
              <a:avLst/>
            </a:prstGeom>
            <a:noFill/>
          </p:spPr>
          <p:txBody>
            <a:bodyPr wrap="square" rtlCol="0">
              <a:spAutoFit/>
            </a:bodyPr>
            <a:lstStyle/>
            <a:p>
              <a:pPr>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学院校园环境优美，古朴典雅</a:t>
              </a:r>
            </a:p>
          </p:txBody>
        </p:sp>
      </p:grpSp>
    </p:spTree>
    <p:extLst>
      <p:ext uri="{BB962C8B-B14F-4D97-AF65-F5344CB8AC3E}">
        <p14:creationId xmlns:p14="http://schemas.microsoft.com/office/powerpoint/2010/main" val="15795849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FEBD4A4F-40B9-4D94-B3BC-5CD4EA8A4A33}"/>
              </a:ext>
            </a:extLst>
          </p:cNvPr>
          <p:cNvGrpSpPr/>
          <p:nvPr/>
        </p:nvGrpSpPr>
        <p:grpSpPr>
          <a:xfrm>
            <a:off x="1094106" y="1100773"/>
            <a:ext cx="4758054" cy="4758054"/>
            <a:chOff x="1528446" y="1453833"/>
            <a:chExt cx="3950334" cy="3950334"/>
          </a:xfrm>
        </p:grpSpPr>
        <p:sp>
          <p:nvSpPr>
            <p:cNvPr id="59" name="椭圆 58">
              <a:extLst>
                <a:ext uri="{FF2B5EF4-FFF2-40B4-BE49-F238E27FC236}">
                  <a16:creationId xmlns:a16="http://schemas.microsoft.com/office/drawing/2014/main" id="{AB73B47E-B984-49C6-8B96-8B9BE0CDB04A}"/>
                </a:ext>
              </a:extLst>
            </p:cNvPr>
            <p:cNvSpPr/>
            <p:nvPr/>
          </p:nvSpPr>
          <p:spPr>
            <a:xfrm rot="10800000">
              <a:off x="1528446" y="1453833"/>
              <a:ext cx="3950334" cy="3950334"/>
            </a:xfrm>
            <a:prstGeom prst="ellipse">
              <a:avLst/>
            </a:prstGeom>
            <a:noFill/>
            <a:ln w="15875">
              <a:solidFill>
                <a:schemeClr val="accent5">
                  <a:alpha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a:extLst>
                <a:ext uri="{FF2B5EF4-FFF2-40B4-BE49-F238E27FC236}">
                  <a16:creationId xmlns:a16="http://schemas.microsoft.com/office/drawing/2014/main" id="{8F000719-F6A9-4259-BB79-1D6267877F58}"/>
                </a:ext>
              </a:extLst>
            </p:cNvPr>
            <p:cNvSpPr/>
            <p:nvPr/>
          </p:nvSpPr>
          <p:spPr>
            <a:xfrm rot="10800000">
              <a:off x="1983908" y="1909295"/>
              <a:ext cx="3039412" cy="3039414"/>
            </a:xfrm>
            <a:prstGeom prst="ellipse">
              <a:avLst/>
            </a:prstGeom>
            <a:noFill/>
            <a:ln w="19050">
              <a:solidFill>
                <a:schemeClr val="accent5">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36CE2527-FB7D-4F27-8975-353D4D9203D9}"/>
                </a:ext>
              </a:extLst>
            </p:cNvPr>
            <p:cNvSpPr/>
            <p:nvPr/>
          </p:nvSpPr>
          <p:spPr>
            <a:xfrm rot="10800000">
              <a:off x="2237109" y="2162495"/>
              <a:ext cx="2533010" cy="2533014"/>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文本框 66">
              <a:extLst>
                <a:ext uri="{FF2B5EF4-FFF2-40B4-BE49-F238E27FC236}">
                  <a16:creationId xmlns:a16="http://schemas.microsoft.com/office/drawing/2014/main" id="{3624E629-71BF-41B0-9000-E85799A8291E}"/>
                </a:ext>
              </a:extLst>
            </p:cNvPr>
            <p:cNvSpPr txBox="1"/>
            <p:nvPr/>
          </p:nvSpPr>
          <p:spPr>
            <a:xfrm>
              <a:off x="2792104" y="3561465"/>
              <a:ext cx="1423015" cy="461666"/>
            </a:xfrm>
            <a:prstGeom prst="rect">
              <a:avLst/>
            </a:prstGeom>
            <a:noFill/>
          </p:spPr>
          <p:txBody>
            <a:bodyPr wrap="square" rtlCol="0">
              <a:spAutoFit/>
            </a:bodyPr>
            <a:lstStyle/>
            <a:p>
              <a:pPr algn="ctr"/>
              <a:r>
                <a:rPr lang="zh-CN" altLang="en-US" sz="2400"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关键词</a:t>
              </a:r>
            </a:p>
          </p:txBody>
        </p:sp>
        <p:sp>
          <p:nvSpPr>
            <p:cNvPr id="103" name="任意多边形: 形状 102">
              <a:extLst>
                <a:ext uri="{FF2B5EF4-FFF2-40B4-BE49-F238E27FC236}">
                  <a16:creationId xmlns:a16="http://schemas.microsoft.com/office/drawing/2014/main" id="{C1F7CBAA-012F-425B-9D99-216B668A27B0}"/>
                </a:ext>
              </a:extLst>
            </p:cNvPr>
            <p:cNvSpPr>
              <a:spLocks noChangeAspect="1"/>
            </p:cNvSpPr>
            <p:nvPr/>
          </p:nvSpPr>
          <p:spPr bwMode="auto">
            <a:xfrm>
              <a:off x="3185162" y="2777564"/>
              <a:ext cx="777238" cy="761534"/>
            </a:xfrm>
            <a:custGeom>
              <a:avLst/>
              <a:gdLst>
                <a:gd name="T0" fmla="*/ 6327 w 6660"/>
                <a:gd name="T1" fmla="*/ 4406 h 6536"/>
                <a:gd name="T2" fmla="*/ 4936 w 6660"/>
                <a:gd name="T3" fmla="*/ 3016 h 6536"/>
                <a:gd name="T4" fmla="*/ 4936 w 6660"/>
                <a:gd name="T5" fmla="*/ 778 h 6536"/>
                <a:gd name="T6" fmla="*/ 4657 w 6660"/>
                <a:gd name="T7" fmla="*/ 500 h 6536"/>
                <a:gd name="T8" fmla="*/ 3684 w 6660"/>
                <a:gd name="T9" fmla="*/ 500 h 6536"/>
                <a:gd name="T10" fmla="*/ 3684 w 6660"/>
                <a:gd name="T11" fmla="*/ 278 h 6536"/>
                <a:gd name="T12" fmla="*/ 3405 w 6660"/>
                <a:gd name="T13" fmla="*/ 0 h 6536"/>
                <a:gd name="T14" fmla="*/ 1531 w 6660"/>
                <a:gd name="T15" fmla="*/ 0 h 6536"/>
                <a:gd name="T16" fmla="*/ 1252 w 6660"/>
                <a:gd name="T17" fmla="*/ 278 h 6536"/>
                <a:gd name="T18" fmla="*/ 1252 w 6660"/>
                <a:gd name="T19" fmla="*/ 501 h 6536"/>
                <a:gd name="T20" fmla="*/ 279 w 6660"/>
                <a:gd name="T21" fmla="*/ 501 h 6536"/>
                <a:gd name="T22" fmla="*/ 0 w 6660"/>
                <a:gd name="T23" fmla="*/ 780 h 6536"/>
                <a:gd name="T24" fmla="*/ 0 w 6660"/>
                <a:gd name="T25" fmla="*/ 6257 h 6536"/>
                <a:gd name="T26" fmla="*/ 279 w 6660"/>
                <a:gd name="T27" fmla="*/ 6536 h 6536"/>
                <a:gd name="T28" fmla="*/ 4657 w 6660"/>
                <a:gd name="T29" fmla="*/ 6536 h 6536"/>
                <a:gd name="T30" fmla="*/ 4936 w 6660"/>
                <a:gd name="T31" fmla="*/ 6257 h 6536"/>
                <a:gd name="T32" fmla="*/ 4936 w 6660"/>
                <a:gd name="T33" fmla="*/ 5853 h 6536"/>
                <a:gd name="T34" fmla="*/ 6215 w 6660"/>
                <a:gd name="T35" fmla="*/ 5716 h 6536"/>
                <a:gd name="T36" fmla="*/ 6327 w 6660"/>
                <a:gd name="T37" fmla="*/ 4406 h 6536"/>
                <a:gd name="T38" fmla="*/ 1808 w 6660"/>
                <a:gd name="T39" fmla="*/ 542 h 6536"/>
                <a:gd name="T40" fmla="*/ 3128 w 6660"/>
                <a:gd name="T41" fmla="*/ 542 h 6536"/>
                <a:gd name="T42" fmla="*/ 3128 w 6660"/>
                <a:gd name="T43" fmla="*/ 1014 h 6536"/>
                <a:gd name="T44" fmla="*/ 1808 w 6660"/>
                <a:gd name="T45" fmla="*/ 1014 h 6536"/>
                <a:gd name="T46" fmla="*/ 1808 w 6660"/>
                <a:gd name="T47" fmla="*/ 542 h 6536"/>
                <a:gd name="T48" fmla="*/ 544 w 6660"/>
                <a:gd name="T49" fmla="*/ 5990 h 6536"/>
                <a:gd name="T50" fmla="*/ 544 w 6660"/>
                <a:gd name="T51" fmla="*/ 1056 h 6536"/>
                <a:gd name="T52" fmla="*/ 1253 w 6660"/>
                <a:gd name="T53" fmla="*/ 1056 h 6536"/>
                <a:gd name="T54" fmla="*/ 1253 w 6660"/>
                <a:gd name="T55" fmla="*/ 1278 h 6536"/>
                <a:gd name="T56" fmla="*/ 1532 w 6660"/>
                <a:gd name="T57" fmla="*/ 1557 h 6536"/>
                <a:gd name="T58" fmla="*/ 3407 w 6660"/>
                <a:gd name="T59" fmla="*/ 1557 h 6536"/>
                <a:gd name="T60" fmla="*/ 3685 w 6660"/>
                <a:gd name="T61" fmla="*/ 1293 h 6536"/>
                <a:gd name="T62" fmla="*/ 3685 w 6660"/>
                <a:gd name="T63" fmla="*/ 1056 h 6536"/>
                <a:gd name="T64" fmla="*/ 4380 w 6660"/>
                <a:gd name="T65" fmla="*/ 1056 h 6536"/>
                <a:gd name="T66" fmla="*/ 4380 w 6660"/>
                <a:gd name="T67" fmla="*/ 2597 h 6536"/>
                <a:gd name="T68" fmla="*/ 3184 w 6660"/>
                <a:gd name="T69" fmla="*/ 2376 h 6536"/>
                <a:gd name="T70" fmla="*/ 2879 w 6660"/>
                <a:gd name="T71" fmla="*/ 2681 h 6536"/>
                <a:gd name="T72" fmla="*/ 3115 w 6660"/>
                <a:gd name="T73" fmla="*/ 3960 h 6536"/>
                <a:gd name="T74" fmla="*/ 3184 w 6660"/>
                <a:gd name="T75" fmla="*/ 4098 h 6536"/>
                <a:gd name="T76" fmla="*/ 4380 w 6660"/>
                <a:gd name="T77" fmla="*/ 5294 h 6536"/>
                <a:gd name="T78" fmla="*/ 4380 w 6660"/>
                <a:gd name="T79" fmla="*/ 5989 h 6536"/>
                <a:gd name="T80" fmla="*/ 544 w 6660"/>
                <a:gd name="T81" fmla="*/ 5989 h 6536"/>
                <a:gd name="T82" fmla="*/ 544 w 6660"/>
                <a:gd name="T83" fmla="*/ 5990 h 6536"/>
                <a:gd name="T84" fmla="*/ 5825 w 6660"/>
                <a:gd name="T85" fmla="*/ 5324 h 6536"/>
                <a:gd name="T86" fmla="*/ 5283 w 6660"/>
                <a:gd name="T87" fmla="*/ 5434 h 6536"/>
                <a:gd name="T88" fmla="*/ 3629 w 6660"/>
                <a:gd name="T89" fmla="*/ 3781 h 6536"/>
                <a:gd name="T90" fmla="*/ 3476 w 6660"/>
                <a:gd name="T91" fmla="*/ 2974 h 6536"/>
                <a:gd name="T92" fmla="*/ 4268 w 6660"/>
                <a:gd name="T93" fmla="*/ 3128 h 6536"/>
                <a:gd name="T94" fmla="*/ 5936 w 6660"/>
                <a:gd name="T95" fmla="*/ 4796 h 6536"/>
                <a:gd name="T96" fmla="*/ 5825 w 6660"/>
                <a:gd name="T97" fmla="*/ 5324 h 6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0" h="6536">
                  <a:moveTo>
                    <a:pt x="6327" y="4406"/>
                  </a:moveTo>
                  <a:lnTo>
                    <a:pt x="4936" y="3016"/>
                  </a:lnTo>
                  <a:lnTo>
                    <a:pt x="4936" y="778"/>
                  </a:lnTo>
                  <a:cubicBezTo>
                    <a:pt x="4936" y="625"/>
                    <a:pt x="4811" y="500"/>
                    <a:pt x="4657" y="500"/>
                  </a:cubicBezTo>
                  <a:lnTo>
                    <a:pt x="3684" y="500"/>
                  </a:lnTo>
                  <a:lnTo>
                    <a:pt x="3684" y="278"/>
                  </a:lnTo>
                  <a:cubicBezTo>
                    <a:pt x="3684" y="125"/>
                    <a:pt x="3559" y="0"/>
                    <a:pt x="3405" y="0"/>
                  </a:cubicBezTo>
                  <a:lnTo>
                    <a:pt x="1531" y="0"/>
                  </a:lnTo>
                  <a:cubicBezTo>
                    <a:pt x="1377" y="0"/>
                    <a:pt x="1252" y="125"/>
                    <a:pt x="1252" y="278"/>
                  </a:cubicBezTo>
                  <a:lnTo>
                    <a:pt x="1252" y="501"/>
                  </a:lnTo>
                  <a:lnTo>
                    <a:pt x="279" y="501"/>
                  </a:lnTo>
                  <a:cubicBezTo>
                    <a:pt x="125" y="501"/>
                    <a:pt x="0" y="626"/>
                    <a:pt x="0" y="780"/>
                  </a:cubicBezTo>
                  <a:lnTo>
                    <a:pt x="0" y="6257"/>
                  </a:lnTo>
                  <a:cubicBezTo>
                    <a:pt x="0" y="6410"/>
                    <a:pt x="125" y="6536"/>
                    <a:pt x="279" y="6536"/>
                  </a:cubicBezTo>
                  <a:lnTo>
                    <a:pt x="4657" y="6536"/>
                  </a:lnTo>
                  <a:cubicBezTo>
                    <a:pt x="4811" y="6536"/>
                    <a:pt x="4936" y="6410"/>
                    <a:pt x="4936" y="6257"/>
                  </a:cubicBezTo>
                  <a:lnTo>
                    <a:pt x="4936" y="5853"/>
                  </a:lnTo>
                  <a:cubicBezTo>
                    <a:pt x="5224" y="6141"/>
                    <a:pt x="5804" y="6126"/>
                    <a:pt x="6215" y="5716"/>
                  </a:cubicBezTo>
                  <a:cubicBezTo>
                    <a:pt x="6604" y="5324"/>
                    <a:pt x="6660" y="4740"/>
                    <a:pt x="6327" y="4406"/>
                  </a:cubicBezTo>
                  <a:close/>
                  <a:moveTo>
                    <a:pt x="1808" y="542"/>
                  </a:moveTo>
                  <a:lnTo>
                    <a:pt x="3128" y="542"/>
                  </a:lnTo>
                  <a:lnTo>
                    <a:pt x="3128" y="1014"/>
                  </a:lnTo>
                  <a:lnTo>
                    <a:pt x="1808" y="1014"/>
                  </a:lnTo>
                  <a:lnTo>
                    <a:pt x="1808" y="542"/>
                  </a:lnTo>
                  <a:close/>
                  <a:moveTo>
                    <a:pt x="544" y="5990"/>
                  </a:moveTo>
                  <a:lnTo>
                    <a:pt x="544" y="1056"/>
                  </a:lnTo>
                  <a:lnTo>
                    <a:pt x="1253" y="1056"/>
                  </a:lnTo>
                  <a:lnTo>
                    <a:pt x="1253" y="1278"/>
                  </a:lnTo>
                  <a:cubicBezTo>
                    <a:pt x="1253" y="1432"/>
                    <a:pt x="1379" y="1557"/>
                    <a:pt x="1532" y="1557"/>
                  </a:cubicBezTo>
                  <a:lnTo>
                    <a:pt x="3407" y="1557"/>
                  </a:lnTo>
                  <a:cubicBezTo>
                    <a:pt x="3545" y="1557"/>
                    <a:pt x="3671" y="1432"/>
                    <a:pt x="3685" y="1293"/>
                  </a:cubicBezTo>
                  <a:lnTo>
                    <a:pt x="3685" y="1056"/>
                  </a:lnTo>
                  <a:lnTo>
                    <a:pt x="4380" y="1056"/>
                  </a:lnTo>
                  <a:lnTo>
                    <a:pt x="4380" y="2597"/>
                  </a:lnTo>
                  <a:lnTo>
                    <a:pt x="3184" y="2376"/>
                  </a:lnTo>
                  <a:cubicBezTo>
                    <a:pt x="3091" y="2336"/>
                    <a:pt x="2851" y="2417"/>
                    <a:pt x="2879" y="2681"/>
                  </a:cubicBezTo>
                  <a:lnTo>
                    <a:pt x="3115" y="3960"/>
                  </a:lnTo>
                  <a:cubicBezTo>
                    <a:pt x="3115" y="4016"/>
                    <a:pt x="3143" y="4057"/>
                    <a:pt x="3184" y="4098"/>
                  </a:cubicBezTo>
                  <a:lnTo>
                    <a:pt x="4380" y="5294"/>
                  </a:lnTo>
                  <a:lnTo>
                    <a:pt x="4380" y="5989"/>
                  </a:lnTo>
                  <a:lnTo>
                    <a:pt x="544" y="5989"/>
                  </a:lnTo>
                  <a:lnTo>
                    <a:pt x="544" y="5990"/>
                  </a:lnTo>
                  <a:close/>
                  <a:moveTo>
                    <a:pt x="5825" y="5324"/>
                  </a:moveTo>
                  <a:cubicBezTo>
                    <a:pt x="5715" y="5421"/>
                    <a:pt x="5464" y="5570"/>
                    <a:pt x="5283" y="5434"/>
                  </a:cubicBezTo>
                  <a:lnTo>
                    <a:pt x="3629" y="3781"/>
                  </a:lnTo>
                  <a:lnTo>
                    <a:pt x="3476" y="2974"/>
                  </a:lnTo>
                  <a:lnTo>
                    <a:pt x="4268" y="3128"/>
                  </a:lnTo>
                  <a:lnTo>
                    <a:pt x="5936" y="4796"/>
                  </a:lnTo>
                  <a:cubicBezTo>
                    <a:pt x="6035" y="4893"/>
                    <a:pt x="6020" y="5129"/>
                    <a:pt x="5825" y="5324"/>
                  </a:cubicBezTo>
                  <a:close/>
                </a:path>
              </a:pathLst>
            </a:custGeom>
            <a:gradFill>
              <a:gsLst>
                <a:gs pos="0">
                  <a:schemeClr val="bg1"/>
                </a:gs>
                <a:gs pos="100000">
                  <a:schemeClr val="accent5"/>
                </a:gs>
              </a:gsLst>
              <a:lin ang="5400000" scaled="1"/>
            </a:gradFill>
            <a:ln>
              <a:noFill/>
            </a:ln>
          </p:spPr>
          <p:txBody>
            <a:bodyPr/>
            <a:lstStyle/>
            <a:p>
              <a:endParaRPr lang="zh-CN" altLang="en-US"/>
            </a:p>
          </p:txBody>
        </p:sp>
      </p:grpSp>
      <p:cxnSp>
        <p:nvCxnSpPr>
          <p:cNvPr id="14" name="直接连接符 13">
            <a:extLst>
              <a:ext uri="{FF2B5EF4-FFF2-40B4-BE49-F238E27FC236}">
                <a16:creationId xmlns:a16="http://schemas.microsoft.com/office/drawing/2014/main" id="{92E31BF1-AF74-4613-B736-C93171D3BD0C}"/>
              </a:ext>
            </a:extLst>
          </p:cNvPr>
          <p:cNvCxnSpPr>
            <a:cxnSpLocks/>
            <a:stCxn id="65" idx="2"/>
            <a:endCxn id="54" idx="10"/>
          </p:cNvCxnSpPr>
          <p:nvPr/>
        </p:nvCxnSpPr>
        <p:spPr>
          <a:xfrm>
            <a:off x="4998599" y="3479802"/>
            <a:ext cx="782773" cy="3641"/>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DE9771BC-3B81-433D-99F9-751355D82284}"/>
              </a:ext>
            </a:extLst>
          </p:cNvPr>
          <p:cNvCxnSpPr>
            <a:cxnSpLocks/>
            <a:endCxn id="117" idx="0"/>
          </p:cNvCxnSpPr>
          <p:nvPr/>
        </p:nvCxnSpPr>
        <p:spPr>
          <a:xfrm>
            <a:off x="6959600" y="1684898"/>
            <a:ext cx="0" cy="358829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8" name="组合 17">
            <a:extLst>
              <a:ext uri="{FF2B5EF4-FFF2-40B4-BE49-F238E27FC236}">
                <a16:creationId xmlns:a16="http://schemas.microsoft.com/office/drawing/2014/main" id="{98A7E384-D3C3-4779-B1C8-F6C6E4ECCA09}"/>
              </a:ext>
            </a:extLst>
          </p:cNvPr>
          <p:cNvGrpSpPr/>
          <p:nvPr/>
        </p:nvGrpSpPr>
        <p:grpSpPr>
          <a:xfrm>
            <a:off x="6819958" y="1463976"/>
            <a:ext cx="279284" cy="279284"/>
            <a:chOff x="6819958" y="1484296"/>
            <a:chExt cx="279284" cy="279284"/>
          </a:xfrm>
        </p:grpSpPr>
        <p:sp>
          <p:nvSpPr>
            <p:cNvPr id="105" name="椭圆 104">
              <a:extLst>
                <a:ext uri="{FF2B5EF4-FFF2-40B4-BE49-F238E27FC236}">
                  <a16:creationId xmlns:a16="http://schemas.microsoft.com/office/drawing/2014/main" id="{EE8007AB-D850-4505-8C13-C4C88AA0991F}"/>
                </a:ext>
              </a:extLst>
            </p:cNvPr>
            <p:cNvSpPr/>
            <p:nvPr/>
          </p:nvSpPr>
          <p:spPr>
            <a:xfrm rot="10800000" flipV="1">
              <a:off x="6819958" y="1484296"/>
              <a:ext cx="279284" cy="279284"/>
            </a:xfrm>
            <a:prstGeom prst="ellipse">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a:extLst>
                <a:ext uri="{FF2B5EF4-FFF2-40B4-BE49-F238E27FC236}">
                  <a16:creationId xmlns:a16="http://schemas.microsoft.com/office/drawing/2014/main" id="{81E3A439-193B-4463-B86F-5834519F3A83}"/>
                </a:ext>
              </a:extLst>
            </p:cNvPr>
            <p:cNvSpPr/>
            <p:nvPr/>
          </p:nvSpPr>
          <p:spPr>
            <a:xfrm rot="10800000" flipV="1">
              <a:off x="6866504" y="1530842"/>
              <a:ext cx="186192" cy="186192"/>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6" name="组合 105">
            <a:extLst>
              <a:ext uri="{FF2B5EF4-FFF2-40B4-BE49-F238E27FC236}">
                <a16:creationId xmlns:a16="http://schemas.microsoft.com/office/drawing/2014/main" id="{031D0A89-F278-43B4-8165-D5D5522980E9}"/>
              </a:ext>
            </a:extLst>
          </p:cNvPr>
          <p:cNvGrpSpPr/>
          <p:nvPr/>
        </p:nvGrpSpPr>
        <p:grpSpPr>
          <a:xfrm>
            <a:off x="6819958" y="3345314"/>
            <a:ext cx="279284" cy="279284"/>
            <a:chOff x="6819958" y="1484296"/>
            <a:chExt cx="279284" cy="279284"/>
          </a:xfrm>
        </p:grpSpPr>
        <p:sp>
          <p:nvSpPr>
            <p:cNvPr id="107" name="椭圆 106">
              <a:extLst>
                <a:ext uri="{FF2B5EF4-FFF2-40B4-BE49-F238E27FC236}">
                  <a16:creationId xmlns:a16="http://schemas.microsoft.com/office/drawing/2014/main" id="{EBCCB991-09F8-42A3-9E65-3A85DA8B8D9F}"/>
                </a:ext>
              </a:extLst>
            </p:cNvPr>
            <p:cNvSpPr/>
            <p:nvPr/>
          </p:nvSpPr>
          <p:spPr>
            <a:xfrm rot="10800000" flipV="1">
              <a:off x="6819958" y="1484296"/>
              <a:ext cx="279284" cy="279284"/>
            </a:xfrm>
            <a:prstGeom prst="ellipse">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a:extLst>
                <a:ext uri="{FF2B5EF4-FFF2-40B4-BE49-F238E27FC236}">
                  <a16:creationId xmlns:a16="http://schemas.microsoft.com/office/drawing/2014/main" id="{A5B227EE-33A8-4F72-B74B-0D9002B81C67}"/>
                </a:ext>
              </a:extLst>
            </p:cNvPr>
            <p:cNvSpPr/>
            <p:nvPr/>
          </p:nvSpPr>
          <p:spPr>
            <a:xfrm rot="10800000" flipV="1">
              <a:off x="6866504" y="1530842"/>
              <a:ext cx="186192" cy="186192"/>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9" name="组合 108">
            <a:extLst>
              <a:ext uri="{FF2B5EF4-FFF2-40B4-BE49-F238E27FC236}">
                <a16:creationId xmlns:a16="http://schemas.microsoft.com/office/drawing/2014/main" id="{CFC808F3-721E-4A0D-9946-8520657B31CB}"/>
              </a:ext>
            </a:extLst>
          </p:cNvPr>
          <p:cNvGrpSpPr/>
          <p:nvPr/>
        </p:nvGrpSpPr>
        <p:grpSpPr>
          <a:xfrm>
            <a:off x="6819958" y="2404645"/>
            <a:ext cx="279284" cy="279284"/>
            <a:chOff x="6819958" y="1484296"/>
            <a:chExt cx="279284" cy="279284"/>
          </a:xfrm>
        </p:grpSpPr>
        <p:sp>
          <p:nvSpPr>
            <p:cNvPr id="110" name="椭圆 109">
              <a:extLst>
                <a:ext uri="{FF2B5EF4-FFF2-40B4-BE49-F238E27FC236}">
                  <a16:creationId xmlns:a16="http://schemas.microsoft.com/office/drawing/2014/main" id="{A363BF5A-86B4-46C7-BA9E-C8B1396E34A4}"/>
                </a:ext>
              </a:extLst>
            </p:cNvPr>
            <p:cNvSpPr/>
            <p:nvPr/>
          </p:nvSpPr>
          <p:spPr>
            <a:xfrm rot="10800000" flipV="1">
              <a:off x="6819958" y="1484296"/>
              <a:ext cx="279284" cy="279284"/>
            </a:xfrm>
            <a:prstGeom prst="ellipse">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a:extLst>
                <a:ext uri="{FF2B5EF4-FFF2-40B4-BE49-F238E27FC236}">
                  <a16:creationId xmlns:a16="http://schemas.microsoft.com/office/drawing/2014/main" id="{BD7889AA-10A2-4D0E-819C-7EA3BB315D12}"/>
                </a:ext>
              </a:extLst>
            </p:cNvPr>
            <p:cNvSpPr/>
            <p:nvPr/>
          </p:nvSpPr>
          <p:spPr>
            <a:xfrm rot="10800000" flipV="1">
              <a:off x="6866504" y="1530842"/>
              <a:ext cx="186192" cy="186192"/>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2" name="组合 111">
            <a:extLst>
              <a:ext uri="{FF2B5EF4-FFF2-40B4-BE49-F238E27FC236}">
                <a16:creationId xmlns:a16="http://schemas.microsoft.com/office/drawing/2014/main" id="{8C1729A9-24B6-4800-8C81-54A1C507862D}"/>
              </a:ext>
            </a:extLst>
          </p:cNvPr>
          <p:cNvGrpSpPr/>
          <p:nvPr/>
        </p:nvGrpSpPr>
        <p:grpSpPr>
          <a:xfrm>
            <a:off x="6819958" y="4285983"/>
            <a:ext cx="279284" cy="279284"/>
            <a:chOff x="6819958" y="1484296"/>
            <a:chExt cx="279284" cy="279284"/>
          </a:xfrm>
        </p:grpSpPr>
        <p:sp>
          <p:nvSpPr>
            <p:cNvPr id="113" name="椭圆 112">
              <a:extLst>
                <a:ext uri="{FF2B5EF4-FFF2-40B4-BE49-F238E27FC236}">
                  <a16:creationId xmlns:a16="http://schemas.microsoft.com/office/drawing/2014/main" id="{4B4BABE7-48A2-46D9-B3C4-DD9D809279DB}"/>
                </a:ext>
              </a:extLst>
            </p:cNvPr>
            <p:cNvSpPr/>
            <p:nvPr/>
          </p:nvSpPr>
          <p:spPr>
            <a:xfrm rot="10800000" flipV="1">
              <a:off x="6819958" y="1484296"/>
              <a:ext cx="279284" cy="279284"/>
            </a:xfrm>
            <a:prstGeom prst="ellipse">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a:extLst>
                <a:ext uri="{FF2B5EF4-FFF2-40B4-BE49-F238E27FC236}">
                  <a16:creationId xmlns:a16="http://schemas.microsoft.com/office/drawing/2014/main" id="{546205DB-A685-46A4-9D89-C0BC690927E3}"/>
                </a:ext>
              </a:extLst>
            </p:cNvPr>
            <p:cNvSpPr/>
            <p:nvPr/>
          </p:nvSpPr>
          <p:spPr>
            <a:xfrm rot="10800000" flipV="1">
              <a:off x="6866504" y="1530842"/>
              <a:ext cx="186192" cy="186192"/>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5" name="组合 114">
            <a:extLst>
              <a:ext uri="{FF2B5EF4-FFF2-40B4-BE49-F238E27FC236}">
                <a16:creationId xmlns:a16="http://schemas.microsoft.com/office/drawing/2014/main" id="{4DF4C006-15F3-4DAC-8D2A-0496921DB972}"/>
              </a:ext>
            </a:extLst>
          </p:cNvPr>
          <p:cNvGrpSpPr/>
          <p:nvPr/>
        </p:nvGrpSpPr>
        <p:grpSpPr>
          <a:xfrm>
            <a:off x="6819958" y="5226651"/>
            <a:ext cx="279284" cy="279284"/>
            <a:chOff x="6819958" y="1484296"/>
            <a:chExt cx="279284" cy="279284"/>
          </a:xfrm>
        </p:grpSpPr>
        <p:sp>
          <p:nvSpPr>
            <p:cNvPr id="116" name="椭圆 115">
              <a:extLst>
                <a:ext uri="{FF2B5EF4-FFF2-40B4-BE49-F238E27FC236}">
                  <a16:creationId xmlns:a16="http://schemas.microsoft.com/office/drawing/2014/main" id="{E4A5ADD8-59A6-4499-8B3D-FF71C5A90DFE}"/>
                </a:ext>
              </a:extLst>
            </p:cNvPr>
            <p:cNvSpPr/>
            <p:nvPr/>
          </p:nvSpPr>
          <p:spPr>
            <a:xfrm rot="10800000" flipV="1">
              <a:off x="6819958" y="1484296"/>
              <a:ext cx="279284" cy="279284"/>
            </a:xfrm>
            <a:prstGeom prst="ellipse">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a:extLst>
                <a:ext uri="{FF2B5EF4-FFF2-40B4-BE49-F238E27FC236}">
                  <a16:creationId xmlns:a16="http://schemas.microsoft.com/office/drawing/2014/main" id="{E9002353-93D8-46C3-9CE2-0EF7B002357F}"/>
                </a:ext>
              </a:extLst>
            </p:cNvPr>
            <p:cNvSpPr/>
            <p:nvPr/>
          </p:nvSpPr>
          <p:spPr>
            <a:xfrm rot="10800000" flipV="1">
              <a:off x="6866504" y="1530842"/>
              <a:ext cx="186192" cy="186192"/>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a16="http://schemas.microsoft.com/office/drawing/2014/main" id="{791D0F9E-6D7F-46F8-928A-F7EC0409EEA2}"/>
              </a:ext>
            </a:extLst>
          </p:cNvPr>
          <p:cNvGrpSpPr/>
          <p:nvPr/>
        </p:nvGrpSpPr>
        <p:grpSpPr>
          <a:xfrm>
            <a:off x="7006142" y="1188119"/>
            <a:ext cx="4647342" cy="830997"/>
            <a:chOff x="7006142" y="1127159"/>
            <a:chExt cx="4647342" cy="830997"/>
          </a:xfrm>
        </p:grpSpPr>
        <p:sp>
          <p:nvSpPr>
            <p:cNvPr id="120" name="文本框 119">
              <a:extLst>
                <a:ext uri="{FF2B5EF4-FFF2-40B4-BE49-F238E27FC236}">
                  <a16:creationId xmlns:a16="http://schemas.microsoft.com/office/drawing/2014/main" id="{5249CCD4-6F8E-4D43-B9DB-5043DB5C19A3}"/>
                </a:ext>
              </a:extLst>
            </p:cNvPr>
            <p:cNvSpPr txBox="1"/>
            <p:nvPr/>
          </p:nvSpPr>
          <p:spPr>
            <a:xfrm>
              <a:off x="8025503" y="1342278"/>
              <a:ext cx="3627981" cy="472209"/>
            </a:xfrm>
            <a:prstGeom prst="rect">
              <a:avLst/>
            </a:prstGeom>
            <a:noFill/>
          </p:spPr>
          <p:txBody>
            <a:bodyPr wrap="square" rtlCol="0">
              <a:spAutoFit/>
            </a:bodyPr>
            <a:lstStyle/>
            <a:p>
              <a:pPr>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学院校园环境优美，古朴典雅</a:t>
              </a:r>
            </a:p>
          </p:txBody>
        </p:sp>
        <p:grpSp>
          <p:nvGrpSpPr>
            <p:cNvPr id="121" name="组合 120">
              <a:extLst>
                <a:ext uri="{FF2B5EF4-FFF2-40B4-BE49-F238E27FC236}">
                  <a16:creationId xmlns:a16="http://schemas.microsoft.com/office/drawing/2014/main" id="{0254FD0D-F5EA-4B1A-BE12-EB6C55FFF49F}"/>
                </a:ext>
              </a:extLst>
            </p:cNvPr>
            <p:cNvGrpSpPr/>
            <p:nvPr/>
          </p:nvGrpSpPr>
          <p:grpSpPr>
            <a:xfrm>
              <a:off x="7006142" y="1127159"/>
              <a:ext cx="1121657" cy="830997"/>
              <a:chOff x="1070410" y="2402740"/>
              <a:chExt cx="1121657" cy="830997"/>
            </a:xfrm>
          </p:grpSpPr>
          <p:sp>
            <p:nvSpPr>
              <p:cNvPr id="122" name="文本框 121">
                <a:extLst>
                  <a:ext uri="{FF2B5EF4-FFF2-40B4-BE49-F238E27FC236}">
                    <a16:creationId xmlns:a16="http://schemas.microsoft.com/office/drawing/2014/main" id="{955462E9-9042-414C-BE93-0E9D37CC2089}"/>
                  </a:ext>
                </a:extLst>
              </p:cNvPr>
              <p:cNvSpPr txBox="1"/>
              <p:nvPr/>
            </p:nvSpPr>
            <p:spPr>
              <a:xfrm>
                <a:off x="1070410" y="2721856"/>
                <a:ext cx="1121657" cy="400110"/>
              </a:xfrm>
              <a:prstGeom prst="rect">
                <a:avLst/>
              </a:prstGeom>
              <a:noFill/>
            </p:spPr>
            <p:txBody>
              <a:bodyPr wrap="square" rtlCol="0">
                <a:spAutoFit/>
              </a:bodyPr>
              <a:lstStyle/>
              <a:p>
                <a:pPr algn="ctr"/>
                <a:r>
                  <a:rPr lang="zh-CN" altLang="en-US" sz="20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小标题</a:t>
                </a:r>
              </a:p>
            </p:txBody>
          </p:sp>
          <p:sp>
            <p:nvSpPr>
              <p:cNvPr id="123" name="文本框 122">
                <a:extLst>
                  <a:ext uri="{FF2B5EF4-FFF2-40B4-BE49-F238E27FC236}">
                    <a16:creationId xmlns:a16="http://schemas.microsoft.com/office/drawing/2014/main" id="{6C5F8FB1-2C24-41BC-89C2-A386ECD9C026}"/>
                  </a:ext>
                </a:extLst>
              </p:cNvPr>
              <p:cNvSpPr txBox="1"/>
              <p:nvPr/>
            </p:nvSpPr>
            <p:spPr>
              <a:xfrm>
                <a:off x="1172705" y="2402740"/>
                <a:ext cx="917066" cy="830997"/>
              </a:xfrm>
              <a:prstGeom prst="rect">
                <a:avLst/>
              </a:prstGeom>
              <a:noFill/>
            </p:spPr>
            <p:txBody>
              <a:bodyPr wrap="square" rtlCol="0">
                <a:spAutoFit/>
              </a:bodyPr>
              <a:lstStyle/>
              <a:p>
                <a:pPr algn="ctr"/>
                <a:r>
                  <a:rPr lang="en-US" altLang="zh-CN" sz="4800" dirty="0">
                    <a:solidFill>
                      <a:schemeClr val="accent5">
                        <a:alpha val="25000"/>
                      </a:schemeClr>
                    </a:solidFill>
                    <a:latin typeface="Impact" panose="020B0806030902050204" pitchFamily="34" charset="0"/>
                  </a:rPr>
                  <a:t>01</a:t>
                </a:r>
                <a:endParaRPr lang="zh-CN" altLang="en-US" sz="3200" dirty="0">
                  <a:solidFill>
                    <a:schemeClr val="accent5">
                      <a:alpha val="25000"/>
                    </a:schemeClr>
                  </a:solidFill>
                  <a:latin typeface="Impact" panose="020B0806030902050204" pitchFamily="34" charset="0"/>
                </a:endParaRPr>
              </a:p>
            </p:txBody>
          </p:sp>
        </p:grpSp>
      </p:grpSp>
      <p:grpSp>
        <p:nvGrpSpPr>
          <p:cNvPr id="128" name="组合 127">
            <a:extLst>
              <a:ext uri="{FF2B5EF4-FFF2-40B4-BE49-F238E27FC236}">
                <a16:creationId xmlns:a16="http://schemas.microsoft.com/office/drawing/2014/main" id="{9DC59633-53FE-4E01-845B-23081AF07389}"/>
              </a:ext>
            </a:extLst>
          </p:cNvPr>
          <p:cNvGrpSpPr/>
          <p:nvPr/>
        </p:nvGrpSpPr>
        <p:grpSpPr>
          <a:xfrm>
            <a:off x="7006142" y="2126395"/>
            <a:ext cx="4647342" cy="830997"/>
            <a:chOff x="7006142" y="1127159"/>
            <a:chExt cx="4647342" cy="830997"/>
          </a:xfrm>
        </p:grpSpPr>
        <p:sp>
          <p:nvSpPr>
            <p:cNvPr id="129" name="文本框 128">
              <a:extLst>
                <a:ext uri="{FF2B5EF4-FFF2-40B4-BE49-F238E27FC236}">
                  <a16:creationId xmlns:a16="http://schemas.microsoft.com/office/drawing/2014/main" id="{0FECE58C-279D-45D9-B431-46E328AD8EEA}"/>
                </a:ext>
              </a:extLst>
            </p:cNvPr>
            <p:cNvSpPr txBox="1"/>
            <p:nvPr/>
          </p:nvSpPr>
          <p:spPr>
            <a:xfrm>
              <a:off x="8025503" y="1342278"/>
              <a:ext cx="3627981" cy="472209"/>
            </a:xfrm>
            <a:prstGeom prst="rect">
              <a:avLst/>
            </a:prstGeom>
            <a:noFill/>
          </p:spPr>
          <p:txBody>
            <a:bodyPr wrap="square" rtlCol="0">
              <a:spAutoFit/>
            </a:bodyPr>
            <a:lstStyle/>
            <a:p>
              <a:pPr>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学院校园环境优美，古朴典雅</a:t>
              </a:r>
            </a:p>
          </p:txBody>
        </p:sp>
        <p:grpSp>
          <p:nvGrpSpPr>
            <p:cNvPr id="130" name="组合 129">
              <a:extLst>
                <a:ext uri="{FF2B5EF4-FFF2-40B4-BE49-F238E27FC236}">
                  <a16:creationId xmlns:a16="http://schemas.microsoft.com/office/drawing/2014/main" id="{82F07A9D-462E-471F-AFFF-8A0564971CD9}"/>
                </a:ext>
              </a:extLst>
            </p:cNvPr>
            <p:cNvGrpSpPr/>
            <p:nvPr/>
          </p:nvGrpSpPr>
          <p:grpSpPr>
            <a:xfrm>
              <a:off x="7006142" y="1127159"/>
              <a:ext cx="1121657" cy="830997"/>
              <a:chOff x="1070410" y="2402740"/>
              <a:chExt cx="1121657" cy="830997"/>
            </a:xfrm>
          </p:grpSpPr>
          <p:sp>
            <p:nvSpPr>
              <p:cNvPr id="131" name="文本框 130">
                <a:extLst>
                  <a:ext uri="{FF2B5EF4-FFF2-40B4-BE49-F238E27FC236}">
                    <a16:creationId xmlns:a16="http://schemas.microsoft.com/office/drawing/2014/main" id="{2A76503D-3AEE-4765-B596-9E96F4026657}"/>
                  </a:ext>
                </a:extLst>
              </p:cNvPr>
              <p:cNvSpPr txBox="1"/>
              <p:nvPr/>
            </p:nvSpPr>
            <p:spPr>
              <a:xfrm>
                <a:off x="1070410" y="2721856"/>
                <a:ext cx="1121657" cy="400110"/>
              </a:xfrm>
              <a:prstGeom prst="rect">
                <a:avLst/>
              </a:prstGeom>
              <a:noFill/>
            </p:spPr>
            <p:txBody>
              <a:bodyPr wrap="square" rtlCol="0">
                <a:spAutoFit/>
              </a:bodyPr>
              <a:lstStyle/>
              <a:p>
                <a:pPr algn="ctr"/>
                <a:r>
                  <a:rPr lang="zh-CN" altLang="en-US" sz="20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小标题</a:t>
                </a:r>
              </a:p>
            </p:txBody>
          </p:sp>
          <p:sp>
            <p:nvSpPr>
              <p:cNvPr id="132" name="文本框 131">
                <a:extLst>
                  <a:ext uri="{FF2B5EF4-FFF2-40B4-BE49-F238E27FC236}">
                    <a16:creationId xmlns:a16="http://schemas.microsoft.com/office/drawing/2014/main" id="{60B78AAE-F6C2-4D77-ADA8-79F5D73C07DA}"/>
                  </a:ext>
                </a:extLst>
              </p:cNvPr>
              <p:cNvSpPr txBox="1"/>
              <p:nvPr/>
            </p:nvSpPr>
            <p:spPr>
              <a:xfrm>
                <a:off x="1172705" y="2402740"/>
                <a:ext cx="917066" cy="830997"/>
              </a:xfrm>
              <a:prstGeom prst="rect">
                <a:avLst/>
              </a:prstGeom>
              <a:noFill/>
            </p:spPr>
            <p:txBody>
              <a:bodyPr wrap="square" rtlCol="0">
                <a:spAutoFit/>
              </a:bodyPr>
              <a:lstStyle/>
              <a:p>
                <a:pPr algn="ctr"/>
                <a:r>
                  <a:rPr lang="en-US" altLang="zh-CN" sz="4800" dirty="0">
                    <a:solidFill>
                      <a:schemeClr val="accent5">
                        <a:alpha val="25000"/>
                      </a:schemeClr>
                    </a:solidFill>
                    <a:latin typeface="Impact" panose="020B0806030902050204" pitchFamily="34" charset="0"/>
                  </a:rPr>
                  <a:t>02</a:t>
                </a:r>
                <a:endParaRPr lang="zh-CN" altLang="en-US" sz="3200" dirty="0">
                  <a:solidFill>
                    <a:schemeClr val="accent5">
                      <a:alpha val="25000"/>
                    </a:schemeClr>
                  </a:solidFill>
                  <a:latin typeface="Impact" panose="020B0806030902050204" pitchFamily="34" charset="0"/>
                </a:endParaRPr>
              </a:p>
            </p:txBody>
          </p:sp>
        </p:grpSp>
      </p:grpSp>
      <p:grpSp>
        <p:nvGrpSpPr>
          <p:cNvPr id="133" name="组合 132">
            <a:extLst>
              <a:ext uri="{FF2B5EF4-FFF2-40B4-BE49-F238E27FC236}">
                <a16:creationId xmlns:a16="http://schemas.microsoft.com/office/drawing/2014/main" id="{F214506E-3AB4-4805-ABE9-C45CAD895235}"/>
              </a:ext>
            </a:extLst>
          </p:cNvPr>
          <p:cNvGrpSpPr/>
          <p:nvPr/>
        </p:nvGrpSpPr>
        <p:grpSpPr>
          <a:xfrm>
            <a:off x="7006142" y="3063548"/>
            <a:ext cx="4647342" cy="830997"/>
            <a:chOff x="7006142" y="1127159"/>
            <a:chExt cx="4647342" cy="830997"/>
          </a:xfrm>
        </p:grpSpPr>
        <p:sp>
          <p:nvSpPr>
            <p:cNvPr id="134" name="文本框 133">
              <a:extLst>
                <a:ext uri="{FF2B5EF4-FFF2-40B4-BE49-F238E27FC236}">
                  <a16:creationId xmlns:a16="http://schemas.microsoft.com/office/drawing/2014/main" id="{A2109F4B-57F0-4A44-A9DD-7E90872FF95A}"/>
                </a:ext>
              </a:extLst>
            </p:cNvPr>
            <p:cNvSpPr txBox="1"/>
            <p:nvPr/>
          </p:nvSpPr>
          <p:spPr>
            <a:xfrm>
              <a:off x="8025503" y="1342278"/>
              <a:ext cx="3627981" cy="472209"/>
            </a:xfrm>
            <a:prstGeom prst="rect">
              <a:avLst/>
            </a:prstGeom>
            <a:noFill/>
          </p:spPr>
          <p:txBody>
            <a:bodyPr wrap="square" rtlCol="0">
              <a:spAutoFit/>
            </a:bodyPr>
            <a:lstStyle/>
            <a:p>
              <a:pPr>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学院校园环境优美，古朴典雅</a:t>
              </a:r>
            </a:p>
          </p:txBody>
        </p:sp>
        <p:grpSp>
          <p:nvGrpSpPr>
            <p:cNvPr id="135" name="组合 134">
              <a:extLst>
                <a:ext uri="{FF2B5EF4-FFF2-40B4-BE49-F238E27FC236}">
                  <a16:creationId xmlns:a16="http://schemas.microsoft.com/office/drawing/2014/main" id="{670A141A-082B-4B5D-BE20-01DD4C4A29CB}"/>
                </a:ext>
              </a:extLst>
            </p:cNvPr>
            <p:cNvGrpSpPr/>
            <p:nvPr/>
          </p:nvGrpSpPr>
          <p:grpSpPr>
            <a:xfrm>
              <a:off x="7006142" y="1127159"/>
              <a:ext cx="1121657" cy="830997"/>
              <a:chOff x="1070410" y="2402740"/>
              <a:chExt cx="1121657" cy="830997"/>
            </a:xfrm>
          </p:grpSpPr>
          <p:sp>
            <p:nvSpPr>
              <p:cNvPr id="136" name="文本框 135">
                <a:extLst>
                  <a:ext uri="{FF2B5EF4-FFF2-40B4-BE49-F238E27FC236}">
                    <a16:creationId xmlns:a16="http://schemas.microsoft.com/office/drawing/2014/main" id="{78D0588C-2E87-4674-BCCB-2B84D563A12B}"/>
                  </a:ext>
                </a:extLst>
              </p:cNvPr>
              <p:cNvSpPr txBox="1"/>
              <p:nvPr/>
            </p:nvSpPr>
            <p:spPr>
              <a:xfrm>
                <a:off x="1070410" y="2721856"/>
                <a:ext cx="1121657" cy="400110"/>
              </a:xfrm>
              <a:prstGeom prst="rect">
                <a:avLst/>
              </a:prstGeom>
              <a:noFill/>
            </p:spPr>
            <p:txBody>
              <a:bodyPr wrap="square" rtlCol="0">
                <a:spAutoFit/>
              </a:bodyPr>
              <a:lstStyle/>
              <a:p>
                <a:pPr algn="ctr"/>
                <a:r>
                  <a:rPr lang="zh-CN" altLang="en-US" sz="20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小标题</a:t>
                </a:r>
              </a:p>
            </p:txBody>
          </p:sp>
          <p:sp>
            <p:nvSpPr>
              <p:cNvPr id="137" name="文本框 136">
                <a:extLst>
                  <a:ext uri="{FF2B5EF4-FFF2-40B4-BE49-F238E27FC236}">
                    <a16:creationId xmlns:a16="http://schemas.microsoft.com/office/drawing/2014/main" id="{DD88EFFD-D0F9-4CB7-8DF2-699C2F75021A}"/>
                  </a:ext>
                </a:extLst>
              </p:cNvPr>
              <p:cNvSpPr txBox="1"/>
              <p:nvPr/>
            </p:nvSpPr>
            <p:spPr>
              <a:xfrm>
                <a:off x="1172705" y="2402740"/>
                <a:ext cx="917066" cy="830997"/>
              </a:xfrm>
              <a:prstGeom prst="rect">
                <a:avLst/>
              </a:prstGeom>
              <a:noFill/>
            </p:spPr>
            <p:txBody>
              <a:bodyPr wrap="square" rtlCol="0">
                <a:spAutoFit/>
              </a:bodyPr>
              <a:lstStyle/>
              <a:p>
                <a:pPr algn="ctr"/>
                <a:r>
                  <a:rPr lang="en-US" altLang="zh-CN" sz="4800" dirty="0">
                    <a:solidFill>
                      <a:schemeClr val="accent5">
                        <a:alpha val="25000"/>
                      </a:schemeClr>
                    </a:solidFill>
                    <a:latin typeface="Impact" panose="020B0806030902050204" pitchFamily="34" charset="0"/>
                  </a:rPr>
                  <a:t>03</a:t>
                </a:r>
                <a:endParaRPr lang="zh-CN" altLang="en-US" sz="3200" dirty="0">
                  <a:solidFill>
                    <a:schemeClr val="accent5">
                      <a:alpha val="25000"/>
                    </a:schemeClr>
                  </a:solidFill>
                  <a:latin typeface="Impact" panose="020B0806030902050204" pitchFamily="34" charset="0"/>
                </a:endParaRPr>
              </a:p>
            </p:txBody>
          </p:sp>
        </p:grpSp>
      </p:grpSp>
      <p:grpSp>
        <p:nvGrpSpPr>
          <p:cNvPr id="138" name="组合 137">
            <a:extLst>
              <a:ext uri="{FF2B5EF4-FFF2-40B4-BE49-F238E27FC236}">
                <a16:creationId xmlns:a16="http://schemas.microsoft.com/office/drawing/2014/main" id="{A8F3C353-98D9-4781-830A-E5287034735E}"/>
              </a:ext>
            </a:extLst>
          </p:cNvPr>
          <p:cNvGrpSpPr/>
          <p:nvPr/>
        </p:nvGrpSpPr>
        <p:grpSpPr>
          <a:xfrm>
            <a:off x="7006142" y="4015350"/>
            <a:ext cx="4647342" cy="830997"/>
            <a:chOff x="7006142" y="1127159"/>
            <a:chExt cx="4647342" cy="830997"/>
          </a:xfrm>
        </p:grpSpPr>
        <p:sp>
          <p:nvSpPr>
            <p:cNvPr id="139" name="文本框 138">
              <a:extLst>
                <a:ext uri="{FF2B5EF4-FFF2-40B4-BE49-F238E27FC236}">
                  <a16:creationId xmlns:a16="http://schemas.microsoft.com/office/drawing/2014/main" id="{A03C4404-644E-4DA1-A325-FC906889D359}"/>
                </a:ext>
              </a:extLst>
            </p:cNvPr>
            <p:cNvSpPr txBox="1"/>
            <p:nvPr/>
          </p:nvSpPr>
          <p:spPr>
            <a:xfrm>
              <a:off x="8025503" y="1342278"/>
              <a:ext cx="3627981" cy="472209"/>
            </a:xfrm>
            <a:prstGeom prst="rect">
              <a:avLst/>
            </a:prstGeom>
            <a:noFill/>
          </p:spPr>
          <p:txBody>
            <a:bodyPr wrap="square" rtlCol="0">
              <a:spAutoFit/>
            </a:bodyPr>
            <a:lstStyle/>
            <a:p>
              <a:pPr>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学院校园环境优美，古朴典雅</a:t>
              </a:r>
            </a:p>
          </p:txBody>
        </p:sp>
        <p:grpSp>
          <p:nvGrpSpPr>
            <p:cNvPr id="140" name="组合 139">
              <a:extLst>
                <a:ext uri="{FF2B5EF4-FFF2-40B4-BE49-F238E27FC236}">
                  <a16:creationId xmlns:a16="http://schemas.microsoft.com/office/drawing/2014/main" id="{20303BB6-58C0-4E70-8BDE-5913414B8916}"/>
                </a:ext>
              </a:extLst>
            </p:cNvPr>
            <p:cNvGrpSpPr/>
            <p:nvPr/>
          </p:nvGrpSpPr>
          <p:grpSpPr>
            <a:xfrm>
              <a:off x="7006142" y="1127159"/>
              <a:ext cx="1121657" cy="830997"/>
              <a:chOff x="1070410" y="2402740"/>
              <a:chExt cx="1121657" cy="830997"/>
            </a:xfrm>
          </p:grpSpPr>
          <p:sp>
            <p:nvSpPr>
              <p:cNvPr id="141" name="文本框 140">
                <a:extLst>
                  <a:ext uri="{FF2B5EF4-FFF2-40B4-BE49-F238E27FC236}">
                    <a16:creationId xmlns:a16="http://schemas.microsoft.com/office/drawing/2014/main" id="{2370B541-ADF4-476A-BD9A-DFBD811A388A}"/>
                  </a:ext>
                </a:extLst>
              </p:cNvPr>
              <p:cNvSpPr txBox="1"/>
              <p:nvPr/>
            </p:nvSpPr>
            <p:spPr>
              <a:xfrm>
                <a:off x="1070410" y="2721856"/>
                <a:ext cx="1121657" cy="400110"/>
              </a:xfrm>
              <a:prstGeom prst="rect">
                <a:avLst/>
              </a:prstGeom>
              <a:noFill/>
            </p:spPr>
            <p:txBody>
              <a:bodyPr wrap="square" rtlCol="0">
                <a:spAutoFit/>
              </a:bodyPr>
              <a:lstStyle/>
              <a:p>
                <a:pPr algn="ctr"/>
                <a:r>
                  <a:rPr lang="zh-CN" altLang="en-US" sz="20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小标题</a:t>
                </a:r>
              </a:p>
            </p:txBody>
          </p:sp>
          <p:sp>
            <p:nvSpPr>
              <p:cNvPr id="142" name="文本框 141">
                <a:extLst>
                  <a:ext uri="{FF2B5EF4-FFF2-40B4-BE49-F238E27FC236}">
                    <a16:creationId xmlns:a16="http://schemas.microsoft.com/office/drawing/2014/main" id="{0593CDCE-E3ED-4458-A2C1-D205152E86EE}"/>
                  </a:ext>
                </a:extLst>
              </p:cNvPr>
              <p:cNvSpPr txBox="1"/>
              <p:nvPr/>
            </p:nvSpPr>
            <p:spPr>
              <a:xfrm>
                <a:off x="1172705" y="2402740"/>
                <a:ext cx="917066" cy="830997"/>
              </a:xfrm>
              <a:prstGeom prst="rect">
                <a:avLst/>
              </a:prstGeom>
              <a:noFill/>
            </p:spPr>
            <p:txBody>
              <a:bodyPr wrap="square" rtlCol="0">
                <a:spAutoFit/>
              </a:bodyPr>
              <a:lstStyle/>
              <a:p>
                <a:pPr algn="ctr"/>
                <a:r>
                  <a:rPr lang="en-US" altLang="zh-CN" sz="4800" dirty="0">
                    <a:solidFill>
                      <a:schemeClr val="accent5">
                        <a:alpha val="25000"/>
                      </a:schemeClr>
                    </a:solidFill>
                    <a:latin typeface="Impact" panose="020B0806030902050204" pitchFamily="34" charset="0"/>
                  </a:rPr>
                  <a:t>04</a:t>
                </a:r>
                <a:endParaRPr lang="zh-CN" altLang="en-US" sz="3200" dirty="0">
                  <a:solidFill>
                    <a:schemeClr val="accent5">
                      <a:alpha val="25000"/>
                    </a:schemeClr>
                  </a:solidFill>
                  <a:latin typeface="Impact" panose="020B0806030902050204" pitchFamily="34" charset="0"/>
                </a:endParaRPr>
              </a:p>
            </p:txBody>
          </p:sp>
        </p:grpSp>
      </p:grpSp>
      <p:grpSp>
        <p:nvGrpSpPr>
          <p:cNvPr id="143" name="组合 142">
            <a:extLst>
              <a:ext uri="{FF2B5EF4-FFF2-40B4-BE49-F238E27FC236}">
                <a16:creationId xmlns:a16="http://schemas.microsoft.com/office/drawing/2014/main" id="{1504C317-7714-4E31-8EB0-31B05912F369}"/>
              </a:ext>
            </a:extLst>
          </p:cNvPr>
          <p:cNvGrpSpPr/>
          <p:nvPr/>
        </p:nvGrpSpPr>
        <p:grpSpPr>
          <a:xfrm>
            <a:off x="7006142" y="4950344"/>
            <a:ext cx="4647342" cy="830997"/>
            <a:chOff x="7006142" y="1127159"/>
            <a:chExt cx="4647342" cy="830997"/>
          </a:xfrm>
        </p:grpSpPr>
        <p:sp>
          <p:nvSpPr>
            <p:cNvPr id="144" name="文本框 143">
              <a:extLst>
                <a:ext uri="{FF2B5EF4-FFF2-40B4-BE49-F238E27FC236}">
                  <a16:creationId xmlns:a16="http://schemas.microsoft.com/office/drawing/2014/main" id="{A11190B4-53BE-4B8A-9C3C-A3C9C124AAFA}"/>
                </a:ext>
              </a:extLst>
            </p:cNvPr>
            <p:cNvSpPr txBox="1"/>
            <p:nvPr/>
          </p:nvSpPr>
          <p:spPr>
            <a:xfrm>
              <a:off x="8025503" y="1342278"/>
              <a:ext cx="3627981" cy="472209"/>
            </a:xfrm>
            <a:prstGeom prst="rect">
              <a:avLst/>
            </a:prstGeom>
            <a:noFill/>
          </p:spPr>
          <p:txBody>
            <a:bodyPr wrap="square" rtlCol="0">
              <a:spAutoFit/>
            </a:bodyPr>
            <a:lstStyle/>
            <a:p>
              <a:pPr>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学院校园环境优美，古朴典雅</a:t>
              </a:r>
            </a:p>
          </p:txBody>
        </p:sp>
        <p:grpSp>
          <p:nvGrpSpPr>
            <p:cNvPr id="145" name="组合 144">
              <a:extLst>
                <a:ext uri="{FF2B5EF4-FFF2-40B4-BE49-F238E27FC236}">
                  <a16:creationId xmlns:a16="http://schemas.microsoft.com/office/drawing/2014/main" id="{406778F1-138A-4675-8054-014E4DB180CD}"/>
                </a:ext>
              </a:extLst>
            </p:cNvPr>
            <p:cNvGrpSpPr/>
            <p:nvPr/>
          </p:nvGrpSpPr>
          <p:grpSpPr>
            <a:xfrm>
              <a:off x="7006142" y="1127159"/>
              <a:ext cx="1121657" cy="830997"/>
              <a:chOff x="1070410" y="2402740"/>
              <a:chExt cx="1121657" cy="830997"/>
            </a:xfrm>
          </p:grpSpPr>
          <p:sp>
            <p:nvSpPr>
              <p:cNvPr id="146" name="文本框 145">
                <a:extLst>
                  <a:ext uri="{FF2B5EF4-FFF2-40B4-BE49-F238E27FC236}">
                    <a16:creationId xmlns:a16="http://schemas.microsoft.com/office/drawing/2014/main" id="{7D64EDAD-3ED9-4ACE-B47E-55BDB7592002}"/>
                  </a:ext>
                </a:extLst>
              </p:cNvPr>
              <p:cNvSpPr txBox="1"/>
              <p:nvPr/>
            </p:nvSpPr>
            <p:spPr>
              <a:xfrm>
                <a:off x="1070410" y="2721856"/>
                <a:ext cx="1121657" cy="400110"/>
              </a:xfrm>
              <a:prstGeom prst="rect">
                <a:avLst/>
              </a:prstGeom>
              <a:noFill/>
            </p:spPr>
            <p:txBody>
              <a:bodyPr wrap="square" rtlCol="0">
                <a:spAutoFit/>
              </a:bodyPr>
              <a:lstStyle/>
              <a:p>
                <a:pPr algn="ctr"/>
                <a:r>
                  <a:rPr lang="zh-CN" altLang="en-US" sz="20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小标题</a:t>
                </a:r>
              </a:p>
            </p:txBody>
          </p:sp>
          <p:sp>
            <p:nvSpPr>
              <p:cNvPr id="147" name="文本框 146">
                <a:extLst>
                  <a:ext uri="{FF2B5EF4-FFF2-40B4-BE49-F238E27FC236}">
                    <a16:creationId xmlns:a16="http://schemas.microsoft.com/office/drawing/2014/main" id="{27362234-A013-4D60-82F3-CA1C4FA3A7A7}"/>
                  </a:ext>
                </a:extLst>
              </p:cNvPr>
              <p:cNvSpPr txBox="1"/>
              <p:nvPr/>
            </p:nvSpPr>
            <p:spPr>
              <a:xfrm>
                <a:off x="1172705" y="2402740"/>
                <a:ext cx="917066" cy="830997"/>
              </a:xfrm>
              <a:prstGeom prst="rect">
                <a:avLst/>
              </a:prstGeom>
              <a:noFill/>
            </p:spPr>
            <p:txBody>
              <a:bodyPr wrap="square" rtlCol="0">
                <a:spAutoFit/>
              </a:bodyPr>
              <a:lstStyle/>
              <a:p>
                <a:pPr algn="ctr"/>
                <a:r>
                  <a:rPr lang="en-US" altLang="zh-CN" sz="4800" dirty="0">
                    <a:solidFill>
                      <a:schemeClr val="accent5">
                        <a:alpha val="25000"/>
                      </a:schemeClr>
                    </a:solidFill>
                    <a:latin typeface="Impact" panose="020B0806030902050204" pitchFamily="34" charset="0"/>
                  </a:rPr>
                  <a:t>05</a:t>
                </a:r>
                <a:endParaRPr lang="zh-CN" altLang="en-US" sz="3200" dirty="0">
                  <a:solidFill>
                    <a:schemeClr val="accent5">
                      <a:alpha val="25000"/>
                    </a:schemeClr>
                  </a:solidFill>
                  <a:latin typeface="Impact" panose="020B0806030902050204" pitchFamily="34" charset="0"/>
                </a:endParaRPr>
              </a:p>
            </p:txBody>
          </p:sp>
        </p:grpSp>
      </p:grpSp>
      <p:sp>
        <p:nvSpPr>
          <p:cNvPr id="149" name="文本框 148">
            <a:extLst>
              <a:ext uri="{FF2B5EF4-FFF2-40B4-BE49-F238E27FC236}">
                <a16:creationId xmlns:a16="http://schemas.microsoft.com/office/drawing/2014/main" id="{C827E64C-A21B-42E3-BE99-A5D2293B876F}"/>
              </a:ext>
            </a:extLst>
          </p:cNvPr>
          <p:cNvSpPr txBox="1"/>
          <p:nvPr/>
        </p:nvSpPr>
        <p:spPr>
          <a:xfrm>
            <a:off x="1460227" y="405933"/>
            <a:ext cx="4101215" cy="646331"/>
          </a:xfrm>
          <a:prstGeom prst="rect">
            <a:avLst/>
          </a:prstGeom>
          <a:noFill/>
        </p:spPr>
        <p:txBody>
          <a:bodyPr wrap="square" rtlCol="0">
            <a:spAutoFit/>
          </a:bodyPr>
          <a:lstStyle/>
          <a:p>
            <a:r>
              <a: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总分结构页</a:t>
            </a:r>
            <a:r>
              <a:rPr lang="en-US" altLang="zh-CN"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a:t>
            </a:r>
            <a:r>
              <a: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总到分</a:t>
            </a:r>
          </a:p>
        </p:txBody>
      </p:sp>
      <p:grpSp>
        <p:nvGrpSpPr>
          <p:cNvPr id="51" name="组合 50">
            <a:extLst>
              <a:ext uri="{FF2B5EF4-FFF2-40B4-BE49-F238E27FC236}">
                <a16:creationId xmlns:a16="http://schemas.microsoft.com/office/drawing/2014/main" id="{087CFF37-BD63-4C9E-BD3F-654C2A1D465B}"/>
              </a:ext>
            </a:extLst>
          </p:cNvPr>
          <p:cNvGrpSpPr/>
          <p:nvPr/>
        </p:nvGrpSpPr>
        <p:grpSpPr>
          <a:xfrm rot="5400000">
            <a:off x="5845873" y="2967520"/>
            <a:ext cx="405200" cy="1027494"/>
            <a:chOff x="5654940" y="-566362"/>
            <a:chExt cx="496840" cy="1259866"/>
          </a:xfrm>
        </p:grpSpPr>
        <p:sp>
          <p:nvSpPr>
            <p:cNvPr id="52" name="任意多边形: 形状 51">
              <a:extLst>
                <a:ext uri="{FF2B5EF4-FFF2-40B4-BE49-F238E27FC236}">
                  <a16:creationId xmlns:a16="http://schemas.microsoft.com/office/drawing/2014/main" id="{C98885A4-E755-4020-8B8A-E8DC63687A25}"/>
                </a:ext>
              </a:extLst>
            </p:cNvPr>
            <p:cNvSpPr/>
            <p:nvPr/>
          </p:nvSpPr>
          <p:spPr>
            <a:xfrm>
              <a:off x="5654940" y="-566362"/>
              <a:ext cx="496840" cy="513105"/>
            </a:xfrm>
            <a:custGeom>
              <a:avLst/>
              <a:gdLst>
                <a:gd name="connsiteX0" fmla="*/ 494513 w 752622"/>
                <a:gd name="connsiteY0" fmla="*/ 458123 h 777263"/>
                <a:gd name="connsiteX1" fmla="*/ 752622 w 752622"/>
                <a:gd name="connsiteY1" fmla="*/ 458123 h 777263"/>
                <a:gd name="connsiteX2" fmla="*/ 752622 w 752622"/>
                <a:gd name="connsiteY2" fmla="*/ 772346 h 777263"/>
                <a:gd name="connsiteX3" fmla="*/ 0 w 752622"/>
                <a:gd name="connsiteY3" fmla="*/ 458123 h 777263"/>
                <a:gd name="connsiteX4" fmla="*/ 266187 w 752622"/>
                <a:gd name="connsiteY4" fmla="*/ 458123 h 777263"/>
                <a:gd name="connsiteX5" fmla="*/ 4039 w 752622"/>
                <a:gd name="connsiteY5" fmla="*/ 777263 h 777263"/>
                <a:gd name="connsiteX6" fmla="*/ 0 w 752622"/>
                <a:gd name="connsiteY6" fmla="*/ 777263 h 777263"/>
                <a:gd name="connsiteX7" fmla="*/ 376311 w 752622"/>
                <a:gd name="connsiteY7" fmla="*/ 0 h 777263"/>
                <a:gd name="connsiteX8" fmla="*/ 752622 w 752622"/>
                <a:gd name="connsiteY8" fmla="*/ 458122 h 777263"/>
                <a:gd name="connsiteX9" fmla="*/ 494512 w 752622"/>
                <a:gd name="connsiteY9" fmla="*/ 458122 h 777263"/>
                <a:gd name="connsiteX10" fmla="*/ 380350 w 752622"/>
                <a:gd name="connsiteY10" fmla="*/ 319141 h 777263"/>
                <a:gd name="connsiteX11" fmla="*/ 266188 w 752622"/>
                <a:gd name="connsiteY11" fmla="*/ 458122 h 777263"/>
                <a:gd name="connsiteX12" fmla="*/ 0 w 752622"/>
                <a:gd name="connsiteY12" fmla="*/ 458122 h 77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622" h="777263">
                  <a:moveTo>
                    <a:pt x="494513" y="458123"/>
                  </a:moveTo>
                  <a:lnTo>
                    <a:pt x="752622" y="458123"/>
                  </a:lnTo>
                  <a:lnTo>
                    <a:pt x="752622" y="772346"/>
                  </a:lnTo>
                  <a:close/>
                  <a:moveTo>
                    <a:pt x="0" y="458123"/>
                  </a:moveTo>
                  <a:lnTo>
                    <a:pt x="266187" y="458123"/>
                  </a:lnTo>
                  <a:lnTo>
                    <a:pt x="4039" y="777263"/>
                  </a:lnTo>
                  <a:lnTo>
                    <a:pt x="0" y="777263"/>
                  </a:lnTo>
                  <a:close/>
                  <a:moveTo>
                    <a:pt x="376311" y="0"/>
                  </a:moveTo>
                  <a:lnTo>
                    <a:pt x="752622" y="458122"/>
                  </a:lnTo>
                  <a:lnTo>
                    <a:pt x="494512" y="458122"/>
                  </a:lnTo>
                  <a:lnTo>
                    <a:pt x="380350" y="319141"/>
                  </a:lnTo>
                  <a:lnTo>
                    <a:pt x="266188" y="458122"/>
                  </a:lnTo>
                  <a:lnTo>
                    <a:pt x="0" y="45812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形状 52">
              <a:extLst>
                <a:ext uri="{FF2B5EF4-FFF2-40B4-BE49-F238E27FC236}">
                  <a16:creationId xmlns:a16="http://schemas.microsoft.com/office/drawing/2014/main" id="{8520EAC0-6BB0-432A-888F-9DE4AE420428}"/>
                </a:ext>
              </a:extLst>
            </p:cNvPr>
            <p:cNvSpPr/>
            <p:nvPr/>
          </p:nvSpPr>
          <p:spPr>
            <a:xfrm>
              <a:off x="5654940" y="-193862"/>
              <a:ext cx="496840" cy="513105"/>
            </a:xfrm>
            <a:custGeom>
              <a:avLst/>
              <a:gdLst>
                <a:gd name="connsiteX0" fmla="*/ 494513 w 752622"/>
                <a:gd name="connsiteY0" fmla="*/ 458123 h 777263"/>
                <a:gd name="connsiteX1" fmla="*/ 752622 w 752622"/>
                <a:gd name="connsiteY1" fmla="*/ 458123 h 777263"/>
                <a:gd name="connsiteX2" fmla="*/ 752622 w 752622"/>
                <a:gd name="connsiteY2" fmla="*/ 772346 h 777263"/>
                <a:gd name="connsiteX3" fmla="*/ 0 w 752622"/>
                <a:gd name="connsiteY3" fmla="*/ 458123 h 777263"/>
                <a:gd name="connsiteX4" fmla="*/ 266187 w 752622"/>
                <a:gd name="connsiteY4" fmla="*/ 458123 h 777263"/>
                <a:gd name="connsiteX5" fmla="*/ 4039 w 752622"/>
                <a:gd name="connsiteY5" fmla="*/ 777263 h 777263"/>
                <a:gd name="connsiteX6" fmla="*/ 0 w 752622"/>
                <a:gd name="connsiteY6" fmla="*/ 777263 h 777263"/>
                <a:gd name="connsiteX7" fmla="*/ 376311 w 752622"/>
                <a:gd name="connsiteY7" fmla="*/ 0 h 777263"/>
                <a:gd name="connsiteX8" fmla="*/ 752622 w 752622"/>
                <a:gd name="connsiteY8" fmla="*/ 458122 h 777263"/>
                <a:gd name="connsiteX9" fmla="*/ 494512 w 752622"/>
                <a:gd name="connsiteY9" fmla="*/ 458122 h 777263"/>
                <a:gd name="connsiteX10" fmla="*/ 380350 w 752622"/>
                <a:gd name="connsiteY10" fmla="*/ 319141 h 777263"/>
                <a:gd name="connsiteX11" fmla="*/ 266188 w 752622"/>
                <a:gd name="connsiteY11" fmla="*/ 458122 h 777263"/>
                <a:gd name="connsiteX12" fmla="*/ 0 w 752622"/>
                <a:gd name="connsiteY12" fmla="*/ 458122 h 77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622" h="777263">
                  <a:moveTo>
                    <a:pt x="494513" y="458123"/>
                  </a:moveTo>
                  <a:lnTo>
                    <a:pt x="752622" y="458123"/>
                  </a:lnTo>
                  <a:lnTo>
                    <a:pt x="752622" y="772346"/>
                  </a:lnTo>
                  <a:close/>
                  <a:moveTo>
                    <a:pt x="0" y="458123"/>
                  </a:moveTo>
                  <a:lnTo>
                    <a:pt x="266187" y="458123"/>
                  </a:lnTo>
                  <a:lnTo>
                    <a:pt x="4039" y="777263"/>
                  </a:lnTo>
                  <a:lnTo>
                    <a:pt x="0" y="777263"/>
                  </a:lnTo>
                  <a:close/>
                  <a:moveTo>
                    <a:pt x="376311" y="0"/>
                  </a:moveTo>
                  <a:lnTo>
                    <a:pt x="752622" y="458122"/>
                  </a:lnTo>
                  <a:lnTo>
                    <a:pt x="494512" y="458122"/>
                  </a:lnTo>
                  <a:lnTo>
                    <a:pt x="380350" y="319141"/>
                  </a:lnTo>
                  <a:lnTo>
                    <a:pt x="266188" y="458122"/>
                  </a:lnTo>
                  <a:lnTo>
                    <a:pt x="0" y="45812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4" name="任意多边形: 形状 53">
              <a:extLst>
                <a:ext uri="{FF2B5EF4-FFF2-40B4-BE49-F238E27FC236}">
                  <a16:creationId xmlns:a16="http://schemas.microsoft.com/office/drawing/2014/main" id="{56538BD7-CA8F-4C75-B88C-4B2A45B4DD44}"/>
                </a:ext>
              </a:extLst>
            </p:cNvPr>
            <p:cNvSpPr/>
            <p:nvPr/>
          </p:nvSpPr>
          <p:spPr>
            <a:xfrm>
              <a:off x="5654940" y="180399"/>
              <a:ext cx="496840" cy="513105"/>
            </a:xfrm>
            <a:custGeom>
              <a:avLst/>
              <a:gdLst>
                <a:gd name="connsiteX0" fmla="*/ 494513 w 752622"/>
                <a:gd name="connsiteY0" fmla="*/ 458123 h 777263"/>
                <a:gd name="connsiteX1" fmla="*/ 752622 w 752622"/>
                <a:gd name="connsiteY1" fmla="*/ 458123 h 777263"/>
                <a:gd name="connsiteX2" fmla="*/ 752622 w 752622"/>
                <a:gd name="connsiteY2" fmla="*/ 772346 h 777263"/>
                <a:gd name="connsiteX3" fmla="*/ 0 w 752622"/>
                <a:gd name="connsiteY3" fmla="*/ 458123 h 777263"/>
                <a:gd name="connsiteX4" fmla="*/ 266187 w 752622"/>
                <a:gd name="connsiteY4" fmla="*/ 458123 h 777263"/>
                <a:gd name="connsiteX5" fmla="*/ 4039 w 752622"/>
                <a:gd name="connsiteY5" fmla="*/ 777263 h 777263"/>
                <a:gd name="connsiteX6" fmla="*/ 0 w 752622"/>
                <a:gd name="connsiteY6" fmla="*/ 777263 h 777263"/>
                <a:gd name="connsiteX7" fmla="*/ 376311 w 752622"/>
                <a:gd name="connsiteY7" fmla="*/ 0 h 777263"/>
                <a:gd name="connsiteX8" fmla="*/ 752622 w 752622"/>
                <a:gd name="connsiteY8" fmla="*/ 458122 h 777263"/>
                <a:gd name="connsiteX9" fmla="*/ 494512 w 752622"/>
                <a:gd name="connsiteY9" fmla="*/ 458122 h 777263"/>
                <a:gd name="connsiteX10" fmla="*/ 380350 w 752622"/>
                <a:gd name="connsiteY10" fmla="*/ 319141 h 777263"/>
                <a:gd name="connsiteX11" fmla="*/ 266188 w 752622"/>
                <a:gd name="connsiteY11" fmla="*/ 458122 h 777263"/>
                <a:gd name="connsiteX12" fmla="*/ 0 w 752622"/>
                <a:gd name="connsiteY12" fmla="*/ 458122 h 77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622" h="777263">
                  <a:moveTo>
                    <a:pt x="494513" y="458123"/>
                  </a:moveTo>
                  <a:lnTo>
                    <a:pt x="752622" y="458123"/>
                  </a:lnTo>
                  <a:lnTo>
                    <a:pt x="752622" y="772346"/>
                  </a:lnTo>
                  <a:close/>
                  <a:moveTo>
                    <a:pt x="0" y="458123"/>
                  </a:moveTo>
                  <a:lnTo>
                    <a:pt x="266187" y="458123"/>
                  </a:lnTo>
                  <a:lnTo>
                    <a:pt x="4039" y="777263"/>
                  </a:lnTo>
                  <a:lnTo>
                    <a:pt x="0" y="777263"/>
                  </a:lnTo>
                  <a:close/>
                  <a:moveTo>
                    <a:pt x="376311" y="0"/>
                  </a:moveTo>
                  <a:lnTo>
                    <a:pt x="752622" y="458122"/>
                  </a:lnTo>
                  <a:lnTo>
                    <a:pt x="494512" y="458122"/>
                  </a:lnTo>
                  <a:lnTo>
                    <a:pt x="380350" y="319141"/>
                  </a:lnTo>
                  <a:lnTo>
                    <a:pt x="266188" y="458122"/>
                  </a:lnTo>
                  <a:lnTo>
                    <a:pt x="0" y="458122"/>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6" name="直接连接符 55">
            <a:extLst>
              <a:ext uri="{FF2B5EF4-FFF2-40B4-BE49-F238E27FC236}">
                <a16:creationId xmlns:a16="http://schemas.microsoft.com/office/drawing/2014/main" id="{0FDF5C12-EF86-4A04-8273-CAC2D79ACD3A}"/>
              </a:ext>
            </a:extLst>
          </p:cNvPr>
          <p:cNvCxnSpPr>
            <a:cxnSpLocks/>
            <a:endCxn id="107" idx="6"/>
          </p:cNvCxnSpPr>
          <p:nvPr/>
        </p:nvCxnSpPr>
        <p:spPr>
          <a:xfrm>
            <a:off x="6541876" y="3479802"/>
            <a:ext cx="278082" cy="5154"/>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3725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a:extLst>
              <a:ext uri="{FF2B5EF4-FFF2-40B4-BE49-F238E27FC236}">
                <a16:creationId xmlns:a16="http://schemas.microsoft.com/office/drawing/2014/main" id="{C0503CF3-695A-405F-B723-4DA5F58C956C}"/>
              </a:ext>
            </a:extLst>
          </p:cNvPr>
          <p:cNvSpPr txBox="1"/>
          <p:nvPr/>
        </p:nvSpPr>
        <p:spPr>
          <a:xfrm>
            <a:off x="1460228" y="405933"/>
            <a:ext cx="3398248" cy="646331"/>
          </a:xfrm>
          <a:prstGeom prst="rect">
            <a:avLst/>
          </a:prstGeom>
          <a:noFill/>
        </p:spPr>
        <p:txBody>
          <a:bodyPr wrap="square" rtlCol="0">
            <a:spAutoFit/>
          </a:bodyPr>
          <a:lstStyle/>
          <a:p>
            <a:r>
              <a: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金字塔结构页</a:t>
            </a:r>
          </a:p>
        </p:txBody>
      </p:sp>
      <p:sp>
        <p:nvSpPr>
          <p:cNvPr id="4" name="任意多边形: 形状 3">
            <a:extLst>
              <a:ext uri="{FF2B5EF4-FFF2-40B4-BE49-F238E27FC236}">
                <a16:creationId xmlns:a16="http://schemas.microsoft.com/office/drawing/2014/main" id="{2A1E8DF5-461D-45D0-AE36-ED35DFCEEC4A}"/>
              </a:ext>
            </a:extLst>
          </p:cNvPr>
          <p:cNvSpPr/>
          <p:nvPr/>
        </p:nvSpPr>
        <p:spPr>
          <a:xfrm>
            <a:off x="2177220" y="1546204"/>
            <a:ext cx="1263314" cy="1310217"/>
          </a:xfrm>
          <a:custGeom>
            <a:avLst/>
            <a:gdLst>
              <a:gd name="connsiteX0" fmla="*/ 0 w 1937173"/>
              <a:gd name="connsiteY0" fmla="*/ 1571977 h 1571977"/>
              <a:gd name="connsiteX1" fmla="*/ 968587 w 1937173"/>
              <a:gd name="connsiteY1" fmla="*/ 0 h 1571977"/>
              <a:gd name="connsiteX2" fmla="*/ 968586 w 1937173"/>
              <a:gd name="connsiteY2" fmla="*/ 0 h 1571977"/>
              <a:gd name="connsiteX3" fmla="*/ 1937173 w 1937173"/>
              <a:gd name="connsiteY3" fmla="*/ 1571977 h 1571977"/>
              <a:gd name="connsiteX4" fmla="*/ 0 w 1937173"/>
              <a:gd name="connsiteY4" fmla="*/ 1571977 h 1571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7173" h="1571977">
                <a:moveTo>
                  <a:pt x="0" y="1571977"/>
                </a:moveTo>
                <a:lnTo>
                  <a:pt x="968587" y="0"/>
                </a:lnTo>
                <a:lnTo>
                  <a:pt x="968586" y="0"/>
                </a:lnTo>
                <a:lnTo>
                  <a:pt x="1937173" y="1571977"/>
                </a:lnTo>
                <a:lnTo>
                  <a:pt x="0" y="1571977"/>
                </a:lnTo>
                <a:close/>
              </a:path>
            </a:pathLst>
          </a:custGeom>
          <a:solidFill>
            <a:schemeClr val="accent5">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zh-CN" altLang="en-US" sz="6100" kern="1200"/>
          </a:p>
        </p:txBody>
      </p:sp>
      <p:sp>
        <p:nvSpPr>
          <p:cNvPr id="6" name="任意多边形: 形状 5">
            <a:extLst>
              <a:ext uri="{FF2B5EF4-FFF2-40B4-BE49-F238E27FC236}">
                <a16:creationId xmlns:a16="http://schemas.microsoft.com/office/drawing/2014/main" id="{FA4ABC72-BF4F-4118-95F5-0ABFD37A5F75}"/>
              </a:ext>
            </a:extLst>
          </p:cNvPr>
          <p:cNvSpPr/>
          <p:nvPr/>
        </p:nvSpPr>
        <p:spPr>
          <a:xfrm>
            <a:off x="1545562" y="2856421"/>
            <a:ext cx="2526627" cy="1310217"/>
          </a:xfrm>
          <a:custGeom>
            <a:avLst/>
            <a:gdLst>
              <a:gd name="connsiteX0" fmla="*/ 0 w 3874346"/>
              <a:gd name="connsiteY0" fmla="*/ 1571977 h 1571977"/>
              <a:gd name="connsiteX1" fmla="*/ 968589 w 3874346"/>
              <a:gd name="connsiteY1" fmla="*/ 0 h 1571977"/>
              <a:gd name="connsiteX2" fmla="*/ 2905757 w 3874346"/>
              <a:gd name="connsiteY2" fmla="*/ 0 h 1571977"/>
              <a:gd name="connsiteX3" fmla="*/ 3874346 w 3874346"/>
              <a:gd name="connsiteY3" fmla="*/ 1571977 h 1571977"/>
              <a:gd name="connsiteX4" fmla="*/ 0 w 3874346"/>
              <a:gd name="connsiteY4" fmla="*/ 1571977 h 1571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4346" h="1571977">
                <a:moveTo>
                  <a:pt x="0" y="1571977"/>
                </a:moveTo>
                <a:lnTo>
                  <a:pt x="968589" y="0"/>
                </a:lnTo>
                <a:lnTo>
                  <a:pt x="2905757" y="0"/>
                </a:lnTo>
                <a:lnTo>
                  <a:pt x="3874346" y="1571977"/>
                </a:lnTo>
                <a:lnTo>
                  <a:pt x="0" y="1571977"/>
                </a:lnTo>
                <a:close/>
              </a:path>
            </a:pathLst>
          </a:custGeom>
          <a:solidFill>
            <a:schemeClr val="accent5">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0561" tIns="82550" rIns="760560" bIns="82550" numCol="1" spcCol="1270" anchor="ctr" anchorCtr="0">
            <a:noAutofit/>
          </a:bodyPr>
          <a:lstStyle/>
          <a:p>
            <a:pPr marL="0" lvl="0" indent="0" algn="ctr" defTabSz="2889250">
              <a:lnSpc>
                <a:spcPct val="90000"/>
              </a:lnSpc>
              <a:spcBef>
                <a:spcPct val="0"/>
              </a:spcBef>
              <a:spcAft>
                <a:spcPct val="35000"/>
              </a:spcAft>
              <a:buNone/>
            </a:pPr>
            <a:endParaRPr lang="zh-CN" altLang="en-US" sz="6500" kern="1200"/>
          </a:p>
        </p:txBody>
      </p:sp>
      <p:sp>
        <p:nvSpPr>
          <p:cNvPr id="7" name="任意多边形: 形状 6">
            <a:extLst>
              <a:ext uri="{FF2B5EF4-FFF2-40B4-BE49-F238E27FC236}">
                <a16:creationId xmlns:a16="http://schemas.microsoft.com/office/drawing/2014/main" id="{AD98DC02-D4FB-4D8E-B8C4-CBE3A6D57AAD}"/>
              </a:ext>
            </a:extLst>
          </p:cNvPr>
          <p:cNvSpPr/>
          <p:nvPr/>
        </p:nvSpPr>
        <p:spPr>
          <a:xfrm>
            <a:off x="913906" y="4166638"/>
            <a:ext cx="3789942" cy="1310217"/>
          </a:xfrm>
          <a:custGeom>
            <a:avLst/>
            <a:gdLst>
              <a:gd name="connsiteX0" fmla="*/ 0 w 5811520"/>
              <a:gd name="connsiteY0" fmla="*/ 1571977 h 1571977"/>
              <a:gd name="connsiteX1" fmla="*/ 968589 w 5811520"/>
              <a:gd name="connsiteY1" fmla="*/ 0 h 1571977"/>
              <a:gd name="connsiteX2" fmla="*/ 4842931 w 5811520"/>
              <a:gd name="connsiteY2" fmla="*/ 0 h 1571977"/>
              <a:gd name="connsiteX3" fmla="*/ 5811520 w 5811520"/>
              <a:gd name="connsiteY3" fmla="*/ 1571977 h 1571977"/>
              <a:gd name="connsiteX4" fmla="*/ 0 w 5811520"/>
              <a:gd name="connsiteY4" fmla="*/ 1571977 h 1571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1520" h="1571977">
                <a:moveTo>
                  <a:pt x="0" y="1571977"/>
                </a:moveTo>
                <a:lnTo>
                  <a:pt x="968589" y="0"/>
                </a:lnTo>
                <a:lnTo>
                  <a:pt x="4842931" y="0"/>
                </a:lnTo>
                <a:lnTo>
                  <a:pt x="5811520" y="1571977"/>
                </a:lnTo>
                <a:lnTo>
                  <a:pt x="0" y="1571977"/>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99565" tIns="82550" rIns="1099567" bIns="82550" numCol="1" spcCol="1270" anchor="ctr" anchorCtr="0">
            <a:noAutofit/>
          </a:bodyPr>
          <a:lstStyle/>
          <a:p>
            <a:pPr marL="0" lvl="0" indent="0" algn="ctr" defTabSz="2889250">
              <a:lnSpc>
                <a:spcPct val="90000"/>
              </a:lnSpc>
              <a:spcBef>
                <a:spcPct val="0"/>
              </a:spcBef>
              <a:spcAft>
                <a:spcPct val="35000"/>
              </a:spcAft>
              <a:buNone/>
            </a:pPr>
            <a:endParaRPr lang="zh-CN" altLang="en-US" sz="6500" kern="1200"/>
          </a:p>
        </p:txBody>
      </p:sp>
      <p:grpSp>
        <p:nvGrpSpPr>
          <p:cNvPr id="8" name="组合 7">
            <a:extLst>
              <a:ext uri="{FF2B5EF4-FFF2-40B4-BE49-F238E27FC236}">
                <a16:creationId xmlns:a16="http://schemas.microsoft.com/office/drawing/2014/main" id="{8855BD94-450A-43ED-8AF4-2781259CCCE3}"/>
              </a:ext>
            </a:extLst>
          </p:cNvPr>
          <p:cNvGrpSpPr/>
          <p:nvPr/>
        </p:nvGrpSpPr>
        <p:grpSpPr>
          <a:xfrm rot="5400000">
            <a:off x="3821768" y="1934389"/>
            <a:ext cx="210526" cy="533846"/>
            <a:chOff x="5654940" y="-566362"/>
            <a:chExt cx="496840" cy="1259866"/>
          </a:xfrm>
        </p:grpSpPr>
        <p:sp>
          <p:nvSpPr>
            <p:cNvPr id="9" name="任意多边形: 形状 8">
              <a:extLst>
                <a:ext uri="{FF2B5EF4-FFF2-40B4-BE49-F238E27FC236}">
                  <a16:creationId xmlns:a16="http://schemas.microsoft.com/office/drawing/2014/main" id="{B44ED6AA-22E3-4488-AD17-DBFEF4003E9A}"/>
                </a:ext>
              </a:extLst>
            </p:cNvPr>
            <p:cNvSpPr/>
            <p:nvPr/>
          </p:nvSpPr>
          <p:spPr>
            <a:xfrm>
              <a:off x="5654940" y="-566362"/>
              <a:ext cx="496840" cy="513105"/>
            </a:xfrm>
            <a:custGeom>
              <a:avLst/>
              <a:gdLst>
                <a:gd name="connsiteX0" fmla="*/ 494513 w 752622"/>
                <a:gd name="connsiteY0" fmla="*/ 458123 h 777263"/>
                <a:gd name="connsiteX1" fmla="*/ 752622 w 752622"/>
                <a:gd name="connsiteY1" fmla="*/ 458123 h 777263"/>
                <a:gd name="connsiteX2" fmla="*/ 752622 w 752622"/>
                <a:gd name="connsiteY2" fmla="*/ 772346 h 777263"/>
                <a:gd name="connsiteX3" fmla="*/ 0 w 752622"/>
                <a:gd name="connsiteY3" fmla="*/ 458123 h 777263"/>
                <a:gd name="connsiteX4" fmla="*/ 266187 w 752622"/>
                <a:gd name="connsiteY4" fmla="*/ 458123 h 777263"/>
                <a:gd name="connsiteX5" fmla="*/ 4039 w 752622"/>
                <a:gd name="connsiteY5" fmla="*/ 777263 h 777263"/>
                <a:gd name="connsiteX6" fmla="*/ 0 w 752622"/>
                <a:gd name="connsiteY6" fmla="*/ 777263 h 777263"/>
                <a:gd name="connsiteX7" fmla="*/ 376311 w 752622"/>
                <a:gd name="connsiteY7" fmla="*/ 0 h 777263"/>
                <a:gd name="connsiteX8" fmla="*/ 752622 w 752622"/>
                <a:gd name="connsiteY8" fmla="*/ 458122 h 777263"/>
                <a:gd name="connsiteX9" fmla="*/ 494512 w 752622"/>
                <a:gd name="connsiteY9" fmla="*/ 458122 h 777263"/>
                <a:gd name="connsiteX10" fmla="*/ 380350 w 752622"/>
                <a:gd name="connsiteY10" fmla="*/ 319141 h 777263"/>
                <a:gd name="connsiteX11" fmla="*/ 266188 w 752622"/>
                <a:gd name="connsiteY11" fmla="*/ 458122 h 777263"/>
                <a:gd name="connsiteX12" fmla="*/ 0 w 752622"/>
                <a:gd name="connsiteY12" fmla="*/ 458122 h 77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622" h="777263">
                  <a:moveTo>
                    <a:pt x="494513" y="458123"/>
                  </a:moveTo>
                  <a:lnTo>
                    <a:pt x="752622" y="458123"/>
                  </a:lnTo>
                  <a:lnTo>
                    <a:pt x="752622" y="772346"/>
                  </a:lnTo>
                  <a:close/>
                  <a:moveTo>
                    <a:pt x="0" y="458123"/>
                  </a:moveTo>
                  <a:lnTo>
                    <a:pt x="266187" y="458123"/>
                  </a:lnTo>
                  <a:lnTo>
                    <a:pt x="4039" y="777263"/>
                  </a:lnTo>
                  <a:lnTo>
                    <a:pt x="0" y="777263"/>
                  </a:lnTo>
                  <a:close/>
                  <a:moveTo>
                    <a:pt x="376311" y="0"/>
                  </a:moveTo>
                  <a:lnTo>
                    <a:pt x="752622" y="458122"/>
                  </a:lnTo>
                  <a:lnTo>
                    <a:pt x="494512" y="458122"/>
                  </a:lnTo>
                  <a:lnTo>
                    <a:pt x="380350" y="319141"/>
                  </a:lnTo>
                  <a:lnTo>
                    <a:pt x="266188" y="458122"/>
                  </a:lnTo>
                  <a:lnTo>
                    <a:pt x="0" y="45812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a:extLst>
                <a:ext uri="{FF2B5EF4-FFF2-40B4-BE49-F238E27FC236}">
                  <a16:creationId xmlns:a16="http://schemas.microsoft.com/office/drawing/2014/main" id="{AE14A757-5295-491E-8282-91801D91CDE2}"/>
                </a:ext>
              </a:extLst>
            </p:cNvPr>
            <p:cNvSpPr/>
            <p:nvPr/>
          </p:nvSpPr>
          <p:spPr>
            <a:xfrm>
              <a:off x="5654940" y="-193862"/>
              <a:ext cx="496840" cy="513105"/>
            </a:xfrm>
            <a:custGeom>
              <a:avLst/>
              <a:gdLst>
                <a:gd name="connsiteX0" fmla="*/ 494513 w 752622"/>
                <a:gd name="connsiteY0" fmla="*/ 458123 h 777263"/>
                <a:gd name="connsiteX1" fmla="*/ 752622 w 752622"/>
                <a:gd name="connsiteY1" fmla="*/ 458123 h 777263"/>
                <a:gd name="connsiteX2" fmla="*/ 752622 w 752622"/>
                <a:gd name="connsiteY2" fmla="*/ 772346 h 777263"/>
                <a:gd name="connsiteX3" fmla="*/ 0 w 752622"/>
                <a:gd name="connsiteY3" fmla="*/ 458123 h 777263"/>
                <a:gd name="connsiteX4" fmla="*/ 266187 w 752622"/>
                <a:gd name="connsiteY4" fmla="*/ 458123 h 777263"/>
                <a:gd name="connsiteX5" fmla="*/ 4039 w 752622"/>
                <a:gd name="connsiteY5" fmla="*/ 777263 h 777263"/>
                <a:gd name="connsiteX6" fmla="*/ 0 w 752622"/>
                <a:gd name="connsiteY6" fmla="*/ 777263 h 777263"/>
                <a:gd name="connsiteX7" fmla="*/ 376311 w 752622"/>
                <a:gd name="connsiteY7" fmla="*/ 0 h 777263"/>
                <a:gd name="connsiteX8" fmla="*/ 752622 w 752622"/>
                <a:gd name="connsiteY8" fmla="*/ 458122 h 777263"/>
                <a:gd name="connsiteX9" fmla="*/ 494512 w 752622"/>
                <a:gd name="connsiteY9" fmla="*/ 458122 h 777263"/>
                <a:gd name="connsiteX10" fmla="*/ 380350 w 752622"/>
                <a:gd name="connsiteY10" fmla="*/ 319141 h 777263"/>
                <a:gd name="connsiteX11" fmla="*/ 266188 w 752622"/>
                <a:gd name="connsiteY11" fmla="*/ 458122 h 777263"/>
                <a:gd name="connsiteX12" fmla="*/ 0 w 752622"/>
                <a:gd name="connsiteY12" fmla="*/ 458122 h 77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622" h="777263">
                  <a:moveTo>
                    <a:pt x="494513" y="458123"/>
                  </a:moveTo>
                  <a:lnTo>
                    <a:pt x="752622" y="458123"/>
                  </a:lnTo>
                  <a:lnTo>
                    <a:pt x="752622" y="772346"/>
                  </a:lnTo>
                  <a:close/>
                  <a:moveTo>
                    <a:pt x="0" y="458123"/>
                  </a:moveTo>
                  <a:lnTo>
                    <a:pt x="266187" y="458123"/>
                  </a:lnTo>
                  <a:lnTo>
                    <a:pt x="4039" y="777263"/>
                  </a:lnTo>
                  <a:lnTo>
                    <a:pt x="0" y="777263"/>
                  </a:lnTo>
                  <a:close/>
                  <a:moveTo>
                    <a:pt x="376311" y="0"/>
                  </a:moveTo>
                  <a:lnTo>
                    <a:pt x="752622" y="458122"/>
                  </a:lnTo>
                  <a:lnTo>
                    <a:pt x="494512" y="458122"/>
                  </a:lnTo>
                  <a:lnTo>
                    <a:pt x="380350" y="319141"/>
                  </a:lnTo>
                  <a:lnTo>
                    <a:pt x="266188" y="458122"/>
                  </a:lnTo>
                  <a:lnTo>
                    <a:pt x="0" y="45812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任意多边形: 形状 10">
              <a:extLst>
                <a:ext uri="{FF2B5EF4-FFF2-40B4-BE49-F238E27FC236}">
                  <a16:creationId xmlns:a16="http://schemas.microsoft.com/office/drawing/2014/main" id="{871D9CD9-A07F-4D4A-BA25-623EB50A64BD}"/>
                </a:ext>
              </a:extLst>
            </p:cNvPr>
            <p:cNvSpPr/>
            <p:nvPr/>
          </p:nvSpPr>
          <p:spPr>
            <a:xfrm>
              <a:off x="5654940" y="180399"/>
              <a:ext cx="496840" cy="513105"/>
            </a:xfrm>
            <a:custGeom>
              <a:avLst/>
              <a:gdLst>
                <a:gd name="connsiteX0" fmla="*/ 494513 w 752622"/>
                <a:gd name="connsiteY0" fmla="*/ 458123 h 777263"/>
                <a:gd name="connsiteX1" fmla="*/ 752622 w 752622"/>
                <a:gd name="connsiteY1" fmla="*/ 458123 h 777263"/>
                <a:gd name="connsiteX2" fmla="*/ 752622 w 752622"/>
                <a:gd name="connsiteY2" fmla="*/ 772346 h 777263"/>
                <a:gd name="connsiteX3" fmla="*/ 0 w 752622"/>
                <a:gd name="connsiteY3" fmla="*/ 458123 h 777263"/>
                <a:gd name="connsiteX4" fmla="*/ 266187 w 752622"/>
                <a:gd name="connsiteY4" fmla="*/ 458123 h 777263"/>
                <a:gd name="connsiteX5" fmla="*/ 4039 w 752622"/>
                <a:gd name="connsiteY5" fmla="*/ 777263 h 777263"/>
                <a:gd name="connsiteX6" fmla="*/ 0 w 752622"/>
                <a:gd name="connsiteY6" fmla="*/ 777263 h 777263"/>
                <a:gd name="connsiteX7" fmla="*/ 376311 w 752622"/>
                <a:gd name="connsiteY7" fmla="*/ 0 h 777263"/>
                <a:gd name="connsiteX8" fmla="*/ 752622 w 752622"/>
                <a:gd name="connsiteY8" fmla="*/ 458122 h 777263"/>
                <a:gd name="connsiteX9" fmla="*/ 494512 w 752622"/>
                <a:gd name="connsiteY9" fmla="*/ 458122 h 777263"/>
                <a:gd name="connsiteX10" fmla="*/ 380350 w 752622"/>
                <a:gd name="connsiteY10" fmla="*/ 319141 h 777263"/>
                <a:gd name="connsiteX11" fmla="*/ 266188 w 752622"/>
                <a:gd name="connsiteY11" fmla="*/ 458122 h 777263"/>
                <a:gd name="connsiteX12" fmla="*/ 0 w 752622"/>
                <a:gd name="connsiteY12" fmla="*/ 458122 h 77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622" h="777263">
                  <a:moveTo>
                    <a:pt x="494513" y="458123"/>
                  </a:moveTo>
                  <a:lnTo>
                    <a:pt x="752622" y="458123"/>
                  </a:lnTo>
                  <a:lnTo>
                    <a:pt x="752622" y="772346"/>
                  </a:lnTo>
                  <a:close/>
                  <a:moveTo>
                    <a:pt x="0" y="458123"/>
                  </a:moveTo>
                  <a:lnTo>
                    <a:pt x="266187" y="458123"/>
                  </a:lnTo>
                  <a:lnTo>
                    <a:pt x="4039" y="777263"/>
                  </a:lnTo>
                  <a:lnTo>
                    <a:pt x="0" y="777263"/>
                  </a:lnTo>
                  <a:close/>
                  <a:moveTo>
                    <a:pt x="376311" y="0"/>
                  </a:moveTo>
                  <a:lnTo>
                    <a:pt x="752622" y="458122"/>
                  </a:lnTo>
                  <a:lnTo>
                    <a:pt x="494512" y="458122"/>
                  </a:lnTo>
                  <a:lnTo>
                    <a:pt x="380350" y="319141"/>
                  </a:lnTo>
                  <a:lnTo>
                    <a:pt x="266188" y="458122"/>
                  </a:lnTo>
                  <a:lnTo>
                    <a:pt x="0" y="458122"/>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a:extLst>
              <a:ext uri="{FF2B5EF4-FFF2-40B4-BE49-F238E27FC236}">
                <a16:creationId xmlns:a16="http://schemas.microsoft.com/office/drawing/2014/main" id="{534ABB0F-C7F0-4DCE-A36B-B41C926C2B96}"/>
              </a:ext>
            </a:extLst>
          </p:cNvPr>
          <p:cNvGrpSpPr/>
          <p:nvPr/>
        </p:nvGrpSpPr>
        <p:grpSpPr>
          <a:xfrm rot="5400000">
            <a:off x="4464538" y="3244606"/>
            <a:ext cx="210526" cy="533846"/>
            <a:chOff x="5654940" y="-566362"/>
            <a:chExt cx="496840" cy="1259866"/>
          </a:xfrm>
        </p:grpSpPr>
        <p:sp>
          <p:nvSpPr>
            <p:cNvPr id="13" name="任意多边形: 形状 12">
              <a:extLst>
                <a:ext uri="{FF2B5EF4-FFF2-40B4-BE49-F238E27FC236}">
                  <a16:creationId xmlns:a16="http://schemas.microsoft.com/office/drawing/2014/main" id="{9D85AE97-D6A1-46D5-B9B2-16AE2524EF7B}"/>
                </a:ext>
              </a:extLst>
            </p:cNvPr>
            <p:cNvSpPr/>
            <p:nvPr/>
          </p:nvSpPr>
          <p:spPr>
            <a:xfrm>
              <a:off x="5654940" y="-566362"/>
              <a:ext cx="496840" cy="513105"/>
            </a:xfrm>
            <a:custGeom>
              <a:avLst/>
              <a:gdLst>
                <a:gd name="connsiteX0" fmla="*/ 494513 w 752622"/>
                <a:gd name="connsiteY0" fmla="*/ 458123 h 777263"/>
                <a:gd name="connsiteX1" fmla="*/ 752622 w 752622"/>
                <a:gd name="connsiteY1" fmla="*/ 458123 h 777263"/>
                <a:gd name="connsiteX2" fmla="*/ 752622 w 752622"/>
                <a:gd name="connsiteY2" fmla="*/ 772346 h 777263"/>
                <a:gd name="connsiteX3" fmla="*/ 0 w 752622"/>
                <a:gd name="connsiteY3" fmla="*/ 458123 h 777263"/>
                <a:gd name="connsiteX4" fmla="*/ 266187 w 752622"/>
                <a:gd name="connsiteY4" fmla="*/ 458123 h 777263"/>
                <a:gd name="connsiteX5" fmla="*/ 4039 w 752622"/>
                <a:gd name="connsiteY5" fmla="*/ 777263 h 777263"/>
                <a:gd name="connsiteX6" fmla="*/ 0 w 752622"/>
                <a:gd name="connsiteY6" fmla="*/ 777263 h 777263"/>
                <a:gd name="connsiteX7" fmla="*/ 376311 w 752622"/>
                <a:gd name="connsiteY7" fmla="*/ 0 h 777263"/>
                <a:gd name="connsiteX8" fmla="*/ 752622 w 752622"/>
                <a:gd name="connsiteY8" fmla="*/ 458122 h 777263"/>
                <a:gd name="connsiteX9" fmla="*/ 494512 w 752622"/>
                <a:gd name="connsiteY9" fmla="*/ 458122 h 777263"/>
                <a:gd name="connsiteX10" fmla="*/ 380350 w 752622"/>
                <a:gd name="connsiteY10" fmla="*/ 319141 h 777263"/>
                <a:gd name="connsiteX11" fmla="*/ 266188 w 752622"/>
                <a:gd name="connsiteY11" fmla="*/ 458122 h 777263"/>
                <a:gd name="connsiteX12" fmla="*/ 0 w 752622"/>
                <a:gd name="connsiteY12" fmla="*/ 458122 h 77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622" h="777263">
                  <a:moveTo>
                    <a:pt x="494513" y="458123"/>
                  </a:moveTo>
                  <a:lnTo>
                    <a:pt x="752622" y="458123"/>
                  </a:lnTo>
                  <a:lnTo>
                    <a:pt x="752622" y="772346"/>
                  </a:lnTo>
                  <a:close/>
                  <a:moveTo>
                    <a:pt x="0" y="458123"/>
                  </a:moveTo>
                  <a:lnTo>
                    <a:pt x="266187" y="458123"/>
                  </a:lnTo>
                  <a:lnTo>
                    <a:pt x="4039" y="777263"/>
                  </a:lnTo>
                  <a:lnTo>
                    <a:pt x="0" y="777263"/>
                  </a:lnTo>
                  <a:close/>
                  <a:moveTo>
                    <a:pt x="376311" y="0"/>
                  </a:moveTo>
                  <a:lnTo>
                    <a:pt x="752622" y="458122"/>
                  </a:lnTo>
                  <a:lnTo>
                    <a:pt x="494512" y="458122"/>
                  </a:lnTo>
                  <a:lnTo>
                    <a:pt x="380350" y="319141"/>
                  </a:lnTo>
                  <a:lnTo>
                    <a:pt x="266188" y="458122"/>
                  </a:lnTo>
                  <a:lnTo>
                    <a:pt x="0" y="45812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形状 13">
              <a:extLst>
                <a:ext uri="{FF2B5EF4-FFF2-40B4-BE49-F238E27FC236}">
                  <a16:creationId xmlns:a16="http://schemas.microsoft.com/office/drawing/2014/main" id="{C7655B66-B526-4850-891A-A4CCF2AB9357}"/>
                </a:ext>
              </a:extLst>
            </p:cNvPr>
            <p:cNvSpPr/>
            <p:nvPr/>
          </p:nvSpPr>
          <p:spPr>
            <a:xfrm>
              <a:off x="5654940" y="-193862"/>
              <a:ext cx="496840" cy="513105"/>
            </a:xfrm>
            <a:custGeom>
              <a:avLst/>
              <a:gdLst>
                <a:gd name="connsiteX0" fmla="*/ 494513 w 752622"/>
                <a:gd name="connsiteY0" fmla="*/ 458123 h 777263"/>
                <a:gd name="connsiteX1" fmla="*/ 752622 w 752622"/>
                <a:gd name="connsiteY1" fmla="*/ 458123 h 777263"/>
                <a:gd name="connsiteX2" fmla="*/ 752622 w 752622"/>
                <a:gd name="connsiteY2" fmla="*/ 772346 h 777263"/>
                <a:gd name="connsiteX3" fmla="*/ 0 w 752622"/>
                <a:gd name="connsiteY3" fmla="*/ 458123 h 777263"/>
                <a:gd name="connsiteX4" fmla="*/ 266187 w 752622"/>
                <a:gd name="connsiteY4" fmla="*/ 458123 h 777263"/>
                <a:gd name="connsiteX5" fmla="*/ 4039 w 752622"/>
                <a:gd name="connsiteY5" fmla="*/ 777263 h 777263"/>
                <a:gd name="connsiteX6" fmla="*/ 0 w 752622"/>
                <a:gd name="connsiteY6" fmla="*/ 777263 h 777263"/>
                <a:gd name="connsiteX7" fmla="*/ 376311 w 752622"/>
                <a:gd name="connsiteY7" fmla="*/ 0 h 777263"/>
                <a:gd name="connsiteX8" fmla="*/ 752622 w 752622"/>
                <a:gd name="connsiteY8" fmla="*/ 458122 h 777263"/>
                <a:gd name="connsiteX9" fmla="*/ 494512 w 752622"/>
                <a:gd name="connsiteY9" fmla="*/ 458122 h 777263"/>
                <a:gd name="connsiteX10" fmla="*/ 380350 w 752622"/>
                <a:gd name="connsiteY10" fmla="*/ 319141 h 777263"/>
                <a:gd name="connsiteX11" fmla="*/ 266188 w 752622"/>
                <a:gd name="connsiteY11" fmla="*/ 458122 h 777263"/>
                <a:gd name="connsiteX12" fmla="*/ 0 w 752622"/>
                <a:gd name="connsiteY12" fmla="*/ 458122 h 77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622" h="777263">
                  <a:moveTo>
                    <a:pt x="494513" y="458123"/>
                  </a:moveTo>
                  <a:lnTo>
                    <a:pt x="752622" y="458123"/>
                  </a:lnTo>
                  <a:lnTo>
                    <a:pt x="752622" y="772346"/>
                  </a:lnTo>
                  <a:close/>
                  <a:moveTo>
                    <a:pt x="0" y="458123"/>
                  </a:moveTo>
                  <a:lnTo>
                    <a:pt x="266187" y="458123"/>
                  </a:lnTo>
                  <a:lnTo>
                    <a:pt x="4039" y="777263"/>
                  </a:lnTo>
                  <a:lnTo>
                    <a:pt x="0" y="777263"/>
                  </a:lnTo>
                  <a:close/>
                  <a:moveTo>
                    <a:pt x="376311" y="0"/>
                  </a:moveTo>
                  <a:lnTo>
                    <a:pt x="752622" y="458122"/>
                  </a:lnTo>
                  <a:lnTo>
                    <a:pt x="494512" y="458122"/>
                  </a:lnTo>
                  <a:lnTo>
                    <a:pt x="380350" y="319141"/>
                  </a:lnTo>
                  <a:lnTo>
                    <a:pt x="266188" y="458122"/>
                  </a:lnTo>
                  <a:lnTo>
                    <a:pt x="0" y="45812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任意多边形: 形状 14">
              <a:extLst>
                <a:ext uri="{FF2B5EF4-FFF2-40B4-BE49-F238E27FC236}">
                  <a16:creationId xmlns:a16="http://schemas.microsoft.com/office/drawing/2014/main" id="{B415FE43-E88C-4970-A661-A50CE68C916A}"/>
                </a:ext>
              </a:extLst>
            </p:cNvPr>
            <p:cNvSpPr/>
            <p:nvPr/>
          </p:nvSpPr>
          <p:spPr>
            <a:xfrm>
              <a:off x="5654940" y="180399"/>
              <a:ext cx="496840" cy="513105"/>
            </a:xfrm>
            <a:custGeom>
              <a:avLst/>
              <a:gdLst>
                <a:gd name="connsiteX0" fmla="*/ 494513 w 752622"/>
                <a:gd name="connsiteY0" fmla="*/ 458123 h 777263"/>
                <a:gd name="connsiteX1" fmla="*/ 752622 w 752622"/>
                <a:gd name="connsiteY1" fmla="*/ 458123 h 777263"/>
                <a:gd name="connsiteX2" fmla="*/ 752622 w 752622"/>
                <a:gd name="connsiteY2" fmla="*/ 772346 h 777263"/>
                <a:gd name="connsiteX3" fmla="*/ 0 w 752622"/>
                <a:gd name="connsiteY3" fmla="*/ 458123 h 777263"/>
                <a:gd name="connsiteX4" fmla="*/ 266187 w 752622"/>
                <a:gd name="connsiteY4" fmla="*/ 458123 h 777263"/>
                <a:gd name="connsiteX5" fmla="*/ 4039 w 752622"/>
                <a:gd name="connsiteY5" fmla="*/ 777263 h 777263"/>
                <a:gd name="connsiteX6" fmla="*/ 0 w 752622"/>
                <a:gd name="connsiteY6" fmla="*/ 777263 h 777263"/>
                <a:gd name="connsiteX7" fmla="*/ 376311 w 752622"/>
                <a:gd name="connsiteY7" fmla="*/ 0 h 777263"/>
                <a:gd name="connsiteX8" fmla="*/ 752622 w 752622"/>
                <a:gd name="connsiteY8" fmla="*/ 458122 h 777263"/>
                <a:gd name="connsiteX9" fmla="*/ 494512 w 752622"/>
                <a:gd name="connsiteY9" fmla="*/ 458122 h 777263"/>
                <a:gd name="connsiteX10" fmla="*/ 380350 w 752622"/>
                <a:gd name="connsiteY10" fmla="*/ 319141 h 777263"/>
                <a:gd name="connsiteX11" fmla="*/ 266188 w 752622"/>
                <a:gd name="connsiteY11" fmla="*/ 458122 h 777263"/>
                <a:gd name="connsiteX12" fmla="*/ 0 w 752622"/>
                <a:gd name="connsiteY12" fmla="*/ 458122 h 77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622" h="777263">
                  <a:moveTo>
                    <a:pt x="494513" y="458123"/>
                  </a:moveTo>
                  <a:lnTo>
                    <a:pt x="752622" y="458123"/>
                  </a:lnTo>
                  <a:lnTo>
                    <a:pt x="752622" y="772346"/>
                  </a:lnTo>
                  <a:close/>
                  <a:moveTo>
                    <a:pt x="0" y="458123"/>
                  </a:moveTo>
                  <a:lnTo>
                    <a:pt x="266187" y="458123"/>
                  </a:lnTo>
                  <a:lnTo>
                    <a:pt x="4039" y="777263"/>
                  </a:lnTo>
                  <a:lnTo>
                    <a:pt x="0" y="777263"/>
                  </a:lnTo>
                  <a:close/>
                  <a:moveTo>
                    <a:pt x="376311" y="0"/>
                  </a:moveTo>
                  <a:lnTo>
                    <a:pt x="752622" y="458122"/>
                  </a:lnTo>
                  <a:lnTo>
                    <a:pt x="494512" y="458122"/>
                  </a:lnTo>
                  <a:lnTo>
                    <a:pt x="380350" y="319141"/>
                  </a:lnTo>
                  <a:lnTo>
                    <a:pt x="266188" y="458122"/>
                  </a:lnTo>
                  <a:lnTo>
                    <a:pt x="0" y="458122"/>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id="{8537D848-3721-4D19-87C4-F50E7A389B53}"/>
              </a:ext>
            </a:extLst>
          </p:cNvPr>
          <p:cNvGrpSpPr/>
          <p:nvPr/>
        </p:nvGrpSpPr>
        <p:grpSpPr>
          <a:xfrm rot="5400000">
            <a:off x="5107309" y="4554823"/>
            <a:ext cx="210526" cy="533846"/>
            <a:chOff x="5654940" y="-566362"/>
            <a:chExt cx="496840" cy="1259866"/>
          </a:xfrm>
        </p:grpSpPr>
        <p:sp>
          <p:nvSpPr>
            <p:cNvPr id="18" name="任意多边形: 形状 17">
              <a:extLst>
                <a:ext uri="{FF2B5EF4-FFF2-40B4-BE49-F238E27FC236}">
                  <a16:creationId xmlns:a16="http://schemas.microsoft.com/office/drawing/2014/main" id="{CB90C5F7-D189-4125-B110-352FACC9F27F}"/>
                </a:ext>
              </a:extLst>
            </p:cNvPr>
            <p:cNvSpPr/>
            <p:nvPr/>
          </p:nvSpPr>
          <p:spPr>
            <a:xfrm>
              <a:off x="5654940" y="-566362"/>
              <a:ext cx="496840" cy="513105"/>
            </a:xfrm>
            <a:custGeom>
              <a:avLst/>
              <a:gdLst>
                <a:gd name="connsiteX0" fmla="*/ 494513 w 752622"/>
                <a:gd name="connsiteY0" fmla="*/ 458123 h 777263"/>
                <a:gd name="connsiteX1" fmla="*/ 752622 w 752622"/>
                <a:gd name="connsiteY1" fmla="*/ 458123 h 777263"/>
                <a:gd name="connsiteX2" fmla="*/ 752622 w 752622"/>
                <a:gd name="connsiteY2" fmla="*/ 772346 h 777263"/>
                <a:gd name="connsiteX3" fmla="*/ 0 w 752622"/>
                <a:gd name="connsiteY3" fmla="*/ 458123 h 777263"/>
                <a:gd name="connsiteX4" fmla="*/ 266187 w 752622"/>
                <a:gd name="connsiteY4" fmla="*/ 458123 h 777263"/>
                <a:gd name="connsiteX5" fmla="*/ 4039 w 752622"/>
                <a:gd name="connsiteY5" fmla="*/ 777263 h 777263"/>
                <a:gd name="connsiteX6" fmla="*/ 0 w 752622"/>
                <a:gd name="connsiteY6" fmla="*/ 777263 h 777263"/>
                <a:gd name="connsiteX7" fmla="*/ 376311 w 752622"/>
                <a:gd name="connsiteY7" fmla="*/ 0 h 777263"/>
                <a:gd name="connsiteX8" fmla="*/ 752622 w 752622"/>
                <a:gd name="connsiteY8" fmla="*/ 458122 h 777263"/>
                <a:gd name="connsiteX9" fmla="*/ 494512 w 752622"/>
                <a:gd name="connsiteY9" fmla="*/ 458122 h 777263"/>
                <a:gd name="connsiteX10" fmla="*/ 380350 w 752622"/>
                <a:gd name="connsiteY10" fmla="*/ 319141 h 777263"/>
                <a:gd name="connsiteX11" fmla="*/ 266188 w 752622"/>
                <a:gd name="connsiteY11" fmla="*/ 458122 h 777263"/>
                <a:gd name="connsiteX12" fmla="*/ 0 w 752622"/>
                <a:gd name="connsiteY12" fmla="*/ 458122 h 77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622" h="777263">
                  <a:moveTo>
                    <a:pt x="494513" y="458123"/>
                  </a:moveTo>
                  <a:lnTo>
                    <a:pt x="752622" y="458123"/>
                  </a:lnTo>
                  <a:lnTo>
                    <a:pt x="752622" y="772346"/>
                  </a:lnTo>
                  <a:close/>
                  <a:moveTo>
                    <a:pt x="0" y="458123"/>
                  </a:moveTo>
                  <a:lnTo>
                    <a:pt x="266187" y="458123"/>
                  </a:lnTo>
                  <a:lnTo>
                    <a:pt x="4039" y="777263"/>
                  </a:lnTo>
                  <a:lnTo>
                    <a:pt x="0" y="777263"/>
                  </a:lnTo>
                  <a:close/>
                  <a:moveTo>
                    <a:pt x="376311" y="0"/>
                  </a:moveTo>
                  <a:lnTo>
                    <a:pt x="752622" y="458122"/>
                  </a:lnTo>
                  <a:lnTo>
                    <a:pt x="494512" y="458122"/>
                  </a:lnTo>
                  <a:lnTo>
                    <a:pt x="380350" y="319141"/>
                  </a:lnTo>
                  <a:lnTo>
                    <a:pt x="266188" y="458122"/>
                  </a:lnTo>
                  <a:lnTo>
                    <a:pt x="0" y="45812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a:extLst>
                <a:ext uri="{FF2B5EF4-FFF2-40B4-BE49-F238E27FC236}">
                  <a16:creationId xmlns:a16="http://schemas.microsoft.com/office/drawing/2014/main" id="{6A7ED7D6-C291-4F52-9941-643599B184BE}"/>
                </a:ext>
              </a:extLst>
            </p:cNvPr>
            <p:cNvSpPr/>
            <p:nvPr/>
          </p:nvSpPr>
          <p:spPr>
            <a:xfrm>
              <a:off x="5654940" y="-193862"/>
              <a:ext cx="496840" cy="513105"/>
            </a:xfrm>
            <a:custGeom>
              <a:avLst/>
              <a:gdLst>
                <a:gd name="connsiteX0" fmla="*/ 494513 w 752622"/>
                <a:gd name="connsiteY0" fmla="*/ 458123 h 777263"/>
                <a:gd name="connsiteX1" fmla="*/ 752622 w 752622"/>
                <a:gd name="connsiteY1" fmla="*/ 458123 h 777263"/>
                <a:gd name="connsiteX2" fmla="*/ 752622 w 752622"/>
                <a:gd name="connsiteY2" fmla="*/ 772346 h 777263"/>
                <a:gd name="connsiteX3" fmla="*/ 0 w 752622"/>
                <a:gd name="connsiteY3" fmla="*/ 458123 h 777263"/>
                <a:gd name="connsiteX4" fmla="*/ 266187 w 752622"/>
                <a:gd name="connsiteY4" fmla="*/ 458123 h 777263"/>
                <a:gd name="connsiteX5" fmla="*/ 4039 w 752622"/>
                <a:gd name="connsiteY5" fmla="*/ 777263 h 777263"/>
                <a:gd name="connsiteX6" fmla="*/ 0 w 752622"/>
                <a:gd name="connsiteY6" fmla="*/ 777263 h 777263"/>
                <a:gd name="connsiteX7" fmla="*/ 376311 w 752622"/>
                <a:gd name="connsiteY7" fmla="*/ 0 h 777263"/>
                <a:gd name="connsiteX8" fmla="*/ 752622 w 752622"/>
                <a:gd name="connsiteY8" fmla="*/ 458122 h 777263"/>
                <a:gd name="connsiteX9" fmla="*/ 494512 w 752622"/>
                <a:gd name="connsiteY9" fmla="*/ 458122 h 777263"/>
                <a:gd name="connsiteX10" fmla="*/ 380350 w 752622"/>
                <a:gd name="connsiteY10" fmla="*/ 319141 h 777263"/>
                <a:gd name="connsiteX11" fmla="*/ 266188 w 752622"/>
                <a:gd name="connsiteY11" fmla="*/ 458122 h 777263"/>
                <a:gd name="connsiteX12" fmla="*/ 0 w 752622"/>
                <a:gd name="connsiteY12" fmla="*/ 458122 h 77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622" h="777263">
                  <a:moveTo>
                    <a:pt x="494513" y="458123"/>
                  </a:moveTo>
                  <a:lnTo>
                    <a:pt x="752622" y="458123"/>
                  </a:lnTo>
                  <a:lnTo>
                    <a:pt x="752622" y="772346"/>
                  </a:lnTo>
                  <a:close/>
                  <a:moveTo>
                    <a:pt x="0" y="458123"/>
                  </a:moveTo>
                  <a:lnTo>
                    <a:pt x="266187" y="458123"/>
                  </a:lnTo>
                  <a:lnTo>
                    <a:pt x="4039" y="777263"/>
                  </a:lnTo>
                  <a:lnTo>
                    <a:pt x="0" y="777263"/>
                  </a:lnTo>
                  <a:close/>
                  <a:moveTo>
                    <a:pt x="376311" y="0"/>
                  </a:moveTo>
                  <a:lnTo>
                    <a:pt x="752622" y="458122"/>
                  </a:lnTo>
                  <a:lnTo>
                    <a:pt x="494512" y="458122"/>
                  </a:lnTo>
                  <a:lnTo>
                    <a:pt x="380350" y="319141"/>
                  </a:lnTo>
                  <a:lnTo>
                    <a:pt x="266188" y="458122"/>
                  </a:lnTo>
                  <a:lnTo>
                    <a:pt x="0" y="45812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任意多边形: 形状 19">
              <a:extLst>
                <a:ext uri="{FF2B5EF4-FFF2-40B4-BE49-F238E27FC236}">
                  <a16:creationId xmlns:a16="http://schemas.microsoft.com/office/drawing/2014/main" id="{FCEAFF72-2BC2-4981-B0BD-FF06BFAD92D9}"/>
                </a:ext>
              </a:extLst>
            </p:cNvPr>
            <p:cNvSpPr/>
            <p:nvPr/>
          </p:nvSpPr>
          <p:spPr>
            <a:xfrm>
              <a:off x="5654940" y="180399"/>
              <a:ext cx="496840" cy="513105"/>
            </a:xfrm>
            <a:custGeom>
              <a:avLst/>
              <a:gdLst>
                <a:gd name="connsiteX0" fmla="*/ 494513 w 752622"/>
                <a:gd name="connsiteY0" fmla="*/ 458123 h 777263"/>
                <a:gd name="connsiteX1" fmla="*/ 752622 w 752622"/>
                <a:gd name="connsiteY1" fmla="*/ 458123 h 777263"/>
                <a:gd name="connsiteX2" fmla="*/ 752622 w 752622"/>
                <a:gd name="connsiteY2" fmla="*/ 772346 h 777263"/>
                <a:gd name="connsiteX3" fmla="*/ 0 w 752622"/>
                <a:gd name="connsiteY3" fmla="*/ 458123 h 777263"/>
                <a:gd name="connsiteX4" fmla="*/ 266187 w 752622"/>
                <a:gd name="connsiteY4" fmla="*/ 458123 h 777263"/>
                <a:gd name="connsiteX5" fmla="*/ 4039 w 752622"/>
                <a:gd name="connsiteY5" fmla="*/ 777263 h 777263"/>
                <a:gd name="connsiteX6" fmla="*/ 0 w 752622"/>
                <a:gd name="connsiteY6" fmla="*/ 777263 h 777263"/>
                <a:gd name="connsiteX7" fmla="*/ 376311 w 752622"/>
                <a:gd name="connsiteY7" fmla="*/ 0 h 777263"/>
                <a:gd name="connsiteX8" fmla="*/ 752622 w 752622"/>
                <a:gd name="connsiteY8" fmla="*/ 458122 h 777263"/>
                <a:gd name="connsiteX9" fmla="*/ 494512 w 752622"/>
                <a:gd name="connsiteY9" fmla="*/ 458122 h 777263"/>
                <a:gd name="connsiteX10" fmla="*/ 380350 w 752622"/>
                <a:gd name="connsiteY10" fmla="*/ 319141 h 777263"/>
                <a:gd name="connsiteX11" fmla="*/ 266188 w 752622"/>
                <a:gd name="connsiteY11" fmla="*/ 458122 h 777263"/>
                <a:gd name="connsiteX12" fmla="*/ 0 w 752622"/>
                <a:gd name="connsiteY12" fmla="*/ 458122 h 77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622" h="777263">
                  <a:moveTo>
                    <a:pt x="494513" y="458123"/>
                  </a:moveTo>
                  <a:lnTo>
                    <a:pt x="752622" y="458123"/>
                  </a:lnTo>
                  <a:lnTo>
                    <a:pt x="752622" y="772346"/>
                  </a:lnTo>
                  <a:close/>
                  <a:moveTo>
                    <a:pt x="0" y="458123"/>
                  </a:moveTo>
                  <a:lnTo>
                    <a:pt x="266187" y="458123"/>
                  </a:lnTo>
                  <a:lnTo>
                    <a:pt x="4039" y="777263"/>
                  </a:lnTo>
                  <a:lnTo>
                    <a:pt x="0" y="777263"/>
                  </a:lnTo>
                  <a:close/>
                  <a:moveTo>
                    <a:pt x="376311" y="0"/>
                  </a:moveTo>
                  <a:lnTo>
                    <a:pt x="752622" y="458122"/>
                  </a:lnTo>
                  <a:lnTo>
                    <a:pt x="494512" y="458122"/>
                  </a:lnTo>
                  <a:lnTo>
                    <a:pt x="380350" y="319141"/>
                  </a:lnTo>
                  <a:lnTo>
                    <a:pt x="266188" y="458122"/>
                  </a:lnTo>
                  <a:lnTo>
                    <a:pt x="0" y="458122"/>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圆角 20">
            <a:extLst>
              <a:ext uri="{FF2B5EF4-FFF2-40B4-BE49-F238E27FC236}">
                <a16:creationId xmlns:a16="http://schemas.microsoft.com/office/drawing/2014/main" id="{53C667B3-1D3F-4E50-B245-897CF8EDCC70}"/>
              </a:ext>
            </a:extLst>
          </p:cNvPr>
          <p:cNvSpPr/>
          <p:nvPr/>
        </p:nvSpPr>
        <p:spPr>
          <a:xfrm>
            <a:off x="6253034" y="4389458"/>
            <a:ext cx="5026696" cy="949093"/>
          </a:xfrm>
          <a:prstGeom prst="roundRect">
            <a:avLst>
              <a:gd name="adj" fmla="val 5039"/>
            </a:avLst>
          </a:prstGeom>
          <a:solidFill>
            <a:schemeClr val="bg1"/>
          </a:solidFill>
          <a:ln w="31750">
            <a:gradFill flip="none" rotWithShape="1">
              <a:gsLst>
                <a:gs pos="0">
                  <a:schemeClr val="accent5"/>
                </a:gs>
                <a:gs pos="54000">
                  <a:schemeClr val="accent5">
                    <a:alpha val="0"/>
                  </a:schemeClr>
                </a:gs>
                <a:gs pos="100000">
                  <a:schemeClr val="accent5"/>
                </a:gs>
              </a:gsLst>
              <a:lin ang="2700000" scaled="1"/>
              <a:tileRect/>
            </a:gradFill>
          </a:ln>
          <a:effectLst>
            <a:outerShdw blurRad="317500" sx="101000" sy="101000" algn="ctr" rotWithShape="0">
              <a:schemeClr val="tx1">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50800" dist="50800" dir="5400000" algn="ctr" rotWithShape="0">
                  <a:schemeClr val="tx1">
                    <a:alpha val="76000"/>
                  </a:schemeClr>
                </a:outerShdw>
              </a:effectLst>
            </a:endParaRPr>
          </a:p>
        </p:txBody>
      </p:sp>
      <p:grpSp>
        <p:nvGrpSpPr>
          <p:cNvPr id="22" name="组合 21">
            <a:extLst>
              <a:ext uri="{FF2B5EF4-FFF2-40B4-BE49-F238E27FC236}">
                <a16:creationId xmlns:a16="http://schemas.microsoft.com/office/drawing/2014/main" id="{FDCE5924-7425-4A52-8FD9-EB7576B9BD5A}"/>
              </a:ext>
            </a:extLst>
          </p:cNvPr>
          <p:cNvGrpSpPr/>
          <p:nvPr/>
        </p:nvGrpSpPr>
        <p:grpSpPr>
          <a:xfrm>
            <a:off x="6296004" y="4138543"/>
            <a:ext cx="2217367" cy="492186"/>
            <a:chOff x="1123946" y="1337436"/>
            <a:chExt cx="2217367" cy="492186"/>
          </a:xfrm>
        </p:grpSpPr>
        <p:sp>
          <p:nvSpPr>
            <p:cNvPr id="23" name="矩形: 圆角 22">
              <a:extLst>
                <a:ext uri="{FF2B5EF4-FFF2-40B4-BE49-F238E27FC236}">
                  <a16:creationId xmlns:a16="http://schemas.microsoft.com/office/drawing/2014/main" id="{847DD2E3-D7D0-48DF-B515-984F4490DD8E}"/>
                </a:ext>
              </a:extLst>
            </p:cNvPr>
            <p:cNvSpPr/>
            <p:nvPr/>
          </p:nvSpPr>
          <p:spPr>
            <a:xfrm>
              <a:off x="1155930" y="1337436"/>
              <a:ext cx="2177984" cy="46166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8A49F7E7-050D-4CC5-A8BB-90B4A309B73F}"/>
                </a:ext>
              </a:extLst>
            </p:cNvPr>
            <p:cNvSpPr txBox="1"/>
            <p:nvPr/>
          </p:nvSpPr>
          <p:spPr>
            <a:xfrm>
              <a:off x="1123946" y="1337436"/>
              <a:ext cx="2177984" cy="461665"/>
            </a:xfrm>
            <a:prstGeom prst="rect">
              <a:avLst/>
            </a:prstGeom>
            <a:noFill/>
          </p:spPr>
          <p:txBody>
            <a:bodyPr wrap="square" rtlCol="0">
              <a:spAutoFit/>
            </a:bodyPr>
            <a:lstStyle/>
            <a:p>
              <a:pPr algn="ctr"/>
              <a:r>
                <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输入标题内容</a:t>
              </a:r>
            </a:p>
          </p:txBody>
        </p:sp>
        <p:sp>
          <p:nvSpPr>
            <p:cNvPr id="25" name="矩形: 圆角 24">
              <a:extLst>
                <a:ext uri="{FF2B5EF4-FFF2-40B4-BE49-F238E27FC236}">
                  <a16:creationId xmlns:a16="http://schemas.microsoft.com/office/drawing/2014/main" id="{A8AB151F-41BC-4B2F-BC94-F8E925F91DAE}"/>
                </a:ext>
              </a:extLst>
            </p:cNvPr>
            <p:cNvSpPr/>
            <p:nvPr/>
          </p:nvSpPr>
          <p:spPr>
            <a:xfrm>
              <a:off x="1163329" y="1367957"/>
              <a:ext cx="2177984" cy="461665"/>
            </a:xfrm>
            <a:prstGeom prst="roundRect">
              <a:avLst>
                <a:gd name="adj" fmla="val 5000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圆角 35">
            <a:extLst>
              <a:ext uri="{FF2B5EF4-FFF2-40B4-BE49-F238E27FC236}">
                <a16:creationId xmlns:a16="http://schemas.microsoft.com/office/drawing/2014/main" id="{CF1DE65B-7B4B-4D91-A988-E7146145ED82}"/>
              </a:ext>
            </a:extLst>
          </p:cNvPr>
          <p:cNvSpPr/>
          <p:nvPr/>
        </p:nvSpPr>
        <p:spPr>
          <a:xfrm>
            <a:off x="5653696" y="3079911"/>
            <a:ext cx="5026696" cy="949093"/>
          </a:xfrm>
          <a:prstGeom prst="roundRect">
            <a:avLst>
              <a:gd name="adj" fmla="val 5039"/>
            </a:avLst>
          </a:prstGeom>
          <a:solidFill>
            <a:schemeClr val="bg1"/>
          </a:solidFill>
          <a:ln w="31750">
            <a:gradFill flip="none" rotWithShape="1">
              <a:gsLst>
                <a:gs pos="0">
                  <a:schemeClr val="accent5"/>
                </a:gs>
                <a:gs pos="54000">
                  <a:schemeClr val="accent5">
                    <a:alpha val="0"/>
                  </a:schemeClr>
                </a:gs>
                <a:gs pos="100000">
                  <a:schemeClr val="accent5"/>
                </a:gs>
              </a:gsLst>
              <a:lin ang="2700000" scaled="1"/>
              <a:tileRect/>
            </a:gradFill>
          </a:ln>
          <a:effectLst>
            <a:outerShdw blurRad="317500" sx="101000" sy="101000" algn="ctr" rotWithShape="0">
              <a:schemeClr val="tx1">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50800" dist="50800" dir="5400000" algn="ctr" rotWithShape="0">
                  <a:schemeClr val="tx1">
                    <a:alpha val="76000"/>
                  </a:schemeClr>
                </a:outerShdw>
              </a:effectLst>
            </a:endParaRPr>
          </a:p>
        </p:txBody>
      </p:sp>
      <p:grpSp>
        <p:nvGrpSpPr>
          <p:cNvPr id="37" name="组合 36">
            <a:extLst>
              <a:ext uri="{FF2B5EF4-FFF2-40B4-BE49-F238E27FC236}">
                <a16:creationId xmlns:a16="http://schemas.microsoft.com/office/drawing/2014/main" id="{09B25D77-4018-42FF-8ED7-7649314A833C}"/>
              </a:ext>
            </a:extLst>
          </p:cNvPr>
          <p:cNvGrpSpPr/>
          <p:nvPr/>
        </p:nvGrpSpPr>
        <p:grpSpPr>
          <a:xfrm>
            <a:off x="5696666" y="2828996"/>
            <a:ext cx="2217367" cy="492186"/>
            <a:chOff x="1123946" y="1337436"/>
            <a:chExt cx="2217367" cy="492186"/>
          </a:xfrm>
        </p:grpSpPr>
        <p:sp>
          <p:nvSpPr>
            <p:cNvPr id="38" name="矩形: 圆角 37">
              <a:extLst>
                <a:ext uri="{FF2B5EF4-FFF2-40B4-BE49-F238E27FC236}">
                  <a16:creationId xmlns:a16="http://schemas.microsoft.com/office/drawing/2014/main" id="{9719A702-5DA5-480D-A4B7-D3E07029B921}"/>
                </a:ext>
              </a:extLst>
            </p:cNvPr>
            <p:cNvSpPr/>
            <p:nvPr/>
          </p:nvSpPr>
          <p:spPr>
            <a:xfrm>
              <a:off x="1155930" y="1337436"/>
              <a:ext cx="2177984" cy="46166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a:extLst>
                <a:ext uri="{FF2B5EF4-FFF2-40B4-BE49-F238E27FC236}">
                  <a16:creationId xmlns:a16="http://schemas.microsoft.com/office/drawing/2014/main" id="{18719794-5F38-4859-A4F7-9A400692BF62}"/>
                </a:ext>
              </a:extLst>
            </p:cNvPr>
            <p:cNvSpPr txBox="1"/>
            <p:nvPr/>
          </p:nvSpPr>
          <p:spPr>
            <a:xfrm>
              <a:off x="1123946" y="1337436"/>
              <a:ext cx="2177984" cy="461665"/>
            </a:xfrm>
            <a:prstGeom prst="rect">
              <a:avLst/>
            </a:prstGeom>
            <a:noFill/>
          </p:spPr>
          <p:txBody>
            <a:bodyPr wrap="square" rtlCol="0">
              <a:spAutoFit/>
            </a:bodyPr>
            <a:lstStyle/>
            <a:p>
              <a:pPr algn="ctr"/>
              <a:r>
                <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输入标题内容</a:t>
              </a:r>
            </a:p>
          </p:txBody>
        </p:sp>
        <p:sp>
          <p:nvSpPr>
            <p:cNvPr id="40" name="矩形: 圆角 39">
              <a:extLst>
                <a:ext uri="{FF2B5EF4-FFF2-40B4-BE49-F238E27FC236}">
                  <a16:creationId xmlns:a16="http://schemas.microsoft.com/office/drawing/2014/main" id="{3F1F45B6-340D-4F7E-A715-E3654B7C460C}"/>
                </a:ext>
              </a:extLst>
            </p:cNvPr>
            <p:cNvSpPr/>
            <p:nvPr/>
          </p:nvSpPr>
          <p:spPr>
            <a:xfrm>
              <a:off x="1163329" y="1367957"/>
              <a:ext cx="2177984" cy="461665"/>
            </a:xfrm>
            <a:prstGeom prst="roundRect">
              <a:avLst>
                <a:gd name="adj" fmla="val 5000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矩形: 圆角 43">
            <a:extLst>
              <a:ext uri="{FF2B5EF4-FFF2-40B4-BE49-F238E27FC236}">
                <a16:creationId xmlns:a16="http://schemas.microsoft.com/office/drawing/2014/main" id="{2800BC20-B5CC-4F9A-87D7-6CDC5D377507}"/>
              </a:ext>
            </a:extLst>
          </p:cNvPr>
          <p:cNvSpPr/>
          <p:nvPr/>
        </p:nvSpPr>
        <p:spPr>
          <a:xfrm>
            <a:off x="5054359" y="1770364"/>
            <a:ext cx="5026696" cy="949093"/>
          </a:xfrm>
          <a:prstGeom prst="roundRect">
            <a:avLst>
              <a:gd name="adj" fmla="val 5039"/>
            </a:avLst>
          </a:prstGeom>
          <a:solidFill>
            <a:schemeClr val="bg1"/>
          </a:solidFill>
          <a:ln w="31750">
            <a:gradFill flip="none" rotWithShape="1">
              <a:gsLst>
                <a:gs pos="0">
                  <a:schemeClr val="accent5"/>
                </a:gs>
                <a:gs pos="54000">
                  <a:schemeClr val="accent5">
                    <a:alpha val="0"/>
                  </a:schemeClr>
                </a:gs>
                <a:gs pos="100000">
                  <a:schemeClr val="accent5"/>
                </a:gs>
              </a:gsLst>
              <a:lin ang="2700000" scaled="1"/>
              <a:tileRect/>
            </a:gradFill>
          </a:ln>
          <a:effectLst>
            <a:outerShdw blurRad="317500" sx="101000" sy="101000" algn="ctr" rotWithShape="0">
              <a:schemeClr val="tx1">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50800" dist="50800" dir="5400000" algn="ctr" rotWithShape="0">
                  <a:schemeClr val="tx1">
                    <a:alpha val="76000"/>
                  </a:schemeClr>
                </a:outerShdw>
              </a:effectLst>
            </a:endParaRPr>
          </a:p>
        </p:txBody>
      </p:sp>
      <p:grpSp>
        <p:nvGrpSpPr>
          <p:cNvPr id="45" name="组合 44">
            <a:extLst>
              <a:ext uri="{FF2B5EF4-FFF2-40B4-BE49-F238E27FC236}">
                <a16:creationId xmlns:a16="http://schemas.microsoft.com/office/drawing/2014/main" id="{DBA05190-833C-483C-ABBC-BA33EFFF87E8}"/>
              </a:ext>
            </a:extLst>
          </p:cNvPr>
          <p:cNvGrpSpPr/>
          <p:nvPr/>
        </p:nvGrpSpPr>
        <p:grpSpPr>
          <a:xfrm>
            <a:off x="5097329" y="1519449"/>
            <a:ext cx="2217367" cy="492186"/>
            <a:chOff x="1123946" y="1337436"/>
            <a:chExt cx="2217367" cy="492186"/>
          </a:xfrm>
        </p:grpSpPr>
        <p:sp>
          <p:nvSpPr>
            <p:cNvPr id="46" name="矩形: 圆角 45">
              <a:extLst>
                <a:ext uri="{FF2B5EF4-FFF2-40B4-BE49-F238E27FC236}">
                  <a16:creationId xmlns:a16="http://schemas.microsoft.com/office/drawing/2014/main" id="{7F6944C2-D473-49AC-8FD7-D5C73DC3ED9F}"/>
                </a:ext>
              </a:extLst>
            </p:cNvPr>
            <p:cNvSpPr/>
            <p:nvPr/>
          </p:nvSpPr>
          <p:spPr>
            <a:xfrm>
              <a:off x="1155930" y="1337436"/>
              <a:ext cx="2177984" cy="46166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a:extLst>
                <a:ext uri="{FF2B5EF4-FFF2-40B4-BE49-F238E27FC236}">
                  <a16:creationId xmlns:a16="http://schemas.microsoft.com/office/drawing/2014/main" id="{41388F56-ECA4-4CC5-9A22-BA5D844BCC06}"/>
                </a:ext>
              </a:extLst>
            </p:cNvPr>
            <p:cNvSpPr txBox="1"/>
            <p:nvPr/>
          </p:nvSpPr>
          <p:spPr>
            <a:xfrm>
              <a:off x="1123946" y="1337436"/>
              <a:ext cx="2177984" cy="461665"/>
            </a:xfrm>
            <a:prstGeom prst="rect">
              <a:avLst/>
            </a:prstGeom>
            <a:noFill/>
          </p:spPr>
          <p:txBody>
            <a:bodyPr wrap="square" rtlCol="0">
              <a:spAutoFit/>
            </a:bodyPr>
            <a:lstStyle/>
            <a:p>
              <a:pPr algn="ctr"/>
              <a:r>
                <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输入标题内容</a:t>
              </a:r>
            </a:p>
          </p:txBody>
        </p:sp>
        <p:sp>
          <p:nvSpPr>
            <p:cNvPr id="48" name="矩形: 圆角 47">
              <a:extLst>
                <a:ext uri="{FF2B5EF4-FFF2-40B4-BE49-F238E27FC236}">
                  <a16:creationId xmlns:a16="http://schemas.microsoft.com/office/drawing/2014/main" id="{E82ECE60-D6CF-4080-B8EA-6A2643DA8A60}"/>
                </a:ext>
              </a:extLst>
            </p:cNvPr>
            <p:cNvSpPr/>
            <p:nvPr/>
          </p:nvSpPr>
          <p:spPr>
            <a:xfrm>
              <a:off x="1163329" y="1367957"/>
              <a:ext cx="2177984" cy="461665"/>
            </a:xfrm>
            <a:prstGeom prst="roundRect">
              <a:avLst>
                <a:gd name="adj" fmla="val 5000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8" name="矩形 67">
            <a:extLst>
              <a:ext uri="{FF2B5EF4-FFF2-40B4-BE49-F238E27FC236}">
                <a16:creationId xmlns:a16="http://schemas.microsoft.com/office/drawing/2014/main" id="{E98ED14B-3F43-4169-8AC3-8C834F96655A}"/>
              </a:ext>
            </a:extLst>
          </p:cNvPr>
          <p:cNvSpPr/>
          <p:nvPr/>
        </p:nvSpPr>
        <p:spPr>
          <a:xfrm>
            <a:off x="6410874" y="4742343"/>
            <a:ext cx="4906862" cy="369332"/>
          </a:xfrm>
          <a:prstGeom prst="rect">
            <a:avLst/>
          </a:prstGeom>
        </p:spPr>
        <p:txBody>
          <a:bodyPr wrap="square">
            <a:spAutoFit/>
          </a:bodyPr>
          <a:lstStyle/>
          <a:p>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云南大学旅游文化学院，坐落在玉龙雪山之侧。</a:t>
            </a:r>
            <a:endParaRPr lang="zh-CN" altLang="en-US" dirty="0"/>
          </a:p>
        </p:txBody>
      </p:sp>
      <p:sp>
        <p:nvSpPr>
          <p:cNvPr id="69" name="矩形 68">
            <a:extLst>
              <a:ext uri="{FF2B5EF4-FFF2-40B4-BE49-F238E27FC236}">
                <a16:creationId xmlns:a16="http://schemas.microsoft.com/office/drawing/2014/main" id="{A54E3914-1C68-46C6-9821-D060A9EE8326}"/>
              </a:ext>
            </a:extLst>
          </p:cNvPr>
          <p:cNvSpPr/>
          <p:nvPr/>
        </p:nvSpPr>
        <p:spPr>
          <a:xfrm>
            <a:off x="5795247" y="3433817"/>
            <a:ext cx="4906862" cy="369332"/>
          </a:xfrm>
          <a:prstGeom prst="rect">
            <a:avLst/>
          </a:prstGeom>
        </p:spPr>
        <p:txBody>
          <a:bodyPr wrap="square">
            <a:spAutoFit/>
          </a:bodyPr>
          <a:lstStyle/>
          <a:p>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云南大学旅游文化学院，坐落在玉龙雪山之侧。</a:t>
            </a:r>
            <a:endParaRPr lang="zh-CN" altLang="en-US" dirty="0"/>
          </a:p>
        </p:txBody>
      </p:sp>
      <p:sp>
        <p:nvSpPr>
          <p:cNvPr id="72" name="矩形 71">
            <a:extLst>
              <a:ext uri="{FF2B5EF4-FFF2-40B4-BE49-F238E27FC236}">
                <a16:creationId xmlns:a16="http://schemas.microsoft.com/office/drawing/2014/main" id="{06CEB640-418E-4020-AC97-BFE209119335}"/>
              </a:ext>
            </a:extLst>
          </p:cNvPr>
          <p:cNvSpPr/>
          <p:nvPr/>
        </p:nvSpPr>
        <p:spPr>
          <a:xfrm>
            <a:off x="5179620" y="2125292"/>
            <a:ext cx="4906862" cy="369332"/>
          </a:xfrm>
          <a:prstGeom prst="rect">
            <a:avLst/>
          </a:prstGeom>
        </p:spPr>
        <p:txBody>
          <a:bodyPr wrap="square">
            <a:spAutoFit/>
          </a:bodyPr>
          <a:lstStyle/>
          <a:p>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云南大学旅游文化学院，坐落在玉龙雪山之侧。</a:t>
            </a:r>
            <a:endParaRPr lang="zh-CN" altLang="en-US" dirty="0"/>
          </a:p>
        </p:txBody>
      </p:sp>
    </p:spTree>
    <p:extLst>
      <p:ext uri="{BB962C8B-B14F-4D97-AF65-F5344CB8AC3E}">
        <p14:creationId xmlns:p14="http://schemas.microsoft.com/office/powerpoint/2010/main" val="34362770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a:extLst>
              <a:ext uri="{FF2B5EF4-FFF2-40B4-BE49-F238E27FC236}">
                <a16:creationId xmlns:a16="http://schemas.microsoft.com/office/drawing/2014/main" id="{C0503CF3-695A-405F-B723-4DA5F58C956C}"/>
              </a:ext>
            </a:extLst>
          </p:cNvPr>
          <p:cNvSpPr txBox="1"/>
          <p:nvPr/>
        </p:nvSpPr>
        <p:spPr>
          <a:xfrm>
            <a:off x="1460228" y="405933"/>
            <a:ext cx="3398248" cy="646331"/>
          </a:xfrm>
          <a:prstGeom prst="rect">
            <a:avLst/>
          </a:prstGeom>
          <a:noFill/>
        </p:spPr>
        <p:txBody>
          <a:bodyPr wrap="square" rtlCol="0">
            <a:spAutoFit/>
          </a:bodyPr>
          <a:lstStyle/>
          <a:p>
            <a:r>
              <a: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四象限结构页</a:t>
            </a:r>
          </a:p>
        </p:txBody>
      </p:sp>
      <p:graphicFrame>
        <p:nvGraphicFramePr>
          <p:cNvPr id="2" name="图示 1">
            <a:extLst>
              <a:ext uri="{FF2B5EF4-FFF2-40B4-BE49-F238E27FC236}">
                <a16:creationId xmlns:a16="http://schemas.microsoft.com/office/drawing/2014/main" id="{3AAD069F-3330-4996-BEE7-F0D46D4CA992}"/>
              </a:ext>
            </a:extLst>
          </p:cNvPr>
          <p:cNvGraphicFramePr/>
          <p:nvPr>
            <p:extLst>
              <p:ext uri="{D42A27DB-BD31-4B8C-83A1-F6EECF244321}">
                <p14:modId xmlns:p14="http://schemas.microsoft.com/office/powerpoint/2010/main" val="3489036826"/>
              </p:ext>
            </p:extLst>
          </p:nvPr>
        </p:nvGraphicFramePr>
        <p:xfrm>
          <a:off x="599546" y="1337436"/>
          <a:ext cx="5808134" cy="4334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圆角 6">
            <a:extLst>
              <a:ext uri="{FF2B5EF4-FFF2-40B4-BE49-F238E27FC236}">
                <a16:creationId xmlns:a16="http://schemas.microsoft.com/office/drawing/2014/main" id="{88D11444-553A-4E0D-951F-E2DCDB51AD0D}"/>
              </a:ext>
            </a:extLst>
          </p:cNvPr>
          <p:cNvSpPr/>
          <p:nvPr/>
        </p:nvSpPr>
        <p:spPr>
          <a:xfrm>
            <a:off x="5816408" y="1650754"/>
            <a:ext cx="5367847" cy="3926054"/>
          </a:xfrm>
          <a:prstGeom prst="roundRect">
            <a:avLst>
              <a:gd name="adj" fmla="val 5039"/>
            </a:avLst>
          </a:prstGeom>
          <a:solidFill>
            <a:schemeClr val="bg1"/>
          </a:solidFill>
          <a:ln w="31750">
            <a:gradFill flip="none" rotWithShape="1">
              <a:gsLst>
                <a:gs pos="0">
                  <a:schemeClr val="accent5"/>
                </a:gs>
                <a:gs pos="54000">
                  <a:schemeClr val="accent5">
                    <a:alpha val="0"/>
                  </a:schemeClr>
                </a:gs>
                <a:gs pos="100000">
                  <a:schemeClr val="accent5"/>
                </a:gs>
              </a:gsLst>
              <a:lin ang="2700000" scaled="1"/>
              <a:tileRect/>
            </a:gradFill>
          </a:ln>
          <a:effectLst>
            <a:outerShdw blurRad="317500" sx="101000" sy="101000" algn="ctr" rotWithShape="0">
              <a:schemeClr val="tx1">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50800" dist="50800" dir="5400000" algn="ctr" rotWithShape="0">
                  <a:schemeClr val="tx1">
                    <a:alpha val="76000"/>
                  </a:schemeClr>
                </a:outerShdw>
              </a:effectLst>
            </a:endParaRPr>
          </a:p>
        </p:txBody>
      </p:sp>
      <p:grpSp>
        <p:nvGrpSpPr>
          <p:cNvPr id="8" name="组合 7">
            <a:extLst>
              <a:ext uri="{FF2B5EF4-FFF2-40B4-BE49-F238E27FC236}">
                <a16:creationId xmlns:a16="http://schemas.microsoft.com/office/drawing/2014/main" id="{F00DC017-17BB-4FA2-9974-70B8A42CD8BA}"/>
              </a:ext>
            </a:extLst>
          </p:cNvPr>
          <p:cNvGrpSpPr/>
          <p:nvPr/>
        </p:nvGrpSpPr>
        <p:grpSpPr>
          <a:xfrm>
            <a:off x="7391648" y="1444513"/>
            <a:ext cx="2217367" cy="492186"/>
            <a:chOff x="1123946" y="1337436"/>
            <a:chExt cx="2217367" cy="492186"/>
          </a:xfrm>
        </p:grpSpPr>
        <p:sp>
          <p:nvSpPr>
            <p:cNvPr id="9" name="矩形: 圆角 8">
              <a:extLst>
                <a:ext uri="{FF2B5EF4-FFF2-40B4-BE49-F238E27FC236}">
                  <a16:creationId xmlns:a16="http://schemas.microsoft.com/office/drawing/2014/main" id="{400B0A3D-DFAD-4211-804D-6AC254CC4580}"/>
                </a:ext>
              </a:extLst>
            </p:cNvPr>
            <p:cNvSpPr/>
            <p:nvPr/>
          </p:nvSpPr>
          <p:spPr>
            <a:xfrm>
              <a:off x="1155930" y="1337436"/>
              <a:ext cx="2177984" cy="46166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7035BD3D-31CC-44A6-A0FB-8DC90A9269F5}"/>
                </a:ext>
              </a:extLst>
            </p:cNvPr>
            <p:cNvSpPr txBox="1"/>
            <p:nvPr/>
          </p:nvSpPr>
          <p:spPr>
            <a:xfrm>
              <a:off x="1123946" y="1337436"/>
              <a:ext cx="2177984" cy="461665"/>
            </a:xfrm>
            <a:prstGeom prst="rect">
              <a:avLst/>
            </a:prstGeom>
            <a:noFill/>
          </p:spPr>
          <p:txBody>
            <a:bodyPr wrap="square" rtlCol="0">
              <a:spAutoFit/>
            </a:bodyPr>
            <a:lstStyle/>
            <a:p>
              <a:pPr algn="ctr"/>
              <a:r>
                <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输入标题内容</a:t>
              </a:r>
            </a:p>
          </p:txBody>
        </p:sp>
        <p:sp>
          <p:nvSpPr>
            <p:cNvPr id="11" name="矩形: 圆角 10">
              <a:extLst>
                <a:ext uri="{FF2B5EF4-FFF2-40B4-BE49-F238E27FC236}">
                  <a16:creationId xmlns:a16="http://schemas.microsoft.com/office/drawing/2014/main" id="{91F84270-545D-4858-8BF2-4094DEB039B0}"/>
                </a:ext>
              </a:extLst>
            </p:cNvPr>
            <p:cNvSpPr/>
            <p:nvPr/>
          </p:nvSpPr>
          <p:spPr>
            <a:xfrm>
              <a:off x="1163329" y="1367957"/>
              <a:ext cx="2177984" cy="461665"/>
            </a:xfrm>
            <a:prstGeom prst="roundRect">
              <a:avLst>
                <a:gd name="adj" fmla="val 5000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a:extLst>
              <a:ext uri="{FF2B5EF4-FFF2-40B4-BE49-F238E27FC236}">
                <a16:creationId xmlns:a16="http://schemas.microsoft.com/office/drawing/2014/main" id="{D3EF8569-ADB9-4C1D-B659-9D6333CDEF05}"/>
              </a:ext>
            </a:extLst>
          </p:cNvPr>
          <p:cNvSpPr txBox="1"/>
          <p:nvPr/>
        </p:nvSpPr>
        <p:spPr>
          <a:xfrm>
            <a:off x="6145094" y="2405357"/>
            <a:ext cx="4710475" cy="2546466"/>
          </a:xfrm>
          <a:prstGeom prst="rect">
            <a:avLst/>
          </a:prstGeom>
          <a:noFill/>
        </p:spPr>
        <p:txBody>
          <a:bodyPr wrap="square" rtlCol="0">
            <a:spAutoFit/>
          </a:bodyPr>
          <a:lstStyle/>
          <a:p>
            <a:pPr algn="just">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此处输入图表相关解释内容，小提示：此图使用插入里面的</a:t>
            </a:r>
            <a:r>
              <a:rPr lang="en-US" altLang="zh-CN" dirty="0" err="1">
                <a:latin typeface="阿里巴巴普惠体 R" panose="00020600040101010101" pitchFamily="18" charset="-122"/>
                <a:ea typeface="阿里巴巴普惠体 R" panose="00020600040101010101" pitchFamily="18" charset="-122"/>
                <a:cs typeface="阿里巴巴普惠体 R" panose="00020600040101010101" pitchFamily="18" charset="-122"/>
              </a:rPr>
              <a:t>smartart</a:t>
            </a: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制作而成，所以也可以修改为其他关系模式，选中图表后，在设计</a:t>
            </a:r>
            <a:r>
              <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版式里可以修改为其他展示模式或修改颜色。如果不明白也没有关系，模板的最后会有图示指南供您参考。</a:t>
            </a:r>
          </a:p>
        </p:txBody>
      </p:sp>
    </p:spTree>
    <p:extLst>
      <p:ext uri="{BB962C8B-B14F-4D97-AF65-F5344CB8AC3E}">
        <p14:creationId xmlns:p14="http://schemas.microsoft.com/office/powerpoint/2010/main" val="808150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B0646951-AA1C-4F8C-B1D9-8F4D3A96E654}"/>
              </a:ext>
            </a:extLst>
          </p:cNvPr>
          <p:cNvSpPr>
            <a:spLocks noGrp="1"/>
          </p:cNvSpPr>
          <p:nvPr>
            <p:ph type="body" sz="quarter" idx="11"/>
          </p:nvPr>
        </p:nvSpPr>
        <p:spPr>
          <a:xfrm>
            <a:off x="4828261" y="4429265"/>
            <a:ext cx="2535478" cy="1421928"/>
          </a:xfrm>
        </p:spPr>
        <p:txBody>
          <a:bodyPr/>
          <a:lstStyle/>
          <a:p>
            <a:r>
              <a:rPr lang="en-US" altLang="zh-CN" dirty="0"/>
              <a:t>02</a:t>
            </a:r>
            <a:endParaRPr lang="zh-CN" altLang="en-US" dirty="0"/>
          </a:p>
        </p:txBody>
      </p:sp>
      <p:sp>
        <p:nvSpPr>
          <p:cNvPr id="4" name="文本占位符 3">
            <a:extLst>
              <a:ext uri="{FF2B5EF4-FFF2-40B4-BE49-F238E27FC236}">
                <a16:creationId xmlns:a16="http://schemas.microsoft.com/office/drawing/2014/main" id="{931C5618-DE21-45ED-A6EC-196B1CF93128}"/>
              </a:ext>
            </a:extLst>
          </p:cNvPr>
          <p:cNvSpPr>
            <a:spLocks noGrp="1"/>
          </p:cNvSpPr>
          <p:nvPr>
            <p:ph type="body" sz="quarter" idx="12"/>
          </p:nvPr>
        </p:nvSpPr>
        <p:spPr>
          <a:xfrm>
            <a:off x="4483941" y="5311388"/>
            <a:ext cx="3224118" cy="625475"/>
          </a:xfrm>
        </p:spPr>
        <p:txBody>
          <a:bodyPr/>
          <a:lstStyle/>
          <a:p>
            <a:pPr algn="ctr"/>
            <a:r>
              <a:rPr lang="zh-CN" altLang="en-US" dirty="0"/>
              <a:t>理论框架</a:t>
            </a:r>
          </a:p>
        </p:txBody>
      </p:sp>
      <p:sp>
        <p:nvSpPr>
          <p:cNvPr id="5" name="文本占位符 4">
            <a:extLst>
              <a:ext uri="{FF2B5EF4-FFF2-40B4-BE49-F238E27FC236}">
                <a16:creationId xmlns:a16="http://schemas.microsoft.com/office/drawing/2014/main" id="{CD47F729-FB00-42E8-BEF8-AC6A53E24088}"/>
              </a:ext>
            </a:extLst>
          </p:cNvPr>
          <p:cNvSpPr>
            <a:spLocks noGrp="1"/>
          </p:cNvSpPr>
          <p:nvPr>
            <p:ph type="body" sz="quarter" idx="13"/>
          </p:nvPr>
        </p:nvSpPr>
        <p:spPr>
          <a:xfrm>
            <a:off x="3617119" y="5936863"/>
            <a:ext cx="4957763" cy="442912"/>
          </a:xfrm>
        </p:spPr>
        <p:txBody>
          <a:bodyPr/>
          <a:lstStyle/>
          <a:p>
            <a:pPr marL="0" indent="0" algn="ctr">
              <a:buNone/>
            </a:pPr>
            <a:r>
              <a:rPr lang="en-US" altLang="zh-CN" sz="2400" spc="330" dirty="0">
                <a:solidFill>
                  <a:schemeClr val="accent5"/>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Please Add The Title</a:t>
            </a:r>
            <a:endParaRPr lang="zh-CN" altLang="en-US" sz="2400" spc="330" dirty="0">
              <a:solidFill>
                <a:schemeClr val="accent5"/>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endParaRPr lang="zh-CN" altLang="en-US" dirty="0"/>
          </a:p>
        </p:txBody>
      </p:sp>
      <p:pic>
        <p:nvPicPr>
          <p:cNvPr id="19" name="图片占位符 18">
            <a:extLst>
              <a:ext uri="{FF2B5EF4-FFF2-40B4-BE49-F238E27FC236}">
                <a16:creationId xmlns:a16="http://schemas.microsoft.com/office/drawing/2014/main" id="{B47E448E-E2B6-4D75-8202-1F61F901991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7" b="37"/>
          <a:stretch>
            <a:fillRect/>
          </a:stretch>
        </p:blipFill>
        <p:spPr/>
      </p:pic>
    </p:spTree>
    <p:extLst>
      <p:ext uri="{BB962C8B-B14F-4D97-AF65-F5344CB8AC3E}">
        <p14:creationId xmlns:p14="http://schemas.microsoft.com/office/powerpoint/2010/main" val="18903132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文本框 15">
            <a:extLst>
              <a:ext uri="{FF2B5EF4-FFF2-40B4-BE49-F238E27FC236}">
                <a16:creationId xmlns:a16="http://schemas.microsoft.com/office/drawing/2014/main" id="{C0503CF3-695A-405F-B723-4DA5F58C956C}"/>
              </a:ext>
            </a:extLst>
          </p:cNvPr>
          <p:cNvSpPr txBox="1"/>
          <p:nvPr/>
        </p:nvSpPr>
        <p:spPr>
          <a:xfrm>
            <a:off x="1460228" y="405933"/>
            <a:ext cx="3398248" cy="646331"/>
          </a:xfrm>
          <a:prstGeom prst="rect">
            <a:avLst/>
          </a:prstGeom>
          <a:noFill/>
        </p:spPr>
        <p:txBody>
          <a:bodyPr wrap="square" rtlCol="0">
            <a:spAutoFit/>
          </a:bodyPr>
          <a:lstStyle/>
          <a:p>
            <a:r>
              <a: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时间轴页</a:t>
            </a:r>
          </a:p>
        </p:txBody>
      </p:sp>
      <p:sp>
        <p:nvSpPr>
          <p:cNvPr id="11" name="任意多边形: 形状 10">
            <a:extLst>
              <a:ext uri="{FF2B5EF4-FFF2-40B4-BE49-F238E27FC236}">
                <a16:creationId xmlns:a16="http://schemas.microsoft.com/office/drawing/2014/main" id="{B1868D06-A227-497B-92DF-D7637751E117}"/>
              </a:ext>
            </a:extLst>
          </p:cNvPr>
          <p:cNvSpPr/>
          <p:nvPr/>
        </p:nvSpPr>
        <p:spPr>
          <a:xfrm>
            <a:off x="0" y="2303054"/>
            <a:ext cx="12192000" cy="4554946"/>
          </a:xfrm>
          <a:custGeom>
            <a:avLst/>
            <a:gdLst>
              <a:gd name="connsiteX0" fmla="*/ 12192000 w 12192000"/>
              <a:gd name="connsiteY0" fmla="*/ 0 h 4384498"/>
              <a:gd name="connsiteX1" fmla="*/ 12192000 w 12192000"/>
              <a:gd name="connsiteY1" fmla="*/ 4384498 h 4384498"/>
              <a:gd name="connsiteX2" fmla="*/ 0 w 12192000"/>
              <a:gd name="connsiteY2" fmla="*/ 4384498 h 4384498"/>
              <a:gd name="connsiteX3" fmla="*/ 0 w 12192000"/>
              <a:gd name="connsiteY3" fmla="*/ 3792223 h 4384498"/>
              <a:gd name="connsiteX4" fmla="*/ 340554 w 12192000"/>
              <a:gd name="connsiteY4" fmla="*/ 3778331 h 4384498"/>
              <a:gd name="connsiteX5" fmla="*/ 1337491 w 12192000"/>
              <a:gd name="connsiteY5" fmla="*/ 3710167 h 4384498"/>
              <a:gd name="connsiteX6" fmla="*/ 3833949 w 12192000"/>
              <a:gd name="connsiteY6" fmla="*/ 3245710 h 4384498"/>
              <a:gd name="connsiteX7" fmla="*/ 5096693 w 12192000"/>
              <a:gd name="connsiteY7" fmla="*/ 2694167 h 4384498"/>
              <a:gd name="connsiteX8" fmla="*/ 6881949 w 12192000"/>
              <a:gd name="connsiteY8" fmla="*/ 2331310 h 4384498"/>
              <a:gd name="connsiteX9" fmla="*/ 7636691 w 12192000"/>
              <a:gd name="connsiteY9" fmla="*/ 1837824 h 4384498"/>
              <a:gd name="connsiteX10" fmla="*/ 8681720 w 12192000"/>
              <a:gd name="connsiteY10" fmla="*/ 1358853 h 4384498"/>
              <a:gd name="connsiteX11" fmla="*/ 10365377 w 12192000"/>
              <a:gd name="connsiteY11" fmla="*/ 1068567 h 4384498"/>
              <a:gd name="connsiteX12" fmla="*/ 11308806 w 12192000"/>
              <a:gd name="connsiteY12" fmla="*/ 371882 h 4384498"/>
              <a:gd name="connsiteX13" fmla="*/ 12176077 w 12192000"/>
              <a:gd name="connsiteY13" fmla="*/ 7353 h 438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4384498">
                <a:moveTo>
                  <a:pt x="12192000" y="0"/>
                </a:moveTo>
                <a:lnTo>
                  <a:pt x="12192000" y="4384498"/>
                </a:lnTo>
                <a:lnTo>
                  <a:pt x="0" y="4384498"/>
                </a:lnTo>
                <a:lnTo>
                  <a:pt x="0" y="3792223"/>
                </a:lnTo>
                <a:lnTo>
                  <a:pt x="340554" y="3778331"/>
                </a:lnTo>
                <a:cubicBezTo>
                  <a:pt x="661812" y="3768112"/>
                  <a:pt x="1007291" y="3756734"/>
                  <a:pt x="1337491" y="3710167"/>
                </a:cubicBezTo>
                <a:cubicBezTo>
                  <a:pt x="2092234" y="3603729"/>
                  <a:pt x="3207416" y="3415043"/>
                  <a:pt x="3833949" y="3245710"/>
                </a:cubicBezTo>
                <a:cubicBezTo>
                  <a:pt x="4460482" y="3076377"/>
                  <a:pt x="4588693" y="2846567"/>
                  <a:pt x="5096693" y="2694167"/>
                </a:cubicBezTo>
                <a:cubicBezTo>
                  <a:pt x="5604692" y="2541767"/>
                  <a:pt x="6458616" y="2474034"/>
                  <a:pt x="6881949" y="2331310"/>
                </a:cubicBezTo>
                <a:cubicBezTo>
                  <a:pt x="7305282" y="2188586"/>
                  <a:pt x="7336729" y="1999900"/>
                  <a:pt x="7636691" y="1837824"/>
                </a:cubicBezTo>
                <a:cubicBezTo>
                  <a:pt x="7936653" y="1675748"/>
                  <a:pt x="8226939" y="1487063"/>
                  <a:pt x="8681720" y="1358853"/>
                </a:cubicBezTo>
                <a:cubicBezTo>
                  <a:pt x="9136501" y="1230643"/>
                  <a:pt x="9927529" y="1233062"/>
                  <a:pt x="10365377" y="1068567"/>
                </a:cubicBezTo>
                <a:cubicBezTo>
                  <a:pt x="10803225" y="904072"/>
                  <a:pt x="10991911" y="555729"/>
                  <a:pt x="11308806" y="371882"/>
                </a:cubicBezTo>
                <a:cubicBezTo>
                  <a:pt x="11586089" y="211015"/>
                  <a:pt x="11944865" y="105711"/>
                  <a:pt x="12176077" y="7353"/>
                </a:cubicBezTo>
                <a:close/>
              </a:path>
            </a:pathLst>
          </a:custGeom>
          <a:gradFill>
            <a:gsLst>
              <a:gs pos="0">
                <a:schemeClr val="accent5">
                  <a:alpha val="20000"/>
                </a:schemeClr>
              </a:gs>
              <a:gs pos="100000">
                <a:schemeClr val="accent5"/>
              </a:gs>
            </a:gsLst>
            <a:lin ang="5400000" scaled="0"/>
          </a:gradFill>
          <a:ln w="444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25" name="图形 24">
            <a:extLst>
              <a:ext uri="{FF2B5EF4-FFF2-40B4-BE49-F238E27FC236}">
                <a16:creationId xmlns:a16="http://schemas.microsoft.com/office/drawing/2014/main" id="{5CAB99B8-28BB-4BDD-A532-1E66DD7FFAB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973" y="5658837"/>
            <a:ext cx="643943" cy="643943"/>
          </a:xfrm>
          <a:prstGeom prst="rect">
            <a:avLst/>
          </a:prstGeom>
        </p:spPr>
      </p:pic>
      <p:pic>
        <p:nvPicPr>
          <p:cNvPr id="26" name="图形 25">
            <a:extLst>
              <a:ext uri="{FF2B5EF4-FFF2-40B4-BE49-F238E27FC236}">
                <a16:creationId xmlns:a16="http://schemas.microsoft.com/office/drawing/2014/main" id="{4D945274-6E4B-4B75-A077-43DE366EC42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485317">
            <a:off x="4930709" y="4531813"/>
            <a:ext cx="643943" cy="643943"/>
          </a:xfrm>
          <a:prstGeom prst="rect">
            <a:avLst/>
          </a:prstGeom>
        </p:spPr>
      </p:pic>
      <p:pic>
        <p:nvPicPr>
          <p:cNvPr id="27" name="图形 26">
            <a:extLst>
              <a:ext uri="{FF2B5EF4-FFF2-40B4-BE49-F238E27FC236}">
                <a16:creationId xmlns:a16="http://schemas.microsoft.com/office/drawing/2014/main" id="{458F0C68-B62F-442F-8DB9-E4CAA18159C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802206">
            <a:off x="7057014" y="3791189"/>
            <a:ext cx="643943" cy="643943"/>
          </a:xfrm>
          <a:prstGeom prst="rect">
            <a:avLst/>
          </a:prstGeom>
        </p:spPr>
      </p:pic>
      <p:pic>
        <p:nvPicPr>
          <p:cNvPr id="30" name="图形 29">
            <a:extLst>
              <a:ext uri="{FF2B5EF4-FFF2-40B4-BE49-F238E27FC236}">
                <a16:creationId xmlns:a16="http://schemas.microsoft.com/office/drawing/2014/main" id="{53EB9711-43CA-4578-870E-3738CBEDD66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485317">
            <a:off x="2920474" y="5245367"/>
            <a:ext cx="643943" cy="643943"/>
          </a:xfrm>
          <a:prstGeom prst="rect">
            <a:avLst/>
          </a:prstGeom>
        </p:spPr>
      </p:pic>
      <p:pic>
        <p:nvPicPr>
          <p:cNvPr id="31" name="图形 30">
            <a:extLst>
              <a:ext uri="{FF2B5EF4-FFF2-40B4-BE49-F238E27FC236}">
                <a16:creationId xmlns:a16="http://schemas.microsoft.com/office/drawing/2014/main" id="{9348C2F2-4277-4B0B-A26A-0DAA533C86A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325203">
            <a:off x="8958998" y="3046278"/>
            <a:ext cx="643943" cy="643943"/>
          </a:xfrm>
          <a:prstGeom prst="rect">
            <a:avLst/>
          </a:prstGeom>
        </p:spPr>
      </p:pic>
      <p:grpSp>
        <p:nvGrpSpPr>
          <p:cNvPr id="39" name="组合 38">
            <a:extLst>
              <a:ext uri="{FF2B5EF4-FFF2-40B4-BE49-F238E27FC236}">
                <a16:creationId xmlns:a16="http://schemas.microsoft.com/office/drawing/2014/main" id="{5FEAB52C-0A61-4C24-B662-8535943DD85F}"/>
              </a:ext>
            </a:extLst>
          </p:cNvPr>
          <p:cNvGrpSpPr/>
          <p:nvPr/>
        </p:nvGrpSpPr>
        <p:grpSpPr>
          <a:xfrm>
            <a:off x="1088708" y="4194334"/>
            <a:ext cx="1580405" cy="1483294"/>
            <a:chOff x="1088708" y="4194334"/>
            <a:chExt cx="1580405" cy="1483294"/>
          </a:xfrm>
        </p:grpSpPr>
        <p:sp>
          <p:nvSpPr>
            <p:cNvPr id="14" name="文本框 13">
              <a:extLst>
                <a:ext uri="{FF2B5EF4-FFF2-40B4-BE49-F238E27FC236}">
                  <a16:creationId xmlns:a16="http://schemas.microsoft.com/office/drawing/2014/main" id="{42CB2C19-CC89-4E2F-B5B7-B4D6BF28F4C0}"/>
                </a:ext>
              </a:extLst>
            </p:cNvPr>
            <p:cNvSpPr txBox="1"/>
            <p:nvPr/>
          </p:nvSpPr>
          <p:spPr>
            <a:xfrm>
              <a:off x="1330458" y="4194334"/>
              <a:ext cx="1338655" cy="539122"/>
            </a:xfrm>
            <a:prstGeom prst="rect">
              <a:avLst/>
            </a:prstGeom>
            <a:noFill/>
          </p:spPr>
          <p:txBody>
            <a:bodyPr wrap="square" rtlCol="0">
              <a:spAutoFit/>
            </a:bodyPr>
            <a:lstStyle/>
            <a:p>
              <a:pPr algn="ctr">
                <a:lnSpc>
                  <a:spcPct val="130000"/>
                </a:lnSpc>
              </a:pPr>
              <a:r>
                <a:rPr lang="en-US" altLang="zh-CN" sz="2400" dirty="0">
                  <a:solidFill>
                    <a:schemeClr val="accent5"/>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20XX.3</a:t>
              </a:r>
              <a:endParaRPr lang="zh-CN" altLang="en-US" sz="2400" dirty="0">
                <a:solidFill>
                  <a:schemeClr val="accent5"/>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9" name="文本框 28">
              <a:extLst>
                <a:ext uri="{FF2B5EF4-FFF2-40B4-BE49-F238E27FC236}">
                  <a16:creationId xmlns:a16="http://schemas.microsoft.com/office/drawing/2014/main" id="{53856DCC-7D0A-4916-9B2D-0623B482B018}"/>
                </a:ext>
              </a:extLst>
            </p:cNvPr>
            <p:cNvSpPr txBox="1"/>
            <p:nvPr/>
          </p:nvSpPr>
          <p:spPr>
            <a:xfrm>
              <a:off x="1448112" y="4607321"/>
              <a:ext cx="1103346" cy="427425"/>
            </a:xfrm>
            <a:prstGeom prst="rect">
              <a:avLst/>
            </a:prstGeom>
            <a:noFill/>
          </p:spPr>
          <p:txBody>
            <a:bodyPr wrap="square" rtlCol="0">
              <a:spAutoFit/>
            </a:bodyPr>
            <a:lstStyle/>
            <a:p>
              <a:pPr algn="ctr">
                <a:lnSpc>
                  <a:spcPct val="130000"/>
                </a:lnSpc>
              </a:pPr>
              <a:r>
                <a:rPr lang="zh-CN" altLang="en-US" dirty="0">
                  <a:solidFill>
                    <a:schemeClr val="accent5"/>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文献调研</a:t>
              </a:r>
            </a:p>
          </p:txBody>
        </p:sp>
        <p:grpSp>
          <p:nvGrpSpPr>
            <p:cNvPr id="33" name="组合 32">
              <a:extLst>
                <a:ext uri="{FF2B5EF4-FFF2-40B4-BE49-F238E27FC236}">
                  <a16:creationId xmlns:a16="http://schemas.microsoft.com/office/drawing/2014/main" id="{B5BD5107-F943-40CE-9070-FCE3B398EE38}"/>
                </a:ext>
              </a:extLst>
            </p:cNvPr>
            <p:cNvGrpSpPr/>
            <p:nvPr/>
          </p:nvGrpSpPr>
          <p:grpSpPr>
            <a:xfrm>
              <a:off x="1088708" y="4291511"/>
              <a:ext cx="239142" cy="1386117"/>
              <a:chOff x="1088708" y="4291511"/>
              <a:chExt cx="239142" cy="1386117"/>
            </a:xfrm>
          </p:grpSpPr>
          <p:cxnSp>
            <p:nvCxnSpPr>
              <p:cNvPr id="12" name="直接连接符 11">
                <a:extLst>
                  <a:ext uri="{FF2B5EF4-FFF2-40B4-BE49-F238E27FC236}">
                    <a16:creationId xmlns:a16="http://schemas.microsoft.com/office/drawing/2014/main" id="{1E74D95F-7C4B-450E-8650-32616C1D3CE5}"/>
                  </a:ext>
                </a:extLst>
              </p:cNvPr>
              <p:cNvCxnSpPr>
                <a:cxnSpLocks/>
              </p:cNvCxnSpPr>
              <p:nvPr/>
            </p:nvCxnSpPr>
            <p:spPr>
              <a:xfrm>
                <a:off x="1203152" y="4510098"/>
                <a:ext cx="5127" cy="116753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2" name="椭圆 31">
                <a:extLst>
                  <a:ext uri="{FF2B5EF4-FFF2-40B4-BE49-F238E27FC236}">
                    <a16:creationId xmlns:a16="http://schemas.microsoft.com/office/drawing/2014/main" id="{66CEC9F5-D278-462A-86A1-C646CDF5ABC1}"/>
                  </a:ext>
                </a:extLst>
              </p:cNvPr>
              <p:cNvSpPr/>
              <p:nvPr/>
            </p:nvSpPr>
            <p:spPr>
              <a:xfrm>
                <a:off x="1088708" y="4291511"/>
                <a:ext cx="239142" cy="23914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0" name="组合 39">
            <a:extLst>
              <a:ext uri="{FF2B5EF4-FFF2-40B4-BE49-F238E27FC236}">
                <a16:creationId xmlns:a16="http://schemas.microsoft.com/office/drawing/2014/main" id="{11591D52-5F4C-4DD4-8EB2-00C9DF76FC55}"/>
              </a:ext>
            </a:extLst>
          </p:cNvPr>
          <p:cNvGrpSpPr/>
          <p:nvPr/>
        </p:nvGrpSpPr>
        <p:grpSpPr>
          <a:xfrm>
            <a:off x="3098942" y="3536103"/>
            <a:ext cx="1580405" cy="1725455"/>
            <a:chOff x="1088708" y="4194334"/>
            <a:chExt cx="1580405" cy="1725455"/>
          </a:xfrm>
        </p:grpSpPr>
        <p:sp>
          <p:nvSpPr>
            <p:cNvPr id="41" name="文本框 40">
              <a:extLst>
                <a:ext uri="{FF2B5EF4-FFF2-40B4-BE49-F238E27FC236}">
                  <a16:creationId xmlns:a16="http://schemas.microsoft.com/office/drawing/2014/main" id="{EA19EBA0-4242-40B6-9EAD-FAAC786C730D}"/>
                </a:ext>
              </a:extLst>
            </p:cNvPr>
            <p:cNvSpPr txBox="1"/>
            <p:nvPr/>
          </p:nvSpPr>
          <p:spPr>
            <a:xfrm>
              <a:off x="1330458" y="4194334"/>
              <a:ext cx="1338655" cy="539122"/>
            </a:xfrm>
            <a:prstGeom prst="rect">
              <a:avLst/>
            </a:prstGeom>
            <a:noFill/>
          </p:spPr>
          <p:txBody>
            <a:bodyPr wrap="square" rtlCol="0">
              <a:spAutoFit/>
            </a:bodyPr>
            <a:lstStyle/>
            <a:p>
              <a:pPr algn="ctr">
                <a:lnSpc>
                  <a:spcPct val="130000"/>
                </a:lnSpc>
              </a:pPr>
              <a:r>
                <a:rPr lang="en-US" altLang="zh-CN" sz="2400" dirty="0">
                  <a:solidFill>
                    <a:schemeClr val="accent5"/>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20XX.4</a:t>
              </a:r>
              <a:endParaRPr lang="zh-CN" altLang="en-US" sz="2400" dirty="0">
                <a:solidFill>
                  <a:schemeClr val="accent5"/>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42" name="文本框 41">
              <a:extLst>
                <a:ext uri="{FF2B5EF4-FFF2-40B4-BE49-F238E27FC236}">
                  <a16:creationId xmlns:a16="http://schemas.microsoft.com/office/drawing/2014/main" id="{610707EA-527B-43F5-8915-715B91A36AFC}"/>
                </a:ext>
              </a:extLst>
            </p:cNvPr>
            <p:cNvSpPr txBox="1"/>
            <p:nvPr/>
          </p:nvSpPr>
          <p:spPr>
            <a:xfrm>
              <a:off x="1448112" y="4607321"/>
              <a:ext cx="1103346" cy="427425"/>
            </a:xfrm>
            <a:prstGeom prst="rect">
              <a:avLst/>
            </a:prstGeom>
            <a:noFill/>
          </p:spPr>
          <p:txBody>
            <a:bodyPr wrap="square" rtlCol="0">
              <a:spAutoFit/>
            </a:bodyPr>
            <a:lstStyle/>
            <a:p>
              <a:pPr algn="ctr">
                <a:lnSpc>
                  <a:spcPct val="130000"/>
                </a:lnSpc>
              </a:pPr>
              <a:r>
                <a:rPr lang="zh-CN" altLang="en-US" dirty="0">
                  <a:solidFill>
                    <a:schemeClr val="accent5"/>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开题报告</a:t>
              </a:r>
            </a:p>
          </p:txBody>
        </p:sp>
        <p:grpSp>
          <p:nvGrpSpPr>
            <p:cNvPr id="43" name="组合 42">
              <a:extLst>
                <a:ext uri="{FF2B5EF4-FFF2-40B4-BE49-F238E27FC236}">
                  <a16:creationId xmlns:a16="http://schemas.microsoft.com/office/drawing/2014/main" id="{1B893FE8-1434-498E-8700-9D7E1971A531}"/>
                </a:ext>
              </a:extLst>
            </p:cNvPr>
            <p:cNvGrpSpPr/>
            <p:nvPr/>
          </p:nvGrpSpPr>
          <p:grpSpPr>
            <a:xfrm>
              <a:off x="1088708" y="4291511"/>
              <a:ext cx="239142" cy="1628278"/>
              <a:chOff x="1088708" y="4291511"/>
              <a:chExt cx="239142" cy="1628278"/>
            </a:xfrm>
          </p:grpSpPr>
          <p:cxnSp>
            <p:nvCxnSpPr>
              <p:cNvPr id="44" name="直接连接符 43">
                <a:extLst>
                  <a:ext uri="{FF2B5EF4-FFF2-40B4-BE49-F238E27FC236}">
                    <a16:creationId xmlns:a16="http://schemas.microsoft.com/office/drawing/2014/main" id="{1391F060-43E0-4541-BC27-26D7E067FEC2}"/>
                  </a:ext>
                </a:extLst>
              </p:cNvPr>
              <p:cNvCxnSpPr>
                <a:cxnSpLocks/>
              </p:cNvCxnSpPr>
              <p:nvPr/>
            </p:nvCxnSpPr>
            <p:spPr>
              <a:xfrm>
                <a:off x="1203152" y="4510098"/>
                <a:ext cx="0" cy="1409691"/>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5" name="椭圆 44">
                <a:extLst>
                  <a:ext uri="{FF2B5EF4-FFF2-40B4-BE49-F238E27FC236}">
                    <a16:creationId xmlns:a16="http://schemas.microsoft.com/office/drawing/2014/main" id="{A45915E9-1D32-4EDD-8C04-D1B4BDB27B74}"/>
                  </a:ext>
                </a:extLst>
              </p:cNvPr>
              <p:cNvSpPr/>
              <p:nvPr/>
            </p:nvSpPr>
            <p:spPr>
              <a:xfrm>
                <a:off x="1088708" y="4291511"/>
                <a:ext cx="239142" cy="23914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6" name="组合 45">
            <a:extLst>
              <a:ext uri="{FF2B5EF4-FFF2-40B4-BE49-F238E27FC236}">
                <a16:creationId xmlns:a16="http://schemas.microsoft.com/office/drawing/2014/main" id="{803E916E-E543-47E3-93A5-26FB180E3F31}"/>
              </a:ext>
            </a:extLst>
          </p:cNvPr>
          <p:cNvGrpSpPr/>
          <p:nvPr/>
        </p:nvGrpSpPr>
        <p:grpSpPr>
          <a:xfrm>
            <a:off x="5109176" y="2877871"/>
            <a:ext cx="1580405" cy="1652782"/>
            <a:chOff x="1088708" y="4194334"/>
            <a:chExt cx="1580405" cy="1652782"/>
          </a:xfrm>
        </p:grpSpPr>
        <p:sp>
          <p:nvSpPr>
            <p:cNvPr id="47" name="文本框 46">
              <a:extLst>
                <a:ext uri="{FF2B5EF4-FFF2-40B4-BE49-F238E27FC236}">
                  <a16:creationId xmlns:a16="http://schemas.microsoft.com/office/drawing/2014/main" id="{444BFAEC-C648-43F7-8B5A-9EC31640B9FE}"/>
                </a:ext>
              </a:extLst>
            </p:cNvPr>
            <p:cNvSpPr txBox="1"/>
            <p:nvPr/>
          </p:nvSpPr>
          <p:spPr>
            <a:xfrm>
              <a:off x="1330458" y="4194334"/>
              <a:ext cx="1338655" cy="539122"/>
            </a:xfrm>
            <a:prstGeom prst="rect">
              <a:avLst/>
            </a:prstGeom>
            <a:noFill/>
          </p:spPr>
          <p:txBody>
            <a:bodyPr wrap="square" rtlCol="0">
              <a:spAutoFit/>
            </a:bodyPr>
            <a:lstStyle/>
            <a:p>
              <a:pPr algn="ctr">
                <a:lnSpc>
                  <a:spcPct val="130000"/>
                </a:lnSpc>
              </a:pPr>
              <a:r>
                <a:rPr lang="en-US" altLang="zh-CN" sz="2400" dirty="0">
                  <a:solidFill>
                    <a:schemeClr val="accent5"/>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20XX.5</a:t>
              </a:r>
              <a:endParaRPr lang="zh-CN" altLang="en-US" sz="2400" dirty="0">
                <a:solidFill>
                  <a:schemeClr val="accent5"/>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48" name="文本框 47">
              <a:extLst>
                <a:ext uri="{FF2B5EF4-FFF2-40B4-BE49-F238E27FC236}">
                  <a16:creationId xmlns:a16="http://schemas.microsoft.com/office/drawing/2014/main" id="{C0ABAEB4-5C6E-45BE-987A-E90743A60B93}"/>
                </a:ext>
              </a:extLst>
            </p:cNvPr>
            <p:cNvSpPr txBox="1"/>
            <p:nvPr/>
          </p:nvSpPr>
          <p:spPr>
            <a:xfrm>
              <a:off x="1448112" y="4607321"/>
              <a:ext cx="1103346" cy="427425"/>
            </a:xfrm>
            <a:prstGeom prst="rect">
              <a:avLst/>
            </a:prstGeom>
            <a:noFill/>
          </p:spPr>
          <p:txBody>
            <a:bodyPr wrap="square" rtlCol="0">
              <a:spAutoFit/>
            </a:bodyPr>
            <a:lstStyle/>
            <a:p>
              <a:pPr algn="ctr">
                <a:lnSpc>
                  <a:spcPct val="130000"/>
                </a:lnSpc>
              </a:pPr>
              <a:r>
                <a:rPr lang="zh-CN" altLang="en-US" dirty="0">
                  <a:solidFill>
                    <a:schemeClr val="accent5"/>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中期汇报</a:t>
              </a:r>
            </a:p>
          </p:txBody>
        </p:sp>
        <p:grpSp>
          <p:nvGrpSpPr>
            <p:cNvPr id="49" name="组合 48">
              <a:extLst>
                <a:ext uri="{FF2B5EF4-FFF2-40B4-BE49-F238E27FC236}">
                  <a16:creationId xmlns:a16="http://schemas.microsoft.com/office/drawing/2014/main" id="{06004BCA-475D-4466-AC52-84C5647C0CDE}"/>
                </a:ext>
              </a:extLst>
            </p:cNvPr>
            <p:cNvGrpSpPr/>
            <p:nvPr/>
          </p:nvGrpSpPr>
          <p:grpSpPr>
            <a:xfrm>
              <a:off x="1088708" y="4291511"/>
              <a:ext cx="239142" cy="1555605"/>
              <a:chOff x="1088708" y="4291511"/>
              <a:chExt cx="239142" cy="1555605"/>
            </a:xfrm>
          </p:grpSpPr>
          <p:cxnSp>
            <p:nvCxnSpPr>
              <p:cNvPr id="50" name="直接连接符 49">
                <a:extLst>
                  <a:ext uri="{FF2B5EF4-FFF2-40B4-BE49-F238E27FC236}">
                    <a16:creationId xmlns:a16="http://schemas.microsoft.com/office/drawing/2014/main" id="{EF3BED01-E7F4-4D18-9CBD-8CFF49028A2D}"/>
                  </a:ext>
                </a:extLst>
              </p:cNvPr>
              <p:cNvCxnSpPr>
                <a:cxnSpLocks/>
              </p:cNvCxnSpPr>
              <p:nvPr/>
            </p:nvCxnSpPr>
            <p:spPr>
              <a:xfrm>
                <a:off x="1203152" y="4510098"/>
                <a:ext cx="0" cy="1337018"/>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1" name="椭圆 50">
                <a:extLst>
                  <a:ext uri="{FF2B5EF4-FFF2-40B4-BE49-F238E27FC236}">
                    <a16:creationId xmlns:a16="http://schemas.microsoft.com/office/drawing/2014/main" id="{E96C3BA4-4E47-46A9-9AC8-A62EB1246742}"/>
                  </a:ext>
                </a:extLst>
              </p:cNvPr>
              <p:cNvSpPr/>
              <p:nvPr/>
            </p:nvSpPr>
            <p:spPr>
              <a:xfrm>
                <a:off x="1088708" y="4291511"/>
                <a:ext cx="239142" cy="23914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2" name="组合 51">
            <a:extLst>
              <a:ext uri="{FF2B5EF4-FFF2-40B4-BE49-F238E27FC236}">
                <a16:creationId xmlns:a16="http://schemas.microsoft.com/office/drawing/2014/main" id="{CA0874FF-6B1A-4053-8BEC-DF6DB21B51B3}"/>
              </a:ext>
            </a:extLst>
          </p:cNvPr>
          <p:cNvGrpSpPr/>
          <p:nvPr/>
        </p:nvGrpSpPr>
        <p:grpSpPr>
          <a:xfrm>
            <a:off x="7119410" y="2219639"/>
            <a:ext cx="1580405" cy="1605601"/>
            <a:chOff x="1088708" y="4194334"/>
            <a:chExt cx="1580405" cy="1605601"/>
          </a:xfrm>
        </p:grpSpPr>
        <p:sp>
          <p:nvSpPr>
            <p:cNvPr id="53" name="文本框 52">
              <a:extLst>
                <a:ext uri="{FF2B5EF4-FFF2-40B4-BE49-F238E27FC236}">
                  <a16:creationId xmlns:a16="http://schemas.microsoft.com/office/drawing/2014/main" id="{C8B6D515-EEB4-48F9-ADFE-0C0DA4248FD0}"/>
                </a:ext>
              </a:extLst>
            </p:cNvPr>
            <p:cNvSpPr txBox="1"/>
            <p:nvPr/>
          </p:nvSpPr>
          <p:spPr>
            <a:xfrm>
              <a:off x="1330458" y="4194334"/>
              <a:ext cx="1338655" cy="539122"/>
            </a:xfrm>
            <a:prstGeom prst="rect">
              <a:avLst/>
            </a:prstGeom>
            <a:noFill/>
          </p:spPr>
          <p:txBody>
            <a:bodyPr wrap="square" rtlCol="0">
              <a:spAutoFit/>
            </a:bodyPr>
            <a:lstStyle/>
            <a:p>
              <a:pPr algn="ctr">
                <a:lnSpc>
                  <a:spcPct val="130000"/>
                </a:lnSpc>
              </a:pPr>
              <a:r>
                <a:rPr lang="en-US" altLang="zh-CN" sz="2400" dirty="0">
                  <a:solidFill>
                    <a:schemeClr val="accent5"/>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20XX.6</a:t>
              </a:r>
              <a:endParaRPr lang="zh-CN" altLang="en-US" sz="2400" dirty="0">
                <a:solidFill>
                  <a:schemeClr val="accent5"/>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54" name="文本框 53">
              <a:extLst>
                <a:ext uri="{FF2B5EF4-FFF2-40B4-BE49-F238E27FC236}">
                  <a16:creationId xmlns:a16="http://schemas.microsoft.com/office/drawing/2014/main" id="{DA386A45-CB91-4AD5-B99B-9A1DC29D11C1}"/>
                </a:ext>
              </a:extLst>
            </p:cNvPr>
            <p:cNvSpPr txBox="1"/>
            <p:nvPr/>
          </p:nvSpPr>
          <p:spPr>
            <a:xfrm>
              <a:off x="1448112" y="4607321"/>
              <a:ext cx="1103346" cy="427425"/>
            </a:xfrm>
            <a:prstGeom prst="rect">
              <a:avLst/>
            </a:prstGeom>
            <a:noFill/>
          </p:spPr>
          <p:txBody>
            <a:bodyPr wrap="square" rtlCol="0">
              <a:spAutoFit/>
            </a:bodyPr>
            <a:lstStyle/>
            <a:p>
              <a:pPr algn="ctr">
                <a:lnSpc>
                  <a:spcPct val="130000"/>
                </a:lnSpc>
              </a:pPr>
              <a:r>
                <a:rPr lang="zh-CN" altLang="en-US" dirty="0">
                  <a:solidFill>
                    <a:schemeClr val="accent5"/>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撰写论文</a:t>
              </a:r>
            </a:p>
          </p:txBody>
        </p:sp>
        <p:grpSp>
          <p:nvGrpSpPr>
            <p:cNvPr id="55" name="组合 54">
              <a:extLst>
                <a:ext uri="{FF2B5EF4-FFF2-40B4-BE49-F238E27FC236}">
                  <a16:creationId xmlns:a16="http://schemas.microsoft.com/office/drawing/2014/main" id="{ACB6CF82-C655-480A-9EBF-2C528472B528}"/>
                </a:ext>
              </a:extLst>
            </p:cNvPr>
            <p:cNvGrpSpPr/>
            <p:nvPr/>
          </p:nvGrpSpPr>
          <p:grpSpPr>
            <a:xfrm>
              <a:off x="1088708" y="4291511"/>
              <a:ext cx="239142" cy="1508424"/>
              <a:chOff x="1088708" y="4291511"/>
              <a:chExt cx="239142" cy="1508424"/>
            </a:xfrm>
          </p:grpSpPr>
          <p:cxnSp>
            <p:nvCxnSpPr>
              <p:cNvPr id="56" name="直接连接符 55">
                <a:extLst>
                  <a:ext uri="{FF2B5EF4-FFF2-40B4-BE49-F238E27FC236}">
                    <a16:creationId xmlns:a16="http://schemas.microsoft.com/office/drawing/2014/main" id="{C5D312D8-DBAC-4411-9CC4-20C8ECBF5E57}"/>
                  </a:ext>
                </a:extLst>
              </p:cNvPr>
              <p:cNvCxnSpPr>
                <a:cxnSpLocks/>
              </p:cNvCxnSpPr>
              <p:nvPr/>
            </p:nvCxnSpPr>
            <p:spPr>
              <a:xfrm>
                <a:off x="1203152" y="4510098"/>
                <a:ext cx="5127" cy="1289837"/>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63500F98-AFC2-45B0-95D4-FAC598D21591}"/>
                  </a:ext>
                </a:extLst>
              </p:cNvPr>
              <p:cNvSpPr/>
              <p:nvPr/>
            </p:nvSpPr>
            <p:spPr>
              <a:xfrm>
                <a:off x="1088708" y="4291511"/>
                <a:ext cx="239142" cy="23914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8" name="组合 57">
            <a:extLst>
              <a:ext uri="{FF2B5EF4-FFF2-40B4-BE49-F238E27FC236}">
                <a16:creationId xmlns:a16="http://schemas.microsoft.com/office/drawing/2014/main" id="{FE6E5BA4-74D3-4859-8E7C-630A1812EE8A}"/>
              </a:ext>
            </a:extLst>
          </p:cNvPr>
          <p:cNvGrpSpPr/>
          <p:nvPr/>
        </p:nvGrpSpPr>
        <p:grpSpPr>
          <a:xfrm>
            <a:off x="9129644" y="1561407"/>
            <a:ext cx="1580405" cy="1483294"/>
            <a:chOff x="1088708" y="4194334"/>
            <a:chExt cx="1580405" cy="1483294"/>
          </a:xfrm>
        </p:grpSpPr>
        <p:sp>
          <p:nvSpPr>
            <p:cNvPr id="59" name="文本框 58">
              <a:extLst>
                <a:ext uri="{FF2B5EF4-FFF2-40B4-BE49-F238E27FC236}">
                  <a16:creationId xmlns:a16="http://schemas.microsoft.com/office/drawing/2014/main" id="{7459F143-EEF9-4140-9086-EB32DD56FF68}"/>
                </a:ext>
              </a:extLst>
            </p:cNvPr>
            <p:cNvSpPr txBox="1"/>
            <p:nvPr/>
          </p:nvSpPr>
          <p:spPr>
            <a:xfrm>
              <a:off x="1330458" y="4194334"/>
              <a:ext cx="1338655" cy="539122"/>
            </a:xfrm>
            <a:prstGeom prst="rect">
              <a:avLst/>
            </a:prstGeom>
            <a:noFill/>
          </p:spPr>
          <p:txBody>
            <a:bodyPr wrap="square" rtlCol="0">
              <a:spAutoFit/>
            </a:bodyPr>
            <a:lstStyle/>
            <a:p>
              <a:pPr algn="ctr">
                <a:lnSpc>
                  <a:spcPct val="130000"/>
                </a:lnSpc>
              </a:pPr>
              <a:r>
                <a:rPr lang="en-US" altLang="zh-CN" sz="2400" dirty="0">
                  <a:solidFill>
                    <a:schemeClr val="accent5"/>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20XX.7</a:t>
              </a:r>
              <a:endParaRPr lang="zh-CN" altLang="en-US" sz="2400" dirty="0">
                <a:solidFill>
                  <a:schemeClr val="accent5"/>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60" name="文本框 59">
              <a:extLst>
                <a:ext uri="{FF2B5EF4-FFF2-40B4-BE49-F238E27FC236}">
                  <a16:creationId xmlns:a16="http://schemas.microsoft.com/office/drawing/2014/main" id="{6773C897-1F2E-4900-A5D7-1B4A2FD7567D}"/>
                </a:ext>
              </a:extLst>
            </p:cNvPr>
            <p:cNvSpPr txBox="1"/>
            <p:nvPr/>
          </p:nvSpPr>
          <p:spPr>
            <a:xfrm>
              <a:off x="1448112" y="4607321"/>
              <a:ext cx="1103346" cy="427425"/>
            </a:xfrm>
            <a:prstGeom prst="rect">
              <a:avLst/>
            </a:prstGeom>
            <a:noFill/>
          </p:spPr>
          <p:txBody>
            <a:bodyPr wrap="square" rtlCol="0">
              <a:spAutoFit/>
            </a:bodyPr>
            <a:lstStyle/>
            <a:p>
              <a:pPr algn="ctr">
                <a:lnSpc>
                  <a:spcPct val="130000"/>
                </a:lnSpc>
              </a:pPr>
              <a:r>
                <a:rPr lang="zh-CN" altLang="en-US" dirty="0">
                  <a:solidFill>
                    <a:schemeClr val="accent5"/>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期终答辩</a:t>
              </a:r>
            </a:p>
          </p:txBody>
        </p:sp>
        <p:grpSp>
          <p:nvGrpSpPr>
            <p:cNvPr id="61" name="组合 60">
              <a:extLst>
                <a:ext uri="{FF2B5EF4-FFF2-40B4-BE49-F238E27FC236}">
                  <a16:creationId xmlns:a16="http://schemas.microsoft.com/office/drawing/2014/main" id="{52AE64B8-F2E5-474B-8255-B6E3C5888359}"/>
                </a:ext>
              </a:extLst>
            </p:cNvPr>
            <p:cNvGrpSpPr/>
            <p:nvPr/>
          </p:nvGrpSpPr>
          <p:grpSpPr>
            <a:xfrm>
              <a:off x="1088708" y="4291511"/>
              <a:ext cx="239142" cy="1386117"/>
              <a:chOff x="1088708" y="4291511"/>
              <a:chExt cx="239142" cy="1386117"/>
            </a:xfrm>
          </p:grpSpPr>
          <p:cxnSp>
            <p:nvCxnSpPr>
              <p:cNvPr id="62" name="直接连接符 61">
                <a:extLst>
                  <a:ext uri="{FF2B5EF4-FFF2-40B4-BE49-F238E27FC236}">
                    <a16:creationId xmlns:a16="http://schemas.microsoft.com/office/drawing/2014/main" id="{62F82456-5A42-4A5D-8B76-62B7D4915AE6}"/>
                  </a:ext>
                </a:extLst>
              </p:cNvPr>
              <p:cNvCxnSpPr>
                <a:cxnSpLocks/>
              </p:cNvCxnSpPr>
              <p:nvPr/>
            </p:nvCxnSpPr>
            <p:spPr>
              <a:xfrm>
                <a:off x="1203152" y="4510098"/>
                <a:ext cx="5127" cy="116753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63" name="椭圆 62">
                <a:extLst>
                  <a:ext uri="{FF2B5EF4-FFF2-40B4-BE49-F238E27FC236}">
                    <a16:creationId xmlns:a16="http://schemas.microsoft.com/office/drawing/2014/main" id="{E385CE4C-F168-468D-BE9F-BC293FCAE4ED}"/>
                  </a:ext>
                </a:extLst>
              </p:cNvPr>
              <p:cNvSpPr/>
              <p:nvPr/>
            </p:nvSpPr>
            <p:spPr>
              <a:xfrm>
                <a:off x="1088708" y="4291511"/>
                <a:ext cx="239142" cy="23914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3809683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a:extLst>
              <a:ext uri="{FF2B5EF4-FFF2-40B4-BE49-F238E27FC236}">
                <a16:creationId xmlns:a16="http://schemas.microsoft.com/office/drawing/2014/main" id="{75CF01CE-6303-41F9-975D-617EBB5E6F25}"/>
              </a:ext>
            </a:extLst>
          </p:cNvPr>
          <p:cNvSpPr txBox="1"/>
          <p:nvPr/>
        </p:nvSpPr>
        <p:spPr>
          <a:xfrm>
            <a:off x="1460228" y="405933"/>
            <a:ext cx="3398248" cy="646331"/>
          </a:xfrm>
          <a:prstGeom prst="rect">
            <a:avLst/>
          </a:prstGeom>
          <a:noFill/>
        </p:spPr>
        <p:txBody>
          <a:bodyPr wrap="square" rtlCol="0">
            <a:spAutoFit/>
          </a:bodyPr>
          <a:lstStyle/>
          <a:p>
            <a:r>
              <a: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单人介绍页</a:t>
            </a:r>
          </a:p>
        </p:txBody>
      </p:sp>
      <p:sp>
        <p:nvSpPr>
          <p:cNvPr id="25" name="矩形 24">
            <a:extLst>
              <a:ext uri="{FF2B5EF4-FFF2-40B4-BE49-F238E27FC236}">
                <a16:creationId xmlns:a16="http://schemas.microsoft.com/office/drawing/2014/main" id="{CBFCAD89-33F2-4B40-9A39-46494D7F39FC}"/>
              </a:ext>
            </a:extLst>
          </p:cNvPr>
          <p:cNvSpPr/>
          <p:nvPr/>
        </p:nvSpPr>
        <p:spPr>
          <a:xfrm rot="16200000">
            <a:off x="403723" y="3717737"/>
            <a:ext cx="1124496" cy="1618979"/>
          </a:xfrm>
          <a:prstGeom prst="rect">
            <a:avLst/>
          </a:prstGeom>
          <a:noFill/>
          <a:ln w="19050">
            <a:gradFill>
              <a:gsLst>
                <a:gs pos="0">
                  <a:schemeClr val="accent5"/>
                </a:gs>
                <a:gs pos="100000">
                  <a:schemeClr val="accent5">
                    <a:alpha val="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58FCA9AD-7855-4253-A3D9-221CFA84ED88}"/>
              </a:ext>
            </a:extLst>
          </p:cNvPr>
          <p:cNvSpPr/>
          <p:nvPr/>
        </p:nvSpPr>
        <p:spPr>
          <a:xfrm rot="16200000">
            <a:off x="10753243" y="1741166"/>
            <a:ext cx="1124496" cy="1416903"/>
          </a:xfrm>
          <a:prstGeom prst="rect">
            <a:avLst/>
          </a:prstGeom>
          <a:noFill/>
          <a:ln w="19050">
            <a:gradFill>
              <a:gsLst>
                <a:gs pos="0">
                  <a:schemeClr val="accent5"/>
                </a:gs>
                <a:gs pos="100000">
                  <a:schemeClr val="accent5">
                    <a:alpha val="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a:extLst>
              <a:ext uri="{FF2B5EF4-FFF2-40B4-BE49-F238E27FC236}">
                <a16:creationId xmlns:a16="http://schemas.microsoft.com/office/drawing/2014/main" id="{7ABC3207-BFD4-4556-9946-5F979C22A3E6}"/>
              </a:ext>
            </a:extLst>
          </p:cNvPr>
          <p:cNvSpPr/>
          <p:nvPr/>
        </p:nvSpPr>
        <p:spPr>
          <a:xfrm rot="5400000">
            <a:off x="5533752" y="-3527540"/>
            <a:ext cx="1124496" cy="12192000"/>
          </a:xfrm>
          <a:prstGeom prst="rect">
            <a:avLst/>
          </a:prstGeom>
          <a:gradFill>
            <a:gsLst>
              <a:gs pos="0">
                <a:schemeClr val="accent5"/>
              </a:gs>
              <a:gs pos="100000">
                <a:schemeClr val="accent5">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3C4B8258-E4BD-460C-B56F-C20D51819588}"/>
              </a:ext>
            </a:extLst>
          </p:cNvPr>
          <p:cNvSpPr/>
          <p:nvPr/>
        </p:nvSpPr>
        <p:spPr>
          <a:xfrm rot="16200000">
            <a:off x="5533752" y="-1449095"/>
            <a:ext cx="1124496" cy="12192000"/>
          </a:xfrm>
          <a:prstGeom prst="rect">
            <a:avLst/>
          </a:prstGeom>
          <a:gradFill>
            <a:gsLst>
              <a:gs pos="0">
                <a:schemeClr val="accent5"/>
              </a:gs>
              <a:gs pos="100000">
                <a:schemeClr val="accent5">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74E8699D-884E-4052-ACA9-9EC17E7B2096}"/>
              </a:ext>
            </a:extLst>
          </p:cNvPr>
          <p:cNvSpPr/>
          <p:nvPr/>
        </p:nvSpPr>
        <p:spPr>
          <a:xfrm>
            <a:off x="1504278" y="1747527"/>
            <a:ext cx="9183444" cy="4112889"/>
          </a:xfrm>
          <a:prstGeom prst="roundRect">
            <a:avLst>
              <a:gd name="adj" fmla="val 2824"/>
            </a:avLst>
          </a:prstGeom>
          <a:solidFill>
            <a:schemeClr val="bg1"/>
          </a:solidFill>
          <a:ln>
            <a:noFill/>
          </a:ln>
          <a:effectLst>
            <a:outerShdw blurRad="190500" sx="101000" sy="101000" algn="ctr" rotWithShape="0">
              <a:schemeClr val="accent5">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A21DA57B-C105-47E9-8F20-E2AAE9907D26}"/>
              </a:ext>
            </a:extLst>
          </p:cNvPr>
          <p:cNvSpPr/>
          <p:nvPr/>
        </p:nvSpPr>
        <p:spPr>
          <a:xfrm>
            <a:off x="5384586" y="3442237"/>
            <a:ext cx="5087625" cy="1999393"/>
          </a:xfrm>
          <a:prstGeom prst="rect">
            <a:avLst/>
          </a:prstGeom>
        </p:spPr>
        <p:txBody>
          <a:bodyPr wrap="square">
            <a:spAutoFit/>
          </a:bodyPr>
          <a:lstStyle/>
          <a:p>
            <a:pPr>
              <a:lnSpc>
                <a:spcPct val="140000"/>
              </a:lnSpc>
            </a:pPr>
            <a:r>
              <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在这里输入人物的职位成就等，注意左对齐。</a:t>
            </a:r>
            <a:endParaRPr lang="en-US" altLang="zh-CN"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nSpc>
                <a:spcPct val="140000"/>
              </a:lnSpc>
            </a:pPr>
            <a:r>
              <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本页对图片要求较高，需要抠图，如果不会</a:t>
            </a:r>
            <a:r>
              <a:rPr lang="en-US" altLang="zh-CN"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PS</a:t>
            </a:r>
            <a:r>
              <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抠图，可以登陆这个网站，在线抠图，上传即可，操作简单， </a:t>
            </a:r>
            <a:r>
              <a:rPr lang="en-US" altLang="zh-CN"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https://www.gaoding.com/koutu</a:t>
            </a:r>
            <a:r>
              <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，图片选择尽量正式高清，这样展现效果会更好。</a:t>
            </a:r>
            <a:endParaRPr lang="en-US" altLang="zh-CN"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 name="文本框 1">
            <a:extLst>
              <a:ext uri="{FF2B5EF4-FFF2-40B4-BE49-F238E27FC236}">
                <a16:creationId xmlns:a16="http://schemas.microsoft.com/office/drawing/2014/main" id="{CFA49EF4-AF13-43FD-9A50-F1ED8AD7D0B2}"/>
              </a:ext>
            </a:extLst>
          </p:cNvPr>
          <p:cNvSpPr txBox="1"/>
          <p:nvPr/>
        </p:nvSpPr>
        <p:spPr>
          <a:xfrm>
            <a:off x="6996947" y="2237517"/>
            <a:ext cx="1862903" cy="461665"/>
          </a:xfrm>
          <a:prstGeom prst="rect">
            <a:avLst/>
          </a:prstGeom>
          <a:noFill/>
        </p:spPr>
        <p:txBody>
          <a:bodyPr wrap="square" rtlCol="0">
            <a:spAutoFit/>
          </a:bodyPr>
          <a:lstStyle/>
          <a:p>
            <a:pPr algn="ctr"/>
            <a:r>
              <a:rPr lang="zh-CN" altLang="en-US" sz="2400" dirty="0">
                <a:gradFill>
                  <a:gsLst>
                    <a:gs pos="0">
                      <a:schemeClr val="accent5">
                        <a:lumMod val="60000"/>
                        <a:lumOff val="40000"/>
                      </a:schemeClr>
                    </a:gs>
                    <a:gs pos="78000">
                      <a:schemeClr val="accent5">
                        <a:lumMod val="75000"/>
                      </a:schemeClr>
                    </a:gs>
                  </a:gsLst>
                  <a:lin ang="5400000" scaled="0"/>
                </a:gra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输入名字</a:t>
            </a:r>
          </a:p>
        </p:txBody>
      </p:sp>
      <p:sp>
        <p:nvSpPr>
          <p:cNvPr id="3" name="文本框 2">
            <a:extLst>
              <a:ext uri="{FF2B5EF4-FFF2-40B4-BE49-F238E27FC236}">
                <a16:creationId xmlns:a16="http://schemas.microsoft.com/office/drawing/2014/main" id="{35D23559-1E4C-4202-9F01-F8FC4BCD80DA}"/>
              </a:ext>
            </a:extLst>
          </p:cNvPr>
          <p:cNvSpPr txBox="1"/>
          <p:nvPr/>
        </p:nvSpPr>
        <p:spPr>
          <a:xfrm>
            <a:off x="6370898" y="2838785"/>
            <a:ext cx="3115000"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在这里输入一句简单的介绍</a:t>
            </a:r>
          </a:p>
        </p:txBody>
      </p:sp>
      <p:cxnSp>
        <p:nvCxnSpPr>
          <p:cNvPr id="14" name="直接连接符 13">
            <a:extLst>
              <a:ext uri="{FF2B5EF4-FFF2-40B4-BE49-F238E27FC236}">
                <a16:creationId xmlns:a16="http://schemas.microsoft.com/office/drawing/2014/main" id="{8DE02D39-7F5E-45B3-9481-861B4BA23226}"/>
              </a:ext>
            </a:extLst>
          </p:cNvPr>
          <p:cNvCxnSpPr>
            <a:cxnSpLocks/>
          </p:cNvCxnSpPr>
          <p:nvPr/>
        </p:nvCxnSpPr>
        <p:spPr>
          <a:xfrm>
            <a:off x="6996947" y="3336923"/>
            <a:ext cx="1891680" cy="0"/>
          </a:xfrm>
          <a:prstGeom prst="line">
            <a:avLst/>
          </a:prstGeom>
          <a:ln w="19050">
            <a:gradFill>
              <a:gsLst>
                <a:gs pos="0">
                  <a:schemeClr val="accent5">
                    <a:alpha val="0"/>
                  </a:schemeClr>
                </a:gs>
                <a:gs pos="50000">
                  <a:schemeClr val="accent5"/>
                </a:gs>
                <a:gs pos="100000">
                  <a:schemeClr val="accent5">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32DF794F-3503-4BE0-AA13-6F47F2F92BB1}"/>
              </a:ext>
            </a:extLst>
          </p:cNvPr>
          <p:cNvSpPr/>
          <p:nvPr/>
        </p:nvSpPr>
        <p:spPr>
          <a:xfrm>
            <a:off x="9635307" y="1747527"/>
            <a:ext cx="274108" cy="1056827"/>
          </a:xfrm>
          <a:prstGeom prst="rect">
            <a:avLst/>
          </a:prstGeom>
          <a:gradFill>
            <a:gsLst>
              <a:gs pos="0">
                <a:schemeClr val="accent5"/>
              </a:gs>
              <a:gs pos="100000">
                <a:schemeClr val="accent5">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a:extLst>
              <a:ext uri="{FF2B5EF4-FFF2-40B4-BE49-F238E27FC236}">
                <a16:creationId xmlns:a16="http://schemas.microsoft.com/office/drawing/2014/main" id="{6E165085-CDBC-4BC3-84C7-2E0311529A6C}"/>
              </a:ext>
            </a:extLst>
          </p:cNvPr>
          <p:cNvCxnSpPr>
            <a:cxnSpLocks/>
          </p:cNvCxnSpPr>
          <p:nvPr/>
        </p:nvCxnSpPr>
        <p:spPr>
          <a:xfrm flipH="1" flipV="1">
            <a:off x="9559105" y="1745622"/>
            <a:ext cx="0" cy="1013385"/>
          </a:xfrm>
          <a:prstGeom prst="line">
            <a:avLst/>
          </a:prstGeom>
          <a:ln w="19050">
            <a:gradFill>
              <a:gsLst>
                <a:gs pos="0">
                  <a:schemeClr val="accent5">
                    <a:alpha val="0"/>
                  </a:schemeClr>
                </a:gs>
                <a:gs pos="100000">
                  <a:schemeClr val="accent5"/>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31" name="图片 30">
            <a:extLst>
              <a:ext uri="{FF2B5EF4-FFF2-40B4-BE49-F238E27FC236}">
                <a16:creationId xmlns:a16="http://schemas.microsoft.com/office/drawing/2014/main" id="{BB7DE446-FF7A-4DFF-A271-BA2A46BE53B7}"/>
              </a:ext>
            </a:extLst>
          </p:cNvPr>
          <p:cNvPicPr>
            <a:picLocks noChangeAspect="1"/>
          </p:cNvPicPr>
          <p:nvPr/>
        </p:nvPicPr>
        <p:blipFill>
          <a:blip r:embed="rId3" cstate="print">
            <a:extLst>
              <a:ext uri="{28A0092B-C50C-407E-A947-70E740481C1C}">
                <a14:useLocalDpi xmlns:a14="http://schemas.microsoft.com/office/drawing/2010/main" val="0"/>
              </a:ext>
            </a:extLst>
          </a:blip>
          <a:srcRect l="27174" r="25062"/>
          <a:stretch>
            <a:fillRect/>
          </a:stretch>
        </p:blipFill>
        <p:spPr>
          <a:xfrm>
            <a:off x="1775461" y="1001208"/>
            <a:ext cx="3478810" cy="4855583"/>
          </a:xfrm>
          <a:custGeom>
            <a:avLst/>
            <a:gdLst>
              <a:gd name="connsiteX0" fmla="*/ 0 w 3478810"/>
              <a:gd name="connsiteY0" fmla="*/ 0 h 4855583"/>
              <a:gd name="connsiteX1" fmla="*/ 3478810 w 3478810"/>
              <a:gd name="connsiteY1" fmla="*/ 0 h 4855583"/>
              <a:gd name="connsiteX2" fmla="*/ 3478810 w 3478810"/>
              <a:gd name="connsiteY2" fmla="*/ 4855583 h 4855583"/>
              <a:gd name="connsiteX3" fmla="*/ 0 w 3478810"/>
              <a:gd name="connsiteY3" fmla="*/ 4855583 h 4855583"/>
            </a:gdLst>
            <a:ahLst/>
            <a:cxnLst>
              <a:cxn ang="0">
                <a:pos x="connsiteX0" y="connsiteY0"/>
              </a:cxn>
              <a:cxn ang="0">
                <a:pos x="connsiteX1" y="connsiteY1"/>
              </a:cxn>
              <a:cxn ang="0">
                <a:pos x="connsiteX2" y="connsiteY2"/>
              </a:cxn>
              <a:cxn ang="0">
                <a:pos x="connsiteX3" y="connsiteY3"/>
              </a:cxn>
            </a:cxnLst>
            <a:rect l="l" t="t" r="r" b="b"/>
            <a:pathLst>
              <a:path w="3478810" h="4855583">
                <a:moveTo>
                  <a:pt x="0" y="0"/>
                </a:moveTo>
                <a:lnTo>
                  <a:pt x="3478810" y="0"/>
                </a:lnTo>
                <a:lnTo>
                  <a:pt x="3478810" y="4855583"/>
                </a:lnTo>
                <a:lnTo>
                  <a:pt x="0" y="4855583"/>
                </a:lnTo>
                <a:close/>
              </a:path>
            </a:pathLst>
          </a:custGeom>
        </p:spPr>
      </p:pic>
    </p:spTree>
    <p:extLst>
      <p:ext uri="{BB962C8B-B14F-4D97-AF65-F5344CB8AC3E}">
        <p14:creationId xmlns:p14="http://schemas.microsoft.com/office/powerpoint/2010/main" val="19178756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83EDF743-29EC-4E9D-91EE-1FC47E6905A2}"/>
              </a:ext>
            </a:extLst>
          </p:cNvPr>
          <p:cNvSpPr>
            <a:spLocks noGrp="1"/>
          </p:cNvSpPr>
          <p:nvPr>
            <p:ph type="title"/>
          </p:nvPr>
        </p:nvSpPr>
        <p:spPr/>
        <p:txBody>
          <a:bodyPr/>
          <a:lstStyle/>
          <a:p>
            <a:r>
              <a:rPr lang="zh-CN" altLang="en-US" dirty="0"/>
              <a:t>单人介绍页</a:t>
            </a:r>
          </a:p>
        </p:txBody>
      </p:sp>
      <p:sp>
        <p:nvSpPr>
          <p:cNvPr id="26" name="矩形 25">
            <a:extLst>
              <a:ext uri="{FF2B5EF4-FFF2-40B4-BE49-F238E27FC236}">
                <a16:creationId xmlns:a16="http://schemas.microsoft.com/office/drawing/2014/main" id="{BBB85C66-2C13-4B37-B672-FCF95A9E2708}"/>
              </a:ext>
            </a:extLst>
          </p:cNvPr>
          <p:cNvSpPr/>
          <p:nvPr/>
        </p:nvSpPr>
        <p:spPr>
          <a:xfrm>
            <a:off x="5384586" y="3452397"/>
            <a:ext cx="5087625" cy="1611595"/>
          </a:xfrm>
          <a:prstGeom prst="rect">
            <a:avLst/>
          </a:prstGeom>
        </p:spPr>
        <p:txBody>
          <a:bodyPr wrap="square">
            <a:spAutoFit/>
          </a:bodyPr>
          <a:lstStyle/>
          <a:p>
            <a:pPr>
              <a:lnSpc>
                <a:spcPct val="140000"/>
              </a:lnSpc>
            </a:pPr>
            <a:r>
              <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在这里输入人物的职位成就等，注意左对齐。</a:t>
            </a:r>
            <a:endParaRPr lang="en-US" altLang="zh-CN"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nSpc>
                <a:spcPct val="140000"/>
              </a:lnSpc>
            </a:pPr>
            <a:r>
              <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如果不会使用抠图网站您也可以直接删除左边图片，点击图片占位符，重新插入图片也是可以的。图片尽量选择正式高清，展示效果会更好。</a:t>
            </a:r>
            <a:endParaRPr lang="en-US" altLang="zh-CN"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7" name="文本框 26">
            <a:extLst>
              <a:ext uri="{FF2B5EF4-FFF2-40B4-BE49-F238E27FC236}">
                <a16:creationId xmlns:a16="http://schemas.microsoft.com/office/drawing/2014/main" id="{9E57390E-86DB-4C09-A59E-B9695240261B}"/>
              </a:ext>
            </a:extLst>
          </p:cNvPr>
          <p:cNvSpPr txBox="1"/>
          <p:nvPr/>
        </p:nvSpPr>
        <p:spPr>
          <a:xfrm>
            <a:off x="6996947" y="2247677"/>
            <a:ext cx="1862903" cy="461665"/>
          </a:xfrm>
          <a:prstGeom prst="rect">
            <a:avLst/>
          </a:prstGeom>
          <a:noFill/>
        </p:spPr>
        <p:txBody>
          <a:bodyPr wrap="square" rtlCol="0">
            <a:spAutoFit/>
          </a:bodyPr>
          <a:lstStyle/>
          <a:p>
            <a:pPr algn="ctr"/>
            <a:r>
              <a:rPr lang="zh-CN" altLang="en-US" sz="2400" dirty="0">
                <a:gradFill>
                  <a:gsLst>
                    <a:gs pos="0">
                      <a:schemeClr val="accent5">
                        <a:lumMod val="60000"/>
                        <a:lumOff val="40000"/>
                      </a:schemeClr>
                    </a:gs>
                    <a:gs pos="78000">
                      <a:schemeClr val="accent5">
                        <a:lumMod val="75000"/>
                      </a:schemeClr>
                    </a:gs>
                  </a:gsLst>
                  <a:lin ang="5400000" scaled="0"/>
                </a:gra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输入名字</a:t>
            </a:r>
          </a:p>
        </p:txBody>
      </p:sp>
      <p:sp>
        <p:nvSpPr>
          <p:cNvPr id="28" name="文本框 27">
            <a:extLst>
              <a:ext uri="{FF2B5EF4-FFF2-40B4-BE49-F238E27FC236}">
                <a16:creationId xmlns:a16="http://schemas.microsoft.com/office/drawing/2014/main" id="{CA868010-966F-4181-8343-071728599C5C}"/>
              </a:ext>
            </a:extLst>
          </p:cNvPr>
          <p:cNvSpPr txBox="1"/>
          <p:nvPr/>
        </p:nvSpPr>
        <p:spPr>
          <a:xfrm>
            <a:off x="6370898" y="2848945"/>
            <a:ext cx="3115000"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在这里输入一句简单的介绍</a:t>
            </a:r>
          </a:p>
        </p:txBody>
      </p:sp>
      <p:cxnSp>
        <p:nvCxnSpPr>
          <p:cNvPr id="29" name="直接连接符 28">
            <a:extLst>
              <a:ext uri="{FF2B5EF4-FFF2-40B4-BE49-F238E27FC236}">
                <a16:creationId xmlns:a16="http://schemas.microsoft.com/office/drawing/2014/main" id="{4E84F3E4-8BD4-443E-ADA3-CCE4FF62318B}"/>
              </a:ext>
            </a:extLst>
          </p:cNvPr>
          <p:cNvCxnSpPr>
            <a:cxnSpLocks/>
          </p:cNvCxnSpPr>
          <p:nvPr/>
        </p:nvCxnSpPr>
        <p:spPr>
          <a:xfrm>
            <a:off x="6996947" y="3347083"/>
            <a:ext cx="1891680" cy="0"/>
          </a:xfrm>
          <a:prstGeom prst="line">
            <a:avLst/>
          </a:prstGeom>
          <a:ln w="19050">
            <a:gradFill>
              <a:gsLst>
                <a:gs pos="0">
                  <a:schemeClr val="accent5">
                    <a:alpha val="0"/>
                  </a:schemeClr>
                </a:gs>
                <a:gs pos="50000">
                  <a:schemeClr val="accent5"/>
                </a:gs>
                <a:gs pos="100000">
                  <a:schemeClr val="accent5">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30" name="图片占位符 29">
            <a:extLst>
              <a:ext uri="{FF2B5EF4-FFF2-40B4-BE49-F238E27FC236}">
                <a16:creationId xmlns:a16="http://schemas.microsoft.com/office/drawing/2014/main" id="{47523FC2-3831-48D9-8EA5-F1829B4B8009}"/>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6078" r="16078"/>
          <a:stretch/>
        </p:blipFill>
        <p:spPr>
          <a:xfrm>
            <a:off x="2090738" y="2471738"/>
            <a:ext cx="2900362" cy="2851150"/>
          </a:xfrm>
          <a:prstGeom prst="rect">
            <a:avLst/>
          </a:prstGeom>
          <a:solidFill>
            <a:schemeClr val="accent5">
              <a:lumMod val="20000"/>
              <a:lumOff val="80000"/>
              <a:alpha val="50000"/>
            </a:schemeClr>
          </a:solidFill>
        </p:spPr>
      </p:pic>
      <p:cxnSp>
        <p:nvCxnSpPr>
          <p:cNvPr id="8" name="直接连接符 7">
            <a:extLst>
              <a:ext uri="{FF2B5EF4-FFF2-40B4-BE49-F238E27FC236}">
                <a16:creationId xmlns:a16="http://schemas.microsoft.com/office/drawing/2014/main" id="{FC172B07-8D7E-4CA8-8AE1-4F4606BB799D}"/>
              </a:ext>
            </a:extLst>
          </p:cNvPr>
          <p:cNvCxnSpPr>
            <a:cxnSpLocks/>
          </p:cNvCxnSpPr>
          <p:nvPr/>
        </p:nvCxnSpPr>
        <p:spPr>
          <a:xfrm flipH="1" flipV="1">
            <a:off x="9559105" y="1745622"/>
            <a:ext cx="0" cy="1013385"/>
          </a:xfrm>
          <a:prstGeom prst="line">
            <a:avLst/>
          </a:prstGeom>
          <a:ln w="19050">
            <a:gradFill>
              <a:gsLst>
                <a:gs pos="0">
                  <a:schemeClr val="accent5">
                    <a:alpha val="0"/>
                  </a:schemeClr>
                </a:gs>
                <a:gs pos="100000">
                  <a:schemeClr val="accent5"/>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0795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3603CEB0-6412-41E2-A794-2B48B61E92DD}"/>
              </a:ext>
            </a:extLst>
          </p:cNvPr>
          <p:cNvSpPr>
            <a:spLocks noGrp="1"/>
          </p:cNvSpPr>
          <p:nvPr>
            <p:ph type="title"/>
          </p:nvPr>
        </p:nvSpPr>
        <p:spPr/>
        <p:txBody>
          <a:bodyPr/>
          <a:lstStyle/>
          <a:p>
            <a:r>
              <a:rPr lang="zh-CN" altLang="en-US" dirty="0"/>
              <a:t>双人介绍页</a:t>
            </a:r>
          </a:p>
        </p:txBody>
      </p:sp>
      <p:sp>
        <p:nvSpPr>
          <p:cNvPr id="20" name="文本框 19">
            <a:extLst>
              <a:ext uri="{FF2B5EF4-FFF2-40B4-BE49-F238E27FC236}">
                <a16:creationId xmlns:a16="http://schemas.microsoft.com/office/drawing/2014/main" id="{C28596A0-D60C-487F-B8AB-8EA8E1C4A822}"/>
              </a:ext>
            </a:extLst>
          </p:cNvPr>
          <p:cNvSpPr txBox="1"/>
          <p:nvPr/>
        </p:nvSpPr>
        <p:spPr>
          <a:xfrm>
            <a:off x="3574310" y="1802812"/>
            <a:ext cx="1575756" cy="461665"/>
          </a:xfrm>
          <a:prstGeom prst="rect">
            <a:avLst/>
          </a:prstGeom>
          <a:noFill/>
        </p:spPr>
        <p:txBody>
          <a:bodyPr wrap="square" rtlCol="0">
            <a:spAutoFit/>
          </a:bodyPr>
          <a:lstStyle/>
          <a:p>
            <a:pPr algn="ctr"/>
            <a:r>
              <a:rPr lang="zh-CN" altLang="en-US" sz="2400" dirty="0">
                <a:gradFill>
                  <a:gsLst>
                    <a:gs pos="0">
                      <a:schemeClr val="accent5">
                        <a:lumMod val="60000"/>
                        <a:lumOff val="40000"/>
                      </a:schemeClr>
                    </a:gs>
                    <a:gs pos="78000">
                      <a:schemeClr val="accent5">
                        <a:lumMod val="75000"/>
                      </a:schemeClr>
                    </a:gs>
                  </a:gsLst>
                  <a:lin ang="5400000" scaled="0"/>
                </a:gra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输入名字</a:t>
            </a:r>
          </a:p>
        </p:txBody>
      </p:sp>
      <p:sp>
        <p:nvSpPr>
          <p:cNvPr id="21" name="文本框 20">
            <a:extLst>
              <a:ext uri="{FF2B5EF4-FFF2-40B4-BE49-F238E27FC236}">
                <a16:creationId xmlns:a16="http://schemas.microsoft.com/office/drawing/2014/main" id="{92C741AF-8821-4564-88FA-26CCB30867AD}"/>
              </a:ext>
            </a:extLst>
          </p:cNvPr>
          <p:cNvSpPr txBox="1"/>
          <p:nvPr/>
        </p:nvSpPr>
        <p:spPr>
          <a:xfrm>
            <a:off x="3365971" y="2327644"/>
            <a:ext cx="1992434" cy="646331"/>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在这里输入一句简单的介绍</a:t>
            </a:r>
          </a:p>
        </p:txBody>
      </p:sp>
      <p:sp>
        <p:nvSpPr>
          <p:cNvPr id="22" name="矩形 21">
            <a:extLst>
              <a:ext uri="{FF2B5EF4-FFF2-40B4-BE49-F238E27FC236}">
                <a16:creationId xmlns:a16="http://schemas.microsoft.com/office/drawing/2014/main" id="{8E50D869-9565-4356-8293-DEB3CEA6D39A}"/>
              </a:ext>
            </a:extLst>
          </p:cNvPr>
          <p:cNvSpPr/>
          <p:nvPr/>
        </p:nvSpPr>
        <p:spPr>
          <a:xfrm>
            <a:off x="5444707" y="1761511"/>
            <a:ext cx="5583447" cy="1223797"/>
          </a:xfrm>
          <a:prstGeom prst="rect">
            <a:avLst/>
          </a:prstGeom>
        </p:spPr>
        <p:txBody>
          <a:bodyPr wrap="square">
            <a:spAutoFit/>
          </a:bodyPr>
          <a:lstStyle/>
          <a:p>
            <a:pPr algn="just">
              <a:lnSpc>
                <a:spcPct val="14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输入人物介绍，因为属于是答辩</a:t>
            </a:r>
            <a:r>
              <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PPT</a:t>
            </a: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类型，双人介绍页面可以分别介绍指导老师和答辩学生自己，简单介绍自己的职务或成就，以及性格或学术方面等信息。</a:t>
            </a:r>
            <a:endPar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3" name="矩形 22">
            <a:extLst>
              <a:ext uri="{FF2B5EF4-FFF2-40B4-BE49-F238E27FC236}">
                <a16:creationId xmlns:a16="http://schemas.microsoft.com/office/drawing/2014/main" id="{0D4DD1B1-4F7F-444E-BB1D-8B721BD24CEA}"/>
              </a:ext>
            </a:extLst>
          </p:cNvPr>
          <p:cNvSpPr/>
          <p:nvPr/>
        </p:nvSpPr>
        <p:spPr>
          <a:xfrm>
            <a:off x="1128982" y="4179784"/>
            <a:ext cx="5641313" cy="1223797"/>
          </a:xfrm>
          <a:prstGeom prst="rect">
            <a:avLst/>
          </a:prstGeom>
        </p:spPr>
        <p:txBody>
          <a:bodyPr wrap="square">
            <a:spAutoFit/>
          </a:bodyPr>
          <a:lstStyle/>
          <a:p>
            <a:pPr algn="just">
              <a:lnSpc>
                <a:spcPct val="14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输入人物介绍，因为属于是答辩</a:t>
            </a:r>
            <a:r>
              <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PPT</a:t>
            </a: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类型，双人介绍页面可以分别介绍指导老师和答辩学生自己，简单介绍自己的职务或成就，以及性格或学术方面等信息。</a:t>
            </a:r>
            <a:endPar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4" name="文本框 23">
            <a:extLst>
              <a:ext uri="{FF2B5EF4-FFF2-40B4-BE49-F238E27FC236}">
                <a16:creationId xmlns:a16="http://schemas.microsoft.com/office/drawing/2014/main" id="{519BCBB9-3955-4E2D-BE4B-7A9AEF3993BF}"/>
              </a:ext>
            </a:extLst>
          </p:cNvPr>
          <p:cNvSpPr txBox="1"/>
          <p:nvPr/>
        </p:nvSpPr>
        <p:spPr>
          <a:xfrm>
            <a:off x="7053018" y="4167801"/>
            <a:ext cx="1575756" cy="461665"/>
          </a:xfrm>
          <a:prstGeom prst="rect">
            <a:avLst/>
          </a:prstGeom>
          <a:noFill/>
        </p:spPr>
        <p:txBody>
          <a:bodyPr wrap="square" rtlCol="0">
            <a:spAutoFit/>
          </a:bodyPr>
          <a:lstStyle/>
          <a:p>
            <a:pPr algn="ctr"/>
            <a:r>
              <a:rPr lang="zh-CN" altLang="en-US" sz="2400" dirty="0">
                <a:gradFill>
                  <a:gsLst>
                    <a:gs pos="0">
                      <a:schemeClr val="accent5">
                        <a:lumMod val="60000"/>
                        <a:lumOff val="40000"/>
                      </a:schemeClr>
                    </a:gs>
                    <a:gs pos="78000">
                      <a:schemeClr val="accent5">
                        <a:lumMod val="75000"/>
                      </a:schemeClr>
                    </a:gs>
                  </a:gsLst>
                  <a:lin ang="5400000" scaled="0"/>
                </a:gra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输入名字</a:t>
            </a:r>
          </a:p>
        </p:txBody>
      </p:sp>
      <p:sp>
        <p:nvSpPr>
          <p:cNvPr id="25" name="文本框 24">
            <a:extLst>
              <a:ext uri="{FF2B5EF4-FFF2-40B4-BE49-F238E27FC236}">
                <a16:creationId xmlns:a16="http://schemas.microsoft.com/office/drawing/2014/main" id="{96E71C8F-0DAC-441E-887F-934A73F41856}"/>
              </a:ext>
            </a:extLst>
          </p:cNvPr>
          <p:cNvSpPr txBox="1"/>
          <p:nvPr/>
        </p:nvSpPr>
        <p:spPr>
          <a:xfrm>
            <a:off x="6844679" y="4692633"/>
            <a:ext cx="1992434" cy="646331"/>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在这里输入一句简单的介绍</a:t>
            </a:r>
          </a:p>
        </p:txBody>
      </p:sp>
      <p:pic>
        <p:nvPicPr>
          <p:cNvPr id="34" name="图片占位符 33">
            <a:extLst>
              <a:ext uri="{FF2B5EF4-FFF2-40B4-BE49-F238E27FC236}">
                <a16:creationId xmlns:a16="http://schemas.microsoft.com/office/drawing/2014/main" id="{0F51CE13-48EF-4B71-B013-9B8179C4681C}"/>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5362" r="5362"/>
          <a:stretch>
            <a:fillRect/>
          </a:stretch>
        </p:blipFill>
        <p:spPr/>
      </p:pic>
      <p:pic>
        <p:nvPicPr>
          <p:cNvPr id="46" name="图片占位符 45">
            <a:extLst>
              <a:ext uri="{FF2B5EF4-FFF2-40B4-BE49-F238E27FC236}">
                <a16:creationId xmlns:a16="http://schemas.microsoft.com/office/drawing/2014/main" id="{5DC61C16-F5FB-49FA-BA15-C3F45273E54E}"/>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5654" r="5654"/>
          <a:stretch>
            <a:fillRect/>
          </a:stretch>
        </p:blipFill>
        <p:spPr/>
      </p:pic>
    </p:spTree>
    <p:extLst>
      <p:ext uri="{BB962C8B-B14F-4D97-AF65-F5344CB8AC3E}">
        <p14:creationId xmlns:p14="http://schemas.microsoft.com/office/powerpoint/2010/main" val="37016405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83198E66-3899-4C58-A4D6-E1FF5B758BA6}"/>
              </a:ext>
            </a:extLst>
          </p:cNvPr>
          <p:cNvSpPr>
            <a:spLocks noGrp="1"/>
          </p:cNvSpPr>
          <p:nvPr>
            <p:ph type="title"/>
          </p:nvPr>
        </p:nvSpPr>
        <p:spPr/>
        <p:txBody>
          <a:bodyPr/>
          <a:lstStyle/>
          <a:p>
            <a:r>
              <a:rPr lang="zh-CN" altLang="en-US" dirty="0"/>
              <a:t>双人介绍页</a:t>
            </a:r>
          </a:p>
        </p:txBody>
      </p:sp>
      <p:sp>
        <p:nvSpPr>
          <p:cNvPr id="22" name="文本框 21">
            <a:extLst>
              <a:ext uri="{FF2B5EF4-FFF2-40B4-BE49-F238E27FC236}">
                <a16:creationId xmlns:a16="http://schemas.microsoft.com/office/drawing/2014/main" id="{65036E6F-B93F-4B76-B61A-522DBACB0C8D}"/>
              </a:ext>
            </a:extLst>
          </p:cNvPr>
          <p:cNvSpPr txBox="1"/>
          <p:nvPr/>
        </p:nvSpPr>
        <p:spPr>
          <a:xfrm>
            <a:off x="3574310" y="1721532"/>
            <a:ext cx="1575756" cy="461665"/>
          </a:xfrm>
          <a:prstGeom prst="rect">
            <a:avLst/>
          </a:prstGeom>
          <a:noFill/>
        </p:spPr>
        <p:txBody>
          <a:bodyPr wrap="square" rtlCol="0">
            <a:spAutoFit/>
          </a:bodyPr>
          <a:lstStyle/>
          <a:p>
            <a:pPr algn="ctr"/>
            <a:r>
              <a:rPr lang="zh-CN" altLang="en-US" sz="2400" dirty="0">
                <a:gradFill>
                  <a:gsLst>
                    <a:gs pos="0">
                      <a:schemeClr val="accent5">
                        <a:lumMod val="60000"/>
                        <a:lumOff val="40000"/>
                      </a:schemeClr>
                    </a:gs>
                    <a:gs pos="78000">
                      <a:schemeClr val="accent5">
                        <a:lumMod val="75000"/>
                      </a:schemeClr>
                    </a:gs>
                  </a:gsLst>
                  <a:lin ang="5400000" scaled="0"/>
                </a:gra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输入名字</a:t>
            </a:r>
          </a:p>
        </p:txBody>
      </p:sp>
      <p:sp>
        <p:nvSpPr>
          <p:cNvPr id="23" name="文本框 22">
            <a:extLst>
              <a:ext uri="{FF2B5EF4-FFF2-40B4-BE49-F238E27FC236}">
                <a16:creationId xmlns:a16="http://schemas.microsoft.com/office/drawing/2014/main" id="{759405ED-9707-40D7-84AF-A81BE8849A77}"/>
              </a:ext>
            </a:extLst>
          </p:cNvPr>
          <p:cNvSpPr txBox="1"/>
          <p:nvPr/>
        </p:nvSpPr>
        <p:spPr>
          <a:xfrm>
            <a:off x="3365971" y="2246364"/>
            <a:ext cx="1992434" cy="646331"/>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在这里输入一句简单的介绍</a:t>
            </a:r>
          </a:p>
        </p:txBody>
      </p:sp>
      <p:sp>
        <p:nvSpPr>
          <p:cNvPr id="24" name="矩形 23">
            <a:extLst>
              <a:ext uri="{FF2B5EF4-FFF2-40B4-BE49-F238E27FC236}">
                <a16:creationId xmlns:a16="http://schemas.microsoft.com/office/drawing/2014/main" id="{E9AF9E74-73AC-4212-A36F-260267391911}"/>
              </a:ext>
            </a:extLst>
          </p:cNvPr>
          <p:cNvSpPr/>
          <p:nvPr/>
        </p:nvSpPr>
        <p:spPr>
          <a:xfrm>
            <a:off x="1118822" y="4139979"/>
            <a:ext cx="5641313" cy="1223797"/>
          </a:xfrm>
          <a:prstGeom prst="rect">
            <a:avLst/>
          </a:prstGeom>
        </p:spPr>
        <p:txBody>
          <a:bodyPr wrap="square">
            <a:spAutoFit/>
          </a:bodyPr>
          <a:lstStyle/>
          <a:p>
            <a:pPr algn="just">
              <a:lnSpc>
                <a:spcPct val="14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输入人物介绍，因为属于是答辩</a:t>
            </a:r>
            <a:r>
              <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PPT</a:t>
            </a: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类型，双人介绍页面可以分别介绍指导老师和答辩学生自己，简单介绍自己的职务或成就，以及性格或学术方面等信息。</a:t>
            </a:r>
            <a:endPar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5" name="文本框 24">
            <a:extLst>
              <a:ext uri="{FF2B5EF4-FFF2-40B4-BE49-F238E27FC236}">
                <a16:creationId xmlns:a16="http://schemas.microsoft.com/office/drawing/2014/main" id="{93F60886-DA01-479C-B3CE-58586FE95B72}"/>
              </a:ext>
            </a:extLst>
          </p:cNvPr>
          <p:cNvSpPr txBox="1"/>
          <p:nvPr/>
        </p:nvSpPr>
        <p:spPr>
          <a:xfrm>
            <a:off x="7042858" y="4192613"/>
            <a:ext cx="1575756" cy="461665"/>
          </a:xfrm>
          <a:prstGeom prst="rect">
            <a:avLst/>
          </a:prstGeom>
          <a:noFill/>
        </p:spPr>
        <p:txBody>
          <a:bodyPr wrap="square" rtlCol="0">
            <a:spAutoFit/>
          </a:bodyPr>
          <a:lstStyle/>
          <a:p>
            <a:pPr algn="ctr"/>
            <a:r>
              <a:rPr lang="zh-CN" altLang="en-US" sz="2400" dirty="0">
                <a:gradFill>
                  <a:gsLst>
                    <a:gs pos="0">
                      <a:schemeClr val="accent5">
                        <a:lumMod val="60000"/>
                        <a:lumOff val="40000"/>
                      </a:schemeClr>
                    </a:gs>
                    <a:gs pos="78000">
                      <a:schemeClr val="accent5">
                        <a:lumMod val="75000"/>
                      </a:schemeClr>
                    </a:gs>
                  </a:gsLst>
                  <a:lin ang="5400000" scaled="0"/>
                </a:gra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输入名字</a:t>
            </a:r>
          </a:p>
        </p:txBody>
      </p:sp>
      <p:sp>
        <p:nvSpPr>
          <p:cNvPr id="26" name="文本框 25">
            <a:extLst>
              <a:ext uri="{FF2B5EF4-FFF2-40B4-BE49-F238E27FC236}">
                <a16:creationId xmlns:a16="http://schemas.microsoft.com/office/drawing/2014/main" id="{33DC29E9-ED96-4440-9AAD-21DC7194A08F}"/>
              </a:ext>
            </a:extLst>
          </p:cNvPr>
          <p:cNvSpPr txBox="1"/>
          <p:nvPr/>
        </p:nvSpPr>
        <p:spPr>
          <a:xfrm>
            <a:off x="6834519" y="4717445"/>
            <a:ext cx="1992434" cy="646331"/>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在这里输入一句简单的介绍</a:t>
            </a:r>
          </a:p>
        </p:txBody>
      </p:sp>
      <p:sp>
        <p:nvSpPr>
          <p:cNvPr id="27" name="矩形 26">
            <a:extLst>
              <a:ext uri="{FF2B5EF4-FFF2-40B4-BE49-F238E27FC236}">
                <a16:creationId xmlns:a16="http://schemas.microsoft.com/office/drawing/2014/main" id="{BDE8B5F4-DF66-4D27-8823-0A77CB0E09A2}"/>
              </a:ext>
            </a:extLst>
          </p:cNvPr>
          <p:cNvSpPr/>
          <p:nvPr/>
        </p:nvSpPr>
        <p:spPr>
          <a:xfrm>
            <a:off x="5444707" y="1680231"/>
            <a:ext cx="5583447" cy="1223797"/>
          </a:xfrm>
          <a:prstGeom prst="rect">
            <a:avLst/>
          </a:prstGeom>
        </p:spPr>
        <p:txBody>
          <a:bodyPr wrap="square">
            <a:spAutoFit/>
          </a:bodyPr>
          <a:lstStyle/>
          <a:p>
            <a:pPr algn="just">
              <a:lnSpc>
                <a:spcPct val="14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输入人物介绍，因为属于是答辩</a:t>
            </a:r>
            <a:r>
              <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PPT</a:t>
            </a: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类型，双人介绍页面可以分别介绍指导老师和答辩学生自己，简单介绍自己的职务或成就，以及性格或学术方面等信息。</a:t>
            </a:r>
            <a:endPar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pic>
        <p:nvPicPr>
          <p:cNvPr id="59" name="图片占位符 58">
            <a:extLst>
              <a:ext uri="{FF2B5EF4-FFF2-40B4-BE49-F238E27FC236}">
                <a16:creationId xmlns:a16="http://schemas.microsoft.com/office/drawing/2014/main" id="{913F54DA-1F3E-49F8-A121-60DEB177AA2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983" b="1983"/>
          <a:stretch>
            <a:fillRect/>
          </a:stretch>
        </p:blipFill>
        <p:spPr/>
      </p:pic>
      <p:pic>
        <p:nvPicPr>
          <p:cNvPr id="71" name="图片占位符 70">
            <a:extLst>
              <a:ext uri="{FF2B5EF4-FFF2-40B4-BE49-F238E27FC236}">
                <a16:creationId xmlns:a16="http://schemas.microsoft.com/office/drawing/2014/main" id="{AEB41769-7D59-400B-BDC9-E750E6C00B8F}"/>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528" b="528"/>
          <a:stretch>
            <a:fillRect/>
          </a:stretch>
        </p:blipFill>
        <p:spPr/>
      </p:pic>
    </p:spTree>
    <p:extLst>
      <p:ext uri="{BB962C8B-B14F-4D97-AF65-F5344CB8AC3E}">
        <p14:creationId xmlns:p14="http://schemas.microsoft.com/office/powerpoint/2010/main" val="8568228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2842294F-33F9-4195-80A0-F5139B666D9B}"/>
              </a:ext>
            </a:extLst>
          </p:cNvPr>
          <p:cNvSpPr>
            <a:spLocks noGrp="1"/>
          </p:cNvSpPr>
          <p:nvPr>
            <p:ph type="title"/>
          </p:nvPr>
        </p:nvSpPr>
        <p:spPr/>
        <p:txBody>
          <a:bodyPr/>
          <a:lstStyle/>
          <a:p>
            <a:r>
              <a:rPr lang="zh-CN" altLang="en-US" dirty="0"/>
              <a:t>团队介绍页</a:t>
            </a:r>
          </a:p>
        </p:txBody>
      </p:sp>
      <p:pic>
        <p:nvPicPr>
          <p:cNvPr id="29" name="图片占位符 28">
            <a:extLst>
              <a:ext uri="{FF2B5EF4-FFF2-40B4-BE49-F238E27FC236}">
                <a16:creationId xmlns:a16="http://schemas.microsoft.com/office/drawing/2014/main" id="{C6E0CD76-2941-4AA5-B577-E2515E7D96F2}"/>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31" b="31"/>
          <a:stretch>
            <a:fillRect/>
          </a:stretch>
        </p:blipFill>
        <p:spPr>
          <a:xfrm>
            <a:off x="942572" y="2184515"/>
            <a:ext cx="2488968" cy="2488968"/>
          </a:xfrm>
        </p:spPr>
      </p:pic>
      <p:pic>
        <p:nvPicPr>
          <p:cNvPr id="27" name="图片占位符 26">
            <a:extLst>
              <a:ext uri="{FF2B5EF4-FFF2-40B4-BE49-F238E27FC236}">
                <a16:creationId xmlns:a16="http://schemas.microsoft.com/office/drawing/2014/main" id="{866DBD75-99F5-415E-844D-1EB0B1B5DC8E}"/>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a:stretch>
            <a:fillRect/>
          </a:stretch>
        </p:blipFill>
        <p:spPr/>
      </p:pic>
      <p:pic>
        <p:nvPicPr>
          <p:cNvPr id="25" name="图片占位符 24">
            <a:extLst>
              <a:ext uri="{FF2B5EF4-FFF2-40B4-BE49-F238E27FC236}">
                <a16:creationId xmlns:a16="http://schemas.microsoft.com/office/drawing/2014/main" id="{BC4A79BC-66F6-4929-967F-EDEBADE04D00}"/>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1983" b="1983"/>
          <a:stretch>
            <a:fillRect/>
          </a:stretch>
        </p:blipFill>
        <p:spPr/>
      </p:pic>
      <p:pic>
        <p:nvPicPr>
          <p:cNvPr id="37" name="图片占位符 36">
            <a:extLst>
              <a:ext uri="{FF2B5EF4-FFF2-40B4-BE49-F238E27FC236}">
                <a16:creationId xmlns:a16="http://schemas.microsoft.com/office/drawing/2014/main" id="{EEAA2ECA-0BB4-4524-9763-82799234E114}"/>
              </a:ext>
            </a:extLst>
          </p:cNvPr>
          <p:cNvPicPr>
            <a:picLocks noGrp="1" noChangeAspect="1"/>
          </p:cNvPicPr>
          <p:nvPr>
            <p:ph type="pic" sz="quarter" idx="14"/>
          </p:nvPr>
        </p:nvPicPr>
        <p:blipFill>
          <a:blip r:embed="rId6">
            <a:extLst>
              <a:ext uri="{28A0092B-C50C-407E-A947-70E740481C1C}">
                <a14:useLocalDpi xmlns:a14="http://schemas.microsoft.com/office/drawing/2010/main" val="0"/>
              </a:ext>
            </a:extLst>
          </a:blip>
          <a:srcRect t="5950" b="5950"/>
          <a:stretch>
            <a:fillRect/>
          </a:stretch>
        </p:blipFill>
        <p:spPr/>
      </p:pic>
      <p:sp>
        <p:nvSpPr>
          <p:cNvPr id="38" name="矩形 37">
            <a:extLst>
              <a:ext uri="{FF2B5EF4-FFF2-40B4-BE49-F238E27FC236}">
                <a16:creationId xmlns:a16="http://schemas.microsoft.com/office/drawing/2014/main" id="{17F44EFF-BE10-4DB7-80D0-E53A73861916}"/>
              </a:ext>
            </a:extLst>
          </p:cNvPr>
          <p:cNvSpPr/>
          <p:nvPr/>
        </p:nvSpPr>
        <p:spPr>
          <a:xfrm>
            <a:off x="3838647" y="4151233"/>
            <a:ext cx="2280340" cy="1147622"/>
          </a:xfrm>
          <a:prstGeom prst="rect">
            <a:avLst/>
          </a:prstGeom>
        </p:spPr>
        <p:txBody>
          <a:bodyPr wrap="square">
            <a:spAutoFit/>
          </a:bodyPr>
          <a:lstStyle/>
          <a:p>
            <a:pPr algn="ctr">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输入相关介绍或头衔</a:t>
            </a:r>
            <a:endPar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输入相关介绍或头衔</a:t>
            </a:r>
            <a:endPar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输入相关介绍或头衔</a:t>
            </a:r>
            <a:endPar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9" name="文本框 38">
            <a:extLst>
              <a:ext uri="{FF2B5EF4-FFF2-40B4-BE49-F238E27FC236}">
                <a16:creationId xmlns:a16="http://schemas.microsoft.com/office/drawing/2014/main" id="{3F1371A6-F197-421F-9676-7C094271075B}"/>
              </a:ext>
            </a:extLst>
          </p:cNvPr>
          <p:cNvSpPr txBox="1"/>
          <p:nvPr/>
        </p:nvSpPr>
        <p:spPr>
          <a:xfrm>
            <a:off x="4190939" y="3525716"/>
            <a:ext cx="1575756" cy="461665"/>
          </a:xfrm>
          <a:prstGeom prst="rect">
            <a:avLst/>
          </a:prstGeom>
          <a:noFill/>
        </p:spPr>
        <p:txBody>
          <a:bodyPr wrap="square" rtlCol="0">
            <a:spAutoFit/>
          </a:bodyPr>
          <a:lstStyle/>
          <a:p>
            <a:pPr algn="ctr"/>
            <a:r>
              <a:rPr lang="zh-CN" altLang="en-US" sz="2400" dirty="0">
                <a:gradFill>
                  <a:gsLst>
                    <a:gs pos="0">
                      <a:schemeClr val="accent5">
                        <a:lumMod val="60000"/>
                        <a:lumOff val="40000"/>
                      </a:schemeClr>
                    </a:gs>
                    <a:gs pos="78000">
                      <a:schemeClr val="accent5">
                        <a:lumMod val="75000"/>
                      </a:schemeClr>
                    </a:gs>
                  </a:gsLst>
                  <a:lin ang="5400000" scaled="0"/>
                </a:gra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输入名字</a:t>
            </a:r>
          </a:p>
        </p:txBody>
      </p:sp>
      <p:sp>
        <p:nvSpPr>
          <p:cNvPr id="40" name="矩形 39">
            <a:extLst>
              <a:ext uri="{FF2B5EF4-FFF2-40B4-BE49-F238E27FC236}">
                <a16:creationId xmlns:a16="http://schemas.microsoft.com/office/drawing/2014/main" id="{EE42A4C0-6E82-439A-99AB-FA4870EC8B2C}"/>
              </a:ext>
            </a:extLst>
          </p:cNvPr>
          <p:cNvSpPr/>
          <p:nvPr/>
        </p:nvSpPr>
        <p:spPr>
          <a:xfrm>
            <a:off x="6325313" y="4151233"/>
            <a:ext cx="2280340" cy="1147622"/>
          </a:xfrm>
          <a:prstGeom prst="rect">
            <a:avLst/>
          </a:prstGeom>
        </p:spPr>
        <p:txBody>
          <a:bodyPr wrap="square">
            <a:spAutoFit/>
          </a:bodyPr>
          <a:lstStyle/>
          <a:p>
            <a:pPr algn="ctr">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输入相关介绍或头衔</a:t>
            </a:r>
            <a:endPar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输入相关介绍或头衔</a:t>
            </a:r>
            <a:endPar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输入相关介绍或头衔</a:t>
            </a:r>
            <a:endPar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41" name="文本框 40">
            <a:extLst>
              <a:ext uri="{FF2B5EF4-FFF2-40B4-BE49-F238E27FC236}">
                <a16:creationId xmlns:a16="http://schemas.microsoft.com/office/drawing/2014/main" id="{892413CD-EA78-4C37-BE90-147BF7AE3AE2}"/>
              </a:ext>
            </a:extLst>
          </p:cNvPr>
          <p:cNvSpPr txBox="1"/>
          <p:nvPr/>
        </p:nvSpPr>
        <p:spPr>
          <a:xfrm>
            <a:off x="6677605" y="3525716"/>
            <a:ext cx="1575756" cy="461665"/>
          </a:xfrm>
          <a:prstGeom prst="rect">
            <a:avLst/>
          </a:prstGeom>
          <a:noFill/>
        </p:spPr>
        <p:txBody>
          <a:bodyPr wrap="square" rtlCol="0">
            <a:spAutoFit/>
          </a:bodyPr>
          <a:lstStyle/>
          <a:p>
            <a:pPr algn="ctr"/>
            <a:r>
              <a:rPr lang="zh-CN" altLang="en-US" sz="2400" dirty="0">
                <a:gradFill>
                  <a:gsLst>
                    <a:gs pos="0">
                      <a:schemeClr val="accent5">
                        <a:lumMod val="60000"/>
                        <a:lumOff val="40000"/>
                      </a:schemeClr>
                    </a:gs>
                    <a:gs pos="78000">
                      <a:schemeClr val="accent5">
                        <a:lumMod val="75000"/>
                      </a:schemeClr>
                    </a:gs>
                  </a:gsLst>
                  <a:lin ang="5400000" scaled="0"/>
                </a:gra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输入名字</a:t>
            </a:r>
          </a:p>
        </p:txBody>
      </p:sp>
      <p:sp>
        <p:nvSpPr>
          <p:cNvPr id="42" name="矩形 41">
            <a:extLst>
              <a:ext uri="{FF2B5EF4-FFF2-40B4-BE49-F238E27FC236}">
                <a16:creationId xmlns:a16="http://schemas.microsoft.com/office/drawing/2014/main" id="{00E09DBD-6AE1-4ADC-9907-51D807E3CAF3}"/>
              </a:ext>
            </a:extLst>
          </p:cNvPr>
          <p:cNvSpPr/>
          <p:nvPr/>
        </p:nvSpPr>
        <p:spPr>
          <a:xfrm>
            <a:off x="8821402" y="4151233"/>
            <a:ext cx="2280340" cy="1147622"/>
          </a:xfrm>
          <a:prstGeom prst="rect">
            <a:avLst/>
          </a:prstGeom>
        </p:spPr>
        <p:txBody>
          <a:bodyPr wrap="square">
            <a:spAutoFit/>
          </a:bodyPr>
          <a:lstStyle/>
          <a:p>
            <a:pPr algn="ctr">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输入相关介绍或头衔</a:t>
            </a:r>
            <a:endPar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输入相关介绍或头衔</a:t>
            </a:r>
            <a:endPar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输入相关介绍或头衔</a:t>
            </a:r>
            <a:endPar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43" name="文本框 42">
            <a:extLst>
              <a:ext uri="{FF2B5EF4-FFF2-40B4-BE49-F238E27FC236}">
                <a16:creationId xmlns:a16="http://schemas.microsoft.com/office/drawing/2014/main" id="{EE3CB76C-C794-483F-9D71-F47EE65412A6}"/>
              </a:ext>
            </a:extLst>
          </p:cNvPr>
          <p:cNvSpPr txBox="1"/>
          <p:nvPr/>
        </p:nvSpPr>
        <p:spPr>
          <a:xfrm>
            <a:off x="9173694" y="3525716"/>
            <a:ext cx="1575756" cy="461665"/>
          </a:xfrm>
          <a:prstGeom prst="rect">
            <a:avLst/>
          </a:prstGeom>
          <a:noFill/>
        </p:spPr>
        <p:txBody>
          <a:bodyPr wrap="square" rtlCol="0">
            <a:spAutoFit/>
          </a:bodyPr>
          <a:lstStyle/>
          <a:p>
            <a:pPr algn="ctr"/>
            <a:r>
              <a:rPr lang="zh-CN" altLang="en-US" sz="2400" dirty="0">
                <a:gradFill>
                  <a:gsLst>
                    <a:gs pos="0">
                      <a:schemeClr val="accent5">
                        <a:lumMod val="60000"/>
                        <a:lumOff val="40000"/>
                      </a:schemeClr>
                    </a:gs>
                    <a:gs pos="78000">
                      <a:schemeClr val="accent5">
                        <a:lumMod val="75000"/>
                      </a:schemeClr>
                    </a:gs>
                  </a:gsLst>
                  <a:lin ang="5400000" scaled="0"/>
                </a:gra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输入名字</a:t>
            </a:r>
          </a:p>
        </p:txBody>
      </p:sp>
      <p:sp>
        <p:nvSpPr>
          <p:cNvPr id="13" name="矩形 12">
            <a:extLst>
              <a:ext uri="{FF2B5EF4-FFF2-40B4-BE49-F238E27FC236}">
                <a16:creationId xmlns:a16="http://schemas.microsoft.com/office/drawing/2014/main" id="{DE7D23F5-4DDD-4EFB-B496-21612D7F5C24}"/>
              </a:ext>
            </a:extLst>
          </p:cNvPr>
          <p:cNvSpPr/>
          <p:nvPr/>
        </p:nvSpPr>
        <p:spPr>
          <a:xfrm>
            <a:off x="1046886" y="4725044"/>
            <a:ext cx="2280340" cy="1147622"/>
          </a:xfrm>
          <a:prstGeom prst="rect">
            <a:avLst/>
          </a:prstGeom>
        </p:spPr>
        <p:txBody>
          <a:bodyPr wrap="square">
            <a:spAutoFit/>
          </a:bodyPr>
          <a:lstStyle/>
          <a:p>
            <a:pPr algn="ctr">
              <a:lnSpc>
                <a:spcPct val="130000"/>
              </a:lnSpc>
            </a:pPr>
            <a:r>
              <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输入相关介绍或头衔</a:t>
            </a:r>
            <a:endParaRPr lang="en-US" altLang="zh-CN"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lnSpc>
                <a:spcPct val="130000"/>
              </a:lnSpc>
            </a:pPr>
            <a:r>
              <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输入相关介绍或头衔</a:t>
            </a:r>
            <a:endParaRPr lang="en-US" altLang="zh-CN"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lnSpc>
                <a:spcPct val="130000"/>
              </a:lnSpc>
            </a:pPr>
            <a:r>
              <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输入相关介绍或头衔</a:t>
            </a:r>
            <a:endParaRPr lang="en-US" altLang="zh-CN"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4" name="文本框 13">
            <a:extLst>
              <a:ext uri="{FF2B5EF4-FFF2-40B4-BE49-F238E27FC236}">
                <a16:creationId xmlns:a16="http://schemas.microsoft.com/office/drawing/2014/main" id="{54C1500C-1317-4AFA-AFBB-E693C3580580}"/>
              </a:ext>
            </a:extLst>
          </p:cNvPr>
          <p:cNvSpPr txBox="1"/>
          <p:nvPr/>
        </p:nvSpPr>
        <p:spPr>
          <a:xfrm>
            <a:off x="1399178" y="1520255"/>
            <a:ext cx="1575756" cy="461665"/>
          </a:xfrm>
          <a:prstGeom prst="rect">
            <a:avLst/>
          </a:prstGeom>
          <a:noFill/>
        </p:spPr>
        <p:txBody>
          <a:bodyPr wrap="square" rtlCol="0">
            <a:spAutoFit/>
          </a:bodyPr>
          <a:lstStyle/>
          <a:p>
            <a:pPr algn="ctr"/>
            <a:r>
              <a:rPr lang="zh-CN" altLang="en-US" sz="2400"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输入名字</a:t>
            </a:r>
          </a:p>
        </p:txBody>
      </p:sp>
    </p:spTree>
    <p:extLst>
      <p:ext uri="{BB962C8B-B14F-4D97-AF65-F5344CB8AC3E}">
        <p14:creationId xmlns:p14="http://schemas.microsoft.com/office/powerpoint/2010/main" val="34449016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a:extLst>
              <a:ext uri="{FF2B5EF4-FFF2-40B4-BE49-F238E27FC236}">
                <a16:creationId xmlns:a16="http://schemas.microsoft.com/office/drawing/2014/main" id="{C0503CF3-695A-405F-B723-4DA5F58C956C}"/>
              </a:ext>
            </a:extLst>
          </p:cNvPr>
          <p:cNvSpPr txBox="1"/>
          <p:nvPr/>
        </p:nvSpPr>
        <p:spPr>
          <a:xfrm>
            <a:off x="1460228" y="405933"/>
            <a:ext cx="3398248" cy="646331"/>
          </a:xfrm>
          <a:prstGeom prst="rect">
            <a:avLst/>
          </a:prstGeom>
          <a:noFill/>
        </p:spPr>
        <p:txBody>
          <a:bodyPr wrap="square" rtlCol="0">
            <a:spAutoFit/>
          </a:bodyPr>
          <a:lstStyle/>
          <a:p>
            <a:r>
              <a: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表格分析页</a:t>
            </a:r>
          </a:p>
        </p:txBody>
      </p:sp>
      <p:sp>
        <p:nvSpPr>
          <p:cNvPr id="7" name="文本框 6">
            <a:extLst>
              <a:ext uri="{FF2B5EF4-FFF2-40B4-BE49-F238E27FC236}">
                <a16:creationId xmlns:a16="http://schemas.microsoft.com/office/drawing/2014/main" id="{2360A2CB-8D25-44EE-8725-2B602D4CB0FD}"/>
              </a:ext>
            </a:extLst>
          </p:cNvPr>
          <p:cNvSpPr txBox="1"/>
          <p:nvPr/>
        </p:nvSpPr>
        <p:spPr>
          <a:xfrm>
            <a:off x="4499364" y="1173490"/>
            <a:ext cx="3193273" cy="461665"/>
          </a:xfrm>
          <a:prstGeom prst="rect">
            <a:avLst/>
          </a:prstGeom>
          <a:noFill/>
        </p:spPr>
        <p:txBody>
          <a:bodyPr wrap="square" rtlCol="0">
            <a:spAutoFit/>
          </a:bodyPr>
          <a:lstStyle/>
          <a:p>
            <a:pPr algn="ctr"/>
            <a:r>
              <a:rPr lang="zh-CN" altLang="en-US" sz="2400" dirty="0">
                <a:solidFill>
                  <a:schemeClr val="tx1">
                    <a:lumMod val="75000"/>
                    <a:lumOff val="2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请输入您的表格标题</a:t>
            </a:r>
          </a:p>
        </p:txBody>
      </p:sp>
      <p:graphicFrame>
        <p:nvGraphicFramePr>
          <p:cNvPr id="8" name="表格 7">
            <a:extLst>
              <a:ext uri="{FF2B5EF4-FFF2-40B4-BE49-F238E27FC236}">
                <a16:creationId xmlns:a16="http://schemas.microsoft.com/office/drawing/2014/main" id="{3B47E003-724E-4EA0-B37C-C48141FEC672}"/>
              </a:ext>
            </a:extLst>
          </p:cNvPr>
          <p:cNvGraphicFramePr>
            <a:graphicFrameLocks noGrp="1"/>
          </p:cNvGraphicFramePr>
          <p:nvPr/>
        </p:nvGraphicFramePr>
        <p:xfrm>
          <a:off x="874714" y="1756381"/>
          <a:ext cx="10442572" cy="2310250"/>
        </p:xfrm>
        <a:graphic>
          <a:graphicData uri="http://schemas.openxmlformats.org/drawingml/2006/table">
            <a:tbl>
              <a:tblPr firstRow="1" bandRow="1">
                <a:tableStyleId>{2D5ABB26-0587-4C30-8999-92F81FD0307C}</a:tableStyleId>
              </a:tblPr>
              <a:tblGrid>
                <a:gridCol w="1491796">
                  <a:extLst>
                    <a:ext uri="{9D8B030D-6E8A-4147-A177-3AD203B41FA5}">
                      <a16:colId xmlns:a16="http://schemas.microsoft.com/office/drawing/2014/main" val="862448113"/>
                    </a:ext>
                  </a:extLst>
                </a:gridCol>
                <a:gridCol w="1491796">
                  <a:extLst>
                    <a:ext uri="{9D8B030D-6E8A-4147-A177-3AD203B41FA5}">
                      <a16:colId xmlns:a16="http://schemas.microsoft.com/office/drawing/2014/main" val="3722454536"/>
                    </a:ext>
                  </a:extLst>
                </a:gridCol>
                <a:gridCol w="1491796">
                  <a:extLst>
                    <a:ext uri="{9D8B030D-6E8A-4147-A177-3AD203B41FA5}">
                      <a16:colId xmlns:a16="http://schemas.microsoft.com/office/drawing/2014/main" val="517608271"/>
                    </a:ext>
                  </a:extLst>
                </a:gridCol>
                <a:gridCol w="1491796">
                  <a:extLst>
                    <a:ext uri="{9D8B030D-6E8A-4147-A177-3AD203B41FA5}">
                      <a16:colId xmlns:a16="http://schemas.microsoft.com/office/drawing/2014/main" val="799827256"/>
                    </a:ext>
                  </a:extLst>
                </a:gridCol>
                <a:gridCol w="1491796">
                  <a:extLst>
                    <a:ext uri="{9D8B030D-6E8A-4147-A177-3AD203B41FA5}">
                      <a16:colId xmlns:a16="http://schemas.microsoft.com/office/drawing/2014/main" val="2843808572"/>
                    </a:ext>
                  </a:extLst>
                </a:gridCol>
                <a:gridCol w="1491796">
                  <a:extLst>
                    <a:ext uri="{9D8B030D-6E8A-4147-A177-3AD203B41FA5}">
                      <a16:colId xmlns:a16="http://schemas.microsoft.com/office/drawing/2014/main" val="1038133438"/>
                    </a:ext>
                  </a:extLst>
                </a:gridCol>
                <a:gridCol w="1491796">
                  <a:extLst>
                    <a:ext uri="{9D8B030D-6E8A-4147-A177-3AD203B41FA5}">
                      <a16:colId xmlns:a16="http://schemas.microsoft.com/office/drawing/2014/main" val="3665507106"/>
                    </a:ext>
                  </a:extLst>
                </a:gridCol>
              </a:tblGrid>
              <a:tr h="462050">
                <a:tc>
                  <a:txBody>
                    <a:bodyPr/>
                    <a:lstStyle/>
                    <a:p>
                      <a:pPr algn="ctr"/>
                      <a:endParaRPr lang="zh-CN" altLang="en-US" dirty="0"/>
                    </a:p>
                  </a:txBody>
                  <a:tcPr anchor="ct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表头</a:t>
                      </a:r>
                      <a:r>
                        <a:rPr lang="en-US" altLang="zh-CN"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1</a:t>
                      </a:r>
                      <a:endParaRPr lang="zh-CN" altLang="en-US"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a:txBody>
                  <a:tcPr anchor="ct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表头</a:t>
                      </a:r>
                      <a:r>
                        <a:rPr lang="en-US" altLang="zh-CN"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2</a:t>
                      </a:r>
                      <a:endParaRPr lang="zh-CN" altLang="en-US"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a:txBody>
                  <a:tcPr anchor="ct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表头</a:t>
                      </a:r>
                      <a:r>
                        <a:rPr lang="en-US" altLang="zh-CN"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3</a:t>
                      </a:r>
                      <a:endParaRPr lang="zh-CN" altLang="en-US"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a:txBody>
                  <a:tcPr anchor="ct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表头</a:t>
                      </a:r>
                      <a:r>
                        <a:rPr lang="en-US" altLang="zh-CN"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4</a:t>
                      </a:r>
                      <a:endParaRPr lang="zh-CN" altLang="en-US"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a:txBody>
                  <a:tcPr anchor="ct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表头</a:t>
                      </a:r>
                      <a:r>
                        <a:rPr lang="en-US" altLang="zh-CN"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5</a:t>
                      </a:r>
                      <a:endParaRPr lang="zh-CN" altLang="en-US"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a:txBody>
                  <a:tcPr anchor="ct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表头</a:t>
                      </a:r>
                      <a:r>
                        <a:rPr lang="en-US" altLang="zh-CN"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6</a:t>
                      </a:r>
                      <a:endParaRPr lang="zh-CN" altLang="en-US"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a:txBody>
                  <a:tcPr anchor="ct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3473786708"/>
                  </a:ext>
                </a:extLst>
              </a:tr>
              <a:tr h="462050">
                <a:tc>
                  <a:txBody>
                    <a:bodyPr/>
                    <a:lstStyle/>
                    <a:p>
                      <a:pPr algn="ctr"/>
                      <a:r>
                        <a:rPr lang="zh-CN" altLang="en-US" b="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类别</a:t>
                      </a:r>
                      <a:r>
                        <a:rPr lang="en-US" altLang="zh-CN" b="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01</a:t>
                      </a:r>
                      <a:endParaRPr lang="zh-CN" altLang="en-US" b="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a:txBody>
                  <a:tcPr anchor="ctr">
                    <a:lnT w="19050" cap="flat" cmpd="sng" algn="ctr">
                      <a:solidFill>
                        <a:schemeClr val="accent5"/>
                      </a:solidFill>
                      <a:prstDash val="solid"/>
                      <a:round/>
                      <a:headEnd type="none" w="med" len="med"/>
                      <a:tailEnd type="none" w="med" len="med"/>
                    </a:lnT>
                  </a:tcPr>
                </a:tc>
                <a:tc>
                  <a:txBody>
                    <a:bodyPr/>
                    <a:lstStyle/>
                    <a:p>
                      <a:pPr algn="ctr"/>
                      <a:r>
                        <a:rPr lang="en-US" altLang="zh-CN"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10.1</a:t>
                      </a:r>
                      <a:endPar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txBody>
                  <a:tcPr anchor="ctr">
                    <a:lnT w="19050" cap="flat" cmpd="sng" algn="ctr">
                      <a:solidFill>
                        <a:schemeClr val="accent5"/>
                      </a:solidFill>
                      <a:prstDash val="solid"/>
                      <a:round/>
                      <a:headEnd type="none" w="med" len="med"/>
                      <a:tailEnd type="none" w="med" len="med"/>
                    </a:lnT>
                  </a:tcPr>
                </a:tc>
                <a:tc>
                  <a:txBody>
                    <a:bodyPr/>
                    <a:lstStyle/>
                    <a:p>
                      <a:pPr algn="ctr"/>
                      <a:r>
                        <a:rPr lang="en-US" altLang="zh-CN"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12.3</a:t>
                      </a:r>
                      <a:endPar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txBody>
                  <a:tcPr anchor="ctr">
                    <a:lnT w="19050" cap="flat" cmpd="sng" algn="ctr">
                      <a:solidFill>
                        <a:schemeClr val="accent5"/>
                      </a:solidFill>
                      <a:prstDash val="solid"/>
                      <a:round/>
                      <a:headEnd type="none" w="med" len="med"/>
                      <a:tailEnd type="none" w="med" len="med"/>
                    </a:lnT>
                  </a:tcPr>
                </a:tc>
                <a:tc>
                  <a:txBody>
                    <a:bodyPr/>
                    <a:lstStyle/>
                    <a:p>
                      <a:pPr algn="ctr"/>
                      <a:r>
                        <a:rPr lang="en-US" altLang="zh-CN"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13.5</a:t>
                      </a:r>
                      <a:endPar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txBody>
                  <a:tcPr anchor="ctr">
                    <a:lnT w="19050" cap="flat" cmpd="sng" algn="ctr">
                      <a:solidFill>
                        <a:schemeClr val="accent5"/>
                      </a:solidFill>
                      <a:prstDash val="solid"/>
                      <a:round/>
                      <a:headEnd type="none" w="med" len="med"/>
                      <a:tailEnd type="none" w="med" len="med"/>
                    </a:lnT>
                  </a:tcPr>
                </a:tc>
                <a:tc>
                  <a:txBody>
                    <a:bodyPr/>
                    <a:lstStyle/>
                    <a:p>
                      <a:pPr algn="ctr"/>
                      <a:r>
                        <a:rPr lang="en-US" altLang="zh-CN"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14.2</a:t>
                      </a:r>
                      <a:endPar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txBody>
                  <a:tcPr anchor="ctr">
                    <a:lnT w="19050" cap="flat" cmpd="sng" algn="ctr">
                      <a:solidFill>
                        <a:schemeClr val="accent5"/>
                      </a:solidFill>
                      <a:prstDash val="solid"/>
                      <a:round/>
                      <a:headEnd type="none" w="med" len="med"/>
                      <a:tailEnd type="none" w="med" len="med"/>
                    </a:lnT>
                  </a:tcPr>
                </a:tc>
                <a:tc>
                  <a:txBody>
                    <a:bodyPr/>
                    <a:lstStyle/>
                    <a:p>
                      <a:pPr algn="ctr"/>
                      <a:r>
                        <a:rPr lang="en-US" altLang="zh-CN"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15.3</a:t>
                      </a:r>
                      <a:endPar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txBody>
                  <a:tcPr anchor="ctr">
                    <a:lnT w="19050" cap="flat" cmpd="sng" algn="ctr">
                      <a:solidFill>
                        <a:schemeClr val="accent5"/>
                      </a:solidFill>
                      <a:prstDash val="solid"/>
                      <a:round/>
                      <a:headEnd type="none" w="med" len="med"/>
                      <a:tailEnd type="none" w="med" len="med"/>
                    </a:lnT>
                  </a:tcPr>
                </a:tc>
                <a:tc>
                  <a:txBody>
                    <a:bodyPr/>
                    <a:lstStyle/>
                    <a:p>
                      <a:pPr algn="ctr"/>
                      <a:r>
                        <a:rPr lang="en-US" altLang="zh-CN"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11.2</a:t>
                      </a:r>
                      <a:endPar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txBody>
                  <a:tcPr anchor="ctr">
                    <a:lnT w="1905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3983453903"/>
                  </a:ext>
                </a:extLst>
              </a:tr>
              <a:tr h="4620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b="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类别</a:t>
                      </a:r>
                      <a:r>
                        <a:rPr lang="en-US" altLang="zh-CN" b="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02</a:t>
                      </a:r>
                      <a:endParaRPr lang="zh-CN" altLang="en-US" b="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a:txBody>
                  <a:tcPr anchor="ctr"/>
                </a:tc>
                <a:tc>
                  <a:txBody>
                    <a:bodyPr/>
                    <a:lstStyle/>
                    <a:p>
                      <a:pPr algn="ctr"/>
                      <a:r>
                        <a:rPr lang="en-US" altLang="zh-CN"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22.4</a:t>
                      </a:r>
                      <a:endPar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txBody>
                  <a:tcPr anchor="ctr"/>
                </a:tc>
                <a:tc>
                  <a:txBody>
                    <a:bodyPr/>
                    <a:lstStyle/>
                    <a:p>
                      <a:pPr algn="ctr"/>
                      <a:r>
                        <a:rPr lang="en-US" altLang="zh-CN"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23.4</a:t>
                      </a:r>
                      <a:endPar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txBody>
                  <a:tcPr anchor="ctr"/>
                </a:tc>
                <a:tc>
                  <a:txBody>
                    <a:bodyPr/>
                    <a:lstStyle/>
                    <a:p>
                      <a:pPr algn="ctr"/>
                      <a:r>
                        <a:rPr lang="en-US" altLang="zh-CN"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25.2</a:t>
                      </a:r>
                      <a:endPar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txBody>
                  <a:tcPr anchor="ctr"/>
                </a:tc>
                <a:tc>
                  <a:txBody>
                    <a:bodyPr/>
                    <a:lstStyle/>
                    <a:p>
                      <a:pPr algn="ctr"/>
                      <a:r>
                        <a:rPr lang="en-US" altLang="zh-CN"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20.2</a:t>
                      </a:r>
                      <a:endPar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txBody>
                  <a:tcPr anchor="ctr"/>
                </a:tc>
                <a:tc>
                  <a:txBody>
                    <a:bodyPr/>
                    <a:lstStyle/>
                    <a:p>
                      <a:pPr algn="ctr"/>
                      <a:r>
                        <a:rPr lang="en-US" altLang="zh-CN"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26.3</a:t>
                      </a:r>
                      <a:endPar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txBody>
                  <a:tcPr anchor="ctr"/>
                </a:tc>
                <a:tc>
                  <a:txBody>
                    <a:bodyPr/>
                    <a:lstStyle/>
                    <a:p>
                      <a:pPr algn="ctr"/>
                      <a:r>
                        <a:rPr lang="en-US" altLang="zh-CN"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21.7</a:t>
                      </a:r>
                      <a:endPar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txBody>
                  <a:tcPr anchor="ctr"/>
                </a:tc>
                <a:extLst>
                  <a:ext uri="{0D108BD9-81ED-4DB2-BD59-A6C34878D82A}">
                    <a16:rowId xmlns:a16="http://schemas.microsoft.com/office/drawing/2014/main" val="526894456"/>
                  </a:ext>
                </a:extLst>
              </a:tr>
              <a:tr h="4620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b="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类别</a:t>
                      </a:r>
                      <a:r>
                        <a:rPr lang="en-US" altLang="zh-CN" b="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03</a:t>
                      </a:r>
                      <a:endParaRPr lang="zh-CN" altLang="en-US" b="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a:txBody>
                  <a:tcPr anchor="ctr"/>
                </a:tc>
                <a:tc>
                  <a:txBody>
                    <a:bodyPr/>
                    <a:lstStyle/>
                    <a:p>
                      <a:pPr algn="ctr"/>
                      <a:r>
                        <a:rPr lang="en-US" altLang="zh-CN"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35.6</a:t>
                      </a:r>
                      <a:endPar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txBody>
                  <a:tcPr anchor="ctr"/>
                </a:tc>
                <a:tc>
                  <a:txBody>
                    <a:bodyPr/>
                    <a:lstStyle/>
                    <a:p>
                      <a:pPr algn="ctr"/>
                      <a:r>
                        <a:rPr lang="en-US" altLang="zh-CN"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33.2</a:t>
                      </a:r>
                      <a:endPar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txBody>
                  <a:tcPr anchor="ctr"/>
                </a:tc>
                <a:tc>
                  <a:txBody>
                    <a:bodyPr/>
                    <a:lstStyle/>
                    <a:p>
                      <a:pPr algn="ctr"/>
                      <a:r>
                        <a:rPr lang="en-US" altLang="zh-CN"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31.7</a:t>
                      </a:r>
                      <a:endPar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txBody>
                  <a:tcPr anchor="ctr"/>
                </a:tc>
                <a:tc>
                  <a:txBody>
                    <a:bodyPr/>
                    <a:lstStyle/>
                    <a:p>
                      <a:pPr algn="ctr"/>
                      <a:r>
                        <a:rPr lang="en-US" altLang="zh-CN"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37.1</a:t>
                      </a:r>
                      <a:endPar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txBody>
                  <a:tcPr anchor="ctr"/>
                </a:tc>
                <a:tc>
                  <a:txBody>
                    <a:bodyPr/>
                    <a:lstStyle/>
                    <a:p>
                      <a:pPr algn="ctr"/>
                      <a:r>
                        <a:rPr lang="en-US" altLang="zh-CN"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38.4</a:t>
                      </a:r>
                      <a:endPar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txBody>
                  <a:tcPr anchor="ctr"/>
                </a:tc>
                <a:tc>
                  <a:txBody>
                    <a:bodyPr/>
                    <a:lstStyle/>
                    <a:p>
                      <a:pPr algn="ctr"/>
                      <a:r>
                        <a:rPr lang="en-US" altLang="zh-CN"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.34.2</a:t>
                      </a:r>
                      <a:endPar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txBody>
                  <a:tcPr anchor="ctr"/>
                </a:tc>
                <a:extLst>
                  <a:ext uri="{0D108BD9-81ED-4DB2-BD59-A6C34878D82A}">
                    <a16:rowId xmlns:a16="http://schemas.microsoft.com/office/drawing/2014/main" val="3420421742"/>
                  </a:ext>
                </a:extLst>
              </a:tr>
              <a:tr h="4620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b="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类别</a:t>
                      </a:r>
                      <a:r>
                        <a:rPr lang="en-US" altLang="zh-CN" b="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04</a:t>
                      </a:r>
                      <a:endParaRPr lang="zh-CN" altLang="en-US" b="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a:txBody>
                  <a:tcPr anchor="ctr">
                    <a:lnB w="19050" cap="flat" cmpd="sng" algn="ctr">
                      <a:solidFill>
                        <a:schemeClr val="accent5"/>
                      </a:solidFill>
                      <a:prstDash val="solid"/>
                      <a:round/>
                      <a:headEnd type="none" w="med" len="med"/>
                      <a:tailEnd type="none" w="med" len="med"/>
                    </a:lnB>
                  </a:tcPr>
                </a:tc>
                <a:tc>
                  <a:txBody>
                    <a:bodyPr/>
                    <a:lstStyle/>
                    <a:p>
                      <a:pPr algn="ctr"/>
                      <a:r>
                        <a:rPr lang="en-US" altLang="zh-CN"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44.7</a:t>
                      </a:r>
                      <a:endPar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txBody>
                  <a:tcPr anchor="ctr">
                    <a:lnB w="19050" cap="flat" cmpd="sng" algn="ctr">
                      <a:solidFill>
                        <a:schemeClr val="accent5"/>
                      </a:solidFill>
                      <a:prstDash val="solid"/>
                      <a:round/>
                      <a:headEnd type="none" w="med" len="med"/>
                      <a:tailEnd type="none" w="med" len="med"/>
                    </a:lnB>
                  </a:tcPr>
                </a:tc>
                <a:tc>
                  <a:txBody>
                    <a:bodyPr/>
                    <a:lstStyle/>
                    <a:p>
                      <a:pPr algn="ctr"/>
                      <a:r>
                        <a:rPr lang="en-US" altLang="zh-CN"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42.9</a:t>
                      </a:r>
                      <a:endPar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txBody>
                  <a:tcPr anchor="ctr">
                    <a:lnB w="19050" cap="flat" cmpd="sng" algn="ctr">
                      <a:solidFill>
                        <a:schemeClr val="accent5"/>
                      </a:solidFill>
                      <a:prstDash val="solid"/>
                      <a:round/>
                      <a:headEnd type="none" w="med" len="med"/>
                      <a:tailEnd type="none" w="med" len="med"/>
                    </a:lnB>
                  </a:tcPr>
                </a:tc>
                <a:tc>
                  <a:txBody>
                    <a:bodyPr/>
                    <a:lstStyle/>
                    <a:p>
                      <a:pPr algn="ctr"/>
                      <a:r>
                        <a:rPr lang="en-US" altLang="zh-CN"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47.3</a:t>
                      </a:r>
                      <a:endPar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txBody>
                  <a:tcPr anchor="ctr">
                    <a:lnB w="19050" cap="flat" cmpd="sng" algn="ctr">
                      <a:solidFill>
                        <a:schemeClr val="accent5"/>
                      </a:solidFill>
                      <a:prstDash val="solid"/>
                      <a:round/>
                      <a:headEnd type="none" w="med" len="med"/>
                      <a:tailEnd type="none" w="med" len="med"/>
                    </a:lnB>
                  </a:tcPr>
                </a:tc>
                <a:tc>
                  <a:txBody>
                    <a:bodyPr/>
                    <a:lstStyle/>
                    <a:p>
                      <a:pPr algn="ctr"/>
                      <a:r>
                        <a:rPr lang="en-US" altLang="zh-CN"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40.6</a:t>
                      </a:r>
                      <a:endPar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txBody>
                  <a:tcPr anchor="ctr">
                    <a:lnB w="19050" cap="flat" cmpd="sng" algn="ctr">
                      <a:solidFill>
                        <a:schemeClr val="accent5"/>
                      </a:solidFill>
                      <a:prstDash val="solid"/>
                      <a:round/>
                      <a:headEnd type="none" w="med" len="med"/>
                      <a:tailEnd type="none" w="med" len="med"/>
                    </a:lnB>
                  </a:tcPr>
                </a:tc>
                <a:tc>
                  <a:txBody>
                    <a:bodyPr/>
                    <a:lstStyle/>
                    <a:p>
                      <a:pPr algn="ctr"/>
                      <a:r>
                        <a:rPr lang="en-US" altLang="zh-CN"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41.8</a:t>
                      </a:r>
                      <a:endPar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txBody>
                  <a:tcPr anchor="ctr">
                    <a:lnB w="19050" cap="flat" cmpd="sng" algn="ctr">
                      <a:solidFill>
                        <a:schemeClr val="accent5"/>
                      </a:solidFill>
                      <a:prstDash val="solid"/>
                      <a:round/>
                      <a:headEnd type="none" w="med" len="med"/>
                      <a:tailEnd type="none" w="med" len="med"/>
                    </a:lnB>
                  </a:tcPr>
                </a:tc>
                <a:tc>
                  <a:txBody>
                    <a:bodyPr/>
                    <a:lstStyle/>
                    <a:p>
                      <a:pPr algn="ctr"/>
                      <a:r>
                        <a:rPr lang="en-US" altLang="zh-CN"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43.9</a:t>
                      </a:r>
                      <a:endPar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txBody>
                  <a:tcPr anchor="ctr">
                    <a:lnB w="1905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4146535162"/>
                  </a:ext>
                </a:extLst>
              </a:tr>
            </a:tbl>
          </a:graphicData>
        </a:graphic>
      </p:graphicFrame>
      <p:sp>
        <p:nvSpPr>
          <p:cNvPr id="10" name="文本框 9">
            <a:extLst>
              <a:ext uri="{FF2B5EF4-FFF2-40B4-BE49-F238E27FC236}">
                <a16:creationId xmlns:a16="http://schemas.microsoft.com/office/drawing/2014/main" id="{484AA7AF-F377-42BB-8244-73587A5C12C6}"/>
              </a:ext>
            </a:extLst>
          </p:cNvPr>
          <p:cNvSpPr txBox="1"/>
          <p:nvPr/>
        </p:nvSpPr>
        <p:spPr>
          <a:xfrm>
            <a:off x="907961" y="4187857"/>
            <a:ext cx="10409327" cy="1715470"/>
          </a:xfrm>
          <a:prstGeom prst="rect">
            <a:avLst/>
          </a:prstGeom>
          <a:noFill/>
        </p:spPr>
        <p:txBody>
          <a:bodyPr wrap="square" rtlCol="0">
            <a:spAutoFit/>
          </a:bodyPr>
          <a:lstStyle/>
          <a:p>
            <a:pPr algn="just">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请在此输入对于此图表的数据解释以及分析结果结论。请在此输入对于此图表的数据解释以及分析结果结论。请在此输入对于此图表的数据解释以及分析结果结论。请在此输入对于此图表的数据解释以及分析结果结论。请在此输入对于此图表的数据解释以及分析结果结论。请在此输入对于此图表的数据解释以及分析结果结论。请在此输入对于此图表的数据解释以及分析结果结论。</a:t>
            </a:r>
          </a:p>
        </p:txBody>
      </p:sp>
    </p:spTree>
    <p:extLst>
      <p:ext uri="{BB962C8B-B14F-4D97-AF65-F5344CB8AC3E}">
        <p14:creationId xmlns:p14="http://schemas.microsoft.com/office/powerpoint/2010/main" val="1806842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a:extLst>
              <a:ext uri="{FF2B5EF4-FFF2-40B4-BE49-F238E27FC236}">
                <a16:creationId xmlns:a16="http://schemas.microsoft.com/office/drawing/2014/main" id="{C0503CF3-695A-405F-B723-4DA5F58C956C}"/>
              </a:ext>
            </a:extLst>
          </p:cNvPr>
          <p:cNvSpPr txBox="1"/>
          <p:nvPr/>
        </p:nvSpPr>
        <p:spPr>
          <a:xfrm>
            <a:off x="1460228" y="405933"/>
            <a:ext cx="3398248" cy="646331"/>
          </a:xfrm>
          <a:prstGeom prst="rect">
            <a:avLst/>
          </a:prstGeom>
          <a:noFill/>
        </p:spPr>
        <p:txBody>
          <a:bodyPr wrap="square" rtlCol="0">
            <a:spAutoFit/>
          </a:bodyPr>
          <a:lstStyle/>
          <a:p>
            <a:r>
              <a: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条形图分析页</a:t>
            </a:r>
          </a:p>
        </p:txBody>
      </p:sp>
      <p:sp>
        <p:nvSpPr>
          <p:cNvPr id="8" name="矩形: 圆角 7">
            <a:extLst>
              <a:ext uri="{FF2B5EF4-FFF2-40B4-BE49-F238E27FC236}">
                <a16:creationId xmlns:a16="http://schemas.microsoft.com/office/drawing/2014/main" id="{BAF2CEA0-A658-4891-8EB1-D365BF2E3937}"/>
              </a:ext>
            </a:extLst>
          </p:cNvPr>
          <p:cNvSpPr/>
          <p:nvPr/>
        </p:nvSpPr>
        <p:spPr>
          <a:xfrm>
            <a:off x="896076" y="1160464"/>
            <a:ext cx="6917961" cy="4716462"/>
          </a:xfrm>
          <a:prstGeom prst="roundRect">
            <a:avLst>
              <a:gd name="adj" fmla="val 5039"/>
            </a:avLst>
          </a:prstGeom>
          <a:solidFill>
            <a:schemeClr val="bg1"/>
          </a:solidFill>
          <a:ln w="31750">
            <a:gradFill flip="none" rotWithShape="1">
              <a:gsLst>
                <a:gs pos="0">
                  <a:schemeClr val="accent5"/>
                </a:gs>
                <a:gs pos="54000">
                  <a:schemeClr val="accent5">
                    <a:alpha val="0"/>
                  </a:schemeClr>
                </a:gs>
                <a:gs pos="100000">
                  <a:schemeClr val="accent5"/>
                </a:gs>
              </a:gsLst>
              <a:lin ang="2700000" scaled="1"/>
              <a:tileRect/>
            </a:gradFill>
          </a:ln>
          <a:effectLst>
            <a:outerShdw blurRad="317500" sx="101000" sy="101000" algn="ctr" rotWithShape="0">
              <a:schemeClr val="tx1">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50800" dist="50800" dir="5400000" algn="ctr" rotWithShape="0">
                  <a:schemeClr val="tx1">
                    <a:alpha val="76000"/>
                  </a:schemeClr>
                </a:outerShdw>
              </a:effectLst>
            </a:endParaRPr>
          </a:p>
        </p:txBody>
      </p:sp>
      <p:graphicFrame>
        <p:nvGraphicFramePr>
          <p:cNvPr id="4" name="图表 3">
            <a:extLst>
              <a:ext uri="{FF2B5EF4-FFF2-40B4-BE49-F238E27FC236}">
                <a16:creationId xmlns:a16="http://schemas.microsoft.com/office/drawing/2014/main" id="{1A0C26B4-5866-4098-8EEC-94A12D38191E}"/>
              </a:ext>
            </a:extLst>
          </p:cNvPr>
          <p:cNvGraphicFramePr/>
          <p:nvPr>
            <p:extLst>
              <p:ext uri="{D42A27DB-BD31-4B8C-83A1-F6EECF244321}">
                <p14:modId xmlns:p14="http://schemas.microsoft.com/office/powerpoint/2010/main" val="2929019956"/>
              </p:ext>
            </p:extLst>
          </p:nvPr>
        </p:nvGraphicFramePr>
        <p:xfrm>
          <a:off x="1109436" y="1125539"/>
          <a:ext cx="7924800" cy="4824411"/>
        </p:xfrm>
        <a:graphic>
          <a:graphicData uri="http://schemas.openxmlformats.org/drawingml/2006/chart">
            <c:chart xmlns:c="http://schemas.openxmlformats.org/drawingml/2006/chart" xmlns:r="http://schemas.openxmlformats.org/officeDocument/2006/relationships" r:id="rId3"/>
          </a:graphicData>
        </a:graphic>
      </p:graphicFrame>
      <p:sp>
        <p:nvSpPr>
          <p:cNvPr id="6" name="文本框 5">
            <a:extLst>
              <a:ext uri="{FF2B5EF4-FFF2-40B4-BE49-F238E27FC236}">
                <a16:creationId xmlns:a16="http://schemas.microsoft.com/office/drawing/2014/main" id="{BB33B24B-F9D5-467A-94FD-A199B2605B36}"/>
              </a:ext>
            </a:extLst>
          </p:cNvPr>
          <p:cNvSpPr txBox="1"/>
          <p:nvPr/>
        </p:nvSpPr>
        <p:spPr>
          <a:xfrm>
            <a:off x="8300720" y="1344575"/>
            <a:ext cx="1899920" cy="461665"/>
          </a:xfrm>
          <a:prstGeom prst="rect">
            <a:avLst/>
          </a:prstGeom>
          <a:noFill/>
        </p:spPr>
        <p:txBody>
          <a:bodyPr wrap="square" rtlCol="0">
            <a:spAutoFit/>
          </a:bodyPr>
          <a:lstStyle/>
          <a:p>
            <a:r>
              <a:rPr lang="zh-CN" altLang="en-US" sz="24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插入小标题</a:t>
            </a:r>
          </a:p>
        </p:txBody>
      </p:sp>
      <p:sp>
        <p:nvSpPr>
          <p:cNvPr id="11" name="文本框 10">
            <a:extLst>
              <a:ext uri="{FF2B5EF4-FFF2-40B4-BE49-F238E27FC236}">
                <a16:creationId xmlns:a16="http://schemas.microsoft.com/office/drawing/2014/main" id="{77012F67-6244-4EA0-BFE3-3A087437462A}"/>
              </a:ext>
            </a:extLst>
          </p:cNvPr>
          <p:cNvSpPr txBox="1"/>
          <p:nvPr/>
        </p:nvSpPr>
        <p:spPr>
          <a:xfrm>
            <a:off x="8302716" y="1759905"/>
            <a:ext cx="3016568" cy="1715470"/>
          </a:xfrm>
          <a:prstGeom prst="rect">
            <a:avLst/>
          </a:prstGeom>
          <a:noFill/>
        </p:spPr>
        <p:txBody>
          <a:bodyPr wrap="square" rtlCol="0">
            <a:spAutoFit/>
          </a:bodyPr>
          <a:lstStyle/>
          <a:p>
            <a:pPr algn="just">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请在此输入对于此图表的数据解释以及分析结果结论。请在此输入对于此图表的数据解释以及分析结果结论。</a:t>
            </a:r>
          </a:p>
        </p:txBody>
      </p:sp>
      <p:sp>
        <p:nvSpPr>
          <p:cNvPr id="12" name="文本框 11">
            <a:extLst>
              <a:ext uri="{FF2B5EF4-FFF2-40B4-BE49-F238E27FC236}">
                <a16:creationId xmlns:a16="http://schemas.microsoft.com/office/drawing/2014/main" id="{560EFCF2-4386-4660-9417-A2B881C2E189}"/>
              </a:ext>
            </a:extLst>
          </p:cNvPr>
          <p:cNvSpPr txBox="1"/>
          <p:nvPr/>
        </p:nvSpPr>
        <p:spPr>
          <a:xfrm>
            <a:off x="8300720" y="3742335"/>
            <a:ext cx="1899920" cy="461665"/>
          </a:xfrm>
          <a:prstGeom prst="rect">
            <a:avLst/>
          </a:prstGeom>
          <a:noFill/>
        </p:spPr>
        <p:txBody>
          <a:bodyPr wrap="square" rtlCol="0">
            <a:spAutoFit/>
          </a:bodyPr>
          <a:lstStyle/>
          <a:p>
            <a:r>
              <a:rPr lang="zh-CN" altLang="en-US" sz="24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插入小标题</a:t>
            </a:r>
          </a:p>
        </p:txBody>
      </p:sp>
      <p:sp>
        <p:nvSpPr>
          <p:cNvPr id="14" name="文本框 13">
            <a:extLst>
              <a:ext uri="{FF2B5EF4-FFF2-40B4-BE49-F238E27FC236}">
                <a16:creationId xmlns:a16="http://schemas.microsoft.com/office/drawing/2014/main" id="{B93FE286-DD49-46DA-9086-D9CB47716004}"/>
              </a:ext>
            </a:extLst>
          </p:cNvPr>
          <p:cNvSpPr txBox="1"/>
          <p:nvPr/>
        </p:nvSpPr>
        <p:spPr>
          <a:xfrm>
            <a:off x="8302716" y="4204000"/>
            <a:ext cx="3016568" cy="1715470"/>
          </a:xfrm>
          <a:prstGeom prst="rect">
            <a:avLst/>
          </a:prstGeom>
          <a:noFill/>
        </p:spPr>
        <p:txBody>
          <a:bodyPr wrap="square" rtlCol="0">
            <a:spAutoFit/>
          </a:bodyPr>
          <a:lstStyle/>
          <a:p>
            <a:pPr algn="just">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请在此输入对于此图表的数据解释以及分析结果结论。请在此输入对于此图表的数据解释以及分析结果结论。</a:t>
            </a:r>
          </a:p>
        </p:txBody>
      </p:sp>
    </p:spTree>
    <p:extLst>
      <p:ext uri="{BB962C8B-B14F-4D97-AF65-F5344CB8AC3E}">
        <p14:creationId xmlns:p14="http://schemas.microsoft.com/office/powerpoint/2010/main" val="40645653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a:extLst>
              <a:ext uri="{FF2B5EF4-FFF2-40B4-BE49-F238E27FC236}">
                <a16:creationId xmlns:a16="http://schemas.microsoft.com/office/drawing/2014/main" id="{C0503CF3-695A-405F-B723-4DA5F58C956C}"/>
              </a:ext>
            </a:extLst>
          </p:cNvPr>
          <p:cNvSpPr txBox="1"/>
          <p:nvPr/>
        </p:nvSpPr>
        <p:spPr>
          <a:xfrm>
            <a:off x="1460228" y="405933"/>
            <a:ext cx="3398248" cy="646331"/>
          </a:xfrm>
          <a:prstGeom prst="rect">
            <a:avLst/>
          </a:prstGeom>
          <a:noFill/>
        </p:spPr>
        <p:txBody>
          <a:bodyPr wrap="square" rtlCol="0">
            <a:spAutoFit/>
          </a:bodyPr>
          <a:lstStyle/>
          <a:p>
            <a:r>
              <a: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柱状图分析页</a:t>
            </a:r>
          </a:p>
        </p:txBody>
      </p:sp>
      <p:graphicFrame>
        <p:nvGraphicFramePr>
          <p:cNvPr id="6" name="图表 5">
            <a:extLst>
              <a:ext uri="{FF2B5EF4-FFF2-40B4-BE49-F238E27FC236}">
                <a16:creationId xmlns:a16="http://schemas.microsoft.com/office/drawing/2014/main" id="{2D0DCA03-F2A9-404A-B9D2-8C3FD4297AAB}"/>
              </a:ext>
            </a:extLst>
          </p:cNvPr>
          <p:cNvGraphicFramePr/>
          <p:nvPr>
            <p:extLst>
              <p:ext uri="{D42A27DB-BD31-4B8C-83A1-F6EECF244321}">
                <p14:modId xmlns:p14="http://schemas.microsoft.com/office/powerpoint/2010/main" val="3359192136"/>
              </p:ext>
            </p:extLst>
          </p:nvPr>
        </p:nvGraphicFramePr>
        <p:xfrm>
          <a:off x="987425" y="1217881"/>
          <a:ext cx="7436263" cy="4659044"/>
        </p:xfrm>
        <a:graphic>
          <a:graphicData uri="http://schemas.openxmlformats.org/drawingml/2006/chart">
            <c:chart xmlns:c="http://schemas.openxmlformats.org/drawingml/2006/chart" xmlns:r="http://schemas.openxmlformats.org/officeDocument/2006/relationships" r:id="rId3"/>
          </a:graphicData>
        </a:graphic>
      </p:graphicFrame>
      <p:sp>
        <p:nvSpPr>
          <p:cNvPr id="8" name="文本框 7">
            <a:extLst>
              <a:ext uri="{FF2B5EF4-FFF2-40B4-BE49-F238E27FC236}">
                <a16:creationId xmlns:a16="http://schemas.microsoft.com/office/drawing/2014/main" id="{6817C1F5-02C7-44F9-939A-C6BDA1A84305}"/>
              </a:ext>
            </a:extLst>
          </p:cNvPr>
          <p:cNvSpPr txBox="1"/>
          <p:nvPr/>
        </p:nvSpPr>
        <p:spPr>
          <a:xfrm>
            <a:off x="9129282" y="1393812"/>
            <a:ext cx="1899920" cy="461665"/>
          </a:xfrm>
          <a:prstGeom prst="rect">
            <a:avLst/>
          </a:prstGeom>
          <a:noFill/>
        </p:spPr>
        <p:txBody>
          <a:bodyPr wrap="square" rtlCol="0">
            <a:spAutoFit/>
          </a:bodyPr>
          <a:lstStyle/>
          <a:p>
            <a:r>
              <a:rPr lang="zh-CN" altLang="en-US" sz="24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插入小标题</a:t>
            </a:r>
          </a:p>
        </p:txBody>
      </p:sp>
      <p:sp>
        <p:nvSpPr>
          <p:cNvPr id="9" name="文本框 8">
            <a:extLst>
              <a:ext uri="{FF2B5EF4-FFF2-40B4-BE49-F238E27FC236}">
                <a16:creationId xmlns:a16="http://schemas.microsoft.com/office/drawing/2014/main" id="{020FF6D2-C6C9-47EB-AE75-DFC2D8D5836C}"/>
              </a:ext>
            </a:extLst>
          </p:cNvPr>
          <p:cNvSpPr txBox="1"/>
          <p:nvPr/>
        </p:nvSpPr>
        <p:spPr>
          <a:xfrm>
            <a:off x="8839200" y="1962428"/>
            <a:ext cx="2480084" cy="4166910"/>
          </a:xfrm>
          <a:prstGeom prst="rect">
            <a:avLst/>
          </a:prstGeom>
          <a:noFill/>
        </p:spPr>
        <p:txBody>
          <a:bodyPr wrap="square" rtlCol="0">
            <a:spAutoFit/>
          </a:bodyPr>
          <a:lstStyle/>
          <a:p>
            <a:pPr algn="just">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请在此输入对于此图表的数据解释以及分析结果结论。一般次类柱状图使用于完成额度的百分比解释。请在此输入对于此图表的数据解释以及分析结果结论。一般次类柱状图使用于完成额度的百分比解释。</a:t>
            </a:r>
          </a:p>
          <a:p>
            <a:pPr algn="just">
              <a:lnSpc>
                <a:spcPct val="130000"/>
              </a:lnSpc>
            </a:pPr>
            <a:endPar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Tree>
    <p:extLst>
      <p:ext uri="{BB962C8B-B14F-4D97-AF65-F5344CB8AC3E}">
        <p14:creationId xmlns:p14="http://schemas.microsoft.com/office/powerpoint/2010/main" val="7637162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a:extLst>
              <a:ext uri="{FF2B5EF4-FFF2-40B4-BE49-F238E27FC236}">
                <a16:creationId xmlns:a16="http://schemas.microsoft.com/office/drawing/2014/main" id="{C0503CF3-695A-405F-B723-4DA5F58C956C}"/>
              </a:ext>
            </a:extLst>
          </p:cNvPr>
          <p:cNvSpPr txBox="1"/>
          <p:nvPr/>
        </p:nvSpPr>
        <p:spPr>
          <a:xfrm>
            <a:off x="1460228" y="405933"/>
            <a:ext cx="3398248" cy="646331"/>
          </a:xfrm>
          <a:prstGeom prst="rect">
            <a:avLst/>
          </a:prstGeom>
          <a:noFill/>
        </p:spPr>
        <p:txBody>
          <a:bodyPr wrap="square" rtlCol="0">
            <a:spAutoFit/>
          </a:bodyPr>
          <a:lstStyle/>
          <a:p>
            <a:r>
              <a: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柱状图分析页</a:t>
            </a:r>
          </a:p>
        </p:txBody>
      </p:sp>
      <p:graphicFrame>
        <p:nvGraphicFramePr>
          <p:cNvPr id="4" name="图表 3">
            <a:extLst>
              <a:ext uri="{FF2B5EF4-FFF2-40B4-BE49-F238E27FC236}">
                <a16:creationId xmlns:a16="http://schemas.microsoft.com/office/drawing/2014/main" id="{8BDEFABD-CE2C-49AC-8F71-AE95FE758162}"/>
              </a:ext>
            </a:extLst>
          </p:cNvPr>
          <p:cNvGraphicFramePr/>
          <p:nvPr>
            <p:extLst>
              <p:ext uri="{D42A27DB-BD31-4B8C-83A1-F6EECF244321}">
                <p14:modId xmlns:p14="http://schemas.microsoft.com/office/powerpoint/2010/main" val="4071817778"/>
              </p:ext>
            </p:extLst>
          </p:nvPr>
        </p:nvGraphicFramePr>
        <p:xfrm>
          <a:off x="3467100" y="1125539"/>
          <a:ext cx="7850188" cy="4751386"/>
        </p:xfrm>
        <a:graphic>
          <a:graphicData uri="http://schemas.openxmlformats.org/drawingml/2006/chart">
            <c:chart xmlns:c="http://schemas.openxmlformats.org/drawingml/2006/chart" xmlns:r="http://schemas.openxmlformats.org/officeDocument/2006/relationships" r:id="rId3"/>
          </a:graphicData>
        </a:graphic>
      </p:graphicFrame>
      <p:sp>
        <p:nvSpPr>
          <p:cNvPr id="13" name="任意多边形: 形状 12">
            <a:extLst>
              <a:ext uri="{FF2B5EF4-FFF2-40B4-BE49-F238E27FC236}">
                <a16:creationId xmlns:a16="http://schemas.microsoft.com/office/drawing/2014/main" id="{5207BFA0-8ACB-44D6-9876-FDC7B65D8AEF}"/>
              </a:ext>
            </a:extLst>
          </p:cNvPr>
          <p:cNvSpPr/>
          <p:nvPr/>
        </p:nvSpPr>
        <p:spPr>
          <a:xfrm>
            <a:off x="7334047" y="2249849"/>
            <a:ext cx="1286810" cy="887360"/>
          </a:xfrm>
          <a:custGeom>
            <a:avLst/>
            <a:gdLst>
              <a:gd name="connsiteX0" fmla="*/ 124659 w 1504709"/>
              <a:gd name="connsiteY0" fmla="*/ 0 h 965304"/>
              <a:gd name="connsiteX1" fmla="*/ 1380050 w 1504709"/>
              <a:gd name="connsiteY1" fmla="*/ 0 h 965304"/>
              <a:gd name="connsiteX2" fmla="*/ 1504709 w 1504709"/>
              <a:gd name="connsiteY2" fmla="*/ 124659 h 965304"/>
              <a:gd name="connsiteX3" fmla="*/ 1504709 w 1504709"/>
              <a:gd name="connsiteY3" fmla="*/ 623282 h 965304"/>
              <a:gd name="connsiteX4" fmla="*/ 1380050 w 1504709"/>
              <a:gd name="connsiteY4" fmla="*/ 747941 h 965304"/>
              <a:gd name="connsiteX5" fmla="*/ 878424 w 1504709"/>
              <a:gd name="connsiteY5" fmla="*/ 747941 h 965304"/>
              <a:gd name="connsiteX6" fmla="*/ 752353 w 1504709"/>
              <a:gd name="connsiteY6" fmla="*/ 965304 h 965304"/>
              <a:gd name="connsiteX7" fmla="*/ 626283 w 1504709"/>
              <a:gd name="connsiteY7" fmla="*/ 747941 h 965304"/>
              <a:gd name="connsiteX8" fmla="*/ 124659 w 1504709"/>
              <a:gd name="connsiteY8" fmla="*/ 747941 h 965304"/>
              <a:gd name="connsiteX9" fmla="*/ 0 w 1504709"/>
              <a:gd name="connsiteY9" fmla="*/ 623282 h 965304"/>
              <a:gd name="connsiteX10" fmla="*/ 0 w 1504709"/>
              <a:gd name="connsiteY10" fmla="*/ 124659 h 965304"/>
              <a:gd name="connsiteX11" fmla="*/ 124659 w 1504709"/>
              <a:gd name="connsiteY11" fmla="*/ 0 h 9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4709" h="965304">
                <a:moveTo>
                  <a:pt x="124659" y="0"/>
                </a:moveTo>
                <a:lnTo>
                  <a:pt x="1380050" y="0"/>
                </a:lnTo>
                <a:cubicBezTo>
                  <a:pt x="1448897" y="0"/>
                  <a:pt x="1504709" y="55812"/>
                  <a:pt x="1504709" y="124659"/>
                </a:cubicBezTo>
                <a:lnTo>
                  <a:pt x="1504709" y="623282"/>
                </a:lnTo>
                <a:cubicBezTo>
                  <a:pt x="1504709" y="692129"/>
                  <a:pt x="1448897" y="747941"/>
                  <a:pt x="1380050" y="747941"/>
                </a:cubicBezTo>
                <a:lnTo>
                  <a:pt x="878424" y="747941"/>
                </a:lnTo>
                <a:lnTo>
                  <a:pt x="752353" y="965304"/>
                </a:lnTo>
                <a:lnTo>
                  <a:pt x="626283" y="747941"/>
                </a:lnTo>
                <a:lnTo>
                  <a:pt x="124659" y="747941"/>
                </a:lnTo>
                <a:cubicBezTo>
                  <a:pt x="55812" y="747941"/>
                  <a:pt x="0" y="692129"/>
                  <a:pt x="0" y="623282"/>
                </a:cubicBezTo>
                <a:lnTo>
                  <a:pt x="0" y="124659"/>
                </a:lnTo>
                <a:cubicBezTo>
                  <a:pt x="0" y="55812"/>
                  <a:pt x="55812" y="0"/>
                  <a:pt x="124659" y="0"/>
                </a:cubicBezTo>
                <a:close/>
              </a:path>
            </a:pathLst>
          </a:custGeom>
          <a:solidFill>
            <a:schemeClr val="accent1"/>
          </a:solidFill>
          <a:ln w="25400">
            <a:solidFill>
              <a:schemeClr val="bg1"/>
            </a:solidFill>
          </a:ln>
          <a:effectLst>
            <a:outerShdw blurRad="50800" dist="38100" dir="2700000" algn="ctr"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p>
        </p:txBody>
      </p:sp>
      <p:sp>
        <p:nvSpPr>
          <p:cNvPr id="10" name="文本框 9">
            <a:extLst>
              <a:ext uri="{FF2B5EF4-FFF2-40B4-BE49-F238E27FC236}">
                <a16:creationId xmlns:a16="http://schemas.microsoft.com/office/drawing/2014/main" id="{2B95F500-D3CB-46A7-BCBF-7CCB1EE13BED}"/>
              </a:ext>
            </a:extLst>
          </p:cNvPr>
          <p:cNvSpPr txBox="1"/>
          <p:nvPr/>
        </p:nvSpPr>
        <p:spPr>
          <a:xfrm>
            <a:off x="7550732" y="2249849"/>
            <a:ext cx="853440" cy="646331"/>
          </a:xfrm>
          <a:prstGeom prst="rect">
            <a:avLst/>
          </a:prstGeom>
          <a:noFill/>
        </p:spPr>
        <p:txBody>
          <a:bodyPr wrap="square" rtlCol="0">
            <a:spAutoFit/>
          </a:bodyPr>
          <a:lstStyle/>
          <a:p>
            <a:pPr algn="ctr"/>
            <a:r>
              <a:rPr lang="en-US" altLang="zh-CN" sz="3600" dirty="0">
                <a:solidFill>
                  <a:schemeClr val="bg1"/>
                </a:solidFill>
                <a:latin typeface="Impact" panose="020B0806030902050204" pitchFamily="34" charset="0"/>
              </a:rPr>
              <a:t>60</a:t>
            </a:r>
            <a:endParaRPr lang="zh-CN" altLang="en-US" sz="3600" dirty="0">
              <a:solidFill>
                <a:schemeClr val="bg1"/>
              </a:solidFill>
              <a:latin typeface="Impact" panose="020B0806030902050204" pitchFamily="34" charset="0"/>
            </a:endParaRPr>
          </a:p>
        </p:txBody>
      </p:sp>
      <p:sp>
        <p:nvSpPr>
          <p:cNvPr id="15" name="文本框 14">
            <a:extLst>
              <a:ext uri="{FF2B5EF4-FFF2-40B4-BE49-F238E27FC236}">
                <a16:creationId xmlns:a16="http://schemas.microsoft.com/office/drawing/2014/main" id="{1DE67A5B-ACCA-4060-B012-F37DA1985C24}"/>
              </a:ext>
            </a:extLst>
          </p:cNvPr>
          <p:cNvSpPr txBox="1"/>
          <p:nvPr/>
        </p:nvSpPr>
        <p:spPr>
          <a:xfrm>
            <a:off x="1220945" y="1475092"/>
            <a:ext cx="1899920" cy="461665"/>
          </a:xfrm>
          <a:prstGeom prst="rect">
            <a:avLst/>
          </a:prstGeom>
          <a:noFill/>
        </p:spPr>
        <p:txBody>
          <a:bodyPr wrap="square" rtlCol="0">
            <a:spAutoFit/>
          </a:bodyPr>
          <a:lstStyle/>
          <a:p>
            <a:r>
              <a:rPr lang="zh-CN" altLang="en-US" sz="24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插入小标题</a:t>
            </a:r>
          </a:p>
        </p:txBody>
      </p:sp>
      <p:sp>
        <p:nvSpPr>
          <p:cNvPr id="17" name="文本框 16">
            <a:extLst>
              <a:ext uri="{FF2B5EF4-FFF2-40B4-BE49-F238E27FC236}">
                <a16:creationId xmlns:a16="http://schemas.microsoft.com/office/drawing/2014/main" id="{7C912035-961D-411D-98A9-D738075928FB}"/>
              </a:ext>
            </a:extLst>
          </p:cNvPr>
          <p:cNvSpPr txBox="1"/>
          <p:nvPr/>
        </p:nvSpPr>
        <p:spPr>
          <a:xfrm>
            <a:off x="983054" y="2059220"/>
            <a:ext cx="2375703" cy="3377463"/>
          </a:xfrm>
          <a:prstGeom prst="rect">
            <a:avLst/>
          </a:prstGeom>
          <a:noFill/>
        </p:spPr>
        <p:txBody>
          <a:bodyPr wrap="square" rtlCol="0">
            <a:spAutoFit/>
          </a:bodyPr>
          <a:lstStyle/>
          <a:p>
            <a:pPr algn="just">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请在此输入对于此图表的数据解释以及分析结果结论。黄色部分为需要突出重点的数据，可以将对于数据填写到黄色对话框里，可以起到强调数据的作用。</a:t>
            </a:r>
          </a:p>
        </p:txBody>
      </p:sp>
    </p:spTree>
    <p:extLst>
      <p:ext uri="{BB962C8B-B14F-4D97-AF65-F5344CB8AC3E}">
        <p14:creationId xmlns:p14="http://schemas.microsoft.com/office/powerpoint/2010/main" val="19377440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B0646951-AA1C-4F8C-B1D9-8F4D3A96E654}"/>
              </a:ext>
            </a:extLst>
          </p:cNvPr>
          <p:cNvSpPr>
            <a:spLocks noGrp="1"/>
          </p:cNvSpPr>
          <p:nvPr>
            <p:ph type="body" sz="quarter" idx="11"/>
          </p:nvPr>
        </p:nvSpPr>
        <p:spPr>
          <a:xfrm>
            <a:off x="4828261" y="4429265"/>
            <a:ext cx="2535478" cy="1421928"/>
          </a:xfrm>
        </p:spPr>
        <p:txBody>
          <a:bodyPr/>
          <a:lstStyle/>
          <a:p>
            <a:r>
              <a:rPr lang="en-US" altLang="zh-CN" dirty="0"/>
              <a:t>03</a:t>
            </a:r>
            <a:endParaRPr lang="zh-CN" altLang="en-US" dirty="0"/>
          </a:p>
        </p:txBody>
      </p:sp>
      <p:sp>
        <p:nvSpPr>
          <p:cNvPr id="4" name="文本占位符 3">
            <a:extLst>
              <a:ext uri="{FF2B5EF4-FFF2-40B4-BE49-F238E27FC236}">
                <a16:creationId xmlns:a16="http://schemas.microsoft.com/office/drawing/2014/main" id="{931C5618-DE21-45ED-A6EC-196B1CF93128}"/>
              </a:ext>
            </a:extLst>
          </p:cNvPr>
          <p:cNvSpPr>
            <a:spLocks noGrp="1"/>
          </p:cNvSpPr>
          <p:nvPr>
            <p:ph type="body" sz="quarter" idx="12"/>
          </p:nvPr>
        </p:nvSpPr>
        <p:spPr>
          <a:xfrm>
            <a:off x="4483941" y="5311388"/>
            <a:ext cx="3224118" cy="625475"/>
          </a:xfrm>
        </p:spPr>
        <p:txBody>
          <a:bodyPr/>
          <a:lstStyle/>
          <a:p>
            <a:pPr algn="ctr"/>
            <a:r>
              <a:rPr lang="zh-CN" altLang="en-US" dirty="0"/>
              <a:t>研究过程</a:t>
            </a:r>
          </a:p>
        </p:txBody>
      </p:sp>
      <p:sp>
        <p:nvSpPr>
          <p:cNvPr id="5" name="文本占位符 4">
            <a:extLst>
              <a:ext uri="{FF2B5EF4-FFF2-40B4-BE49-F238E27FC236}">
                <a16:creationId xmlns:a16="http://schemas.microsoft.com/office/drawing/2014/main" id="{CD47F729-FB00-42E8-BEF8-AC6A53E24088}"/>
              </a:ext>
            </a:extLst>
          </p:cNvPr>
          <p:cNvSpPr>
            <a:spLocks noGrp="1"/>
          </p:cNvSpPr>
          <p:nvPr>
            <p:ph type="body" sz="quarter" idx="13"/>
          </p:nvPr>
        </p:nvSpPr>
        <p:spPr>
          <a:xfrm>
            <a:off x="3617119" y="5936863"/>
            <a:ext cx="4957763" cy="442912"/>
          </a:xfrm>
        </p:spPr>
        <p:txBody>
          <a:bodyPr/>
          <a:lstStyle/>
          <a:p>
            <a:pPr marL="0" indent="0" algn="ctr">
              <a:buNone/>
            </a:pPr>
            <a:r>
              <a:rPr lang="en-US" altLang="zh-CN" sz="2400" spc="330" dirty="0">
                <a:solidFill>
                  <a:schemeClr val="accent5"/>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Please Add The Title</a:t>
            </a:r>
            <a:endParaRPr lang="zh-CN" altLang="en-US" sz="2400" spc="330" dirty="0">
              <a:solidFill>
                <a:schemeClr val="accent5"/>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endParaRPr lang="zh-CN" altLang="en-US" dirty="0"/>
          </a:p>
        </p:txBody>
      </p:sp>
      <p:pic>
        <p:nvPicPr>
          <p:cNvPr id="19" name="图片占位符 18">
            <a:extLst>
              <a:ext uri="{FF2B5EF4-FFF2-40B4-BE49-F238E27FC236}">
                <a16:creationId xmlns:a16="http://schemas.microsoft.com/office/drawing/2014/main" id="{B47E448E-E2B6-4D75-8202-1F61F901991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7" b="37"/>
          <a:stretch>
            <a:fillRect/>
          </a:stretch>
        </p:blipFill>
        <p:spPr/>
      </p:pic>
    </p:spTree>
    <p:extLst>
      <p:ext uri="{BB962C8B-B14F-4D97-AF65-F5344CB8AC3E}">
        <p14:creationId xmlns:p14="http://schemas.microsoft.com/office/powerpoint/2010/main" val="32702108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a:extLst>
              <a:ext uri="{FF2B5EF4-FFF2-40B4-BE49-F238E27FC236}">
                <a16:creationId xmlns:a16="http://schemas.microsoft.com/office/drawing/2014/main" id="{C0503CF3-695A-405F-B723-4DA5F58C956C}"/>
              </a:ext>
            </a:extLst>
          </p:cNvPr>
          <p:cNvSpPr txBox="1"/>
          <p:nvPr/>
        </p:nvSpPr>
        <p:spPr>
          <a:xfrm>
            <a:off x="1460228" y="405933"/>
            <a:ext cx="3398248" cy="646331"/>
          </a:xfrm>
          <a:prstGeom prst="rect">
            <a:avLst/>
          </a:prstGeom>
          <a:noFill/>
        </p:spPr>
        <p:txBody>
          <a:bodyPr wrap="square" rtlCol="0">
            <a:spAutoFit/>
          </a:bodyPr>
          <a:lstStyle/>
          <a:p>
            <a:r>
              <a: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面积图分析页</a:t>
            </a:r>
          </a:p>
        </p:txBody>
      </p:sp>
      <p:graphicFrame>
        <p:nvGraphicFramePr>
          <p:cNvPr id="4" name="图表 3">
            <a:extLst>
              <a:ext uri="{FF2B5EF4-FFF2-40B4-BE49-F238E27FC236}">
                <a16:creationId xmlns:a16="http://schemas.microsoft.com/office/drawing/2014/main" id="{B9480A9A-81D6-492A-85AC-5F34676C83CA}"/>
              </a:ext>
            </a:extLst>
          </p:cNvPr>
          <p:cNvGraphicFramePr/>
          <p:nvPr>
            <p:extLst>
              <p:ext uri="{D42A27DB-BD31-4B8C-83A1-F6EECF244321}">
                <p14:modId xmlns:p14="http://schemas.microsoft.com/office/powerpoint/2010/main" val="4076482396"/>
              </p:ext>
            </p:extLst>
          </p:nvPr>
        </p:nvGraphicFramePr>
        <p:xfrm>
          <a:off x="874713" y="1125539"/>
          <a:ext cx="8128000" cy="4751386"/>
        </p:xfrm>
        <a:graphic>
          <a:graphicData uri="http://schemas.openxmlformats.org/drawingml/2006/chart">
            <c:chart xmlns:c="http://schemas.openxmlformats.org/drawingml/2006/chart" xmlns:r="http://schemas.openxmlformats.org/officeDocument/2006/relationships" r:id="rId3"/>
          </a:graphicData>
        </a:graphic>
      </p:graphicFrame>
      <p:sp>
        <p:nvSpPr>
          <p:cNvPr id="10" name="文本框 9">
            <a:extLst>
              <a:ext uri="{FF2B5EF4-FFF2-40B4-BE49-F238E27FC236}">
                <a16:creationId xmlns:a16="http://schemas.microsoft.com/office/drawing/2014/main" id="{549FBE8E-2F89-4A05-9A8A-07FB1A132463}"/>
              </a:ext>
            </a:extLst>
          </p:cNvPr>
          <p:cNvSpPr txBox="1"/>
          <p:nvPr/>
        </p:nvSpPr>
        <p:spPr>
          <a:xfrm>
            <a:off x="9123147" y="2013537"/>
            <a:ext cx="1899920" cy="461665"/>
          </a:xfrm>
          <a:prstGeom prst="rect">
            <a:avLst/>
          </a:prstGeom>
          <a:noFill/>
        </p:spPr>
        <p:txBody>
          <a:bodyPr wrap="square" rtlCol="0">
            <a:spAutoFit/>
          </a:bodyPr>
          <a:lstStyle/>
          <a:p>
            <a:r>
              <a:rPr lang="zh-CN" altLang="en-US" sz="24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插入小标题</a:t>
            </a:r>
          </a:p>
        </p:txBody>
      </p:sp>
      <p:sp>
        <p:nvSpPr>
          <p:cNvPr id="11" name="文本框 10">
            <a:extLst>
              <a:ext uri="{FF2B5EF4-FFF2-40B4-BE49-F238E27FC236}">
                <a16:creationId xmlns:a16="http://schemas.microsoft.com/office/drawing/2014/main" id="{586C746A-890E-4F8B-B79E-82B83300A57D}"/>
              </a:ext>
            </a:extLst>
          </p:cNvPr>
          <p:cNvSpPr txBox="1"/>
          <p:nvPr/>
        </p:nvSpPr>
        <p:spPr>
          <a:xfrm>
            <a:off x="8828927" y="2475202"/>
            <a:ext cx="2488360" cy="2130968"/>
          </a:xfrm>
          <a:prstGeom prst="rect">
            <a:avLst/>
          </a:prstGeom>
          <a:noFill/>
        </p:spPr>
        <p:txBody>
          <a:bodyPr wrap="square" rtlCol="0">
            <a:spAutoFit/>
          </a:bodyPr>
          <a:lstStyle/>
          <a:p>
            <a:pPr algn="just">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请在此输入对于此图表的数据解释以及分析结果结论。请在此输入对于此图表的数据解释以及分析结果结论。</a:t>
            </a:r>
          </a:p>
        </p:txBody>
      </p:sp>
    </p:spTree>
    <p:extLst>
      <p:ext uri="{BB962C8B-B14F-4D97-AF65-F5344CB8AC3E}">
        <p14:creationId xmlns:p14="http://schemas.microsoft.com/office/powerpoint/2010/main" val="6488109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0EB82479-46FA-4C1D-B77B-A27B1D627526}"/>
              </a:ext>
            </a:extLst>
          </p:cNvPr>
          <p:cNvSpPr/>
          <p:nvPr/>
        </p:nvSpPr>
        <p:spPr>
          <a:xfrm rot="16200000">
            <a:off x="10755040" y="3343177"/>
            <a:ext cx="1124496" cy="1416903"/>
          </a:xfrm>
          <a:prstGeom prst="rect">
            <a:avLst/>
          </a:prstGeom>
          <a:noFill/>
          <a:ln w="19050">
            <a:gradFill>
              <a:gsLst>
                <a:gs pos="0">
                  <a:schemeClr val="accent5"/>
                </a:gs>
                <a:gs pos="100000">
                  <a:schemeClr val="accent5">
                    <a:alpha val="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6D8BCA55-0855-49CB-9806-0B1B4CD19C90}"/>
              </a:ext>
            </a:extLst>
          </p:cNvPr>
          <p:cNvSpPr/>
          <p:nvPr/>
        </p:nvSpPr>
        <p:spPr>
          <a:xfrm rot="5400000">
            <a:off x="5535549" y="-1925529"/>
            <a:ext cx="1124496" cy="12192000"/>
          </a:xfrm>
          <a:prstGeom prst="rect">
            <a:avLst/>
          </a:prstGeom>
          <a:gradFill>
            <a:gsLst>
              <a:gs pos="0">
                <a:schemeClr val="accent5"/>
              </a:gs>
              <a:gs pos="100000">
                <a:schemeClr val="accent5">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C0503CF3-695A-405F-B723-4DA5F58C956C}"/>
              </a:ext>
            </a:extLst>
          </p:cNvPr>
          <p:cNvSpPr txBox="1"/>
          <p:nvPr/>
        </p:nvSpPr>
        <p:spPr>
          <a:xfrm>
            <a:off x="1460228" y="405933"/>
            <a:ext cx="3398248" cy="646331"/>
          </a:xfrm>
          <a:prstGeom prst="rect">
            <a:avLst/>
          </a:prstGeom>
          <a:noFill/>
        </p:spPr>
        <p:txBody>
          <a:bodyPr wrap="square" rtlCol="0">
            <a:spAutoFit/>
          </a:bodyPr>
          <a:lstStyle/>
          <a:p>
            <a:r>
              <a: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折线图分析页</a:t>
            </a:r>
          </a:p>
        </p:txBody>
      </p:sp>
      <p:sp>
        <p:nvSpPr>
          <p:cNvPr id="4" name="矩形: 圆角 3">
            <a:extLst>
              <a:ext uri="{FF2B5EF4-FFF2-40B4-BE49-F238E27FC236}">
                <a16:creationId xmlns:a16="http://schemas.microsoft.com/office/drawing/2014/main" id="{C5ACA9F5-63CC-45F3-AAB3-B4A6F2287572}"/>
              </a:ext>
            </a:extLst>
          </p:cNvPr>
          <p:cNvSpPr/>
          <p:nvPr/>
        </p:nvSpPr>
        <p:spPr>
          <a:xfrm>
            <a:off x="874713" y="2590800"/>
            <a:ext cx="10442575" cy="3267710"/>
          </a:xfrm>
          <a:prstGeom prst="roundRect">
            <a:avLst>
              <a:gd name="adj" fmla="val 5039"/>
            </a:avLst>
          </a:prstGeom>
          <a:solidFill>
            <a:schemeClr val="bg1"/>
          </a:solidFill>
          <a:ln w="31750">
            <a:gradFill flip="none" rotWithShape="1">
              <a:gsLst>
                <a:gs pos="0">
                  <a:schemeClr val="accent5"/>
                </a:gs>
                <a:gs pos="54000">
                  <a:schemeClr val="accent5">
                    <a:alpha val="0"/>
                  </a:schemeClr>
                </a:gs>
                <a:gs pos="100000">
                  <a:schemeClr val="accent5"/>
                </a:gs>
              </a:gsLst>
              <a:lin ang="2700000" scaled="1"/>
              <a:tileRect/>
            </a:gradFill>
          </a:ln>
          <a:effectLst>
            <a:outerShdw blurRad="317500" sx="101000" sy="101000" algn="ctr" rotWithShape="0">
              <a:schemeClr val="tx1">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50800" dist="50800" dir="5400000" algn="ctr" rotWithShape="0">
                  <a:schemeClr val="tx1">
                    <a:alpha val="76000"/>
                  </a:schemeClr>
                </a:outerShdw>
              </a:effectLst>
            </a:endParaRPr>
          </a:p>
        </p:txBody>
      </p:sp>
      <p:grpSp>
        <p:nvGrpSpPr>
          <p:cNvPr id="6" name="组合 5">
            <a:extLst>
              <a:ext uri="{FF2B5EF4-FFF2-40B4-BE49-F238E27FC236}">
                <a16:creationId xmlns:a16="http://schemas.microsoft.com/office/drawing/2014/main" id="{18678CB3-2DA5-4BCB-A6CE-F37F46B33975}"/>
              </a:ext>
            </a:extLst>
          </p:cNvPr>
          <p:cNvGrpSpPr/>
          <p:nvPr/>
        </p:nvGrpSpPr>
        <p:grpSpPr>
          <a:xfrm>
            <a:off x="4414792" y="2344707"/>
            <a:ext cx="3413710" cy="492186"/>
            <a:chOff x="1155930" y="1337436"/>
            <a:chExt cx="2185383" cy="492186"/>
          </a:xfrm>
        </p:grpSpPr>
        <p:sp>
          <p:nvSpPr>
            <p:cNvPr id="7" name="矩形: 圆角 6">
              <a:extLst>
                <a:ext uri="{FF2B5EF4-FFF2-40B4-BE49-F238E27FC236}">
                  <a16:creationId xmlns:a16="http://schemas.microsoft.com/office/drawing/2014/main" id="{8298D8EF-02A7-4A28-9A2A-E6E6BA7791B1}"/>
                </a:ext>
              </a:extLst>
            </p:cNvPr>
            <p:cNvSpPr/>
            <p:nvPr/>
          </p:nvSpPr>
          <p:spPr>
            <a:xfrm>
              <a:off x="1155930" y="1337436"/>
              <a:ext cx="2177984" cy="46166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9E445710-04E3-4BF1-AFD2-7A40B45CACF9}"/>
                </a:ext>
              </a:extLst>
            </p:cNvPr>
            <p:cNvSpPr txBox="1"/>
            <p:nvPr/>
          </p:nvSpPr>
          <p:spPr>
            <a:xfrm>
              <a:off x="1236611" y="1337436"/>
              <a:ext cx="1952655" cy="461665"/>
            </a:xfrm>
            <a:prstGeom prst="rect">
              <a:avLst/>
            </a:prstGeom>
            <a:noFill/>
          </p:spPr>
          <p:txBody>
            <a:bodyPr wrap="square" rtlCol="0">
              <a:spAutoFit/>
            </a:bodyPr>
            <a:lstStyle/>
            <a:p>
              <a:pPr algn="ctr"/>
              <a:r>
                <a:rPr lang="zh-CN" altLang="en-US" sz="2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请输入您的图表标题</a:t>
              </a:r>
            </a:p>
          </p:txBody>
        </p:sp>
        <p:sp>
          <p:nvSpPr>
            <p:cNvPr id="9" name="矩形: 圆角 8">
              <a:extLst>
                <a:ext uri="{FF2B5EF4-FFF2-40B4-BE49-F238E27FC236}">
                  <a16:creationId xmlns:a16="http://schemas.microsoft.com/office/drawing/2014/main" id="{A995F5F4-0F0C-407C-9254-81C8207A52E3}"/>
                </a:ext>
              </a:extLst>
            </p:cNvPr>
            <p:cNvSpPr/>
            <p:nvPr/>
          </p:nvSpPr>
          <p:spPr>
            <a:xfrm>
              <a:off x="1163329" y="1367957"/>
              <a:ext cx="2177984" cy="461665"/>
            </a:xfrm>
            <a:prstGeom prst="roundRect">
              <a:avLst>
                <a:gd name="adj" fmla="val 5000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14" name="图表 13">
            <a:extLst>
              <a:ext uri="{FF2B5EF4-FFF2-40B4-BE49-F238E27FC236}">
                <a16:creationId xmlns:a16="http://schemas.microsoft.com/office/drawing/2014/main" id="{EFB3ECD5-D8F0-4C5F-B5B8-81FE7DE2FEEE}"/>
              </a:ext>
            </a:extLst>
          </p:cNvPr>
          <p:cNvGraphicFramePr/>
          <p:nvPr>
            <p:extLst>
              <p:ext uri="{D42A27DB-BD31-4B8C-83A1-F6EECF244321}">
                <p14:modId xmlns:p14="http://schemas.microsoft.com/office/powerpoint/2010/main" val="903682407"/>
              </p:ext>
            </p:extLst>
          </p:nvPr>
        </p:nvGraphicFramePr>
        <p:xfrm>
          <a:off x="1773393" y="2953997"/>
          <a:ext cx="8645214" cy="2766083"/>
        </p:xfrm>
        <a:graphic>
          <a:graphicData uri="http://schemas.openxmlformats.org/drawingml/2006/chart">
            <c:chart xmlns:c="http://schemas.openxmlformats.org/drawingml/2006/chart" xmlns:r="http://schemas.openxmlformats.org/officeDocument/2006/relationships" r:id="rId3"/>
          </a:graphicData>
        </a:graphic>
      </p:graphicFrame>
      <p:sp>
        <p:nvSpPr>
          <p:cNvPr id="20" name="文本框 19">
            <a:extLst>
              <a:ext uri="{FF2B5EF4-FFF2-40B4-BE49-F238E27FC236}">
                <a16:creationId xmlns:a16="http://schemas.microsoft.com/office/drawing/2014/main" id="{6D190D1D-9C8D-4D02-B846-FF92ADB998A2}"/>
              </a:ext>
            </a:extLst>
          </p:cNvPr>
          <p:cNvSpPr txBox="1"/>
          <p:nvPr/>
        </p:nvSpPr>
        <p:spPr>
          <a:xfrm>
            <a:off x="2830784" y="1267836"/>
            <a:ext cx="8171355" cy="884473"/>
          </a:xfrm>
          <a:prstGeom prst="rect">
            <a:avLst/>
          </a:prstGeom>
          <a:noFill/>
        </p:spPr>
        <p:txBody>
          <a:bodyPr wrap="square" rtlCol="0">
            <a:spAutoFit/>
          </a:bodyPr>
          <a:lstStyle/>
          <a:p>
            <a:pPr algn="just">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请在此输入对于此图表的数据解释以及分析结果结论。请在此输入对于此图表的数据解释以及分析结果结论。在此输入对于此图表的数据解释以及分析结果结论。</a:t>
            </a:r>
          </a:p>
        </p:txBody>
      </p:sp>
      <p:sp>
        <p:nvSpPr>
          <p:cNvPr id="21" name="文本框 20">
            <a:extLst>
              <a:ext uri="{FF2B5EF4-FFF2-40B4-BE49-F238E27FC236}">
                <a16:creationId xmlns:a16="http://schemas.microsoft.com/office/drawing/2014/main" id="{E1288202-833C-42A4-B2CC-4879B0FFAB5B}"/>
              </a:ext>
            </a:extLst>
          </p:cNvPr>
          <p:cNvSpPr txBox="1"/>
          <p:nvPr/>
        </p:nvSpPr>
        <p:spPr>
          <a:xfrm>
            <a:off x="930865" y="1479240"/>
            <a:ext cx="1899920" cy="461665"/>
          </a:xfrm>
          <a:prstGeom prst="rect">
            <a:avLst/>
          </a:prstGeom>
          <a:noFill/>
        </p:spPr>
        <p:txBody>
          <a:bodyPr wrap="square" rtlCol="0">
            <a:spAutoFit/>
          </a:bodyPr>
          <a:lstStyle/>
          <a:p>
            <a:r>
              <a:rPr lang="zh-CN" altLang="en-US" sz="24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插入小标题</a:t>
            </a:r>
          </a:p>
        </p:txBody>
      </p:sp>
    </p:spTree>
    <p:extLst>
      <p:ext uri="{BB962C8B-B14F-4D97-AF65-F5344CB8AC3E}">
        <p14:creationId xmlns:p14="http://schemas.microsoft.com/office/powerpoint/2010/main" val="29930215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a:extLst>
              <a:ext uri="{FF2B5EF4-FFF2-40B4-BE49-F238E27FC236}">
                <a16:creationId xmlns:a16="http://schemas.microsoft.com/office/drawing/2014/main" id="{C0503CF3-695A-405F-B723-4DA5F58C956C}"/>
              </a:ext>
            </a:extLst>
          </p:cNvPr>
          <p:cNvSpPr txBox="1"/>
          <p:nvPr/>
        </p:nvSpPr>
        <p:spPr>
          <a:xfrm>
            <a:off x="1460228" y="405933"/>
            <a:ext cx="3398248" cy="646331"/>
          </a:xfrm>
          <a:prstGeom prst="rect">
            <a:avLst/>
          </a:prstGeom>
          <a:noFill/>
        </p:spPr>
        <p:txBody>
          <a:bodyPr wrap="square" rtlCol="0">
            <a:spAutoFit/>
          </a:bodyPr>
          <a:lstStyle/>
          <a:p>
            <a:r>
              <a: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饼图分析页</a:t>
            </a:r>
          </a:p>
        </p:txBody>
      </p:sp>
      <p:graphicFrame>
        <p:nvGraphicFramePr>
          <p:cNvPr id="4" name="图表 3">
            <a:extLst>
              <a:ext uri="{FF2B5EF4-FFF2-40B4-BE49-F238E27FC236}">
                <a16:creationId xmlns:a16="http://schemas.microsoft.com/office/drawing/2014/main" id="{2B5191B6-DFD8-4A2F-ACF5-33CD25BA6050}"/>
              </a:ext>
            </a:extLst>
          </p:cNvPr>
          <p:cNvGraphicFramePr/>
          <p:nvPr>
            <p:extLst>
              <p:ext uri="{D42A27DB-BD31-4B8C-83A1-F6EECF244321}">
                <p14:modId xmlns:p14="http://schemas.microsoft.com/office/powerpoint/2010/main" val="2820165386"/>
              </p:ext>
            </p:extLst>
          </p:nvPr>
        </p:nvGraphicFramePr>
        <p:xfrm>
          <a:off x="883841" y="1160463"/>
          <a:ext cx="5239544" cy="4789486"/>
        </p:xfrm>
        <a:graphic>
          <a:graphicData uri="http://schemas.openxmlformats.org/drawingml/2006/chart">
            <c:chart xmlns:c="http://schemas.openxmlformats.org/drawingml/2006/chart" xmlns:r="http://schemas.openxmlformats.org/officeDocument/2006/relationships" r:id="rId3"/>
          </a:graphicData>
        </a:graphic>
      </p:graphicFrame>
      <p:sp>
        <p:nvSpPr>
          <p:cNvPr id="25" name="椭圆 24">
            <a:extLst>
              <a:ext uri="{FF2B5EF4-FFF2-40B4-BE49-F238E27FC236}">
                <a16:creationId xmlns:a16="http://schemas.microsoft.com/office/drawing/2014/main" id="{C6DC5039-53EC-40DB-A065-8F9E6B916617}"/>
              </a:ext>
            </a:extLst>
          </p:cNvPr>
          <p:cNvSpPr/>
          <p:nvPr/>
        </p:nvSpPr>
        <p:spPr>
          <a:xfrm>
            <a:off x="6096000" y="1468736"/>
            <a:ext cx="214310" cy="21431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1" name="椭圆 20">
            <a:extLst>
              <a:ext uri="{FF2B5EF4-FFF2-40B4-BE49-F238E27FC236}">
                <a16:creationId xmlns:a16="http://schemas.microsoft.com/office/drawing/2014/main" id="{4876D1F3-D806-470B-830F-CDD3038F93AD}"/>
              </a:ext>
            </a:extLst>
          </p:cNvPr>
          <p:cNvSpPr/>
          <p:nvPr/>
        </p:nvSpPr>
        <p:spPr>
          <a:xfrm>
            <a:off x="6096000" y="2672418"/>
            <a:ext cx="214310" cy="21431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 name="椭圆 16">
            <a:extLst>
              <a:ext uri="{FF2B5EF4-FFF2-40B4-BE49-F238E27FC236}">
                <a16:creationId xmlns:a16="http://schemas.microsoft.com/office/drawing/2014/main" id="{5DD4A9BD-1AAE-4F26-A678-4EDC37F86D19}"/>
              </a:ext>
            </a:extLst>
          </p:cNvPr>
          <p:cNvSpPr/>
          <p:nvPr/>
        </p:nvSpPr>
        <p:spPr>
          <a:xfrm>
            <a:off x="6096000" y="3876100"/>
            <a:ext cx="214310" cy="21431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椭圆 11">
            <a:extLst>
              <a:ext uri="{FF2B5EF4-FFF2-40B4-BE49-F238E27FC236}">
                <a16:creationId xmlns:a16="http://schemas.microsoft.com/office/drawing/2014/main" id="{EBE903C4-C8C0-411E-82AB-FD873C13CC81}"/>
              </a:ext>
            </a:extLst>
          </p:cNvPr>
          <p:cNvSpPr/>
          <p:nvPr/>
        </p:nvSpPr>
        <p:spPr>
          <a:xfrm>
            <a:off x="6096000" y="5079783"/>
            <a:ext cx="214310" cy="21431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41" name="组合 40">
            <a:extLst>
              <a:ext uri="{FF2B5EF4-FFF2-40B4-BE49-F238E27FC236}">
                <a16:creationId xmlns:a16="http://schemas.microsoft.com/office/drawing/2014/main" id="{AC87B62A-3B5B-49AC-BEAA-42886F670F76}"/>
              </a:ext>
            </a:extLst>
          </p:cNvPr>
          <p:cNvGrpSpPr/>
          <p:nvPr/>
        </p:nvGrpSpPr>
        <p:grpSpPr>
          <a:xfrm>
            <a:off x="6293644" y="1350889"/>
            <a:ext cx="5239544" cy="855231"/>
            <a:chOff x="6293644" y="1440517"/>
            <a:chExt cx="5239544" cy="855231"/>
          </a:xfrm>
        </p:grpSpPr>
        <p:sp>
          <p:nvSpPr>
            <p:cNvPr id="28" name="文本框 27">
              <a:extLst>
                <a:ext uri="{FF2B5EF4-FFF2-40B4-BE49-F238E27FC236}">
                  <a16:creationId xmlns:a16="http://schemas.microsoft.com/office/drawing/2014/main" id="{8B3BF4BD-DAD9-44CA-9D30-CA6ACC739953}"/>
                </a:ext>
              </a:extLst>
            </p:cNvPr>
            <p:cNvSpPr txBox="1"/>
            <p:nvPr/>
          </p:nvSpPr>
          <p:spPr>
            <a:xfrm>
              <a:off x="6293644" y="1440517"/>
              <a:ext cx="1999435" cy="461665"/>
            </a:xfrm>
            <a:prstGeom prst="rect">
              <a:avLst/>
            </a:prstGeom>
            <a:noFill/>
          </p:spPr>
          <p:txBody>
            <a:bodyPr wrap="square" rtlCol="0">
              <a:spAutoFit/>
            </a:bodyPr>
            <a:lstStyle/>
            <a:p>
              <a:r>
                <a:rPr lang="zh-CN" altLang="en-US" sz="24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插入小标题</a:t>
              </a:r>
            </a:p>
          </p:txBody>
        </p:sp>
        <p:sp>
          <p:nvSpPr>
            <p:cNvPr id="29" name="文本框 28">
              <a:extLst>
                <a:ext uri="{FF2B5EF4-FFF2-40B4-BE49-F238E27FC236}">
                  <a16:creationId xmlns:a16="http://schemas.microsoft.com/office/drawing/2014/main" id="{A95778C6-C92A-4ACE-8F4F-EA09D905B538}"/>
                </a:ext>
              </a:extLst>
            </p:cNvPr>
            <p:cNvSpPr txBox="1"/>
            <p:nvPr/>
          </p:nvSpPr>
          <p:spPr>
            <a:xfrm>
              <a:off x="6293644" y="1826773"/>
              <a:ext cx="5239544" cy="468975"/>
            </a:xfrm>
            <a:prstGeom prst="rect">
              <a:avLst/>
            </a:prstGeom>
            <a:noFill/>
          </p:spPr>
          <p:txBody>
            <a:bodyPr wrap="square" rtlCol="0">
              <a:spAutoFit/>
            </a:bodyPr>
            <a:lstStyle/>
            <a:p>
              <a:pPr algn="just">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请在此输入对此图表的数据解释以及分析结果结论。</a:t>
              </a:r>
            </a:p>
          </p:txBody>
        </p:sp>
      </p:grpSp>
      <p:grpSp>
        <p:nvGrpSpPr>
          <p:cNvPr id="42" name="组合 41">
            <a:extLst>
              <a:ext uri="{FF2B5EF4-FFF2-40B4-BE49-F238E27FC236}">
                <a16:creationId xmlns:a16="http://schemas.microsoft.com/office/drawing/2014/main" id="{0F26C443-B3B1-4D95-B9EC-A1DA8CDF6E93}"/>
              </a:ext>
            </a:extLst>
          </p:cNvPr>
          <p:cNvGrpSpPr/>
          <p:nvPr/>
        </p:nvGrpSpPr>
        <p:grpSpPr>
          <a:xfrm>
            <a:off x="6293644" y="2552175"/>
            <a:ext cx="5239544" cy="855231"/>
            <a:chOff x="6293644" y="2732904"/>
            <a:chExt cx="5239544" cy="855231"/>
          </a:xfrm>
        </p:grpSpPr>
        <p:sp>
          <p:nvSpPr>
            <p:cNvPr id="33" name="文本框 32">
              <a:extLst>
                <a:ext uri="{FF2B5EF4-FFF2-40B4-BE49-F238E27FC236}">
                  <a16:creationId xmlns:a16="http://schemas.microsoft.com/office/drawing/2014/main" id="{FD4ACE66-F70D-4134-8326-38D52F026A08}"/>
                </a:ext>
              </a:extLst>
            </p:cNvPr>
            <p:cNvSpPr txBox="1"/>
            <p:nvPr/>
          </p:nvSpPr>
          <p:spPr>
            <a:xfrm>
              <a:off x="6293644" y="2732904"/>
              <a:ext cx="1999435" cy="461665"/>
            </a:xfrm>
            <a:prstGeom prst="rect">
              <a:avLst/>
            </a:prstGeom>
            <a:noFill/>
          </p:spPr>
          <p:txBody>
            <a:bodyPr wrap="square" rtlCol="0">
              <a:spAutoFit/>
            </a:bodyPr>
            <a:lstStyle/>
            <a:p>
              <a:r>
                <a:rPr lang="zh-CN" altLang="en-US" sz="24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插入小标题</a:t>
              </a:r>
            </a:p>
          </p:txBody>
        </p:sp>
        <p:sp>
          <p:nvSpPr>
            <p:cNvPr id="34" name="文本框 33">
              <a:extLst>
                <a:ext uri="{FF2B5EF4-FFF2-40B4-BE49-F238E27FC236}">
                  <a16:creationId xmlns:a16="http://schemas.microsoft.com/office/drawing/2014/main" id="{FC6C4E1B-0720-4C23-A513-08EAEC6AFD41}"/>
                </a:ext>
              </a:extLst>
            </p:cNvPr>
            <p:cNvSpPr txBox="1"/>
            <p:nvPr/>
          </p:nvSpPr>
          <p:spPr>
            <a:xfrm>
              <a:off x="6293644" y="3119160"/>
              <a:ext cx="5239544" cy="468975"/>
            </a:xfrm>
            <a:prstGeom prst="rect">
              <a:avLst/>
            </a:prstGeom>
            <a:noFill/>
          </p:spPr>
          <p:txBody>
            <a:bodyPr wrap="square" rtlCol="0">
              <a:spAutoFit/>
            </a:bodyPr>
            <a:lstStyle/>
            <a:p>
              <a:pPr algn="just">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请在此输入对此图表的数据解释以及分析结果结论。</a:t>
              </a:r>
            </a:p>
          </p:txBody>
        </p:sp>
      </p:grpSp>
      <p:grpSp>
        <p:nvGrpSpPr>
          <p:cNvPr id="3" name="组合 2">
            <a:extLst>
              <a:ext uri="{FF2B5EF4-FFF2-40B4-BE49-F238E27FC236}">
                <a16:creationId xmlns:a16="http://schemas.microsoft.com/office/drawing/2014/main" id="{67D519D4-F516-4F99-8191-14F680AB6AC0}"/>
              </a:ext>
            </a:extLst>
          </p:cNvPr>
          <p:cNvGrpSpPr/>
          <p:nvPr/>
        </p:nvGrpSpPr>
        <p:grpSpPr>
          <a:xfrm>
            <a:off x="6293644" y="3753461"/>
            <a:ext cx="5239544" cy="855231"/>
            <a:chOff x="6293644" y="3974255"/>
            <a:chExt cx="5239544" cy="855231"/>
          </a:xfrm>
        </p:grpSpPr>
        <p:sp>
          <p:nvSpPr>
            <p:cNvPr id="35" name="文本框 34">
              <a:extLst>
                <a:ext uri="{FF2B5EF4-FFF2-40B4-BE49-F238E27FC236}">
                  <a16:creationId xmlns:a16="http://schemas.microsoft.com/office/drawing/2014/main" id="{A7448C2E-CE31-4ADB-8E24-5C70525F756C}"/>
                </a:ext>
              </a:extLst>
            </p:cNvPr>
            <p:cNvSpPr txBox="1"/>
            <p:nvPr/>
          </p:nvSpPr>
          <p:spPr>
            <a:xfrm>
              <a:off x="6293644" y="3974255"/>
              <a:ext cx="1999435" cy="461665"/>
            </a:xfrm>
            <a:prstGeom prst="rect">
              <a:avLst/>
            </a:prstGeom>
            <a:noFill/>
          </p:spPr>
          <p:txBody>
            <a:bodyPr wrap="square" rtlCol="0">
              <a:spAutoFit/>
            </a:bodyPr>
            <a:lstStyle/>
            <a:p>
              <a:r>
                <a:rPr lang="zh-CN" altLang="en-US" sz="24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插入小标题</a:t>
              </a:r>
            </a:p>
          </p:txBody>
        </p:sp>
        <p:sp>
          <p:nvSpPr>
            <p:cNvPr id="36" name="文本框 35">
              <a:extLst>
                <a:ext uri="{FF2B5EF4-FFF2-40B4-BE49-F238E27FC236}">
                  <a16:creationId xmlns:a16="http://schemas.microsoft.com/office/drawing/2014/main" id="{584BDB09-C914-4636-92DA-F7F465C93D3D}"/>
                </a:ext>
              </a:extLst>
            </p:cNvPr>
            <p:cNvSpPr txBox="1"/>
            <p:nvPr/>
          </p:nvSpPr>
          <p:spPr>
            <a:xfrm>
              <a:off x="6293644" y="4360511"/>
              <a:ext cx="5239544" cy="468975"/>
            </a:xfrm>
            <a:prstGeom prst="rect">
              <a:avLst/>
            </a:prstGeom>
            <a:noFill/>
          </p:spPr>
          <p:txBody>
            <a:bodyPr wrap="square" rtlCol="0">
              <a:spAutoFit/>
            </a:bodyPr>
            <a:lstStyle/>
            <a:p>
              <a:pPr algn="just">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请在此输入对此图表的数据解释以及分析结果结论。</a:t>
              </a:r>
            </a:p>
          </p:txBody>
        </p:sp>
      </p:grpSp>
      <p:grpSp>
        <p:nvGrpSpPr>
          <p:cNvPr id="2" name="组合 1">
            <a:extLst>
              <a:ext uri="{FF2B5EF4-FFF2-40B4-BE49-F238E27FC236}">
                <a16:creationId xmlns:a16="http://schemas.microsoft.com/office/drawing/2014/main" id="{CC71C211-290E-42F7-A7A6-27B4F6F918B6}"/>
              </a:ext>
            </a:extLst>
          </p:cNvPr>
          <p:cNvGrpSpPr/>
          <p:nvPr/>
        </p:nvGrpSpPr>
        <p:grpSpPr>
          <a:xfrm>
            <a:off x="6293644" y="4954746"/>
            <a:ext cx="5239544" cy="855231"/>
            <a:chOff x="6293644" y="5044374"/>
            <a:chExt cx="5239544" cy="855231"/>
          </a:xfrm>
        </p:grpSpPr>
        <p:sp>
          <p:nvSpPr>
            <p:cNvPr id="37" name="文本框 36">
              <a:extLst>
                <a:ext uri="{FF2B5EF4-FFF2-40B4-BE49-F238E27FC236}">
                  <a16:creationId xmlns:a16="http://schemas.microsoft.com/office/drawing/2014/main" id="{5CDF86F7-84BB-4FB3-856A-1CD43762588B}"/>
                </a:ext>
              </a:extLst>
            </p:cNvPr>
            <p:cNvSpPr txBox="1"/>
            <p:nvPr/>
          </p:nvSpPr>
          <p:spPr>
            <a:xfrm>
              <a:off x="6293644" y="5044374"/>
              <a:ext cx="1999435" cy="461665"/>
            </a:xfrm>
            <a:prstGeom prst="rect">
              <a:avLst/>
            </a:prstGeom>
            <a:noFill/>
          </p:spPr>
          <p:txBody>
            <a:bodyPr wrap="square" rtlCol="0">
              <a:spAutoFit/>
            </a:bodyPr>
            <a:lstStyle/>
            <a:p>
              <a:r>
                <a:rPr lang="zh-CN" altLang="en-US" sz="24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插入小标题</a:t>
              </a:r>
            </a:p>
          </p:txBody>
        </p:sp>
        <p:sp>
          <p:nvSpPr>
            <p:cNvPr id="38" name="文本框 37">
              <a:extLst>
                <a:ext uri="{FF2B5EF4-FFF2-40B4-BE49-F238E27FC236}">
                  <a16:creationId xmlns:a16="http://schemas.microsoft.com/office/drawing/2014/main" id="{D5392328-C0C3-42DA-BFE1-7102EA90C8F0}"/>
                </a:ext>
              </a:extLst>
            </p:cNvPr>
            <p:cNvSpPr txBox="1"/>
            <p:nvPr/>
          </p:nvSpPr>
          <p:spPr>
            <a:xfrm>
              <a:off x="6293644" y="5430630"/>
              <a:ext cx="5239544" cy="468975"/>
            </a:xfrm>
            <a:prstGeom prst="rect">
              <a:avLst/>
            </a:prstGeom>
            <a:noFill/>
          </p:spPr>
          <p:txBody>
            <a:bodyPr wrap="square" rtlCol="0">
              <a:spAutoFit/>
            </a:bodyPr>
            <a:lstStyle/>
            <a:p>
              <a:pPr algn="just">
                <a:lnSpc>
                  <a:spcPct val="15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请在此输入对此图表的数据解释以及分析结果结论。</a:t>
              </a:r>
            </a:p>
          </p:txBody>
        </p:sp>
      </p:grpSp>
    </p:spTree>
    <p:extLst>
      <p:ext uri="{BB962C8B-B14F-4D97-AF65-F5344CB8AC3E}">
        <p14:creationId xmlns:p14="http://schemas.microsoft.com/office/powerpoint/2010/main" val="27806389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65571D7C-0A6D-4C42-B1BC-923C0AF0C895}"/>
              </a:ext>
            </a:extLst>
          </p:cNvPr>
          <p:cNvPicPr>
            <a:picLocks noChangeAspect="1"/>
          </p:cNvPicPr>
          <p:nvPr/>
        </p:nvPicPr>
        <p:blipFill rotWithShape="1">
          <a:blip r:embed="rId3">
            <a:extLst>
              <a:ext uri="{28A0092B-C50C-407E-A947-70E740481C1C}">
                <a14:useLocalDpi xmlns:a14="http://schemas.microsoft.com/office/drawing/2010/main" val="0"/>
              </a:ext>
            </a:extLst>
          </a:blip>
          <a:srcRect t="23303" r="866" b="51581"/>
          <a:stretch/>
        </p:blipFill>
        <p:spPr>
          <a:xfrm flipH="1">
            <a:off x="0" y="1384806"/>
            <a:ext cx="12192000" cy="2042966"/>
          </a:xfrm>
          <a:prstGeom prst="rect">
            <a:avLst/>
          </a:prstGeom>
        </p:spPr>
      </p:pic>
      <p:sp>
        <p:nvSpPr>
          <p:cNvPr id="24" name="矩形 23">
            <a:extLst>
              <a:ext uri="{FF2B5EF4-FFF2-40B4-BE49-F238E27FC236}">
                <a16:creationId xmlns:a16="http://schemas.microsoft.com/office/drawing/2014/main" id="{CB4751CA-4427-4DC8-ADCC-B08B7C616B32}"/>
              </a:ext>
            </a:extLst>
          </p:cNvPr>
          <p:cNvSpPr/>
          <p:nvPr/>
        </p:nvSpPr>
        <p:spPr>
          <a:xfrm>
            <a:off x="0" y="1386037"/>
            <a:ext cx="12192000" cy="2042963"/>
          </a:xfrm>
          <a:prstGeom prst="rect">
            <a:avLst/>
          </a:prstGeom>
          <a:gradFill>
            <a:gsLst>
              <a:gs pos="100000">
                <a:srgbClr val="1480D1"/>
              </a:gs>
              <a:gs pos="0">
                <a:schemeClr val="accent5">
                  <a:lumMod val="75000"/>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C0503CF3-695A-405F-B723-4DA5F58C956C}"/>
              </a:ext>
            </a:extLst>
          </p:cNvPr>
          <p:cNvSpPr txBox="1"/>
          <p:nvPr/>
        </p:nvSpPr>
        <p:spPr>
          <a:xfrm>
            <a:off x="1460228" y="405933"/>
            <a:ext cx="3398248" cy="646331"/>
          </a:xfrm>
          <a:prstGeom prst="rect">
            <a:avLst/>
          </a:prstGeom>
          <a:noFill/>
        </p:spPr>
        <p:txBody>
          <a:bodyPr wrap="square" rtlCol="0">
            <a:spAutoFit/>
          </a:bodyPr>
          <a:lstStyle/>
          <a:p>
            <a:r>
              <a: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圆环图分析页</a:t>
            </a:r>
          </a:p>
        </p:txBody>
      </p:sp>
      <p:sp>
        <p:nvSpPr>
          <p:cNvPr id="6" name="矩形: 圆角 5">
            <a:extLst>
              <a:ext uri="{FF2B5EF4-FFF2-40B4-BE49-F238E27FC236}">
                <a16:creationId xmlns:a16="http://schemas.microsoft.com/office/drawing/2014/main" id="{BBF55977-0005-46E1-A691-7B36265D153A}"/>
              </a:ext>
            </a:extLst>
          </p:cNvPr>
          <p:cNvSpPr/>
          <p:nvPr/>
        </p:nvSpPr>
        <p:spPr>
          <a:xfrm>
            <a:off x="1014811" y="1558335"/>
            <a:ext cx="2710919" cy="4310336"/>
          </a:xfrm>
          <a:prstGeom prst="roundRect">
            <a:avLst>
              <a:gd name="adj" fmla="val 8128"/>
            </a:avLst>
          </a:prstGeom>
          <a:solidFill>
            <a:schemeClr val="bg1"/>
          </a:solidFill>
          <a:ln w="31750">
            <a:gradFill flip="none" rotWithShape="1">
              <a:gsLst>
                <a:gs pos="0">
                  <a:schemeClr val="accent5"/>
                </a:gs>
                <a:gs pos="54000">
                  <a:schemeClr val="accent5">
                    <a:alpha val="0"/>
                  </a:schemeClr>
                </a:gs>
                <a:gs pos="100000">
                  <a:schemeClr val="accent5"/>
                </a:gs>
              </a:gsLst>
              <a:lin ang="2700000" scaled="1"/>
              <a:tileRect/>
            </a:gradFill>
          </a:ln>
          <a:effectLst>
            <a:outerShdw blurRad="317500" sx="101000" sy="101000" algn="ctr" rotWithShape="0">
              <a:schemeClr val="tx1">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50800" dist="50800" dir="5400000" algn="ctr" rotWithShape="0">
                  <a:schemeClr val="tx1">
                    <a:alpha val="76000"/>
                  </a:schemeClr>
                </a:outerShdw>
              </a:effectLst>
            </a:endParaRPr>
          </a:p>
        </p:txBody>
      </p:sp>
      <p:sp>
        <p:nvSpPr>
          <p:cNvPr id="7" name="矩形: 圆角 6">
            <a:extLst>
              <a:ext uri="{FF2B5EF4-FFF2-40B4-BE49-F238E27FC236}">
                <a16:creationId xmlns:a16="http://schemas.microsoft.com/office/drawing/2014/main" id="{E06E5FAB-A10B-40A6-BEC8-2CB34D780D46}"/>
              </a:ext>
            </a:extLst>
          </p:cNvPr>
          <p:cNvSpPr/>
          <p:nvPr/>
        </p:nvSpPr>
        <p:spPr>
          <a:xfrm>
            <a:off x="8466270" y="1558335"/>
            <a:ext cx="2710919" cy="4310335"/>
          </a:xfrm>
          <a:prstGeom prst="roundRect">
            <a:avLst>
              <a:gd name="adj" fmla="val 8128"/>
            </a:avLst>
          </a:prstGeom>
          <a:solidFill>
            <a:schemeClr val="bg1"/>
          </a:solidFill>
          <a:ln w="31750">
            <a:gradFill flip="none" rotWithShape="1">
              <a:gsLst>
                <a:gs pos="0">
                  <a:schemeClr val="accent5"/>
                </a:gs>
                <a:gs pos="54000">
                  <a:schemeClr val="accent5">
                    <a:alpha val="0"/>
                  </a:schemeClr>
                </a:gs>
                <a:gs pos="100000">
                  <a:schemeClr val="accent5"/>
                </a:gs>
              </a:gsLst>
              <a:lin ang="2700000" scaled="1"/>
              <a:tileRect/>
            </a:gradFill>
          </a:ln>
          <a:effectLst>
            <a:outerShdw blurRad="317500" sx="101000" sy="101000" algn="ctr" rotWithShape="0">
              <a:schemeClr val="tx1">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50800" dist="50800" dir="5400000" algn="ctr" rotWithShape="0">
                  <a:schemeClr val="tx1">
                    <a:alpha val="76000"/>
                  </a:schemeClr>
                </a:outerShdw>
              </a:effectLst>
            </a:endParaRPr>
          </a:p>
        </p:txBody>
      </p:sp>
      <p:sp>
        <p:nvSpPr>
          <p:cNvPr id="4" name="矩形: 圆角 3">
            <a:extLst>
              <a:ext uri="{FF2B5EF4-FFF2-40B4-BE49-F238E27FC236}">
                <a16:creationId xmlns:a16="http://schemas.microsoft.com/office/drawing/2014/main" id="{CDE3EC36-F387-4BEC-AFBD-92EE3963F03A}"/>
              </a:ext>
            </a:extLst>
          </p:cNvPr>
          <p:cNvSpPr/>
          <p:nvPr/>
        </p:nvSpPr>
        <p:spPr>
          <a:xfrm>
            <a:off x="4740540" y="1558335"/>
            <a:ext cx="2710919" cy="4310336"/>
          </a:xfrm>
          <a:prstGeom prst="roundRect">
            <a:avLst>
              <a:gd name="adj" fmla="val 8128"/>
            </a:avLst>
          </a:prstGeom>
          <a:solidFill>
            <a:schemeClr val="bg1"/>
          </a:solidFill>
          <a:ln w="31750">
            <a:gradFill flip="none" rotWithShape="1">
              <a:gsLst>
                <a:gs pos="0">
                  <a:schemeClr val="accent5"/>
                </a:gs>
                <a:gs pos="54000">
                  <a:schemeClr val="accent5">
                    <a:alpha val="0"/>
                  </a:schemeClr>
                </a:gs>
                <a:gs pos="100000">
                  <a:schemeClr val="accent5"/>
                </a:gs>
              </a:gsLst>
              <a:lin ang="2700000" scaled="1"/>
              <a:tileRect/>
            </a:gradFill>
          </a:ln>
          <a:effectLst>
            <a:outerShdw blurRad="317500" sx="101000" sy="101000" algn="ctr" rotWithShape="0">
              <a:schemeClr val="tx1">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50800" dist="50800" dir="5400000" algn="ctr" rotWithShape="0">
                  <a:schemeClr val="tx1">
                    <a:alpha val="76000"/>
                  </a:schemeClr>
                </a:outerShdw>
              </a:effectLst>
            </a:endParaRPr>
          </a:p>
        </p:txBody>
      </p:sp>
      <p:sp>
        <p:nvSpPr>
          <p:cNvPr id="10" name="文本框 9">
            <a:extLst>
              <a:ext uri="{FF2B5EF4-FFF2-40B4-BE49-F238E27FC236}">
                <a16:creationId xmlns:a16="http://schemas.microsoft.com/office/drawing/2014/main" id="{423C9537-5D10-4376-9761-4E6F0F122173}"/>
              </a:ext>
            </a:extLst>
          </p:cNvPr>
          <p:cNvSpPr txBox="1"/>
          <p:nvPr/>
        </p:nvSpPr>
        <p:spPr>
          <a:xfrm>
            <a:off x="5533423" y="3269458"/>
            <a:ext cx="1113419" cy="584775"/>
          </a:xfrm>
          <a:prstGeom prst="rect">
            <a:avLst/>
          </a:prstGeom>
          <a:noFill/>
        </p:spPr>
        <p:txBody>
          <a:bodyPr wrap="square" rtlCol="0">
            <a:spAutoFit/>
          </a:bodyPr>
          <a:lstStyle/>
          <a:p>
            <a:pPr algn="ctr"/>
            <a:r>
              <a:rPr lang="en-US" altLang="zh-CN" sz="3200" b="1"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20%</a:t>
            </a:r>
            <a:endParaRPr lang="zh-CN" altLang="en-US" sz="3200" b="1"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p:txBody>
      </p:sp>
      <p:sp>
        <p:nvSpPr>
          <p:cNvPr id="11" name="文本框 10">
            <a:extLst>
              <a:ext uri="{FF2B5EF4-FFF2-40B4-BE49-F238E27FC236}">
                <a16:creationId xmlns:a16="http://schemas.microsoft.com/office/drawing/2014/main" id="{97801115-4CEB-4FBC-BBDD-F5E18BD82E39}"/>
              </a:ext>
            </a:extLst>
          </p:cNvPr>
          <p:cNvSpPr txBox="1"/>
          <p:nvPr/>
        </p:nvSpPr>
        <p:spPr>
          <a:xfrm>
            <a:off x="9261623" y="3269458"/>
            <a:ext cx="1232795" cy="584775"/>
          </a:xfrm>
          <a:prstGeom prst="rect">
            <a:avLst/>
          </a:prstGeom>
          <a:noFill/>
        </p:spPr>
        <p:txBody>
          <a:bodyPr wrap="square" rtlCol="0">
            <a:spAutoFit/>
          </a:bodyPr>
          <a:lstStyle/>
          <a:p>
            <a:pPr algn="ctr"/>
            <a:r>
              <a:rPr lang="en-US" altLang="zh-CN" sz="3200" b="1"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35%</a:t>
            </a:r>
            <a:endParaRPr lang="zh-CN" altLang="en-US" sz="3200" b="1"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p:txBody>
      </p:sp>
      <p:sp>
        <p:nvSpPr>
          <p:cNvPr id="8" name="文本框 7">
            <a:extLst>
              <a:ext uri="{FF2B5EF4-FFF2-40B4-BE49-F238E27FC236}">
                <a16:creationId xmlns:a16="http://schemas.microsoft.com/office/drawing/2014/main" id="{09D33F4D-CDD8-4C65-A0A5-88567E948D4D}"/>
              </a:ext>
            </a:extLst>
          </p:cNvPr>
          <p:cNvSpPr txBox="1"/>
          <p:nvPr/>
        </p:nvSpPr>
        <p:spPr>
          <a:xfrm>
            <a:off x="1589067" y="1793324"/>
            <a:ext cx="1550444" cy="461665"/>
          </a:xfrm>
          <a:prstGeom prst="rect">
            <a:avLst/>
          </a:prstGeom>
          <a:noFill/>
        </p:spPr>
        <p:txBody>
          <a:bodyPr wrap="square" rtlCol="0">
            <a:spAutoFit/>
          </a:bodyPr>
          <a:lstStyle/>
          <a:p>
            <a:pPr algn="ctr"/>
            <a:r>
              <a:rPr lang="zh-CN" altLang="en-US" sz="2400" spc="300" dirty="0">
                <a:solidFill>
                  <a:srgbClr val="03A2FF"/>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小标题</a:t>
            </a:r>
            <a:r>
              <a:rPr lang="en-US" altLang="zh-CN" sz="2400" spc="300" dirty="0">
                <a:solidFill>
                  <a:srgbClr val="03A2FF"/>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1</a:t>
            </a:r>
          </a:p>
        </p:txBody>
      </p:sp>
      <p:graphicFrame>
        <p:nvGraphicFramePr>
          <p:cNvPr id="13" name="图表 12">
            <a:extLst>
              <a:ext uri="{FF2B5EF4-FFF2-40B4-BE49-F238E27FC236}">
                <a16:creationId xmlns:a16="http://schemas.microsoft.com/office/drawing/2014/main" id="{3808992A-B9BB-4B4F-A4CE-3D1E4AAE5E6B}"/>
              </a:ext>
            </a:extLst>
          </p:cNvPr>
          <p:cNvGraphicFramePr/>
          <p:nvPr>
            <p:extLst>
              <p:ext uri="{D42A27DB-BD31-4B8C-83A1-F6EECF244321}">
                <p14:modId xmlns:p14="http://schemas.microsoft.com/office/powerpoint/2010/main" val="766208295"/>
              </p:ext>
            </p:extLst>
          </p:nvPr>
        </p:nvGraphicFramePr>
        <p:xfrm>
          <a:off x="8159732" y="2449385"/>
          <a:ext cx="3323998" cy="22159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图表 11">
            <a:extLst>
              <a:ext uri="{FF2B5EF4-FFF2-40B4-BE49-F238E27FC236}">
                <a16:creationId xmlns:a16="http://schemas.microsoft.com/office/drawing/2014/main" id="{355653AC-35D4-4995-8404-676F61F72197}"/>
              </a:ext>
            </a:extLst>
          </p:cNvPr>
          <p:cNvGraphicFramePr/>
          <p:nvPr>
            <p:extLst>
              <p:ext uri="{D42A27DB-BD31-4B8C-83A1-F6EECF244321}">
                <p14:modId xmlns:p14="http://schemas.microsoft.com/office/powerpoint/2010/main" val="1953482905"/>
              </p:ext>
            </p:extLst>
          </p:nvPr>
        </p:nvGraphicFramePr>
        <p:xfrm>
          <a:off x="4434001" y="2449385"/>
          <a:ext cx="3323998" cy="2215999"/>
        </p:xfrm>
        <a:graphic>
          <a:graphicData uri="http://schemas.openxmlformats.org/drawingml/2006/chart">
            <c:chart xmlns:c="http://schemas.openxmlformats.org/drawingml/2006/chart" xmlns:r="http://schemas.openxmlformats.org/officeDocument/2006/relationships" r:id="rId5"/>
          </a:graphicData>
        </a:graphic>
      </p:graphicFrame>
      <p:sp>
        <p:nvSpPr>
          <p:cNvPr id="30" name="文本框 29">
            <a:extLst>
              <a:ext uri="{FF2B5EF4-FFF2-40B4-BE49-F238E27FC236}">
                <a16:creationId xmlns:a16="http://schemas.microsoft.com/office/drawing/2014/main" id="{2CA7B261-7344-4D0F-9DE1-66D91770C1AE}"/>
              </a:ext>
            </a:extLst>
          </p:cNvPr>
          <p:cNvSpPr txBox="1"/>
          <p:nvPr/>
        </p:nvSpPr>
        <p:spPr>
          <a:xfrm>
            <a:off x="5284507" y="1793324"/>
            <a:ext cx="1622987" cy="461665"/>
          </a:xfrm>
          <a:prstGeom prst="rect">
            <a:avLst/>
          </a:prstGeom>
          <a:noFill/>
        </p:spPr>
        <p:txBody>
          <a:bodyPr wrap="square" rtlCol="0">
            <a:spAutoFit/>
          </a:bodyPr>
          <a:lstStyle>
            <a:defPPr>
              <a:defRPr lang="zh-CN"/>
            </a:defPPr>
            <a:lvl1pPr algn="ctr">
              <a:defRPr sz="2400" spc="300">
                <a:solidFill>
                  <a:srgbClr val="03A2FF"/>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defRPr>
            </a:lvl1pPr>
          </a:lstStyle>
          <a:p>
            <a:r>
              <a:rPr lang="zh-CN" altLang="en-US" dirty="0"/>
              <a:t>小标题</a:t>
            </a:r>
            <a:r>
              <a:rPr lang="en-US" altLang="zh-CN" dirty="0"/>
              <a:t>2</a:t>
            </a:r>
          </a:p>
        </p:txBody>
      </p:sp>
      <p:sp>
        <p:nvSpPr>
          <p:cNvPr id="31" name="文本框 30">
            <a:extLst>
              <a:ext uri="{FF2B5EF4-FFF2-40B4-BE49-F238E27FC236}">
                <a16:creationId xmlns:a16="http://schemas.microsoft.com/office/drawing/2014/main" id="{1A3C414F-2E96-43A5-940B-277759F2B5ED}"/>
              </a:ext>
            </a:extLst>
          </p:cNvPr>
          <p:cNvSpPr txBox="1"/>
          <p:nvPr/>
        </p:nvSpPr>
        <p:spPr>
          <a:xfrm>
            <a:off x="8968215" y="1793324"/>
            <a:ext cx="1819612" cy="461665"/>
          </a:xfrm>
          <a:prstGeom prst="rect">
            <a:avLst/>
          </a:prstGeom>
          <a:noFill/>
        </p:spPr>
        <p:txBody>
          <a:bodyPr wrap="square" rtlCol="0">
            <a:spAutoFit/>
          </a:bodyPr>
          <a:lstStyle>
            <a:defPPr>
              <a:defRPr lang="zh-CN"/>
            </a:defPPr>
            <a:lvl1pPr algn="ctr">
              <a:defRPr sz="2400" spc="300">
                <a:solidFill>
                  <a:srgbClr val="03A2FF"/>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defRPr>
            </a:lvl1pPr>
          </a:lstStyle>
          <a:p>
            <a:r>
              <a:rPr lang="zh-CN" altLang="en-US" dirty="0"/>
              <a:t>小标题</a:t>
            </a:r>
            <a:r>
              <a:rPr lang="en-US" altLang="zh-CN" dirty="0"/>
              <a:t>3</a:t>
            </a:r>
          </a:p>
        </p:txBody>
      </p:sp>
      <p:graphicFrame>
        <p:nvGraphicFramePr>
          <p:cNvPr id="32" name="图表 31">
            <a:extLst>
              <a:ext uri="{FF2B5EF4-FFF2-40B4-BE49-F238E27FC236}">
                <a16:creationId xmlns:a16="http://schemas.microsoft.com/office/drawing/2014/main" id="{E09A4CA0-1F1A-459D-9C5B-69A5D383033E}"/>
              </a:ext>
            </a:extLst>
          </p:cNvPr>
          <p:cNvGraphicFramePr/>
          <p:nvPr>
            <p:extLst>
              <p:ext uri="{D42A27DB-BD31-4B8C-83A1-F6EECF244321}">
                <p14:modId xmlns:p14="http://schemas.microsoft.com/office/powerpoint/2010/main" val="714310093"/>
              </p:ext>
            </p:extLst>
          </p:nvPr>
        </p:nvGraphicFramePr>
        <p:xfrm>
          <a:off x="708270" y="2449385"/>
          <a:ext cx="3323998" cy="2215999"/>
        </p:xfrm>
        <a:graphic>
          <a:graphicData uri="http://schemas.openxmlformats.org/drawingml/2006/chart">
            <c:chart xmlns:c="http://schemas.openxmlformats.org/drawingml/2006/chart" xmlns:r="http://schemas.openxmlformats.org/officeDocument/2006/relationships" r:id="rId6"/>
          </a:graphicData>
        </a:graphic>
      </p:graphicFrame>
      <p:cxnSp>
        <p:nvCxnSpPr>
          <p:cNvPr id="36" name="直接连接符 35">
            <a:extLst>
              <a:ext uri="{FF2B5EF4-FFF2-40B4-BE49-F238E27FC236}">
                <a16:creationId xmlns:a16="http://schemas.microsoft.com/office/drawing/2014/main" id="{DB6F0DA0-F66A-4B89-8EC2-D2F78D66DFE1}"/>
              </a:ext>
            </a:extLst>
          </p:cNvPr>
          <p:cNvCxnSpPr>
            <a:cxnSpLocks/>
          </p:cNvCxnSpPr>
          <p:nvPr/>
        </p:nvCxnSpPr>
        <p:spPr>
          <a:xfrm>
            <a:off x="1754240" y="2324438"/>
            <a:ext cx="111341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8326AA0B-D900-4182-8F0C-0A9360157DBB}"/>
              </a:ext>
            </a:extLst>
          </p:cNvPr>
          <p:cNvCxnSpPr>
            <a:cxnSpLocks/>
          </p:cNvCxnSpPr>
          <p:nvPr/>
        </p:nvCxnSpPr>
        <p:spPr>
          <a:xfrm>
            <a:off x="5539290" y="2324438"/>
            <a:ext cx="111341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980A1F8F-8F24-4847-BFB6-865AC6EE3983}"/>
              </a:ext>
            </a:extLst>
          </p:cNvPr>
          <p:cNvCxnSpPr>
            <a:cxnSpLocks/>
          </p:cNvCxnSpPr>
          <p:nvPr/>
        </p:nvCxnSpPr>
        <p:spPr>
          <a:xfrm>
            <a:off x="9326430" y="2324438"/>
            <a:ext cx="111341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文本框 38">
            <a:extLst>
              <a:ext uri="{FF2B5EF4-FFF2-40B4-BE49-F238E27FC236}">
                <a16:creationId xmlns:a16="http://schemas.microsoft.com/office/drawing/2014/main" id="{F383D6A3-DD4E-4DE2-822A-85E528AAC196}"/>
              </a:ext>
            </a:extLst>
          </p:cNvPr>
          <p:cNvSpPr txBox="1"/>
          <p:nvPr/>
        </p:nvSpPr>
        <p:spPr>
          <a:xfrm>
            <a:off x="1174299" y="4520358"/>
            <a:ext cx="2379980" cy="1299971"/>
          </a:xfrm>
          <a:prstGeom prst="rect">
            <a:avLst/>
          </a:prstGeom>
          <a:noFill/>
        </p:spPr>
        <p:txBody>
          <a:bodyPr wrap="square" rtlCol="0">
            <a:spAutoFit/>
          </a:bodyPr>
          <a:lstStyle/>
          <a:p>
            <a:pPr algn="just">
              <a:lnSpc>
                <a:spcPct val="150000"/>
              </a:lnSpc>
            </a:pPr>
            <a:r>
              <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请在此输入对于此图表的数据解释以及分析结果结论。</a:t>
            </a:r>
          </a:p>
        </p:txBody>
      </p:sp>
      <p:sp>
        <p:nvSpPr>
          <p:cNvPr id="40" name="文本框 39">
            <a:extLst>
              <a:ext uri="{FF2B5EF4-FFF2-40B4-BE49-F238E27FC236}">
                <a16:creationId xmlns:a16="http://schemas.microsoft.com/office/drawing/2014/main" id="{E928C5AA-7C04-47F8-BCD5-3E60322CCCC3}"/>
              </a:ext>
            </a:extLst>
          </p:cNvPr>
          <p:cNvSpPr txBox="1"/>
          <p:nvPr/>
        </p:nvSpPr>
        <p:spPr>
          <a:xfrm>
            <a:off x="4900142" y="4520358"/>
            <a:ext cx="2379980" cy="1299971"/>
          </a:xfrm>
          <a:prstGeom prst="rect">
            <a:avLst/>
          </a:prstGeom>
          <a:noFill/>
        </p:spPr>
        <p:txBody>
          <a:bodyPr wrap="square" rtlCol="0">
            <a:spAutoFit/>
          </a:bodyPr>
          <a:lstStyle/>
          <a:p>
            <a:pPr algn="just">
              <a:lnSpc>
                <a:spcPct val="150000"/>
              </a:lnSpc>
            </a:pPr>
            <a:r>
              <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请在此输入对于此图表的数据解释以及分析结果结论。</a:t>
            </a:r>
          </a:p>
        </p:txBody>
      </p:sp>
      <p:sp>
        <p:nvSpPr>
          <p:cNvPr id="41" name="文本框 40">
            <a:extLst>
              <a:ext uri="{FF2B5EF4-FFF2-40B4-BE49-F238E27FC236}">
                <a16:creationId xmlns:a16="http://schemas.microsoft.com/office/drawing/2014/main" id="{442AA5F4-5094-49E1-9E19-10BAA41521F3}"/>
              </a:ext>
            </a:extLst>
          </p:cNvPr>
          <p:cNvSpPr txBox="1"/>
          <p:nvPr/>
        </p:nvSpPr>
        <p:spPr>
          <a:xfrm>
            <a:off x="8637721" y="4520358"/>
            <a:ext cx="2379980" cy="1299971"/>
          </a:xfrm>
          <a:prstGeom prst="rect">
            <a:avLst/>
          </a:prstGeom>
          <a:noFill/>
        </p:spPr>
        <p:txBody>
          <a:bodyPr wrap="square" rtlCol="0">
            <a:spAutoFit/>
          </a:bodyPr>
          <a:lstStyle/>
          <a:p>
            <a:pPr algn="just">
              <a:lnSpc>
                <a:spcPct val="150000"/>
              </a:lnSpc>
            </a:pPr>
            <a:r>
              <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请在此输入对于此图表的数据解释以及分析结果结论。</a:t>
            </a:r>
          </a:p>
        </p:txBody>
      </p:sp>
      <p:sp>
        <p:nvSpPr>
          <p:cNvPr id="25" name="文本框 24">
            <a:extLst>
              <a:ext uri="{FF2B5EF4-FFF2-40B4-BE49-F238E27FC236}">
                <a16:creationId xmlns:a16="http://schemas.microsoft.com/office/drawing/2014/main" id="{95945337-A12C-4662-8791-20A5E0F715C0}"/>
              </a:ext>
            </a:extLst>
          </p:cNvPr>
          <p:cNvSpPr txBox="1"/>
          <p:nvPr/>
        </p:nvSpPr>
        <p:spPr>
          <a:xfrm>
            <a:off x="1807580" y="3269458"/>
            <a:ext cx="1113419" cy="584775"/>
          </a:xfrm>
          <a:prstGeom prst="rect">
            <a:avLst/>
          </a:prstGeom>
          <a:noFill/>
        </p:spPr>
        <p:txBody>
          <a:bodyPr wrap="square" rtlCol="0">
            <a:spAutoFit/>
          </a:bodyPr>
          <a:lstStyle/>
          <a:p>
            <a:pPr algn="ctr"/>
            <a:r>
              <a:rPr lang="en-US" altLang="zh-CN" sz="3200" b="1" dirty="0">
                <a:solidFill>
                  <a:srgbClr val="03A2FF"/>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45%</a:t>
            </a:r>
            <a:endParaRPr lang="zh-CN" altLang="en-US" sz="3200" b="1" dirty="0">
              <a:solidFill>
                <a:srgbClr val="03A2FF"/>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p:txBody>
      </p:sp>
    </p:spTree>
    <p:extLst>
      <p:ext uri="{BB962C8B-B14F-4D97-AF65-F5344CB8AC3E}">
        <p14:creationId xmlns:p14="http://schemas.microsoft.com/office/powerpoint/2010/main" val="5615470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5FBC1706-B1F7-49D0-A76D-41F8B9B11EE0}"/>
              </a:ext>
            </a:extLst>
          </p:cNvPr>
          <p:cNvSpPr txBox="1"/>
          <p:nvPr/>
        </p:nvSpPr>
        <p:spPr>
          <a:xfrm>
            <a:off x="1460228" y="405933"/>
            <a:ext cx="3398248" cy="646331"/>
          </a:xfrm>
          <a:prstGeom prst="rect">
            <a:avLst/>
          </a:prstGeom>
          <a:noFill/>
        </p:spPr>
        <p:txBody>
          <a:bodyPr wrap="square" rtlCol="0">
            <a:spAutoFit/>
          </a:bodyPr>
          <a:lstStyle/>
          <a:p>
            <a:r>
              <a: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名人名言引用页</a:t>
            </a:r>
          </a:p>
        </p:txBody>
      </p:sp>
      <p:pic>
        <p:nvPicPr>
          <p:cNvPr id="4" name="图片 3">
            <a:extLst>
              <a:ext uri="{FF2B5EF4-FFF2-40B4-BE49-F238E27FC236}">
                <a16:creationId xmlns:a16="http://schemas.microsoft.com/office/drawing/2014/main" id="{5B5082CB-5EC4-4A13-B238-92086195DF96}"/>
              </a:ext>
            </a:extLst>
          </p:cNvPr>
          <p:cNvPicPr>
            <a:picLocks noChangeAspect="1"/>
          </p:cNvPicPr>
          <p:nvPr/>
        </p:nvPicPr>
        <p:blipFill rotWithShape="1">
          <a:blip r:embed="rId3">
            <a:extLst>
              <a:ext uri="{28A0092B-C50C-407E-A947-70E740481C1C}">
                <a14:useLocalDpi xmlns:a14="http://schemas.microsoft.com/office/drawing/2010/main" val="0"/>
              </a:ext>
            </a:extLst>
          </a:blip>
          <a:srcRect l="3536" r="7870" b="5414"/>
          <a:stretch/>
        </p:blipFill>
        <p:spPr>
          <a:xfrm>
            <a:off x="695324" y="1467096"/>
            <a:ext cx="10801351" cy="4409829"/>
          </a:xfrm>
          <a:prstGeom prst="rect">
            <a:avLst/>
          </a:prstGeom>
        </p:spPr>
      </p:pic>
      <p:sp>
        <p:nvSpPr>
          <p:cNvPr id="13" name="矩形 12">
            <a:extLst>
              <a:ext uri="{FF2B5EF4-FFF2-40B4-BE49-F238E27FC236}">
                <a16:creationId xmlns:a16="http://schemas.microsoft.com/office/drawing/2014/main" id="{F59CAB21-88A2-41B3-8068-8E0DC4F506D7}"/>
              </a:ext>
            </a:extLst>
          </p:cNvPr>
          <p:cNvSpPr/>
          <p:nvPr/>
        </p:nvSpPr>
        <p:spPr>
          <a:xfrm>
            <a:off x="695323" y="1467096"/>
            <a:ext cx="10801351" cy="4409829"/>
          </a:xfrm>
          <a:prstGeom prst="rect">
            <a:avLst/>
          </a:prstGeom>
          <a:solidFill>
            <a:schemeClr val="accent5">
              <a:lumMod val="7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形状 41">
            <a:extLst>
              <a:ext uri="{FF2B5EF4-FFF2-40B4-BE49-F238E27FC236}">
                <a16:creationId xmlns:a16="http://schemas.microsoft.com/office/drawing/2014/main" id="{185AD0C8-5F1D-40DA-9F6F-37A96878C78E}"/>
              </a:ext>
            </a:extLst>
          </p:cNvPr>
          <p:cNvSpPr/>
          <p:nvPr/>
        </p:nvSpPr>
        <p:spPr>
          <a:xfrm>
            <a:off x="4561840" y="2047528"/>
            <a:ext cx="3068320" cy="3068320"/>
          </a:xfrm>
          <a:custGeom>
            <a:avLst/>
            <a:gdLst>
              <a:gd name="connsiteX0" fmla="*/ 1534160 w 3068320"/>
              <a:gd name="connsiteY0" fmla="*/ 0 h 3068320"/>
              <a:gd name="connsiteX1" fmla="*/ 3068320 w 3068320"/>
              <a:gd name="connsiteY1" fmla="*/ 1534160 h 3068320"/>
              <a:gd name="connsiteX2" fmla="*/ 2883155 w 3068320"/>
              <a:gd name="connsiteY2" fmla="*/ 2265432 h 3068320"/>
              <a:gd name="connsiteX3" fmla="*/ 2867740 w 3068320"/>
              <a:gd name="connsiteY3" fmla="*/ 2290806 h 3068320"/>
              <a:gd name="connsiteX4" fmla="*/ 2809499 w 3068320"/>
              <a:gd name="connsiteY4" fmla="*/ 2284935 h 3068320"/>
              <a:gd name="connsiteX5" fmla="*/ 2433579 w 3068320"/>
              <a:gd name="connsiteY5" fmla="*/ 2660855 h 3068320"/>
              <a:gd name="connsiteX6" fmla="*/ 2441217 w 3068320"/>
              <a:gd name="connsiteY6" fmla="*/ 2736616 h 3068320"/>
              <a:gd name="connsiteX7" fmla="*/ 2449488 w 3068320"/>
              <a:gd name="connsiteY7" fmla="*/ 2763264 h 3068320"/>
              <a:gd name="connsiteX8" fmla="*/ 2391924 w 3068320"/>
              <a:gd name="connsiteY8" fmla="*/ 2806310 h 3068320"/>
              <a:gd name="connsiteX9" fmla="*/ 1534160 w 3068320"/>
              <a:gd name="connsiteY9" fmla="*/ 3068320 h 3068320"/>
              <a:gd name="connsiteX10" fmla="*/ 0 w 3068320"/>
              <a:gd name="connsiteY10" fmla="*/ 1534160 h 3068320"/>
              <a:gd name="connsiteX11" fmla="*/ 262011 w 3068320"/>
              <a:gd name="connsiteY11" fmla="*/ 676397 h 3068320"/>
              <a:gd name="connsiteX12" fmla="*/ 327275 w 3068320"/>
              <a:gd name="connsiteY12" fmla="*/ 589121 h 3068320"/>
              <a:gd name="connsiteX13" fmla="*/ 335718 w 3068320"/>
              <a:gd name="connsiteY13" fmla="*/ 591742 h 3068320"/>
              <a:gd name="connsiteX14" fmla="*/ 411479 w 3068320"/>
              <a:gd name="connsiteY14" fmla="*/ 599379 h 3068320"/>
              <a:gd name="connsiteX15" fmla="*/ 787399 w 3068320"/>
              <a:gd name="connsiteY15" fmla="*/ 223459 h 3068320"/>
              <a:gd name="connsiteX16" fmla="*/ 784656 w 3068320"/>
              <a:gd name="connsiteY16" fmla="*/ 196242 h 3068320"/>
              <a:gd name="connsiteX17" fmla="*/ 802889 w 3068320"/>
              <a:gd name="connsiteY17" fmla="*/ 185165 h 3068320"/>
              <a:gd name="connsiteX18" fmla="*/ 1534160 w 3068320"/>
              <a:gd name="connsiteY18" fmla="*/ 0 h 306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68320" h="3068320">
                <a:moveTo>
                  <a:pt x="1534160" y="0"/>
                </a:moveTo>
                <a:cubicBezTo>
                  <a:pt x="2381453" y="0"/>
                  <a:pt x="3068320" y="686867"/>
                  <a:pt x="3068320" y="1534160"/>
                </a:cubicBezTo>
                <a:cubicBezTo>
                  <a:pt x="3068320" y="1798939"/>
                  <a:pt x="3001243" y="2048052"/>
                  <a:pt x="2883155" y="2265432"/>
                </a:cubicBezTo>
                <a:lnTo>
                  <a:pt x="2867740" y="2290806"/>
                </a:lnTo>
                <a:lnTo>
                  <a:pt x="2809499" y="2284935"/>
                </a:lnTo>
                <a:cubicBezTo>
                  <a:pt x="2601884" y="2284935"/>
                  <a:pt x="2433579" y="2453240"/>
                  <a:pt x="2433579" y="2660855"/>
                </a:cubicBezTo>
                <a:cubicBezTo>
                  <a:pt x="2433579" y="2686807"/>
                  <a:pt x="2436209" y="2712145"/>
                  <a:pt x="2441217" y="2736616"/>
                </a:cubicBezTo>
                <a:lnTo>
                  <a:pt x="2449488" y="2763264"/>
                </a:lnTo>
                <a:lnTo>
                  <a:pt x="2391924" y="2806310"/>
                </a:lnTo>
                <a:cubicBezTo>
                  <a:pt x="2147070" y="2971730"/>
                  <a:pt x="1851895" y="3068320"/>
                  <a:pt x="1534160" y="3068320"/>
                </a:cubicBezTo>
                <a:cubicBezTo>
                  <a:pt x="686867" y="3068320"/>
                  <a:pt x="0" y="2381453"/>
                  <a:pt x="0" y="1534160"/>
                </a:cubicBezTo>
                <a:cubicBezTo>
                  <a:pt x="0" y="1216425"/>
                  <a:pt x="96591" y="921250"/>
                  <a:pt x="262011" y="676397"/>
                </a:cubicBezTo>
                <a:lnTo>
                  <a:pt x="327275" y="589121"/>
                </a:lnTo>
                <a:lnTo>
                  <a:pt x="335718" y="591742"/>
                </a:lnTo>
                <a:cubicBezTo>
                  <a:pt x="360190" y="596749"/>
                  <a:pt x="385527" y="599379"/>
                  <a:pt x="411479" y="599379"/>
                </a:cubicBezTo>
                <a:cubicBezTo>
                  <a:pt x="619094" y="599379"/>
                  <a:pt x="787399" y="431074"/>
                  <a:pt x="787399" y="223459"/>
                </a:cubicBezTo>
                <a:lnTo>
                  <a:pt x="784656" y="196242"/>
                </a:lnTo>
                <a:lnTo>
                  <a:pt x="802889" y="185165"/>
                </a:lnTo>
                <a:cubicBezTo>
                  <a:pt x="1020269" y="67077"/>
                  <a:pt x="1269381" y="0"/>
                  <a:pt x="15341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4" name="文本框 23">
            <a:extLst>
              <a:ext uri="{FF2B5EF4-FFF2-40B4-BE49-F238E27FC236}">
                <a16:creationId xmlns:a16="http://schemas.microsoft.com/office/drawing/2014/main" id="{386B5CBC-D6B7-46CA-97FC-209817AF8225}"/>
              </a:ext>
            </a:extLst>
          </p:cNvPr>
          <p:cNvSpPr txBox="1"/>
          <p:nvPr/>
        </p:nvSpPr>
        <p:spPr>
          <a:xfrm>
            <a:off x="4781935" y="2111138"/>
            <a:ext cx="382768" cy="319698"/>
          </a:xfrm>
          <a:custGeom>
            <a:avLst/>
            <a:gdLst/>
            <a:ahLst/>
            <a:cxnLst/>
            <a:rect l="l" t="t" r="r" b="b"/>
            <a:pathLst>
              <a:path w="1847393" h="1542993">
                <a:moveTo>
                  <a:pt x="1716186" y="0"/>
                </a:moveTo>
                <a:lnTo>
                  <a:pt x="1842145" y="230924"/>
                </a:lnTo>
                <a:cubicBezTo>
                  <a:pt x="1694209" y="306368"/>
                  <a:pt x="1579403" y="403461"/>
                  <a:pt x="1497727" y="522203"/>
                </a:cubicBezTo>
                <a:cubicBezTo>
                  <a:pt x="1416050" y="640946"/>
                  <a:pt x="1373407" y="753783"/>
                  <a:pt x="1369799" y="860717"/>
                </a:cubicBezTo>
                <a:cubicBezTo>
                  <a:pt x="1383467" y="850002"/>
                  <a:pt x="1402055" y="841255"/>
                  <a:pt x="1425563" y="834476"/>
                </a:cubicBezTo>
                <a:cubicBezTo>
                  <a:pt x="1449071" y="827697"/>
                  <a:pt x="1474219" y="824198"/>
                  <a:pt x="1501007" y="823979"/>
                </a:cubicBezTo>
                <a:cubicBezTo>
                  <a:pt x="1607284" y="826384"/>
                  <a:pt x="1691257" y="860936"/>
                  <a:pt x="1752924" y="927633"/>
                </a:cubicBezTo>
                <a:cubicBezTo>
                  <a:pt x="1814591" y="994329"/>
                  <a:pt x="1846081" y="1078739"/>
                  <a:pt x="1847393" y="1180862"/>
                </a:cubicBezTo>
                <a:cubicBezTo>
                  <a:pt x="1846737" y="1276315"/>
                  <a:pt x="1813935" y="1359631"/>
                  <a:pt x="1748987" y="1430811"/>
                </a:cubicBezTo>
                <a:cubicBezTo>
                  <a:pt x="1684041" y="1501991"/>
                  <a:pt x="1590883" y="1539384"/>
                  <a:pt x="1469517" y="1542993"/>
                </a:cubicBezTo>
                <a:cubicBezTo>
                  <a:pt x="1343449" y="1539931"/>
                  <a:pt x="1240014" y="1489635"/>
                  <a:pt x="1159213" y="1392105"/>
                </a:cubicBezTo>
                <a:cubicBezTo>
                  <a:pt x="1078411" y="1294574"/>
                  <a:pt x="1036643" y="1168178"/>
                  <a:pt x="1033910" y="1012917"/>
                </a:cubicBezTo>
                <a:cubicBezTo>
                  <a:pt x="1040033" y="767341"/>
                  <a:pt x="1109135" y="557848"/>
                  <a:pt x="1241217" y="384436"/>
                </a:cubicBezTo>
                <a:cubicBezTo>
                  <a:pt x="1373299" y="211024"/>
                  <a:pt x="1531621" y="82879"/>
                  <a:pt x="1716186" y="0"/>
                </a:cubicBezTo>
                <a:close/>
                <a:moveTo>
                  <a:pt x="682275" y="0"/>
                </a:moveTo>
                <a:lnTo>
                  <a:pt x="813483" y="230924"/>
                </a:lnTo>
                <a:cubicBezTo>
                  <a:pt x="663032" y="306368"/>
                  <a:pt x="546695" y="403461"/>
                  <a:pt x="464472" y="522203"/>
                </a:cubicBezTo>
                <a:cubicBezTo>
                  <a:pt x="382249" y="640946"/>
                  <a:pt x="339388" y="753783"/>
                  <a:pt x="335889" y="860717"/>
                </a:cubicBezTo>
                <a:cubicBezTo>
                  <a:pt x="351853" y="850002"/>
                  <a:pt x="371097" y="841255"/>
                  <a:pt x="393621" y="834476"/>
                </a:cubicBezTo>
                <a:cubicBezTo>
                  <a:pt x="416144" y="827697"/>
                  <a:pt x="440636" y="824198"/>
                  <a:pt x="467096" y="823979"/>
                </a:cubicBezTo>
                <a:cubicBezTo>
                  <a:pt x="573374" y="826384"/>
                  <a:pt x="657346" y="860936"/>
                  <a:pt x="719014" y="927633"/>
                </a:cubicBezTo>
                <a:cubicBezTo>
                  <a:pt x="780681" y="994329"/>
                  <a:pt x="812171" y="1078739"/>
                  <a:pt x="813483" y="1180862"/>
                </a:cubicBezTo>
                <a:cubicBezTo>
                  <a:pt x="813155" y="1276315"/>
                  <a:pt x="781009" y="1359631"/>
                  <a:pt x="717045" y="1430811"/>
                </a:cubicBezTo>
                <a:cubicBezTo>
                  <a:pt x="653082" y="1501991"/>
                  <a:pt x="559269" y="1539384"/>
                  <a:pt x="435607" y="1542993"/>
                </a:cubicBezTo>
                <a:cubicBezTo>
                  <a:pt x="309539" y="1539931"/>
                  <a:pt x="206104" y="1489635"/>
                  <a:pt x="125303" y="1392105"/>
                </a:cubicBezTo>
                <a:cubicBezTo>
                  <a:pt x="44501" y="1294574"/>
                  <a:pt x="2733" y="1168178"/>
                  <a:pt x="0" y="1012917"/>
                </a:cubicBezTo>
                <a:cubicBezTo>
                  <a:pt x="6451" y="767341"/>
                  <a:pt x="76209" y="557848"/>
                  <a:pt x="209275" y="384436"/>
                </a:cubicBezTo>
                <a:cubicBezTo>
                  <a:pt x="342341" y="211024"/>
                  <a:pt x="500007" y="82879"/>
                  <a:pt x="682275"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41300" dirty="0">
              <a:latin typeface="思源黑體 Medium" panose="020B0600000000000000" pitchFamily="34" charset="-128"/>
              <a:ea typeface="思源黑體 Medium" panose="020B0600000000000000" pitchFamily="34" charset="-128"/>
            </a:endParaRPr>
          </a:p>
        </p:txBody>
      </p:sp>
      <p:sp>
        <p:nvSpPr>
          <p:cNvPr id="35" name="文本框 34">
            <a:extLst>
              <a:ext uri="{FF2B5EF4-FFF2-40B4-BE49-F238E27FC236}">
                <a16:creationId xmlns:a16="http://schemas.microsoft.com/office/drawing/2014/main" id="{1DA6B9B9-D710-419B-9D5D-14EC17C97758}"/>
              </a:ext>
            </a:extLst>
          </p:cNvPr>
          <p:cNvSpPr txBox="1"/>
          <p:nvPr/>
        </p:nvSpPr>
        <p:spPr>
          <a:xfrm>
            <a:off x="7179955" y="4548534"/>
            <a:ext cx="382768" cy="319698"/>
          </a:xfrm>
          <a:custGeom>
            <a:avLst/>
            <a:gdLst/>
            <a:ahLst/>
            <a:cxnLst/>
            <a:rect l="l" t="t" r="r" b="b"/>
            <a:pathLst>
              <a:path w="1847393" h="1542993">
                <a:moveTo>
                  <a:pt x="1716186" y="0"/>
                </a:moveTo>
                <a:lnTo>
                  <a:pt x="1842145" y="230924"/>
                </a:lnTo>
                <a:cubicBezTo>
                  <a:pt x="1694209" y="306368"/>
                  <a:pt x="1579403" y="403461"/>
                  <a:pt x="1497727" y="522203"/>
                </a:cubicBezTo>
                <a:cubicBezTo>
                  <a:pt x="1416050" y="640946"/>
                  <a:pt x="1373407" y="753783"/>
                  <a:pt x="1369799" y="860717"/>
                </a:cubicBezTo>
                <a:cubicBezTo>
                  <a:pt x="1383467" y="850002"/>
                  <a:pt x="1402055" y="841255"/>
                  <a:pt x="1425563" y="834476"/>
                </a:cubicBezTo>
                <a:cubicBezTo>
                  <a:pt x="1449071" y="827697"/>
                  <a:pt x="1474219" y="824198"/>
                  <a:pt x="1501007" y="823979"/>
                </a:cubicBezTo>
                <a:cubicBezTo>
                  <a:pt x="1607284" y="826384"/>
                  <a:pt x="1691257" y="860936"/>
                  <a:pt x="1752924" y="927633"/>
                </a:cubicBezTo>
                <a:cubicBezTo>
                  <a:pt x="1814591" y="994329"/>
                  <a:pt x="1846081" y="1078739"/>
                  <a:pt x="1847393" y="1180862"/>
                </a:cubicBezTo>
                <a:cubicBezTo>
                  <a:pt x="1846737" y="1276315"/>
                  <a:pt x="1813935" y="1359631"/>
                  <a:pt x="1748987" y="1430811"/>
                </a:cubicBezTo>
                <a:cubicBezTo>
                  <a:pt x="1684041" y="1501991"/>
                  <a:pt x="1590883" y="1539384"/>
                  <a:pt x="1469517" y="1542993"/>
                </a:cubicBezTo>
                <a:cubicBezTo>
                  <a:pt x="1343449" y="1539931"/>
                  <a:pt x="1240014" y="1489635"/>
                  <a:pt x="1159213" y="1392105"/>
                </a:cubicBezTo>
                <a:cubicBezTo>
                  <a:pt x="1078411" y="1294574"/>
                  <a:pt x="1036643" y="1168178"/>
                  <a:pt x="1033910" y="1012917"/>
                </a:cubicBezTo>
                <a:cubicBezTo>
                  <a:pt x="1040033" y="767341"/>
                  <a:pt x="1109135" y="557848"/>
                  <a:pt x="1241217" y="384436"/>
                </a:cubicBezTo>
                <a:cubicBezTo>
                  <a:pt x="1373299" y="211024"/>
                  <a:pt x="1531621" y="82879"/>
                  <a:pt x="1716186" y="0"/>
                </a:cubicBezTo>
                <a:close/>
                <a:moveTo>
                  <a:pt x="682275" y="0"/>
                </a:moveTo>
                <a:lnTo>
                  <a:pt x="813483" y="230924"/>
                </a:lnTo>
                <a:cubicBezTo>
                  <a:pt x="663032" y="306368"/>
                  <a:pt x="546695" y="403461"/>
                  <a:pt x="464472" y="522203"/>
                </a:cubicBezTo>
                <a:cubicBezTo>
                  <a:pt x="382249" y="640946"/>
                  <a:pt x="339388" y="753783"/>
                  <a:pt x="335889" y="860717"/>
                </a:cubicBezTo>
                <a:cubicBezTo>
                  <a:pt x="351853" y="850002"/>
                  <a:pt x="371097" y="841255"/>
                  <a:pt x="393621" y="834476"/>
                </a:cubicBezTo>
                <a:cubicBezTo>
                  <a:pt x="416144" y="827697"/>
                  <a:pt x="440636" y="824198"/>
                  <a:pt x="467096" y="823979"/>
                </a:cubicBezTo>
                <a:cubicBezTo>
                  <a:pt x="573374" y="826384"/>
                  <a:pt x="657346" y="860936"/>
                  <a:pt x="719014" y="927633"/>
                </a:cubicBezTo>
                <a:cubicBezTo>
                  <a:pt x="780681" y="994329"/>
                  <a:pt x="812171" y="1078739"/>
                  <a:pt x="813483" y="1180862"/>
                </a:cubicBezTo>
                <a:cubicBezTo>
                  <a:pt x="813155" y="1276315"/>
                  <a:pt x="781009" y="1359631"/>
                  <a:pt x="717045" y="1430811"/>
                </a:cubicBezTo>
                <a:cubicBezTo>
                  <a:pt x="653082" y="1501991"/>
                  <a:pt x="559269" y="1539384"/>
                  <a:pt x="435607" y="1542993"/>
                </a:cubicBezTo>
                <a:cubicBezTo>
                  <a:pt x="309539" y="1539931"/>
                  <a:pt x="206104" y="1489635"/>
                  <a:pt x="125303" y="1392105"/>
                </a:cubicBezTo>
                <a:cubicBezTo>
                  <a:pt x="44501" y="1294574"/>
                  <a:pt x="2733" y="1168178"/>
                  <a:pt x="0" y="1012917"/>
                </a:cubicBezTo>
                <a:cubicBezTo>
                  <a:pt x="6451" y="767341"/>
                  <a:pt x="76209" y="557848"/>
                  <a:pt x="209275" y="384436"/>
                </a:cubicBezTo>
                <a:cubicBezTo>
                  <a:pt x="342341" y="211024"/>
                  <a:pt x="500007" y="82879"/>
                  <a:pt x="682275"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41300" dirty="0">
              <a:latin typeface="思源黑體 Medium" panose="020B0600000000000000" pitchFamily="34" charset="-128"/>
              <a:ea typeface="思源黑體 Medium" panose="020B0600000000000000" pitchFamily="34" charset="-128"/>
            </a:endParaRPr>
          </a:p>
        </p:txBody>
      </p:sp>
      <p:sp>
        <p:nvSpPr>
          <p:cNvPr id="20" name="弧形 19">
            <a:extLst>
              <a:ext uri="{FF2B5EF4-FFF2-40B4-BE49-F238E27FC236}">
                <a16:creationId xmlns:a16="http://schemas.microsoft.com/office/drawing/2014/main" id="{AF744623-5290-4857-AA63-980770E9E6DB}"/>
              </a:ext>
            </a:extLst>
          </p:cNvPr>
          <p:cNvSpPr/>
          <p:nvPr/>
        </p:nvSpPr>
        <p:spPr>
          <a:xfrm>
            <a:off x="4389120" y="1874808"/>
            <a:ext cx="3413760" cy="3413760"/>
          </a:xfrm>
          <a:prstGeom prst="arc">
            <a:avLst>
              <a:gd name="adj1" fmla="val 14491490"/>
              <a:gd name="adj2" fmla="val 1728360"/>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 name="弧形 40">
            <a:extLst>
              <a:ext uri="{FF2B5EF4-FFF2-40B4-BE49-F238E27FC236}">
                <a16:creationId xmlns:a16="http://schemas.microsoft.com/office/drawing/2014/main" id="{22B4977C-1A9E-4B81-B586-92F703169C65}"/>
              </a:ext>
            </a:extLst>
          </p:cNvPr>
          <p:cNvSpPr/>
          <p:nvPr/>
        </p:nvSpPr>
        <p:spPr>
          <a:xfrm>
            <a:off x="4389120" y="1874808"/>
            <a:ext cx="3413760" cy="3413760"/>
          </a:xfrm>
          <a:prstGeom prst="arc">
            <a:avLst>
              <a:gd name="adj1" fmla="val 3240429"/>
              <a:gd name="adj2" fmla="val 12982484"/>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6BA945BB-F490-4947-B5AA-547EB2218B63}"/>
              </a:ext>
            </a:extLst>
          </p:cNvPr>
          <p:cNvSpPr txBox="1"/>
          <p:nvPr/>
        </p:nvSpPr>
        <p:spPr>
          <a:xfrm>
            <a:off x="4677408" y="2919968"/>
            <a:ext cx="2837184" cy="1323439"/>
          </a:xfrm>
          <a:prstGeom prst="rect">
            <a:avLst/>
          </a:prstGeom>
          <a:noFill/>
        </p:spPr>
        <p:txBody>
          <a:bodyPr wrap="square" rtlCol="0">
            <a:spAutoFit/>
          </a:bodyPr>
          <a:lstStyle/>
          <a:p>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我需要来三件东西：爱情友谊和图书。然而这三者之间何其相通！炽热的爱情可以充实图书的内容，图书又是人们最忠实的朋友。</a:t>
            </a:r>
          </a:p>
        </p:txBody>
      </p:sp>
      <p:sp>
        <p:nvSpPr>
          <p:cNvPr id="43" name="文本框 42">
            <a:extLst>
              <a:ext uri="{FF2B5EF4-FFF2-40B4-BE49-F238E27FC236}">
                <a16:creationId xmlns:a16="http://schemas.microsoft.com/office/drawing/2014/main" id="{C0236A00-3712-44ED-9D67-1B1FD5187E26}"/>
              </a:ext>
            </a:extLst>
          </p:cNvPr>
          <p:cNvSpPr txBox="1"/>
          <p:nvPr/>
        </p:nvSpPr>
        <p:spPr>
          <a:xfrm>
            <a:off x="5822313" y="4312565"/>
            <a:ext cx="1205232" cy="338554"/>
          </a:xfrm>
          <a:prstGeom prst="rect">
            <a:avLst/>
          </a:prstGeom>
          <a:noFill/>
        </p:spPr>
        <p:txBody>
          <a:bodyPr wrap="square" rtlCol="0">
            <a:spAutoFit/>
          </a:bodyPr>
          <a:lstStyle/>
          <a:p>
            <a:pPr algn="ct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蒙田</a:t>
            </a:r>
          </a:p>
        </p:txBody>
      </p:sp>
    </p:spTree>
    <p:extLst>
      <p:ext uri="{BB962C8B-B14F-4D97-AF65-F5344CB8AC3E}">
        <p14:creationId xmlns:p14="http://schemas.microsoft.com/office/powerpoint/2010/main" val="29991807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图片占位符 4">
            <a:extLst>
              <a:ext uri="{FF2B5EF4-FFF2-40B4-BE49-F238E27FC236}">
                <a16:creationId xmlns:a16="http://schemas.microsoft.com/office/drawing/2014/main" id="{AE7527C4-A59A-4965-8661-C5EE6B74FA8C}"/>
              </a:ext>
            </a:extLst>
          </p:cNvPr>
          <p:cNvSpPr>
            <a:spLocks noGrp="1"/>
          </p:cNvSpPr>
          <p:nvPr>
            <p:ph type="pic" sz="quarter" idx="10"/>
          </p:nvPr>
        </p:nvSpPr>
        <p:spPr/>
      </p:sp>
      <p:pic>
        <p:nvPicPr>
          <p:cNvPr id="7" name="图片 6">
            <a:extLst>
              <a:ext uri="{FF2B5EF4-FFF2-40B4-BE49-F238E27FC236}">
                <a16:creationId xmlns:a16="http://schemas.microsoft.com/office/drawing/2014/main" id="{95FE6069-8D20-4533-BF9C-47499E3846CF}"/>
              </a:ext>
            </a:extLst>
          </p:cNvPr>
          <p:cNvPicPr>
            <a:picLocks noChangeAspect="1"/>
          </p:cNvPicPr>
          <p:nvPr/>
        </p:nvPicPr>
        <p:blipFill>
          <a:blip r:embed="rId3">
            <a:extLst>
              <a:ext uri="{28A0092B-C50C-407E-A947-70E740481C1C}">
                <a14:useLocalDpi xmlns:a14="http://schemas.microsoft.com/office/drawing/2010/main" val="0"/>
              </a:ext>
            </a:extLst>
          </a:blip>
          <a:srcRect t="3127" r="497" b="28540"/>
          <a:stretch>
            <a:fillRect/>
          </a:stretch>
        </p:blipFill>
        <p:spPr>
          <a:xfrm>
            <a:off x="6907662" y="1696594"/>
            <a:ext cx="3599501" cy="3601720"/>
          </a:xfrm>
          <a:custGeom>
            <a:avLst/>
            <a:gdLst>
              <a:gd name="connsiteX0" fmla="*/ 1798641 w 3599501"/>
              <a:gd name="connsiteY0" fmla="*/ 0 h 3601720"/>
              <a:gd name="connsiteX1" fmla="*/ 3599501 w 3599501"/>
              <a:gd name="connsiteY1" fmla="*/ 1800860 h 3601720"/>
              <a:gd name="connsiteX2" fmla="*/ 1798641 w 3599501"/>
              <a:gd name="connsiteY2" fmla="*/ 3601720 h 3601720"/>
              <a:gd name="connsiteX3" fmla="*/ 7079 w 3599501"/>
              <a:gd name="connsiteY3" fmla="*/ 1984988 h 3601720"/>
              <a:gd name="connsiteX4" fmla="*/ 0 w 3599501"/>
              <a:gd name="connsiteY4" fmla="*/ 1844805 h 3601720"/>
              <a:gd name="connsiteX5" fmla="*/ 0 w 3599501"/>
              <a:gd name="connsiteY5" fmla="*/ 1756916 h 3601720"/>
              <a:gd name="connsiteX6" fmla="*/ 7079 w 3599501"/>
              <a:gd name="connsiteY6" fmla="*/ 1616733 h 3601720"/>
              <a:gd name="connsiteX7" fmla="*/ 1798641 w 3599501"/>
              <a:gd name="connsiteY7" fmla="*/ 0 h 360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9501" h="3601720">
                <a:moveTo>
                  <a:pt x="1798641" y="0"/>
                </a:moveTo>
                <a:cubicBezTo>
                  <a:pt x="2793229" y="0"/>
                  <a:pt x="3599501" y="806272"/>
                  <a:pt x="3599501" y="1800860"/>
                </a:cubicBezTo>
                <a:cubicBezTo>
                  <a:pt x="3599501" y="2795448"/>
                  <a:pt x="2793229" y="3601720"/>
                  <a:pt x="1798641" y="3601720"/>
                </a:cubicBezTo>
                <a:cubicBezTo>
                  <a:pt x="866215" y="3601720"/>
                  <a:pt x="99301" y="2893083"/>
                  <a:pt x="7079" y="1984988"/>
                </a:cubicBezTo>
                <a:lnTo>
                  <a:pt x="0" y="1844805"/>
                </a:lnTo>
                <a:lnTo>
                  <a:pt x="0" y="1756916"/>
                </a:lnTo>
                <a:lnTo>
                  <a:pt x="7079" y="1616733"/>
                </a:lnTo>
                <a:cubicBezTo>
                  <a:pt x="99301" y="708638"/>
                  <a:pt x="866215" y="0"/>
                  <a:pt x="1798641" y="0"/>
                </a:cubicBezTo>
                <a:close/>
              </a:path>
            </a:pathLst>
          </a:custGeom>
        </p:spPr>
      </p:pic>
      <p:sp>
        <p:nvSpPr>
          <p:cNvPr id="8" name="文本框 7">
            <a:extLst>
              <a:ext uri="{FF2B5EF4-FFF2-40B4-BE49-F238E27FC236}">
                <a16:creationId xmlns:a16="http://schemas.microsoft.com/office/drawing/2014/main" id="{FD89A2DA-6CB6-46D7-8F14-8FDC93BE606F}"/>
              </a:ext>
            </a:extLst>
          </p:cNvPr>
          <p:cNvSpPr txBox="1"/>
          <p:nvPr/>
        </p:nvSpPr>
        <p:spPr>
          <a:xfrm>
            <a:off x="1534238" y="2890391"/>
            <a:ext cx="3963461" cy="1077218"/>
          </a:xfrm>
          <a:prstGeom prst="rect">
            <a:avLst/>
          </a:prstGeom>
          <a:noFill/>
        </p:spPr>
        <p:txBody>
          <a:bodyPr wrap="square" rtlCol="0">
            <a:spAutoFit/>
          </a:bodyPr>
          <a:lstStyle/>
          <a:p>
            <a:r>
              <a:rPr lang="zh-CN" altLang="en-US" sz="32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人的知识愈广，人的本身也愈臻完善。</a:t>
            </a:r>
          </a:p>
        </p:txBody>
      </p:sp>
      <p:sp>
        <p:nvSpPr>
          <p:cNvPr id="9" name="矩形 8">
            <a:extLst>
              <a:ext uri="{FF2B5EF4-FFF2-40B4-BE49-F238E27FC236}">
                <a16:creationId xmlns:a16="http://schemas.microsoft.com/office/drawing/2014/main" id="{CE166751-5D75-4080-854B-17DA1A3B4C37}"/>
              </a:ext>
            </a:extLst>
          </p:cNvPr>
          <p:cNvSpPr/>
          <p:nvPr/>
        </p:nvSpPr>
        <p:spPr>
          <a:xfrm>
            <a:off x="3578041" y="4298150"/>
            <a:ext cx="877163" cy="369332"/>
          </a:xfrm>
          <a:prstGeom prst="rect">
            <a:avLst/>
          </a:prstGeom>
        </p:spPr>
        <p:txBody>
          <a:bodyPr wrap="none">
            <a:spAutoFit/>
          </a:bodyPr>
          <a:lstStyle/>
          <a:p>
            <a:pPr algn="ctr"/>
            <a:r>
              <a:rPr lang="zh-CN" altLang="en-US"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高尔基</a:t>
            </a:r>
          </a:p>
        </p:txBody>
      </p:sp>
      <p:sp>
        <p:nvSpPr>
          <p:cNvPr id="11" name="文本框 10">
            <a:extLst>
              <a:ext uri="{FF2B5EF4-FFF2-40B4-BE49-F238E27FC236}">
                <a16:creationId xmlns:a16="http://schemas.microsoft.com/office/drawing/2014/main" id="{5F364FF4-A482-4A6C-8221-384920B8B167}"/>
              </a:ext>
            </a:extLst>
          </p:cNvPr>
          <p:cNvSpPr txBox="1"/>
          <p:nvPr/>
        </p:nvSpPr>
        <p:spPr>
          <a:xfrm>
            <a:off x="1460228" y="405933"/>
            <a:ext cx="3398248" cy="646331"/>
          </a:xfrm>
          <a:prstGeom prst="rect">
            <a:avLst/>
          </a:prstGeom>
          <a:noFill/>
        </p:spPr>
        <p:txBody>
          <a:bodyPr wrap="square" rtlCol="0">
            <a:spAutoFit/>
          </a:bodyPr>
          <a:lstStyle/>
          <a:p>
            <a:r>
              <a: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名人名言引用页</a:t>
            </a:r>
          </a:p>
        </p:txBody>
      </p:sp>
    </p:spTree>
    <p:extLst>
      <p:ext uri="{BB962C8B-B14F-4D97-AF65-F5344CB8AC3E}">
        <p14:creationId xmlns:p14="http://schemas.microsoft.com/office/powerpoint/2010/main" val="35679759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BF18F6-0010-4EDF-8F51-B5A912E10581}"/>
              </a:ext>
            </a:extLst>
          </p:cNvPr>
          <p:cNvSpPr>
            <a:spLocks noGrp="1"/>
          </p:cNvSpPr>
          <p:nvPr>
            <p:ph type="title"/>
          </p:nvPr>
        </p:nvSpPr>
        <p:spPr/>
        <p:txBody>
          <a:bodyPr/>
          <a:lstStyle/>
          <a:p>
            <a:r>
              <a:rPr lang="zh-CN" altLang="en-US" dirty="0"/>
              <a:t>样机展示页</a:t>
            </a:r>
          </a:p>
        </p:txBody>
      </p:sp>
      <p:sp>
        <p:nvSpPr>
          <p:cNvPr id="4" name="任意多边形: 形状 3">
            <a:extLst>
              <a:ext uri="{FF2B5EF4-FFF2-40B4-BE49-F238E27FC236}">
                <a16:creationId xmlns:a16="http://schemas.microsoft.com/office/drawing/2014/main" id="{38C011BE-1545-4697-BE8B-1BC8F9C86BCE}"/>
              </a:ext>
            </a:extLst>
          </p:cNvPr>
          <p:cNvSpPr/>
          <p:nvPr/>
        </p:nvSpPr>
        <p:spPr>
          <a:xfrm>
            <a:off x="2188176" y="1506107"/>
            <a:ext cx="1942351" cy="600561"/>
          </a:xfrm>
          <a:custGeom>
            <a:avLst/>
            <a:gdLst>
              <a:gd name="connsiteX0" fmla="*/ 210831 w 2755825"/>
              <a:gd name="connsiteY0" fmla="*/ 0 h 600561"/>
              <a:gd name="connsiteX1" fmla="*/ 2544994 w 2755825"/>
              <a:gd name="connsiteY1" fmla="*/ 0 h 600561"/>
              <a:gd name="connsiteX2" fmla="*/ 2755825 w 2755825"/>
              <a:gd name="connsiteY2" fmla="*/ 210831 h 600561"/>
              <a:gd name="connsiteX3" fmla="*/ 2694074 w 2755825"/>
              <a:gd name="connsiteY3" fmla="*/ 359911 h 600561"/>
              <a:gd name="connsiteX4" fmla="*/ 2651131 w 2755825"/>
              <a:gd name="connsiteY4" fmla="*/ 388864 h 600561"/>
              <a:gd name="connsiteX5" fmla="*/ 2651760 w 2755825"/>
              <a:gd name="connsiteY5" fmla="*/ 388864 h 600561"/>
              <a:gd name="connsiteX6" fmla="*/ 2645783 w 2755825"/>
              <a:gd name="connsiteY6" fmla="*/ 392470 h 600561"/>
              <a:gd name="connsiteX7" fmla="*/ 2627059 w 2755825"/>
              <a:gd name="connsiteY7" fmla="*/ 405094 h 600561"/>
              <a:gd name="connsiteX8" fmla="*/ 2622525 w 2755825"/>
              <a:gd name="connsiteY8" fmla="*/ 406501 h 600561"/>
              <a:gd name="connsiteX9" fmla="*/ 2300858 w 2755825"/>
              <a:gd name="connsiteY9" fmla="*/ 600561 h 600561"/>
              <a:gd name="connsiteX10" fmla="*/ 2300858 w 2755825"/>
              <a:gd name="connsiteY10" fmla="*/ 421662 h 600561"/>
              <a:gd name="connsiteX11" fmla="*/ 210831 w 2755825"/>
              <a:gd name="connsiteY11" fmla="*/ 421662 h 600561"/>
              <a:gd name="connsiteX12" fmla="*/ 0 w 2755825"/>
              <a:gd name="connsiteY12" fmla="*/ 210831 h 600561"/>
              <a:gd name="connsiteX13" fmla="*/ 210831 w 2755825"/>
              <a:gd name="connsiteY13" fmla="*/ 0 h 60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5825" h="600561">
                <a:moveTo>
                  <a:pt x="210831" y="0"/>
                </a:moveTo>
                <a:lnTo>
                  <a:pt x="2544994" y="0"/>
                </a:lnTo>
                <a:cubicBezTo>
                  <a:pt x="2661433" y="0"/>
                  <a:pt x="2755825" y="94392"/>
                  <a:pt x="2755825" y="210831"/>
                </a:cubicBezTo>
                <a:cubicBezTo>
                  <a:pt x="2755825" y="269051"/>
                  <a:pt x="2732227" y="321758"/>
                  <a:pt x="2694074" y="359911"/>
                </a:cubicBezTo>
                <a:lnTo>
                  <a:pt x="2651131" y="388864"/>
                </a:lnTo>
                <a:lnTo>
                  <a:pt x="2651760" y="388864"/>
                </a:lnTo>
                <a:lnTo>
                  <a:pt x="2645783" y="392470"/>
                </a:lnTo>
                <a:lnTo>
                  <a:pt x="2627059" y="405094"/>
                </a:lnTo>
                <a:lnTo>
                  <a:pt x="2622525" y="406501"/>
                </a:lnTo>
                <a:lnTo>
                  <a:pt x="2300858" y="600561"/>
                </a:lnTo>
                <a:lnTo>
                  <a:pt x="2300858" y="421662"/>
                </a:lnTo>
                <a:lnTo>
                  <a:pt x="210831" y="421662"/>
                </a:lnTo>
                <a:cubicBezTo>
                  <a:pt x="94392" y="421662"/>
                  <a:pt x="0" y="327270"/>
                  <a:pt x="0" y="210831"/>
                </a:cubicBezTo>
                <a:cubicBezTo>
                  <a:pt x="0" y="94392"/>
                  <a:pt x="94392" y="0"/>
                  <a:pt x="210831" y="0"/>
                </a:cubicBezTo>
                <a:close/>
              </a:path>
            </a:pathLst>
          </a:custGeom>
          <a:gradFill>
            <a:gsLst>
              <a:gs pos="0">
                <a:schemeClr val="accent5">
                  <a:lumMod val="60000"/>
                  <a:lumOff val="40000"/>
                </a:schemeClr>
              </a:gs>
              <a:gs pos="100000">
                <a:schemeClr val="accent5"/>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41F04B2C-7D5E-47F5-A4AD-4C24D7BE10B4}"/>
              </a:ext>
            </a:extLst>
          </p:cNvPr>
          <p:cNvSpPr txBox="1"/>
          <p:nvPr/>
        </p:nvSpPr>
        <p:spPr>
          <a:xfrm>
            <a:off x="2244131" y="1534671"/>
            <a:ext cx="1830439" cy="369332"/>
          </a:xfrm>
          <a:prstGeom prst="rect">
            <a:avLst/>
          </a:prstGeom>
          <a:noFill/>
        </p:spPr>
        <p:txBody>
          <a:bodyPr wrap="square" rtlCol="0">
            <a:spAutoFit/>
          </a:bodyPr>
          <a:lstStyle/>
          <a:p>
            <a:pPr algn="ctr"/>
            <a:r>
              <a:rPr lang="zh-CN" altLang="en-US"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展示内容条</a:t>
            </a:r>
          </a:p>
        </p:txBody>
      </p:sp>
      <p:sp>
        <p:nvSpPr>
          <p:cNvPr id="6" name="任意多边形: 形状 5">
            <a:extLst>
              <a:ext uri="{FF2B5EF4-FFF2-40B4-BE49-F238E27FC236}">
                <a16:creationId xmlns:a16="http://schemas.microsoft.com/office/drawing/2014/main" id="{02CC80BF-ABCA-42E2-BB87-C9862F81F1F9}"/>
              </a:ext>
            </a:extLst>
          </p:cNvPr>
          <p:cNvSpPr/>
          <p:nvPr/>
        </p:nvSpPr>
        <p:spPr>
          <a:xfrm>
            <a:off x="1059571" y="2344885"/>
            <a:ext cx="1375128" cy="425180"/>
          </a:xfrm>
          <a:custGeom>
            <a:avLst/>
            <a:gdLst>
              <a:gd name="connsiteX0" fmla="*/ 210831 w 2755825"/>
              <a:gd name="connsiteY0" fmla="*/ 0 h 600561"/>
              <a:gd name="connsiteX1" fmla="*/ 2544994 w 2755825"/>
              <a:gd name="connsiteY1" fmla="*/ 0 h 600561"/>
              <a:gd name="connsiteX2" fmla="*/ 2755825 w 2755825"/>
              <a:gd name="connsiteY2" fmla="*/ 210831 h 600561"/>
              <a:gd name="connsiteX3" fmla="*/ 2694074 w 2755825"/>
              <a:gd name="connsiteY3" fmla="*/ 359911 h 600561"/>
              <a:gd name="connsiteX4" fmla="*/ 2651131 w 2755825"/>
              <a:gd name="connsiteY4" fmla="*/ 388864 h 600561"/>
              <a:gd name="connsiteX5" fmla="*/ 2651760 w 2755825"/>
              <a:gd name="connsiteY5" fmla="*/ 388864 h 600561"/>
              <a:gd name="connsiteX6" fmla="*/ 2645783 w 2755825"/>
              <a:gd name="connsiteY6" fmla="*/ 392470 h 600561"/>
              <a:gd name="connsiteX7" fmla="*/ 2627059 w 2755825"/>
              <a:gd name="connsiteY7" fmla="*/ 405094 h 600561"/>
              <a:gd name="connsiteX8" fmla="*/ 2622525 w 2755825"/>
              <a:gd name="connsiteY8" fmla="*/ 406501 h 600561"/>
              <a:gd name="connsiteX9" fmla="*/ 2300858 w 2755825"/>
              <a:gd name="connsiteY9" fmla="*/ 600561 h 600561"/>
              <a:gd name="connsiteX10" fmla="*/ 2300858 w 2755825"/>
              <a:gd name="connsiteY10" fmla="*/ 421662 h 600561"/>
              <a:gd name="connsiteX11" fmla="*/ 210831 w 2755825"/>
              <a:gd name="connsiteY11" fmla="*/ 421662 h 600561"/>
              <a:gd name="connsiteX12" fmla="*/ 0 w 2755825"/>
              <a:gd name="connsiteY12" fmla="*/ 210831 h 600561"/>
              <a:gd name="connsiteX13" fmla="*/ 210831 w 2755825"/>
              <a:gd name="connsiteY13" fmla="*/ 0 h 60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5825" h="600561">
                <a:moveTo>
                  <a:pt x="210831" y="0"/>
                </a:moveTo>
                <a:lnTo>
                  <a:pt x="2544994" y="0"/>
                </a:lnTo>
                <a:cubicBezTo>
                  <a:pt x="2661433" y="0"/>
                  <a:pt x="2755825" y="94392"/>
                  <a:pt x="2755825" y="210831"/>
                </a:cubicBezTo>
                <a:cubicBezTo>
                  <a:pt x="2755825" y="269051"/>
                  <a:pt x="2732227" y="321758"/>
                  <a:pt x="2694074" y="359911"/>
                </a:cubicBezTo>
                <a:lnTo>
                  <a:pt x="2651131" y="388864"/>
                </a:lnTo>
                <a:lnTo>
                  <a:pt x="2651760" y="388864"/>
                </a:lnTo>
                <a:lnTo>
                  <a:pt x="2645783" y="392470"/>
                </a:lnTo>
                <a:lnTo>
                  <a:pt x="2627059" y="405094"/>
                </a:lnTo>
                <a:lnTo>
                  <a:pt x="2622525" y="406501"/>
                </a:lnTo>
                <a:lnTo>
                  <a:pt x="2300858" y="600561"/>
                </a:lnTo>
                <a:lnTo>
                  <a:pt x="2300858" y="421662"/>
                </a:lnTo>
                <a:lnTo>
                  <a:pt x="210831" y="421662"/>
                </a:lnTo>
                <a:cubicBezTo>
                  <a:pt x="94392" y="421662"/>
                  <a:pt x="0" y="327270"/>
                  <a:pt x="0" y="210831"/>
                </a:cubicBezTo>
                <a:cubicBezTo>
                  <a:pt x="0" y="94392"/>
                  <a:pt x="94392" y="0"/>
                  <a:pt x="210831" y="0"/>
                </a:cubicBezTo>
                <a:close/>
              </a:path>
            </a:pathLst>
          </a:custGeom>
          <a:gradFill>
            <a:gsLst>
              <a:gs pos="0">
                <a:schemeClr val="accent5">
                  <a:lumMod val="60000"/>
                  <a:lumOff val="40000"/>
                </a:schemeClr>
              </a:gs>
              <a:gs pos="100000">
                <a:schemeClr val="accent5"/>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792628D9-85B6-453D-A592-29D538698052}"/>
              </a:ext>
            </a:extLst>
          </p:cNvPr>
          <p:cNvSpPr txBox="1"/>
          <p:nvPr/>
        </p:nvSpPr>
        <p:spPr>
          <a:xfrm>
            <a:off x="1095567" y="2330114"/>
            <a:ext cx="1295897" cy="338554"/>
          </a:xfrm>
          <a:prstGeom prst="rect">
            <a:avLst/>
          </a:prstGeom>
          <a:noFill/>
        </p:spPr>
        <p:txBody>
          <a:bodyPr wrap="square" rtlCol="0">
            <a:spAutoFit/>
          </a:bodyPr>
          <a:lstStyle/>
          <a:p>
            <a:pPr algn="ctr"/>
            <a:r>
              <a:rPr lang="zh-CN" altLang="en-US" sz="1600"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展示内容条</a:t>
            </a:r>
          </a:p>
        </p:txBody>
      </p:sp>
      <p:grpSp>
        <p:nvGrpSpPr>
          <p:cNvPr id="8" name="组合 7">
            <a:extLst>
              <a:ext uri="{FF2B5EF4-FFF2-40B4-BE49-F238E27FC236}">
                <a16:creationId xmlns:a16="http://schemas.microsoft.com/office/drawing/2014/main" id="{EB0E1FDC-7C91-4DD4-84A0-01DF11BA451E}"/>
              </a:ext>
            </a:extLst>
          </p:cNvPr>
          <p:cNvGrpSpPr/>
          <p:nvPr/>
        </p:nvGrpSpPr>
        <p:grpSpPr>
          <a:xfrm>
            <a:off x="2992254" y="2681646"/>
            <a:ext cx="1666235" cy="515188"/>
            <a:chOff x="2425140" y="1783498"/>
            <a:chExt cx="1942351" cy="600561"/>
          </a:xfrm>
        </p:grpSpPr>
        <p:sp>
          <p:nvSpPr>
            <p:cNvPr id="9" name="任意多边形: 形状 8">
              <a:extLst>
                <a:ext uri="{FF2B5EF4-FFF2-40B4-BE49-F238E27FC236}">
                  <a16:creationId xmlns:a16="http://schemas.microsoft.com/office/drawing/2014/main" id="{CF8EACD9-33F9-41F6-ADE7-DD3CACE1E73F}"/>
                </a:ext>
              </a:extLst>
            </p:cNvPr>
            <p:cNvSpPr/>
            <p:nvPr/>
          </p:nvSpPr>
          <p:spPr>
            <a:xfrm>
              <a:off x="2425140" y="1783498"/>
              <a:ext cx="1942351" cy="600561"/>
            </a:xfrm>
            <a:custGeom>
              <a:avLst/>
              <a:gdLst>
                <a:gd name="connsiteX0" fmla="*/ 210831 w 2755825"/>
                <a:gd name="connsiteY0" fmla="*/ 0 h 600561"/>
                <a:gd name="connsiteX1" fmla="*/ 2544994 w 2755825"/>
                <a:gd name="connsiteY1" fmla="*/ 0 h 600561"/>
                <a:gd name="connsiteX2" fmla="*/ 2755825 w 2755825"/>
                <a:gd name="connsiteY2" fmla="*/ 210831 h 600561"/>
                <a:gd name="connsiteX3" fmla="*/ 2694074 w 2755825"/>
                <a:gd name="connsiteY3" fmla="*/ 359911 h 600561"/>
                <a:gd name="connsiteX4" fmla="*/ 2651131 w 2755825"/>
                <a:gd name="connsiteY4" fmla="*/ 388864 h 600561"/>
                <a:gd name="connsiteX5" fmla="*/ 2651760 w 2755825"/>
                <a:gd name="connsiteY5" fmla="*/ 388864 h 600561"/>
                <a:gd name="connsiteX6" fmla="*/ 2645783 w 2755825"/>
                <a:gd name="connsiteY6" fmla="*/ 392470 h 600561"/>
                <a:gd name="connsiteX7" fmla="*/ 2627059 w 2755825"/>
                <a:gd name="connsiteY7" fmla="*/ 405094 h 600561"/>
                <a:gd name="connsiteX8" fmla="*/ 2622525 w 2755825"/>
                <a:gd name="connsiteY8" fmla="*/ 406501 h 600561"/>
                <a:gd name="connsiteX9" fmla="*/ 2300858 w 2755825"/>
                <a:gd name="connsiteY9" fmla="*/ 600561 h 600561"/>
                <a:gd name="connsiteX10" fmla="*/ 2300858 w 2755825"/>
                <a:gd name="connsiteY10" fmla="*/ 421662 h 600561"/>
                <a:gd name="connsiteX11" fmla="*/ 210831 w 2755825"/>
                <a:gd name="connsiteY11" fmla="*/ 421662 h 600561"/>
                <a:gd name="connsiteX12" fmla="*/ 0 w 2755825"/>
                <a:gd name="connsiteY12" fmla="*/ 210831 h 600561"/>
                <a:gd name="connsiteX13" fmla="*/ 210831 w 2755825"/>
                <a:gd name="connsiteY13" fmla="*/ 0 h 60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5825" h="600561">
                  <a:moveTo>
                    <a:pt x="210831" y="0"/>
                  </a:moveTo>
                  <a:lnTo>
                    <a:pt x="2544994" y="0"/>
                  </a:lnTo>
                  <a:cubicBezTo>
                    <a:pt x="2661433" y="0"/>
                    <a:pt x="2755825" y="94392"/>
                    <a:pt x="2755825" y="210831"/>
                  </a:cubicBezTo>
                  <a:cubicBezTo>
                    <a:pt x="2755825" y="269051"/>
                    <a:pt x="2732227" y="321758"/>
                    <a:pt x="2694074" y="359911"/>
                  </a:cubicBezTo>
                  <a:lnTo>
                    <a:pt x="2651131" y="388864"/>
                  </a:lnTo>
                  <a:lnTo>
                    <a:pt x="2651760" y="388864"/>
                  </a:lnTo>
                  <a:lnTo>
                    <a:pt x="2645783" y="392470"/>
                  </a:lnTo>
                  <a:lnTo>
                    <a:pt x="2627059" y="405094"/>
                  </a:lnTo>
                  <a:lnTo>
                    <a:pt x="2622525" y="406501"/>
                  </a:lnTo>
                  <a:lnTo>
                    <a:pt x="2300858" y="600561"/>
                  </a:lnTo>
                  <a:lnTo>
                    <a:pt x="2300858" y="421662"/>
                  </a:lnTo>
                  <a:lnTo>
                    <a:pt x="210831" y="421662"/>
                  </a:lnTo>
                  <a:cubicBezTo>
                    <a:pt x="94392" y="421662"/>
                    <a:pt x="0" y="327270"/>
                    <a:pt x="0" y="210831"/>
                  </a:cubicBezTo>
                  <a:cubicBezTo>
                    <a:pt x="0" y="94392"/>
                    <a:pt x="94392" y="0"/>
                    <a:pt x="210831" y="0"/>
                  </a:cubicBezTo>
                  <a:close/>
                </a:path>
              </a:pathLst>
            </a:custGeom>
            <a:gradFill>
              <a:gsLst>
                <a:gs pos="0">
                  <a:schemeClr val="accent5">
                    <a:lumMod val="60000"/>
                    <a:lumOff val="40000"/>
                  </a:schemeClr>
                </a:gs>
                <a:gs pos="100000">
                  <a:schemeClr val="accent5"/>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1E813B52-1931-4DFE-A8CB-776235624849}"/>
                </a:ext>
              </a:extLst>
            </p:cNvPr>
            <p:cNvSpPr txBox="1"/>
            <p:nvPr/>
          </p:nvSpPr>
          <p:spPr>
            <a:xfrm>
              <a:off x="2481095" y="1794344"/>
              <a:ext cx="1830439" cy="369331"/>
            </a:xfrm>
            <a:prstGeom prst="rect">
              <a:avLst/>
            </a:prstGeom>
            <a:noFill/>
          </p:spPr>
          <p:txBody>
            <a:bodyPr wrap="square" rtlCol="0">
              <a:spAutoFit/>
            </a:bodyPr>
            <a:lstStyle/>
            <a:p>
              <a:pPr algn="ctr"/>
              <a:r>
                <a:rPr lang="zh-CN" altLang="en-US"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展示内容条</a:t>
              </a:r>
            </a:p>
          </p:txBody>
        </p:sp>
      </p:grpSp>
      <p:grpSp>
        <p:nvGrpSpPr>
          <p:cNvPr id="11" name="组合 10">
            <a:extLst>
              <a:ext uri="{FF2B5EF4-FFF2-40B4-BE49-F238E27FC236}">
                <a16:creationId xmlns:a16="http://schemas.microsoft.com/office/drawing/2014/main" id="{C9C4D5D9-B04D-406D-B994-C059B625FB45}"/>
              </a:ext>
            </a:extLst>
          </p:cNvPr>
          <p:cNvGrpSpPr/>
          <p:nvPr/>
        </p:nvGrpSpPr>
        <p:grpSpPr>
          <a:xfrm>
            <a:off x="9158004" y="1344052"/>
            <a:ext cx="1942351" cy="600561"/>
            <a:chOff x="2425140" y="1783498"/>
            <a:chExt cx="1942351" cy="600561"/>
          </a:xfrm>
        </p:grpSpPr>
        <p:sp>
          <p:nvSpPr>
            <p:cNvPr id="12" name="任意多边形: 形状 11">
              <a:extLst>
                <a:ext uri="{FF2B5EF4-FFF2-40B4-BE49-F238E27FC236}">
                  <a16:creationId xmlns:a16="http://schemas.microsoft.com/office/drawing/2014/main" id="{D50697F1-85E4-4C0C-BAA3-DC109292F3AA}"/>
                </a:ext>
              </a:extLst>
            </p:cNvPr>
            <p:cNvSpPr/>
            <p:nvPr/>
          </p:nvSpPr>
          <p:spPr>
            <a:xfrm>
              <a:off x="2425140" y="1783498"/>
              <a:ext cx="1942351" cy="600561"/>
            </a:xfrm>
            <a:custGeom>
              <a:avLst/>
              <a:gdLst>
                <a:gd name="connsiteX0" fmla="*/ 210831 w 2755825"/>
                <a:gd name="connsiteY0" fmla="*/ 0 h 600561"/>
                <a:gd name="connsiteX1" fmla="*/ 2544994 w 2755825"/>
                <a:gd name="connsiteY1" fmla="*/ 0 h 600561"/>
                <a:gd name="connsiteX2" fmla="*/ 2755825 w 2755825"/>
                <a:gd name="connsiteY2" fmla="*/ 210831 h 600561"/>
                <a:gd name="connsiteX3" fmla="*/ 2694074 w 2755825"/>
                <a:gd name="connsiteY3" fmla="*/ 359911 h 600561"/>
                <a:gd name="connsiteX4" fmla="*/ 2651131 w 2755825"/>
                <a:gd name="connsiteY4" fmla="*/ 388864 h 600561"/>
                <a:gd name="connsiteX5" fmla="*/ 2651760 w 2755825"/>
                <a:gd name="connsiteY5" fmla="*/ 388864 h 600561"/>
                <a:gd name="connsiteX6" fmla="*/ 2645783 w 2755825"/>
                <a:gd name="connsiteY6" fmla="*/ 392470 h 600561"/>
                <a:gd name="connsiteX7" fmla="*/ 2627059 w 2755825"/>
                <a:gd name="connsiteY7" fmla="*/ 405094 h 600561"/>
                <a:gd name="connsiteX8" fmla="*/ 2622525 w 2755825"/>
                <a:gd name="connsiteY8" fmla="*/ 406501 h 600561"/>
                <a:gd name="connsiteX9" fmla="*/ 2300858 w 2755825"/>
                <a:gd name="connsiteY9" fmla="*/ 600561 h 600561"/>
                <a:gd name="connsiteX10" fmla="*/ 2300858 w 2755825"/>
                <a:gd name="connsiteY10" fmla="*/ 421662 h 600561"/>
                <a:gd name="connsiteX11" fmla="*/ 210831 w 2755825"/>
                <a:gd name="connsiteY11" fmla="*/ 421662 h 600561"/>
                <a:gd name="connsiteX12" fmla="*/ 0 w 2755825"/>
                <a:gd name="connsiteY12" fmla="*/ 210831 h 600561"/>
                <a:gd name="connsiteX13" fmla="*/ 210831 w 2755825"/>
                <a:gd name="connsiteY13" fmla="*/ 0 h 60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5825" h="600561">
                  <a:moveTo>
                    <a:pt x="210831" y="0"/>
                  </a:moveTo>
                  <a:lnTo>
                    <a:pt x="2544994" y="0"/>
                  </a:lnTo>
                  <a:cubicBezTo>
                    <a:pt x="2661433" y="0"/>
                    <a:pt x="2755825" y="94392"/>
                    <a:pt x="2755825" y="210831"/>
                  </a:cubicBezTo>
                  <a:cubicBezTo>
                    <a:pt x="2755825" y="269051"/>
                    <a:pt x="2732227" y="321758"/>
                    <a:pt x="2694074" y="359911"/>
                  </a:cubicBezTo>
                  <a:lnTo>
                    <a:pt x="2651131" y="388864"/>
                  </a:lnTo>
                  <a:lnTo>
                    <a:pt x="2651760" y="388864"/>
                  </a:lnTo>
                  <a:lnTo>
                    <a:pt x="2645783" y="392470"/>
                  </a:lnTo>
                  <a:lnTo>
                    <a:pt x="2627059" y="405094"/>
                  </a:lnTo>
                  <a:lnTo>
                    <a:pt x="2622525" y="406501"/>
                  </a:lnTo>
                  <a:lnTo>
                    <a:pt x="2300858" y="600561"/>
                  </a:lnTo>
                  <a:lnTo>
                    <a:pt x="2300858" y="421662"/>
                  </a:lnTo>
                  <a:lnTo>
                    <a:pt x="210831" y="421662"/>
                  </a:lnTo>
                  <a:cubicBezTo>
                    <a:pt x="94392" y="421662"/>
                    <a:pt x="0" y="327270"/>
                    <a:pt x="0" y="210831"/>
                  </a:cubicBezTo>
                  <a:cubicBezTo>
                    <a:pt x="0" y="94392"/>
                    <a:pt x="94392" y="0"/>
                    <a:pt x="210831" y="0"/>
                  </a:cubicBezTo>
                  <a:close/>
                </a:path>
              </a:pathLst>
            </a:custGeom>
            <a:gradFill>
              <a:gsLst>
                <a:gs pos="0">
                  <a:schemeClr val="accent5">
                    <a:lumMod val="60000"/>
                    <a:lumOff val="40000"/>
                  </a:schemeClr>
                </a:gs>
                <a:gs pos="100000">
                  <a:schemeClr val="accent5"/>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A4842824-F6FC-40BF-ADFD-1055F332BB87}"/>
                </a:ext>
              </a:extLst>
            </p:cNvPr>
            <p:cNvSpPr txBox="1"/>
            <p:nvPr/>
          </p:nvSpPr>
          <p:spPr>
            <a:xfrm>
              <a:off x="2481095" y="1808451"/>
              <a:ext cx="1830439" cy="369332"/>
            </a:xfrm>
            <a:prstGeom prst="rect">
              <a:avLst/>
            </a:prstGeom>
            <a:noFill/>
          </p:spPr>
          <p:txBody>
            <a:bodyPr wrap="square" rtlCol="0">
              <a:spAutoFit/>
            </a:bodyPr>
            <a:lstStyle/>
            <a:p>
              <a:pPr algn="ctr"/>
              <a:r>
                <a:rPr lang="zh-CN" altLang="en-US"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展示内容条</a:t>
              </a:r>
            </a:p>
          </p:txBody>
        </p:sp>
      </p:grpSp>
      <p:grpSp>
        <p:nvGrpSpPr>
          <p:cNvPr id="14" name="组合 13">
            <a:extLst>
              <a:ext uri="{FF2B5EF4-FFF2-40B4-BE49-F238E27FC236}">
                <a16:creationId xmlns:a16="http://schemas.microsoft.com/office/drawing/2014/main" id="{AF7B858E-5342-422B-BB3A-9A3588414CB4}"/>
              </a:ext>
            </a:extLst>
          </p:cNvPr>
          <p:cNvGrpSpPr/>
          <p:nvPr/>
        </p:nvGrpSpPr>
        <p:grpSpPr>
          <a:xfrm>
            <a:off x="8129541" y="2468856"/>
            <a:ext cx="1942351" cy="600561"/>
            <a:chOff x="2425140" y="1783498"/>
            <a:chExt cx="1942351" cy="600561"/>
          </a:xfrm>
        </p:grpSpPr>
        <p:sp>
          <p:nvSpPr>
            <p:cNvPr id="15" name="任意多边形: 形状 14">
              <a:extLst>
                <a:ext uri="{FF2B5EF4-FFF2-40B4-BE49-F238E27FC236}">
                  <a16:creationId xmlns:a16="http://schemas.microsoft.com/office/drawing/2014/main" id="{C7D7CA90-86DC-4B54-A909-3FE817C5E098}"/>
                </a:ext>
              </a:extLst>
            </p:cNvPr>
            <p:cNvSpPr/>
            <p:nvPr/>
          </p:nvSpPr>
          <p:spPr>
            <a:xfrm>
              <a:off x="2425140" y="1783498"/>
              <a:ext cx="1942351" cy="600561"/>
            </a:xfrm>
            <a:custGeom>
              <a:avLst/>
              <a:gdLst>
                <a:gd name="connsiteX0" fmla="*/ 210831 w 2755825"/>
                <a:gd name="connsiteY0" fmla="*/ 0 h 600561"/>
                <a:gd name="connsiteX1" fmla="*/ 2544994 w 2755825"/>
                <a:gd name="connsiteY1" fmla="*/ 0 h 600561"/>
                <a:gd name="connsiteX2" fmla="*/ 2755825 w 2755825"/>
                <a:gd name="connsiteY2" fmla="*/ 210831 h 600561"/>
                <a:gd name="connsiteX3" fmla="*/ 2694074 w 2755825"/>
                <a:gd name="connsiteY3" fmla="*/ 359911 h 600561"/>
                <a:gd name="connsiteX4" fmla="*/ 2651131 w 2755825"/>
                <a:gd name="connsiteY4" fmla="*/ 388864 h 600561"/>
                <a:gd name="connsiteX5" fmla="*/ 2651760 w 2755825"/>
                <a:gd name="connsiteY5" fmla="*/ 388864 h 600561"/>
                <a:gd name="connsiteX6" fmla="*/ 2645783 w 2755825"/>
                <a:gd name="connsiteY6" fmla="*/ 392470 h 600561"/>
                <a:gd name="connsiteX7" fmla="*/ 2627059 w 2755825"/>
                <a:gd name="connsiteY7" fmla="*/ 405094 h 600561"/>
                <a:gd name="connsiteX8" fmla="*/ 2622525 w 2755825"/>
                <a:gd name="connsiteY8" fmla="*/ 406501 h 600561"/>
                <a:gd name="connsiteX9" fmla="*/ 2300858 w 2755825"/>
                <a:gd name="connsiteY9" fmla="*/ 600561 h 600561"/>
                <a:gd name="connsiteX10" fmla="*/ 2300858 w 2755825"/>
                <a:gd name="connsiteY10" fmla="*/ 421662 h 600561"/>
                <a:gd name="connsiteX11" fmla="*/ 210831 w 2755825"/>
                <a:gd name="connsiteY11" fmla="*/ 421662 h 600561"/>
                <a:gd name="connsiteX12" fmla="*/ 0 w 2755825"/>
                <a:gd name="connsiteY12" fmla="*/ 210831 h 600561"/>
                <a:gd name="connsiteX13" fmla="*/ 210831 w 2755825"/>
                <a:gd name="connsiteY13" fmla="*/ 0 h 60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5825" h="600561">
                  <a:moveTo>
                    <a:pt x="210831" y="0"/>
                  </a:moveTo>
                  <a:lnTo>
                    <a:pt x="2544994" y="0"/>
                  </a:lnTo>
                  <a:cubicBezTo>
                    <a:pt x="2661433" y="0"/>
                    <a:pt x="2755825" y="94392"/>
                    <a:pt x="2755825" y="210831"/>
                  </a:cubicBezTo>
                  <a:cubicBezTo>
                    <a:pt x="2755825" y="269051"/>
                    <a:pt x="2732227" y="321758"/>
                    <a:pt x="2694074" y="359911"/>
                  </a:cubicBezTo>
                  <a:lnTo>
                    <a:pt x="2651131" y="388864"/>
                  </a:lnTo>
                  <a:lnTo>
                    <a:pt x="2651760" y="388864"/>
                  </a:lnTo>
                  <a:lnTo>
                    <a:pt x="2645783" y="392470"/>
                  </a:lnTo>
                  <a:lnTo>
                    <a:pt x="2627059" y="405094"/>
                  </a:lnTo>
                  <a:lnTo>
                    <a:pt x="2622525" y="406501"/>
                  </a:lnTo>
                  <a:lnTo>
                    <a:pt x="2300858" y="600561"/>
                  </a:lnTo>
                  <a:lnTo>
                    <a:pt x="2300858" y="421662"/>
                  </a:lnTo>
                  <a:lnTo>
                    <a:pt x="210831" y="421662"/>
                  </a:lnTo>
                  <a:cubicBezTo>
                    <a:pt x="94392" y="421662"/>
                    <a:pt x="0" y="327270"/>
                    <a:pt x="0" y="210831"/>
                  </a:cubicBezTo>
                  <a:cubicBezTo>
                    <a:pt x="0" y="94392"/>
                    <a:pt x="94392" y="0"/>
                    <a:pt x="210831" y="0"/>
                  </a:cubicBezTo>
                  <a:close/>
                </a:path>
              </a:pathLst>
            </a:custGeom>
            <a:gradFill>
              <a:gsLst>
                <a:gs pos="0">
                  <a:schemeClr val="accent5">
                    <a:lumMod val="60000"/>
                    <a:lumOff val="40000"/>
                  </a:schemeClr>
                </a:gs>
                <a:gs pos="100000">
                  <a:schemeClr val="accent5"/>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4197F545-C1B9-49F2-BDBE-032DE97C3BBA}"/>
                </a:ext>
              </a:extLst>
            </p:cNvPr>
            <p:cNvSpPr txBox="1"/>
            <p:nvPr/>
          </p:nvSpPr>
          <p:spPr>
            <a:xfrm>
              <a:off x="2478810" y="1816918"/>
              <a:ext cx="1830439" cy="369332"/>
            </a:xfrm>
            <a:prstGeom prst="rect">
              <a:avLst/>
            </a:prstGeom>
            <a:noFill/>
          </p:spPr>
          <p:txBody>
            <a:bodyPr wrap="square" rtlCol="0">
              <a:spAutoFit/>
            </a:bodyPr>
            <a:lstStyle/>
            <a:p>
              <a:pPr algn="ctr"/>
              <a:r>
                <a:rPr lang="zh-CN" altLang="en-US"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展示内容条</a:t>
              </a:r>
            </a:p>
          </p:txBody>
        </p:sp>
      </p:grpSp>
      <p:sp>
        <p:nvSpPr>
          <p:cNvPr id="17" name="任意多边形: 形状 16">
            <a:extLst>
              <a:ext uri="{FF2B5EF4-FFF2-40B4-BE49-F238E27FC236}">
                <a16:creationId xmlns:a16="http://schemas.microsoft.com/office/drawing/2014/main" id="{B0CA52B1-C05C-412B-A753-8793647350A5}"/>
              </a:ext>
            </a:extLst>
          </p:cNvPr>
          <p:cNvSpPr/>
          <p:nvPr/>
        </p:nvSpPr>
        <p:spPr>
          <a:xfrm>
            <a:off x="7400495" y="1620830"/>
            <a:ext cx="1375128" cy="425180"/>
          </a:xfrm>
          <a:custGeom>
            <a:avLst/>
            <a:gdLst>
              <a:gd name="connsiteX0" fmla="*/ 210831 w 2755825"/>
              <a:gd name="connsiteY0" fmla="*/ 0 h 600561"/>
              <a:gd name="connsiteX1" fmla="*/ 2544994 w 2755825"/>
              <a:gd name="connsiteY1" fmla="*/ 0 h 600561"/>
              <a:gd name="connsiteX2" fmla="*/ 2755825 w 2755825"/>
              <a:gd name="connsiteY2" fmla="*/ 210831 h 600561"/>
              <a:gd name="connsiteX3" fmla="*/ 2694074 w 2755825"/>
              <a:gd name="connsiteY3" fmla="*/ 359911 h 600561"/>
              <a:gd name="connsiteX4" fmla="*/ 2651131 w 2755825"/>
              <a:gd name="connsiteY4" fmla="*/ 388864 h 600561"/>
              <a:gd name="connsiteX5" fmla="*/ 2651760 w 2755825"/>
              <a:gd name="connsiteY5" fmla="*/ 388864 h 600561"/>
              <a:gd name="connsiteX6" fmla="*/ 2645783 w 2755825"/>
              <a:gd name="connsiteY6" fmla="*/ 392470 h 600561"/>
              <a:gd name="connsiteX7" fmla="*/ 2627059 w 2755825"/>
              <a:gd name="connsiteY7" fmla="*/ 405094 h 600561"/>
              <a:gd name="connsiteX8" fmla="*/ 2622525 w 2755825"/>
              <a:gd name="connsiteY8" fmla="*/ 406501 h 600561"/>
              <a:gd name="connsiteX9" fmla="*/ 2300858 w 2755825"/>
              <a:gd name="connsiteY9" fmla="*/ 600561 h 600561"/>
              <a:gd name="connsiteX10" fmla="*/ 2300858 w 2755825"/>
              <a:gd name="connsiteY10" fmla="*/ 421662 h 600561"/>
              <a:gd name="connsiteX11" fmla="*/ 210831 w 2755825"/>
              <a:gd name="connsiteY11" fmla="*/ 421662 h 600561"/>
              <a:gd name="connsiteX12" fmla="*/ 0 w 2755825"/>
              <a:gd name="connsiteY12" fmla="*/ 210831 h 600561"/>
              <a:gd name="connsiteX13" fmla="*/ 210831 w 2755825"/>
              <a:gd name="connsiteY13" fmla="*/ 0 h 60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5825" h="600561">
                <a:moveTo>
                  <a:pt x="210831" y="0"/>
                </a:moveTo>
                <a:lnTo>
                  <a:pt x="2544994" y="0"/>
                </a:lnTo>
                <a:cubicBezTo>
                  <a:pt x="2661433" y="0"/>
                  <a:pt x="2755825" y="94392"/>
                  <a:pt x="2755825" y="210831"/>
                </a:cubicBezTo>
                <a:cubicBezTo>
                  <a:pt x="2755825" y="269051"/>
                  <a:pt x="2732227" y="321758"/>
                  <a:pt x="2694074" y="359911"/>
                </a:cubicBezTo>
                <a:lnTo>
                  <a:pt x="2651131" y="388864"/>
                </a:lnTo>
                <a:lnTo>
                  <a:pt x="2651760" y="388864"/>
                </a:lnTo>
                <a:lnTo>
                  <a:pt x="2645783" y="392470"/>
                </a:lnTo>
                <a:lnTo>
                  <a:pt x="2627059" y="405094"/>
                </a:lnTo>
                <a:lnTo>
                  <a:pt x="2622525" y="406501"/>
                </a:lnTo>
                <a:lnTo>
                  <a:pt x="2300858" y="600561"/>
                </a:lnTo>
                <a:lnTo>
                  <a:pt x="2300858" y="421662"/>
                </a:lnTo>
                <a:lnTo>
                  <a:pt x="210831" y="421662"/>
                </a:lnTo>
                <a:cubicBezTo>
                  <a:pt x="94392" y="421662"/>
                  <a:pt x="0" y="327270"/>
                  <a:pt x="0" y="210831"/>
                </a:cubicBezTo>
                <a:cubicBezTo>
                  <a:pt x="0" y="94392"/>
                  <a:pt x="94392" y="0"/>
                  <a:pt x="210831" y="0"/>
                </a:cubicBezTo>
                <a:close/>
              </a:path>
            </a:pathLst>
          </a:custGeom>
          <a:gradFill>
            <a:gsLst>
              <a:gs pos="0">
                <a:schemeClr val="accent5">
                  <a:lumMod val="60000"/>
                  <a:lumOff val="40000"/>
                </a:schemeClr>
              </a:gs>
              <a:gs pos="100000">
                <a:schemeClr val="accent5"/>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630D2230-9540-46D2-8E53-99E8A7144140}"/>
              </a:ext>
            </a:extLst>
          </p:cNvPr>
          <p:cNvSpPr txBox="1"/>
          <p:nvPr/>
        </p:nvSpPr>
        <p:spPr>
          <a:xfrm>
            <a:off x="7436491" y="1606059"/>
            <a:ext cx="1295897" cy="338554"/>
          </a:xfrm>
          <a:prstGeom prst="rect">
            <a:avLst/>
          </a:prstGeom>
          <a:noFill/>
        </p:spPr>
        <p:txBody>
          <a:bodyPr wrap="square" rtlCol="0">
            <a:spAutoFit/>
          </a:bodyPr>
          <a:lstStyle/>
          <a:p>
            <a:pPr algn="ctr"/>
            <a:r>
              <a:rPr lang="zh-CN" altLang="en-US" sz="1600"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展示内容条</a:t>
            </a:r>
          </a:p>
        </p:txBody>
      </p:sp>
      <p:sp>
        <p:nvSpPr>
          <p:cNvPr id="19" name="文本框 18">
            <a:extLst>
              <a:ext uri="{FF2B5EF4-FFF2-40B4-BE49-F238E27FC236}">
                <a16:creationId xmlns:a16="http://schemas.microsoft.com/office/drawing/2014/main" id="{6C510020-2ABE-4DF4-B871-8D72A5CBB6DA}"/>
              </a:ext>
            </a:extLst>
          </p:cNvPr>
          <p:cNvSpPr txBox="1"/>
          <p:nvPr/>
        </p:nvSpPr>
        <p:spPr>
          <a:xfrm>
            <a:off x="806135" y="4055085"/>
            <a:ext cx="3957067" cy="787523"/>
          </a:xfrm>
          <a:prstGeom prst="rect">
            <a:avLst/>
          </a:prstGeom>
          <a:noFill/>
        </p:spPr>
        <p:txBody>
          <a:bodyPr wrap="square" rtlCol="0">
            <a:spAutoFit/>
          </a:bodyPr>
          <a:lstStyle/>
          <a:p>
            <a:pPr algn="r">
              <a:lnSpc>
                <a:spcPct val="130000"/>
              </a:lnSpc>
            </a:pPr>
            <a:r>
              <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学院校园环境优美，具有纳西族和白族风格的校园建筑别具一格。</a:t>
            </a:r>
          </a:p>
        </p:txBody>
      </p:sp>
      <p:sp>
        <p:nvSpPr>
          <p:cNvPr id="20" name="文本框 19">
            <a:extLst>
              <a:ext uri="{FF2B5EF4-FFF2-40B4-BE49-F238E27FC236}">
                <a16:creationId xmlns:a16="http://schemas.microsoft.com/office/drawing/2014/main" id="{D0E5690F-F26C-4C16-9CCF-655272148335}"/>
              </a:ext>
            </a:extLst>
          </p:cNvPr>
          <p:cNvSpPr txBox="1"/>
          <p:nvPr/>
        </p:nvSpPr>
        <p:spPr>
          <a:xfrm>
            <a:off x="2857707" y="3593420"/>
            <a:ext cx="1899920" cy="461665"/>
          </a:xfrm>
          <a:prstGeom prst="rect">
            <a:avLst/>
          </a:prstGeom>
          <a:noFill/>
        </p:spPr>
        <p:txBody>
          <a:bodyPr wrap="square" rtlCol="0">
            <a:spAutoFit/>
          </a:bodyPr>
          <a:lstStyle/>
          <a:p>
            <a:pPr algn="r"/>
            <a:r>
              <a:rPr lang="zh-CN" altLang="en-US" sz="2400"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插入小标题</a:t>
            </a:r>
          </a:p>
        </p:txBody>
      </p:sp>
      <p:cxnSp>
        <p:nvCxnSpPr>
          <p:cNvPr id="21" name="直接连接符 20">
            <a:extLst>
              <a:ext uri="{FF2B5EF4-FFF2-40B4-BE49-F238E27FC236}">
                <a16:creationId xmlns:a16="http://schemas.microsoft.com/office/drawing/2014/main" id="{CE205352-3024-4563-A168-7B38B9151D88}"/>
              </a:ext>
            </a:extLst>
          </p:cNvPr>
          <p:cNvCxnSpPr/>
          <p:nvPr/>
        </p:nvCxnSpPr>
        <p:spPr>
          <a:xfrm flipH="1">
            <a:off x="3136202" y="4032581"/>
            <a:ext cx="1562582"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C22C400C-8802-41B8-B75D-93AF61A6D34F}"/>
              </a:ext>
            </a:extLst>
          </p:cNvPr>
          <p:cNvSpPr txBox="1"/>
          <p:nvPr/>
        </p:nvSpPr>
        <p:spPr>
          <a:xfrm>
            <a:off x="7233101" y="4016977"/>
            <a:ext cx="3957067" cy="787523"/>
          </a:xfrm>
          <a:prstGeom prst="rect">
            <a:avLst/>
          </a:prstGeom>
          <a:noFill/>
        </p:spPr>
        <p:txBody>
          <a:bodyPr wrap="square" rtlCol="0">
            <a:spAutoFit/>
          </a:bodyPr>
          <a:lstStyle/>
          <a:p>
            <a:pPr>
              <a:lnSpc>
                <a:spcPct val="130000"/>
              </a:lnSpc>
            </a:pPr>
            <a:r>
              <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学院校园环境优美，具有纳西族和白族风格的校园建筑别具一格。</a:t>
            </a:r>
          </a:p>
        </p:txBody>
      </p:sp>
      <p:sp>
        <p:nvSpPr>
          <p:cNvPr id="23" name="文本框 22">
            <a:extLst>
              <a:ext uri="{FF2B5EF4-FFF2-40B4-BE49-F238E27FC236}">
                <a16:creationId xmlns:a16="http://schemas.microsoft.com/office/drawing/2014/main" id="{E5698A90-C7EB-4AB4-B60F-3D4F09876096}"/>
              </a:ext>
            </a:extLst>
          </p:cNvPr>
          <p:cNvSpPr txBox="1"/>
          <p:nvPr/>
        </p:nvSpPr>
        <p:spPr>
          <a:xfrm>
            <a:off x="7267226" y="3593419"/>
            <a:ext cx="1899920" cy="461665"/>
          </a:xfrm>
          <a:prstGeom prst="rect">
            <a:avLst/>
          </a:prstGeom>
          <a:noFill/>
        </p:spPr>
        <p:txBody>
          <a:bodyPr wrap="square" rtlCol="0">
            <a:spAutoFit/>
          </a:bodyPr>
          <a:lstStyle/>
          <a:p>
            <a:r>
              <a:rPr lang="zh-CN" altLang="en-US" sz="2400"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插入小标题</a:t>
            </a:r>
          </a:p>
        </p:txBody>
      </p:sp>
      <p:cxnSp>
        <p:nvCxnSpPr>
          <p:cNvPr id="24" name="直接连接符 23">
            <a:extLst>
              <a:ext uri="{FF2B5EF4-FFF2-40B4-BE49-F238E27FC236}">
                <a16:creationId xmlns:a16="http://schemas.microsoft.com/office/drawing/2014/main" id="{38CD87B1-505F-45DA-B667-C751F025D912}"/>
              </a:ext>
            </a:extLst>
          </p:cNvPr>
          <p:cNvCxnSpPr/>
          <p:nvPr/>
        </p:nvCxnSpPr>
        <p:spPr>
          <a:xfrm flipH="1">
            <a:off x="7348250" y="4016977"/>
            <a:ext cx="1562582"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0" name="图片占位符 49">
            <a:extLst>
              <a:ext uri="{FF2B5EF4-FFF2-40B4-BE49-F238E27FC236}">
                <a16:creationId xmlns:a16="http://schemas.microsoft.com/office/drawing/2014/main" id="{46A566FF-DD8E-4319-B42A-7B789B6EEB7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6922" r="26922"/>
          <a:stretch>
            <a:fillRect/>
          </a:stretch>
        </p:blipFill>
        <p:spPr/>
      </p:pic>
    </p:spTree>
    <p:extLst>
      <p:ext uri="{BB962C8B-B14F-4D97-AF65-F5344CB8AC3E}">
        <p14:creationId xmlns:p14="http://schemas.microsoft.com/office/powerpoint/2010/main" val="35847334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a:extLst>
              <a:ext uri="{FF2B5EF4-FFF2-40B4-BE49-F238E27FC236}">
                <a16:creationId xmlns:a16="http://schemas.microsoft.com/office/drawing/2014/main" id="{96AED496-D9AC-4D3D-A8BE-45C15780E76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6937" r="26937"/>
          <a:stretch>
            <a:fillRect/>
          </a:stretch>
        </p:blipFill>
        <p:spPr>
          <a:xfrm>
            <a:off x="2056809" y="1328721"/>
            <a:ext cx="2820582" cy="6112398"/>
          </a:xfrm>
        </p:spPr>
      </p:pic>
      <p:sp>
        <p:nvSpPr>
          <p:cNvPr id="4" name="标题 3">
            <a:extLst>
              <a:ext uri="{FF2B5EF4-FFF2-40B4-BE49-F238E27FC236}">
                <a16:creationId xmlns:a16="http://schemas.microsoft.com/office/drawing/2014/main" id="{090A51D1-EDA9-4299-9EAD-FAA567A420C4}"/>
              </a:ext>
            </a:extLst>
          </p:cNvPr>
          <p:cNvSpPr>
            <a:spLocks noGrp="1"/>
          </p:cNvSpPr>
          <p:nvPr>
            <p:ph type="title"/>
          </p:nvPr>
        </p:nvSpPr>
        <p:spPr/>
        <p:txBody>
          <a:bodyPr/>
          <a:lstStyle/>
          <a:p>
            <a:r>
              <a:rPr lang="zh-CN" altLang="en-US" dirty="0"/>
              <a:t>样机展示页</a:t>
            </a:r>
          </a:p>
        </p:txBody>
      </p:sp>
      <p:grpSp>
        <p:nvGrpSpPr>
          <p:cNvPr id="6" name="组合 5">
            <a:extLst>
              <a:ext uri="{FF2B5EF4-FFF2-40B4-BE49-F238E27FC236}">
                <a16:creationId xmlns:a16="http://schemas.microsoft.com/office/drawing/2014/main" id="{ECEAA810-6FFF-4E4E-89BF-F238BF349CEE}"/>
              </a:ext>
            </a:extLst>
          </p:cNvPr>
          <p:cNvGrpSpPr/>
          <p:nvPr/>
        </p:nvGrpSpPr>
        <p:grpSpPr>
          <a:xfrm>
            <a:off x="4408707" y="2400804"/>
            <a:ext cx="1770333" cy="2688274"/>
            <a:chOff x="4408707" y="2400804"/>
            <a:chExt cx="1770333" cy="2688274"/>
          </a:xfrm>
        </p:grpSpPr>
        <p:cxnSp>
          <p:nvCxnSpPr>
            <p:cNvPr id="7" name="直接连接符 6">
              <a:extLst>
                <a:ext uri="{FF2B5EF4-FFF2-40B4-BE49-F238E27FC236}">
                  <a16:creationId xmlns:a16="http://schemas.microsoft.com/office/drawing/2014/main" id="{9AE5F96A-A5C3-4E94-B85A-D6EAB70A71D8}"/>
                </a:ext>
              </a:extLst>
            </p:cNvPr>
            <p:cNvCxnSpPr>
              <a:cxnSpLocks/>
            </p:cNvCxnSpPr>
            <p:nvPr/>
          </p:nvCxnSpPr>
          <p:spPr>
            <a:xfrm flipH="1">
              <a:off x="4490720" y="2473080"/>
              <a:ext cx="1688320"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椭圆 7">
              <a:extLst>
                <a:ext uri="{FF2B5EF4-FFF2-40B4-BE49-F238E27FC236}">
                  <a16:creationId xmlns:a16="http://schemas.microsoft.com/office/drawing/2014/main" id="{42B76570-3E15-4017-8BEE-DA89FEAFBE2C}"/>
                </a:ext>
              </a:extLst>
            </p:cNvPr>
            <p:cNvSpPr/>
            <p:nvPr/>
          </p:nvSpPr>
          <p:spPr>
            <a:xfrm>
              <a:off x="4411183" y="2400804"/>
              <a:ext cx="144552" cy="14455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a:extLst>
                <a:ext uri="{FF2B5EF4-FFF2-40B4-BE49-F238E27FC236}">
                  <a16:creationId xmlns:a16="http://schemas.microsoft.com/office/drawing/2014/main" id="{E9225729-47C3-4D3E-9914-530B2F4C4FFC}"/>
                </a:ext>
              </a:extLst>
            </p:cNvPr>
            <p:cNvCxnSpPr>
              <a:cxnSpLocks/>
            </p:cNvCxnSpPr>
            <p:nvPr/>
          </p:nvCxnSpPr>
          <p:spPr>
            <a:xfrm flipH="1">
              <a:off x="4483460" y="3750475"/>
              <a:ext cx="1695580"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椭圆 10">
              <a:extLst>
                <a:ext uri="{FF2B5EF4-FFF2-40B4-BE49-F238E27FC236}">
                  <a16:creationId xmlns:a16="http://schemas.microsoft.com/office/drawing/2014/main" id="{A091EEFD-0C85-422B-863D-EA41378A3555}"/>
                </a:ext>
              </a:extLst>
            </p:cNvPr>
            <p:cNvSpPr/>
            <p:nvPr/>
          </p:nvSpPr>
          <p:spPr>
            <a:xfrm>
              <a:off x="4408707" y="3678199"/>
              <a:ext cx="144552" cy="14455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a:extLst>
                <a:ext uri="{FF2B5EF4-FFF2-40B4-BE49-F238E27FC236}">
                  <a16:creationId xmlns:a16="http://schemas.microsoft.com/office/drawing/2014/main" id="{261055AD-3C45-4D42-821F-A5257D541209}"/>
                </a:ext>
              </a:extLst>
            </p:cNvPr>
            <p:cNvCxnSpPr>
              <a:cxnSpLocks/>
              <a:endCxn id="13" idx="6"/>
            </p:cNvCxnSpPr>
            <p:nvPr/>
          </p:nvCxnSpPr>
          <p:spPr>
            <a:xfrm flipH="1">
              <a:off x="4555735" y="5016802"/>
              <a:ext cx="1623305"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椭圆 12">
              <a:extLst>
                <a:ext uri="{FF2B5EF4-FFF2-40B4-BE49-F238E27FC236}">
                  <a16:creationId xmlns:a16="http://schemas.microsoft.com/office/drawing/2014/main" id="{8B43B84C-596F-487D-B086-6E662F002E50}"/>
                </a:ext>
              </a:extLst>
            </p:cNvPr>
            <p:cNvSpPr/>
            <p:nvPr/>
          </p:nvSpPr>
          <p:spPr>
            <a:xfrm>
              <a:off x="4411183" y="4944526"/>
              <a:ext cx="144552" cy="14455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4573993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F067B0A-2AD8-448E-834F-86A69F6193C2}"/>
              </a:ext>
            </a:extLst>
          </p:cNvPr>
          <p:cNvSpPr>
            <a:spLocks noGrp="1"/>
          </p:cNvSpPr>
          <p:nvPr>
            <p:ph type="title"/>
          </p:nvPr>
        </p:nvSpPr>
        <p:spPr/>
        <p:txBody>
          <a:bodyPr/>
          <a:lstStyle/>
          <a:p>
            <a:r>
              <a:rPr lang="zh-CN" altLang="en-US" dirty="0"/>
              <a:t>样机展示页</a:t>
            </a:r>
          </a:p>
        </p:txBody>
      </p:sp>
      <p:pic>
        <p:nvPicPr>
          <p:cNvPr id="21" name="图片占位符 20">
            <a:extLst>
              <a:ext uri="{FF2B5EF4-FFF2-40B4-BE49-F238E27FC236}">
                <a16:creationId xmlns:a16="http://schemas.microsoft.com/office/drawing/2014/main" id="{FAB0E110-C46A-4360-98DF-AA62552B13C2}"/>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751" b="2751"/>
          <a:stretch>
            <a:fillRect/>
          </a:stretch>
        </p:blipFill>
        <p:spPr/>
      </p:pic>
      <p:grpSp>
        <p:nvGrpSpPr>
          <p:cNvPr id="11" name="组合 10">
            <a:extLst>
              <a:ext uri="{FF2B5EF4-FFF2-40B4-BE49-F238E27FC236}">
                <a16:creationId xmlns:a16="http://schemas.microsoft.com/office/drawing/2014/main" id="{2D5EEEB1-D53E-4D2F-A19F-0F68662FE08E}"/>
              </a:ext>
            </a:extLst>
          </p:cNvPr>
          <p:cNvGrpSpPr/>
          <p:nvPr/>
        </p:nvGrpSpPr>
        <p:grpSpPr>
          <a:xfrm>
            <a:off x="1537246" y="1824801"/>
            <a:ext cx="2440334" cy="867766"/>
            <a:chOff x="1544411" y="1832209"/>
            <a:chExt cx="2440334" cy="867766"/>
          </a:xfrm>
        </p:grpSpPr>
        <p:sp>
          <p:nvSpPr>
            <p:cNvPr id="12" name="文本框 11">
              <a:extLst>
                <a:ext uri="{FF2B5EF4-FFF2-40B4-BE49-F238E27FC236}">
                  <a16:creationId xmlns:a16="http://schemas.microsoft.com/office/drawing/2014/main" id="{CB1662DE-7A68-4315-A661-69DD2EF00FD4}"/>
                </a:ext>
              </a:extLst>
            </p:cNvPr>
            <p:cNvSpPr txBox="1"/>
            <p:nvPr/>
          </p:nvSpPr>
          <p:spPr>
            <a:xfrm>
              <a:off x="2084825" y="1832209"/>
              <a:ext cx="1899920" cy="461665"/>
            </a:xfrm>
            <a:prstGeom prst="rect">
              <a:avLst/>
            </a:prstGeom>
            <a:noFill/>
          </p:spPr>
          <p:txBody>
            <a:bodyPr wrap="square" rtlCol="0">
              <a:spAutoFit/>
            </a:bodyPr>
            <a:lstStyle/>
            <a:p>
              <a:pPr algn="r"/>
              <a:r>
                <a:rPr lang="zh-CN" altLang="en-US" sz="2400"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插入小标题</a:t>
              </a:r>
            </a:p>
          </p:txBody>
        </p:sp>
        <p:sp>
          <p:nvSpPr>
            <p:cNvPr id="13" name="文本框 12">
              <a:extLst>
                <a:ext uri="{FF2B5EF4-FFF2-40B4-BE49-F238E27FC236}">
                  <a16:creationId xmlns:a16="http://schemas.microsoft.com/office/drawing/2014/main" id="{0097D0DA-0B48-4BC6-8AD1-7B0377BE6360}"/>
                </a:ext>
              </a:extLst>
            </p:cNvPr>
            <p:cNvSpPr txBox="1"/>
            <p:nvPr/>
          </p:nvSpPr>
          <p:spPr>
            <a:xfrm>
              <a:off x="1544411" y="2231000"/>
              <a:ext cx="2440334" cy="468975"/>
            </a:xfrm>
            <a:prstGeom prst="rect">
              <a:avLst/>
            </a:prstGeom>
            <a:noFill/>
          </p:spPr>
          <p:txBody>
            <a:bodyPr wrap="square" rtlCol="0">
              <a:spAutoFit/>
            </a:bodyPr>
            <a:lstStyle/>
            <a:p>
              <a:pPr algn="r">
                <a:lnSpc>
                  <a:spcPct val="150000"/>
                </a:lnSpc>
              </a:pPr>
              <a:r>
                <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学院简称“云大旅院”</a:t>
              </a:r>
            </a:p>
          </p:txBody>
        </p:sp>
      </p:grpSp>
      <p:grpSp>
        <p:nvGrpSpPr>
          <p:cNvPr id="14" name="组合 13">
            <a:extLst>
              <a:ext uri="{FF2B5EF4-FFF2-40B4-BE49-F238E27FC236}">
                <a16:creationId xmlns:a16="http://schemas.microsoft.com/office/drawing/2014/main" id="{D577E6B3-E8DC-4D07-A014-CFD814C34F13}"/>
              </a:ext>
            </a:extLst>
          </p:cNvPr>
          <p:cNvGrpSpPr/>
          <p:nvPr/>
        </p:nvGrpSpPr>
        <p:grpSpPr>
          <a:xfrm>
            <a:off x="8214422" y="1824801"/>
            <a:ext cx="2440334" cy="867766"/>
            <a:chOff x="7816864" y="1832209"/>
            <a:chExt cx="2440334" cy="867766"/>
          </a:xfrm>
        </p:grpSpPr>
        <p:sp>
          <p:nvSpPr>
            <p:cNvPr id="15" name="文本框 14">
              <a:extLst>
                <a:ext uri="{FF2B5EF4-FFF2-40B4-BE49-F238E27FC236}">
                  <a16:creationId xmlns:a16="http://schemas.microsoft.com/office/drawing/2014/main" id="{6AC86217-E064-403F-AE1F-2649633B7857}"/>
                </a:ext>
              </a:extLst>
            </p:cNvPr>
            <p:cNvSpPr txBox="1"/>
            <p:nvPr/>
          </p:nvSpPr>
          <p:spPr>
            <a:xfrm>
              <a:off x="7816864" y="1832209"/>
              <a:ext cx="1899920" cy="461665"/>
            </a:xfrm>
            <a:prstGeom prst="rect">
              <a:avLst/>
            </a:prstGeom>
            <a:noFill/>
          </p:spPr>
          <p:txBody>
            <a:bodyPr wrap="square" rtlCol="0">
              <a:spAutoFit/>
            </a:bodyPr>
            <a:lstStyle/>
            <a:p>
              <a:r>
                <a:rPr lang="zh-CN" altLang="en-US" sz="2400"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插入小标题</a:t>
              </a:r>
            </a:p>
          </p:txBody>
        </p:sp>
        <p:sp>
          <p:nvSpPr>
            <p:cNvPr id="16" name="文本框 15">
              <a:extLst>
                <a:ext uri="{FF2B5EF4-FFF2-40B4-BE49-F238E27FC236}">
                  <a16:creationId xmlns:a16="http://schemas.microsoft.com/office/drawing/2014/main" id="{D90CFA49-3FB9-43E6-831B-6A966AAAA75E}"/>
                </a:ext>
              </a:extLst>
            </p:cNvPr>
            <p:cNvSpPr txBox="1"/>
            <p:nvPr/>
          </p:nvSpPr>
          <p:spPr>
            <a:xfrm>
              <a:off x="7816864" y="2231000"/>
              <a:ext cx="2440334" cy="468975"/>
            </a:xfrm>
            <a:prstGeom prst="rect">
              <a:avLst/>
            </a:prstGeom>
            <a:noFill/>
          </p:spPr>
          <p:txBody>
            <a:bodyPr wrap="square" rtlCol="0">
              <a:spAutoFit/>
            </a:bodyPr>
            <a:lstStyle/>
            <a:p>
              <a:pPr>
                <a:lnSpc>
                  <a:spcPct val="150000"/>
                </a:lnSpc>
              </a:pPr>
              <a:r>
                <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学院简称“云大旅院”</a:t>
              </a:r>
            </a:p>
          </p:txBody>
        </p:sp>
      </p:grpSp>
      <p:sp>
        <p:nvSpPr>
          <p:cNvPr id="17" name="文本框 16">
            <a:extLst>
              <a:ext uri="{FF2B5EF4-FFF2-40B4-BE49-F238E27FC236}">
                <a16:creationId xmlns:a16="http://schemas.microsoft.com/office/drawing/2014/main" id="{D26B094A-701A-4720-8C5D-92769D1B970C}"/>
              </a:ext>
            </a:extLst>
          </p:cNvPr>
          <p:cNvSpPr txBox="1"/>
          <p:nvPr/>
        </p:nvSpPr>
        <p:spPr>
          <a:xfrm>
            <a:off x="1555126" y="4681689"/>
            <a:ext cx="9081749" cy="1299971"/>
          </a:xfrm>
          <a:prstGeom prst="rect">
            <a:avLst/>
          </a:prstGeom>
          <a:noFill/>
        </p:spPr>
        <p:txBody>
          <a:bodyPr wrap="square" rtlCol="0">
            <a:spAutoFit/>
          </a:bodyPr>
          <a:lstStyle>
            <a:defPPr>
              <a:defRPr lang="zh-CN"/>
            </a:defPPr>
            <a:lvl1pPr algn="just">
              <a:lnSpc>
                <a:spcPct val="120000"/>
              </a:lnSpc>
              <a:defRPr>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pPr>
              <a:lnSpc>
                <a:spcPct val="150000"/>
              </a:lnSpc>
            </a:pPr>
            <a:r>
              <a:rPr lang="zh-CN" altLang="en-US" dirty="0"/>
              <a:t>        学院校园环境优美，具有纳西族和白族风格的校园建筑别具一格，获得国家建设部建筑设计银奖，并与人民大会堂等知名建筑一同荣获国家“建国</a:t>
            </a:r>
            <a:r>
              <a:rPr lang="en-US" altLang="zh-CN" dirty="0"/>
              <a:t>60</a:t>
            </a:r>
            <a:r>
              <a:rPr lang="zh-CN" altLang="en-US" dirty="0"/>
              <a:t>周年建筑创作大奖”，是云南省唯一获此殊荣的单位；云南省住房和城乡建设厅授予学院“云南省园林单位”称号。</a:t>
            </a:r>
          </a:p>
        </p:txBody>
      </p:sp>
      <p:pic>
        <p:nvPicPr>
          <p:cNvPr id="27" name="图片占位符 26">
            <a:extLst>
              <a:ext uri="{FF2B5EF4-FFF2-40B4-BE49-F238E27FC236}">
                <a16:creationId xmlns:a16="http://schemas.microsoft.com/office/drawing/2014/main" id="{D62EB2D0-4803-4A20-8814-E18B4D161C37}"/>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5117" r="5117"/>
          <a:stretch>
            <a:fillRect/>
          </a:stretch>
        </p:blipFill>
        <p:spPr/>
      </p:pic>
      <p:pic>
        <p:nvPicPr>
          <p:cNvPr id="35" name="图片占位符 34">
            <a:extLst>
              <a:ext uri="{FF2B5EF4-FFF2-40B4-BE49-F238E27FC236}">
                <a16:creationId xmlns:a16="http://schemas.microsoft.com/office/drawing/2014/main" id="{512A5D9D-EC29-48B4-9F64-B1D955EAD95E}"/>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868" b="2868"/>
          <a:stretch>
            <a:fillRect/>
          </a:stretch>
        </p:blipFill>
        <p:spPr/>
      </p:pic>
    </p:spTree>
    <p:extLst>
      <p:ext uri="{BB962C8B-B14F-4D97-AF65-F5344CB8AC3E}">
        <p14:creationId xmlns:p14="http://schemas.microsoft.com/office/powerpoint/2010/main" val="40925913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a:extLst>
              <a:ext uri="{FF2B5EF4-FFF2-40B4-BE49-F238E27FC236}">
                <a16:creationId xmlns:a16="http://schemas.microsoft.com/office/drawing/2014/main" id="{5B8CCD96-16AD-4BAC-8030-CF82ADA0BEE3}"/>
              </a:ext>
            </a:extLst>
          </p:cNvPr>
          <p:cNvSpPr/>
          <p:nvPr/>
        </p:nvSpPr>
        <p:spPr>
          <a:xfrm rot="5400000">
            <a:off x="5533752" y="-3486531"/>
            <a:ext cx="1124496" cy="12192000"/>
          </a:xfrm>
          <a:prstGeom prst="rect">
            <a:avLst/>
          </a:prstGeom>
          <a:gradFill>
            <a:gsLst>
              <a:gs pos="0">
                <a:schemeClr val="accent5"/>
              </a:gs>
              <a:gs pos="100000">
                <a:schemeClr val="accent5">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C0503CF3-695A-405F-B723-4DA5F58C956C}"/>
              </a:ext>
            </a:extLst>
          </p:cNvPr>
          <p:cNvSpPr txBox="1"/>
          <p:nvPr/>
        </p:nvSpPr>
        <p:spPr>
          <a:xfrm>
            <a:off x="1460228" y="405933"/>
            <a:ext cx="3398248" cy="646331"/>
          </a:xfrm>
          <a:prstGeom prst="rect">
            <a:avLst/>
          </a:prstGeom>
          <a:noFill/>
        </p:spPr>
        <p:txBody>
          <a:bodyPr wrap="square" rtlCol="0">
            <a:spAutoFit/>
          </a:bodyPr>
          <a:lstStyle/>
          <a:p>
            <a:r>
              <a: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奖项荣誉展示页</a:t>
            </a:r>
          </a:p>
        </p:txBody>
      </p:sp>
      <p:grpSp>
        <p:nvGrpSpPr>
          <p:cNvPr id="46" name="组合 45">
            <a:extLst>
              <a:ext uri="{FF2B5EF4-FFF2-40B4-BE49-F238E27FC236}">
                <a16:creationId xmlns:a16="http://schemas.microsoft.com/office/drawing/2014/main" id="{C03FCDC1-A7AC-43CD-B284-AB6882986E11}"/>
              </a:ext>
            </a:extLst>
          </p:cNvPr>
          <p:cNvGrpSpPr/>
          <p:nvPr/>
        </p:nvGrpSpPr>
        <p:grpSpPr>
          <a:xfrm>
            <a:off x="1401693" y="1671145"/>
            <a:ext cx="1905000" cy="1905000"/>
            <a:chOff x="1691456" y="1671145"/>
            <a:chExt cx="1905000" cy="1905000"/>
          </a:xfrm>
        </p:grpSpPr>
        <p:pic>
          <p:nvPicPr>
            <p:cNvPr id="30" name="图形 29">
              <a:extLst>
                <a:ext uri="{FF2B5EF4-FFF2-40B4-BE49-F238E27FC236}">
                  <a16:creationId xmlns:a16="http://schemas.microsoft.com/office/drawing/2014/main" id="{DE3CC9FA-4B30-4464-8C17-F02E256A78A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91456" y="1671145"/>
              <a:ext cx="1905000" cy="1905000"/>
            </a:xfrm>
            <a:prstGeom prst="rect">
              <a:avLst/>
            </a:prstGeom>
          </p:spPr>
        </p:pic>
        <p:sp>
          <p:nvSpPr>
            <p:cNvPr id="31" name="文本框 30">
              <a:extLst>
                <a:ext uri="{FF2B5EF4-FFF2-40B4-BE49-F238E27FC236}">
                  <a16:creationId xmlns:a16="http://schemas.microsoft.com/office/drawing/2014/main" id="{D78E7091-5062-4954-97CD-B7FFDA127040}"/>
                </a:ext>
              </a:extLst>
            </p:cNvPr>
            <p:cNvSpPr txBox="1"/>
            <p:nvPr/>
          </p:nvSpPr>
          <p:spPr>
            <a:xfrm>
              <a:off x="2183854" y="1930597"/>
              <a:ext cx="917066" cy="830997"/>
            </a:xfrm>
            <a:prstGeom prst="rect">
              <a:avLst/>
            </a:prstGeom>
            <a:noFill/>
          </p:spPr>
          <p:txBody>
            <a:bodyPr wrap="square" rtlCol="0">
              <a:spAutoFit/>
            </a:bodyPr>
            <a:lstStyle/>
            <a:p>
              <a:pPr algn="ctr"/>
              <a:r>
                <a:rPr lang="en-US" altLang="zh-CN" sz="4800" dirty="0">
                  <a:solidFill>
                    <a:schemeClr val="bg1"/>
                  </a:solidFill>
                  <a:latin typeface="Impact" panose="020B0806030902050204" pitchFamily="34" charset="0"/>
                </a:rPr>
                <a:t>02</a:t>
              </a:r>
              <a:endParaRPr lang="zh-CN" altLang="en-US" sz="3200" dirty="0">
                <a:solidFill>
                  <a:schemeClr val="bg1"/>
                </a:solidFill>
                <a:latin typeface="Impact" panose="020B0806030902050204" pitchFamily="34" charset="0"/>
              </a:endParaRPr>
            </a:p>
          </p:txBody>
        </p:sp>
      </p:grpSp>
      <p:grpSp>
        <p:nvGrpSpPr>
          <p:cNvPr id="72" name="组合 71">
            <a:extLst>
              <a:ext uri="{FF2B5EF4-FFF2-40B4-BE49-F238E27FC236}">
                <a16:creationId xmlns:a16="http://schemas.microsoft.com/office/drawing/2014/main" id="{6AB13EE2-EBE1-45DA-A95C-9CF125950A6C}"/>
              </a:ext>
            </a:extLst>
          </p:cNvPr>
          <p:cNvGrpSpPr/>
          <p:nvPr/>
        </p:nvGrpSpPr>
        <p:grpSpPr>
          <a:xfrm>
            <a:off x="5143500" y="1671145"/>
            <a:ext cx="1905000" cy="1905000"/>
            <a:chOff x="5105418" y="1671145"/>
            <a:chExt cx="1905000" cy="1905000"/>
          </a:xfrm>
        </p:grpSpPr>
        <p:pic>
          <p:nvPicPr>
            <p:cNvPr id="32" name="图形 31">
              <a:extLst>
                <a:ext uri="{FF2B5EF4-FFF2-40B4-BE49-F238E27FC236}">
                  <a16:creationId xmlns:a16="http://schemas.microsoft.com/office/drawing/2014/main" id="{D3D87F74-904D-45CC-9DAA-E7B58AB6BC3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05418" y="1671145"/>
              <a:ext cx="1905000" cy="1905000"/>
            </a:xfrm>
            <a:prstGeom prst="rect">
              <a:avLst/>
            </a:prstGeom>
          </p:spPr>
        </p:pic>
        <p:sp>
          <p:nvSpPr>
            <p:cNvPr id="33" name="文本框 32">
              <a:extLst>
                <a:ext uri="{FF2B5EF4-FFF2-40B4-BE49-F238E27FC236}">
                  <a16:creationId xmlns:a16="http://schemas.microsoft.com/office/drawing/2014/main" id="{82CBD5BF-EE10-4646-8676-98F52CF725A0}"/>
                </a:ext>
              </a:extLst>
            </p:cNvPr>
            <p:cNvSpPr txBox="1"/>
            <p:nvPr/>
          </p:nvSpPr>
          <p:spPr>
            <a:xfrm>
              <a:off x="5599386" y="1930597"/>
              <a:ext cx="917066" cy="830997"/>
            </a:xfrm>
            <a:prstGeom prst="rect">
              <a:avLst/>
            </a:prstGeom>
            <a:noFill/>
          </p:spPr>
          <p:txBody>
            <a:bodyPr wrap="square" rtlCol="0">
              <a:spAutoFit/>
            </a:bodyPr>
            <a:lstStyle/>
            <a:p>
              <a:pPr algn="ctr"/>
              <a:r>
                <a:rPr lang="en-US" altLang="zh-CN" sz="4800" dirty="0">
                  <a:solidFill>
                    <a:schemeClr val="bg1"/>
                  </a:solidFill>
                  <a:latin typeface="Impact" panose="020B0806030902050204" pitchFamily="34" charset="0"/>
                </a:rPr>
                <a:t>01</a:t>
              </a:r>
              <a:endParaRPr lang="zh-CN" altLang="en-US" sz="3200" dirty="0">
                <a:solidFill>
                  <a:schemeClr val="bg1"/>
                </a:solidFill>
                <a:latin typeface="Impact" panose="020B0806030902050204" pitchFamily="34" charset="0"/>
              </a:endParaRPr>
            </a:p>
          </p:txBody>
        </p:sp>
      </p:grpSp>
      <p:grpSp>
        <p:nvGrpSpPr>
          <p:cNvPr id="45" name="组合 44">
            <a:extLst>
              <a:ext uri="{FF2B5EF4-FFF2-40B4-BE49-F238E27FC236}">
                <a16:creationId xmlns:a16="http://schemas.microsoft.com/office/drawing/2014/main" id="{E46C2273-A5A2-405D-90E7-B37168D87CD9}"/>
              </a:ext>
            </a:extLst>
          </p:cNvPr>
          <p:cNvGrpSpPr/>
          <p:nvPr/>
        </p:nvGrpSpPr>
        <p:grpSpPr>
          <a:xfrm>
            <a:off x="8890905" y="1671145"/>
            <a:ext cx="1905000" cy="1905000"/>
            <a:chOff x="8595544" y="1671145"/>
            <a:chExt cx="1905000" cy="1905000"/>
          </a:xfrm>
        </p:grpSpPr>
        <p:pic>
          <p:nvPicPr>
            <p:cNvPr id="34" name="图形 33">
              <a:extLst>
                <a:ext uri="{FF2B5EF4-FFF2-40B4-BE49-F238E27FC236}">
                  <a16:creationId xmlns:a16="http://schemas.microsoft.com/office/drawing/2014/main" id="{31515126-B8A4-4169-91CB-FB7371B6DED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95544" y="1671145"/>
              <a:ext cx="1905000" cy="1905000"/>
            </a:xfrm>
            <a:prstGeom prst="rect">
              <a:avLst/>
            </a:prstGeom>
          </p:spPr>
        </p:pic>
        <p:sp>
          <p:nvSpPr>
            <p:cNvPr id="35" name="文本框 34">
              <a:extLst>
                <a:ext uri="{FF2B5EF4-FFF2-40B4-BE49-F238E27FC236}">
                  <a16:creationId xmlns:a16="http://schemas.microsoft.com/office/drawing/2014/main" id="{112DAD8D-3CF0-4658-A813-0C2C64034543}"/>
                </a:ext>
              </a:extLst>
            </p:cNvPr>
            <p:cNvSpPr txBox="1"/>
            <p:nvPr/>
          </p:nvSpPr>
          <p:spPr>
            <a:xfrm>
              <a:off x="9087942" y="1930597"/>
              <a:ext cx="917066" cy="830997"/>
            </a:xfrm>
            <a:prstGeom prst="rect">
              <a:avLst/>
            </a:prstGeom>
            <a:noFill/>
          </p:spPr>
          <p:txBody>
            <a:bodyPr wrap="square" rtlCol="0">
              <a:spAutoFit/>
            </a:bodyPr>
            <a:lstStyle/>
            <a:p>
              <a:pPr algn="ctr"/>
              <a:r>
                <a:rPr lang="en-US" altLang="zh-CN" sz="4800" dirty="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grpSp>
      <p:grpSp>
        <p:nvGrpSpPr>
          <p:cNvPr id="59" name="组合 58">
            <a:extLst>
              <a:ext uri="{FF2B5EF4-FFF2-40B4-BE49-F238E27FC236}">
                <a16:creationId xmlns:a16="http://schemas.microsoft.com/office/drawing/2014/main" id="{C55FBA5E-D4D5-4B06-9E55-04DF511EBC39}"/>
              </a:ext>
            </a:extLst>
          </p:cNvPr>
          <p:cNvGrpSpPr/>
          <p:nvPr/>
        </p:nvGrpSpPr>
        <p:grpSpPr>
          <a:xfrm>
            <a:off x="537416" y="3547794"/>
            <a:ext cx="3633555" cy="2288528"/>
            <a:chOff x="815346" y="3547794"/>
            <a:chExt cx="3633555" cy="2288528"/>
          </a:xfrm>
        </p:grpSpPr>
        <p:sp>
          <p:nvSpPr>
            <p:cNvPr id="48" name="矩形 47">
              <a:extLst>
                <a:ext uri="{FF2B5EF4-FFF2-40B4-BE49-F238E27FC236}">
                  <a16:creationId xmlns:a16="http://schemas.microsoft.com/office/drawing/2014/main" id="{30C30848-9800-4614-AB87-1B4ED0C526E6}"/>
                </a:ext>
              </a:extLst>
            </p:cNvPr>
            <p:cNvSpPr/>
            <p:nvPr/>
          </p:nvSpPr>
          <p:spPr>
            <a:xfrm>
              <a:off x="1512836" y="4398328"/>
              <a:ext cx="2280340" cy="1147622"/>
            </a:xfrm>
            <a:prstGeom prst="rect">
              <a:avLst/>
            </a:prstGeom>
          </p:spPr>
          <p:txBody>
            <a:bodyPr wrap="square">
              <a:spAutoFit/>
            </a:bodyPr>
            <a:lstStyle/>
            <a:p>
              <a:pPr algn="ctr">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输入相关奖项内容</a:t>
              </a:r>
              <a:endPar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输入相关奖项内容</a:t>
              </a:r>
              <a:endPar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输入相关奖项内容</a:t>
              </a:r>
              <a:endPar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49" name="文本框 48">
              <a:extLst>
                <a:ext uri="{FF2B5EF4-FFF2-40B4-BE49-F238E27FC236}">
                  <a16:creationId xmlns:a16="http://schemas.microsoft.com/office/drawing/2014/main" id="{80FC4A35-E115-4143-8D0A-03C5AEDB20FF}"/>
                </a:ext>
              </a:extLst>
            </p:cNvPr>
            <p:cNvSpPr txBox="1"/>
            <p:nvPr/>
          </p:nvSpPr>
          <p:spPr>
            <a:xfrm>
              <a:off x="1564014" y="3952221"/>
              <a:ext cx="2177984" cy="461665"/>
            </a:xfrm>
            <a:prstGeom prst="rect">
              <a:avLst/>
            </a:prstGeom>
            <a:noFill/>
          </p:spPr>
          <p:txBody>
            <a:bodyPr wrap="square" rtlCol="0">
              <a:spAutoFit/>
            </a:bodyPr>
            <a:lstStyle>
              <a:defPPr>
                <a:defRPr lang="zh-CN"/>
              </a:defPPr>
              <a:lvl1pPr algn="ctr">
                <a:defRPr sz="2400">
                  <a:gradFill>
                    <a:gsLst>
                      <a:gs pos="0">
                        <a:schemeClr val="accent5">
                          <a:lumMod val="60000"/>
                          <a:lumOff val="40000"/>
                        </a:schemeClr>
                      </a:gs>
                      <a:gs pos="78000">
                        <a:schemeClr val="accent5">
                          <a:lumMod val="75000"/>
                        </a:schemeClr>
                      </a:gs>
                    </a:gsLst>
                    <a:lin ang="5400000" scaled="0"/>
                  </a:gradFill>
                  <a:latin typeface="阿里巴巴普惠体 M" panose="00020600040101010101" pitchFamily="18" charset="-122"/>
                  <a:ea typeface="阿里巴巴普惠体 M" panose="00020600040101010101" pitchFamily="18" charset="-122"/>
                  <a:cs typeface="阿里巴巴普惠体 M" panose="00020600040101010101" pitchFamily="18" charset="-122"/>
                </a:defRPr>
              </a:lvl1pPr>
            </a:lstStyle>
            <a:p>
              <a:r>
                <a:rPr lang="zh-CN" altLang="en-US" dirty="0"/>
                <a:t>输入标题内容</a:t>
              </a:r>
            </a:p>
          </p:txBody>
        </p:sp>
        <p:pic>
          <p:nvPicPr>
            <p:cNvPr id="55" name="图形 54">
              <a:extLst>
                <a:ext uri="{FF2B5EF4-FFF2-40B4-BE49-F238E27FC236}">
                  <a16:creationId xmlns:a16="http://schemas.microsoft.com/office/drawing/2014/main" id="{787BB1CA-9196-4D24-9F9B-E0F1B7BC369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r="53349"/>
            <a:stretch>
              <a:fillRect/>
            </a:stretch>
          </p:blipFill>
          <p:spPr>
            <a:xfrm>
              <a:off x="815346" y="3547794"/>
              <a:ext cx="1067614" cy="2288528"/>
            </a:xfrm>
            <a:custGeom>
              <a:avLst/>
              <a:gdLst>
                <a:gd name="connsiteX0" fmla="*/ 0 w 1472069"/>
                <a:gd name="connsiteY0" fmla="*/ 0 h 3155514"/>
                <a:gd name="connsiteX1" fmla="*/ 1472069 w 1472069"/>
                <a:gd name="connsiteY1" fmla="*/ 0 h 3155514"/>
                <a:gd name="connsiteX2" fmla="*/ 1472069 w 1472069"/>
                <a:gd name="connsiteY2" fmla="*/ 3155514 h 3155514"/>
                <a:gd name="connsiteX3" fmla="*/ 0 w 1472069"/>
                <a:gd name="connsiteY3" fmla="*/ 3155514 h 3155514"/>
              </a:gdLst>
              <a:ahLst/>
              <a:cxnLst>
                <a:cxn ang="0">
                  <a:pos x="connsiteX0" y="connsiteY0"/>
                </a:cxn>
                <a:cxn ang="0">
                  <a:pos x="connsiteX1" y="connsiteY1"/>
                </a:cxn>
                <a:cxn ang="0">
                  <a:pos x="connsiteX2" y="connsiteY2"/>
                </a:cxn>
                <a:cxn ang="0">
                  <a:pos x="connsiteX3" y="connsiteY3"/>
                </a:cxn>
              </a:cxnLst>
              <a:rect l="l" t="t" r="r" b="b"/>
              <a:pathLst>
                <a:path w="1472069" h="3155514">
                  <a:moveTo>
                    <a:pt x="0" y="0"/>
                  </a:moveTo>
                  <a:lnTo>
                    <a:pt x="1472069" y="0"/>
                  </a:lnTo>
                  <a:lnTo>
                    <a:pt x="1472069" y="3155514"/>
                  </a:lnTo>
                  <a:lnTo>
                    <a:pt x="0" y="3155514"/>
                  </a:lnTo>
                  <a:close/>
                </a:path>
              </a:pathLst>
            </a:custGeom>
          </p:spPr>
        </p:pic>
        <p:pic>
          <p:nvPicPr>
            <p:cNvPr id="56" name="图形 55">
              <a:extLst>
                <a:ext uri="{FF2B5EF4-FFF2-40B4-BE49-F238E27FC236}">
                  <a16:creationId xmlns:a16="http://schemas.microsoft.com/office/drawing/2014/main" id="{8DB61673-2921-42A7-9A45-08595DBA498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r="53349"/>
            <a:stretch>
              <a:fillRect/>
            </a:stretch>
          </p:blipFill>
          <p:spPr>
            <a:xfrm flipH="1">
              <a:off x="3381287" y="3547794"/>
              <a:ext cx="1067614" cy="2288528"/>
            </a:xfrm>
            <a:custGeom>
              <a:avLst/>
              <a:gdLst>
                <a:gd name="connsiteX0" fmla="*/ 0 w 1472069"/>
                <a:gd name="connsiteY0" fmla="*/ 0 h 3155514"/>
                <a:gd name="connsiteX1" fmla="*/ 1472069 w 1472069"/>
                <a:gd name="connsiteY1" fmla="*/ 0 h 3155514"/>
                <a:gd name="connsiteX2" fmla="*/ 1472069 w 1472069"/>
                <a:gd name="connsiteY2" fmla="*/ 3155514 h 3155514"/>
                <a:gd name="connsiteX3" fmla="*/ 0 w 1472069"/>
                <a:gd name="connsiteY3" fmla="*/ 3155514 h 3155514"/>
              </a:gdLst>
              <a:ahLst/>
              <a:cxnLst>
                <a:cxn ang="0">
                  <a:pos x="connsiteX0" y="connsiteY0"/>
                </a:cxn>
                <a:cxn ang="0">
                  <a:pos x="connsiteX1" y="connsiteY1"/>
                </a:cxn>
                <a:cxn ang="0">
                  <a:pos x="connsiteX2" y="connsiteY2"/>
                </a:cxn>
                <a:cxn ang="0">
                  <a:pos x="connsiteX3" y="connsiteY3"/>
                </a:cxn>
              </a:cxnLst>
              <a:rect l="l" t="t" r="r" b="b"/>
              <a:pathLst>
                <a:path w="1472069" h="3155514">
                  <a:moveTo>
                    <a:pt x="0" y="0"/>
                  </a:moveTo>
                  <a:lnTo>
                    <a:pt x="1472069" y="0"/>
                  </a:lnTo>
                  <a:lnTo>
                    <a:pt x="1472069" y="3155514"/>
                  </a:lnTo>
                  <a:lnTo>
                    <a:pt x="0" y="3155514"/>
                  </a:lnTo>
                  <a:close/>
                </a:path>
              </a:pathLst>
            </a:custGeom>
          </p:spPr>
        </p:pic>
        <p:cxnSp>
          <p:nvCxnSpPr>
            <p:cNvPr id="58" name="直接连接符 57">
              <a:extLst>
                <a:ext uri="{FF2B5EF4-FFF2-40B4-BE49-F238E27FC236}">
                  <a16:creationId xmlns:a16="http://schemas.microsoft.com/office/drawing/2014/main" id="{2ED2DEBA-5CA5-4941-B902-3E45D0A3B6A0}"/>
                </a:ext>
              </a:extLst>
            </p:cNvPr>
            <p:cNvCxnSpPr>
              <a:cxnSpLocks/>
            </p:cNvCxnSpPr>
            <p:nvPr/>
          </p:nvCxnSpPr>
          <p:spPr>
            <a:xfrm>
              <a:off x="1700506" y="4413886"/>
              <a:ext cx="1891680" cy="0"/>
            </a:xfrm>
            <a:prstGeom prst="line">
              <a:avLst/>
            </a:prstGeom>
            <a:ln w="19050">
              <a:gradFill>
                <a:gsLst>
                  <a:gs pos="0">
                    <a:schemeClr val="accent5">
                      <a:alpha val="0"/>
                    </a:schemeClr>
                  </a:gs>
                  <a:gs pos="50000">
                    <a:schemeClr val="accent5"/>
                  </a:gs>
                  <a:gs pos="100000">
                    <a:schemeClr val="accent5">
                      <a:alpha val="0"/>
                    </a:schemeClr>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60" name="组合 59">
            <a:extLst>
              <a:ext uri="{FF2B5EF4-FFF2-40B4-BE49-F238E27FC236}">
                <a16:creationId xmlns:a16="http://schemas.microsoft.com/office/drawing/2014/main" id="{A75D663E-2D26-42D5-9A1C-033B22A26CBD}"/>
              </a:ext>
            </a:extLst>
          </p:cNvPr>
          <p:cNvGrpSpPr/>
          <p:nvPr/>
        </p:nvGrpSpPr>
        <p:grpSpPr>
          <a:xfrm>
            <a:off x="4277463" y="3547794"/>
            <a:ext cx="3633555" cy="2288528"/>
            <a:chOff x="815346" y="3547794"/>
            <a:chExt cx="3633555" cy="2288528"/>
          </a:xfrm>
        </p:grpSpPr>
        <p:sp>
          <p:nvSpPr>
            <p:cNvPr id="61" name="矩形 60">
              <a:extLst>
                <a:ext uri="{FF2B5EF4-FFF2-40B4-BE49-F238E27FC236}">
                  <a16:creationId xmlns:a16="http://schemas.microsoft.com/office/drawing/2014/main" id="{0962EB4E-408D-44D9-9941-5661E682883F}"/>
                </a:ext>
              </a:extLst>
            </p:cNvPr>
            <p:cNvSpPr/>
            <p:nvPr/>
          </p:nvSpPr>
          <p:spPr>
            <a:xfrm>
              <a:off x="1512836" y="4398328"/>
              <a:ext cx="2280340" cy="1147622"/>
            </a:xfrm>
            <a:prstGeom prst="rect">
              <a:avLst/>
            </a:prstGeom>
          </p:spPr>
          <p:txBody>
            <a:bodyPr wrap="square">
              <a:spAutoFit/>
            </a:bodyPr>
            <a:lstStyle/>
            <a:p>
              <a:pPr algn="ctr">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输入相关奖项内容</a:t>
              </a:r>
              <a:endPar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输入相关奖项内容</a:t>
              </a:r>
              <a:endPar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输入相关奖项内容</a:t>
              </a:r>
              <a:endPar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62" name="文本框 61">
              <a:extLst>
                <a:ext uri="{FF2B5EF4-FFF2-40B4-BE49-F238E27FC236}">
                  <a16:creationId xmlns:a16="http://schemas.microsoft.com/office/drawing/2014/main" id="{1F8B4223-50ED-4E3F-8730-BBBEA6386298}"/>
                </a:ext>
              </a:extLst>
            </p:cNvPr>
            <p:cNvSpPr txBox="1"/>
            <p:nvPr/>
          </p:nvSpPr>
          <p:spPr>
            <a:xfrm>
              <a:off x="1564014" y="3952221"/>
              <a:ext cx="2177984" cy="461665"/>
            </a:xfrm>
            <a:prstGeom prst="rect">
              <a:avLst/>
            </a:prstGeom>
            <a:noFill/>
          </p:spPr>
          <p:txBody>
            <a:bodyPr wrap="square" rtlCol="0">
              <a:spAutoFit/>
            </a:bodyPr>
            <a:lstStyle>
              <a:defPPr>
                <a:defRPr lang="zh-CN"/>
              </a:defPPr>
              <a:lvl1pPr algn="ctr">
                <a:defRPr sz="2400">
                  <a:gradFill>
                    <a:gsLst>
                      <a:gs pos="0">
                        <a:schemeClr val="accent5">
                          <a:lumMod val="60000"/>
                          <a:lumOff val="40000"/>
                        </a:schemeClr>
                      </a:gs>
                      <a:gs pos="78000">
                        <a:schemeClr val="accent5">
                          <a:lumMod val="75000"/>
                        </a:schemeClr>
                      </a:gs>
                    </a:gsLst>
                    <a:lin ang="5400000" scaled="0"/>
                  </a:gradFill>
                  <a:latin typeface="阿里巴巴普惠体 M" panose="00020600040101010101" pitchFamily="18" charset="-122"/>
                  <a:ea typeface="阿里巴巴普惠体 M" panose="00020600040101010101" pitchFamily="18" charset="-122"/>
                  <a:cs typeface="阿里巴巴普惠体 M" panose="00020600040101010101" pitchFamily="18" charset="-122"/>
                </a:defRPr>
              </a:lvl1pPr>
            </a:lstStyle>
            <a:p>
              <a:r>
                <a:rPr lang="zh-CN" altLang="en-US" dirty="0"/>
                <a:t>输入标题内容</a:t>
              </a:r>
            </a:p>
          </p:txBody>
        </p:sp>
        <p:pic>
          <p:nvPicPr>
            <p:cNvPr id="63" name="图形 62">
              <a:extLst>
                <a:ext uri="{FF2B5EF4-FFF2-40B4-BE49-F238E27FC236}">
                  <a16:creationId xmlns:a16="http://schemas.microsoft.com/office/drawing/2014/main" id="{4BE7AC65-F81A-4CC4-90AB-6363B2B4D3D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r="53349"/>
            <a:stretch>
              <a:fillRect/>
            </a:stretch>
          </p:blipFill>
          <p:spPr>
            <a:xfrm>
              <a:off x="815346" y="3547794"/>
              <a:ext cx="1067614" cy="2288528"/>
            </a:xfrm>
            <a:custGeom>
              <a:avLst/>
              <a:gdLst>
                <a:gd name="connsiteX0" fmla="*/ 0 w 1472069"/>
                <a:gd name="connsiteY0" fmla="*/ 0 h 3155514"/>
                <a:gd name="connsiteX1" fmla="*/ 1472069 w 1472069"/>
                <a:gd name="connsiteY1" fmla="*/ 0 h 3155514"/>
                <a:gd name="connsiteX2" fmla="*/ 1472069 w 1472069"/>
                <a:gd name="connsiteY2" fmla="*/ 3155514 h 3155514"/>
                <a:gd name="connsiteX3" fmla="*/ 0 w 1472069"/>
                <a:gd name="connsiteY3" fmla="*/ 3155514 h 3155514"/>
              </a:gdLst>
              <a:ahLst/>
              <a:cxnLst>
                <a:cxn ang="0">
                  <a:pos x="connsiteX0" y="connsiteY0"/>
                </a:cxn>
                <a:cxn ang="0">
                  <a:pos x="connsiteX1" y="connsiteY1"/>
                </a:cxn>
                <a:cxn ang="0">
                  <a:pos x="connsiteX2" y="connsiteY2"/>
                </a:cxn>
                <a:cxn ang="0">
                  <a:pos x="connsiteX3" y="connsiteY3"/>
                </a:cxn>
              </a:cxnLst>
              <a:rect l="l" t="t" r="r" b="b"/>
              <a:pathLst>
                <a:path w="1472069" h="3155514">
                  <a:moveTo>
                    <a:pt x="0" y="0"/>
                  </a:moveTo>
                  <a:lnTo>
                    <a:pt x="1472069" y="0"/>
                  </a:lnTo>
                  <a:lnTo>
                    <a:pt x="1472069" y="3155514"/>
                  </a:lnTo>
                  <a:lnTo>
                    <a:pt x="0" y="3155514"/>
                  </a:lnTo>
                  <a:close/>
                </a:path>
              </a:pathLst>
            </a:custGeom>
          </p:spPr>
        </p:pic>
        <p:pic>
          <p:nvPicPr>
            <p:cNvPr id="64" name="图形 63">
              <a:extLst>
                <a:ext uri="{FF2B5EF4-FFF2-40B4-BE49-F238E27FC236}">
                  <a16:creationId xmlns:a16="http://schemas.microsoft.com/office/drawing/2014/main" id="{75B1C9F3-0E1E-4132-A6E6-313F138F748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r="53349"/>
            <a:stretch>
              <a:fillRect/>
            </a:stretch>
          </p:blipFill>
          <p:spPr>
            <a:xfrm flipH="1">
              <a:off x="3381287" y="3547794"/>
              <a:ext cx="1067614" cy="2288528"/>
            </a:xfrm>
            <a:custGeom>
              <a:avLst/>
              <a:gdLst>
                <a:gd name="connsiteX0" fmla="*/ 0 w 1472069"/>
                <a:gd name="connsiteY0" fmla="*/ 0 h 3155514"/>
                <a:gd name="connsiteX1" fmla="*/ 1472069 w 1472069"/>
                <a:gd name="connsiteY1" fmla="*/ 0 h 3155514"/>
                <a:gd name="connsiteX2" fmla="*/ 1472069 w 1472069"/>
                <a:gd name="connsiteY2" fmla="*/ 3155514 h 3155514"/>
                <a:gd name="connsiteX3" fmla="*/ 0 w 1472069"/>
                <a:gd name="connsiteY3" fmla="*/ 3155514 h 3155514"/>
              </a:gdLst>
              <a:ahLst/>
              <a:cxnLst>
                <a:cxn ang="0">
                  <a:pos x="connsiteX0" y="connsiteY0"/>
                </a:cxn>
                <a:cxn ang="0">
                  <a:pos x="connsiteX1" y="connsiteY1"/>
                </a:cxn>
                <a:cxn ang="0">
                  <a:pos x="connsiteX2" y="connsiteY2"/>
                </a:cxn>
                <a:cxn ang="0">
                  <a:pos x="connsiteX3" y="connsiteY3"/>
                </a:cxn>
              </a:cxnLst>
              <a:rect l="l" t="t" r="r" b="b"/>
              <a:pathLst>
                <a:path w="1472069" h="3155514">
                  <a:moveTo>
                    <a:pt x="0" y="0"/>
                  </a:moveTo>
                  <a:lnTo>
                    <a:pt x="1472069" y="0"/>
                  </a:lnTo>
                  <a:lnTo>
                    <a:pt x="1472069" y="3155514"/>
                  </a:lnTo>
                  <a:lnTo>
                    <a:pt x="0" y="3155514"/>
                  </a:lnTo>
                  <a:close/>
                </a:path>
              </a:pathLst>
            </a:custGeom>
          </p:spPr>
        </p:pic>
        <p:cxnSp>
          <p:nvCxnSpPr>
            <p:cNvPr id="65" name="直接连接符 64">
              <a:extLst>
                <a:ext uri="{FF2B5EF4-FFF2-40B4-BE49-F238E27FC236}">
                  <a16:creationId xmlns:a16="http://schemas.microsoft.com/office/drawing/2014/main" id="{B09754CE-1F05-4B8D-849C-CBCB535D7375}"/>
                </a:ext>
              </a:extLst>
            </p:cNvPr>
            <p:cNvCxnSpPr>
              <a:cxnSpLocks/>
            </p:cNvCxnSpPr>
            <p:nvPr/>
          </p:nvCxnSpPr>
          <p:spPr>
            <a:xfrm>
              <a:off x="1700506" y="4413886"/>
              <a:ext cx="1891680" cy="0"/>
            </a:xfrm>
            <a:prstGeom prst="line">
              <a:avLst/>
            </a:prstGeom>
            <a:ln w="19050">
              <a:gradFill>
                <a:gsLst>
                  <a:gs pos="0">
                    <a:schemeClr val="accent5">
                      <a:alpha val="0"/>
                    </a:schemeClr>
                  </a:gs>
                  <a:gs pos="50000">
                    <a:schemeClr val="accent5"/>
                  </a:gs>
                  <a:gs pos="100000">
                    <a:schemeClr val="accent5">
                      <a:alpha val="0"/>
                    </a:schemeClr>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66" name="组合 65">
            <a:extLst>
              <a:ext uri="{FF2B5EF4-FFF2-40B4-BE49-F238E27FC236}">
                <a16:creationId xmlns:a16="http://schemas.microsoft.com/office/drawing/2014/main" id="{10D58F80-019E-44DE-8BDB-5B88445CEFEB}"/>
              </a:ext>
            </a:extLst>
          </p:cNvPr>
          <p:cNvGrpSpPr/>
          <p:nvPr/>
        </p:nvGrpSpPr>
        <p:grpSpPr>
          <a:xfrm>
            <a:off x="8026628" y="3547794"/>
            <a:ext cx="3633555" cy="2288528"/>
            <a:chOff x="815346" y="3547794"/>
            <a:chExt cx="3633555" cy="2288528"/>
          </a:xfrm>
        </p:grpSpPr>
        <p:sp>
          <p:nvSpPr>
            <p:cNvPr id="67" name="矩形 66">
              <a:extLst>
                <a:ext uri="{FF2B5EF4-FFF2-40B4-BE49-F238E27FC236}">
                  <a16:creationId xmlns:a16="http://schemas.microsoft.com/office/drawing/2014/main" id="{B971C7C8-6724-413E-8F7F-09577B070007}"/>
                </a:ext>
              </a:extLst>
            </p:cNvPr>
            <p:cNvSpPr/>
            <p:nvPr/>
          </p:nvSpPr>
          <p:spPr>
            <a:xfrm>
              <a:off x="1512836" y="4398328"/>
              <a:ext cx="2280340" cy="1147622"/>
            </a:xfrm>
            <a:prstGeom prst="rect">
              <a:avLst/>
            </a:prstGeom>
          </p:spPr>
          <p:txBody>
            <a:bodyPr wrap="square">
              <a:spAutoFit/>
            </a:bodyPr>
            <a:lstStyle/>
            <a:p>
              <a:pPr algn="ctr">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输入相关奖项内容</a:t>
              </a:r>
              <a:endPar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输入相关奖项内容</a:t>
              </a:r>
              <a:endPar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输入相关奖项内容</a:t>
              </a:r>
              <a:endPar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68" name="文本框 67">
              <a:extLst>
                <a:ext uri="{FF2B5EF4-FFF2-40B4-BE49-F238E27FC236}">
                  <a16:creationId xmlns:a16="http://schemas.microsoft.com/office/drawing/2014/main" id="{3B81A1A5-57C3-4D4A-AD73-BAE940E562B3}"/>
                </a:ext>
              </a:extLst>
            </p:cNvPr>
            <p:cNvSpPr txBox="1"/>
            <p:nvPr/>
          </p:nvSpPr>
          <p:spPr>
            <a:xfrm>
              <a:off x="1564014" y="3952221"/>
              <a:ext cx="2177984" cy="461665"/>
            </a:xfrm>
            <a:prstGeom prst="rect">
              <a:avLst/>
            </a:prstGeom>
            <a:noFill/>
          </p:spPr>
          <p:txBody>
            <a:bodyPr wrap="square" rtlCol="0">
              <a:spAutoFit/>
            </a:bodyPr>
            <a:lstStyle>
              <a:defPPr>
                <a:defRPr lang="zh-CN"/>
              </a:defPPr>
              <a:lvl1pPr algn="ctr">
                <a:defRPr sz="2400">
                  <a:gradFill>
                    <a:gsLst>
                      <a:gs pos="0">
                        <a:schemeClr val="accent5">
                          <a:lumMod val="60000"/>
                          <a:lumOff val="40000"/>
                        </a:schemeClr>
                      </a:gs>
                      <a:gs pos="78000">
                        <a:schemeClr val="accent5">
                          <a:lumMod val="75000"/>
                        </a:schemeClr>
                      </a:gs>
                    </a:gsLst>
                    <a:lin ang="5400000" scaled="0"/>
                  </a:gradFill>
                  <a:latin typeface="阿里巴巴普惠体 M" panose="00020600040101010101" pitchFamily="18" charset="-122"/>
                  <a:ea typeface="阿里巴巴普惠体 M" panose="00020600040101010101" pitchFamily="18" charset="-122"/>
                  <a:cs typeface="阿里巴巴普惠体 M" panose="00020600040101010101" pitchFamily="18" charset="-122"/>
                </a:defRPr>
              </a:lvl1pPr>
            </a:lstStyle>
            <a:p>
              <a:r>
                <a:rPr lang="zh-CN" altLang="en-US" dirty="0"/>
                <a:t>输入标题内容</a:t>
              </a:r>
            </a:p>
          </p:txBody>
        </p:sp>
        <p:pic>
          <p:nvPicPr>
            <p:cNvPr id="69" name="图形 68">
              <a:extLst>
                <a:ext uri="{FF2B5EF4-FFF2-40B4-BE49-F238E27FC236}">
                  <a16:creationId xmlns:a16="http://schemas.microsoft.com/office/drawing/2014/main" id="{E542FBA4-DEED-458A-9AE4-17C46FBF11E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r="53349"/>
            <a:stretch>
              <a:fillRect/>
            </a:stretch>
          </p:blipFill>
          <p:spPr>
            <a:xfrm>
              <a:off x="815346" y="3547794"/>
              <a:ext cx="1067614" cy="2288528"/>
            </a:xfrm>
            <a:custGeom>
              <a:avLst/>
              <a:gdLst>
                <a:gd name="connsiteX0" fmla="*/ 0 w 1472069"/>
                <a:gd name="connsiteY0" fmla="*/ 0 h 3155514"/>
                <a:gd name="connsiteX1" fmla="*/ 1472069 w 1472069"/>
                <a:gd name="connsiteY1" fmla="*/ 0 h 3155514"/>
                <a:gd name="connsiteX2" fmla="*/ 1472069 w 1472069"/>
                <a:gd name="connsiteY2" fmla="*/ 3155514 h 3155514"/>
                <a:gd name="connsiteX3" fmla="*/ 0 w 1472069"/>
                <a:gd name="connsiteY3" fmla="*/ 3155514 h 3155514"/>
              </a:gdLst>
              <a:ahLst/>
              <a:cxnLst>
                <a:cxn ang="0">
                  <a:pos x="connsiteX0" y="connsiteY0"/>
                </a:cxn>
                <a:cxn ang="0">
                  <a:pos x="connsiteX1" y="connsiteY1"/>
                </a:cxn>
                <a:cxn ang="0">
                  <a:pos x="connsiteX2" y="connsiteY2"/>
                </a:cxn>
                <a:cxn ang="0">
                  <a:pos x="connsiteX3" y="connsiteY3"/>
                </a:cxn>
              </a:cxnLst>
              <a:rect l="l" t="t" r="r" b="b"/>
              <a:pathLst>
                <a:path w="1472069" h="3155514">
                  <a:moveTo>
                    <a:pt x="0" y="0"/>
                  </a:moveTo>
                  <a:lnTo>
                    <a:pt x="1472069" y="0"/>
                  </a:lnTo>
                  <a:lnTo>
                    <a:pt x="1472069" y="3155514"/>
                  </a:lnTo>
                  <a:lnTo>
                    <a:pt x="0" y="3155514"/>
                  </a:lnTo>
                  <a:close/>
                </a:path>
              </a:pathLst>
            </a:custGeom>
          </p:spPr>
        </p:pic>
        <p:pic>
          <p:nvPicPr>
            <p:cNvPr id="70" name="图形 69">
              <a:extLst>
                <a:ext uri="{FF2B5EF4-FFF2-40B4-BE49-F238E27FC236}">
                  <a16:creationId xmlns:a16="http://schemas.microsoft.com/office/drawing/2014/main" id="{18E72588-0E51-490B-8D5A-3EB9CF4B782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r="53349"/>
            <a:stretch>
              <a:fillRect/>
            </a:stretch>
          </p:blipFill>
          <p:spPr>
            <a:xfrm flipH="1">
              <a:off x="3381287" y="3547794"/>
              <a:ext cx="1067614" cy="2288528"/>
            </a:xfrm>
            <a:custGeom>
              <a:avLst/>
              <a:gdLst>
                <a:gd name="connsiteX0" fmla="*/ 0 w 1472069"/>
                <a:gd name="connsiteY0" fmla="*/ 0 h 3155514"/>
                <a:gd name="connsiteX1" fmla="*/ 1472069 w 1472069"/>
                <a:gd name="connsiteY1" fmla="*/ 0 h 3155514"/>
                <a:gd name="connsiteX2" fmla="*/ 1472069 w 1472069"/>
                <a:gd name="connsiteY2" fmla="*/ 3155514 h 3155514"/>
                <a:gd name="connsiteX3" fmla="*/ 0 w 1472069"/>
                <a:gd name="connsiteY3" fmla="*/ 3155514 h 3155514"/>
              </a:gdLst>
              <a:ahLst/>
              <a:cxnLst>
                <a:cxn ang="0">
                  <a:pos x="connsiteX0" y="connsiteY0"/>
                </a:cxn>
                <a:cxn ang="0">
                  <a:pos x="connsiteX1" y="connsiteY1"/>
                </a:cxn>
                <a:cxn ang="0">
                  <a:pos x="connsiteX2" y="connsiteY2"/>
                </a:cxn>
                <a:cxn ang="0">
                  <a:pos x="connsiteX3" y="connsiteY3"/>
                </a:cxn>
              </a:cxnLst>
              <a:rect l="l" t="t" r="r" b="b"/>
              <a:pathLst>
                <a:path w="1472069" h="3155514">
                  <a:moveTo>
                    <a:pt x="0" y="0"/>
                  </a:moveTo>
                  <a:lnTo>
                    <a:pt x="1472069" y="0"/>
                  </a:lnTo>
                  <a:lnTo>
                    <a:pt x="1472069" y="3155514"/>
                  </a:lnTo>
                  <a:lnTo>
                    <a:pt x="0" y="3155514"/>
                  </a:lnTo>
                  <a:close/>
                </a:path>
              </a:pathLst>
            </a:custGeom>
          </p:spPr>
        </p:pic>
        <p:cxnSp>
          <p:nvCxnSpPr>
            <p:cNvPr id="71" name="直接连接符 70">
              <a:extLst>
                <a:ext uri="{FF2B5EF4-FFF2-40B4-BE49-F238E27FC236}">
                  <a16:creationId xmlns:a16="http://schemas.microsoft.com/office/drawing/2014/main" id="{C21B53F8-8D4F-4025-8EC9-340BF81469F1}"/>
                </a:ext>
              </a:extLst>
            </p:cNvPr>
            <p:cNvCxnSpPr>
              <a:cxnSpLocks/>
            </p:cNvCxnSpPr>
            <p:nvPr/>
          </p:nvCxnSpPr>
          <p:spPr>
            <a:xfrm>
              <a:off x="1700506" y="4413886"/>
              <a:ext cx="1891680" cy="0"/>
            </a:xfrm>
            <a:prstGeom prst="line">
              <a:avLst/>
            </a:prstGeom>
            <a:ln w="19050">
              <a:gradFill>
                <a:gsLst>
                  <a:gs pos="0">
                    <a:schemeClr val="accent5">
                      <a:alpha val="0"/>
                    </a:schemeClr>
                  </a:gs>
                  <a:gs pos="50000">
                    <a:schemeClr val="accent5"/>
                  </a:gs>
                  <a:gs pos="100000">
                    <a:schemeClr val="accent5">
                      <a:alpha val="0"/>
                    </a:schemeClr>
                  </a:gs>
                </a:gsLst>
                <a:lin ang="0" scaled="0"/>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925157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B0646951-AA1C-4F8C-B1D9-8F4D3A96E654}"/>
              </a:ext>
            </a:extLst>
          </p:cNvPr>
          <p:cNvSpPr>
            <a:spLocks noGrp="1"/>
          </p:cNvSpPr>
          <p:nvPr>
            <p:ph type="body" sz="quarter" idx="11"/>
          </p:nvPr>
        </p:nvSpPr>
        <p:spPr>
          <a:xfrm>
            <a:off x="4828261" y="4429265"/>
            <a:ext cx="2535478" cy="1421928"/>
          </a:xfrm>
        </p:spPr>
        <p:txBody>
          <a:bodyPr/>
          <a:lstStyle/>
          <a:p>
            <a:r>
              <a:rPr lang="en-US" altLang="zh-CN" dirty="0"/>
              <a:t>04</a:t>
            </a:r>
            <a:endParaRPr lang="zh-CN" altLang="en-US" dirty="0"/>
          </a:p>
        </p:txBody>
      </p:sp>
      <p:sp>
        <p:nvSpPr>
          <p:cNvPr id="4" name="文本占位符 3">
            <a:extLst>
              <a:ext uri="{FF2B5EF4-FFF2-40B4-BE49-F238E27FC236}">
                <a16:creationId xmlns:a16="http://schemas.microsoft.com/office/drawing/2014/main" id="{931C5618-DE21-45ED-A6EC-196B1CF93128}"/>
              </a:ext>
            </a:extLst>
          </p:cNvPr>
          <p:cNvSpPr>
            <a:spLocks noGrp="1"/>
          </p:cNvSpPr>
          <p:nvPr>
            <p:ph type="body" sz="quarter" idx="12"/>
          </p:nvPr>
        </p:nvSpPr>
        <p:spPr>
          <a:xfrm>
            <a:off x="4483941" y="5311388"/>
            <a:ext cx="3224118" cy="625475"/>
          </a:xfrm>
        </p:spPr>
        <p:txBody>
          <a:bodyPr/>
          <a:lstStyle/>
          <a:p>
            <a:pPr algn="ctr"/>
            <a:r>
              <a:rPr lang="zh-CN" altLang="en-US" dirty="0"/>
              <a:t>论文结论</a:t>
            </a:r>
          </a:p>
        </p:txBody>
      </p:sp>
      <p:sp>
        <p:nvSpPr>
          <p:cNvPr id="5" name="文本占位符 4">
            <a:extLst>
              <a:ext uri="{FF2B5EF4-FFF2-40B4-BE49-F238E27FC236}">
                <a16:creationId xmlns:a16="http://schemas.microsoft.com/office/drawing/2014/main" id="{CD47F729-FB00-42E8-BEF8-AC6A53E24088}"/>
              </a:ext>
            </a:extLst>
          </p:cNvPr>
          <p:cNvSpPr>
            <a:spLocks noGrp="1"/>
          </p:cNvSpPr>
          <p:nvPr>
            <p:ph type="body" sz="quarter" idx="13"/>
          </p:nvPr>
        </p:nvSpPr>
        <p:spPr>
          <a:xfrm>
            <a:off x="3617119" y="5936863"/>
            <a:ext cx="4957763" cy="442912"/>
          </a:xfrm>
        </p:spPr>
        <p:txBody>
          <a:bodyPr/>
          <a:lstStyle/>
          <a:p>
            <a:pPr marL="0" indent="0" algn="ctr">
              <a:buNone/>
            </a:pPr>
            <a:r>
              <a:rPr lang="en-US" altLang="zh-CN" sz="2400" spc="330" dirty="0">
                <a:solidFill>
                  <a:schemeClr val="accent5"/>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Please Add The Title</a:t>
            </a:r>
            <a:endParaRPr lang="zh-CN" altLang="en-US" sz="2400" spc="330" dirty="0">
              <a:solidFill>
                <a:schemeClr val="accent5"/>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endParaRPr lang="zh-CN" altLang="en-US" dirty="0"/>
          </a:p>
        </p:txBody>
      </p:sp>
      <p:pic>
        <p:nvPicPr>
          <p:cNvPr id="19" name="图片占位符 18">
            <a:extLst>
              <a:ext uri="{FF2B5EF4-FFF2-40B4-BE49-F238E27FC236}">
                <a16:creationId xmlns:a16="http://schemas.microsoft.com/office/drawing/2014/main" id="{B47E448E-E2B6-4D75-8202-1F61F901991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7" b="37"/>
          <a:stretch>
            <a:fillRect/>
          </a:stretch>
        </p:blipFill>
        <p:spPr/>
      </p:pic>
    </p:spTree>
    <p:extLst>
      <p:ext uri="{BB962C8B-B14F-4D97-AF65-F5344CB8AC3E}">
        <p14:creationId xmlns:p14="http://schemas.microsoft.com/office/powerpoint/2010/main" val="859130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a:extLst>
              <a:ext uri="{FF2B5EF4-FFF2-40B4-BE49-F238E27FC236}">
                <a16:creationId xmlns:a16="http://schemas.microsoft.com/office/drawing/2014/main" id="{0CADE4D3-C8EB-4425-AF03-2F3BC5B65428}"/>
              </a:ext>
            </a:extLst>
          </p:cNvPr>
          <p:cNvSpPr/>
          <p:nvPr/>
        </p:nvSpPr>
        <p:spPr bwMode="gray">
          <a:xfrm rot="10800000">
            <a:off x="3903532" y="4175711"/>
            <a:ext cx="107691" cy="105026"/>
          </a:xfrm>
          <a:prstGeom prst="ellipse">
            <a:avLst/>
          </a:prstGeom>
          <a:solidFill>
            <a:schemeClr val="accent5"/>
          </a:solidFill>
          <a:ln w="12700" algn="ctr">
            <a:noFill/>
            <a:round/>
          </a:ln>
          <a:effectLst/>
        </p:spPr>
        <p:txBody>
          <a:bodyPr anchor="ctr"/>
          <a:lstStyle/>
          <a:p>
            <a:pPr algn="ctr"/>
            <a:endParaRPr/>
          </a:p>
        </p:txBody>
      </p:sp>
      <p:sp>
        <p:nvSpPr>
          <p:cNvPr id="27" name="直接连接符 26">
            <a:extLst>
              <a:ext uri="{FF2B5EF4-FFF2-40B4-BE49-F238E27FC236}">
                <a16:creationId xmlns:a16="http://schemas.microsoft.com/office/drawing/2014/main" id="{1F4DBE99-34DA-49FC-B707-167DC38BBFBA}"/>
              </a:ext>
            </a:extLst>
          </p:cNvPr>
          <p:cNvSpPr/>
          <p:nvPr/>
        </p:nvSpPr>
        <p:spPr bwMode="gray">
          <a:xfrm rot="10800000" flipV="1">
            <a:off x="3957378" y="3375296"/>
            <a:ext cx="0" cy="815894"/>
          </a:xfrm>
          <a:prstGeom prst="line">
            <a:avLst/>
          </a:prstGeom>
          <a:noFill/>
          <a:ln w="12700">
            <a:solidFill>
              <a:schemeClr val="accent5"/>
            </a:solidFill>
            <a:round/>
          </a:ln>
          <a:effectLst/>
        </p:spPr>
        <p:txBody>
          <a:bodyPr anchor="ctr"/>
          <a:lstStyle/>
          <a:p>
            <a:pPr algn="ctr"/>
            <a:endParaRPr/>
          </a:p>
        </p:txBody>
      </p:sp>
      <p:sp>
        <p:nvSpPr>
          <p:cNvPr id="52" name="椭圆 51">
            <a:extLst>
              <a:ext uri="{FF2B5EF4-FFF2-40B4-BE49-F238E27FC236}">
                <a16:creationId xmlns:a16="http://schemas.microsoft.com/office/drawing/2014/main" id="{6099F515-A5DD-436E-87CC-D3A4DF41BD7B}"/>
              </a:ext>
            </a:extLst>
          </p:cNvPr>
          <p:cNvSpPr/>
          <p:nvPr/>
        </p:nvSpPr>
        <p:spPr bwMode="gray">
          <a:xfrm rot="10800000">
            <a:off x="8206019" y="4175712"/>
            <a:ext cx="107691" cy="105026"/>
          </a:xfrm>
          <a:prstGeom prst="ellipse">
            <a:avLst/>
          </a:prstGeom>
          <a:solidFill>
            <a:schemeClr val="accent5"/>
          </a:solidFill>
          <a:ln w="12700" algn="ctr">
            <a:noFill/>
            <a:round/>
          </a:ln>
          <a:effectLst/>
        </p:spPr>
        <p:txBody>
          <a:bodyPr anchor="ctr"/>
          <a:lstStyle/>
          <a:p>
            <a:pPr algn="ctr"/>
            <a:endParaRPr/>
          </a:p>
        </p:txBody>
      </p:sp>
      <p:sp>
        <p:nvSpPr>
          <p:cNvPr id="53" name="直接连接符 52">
            <a:extLst>
              <a:ext uri="{FF2B5EF4-FFF2-40B4-BE49-F238E27FC236}">
                <a16:creationId xmlns:a16="http://schemas.microsoft.com/office/drawing/2014/main" id="{D2092A21-5B43-4BAB-A193-0EF0D01C94E3}"/>
              </a:ext>
            </a:extLst>
          </p:cNvPr>
          <p:cNvSpPr/>
          <p:nvPr/>
        </p:nvSpPr>
        <p:spPr bwMode="gray">
          <a:xfrm rot="10800000" flipV="1">
            <a:off x="8259865" y="3375297"/>
            <a:ext cx="0" cy="815894"/>
          </a:xfrm>
          <a:prstGeom prst="line">
            <a:avLst/>
          </a:prstGeom>
          <a:noFill/>
          <a:ln w="12700">
            <a:solidFill>
              <a:schemeClr val="accent5"/>
            </a:solidFill>
            <a:round/>
          </a:ln>
          <a:effectLst/>
        </p:spPr>
        <p:txBody>
          <a:bodyPr anchor="ctr"/>
          <a:lstStyle/>
          <a:p>
            <a:pPr algn="ctr"/>
            <a:endParaRPr dirty="0"/>
          </a:p>
        </p:txBody>
      </p:sp>
      <p:sp>
        <p:nvSpPr>
          <p:cNvPr id="43" name="椭圆 42">
            <a:extLst>
              <a:ext uri="{FF2B5EF4-FFF2-40B4-BE49-F238E27FC236}">
                <a16:creationId xmlns:a16="http://schemas.microsoft.com/office/drawing/2014/main" id="{FE8A3050-05CF-4198-9F04-559DEC4CA207}"/>
              </a:ext>
            </a:extLst>
          </p:cNvPr>
          <p:cNvSpPr/>
          <p:nvPr/>
        </p:nvSpPr>
        <p:spPr bwMode="gray">
          <a:xfrm>
            <a:off x="1756491" y="2610312"/>
            <a:ext cx="107691" cy="105026"/>
          </a:xfrm>
          <a:prstGeom prst="ellipse">
            <a:avLst/>
          </a:prstGeom>
          <a:solidFill>
            <a:schemeClr val="accent5"/>
          </a:solidFill>
          <a:ln w="12700" algn="ctr">
            <a:noFill/>
            <a:round/>
          </a:ln>
          <a:effectLst/>
        </p:spPr>
        <p:txBody>
          <a:bodyPr anchor="ctr"/>
          <a:lstStyle/>
          <a:p>
            <a:pPr algn="ctr"/>
            <a:endParaRPr/>
          </a:p>
        </p:txBody>
      </p:sp>
      <p:sp>
        <p:nvSpPr>
          <p:cNvPr id="44" name="直接连接符 43">
            <a:extLst>
              <a:ext uri="{FF2B5EF4-FFF2-40B4-BE49-F238E27FC236}">
                <a16:creationId xmlns:a16="http://schemas.microsoft.com/office/drawing/2014/main" id="{D9EA1763-E568-4524-A20E-538A7C0FB629}"/>
              </a:ext>
            </a:extLst>
          </p:cNvPr>
          <p:cNvSpPr/>
          <p:nvPr/>
        </p:nvSpPr>
        <p:spPr bwMode="gray">
          <a:xfrm flipV="1">
            <a:off x="1810336" y="2699859"/>
            <a:ext cx="0" cy="815894"/>
          </a:xfrm>
          <a:prstGeom prst="line">
            <a:avLst/>
          </a:prstGeom>
          <a:noFill/>
          <a:ln w="12700">
            <a:solidFill>
              <a:schemeClr val="accent5"/>
            </a:solidFill>
            <a:round/>
          </a:ln>
          <a:effectLst/>
        </p:spPr>
        <p:txBody>
          <a:bodyPr anchor="ctr"/>
          <a:lstStyle/>
          <a:p>
            <a:pPr algn="ctr"/>
            <a:endParaRPr/>
          </a:p>
        </p:txBody>
      </p:sp>
      <p:sp>
        <p:nvSpPr>
          <p:cNvPr id="46" name="椭圆 45">
            <a:extLst>
              <a:ext uri="{FF2B5EF4-FFF2-40B4-BE49-F238E27FC236}">
                <a16:creationId xmlns:a16="http://schemas.microsoft.com/office/drawing/2014/main" id="{304C6AC9-C491-49DA-9E23-790D2524ADDE}"/>
              </a:ext>
            </a:extLst>
          </p:cNvPr>
          <p:cNvSpPr/>
          <p:nvPr/>
        </p:nvSpPr>
        <p:spPr bwMode="gray">
          <a:xfrm>
            <a:off x="6046952" y="2610312"/>
            <a:ext cx="107691" cy="105026"/>
          </a:xfrm>
          <a:prstGeom prst="ellipse">
            <a:avLst/>
          </a:prstGeom>
          <a:solidFill>
            <a:schemeClr val="accent5"/>
          </a:solidFill>
          <a:ln w="12700" algn="ctr">
            <a:noFill/>
            <a:round/>
          </a:ln>
          <a:effectLst/>
        </p:spPr>
        <p:txBody>
          <a:bodyPr anchor="ctr"/>
          <a:lstStyle/>
          <a:p>
            <a:pPr algn="ctr"/>
            <a:endParaRPr/>
          </a:p>
        </p:txBody>
      </p:sp>
      <p:sp>
        <p:nvSpPr>
          <p:cNvPr id="47" name="直接连接符 46">
            <a:extLst>
              <a:ext uri="{FF2B5EF4-FFF2-40B4-BE49-F238E27FC236}">
                <a16:creationId xmlns:a16="http://schemas.microsoft.com/office/drawing/2014/main" id="{1C177F56-1DB9-4CAD-96DB-79B637F17F7B}"/>
              </a:ext>
            </a:extLst>
          </p:cNvPr>
          <p:cNvSpPr/>
          <p:nvPr/>
        </p:nvSpPr>
        <p:spPr bwMode="gray">
          <a:xfrm flipV="1">
            <a:off x="6100797" y="2699859"/>
            <a:ext cx="0" cy="815894"/>
          </a:xfrm>
          <a:prstGeom prst="line">
            <a:avLst/>
          </a:prstGeom>
          <a:noFill/>
          <a:ln w="12700">
            <a:solidFill>
              <a:schemeClr val="accent5"/>
            </a:solidFill>
            <a:round/>
          </a:ln>
          <a:effectLst/>
        </p:spPr>
        <p:txBody>
          <a:bodyPr anchor="ctr"/>
          <a:lstStyle/>
          <a:p>
            <a:pPr algn="ctr"/>
            <a:endParaRPr dirty="0"/>
          </a:p>
        </p:txBody>
      </p:sp>
      <p:sp>
        <p:nvSpPr>
          <p:cNvPr id="49" name="椭圆 48">
            <a:extLst>
              <a:ext uri="{FF2B5EF4-FFF2-40B4-BE49-F238E27FC236}">
                <a16:creationId xmlns:a16="http://schemas.microsoft.com/office/drawing/2014/main" id="{2E805319-4879-4D4F-887E-5B1F7FFBB776}"/>
              </a:ext>
            </a:extLst>
          </p:cNvPr>
          <p:cNvSpPr/>
          <p:nvPr/>
        </p:nvSpPr>
        <p:spPr bwMode="gray">
          <a:xfrm>
            <a:off x="10302545" y="2610312"/>
            <a:ext cx="107691" cy="105026"/>
          </a:xfrm>
          <a:prstGeom prst="ellipse">
            <a:avLst/>
          </a:prstGeom>
          <a:solidFill>
            <a:schemeClr val="accent5"/>
          </a:solidFill>
          <a:ln w="12700" algn="ctr">
            <a:noFill/>
            <a:round/>
          </a:ln>
          <a:effectLst/>
        </p:spPr>
        <p:txBody>
          <a:bodyPr anchor="ctr"/>
          <a:lstStyle/>
          <a:p>
            <a:pPr algn="ctr"/>
            <a:endParaRPr/>
          </a:p>
        </p:txBody>
      </p:sp>
      <p:sp>
        <p:nvSpPr>
          <p:cNvPr id="50" name="直接连接符 49">
            <a:extLst>
              <a:ext uri="{FF2B5EF4-FFF2-40B4-BE49-F238E27FC236}">
                <a16:creationId xmlns:a16="http://schemas.microsoft.com/office/drawing/2014/main" id="{809DAC5E-A98F-447E-A76A-73268955D09B}"/>
              </a:ext>
            </a:extLst>
          </p:cNvPr>
          <p:cNvSpPr/>
          <p:nvPr/>
        </p:nvSpPr>
        <p:spPr bwMode="gray">
          <a:xfrm flipV="1">
            <a:off x="10356390" y="2699859"/>
            <a:ext cx="0" cy="815894"/>
          </a:xfrm>
          <a:prstGeom prst="line">
            <a:avLst/>
          </a:prstGeom>
          <a:noFill/>
          <a:ln w="12700">
            <a:solidFill>
              <a:schemeClr val="accent5"/>
            </a:solidFill>
            <a:round/>
          </a:ln>
          <a:effectLst/>
        </p:spPr>
        <p:txBody>
          <a:bodyPr anchor="ctr"/>
          <a:lstStyle/>
          <a:p>
            <a:pPr algn="ctr"/>
            <a:endParaRPr dirty="0"/>
          </a:p>
        </p:txBody>
      </p:sp>
      <p:sp>
        <p:nvSpPr>
          <p:cNvPr id="16" name="文本框 15">
            <a:extLst>
              <a:ext uri="{FF2B5EF4-FFF2-40B4-BE49-F238E27FC236}">
                <a16:creationId xmlns:a16="http://schemas.microsoft.com/office/drawing/2014/main" id="{C0503CF3-695A-405F-B723-4DA5F58C956C}"/>
              </a:ext>
            </a:extLst>
          </p:cNvPr>
          <p:cNvSpPr txBox="1"/>
          <p:nvPr/>
        </p:nvSpPr>
        <p:spPr>
          <a:xfrm>
            <a:off x="1460228" y="405933"/>
            <a:ext cx="3398248" cy="646331"/>
          </a:xfrm>
          <a:prstGeom prst="rect">
            <a:avLst/>
          </a:prstGeom>
          <a:noFill/>
        </p:spPr>
        <p:txBody>
          <a:bodyPr wrap="square" rtlCol="0">
            <a:spAutoFit/>
          </a:bodyPr>
          <a:lstStyle/>
          <a:p>
            <a:r>
              <a: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进度页</a:t>
            </a:r>
          </a:p>
        </p:txBody>
      </p:sp>
      <p:sp>
        <p:nvSpPr>
          <p:cNvPr id="6" name="矩形 5">
            <a:extLst>
              <a:ext uri="{FF2B5EF4-FFF2-40B4-BE49-F238E27FC236}">
                <a16:creationId xmlns:a16="http://schemas.microsoft.com/office/drawing/2014/main" id="{1B409BA2-0DC2-4318-A34C-43949BA05616}"/>
              </a:ext>
            </a:extLst>
          </p:cNvPr>
          <p:cNvSpPr/>
          <p:nvPr/>
        </p:nvSpPr>
        <p:spPr>
          <a:xfrm>
            <a:off x="733425" y="3263794"/>
            <a:ext cx="2153822" cy="37894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6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6</a:t>
            </a:r>
            <a:r>
              <a:rPr lang="zh-CN" altLang="en-US" sz="16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月</a:t>
            </a:r>
          </a:p>
        </p:txBody>
      </p:sp>
      <p:sp>
        <p:nvSpPr>
          <p:cNvPr id="7" name="矩形 6">
            <a:extLst>
              <a:ext uri="{FF2B5EF4-FFF2-40B4-BE49-F238E27FC236}">
                <a16:creationId xmlns:a16="http://schemas.microsoft.com/office/drawing/2014/main" id="{A5766B76-81F4-4B7C-BC5A-69C432BF0DE6}"/>
              </a:ext>
            </a:extLst>
          </p:cNvPr>
          <p:cNvSpPr/>
          <p:nvPr/>
        </p:nvSpPr>
        <p:spPr>
          <a:xfrm>
            <a:off x="2887246" y="3263794"/>
            <a:ext cx="2153822" cy="378941"/>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6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7</a:t>
            </a:r>
            <a:r>
              <a:rPr lang="zh-CN" altLang="en-US" sz="16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月</a:t>
            </a:r>
          </a:p>
        </p:txBody>
      </p:sp>
      <p:sp>
        <p:nvSpPr>
          <p:cNvPr id="8" name="矩形 7">
            <a:extLst>
              <a:ext uri="{FF2B5EF4-FFF2-40B4-BE49-F238E27FC236}">
                <a16:creationId xmlns:a16="http://schemas.microsoft.com/office/drawing/2014/main" id="{C9094CF9-1C96-4B09-98AC-9100FEB0581A}"/>
              </a:ext>
            </a:extLst>
          </p:cNvPr>
          <p:cNvSpPr/>
          <p:nvPr/>
        </p:nvSpPr>
        <p:spPr>
          <a:xfrm>
            <a:off x="5025683" y="3263794"/>
            <a:ext cx="2153822" cy="37894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6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8</a:t>
            </a:r>
            <a:r>
              <a:rPr lang="zh-CN" altLang="en-US" sz="16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月</a:t>
            </a:r>
          </a:p>
        </p:txBody>
      </p:sp>
      <p:sp>
        <p:nvSpPr>
          <p:cNvPr id="9" name="矩形 8">
            <a:extLst>
              <a:ext uri="{FF2B5EF4-FFF2-40B4-BE49-F238E27FC236}">
                <a16:creationId xmlns:a16="http://schemas.microsoft.com/office/drawing/2014/main" id="{4C30EB91-E13D-41C3-9A71-49E5EE676049}"/>
              </a:ext>
            </a:extLst>
          </p:cNvPr>
          <p:cNvSpPr/>
          <p:nvPr/>
        </p:nvSpPr>
        <p:spPr>
          <a:xfrm>
            <a:off x="7179504" y="3263794"/>
            <a:ext cx="2153822" cy="378941"/>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6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9</a:t>
            </a:r>
            <a:r>
              <a:rPr lang="zh-CN" altLang="en-US" sz="16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月</a:t>
            </a:r>
          </a:p>
        </p:txBody>
      </p:sp>
      <p:sp>
        <p:nvSpPr>
          <p:cNvPr id="10" name="箭头: 五边形 9">
            <a:extLst>
              <a:ext uri="{FF2B5EF4-FFF2-40B4-BE49-F238E27FC236}">
                <a16:creationId xmlns:a16="http://schemas.microsoft.com/office/drawing/2014/main" id="{D08F5CD1-F7A4-482D-A2EF-668CB5FB3857}"/>
              </a:ext>
            </a:extLst>
          </p:cNvPr>
          <p:cNvSpPr/>
          <p:nvPr/>
        </p:nvSpPr>
        <p:spPr>
          <a:xfrm>
            <a:off x="9333326" y="3263794"/>
            <a:ext cx="2153822" cy="378941"/>
          </a:xfrm>
          <a:prstGeom prst="homePlat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6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10</a:t>
            </a:r>
            <a:r>
              <a:rPr lang="zh-CN" altLang="en-US" sz="1600" dirty="0">
                <a:latin typeface="阿里巴巴普惠体 M" panose="00020600040101010101" pitchFamily="18" charset="-122"/>
                <a:ea typeface="阿里巴巴普惠体 M" panose="00020600040101010101" pitchFamily="18" charset="-122"/>
                <a:cs typeface="阿里巴巴普惠体 M" panose="00020600040101010101" pitchFamily="18" charset="-122"/>
              </a:rPr>
              <a:t>月</a:t>
            </a:r>
          </a:p>
        </p:txBody>
      </p:sp>
      <p:sp>
        <p:nvSpPr>
          <p:cNvPr id="54" name="矩形 53">
            <a:extLst>
              <a:ext uri="{FF2B5EF4-FFF2-40B4-BE49-F238E27FC236}">
                <a16:creationId xmlns:a16="http://schemas.microsoft.com/office/drawing/2014/main" id="{4512912A-3712-4CFA-A787-BE04ACCAAE10}"/>
              </a:ext>
            </a:extLst>
          </p:cNvPr>
          <p:cNvSpPr/>
          <p:nvPr/>
        </p:nvSpPr>
        <p:spPr>
          <a:xfrm>
            <a:off x="952836" y="1270034"/>
            <a:ext cx="1714999" cy="1073145"/>
          </a:xfrm>
          <a:prstGeom prst="rect">
            <a:avLst/>
          </a:prstGeom>
          <a:noFill/>
          <a:ln w="19050">
            <a:gradFill>
              <a:gsLst>
                <a:gs pos="0">
                  <a:schemeClr val="accent5"/>
                </a:gs>
                <a:gs pos="100000">
                  <a:schemeClr val="accent5">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a:extLst>
              <a:ext uri="{FF2B5EF4-FFF2-40B4-BE49-F238E27FC236}">
                <a16:creationId xmlns:a16="http://schemas.microsoft.com/office/drawing/2014/main" id="{3FA2DEC0-B2B5-4646-86C8-90BBA036C5C6}"/>
              </a:ext>
            </a:extLst>
          </p:cNvPr>
          <p:cNvSpPr/>
          <p:nvPr/>
        </p:nvSpPr>
        <p:spPr>
          <a:xfrm>
            <a:off x="3106657" y="4406090"/>
            <a:ext cx="1714999" cy="1193344"/>
          </a:xfrm>
          <a:prstGeom prst="rect">
            <a:avLst/>
          </a:prstGeom>
          <a:noFill/>
          <a:ln w="19050">
            <a:gradFill>
              <a:gsLst>
                <a:gs pos="0">
                  <a:schemeClr val="accent5"/>
                </a:gs>
                <a:gs pos="100000">
                  <a:schemeClr val="accent5">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a:extLst>
              <a:ext uri="{FF2B5EF4-FFF2-40B4-BE49-F238E27FC236}">
                <a16:creationId xmlns:a16="http://schemas.microsoft.com/office/drawing/2014/main" id="{3B14732E-69D5-4CAC-8DA5-233E291B04B3}"/>
              </a:ext>
            </a:extLst>
          </p:cNvPr>
          <p:cNvSpPr/>
          <p:nvPr/>
        </p:nvSpPr>
        <p:spPr>
          <a:xfrm>
            <a:off x="7398915" y="4406090"/>
            <a:ext cx="1714999" cy="1193344"/>
          </a:xfrm>
          <a:prstGeom prst="rect">
            <a:avLst/>
          </a:prstGeom>
          <a:noFill/>
          <a:ln w="19050">
            <a:gradFill>
              <a:gsLst>
                <a:gs pos="0">
                  <a:schemeClr val="accent5"/>
                </a:gs>
                <a:gs pos="100000">
                  <a:schemeClr val="accent5">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a:extLst>
              <a:ext uri="{FF2B5EF4-FFF2-40B4-BE49-F238E27FC236}">
                <a16:creationId xmlns:a16="http://schemas.microsoft.com/office/drawing/2014/main" id="{99ADEA43-A655-4EF6-AA10-8A9C327E0E26}"/>
              </a:ext>
            </a:extLst>
          </p:cNvPr>
          <p:cNvSpPr/>
          <p:nvPr/>
        </p:nvSpPr>
        <p:spPr>
          <a:xfrm>
            <a:off x="5238500" y="1270034"/>
            <a:ext cx="1714999" cy="1193344"/>
          </a:xfrm>
          <a:prstGeom prst="rect">
            <a:avLst/>
          </a:prstGeom>
          <a:noFill/>
          <a:ln w="19050">
            <a:gradFill>
              <a:gsLst>
                <a:gs pos="0">
                  <a:schemeClr val="accent5"/>
                </a:gs>
                <a:gs pos="100000">
                  <a:schemeClr val="accent5">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a:extLst>
              <a:ext uri="{FF2B5EF4-FFF2-40B4-BE49-F238E27FC236}">
                <a16:creationId xmlns:a16="http://schemas.microsoft.com/office/drawing/2014/main" id="{EDE27257-9404-473B-AFB7-9332B6AFA4F4}"/>
              </a:ext>
            </a:extLst>
          </p:cNvPr>
          <p:cNvSpPr/>
          <p:nvPr/>
        </p:nvSpPr>
        <p:spPr>
          <a:xfrm>
            <a:off x="9470669" y="1270034"/>
            <a:ext cx="1714999" cy="1193344"/>
          </a:xfrm>
          <a:prstGeom prst="rect">
            <a:avLst/>
          </a:prstGeom>
          <a:noFill/>
          <a:ln w="19050">
            <a:gradFill>
              <a:gsLst>
                <a:gs pos="0">
                  <a:schemeClr val="accent5"/>
                </a:gs>
                <a:gs pos="100000">
                  <a:schemeClr val="accent5">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框 58">
            <a:extLst>
              <a:ext uri="{FF2B5EF4-FFF2-40B4-BE49-F238E27FC236}">
                <a16:creationId xmlns:a16="http://schemas.microsoft.com/office/drawing/2014/main" id="{69B26503-4125-467F-B055-B56E5E533F9C}"/>
              </a:ext>
            </a:extLst>
          </p:cNvPr>
          <p:cNvSpPr txBox="1"/>
          <p:nvPr/>
        </p:nvSpPr>
        <p:spPr>
          <a:xfrm>
            <a:off x="1016753" y="1329124"/>
            <a:ext cx="1587164" cy="1147622"/>
          </a:xfrm>
          <a:prstGeom prst="rect">
            <a:avLst/>
          </a:prstGeom>
          <a:noFill/>
        </p:spPr>
        <p:txBody>
          <a:bodyPr wrap="square" rtlCol="0">
            <a:spAutoFit/>
          </a:bodyPr>
          <a:lstStyle/>
          <a:p>
            <a:pPr algn="just">
              <a:lnSpc>
                <a:spcPct val="130000"/>
              </a:lnSpc>
            </a:pPr>
            <a:r>
              <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简单的介绍这个阶段需要达成的重点事项</a:t>
            </a:r>
          </a:p>
        </p:txBody>
      </p:sp>
      <p:sp>
        <p:nvSpPr>
          <p:cNvPr id="62" name="文本框 61">
            <a:extLst>
              <a:ext uri="{FF2B5EF4-FFF2-40B4-BE49-F238E27FC236}">
                <a16:creationId xmlns:a16="http://schemas.microsoft.com/office/drawing/2014/main" id="{9E43686E-E473-4753-A45D-AE0106C086D7}"/>
              </a:ext>
            </a:extLst>
          </p:cNvPr>
          <p:cNvSpPr txBox="1"/>
          <p:nvPr/>
        </p:nvSpPr>
        <p:spPr>
          <a:xfrm>
            <a:off x="5302417" y="1329124"/>
            <a:ext cx="1587164" cy="1147622"/>
          </a:xfrm>
          <a:prstGeom prst="rect">
            <a:avLst/>
          </a:prstGeom>
          <a:noFill/>
        </p:spPr>
        <p:txBody>
          <a:bodyPr wrap="square" rtlCol="0">
            <a:spAutoFit/>
          </a:bodyPr>
          <a:lstStyle/>
          <a:p>
            <a:pPr algn="just">
              <a:lnSpc>
                <a:spcPct val="130000"/>
              </a:lnSpc>
            </a:pPr>
            <a:r>
              <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简单的介绍这个阶段需要达成的重点事项</a:t>
            </a:r>
          </a:p>
        </p:txBody>
      </p:sp>
      <p:sp>
        <p:nvSpPr>
          <p:cNvPr id="63" name="文本框 62">
            <a:extLst>
              <a:ext uri="{FF2B5EF4-FFF2-40B4-BE49-F238E27FC236}">
                <a16:creationId xmlns:a16="http://schemas.microsoft.com/office/drawing/2014/main" id="{EB099526-E5B8-43FC-B2EF-64AD90AF6848}"/>
              </a:ext>
            </a:extLst>
          </p:cNvPr>
          <p:cNvSpPr txBox="1"/>
          <p:nvPr/>
        </p:nvSpPr>
        <p:spPr>
          <a:xfrm>
            <a:off x="9515059" y="1329124"/>
            <a:ext cx="1587164" cy="1147622"/>
          </a:xfrm>
          <a:prstGeom prst="rect">
            <a:avLst/>
          </a:prstGeom>
          <a:noFill/>
        </p:spPr>
        <p:txBody>
          <a:bodyPr wrap="square" rtlCol="0">
            <a:spAutoFit/>
          </a:bodyPr>
          <a:lstStyle/>
          <a:p>
            <a:pPr algn="just">
              <a:lnSpc>
                <a:spcPct val="130000"/>
              </a:lnSpc>
            </a:pPr>
            <a:r>
              <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简单的介绍这个阶段需要达成的重点事项</a:t>
            </a:r>
          </a:p>
        </p:txBody>
      </p:sp>
      <p:sp>
        <p:nvSpPr>
          <p:cNvPr id="64" name="文本框 63">
            <a:extLst>
              <a:ext uri="{FF2B5EF4-FFF2-40B4-BE49-F238E27FC236}">
                <a16:creationId xmlns:a16="http://schemas.microsoft.com/office/drawing/2014/main" id="{95EC6584-05D5-4CFD-9F83-CE88309323DC}"/>
              </a:ext>
            </a:extLst>
          </p:cNvPr>
          <p:cNvSpPr txBox="1"/>
          <p:nvPr/>
        </p:nvSpPr>
        <p:spPr>
          <a:xfrm>
            <a:off x="7462832" y="4451812"/>
            <a:ext cx="1587164" cy="1147622"/>
          </a:xfrm>
          <a:prstGeom prst="rect">
            <a:avLst/>
          </a:prstGeom>
          <a:noFill/>
        </p:spPr>
        <p:txBody>
          <a:bodyPr wrap="square" rtlCol="0">
            <a:spAutoFit/>
          </a:bodyPr>
          <a:lstStyle/>
          <a:p>
            <a:pPr algn="just">
              <a:lnSpc>
                <a:spcPct val="130000"/>
              </a:lnSpc>
            </a:pPr>
            <a:r>
              <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简单的介绍这个阶段需要达成的重点事项</a:t>
            </a:r>
          </a:p>
        </p:txBody>
      </p:sp>
      <p:sp>
        <p:nvSpPr>
          <p:cNvPr id="65" name="文本框 64">
            <a:extLst>
              <a:ext uri="{FF2B5EF4-FFF2-40B4-BE49-F238E27FC236}">
                <a16:creationId xmlns:a16="http://schemas.microsoft.com/office/drawing/2014/main" id="{7ADC7DF2-269A-472E-807D-9FD6243C3900}"/>
              </a:ext>
            </a:extLst>
          </p:cNvPr>
          <p:cNvSpPr txBox="1"/>
          <p:nvPr/>
        </p:nvSpPr>
        <p:spPr>
          <a:xfrm>
            <a:off x="3163795" y="4451812"/>
            <a:ext cx="1587164" cy="1147622"/>
          </a:xfrm>
          <a:prstGeom prst="rect">
            <a:avLst/>
          </a:prstGeom>
          <a:noFill/>
        </p:spPr>
        <p:txBody>
          <a:bodyPr wrap="square" rtlCol="0">
            <a:spAutoFit/>
          </a:bodyPr>
          <a:lstStyle/>
          <a:p>
            <a:pPr algn="just">
              <a:lnSpc>
                <a:spcPct val="130000"/>
              </a:lnSpc>
            </a:pPr>
            <a:r>
              <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简单的介绍这个阶段需要达成的重点事项</a:t>
            </a:r>
          </a:p>
        </p:txBody>
      </p:sp>
      <p:grpSp>
        <p:nvGrpSpPr>
          <p:cNvPr id="66" name="组合 65">
            <a:extLst>
              <a:ext uri="{FF2B5EF4-FFF2-40B4-BE49-F238E27FC236}">
                <a16:creationId xmlns:a16="http://schemas.microsoft.com/office/drawing/2014/main" id="{DE5DA29B-CE15-4891-8028-370A46F90D6A}"/>
              </a:ext>
            </a:extLst>
          </p:cNvPr>
          <p:cNvGrpSpPr/>
          <p:nvPr/>
        </p:nvGrpSpPr>
        <p:grpSpPr>
          <a:xfrm>
            <a:off x="1561915" y="4103947"/>
            <a:ext cx="496840" cy="1259866"/>
            <a:chOff x="5654940" y="-566362"/>
            <a:chExt cx="496840" cy="1259866"/>
          </a:xfrm>
        </p:grpSpPr>
        <p:sp>
          <p:nvSpPr>
            <p:cNvPr id="67" name="任意多边形: 形状 66">
              <a:extLst>
                <a:ext uri="{FF2B5EF4-FFF2-40B4-BE49-F238E27FC236}">
                  <a16:creationId xmlns:a16="http://schemas.microsoft.com/office/drawing/2014/main" id="{76D9F35B-8F05-40AA-9767-65D35FE84111}"/>
                </a:ext>
              </a:extLst>
            </p:cNvPr>
            <p:cNvSpPr/>
            <p:nvPr/>
          </p:nvSpPr>
          <p:spPr>
            <a:xfrm>
              <a:off x="5654940" y="-566362"/>
              <a:ext cx="496840" cy="513105"/>
            </a:xfrm>
            <a:custGeom>
              <a:avLst/>
              <a:gdLst>
                <a:gd name="connsiteX0" fmla="*/ 494513 w 752622"/>
                <a:gd name="connsiteY0" fmla="*/ 458123 h 777263"/>
                <a:gd name="connsiteX1" fmla="*/ 752622 w 752622"/>
                <a:gd name="connsiteY1" fmla="*/ 458123 h 777263"/>
                <a:gd name="connsiteX2" fmla="*/ 752622 w 752622"/>
                <a:gd name="connsiteY2" fmla="*/ 772346 h 777263"/>
                <a:gd name="connsiteX3" fmla="*/ 0 w 752622"/>
                <a:gd name="connsiteY3" fmla="*/ 458123 h 777263"/>
                <a:gd name="connsiteX4" fmla="*/ 266187 w 752622"/>
                <a:gd name="connsiteY4" fmla="*/ 458123 h 777263"/>
                <a:gd name="connsiteX5" fmla="*/ 4039 w 752622"/>
                <a:gd name="connsiteY5" fmla="*/ 777263 h 777263"/>
                <a:gd name="connsiteX6" fmla="*/ 0 w 752622"/>
                <a:gd name="connsiteY6" fmla="*/ 777263 h 777263"/>
                <a:gd name="connsiteX7" fmla="*/ 376311 w 752622"/>
                <a:gd name="connsiteY7" fmla="*/ 0 h 777263"/>
                <a:gd name="connsiteX8" fmla="*/ 752622 w 752622"/>
                <a:gd name="connsiteY8" fmla="*/ 458122 h 777263"/>
                <a:gd name="connsiteX9" fmla="*/ 494512 w 752622"/>
                <a:gd name="connsiteY9" fmla="*/ 458122 h 777263"/>
                <a:gd name="connsiteX10" fmla="*/ 380350 w 752622"/>
                <a:gd name="connsiteY10" fmla="*/ 319141 h 777263"/>
                <a:gd name="connsiteX11" fmla="*/ 266188 w 752622"/>
                <a:gd name="connsiteY11" fmla="*/ 458122 h 777263"/>
                <a:gd name="connsiteX12" fmla="*/ 0 w 752622"/>
                <a:gd name="connsiteY12" fmla="*/ 458122 h 77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622" h="777263">
                  <a:moveTo>
                    <a:pt x="494513" y="458123"/>
                  </a:moveTo>
                  <a:lnTo>
                    <a:pt x="752622" y="458123"/>
                  </a:lnTo>
                  <a:lnTo>
                    <a:pt x="752622" y="772346"/>
                  </a:lnTo>
                  <a:close/>
                  <a:moveTo>
                    <a:pt x="0" y="458123"/>
                  </a:moveTo>
                  <a:lnTo>
                    <a:pt x="266187" y="458123"/>
                  </a:lnTo>
                  <a:lnTo>
                    <a:pt x="4039" y="777263"/>
                  </a:lnTo>
                  <a:lnTo>
                    <a:pt x="0" y="777263"/>
                  </a:lnTo>
                  <a:close/>
                  <a:moveTo>
                    <a:pt x="376311" y="0"/>
                  </a:moveTo>
                  <a:lnTo>
                    <a:pt x="752622" y="458122"/>
                  </a:lnTo>
                  <a:lnTo>
                    <a:pt x="494512" y="458122"/>
                  </a:lnTo>
                  <a:lnTo>
                    <a:pt x="380350" y="319141"/>
                  </a:lnTo>
                  <a:lnTo>
                    <a:pt x="266188" y="458122"/>
                  </a:lnTo>
                  <a:lnTo>
                    <a:pt x="0" y="45812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形状 67">
              <a:extLst>
                <a:ext uri="{FF2B5EF4-FFF2-40B4-BE49-F238E27FC236}">
                  <a16:creationId xmlns:a16="http://schemas.microsoft.com/office/drawing/2014/main" id="{02009D2A-9D5F-4E8A-9057-D3DDD25E21F1}"/>
                </a:ext>
              </a:extLst>
            </p:cNvPr>
            <p:cNvSpPr/>
            <p:nvPr/>
          </p:nvSpPr>
          <p:spPr>
            <a:xfrm>
              <a:off x="5654940" y="-193862"/>
              <a:ext cx="496840" cy="513105"/>
            </a:xfrm>
            <a:custGeom>
              <a:avLst/>
              <a:gdLst>
                <a:gd name="connsiteX0" fmla="*/ 494513 w 752622"/>
                <a:gd name="connsiteY0" fmla="*/ 458123 h 777263"/>
                <a:gd name="connsiteX1" fmla="*/ 752622 w 752622"/>
                <a:gd name="connsiteY1" fmla="*/ 458123 h 777263"/>
                <a:gd name="connsiteX2" fmla="*/ 752622 w 752622"/>
                <a:gd name="connsiteY2" fmla="*/ 772346 h 777263"/>
                <a:gd name="connsiteX3" fmla="*/ 0 w 752622"/>
                <a:gd name="connsiteY3" fmla="*/ 458123 h 777263"/>
                <a:gd name="connsiteX4" fmla="*/ 266187 w 752622"/>
                <a:gd name="connsiteY4" fmla="*/ 458123 h 777263"/>
                <a:gd name="connsiteX5" fmla="*/ 4039 w 752622"/>
                <a:gd name="connsiteY5" fmla="*/ 777263 h 777263"/>
                <a:gd name="connsiteX6" fmla="*/ 0 w 752622"/>
                <a:gd name="connsiteY6" fmla="*/ 777263 h 777263"/>
                <a:gd name="connsiteX7" fmla="*/ 376311 w 752622"/>
                <a:gd name="connsiteY7" fmla="*/ 0 h 777263"/>
                <a:gd name="connsiteX8" fmla="*/ 752622 w 752622"/>
                <a:gd name="connsiteY8" fmla="*/ 458122 h 777263"/>
                <a:gd name="connsiteX9" fmla="*/ 494512 w 752622"/>
                <a:gd name="connsiteY9" fmla="*/ 458122 h 777263"/>
                <a:gd name="connsiteX10" fmla="*/ 380350 w 752622"/>
                <a:gd name="connsiteY10" fmla="*/ 319141 h 777263"/>
                <a:gd name="connsiteX11" fmla="*/ 266188 w 752622"/>
                <a:gd name="connsiteY11" fmla="*/ 458122 h 777263"/>
                <a:gd name="connsiteX12" fmla="*/ 0 w 752622"/>
                <a:gd name="connsiteY12" fmla="*/ 458122 h 77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622" h="777263">
                  <a:moveTo>
                    <a:pt x="494513" y="458123"/>
                  </a:moveTo>
                  <a:lnTo>
                    <a:pt x="752622" y="458123"/>
                  </a:lnTo>
                  <a:lnTo>
                    <a:pt x="752622" y="772346"/>
                  </a:lnTo>
                  <a:close/>
                  <a:moveTo>
                    <a:pt x="0" y="458123"/>
                  </a:moveTo>
                  <a:lnTo>
                    <a:pt x="266187" y="458123"/>
                  </a:lnTo>
                  <a:lnTo>
                    <a:pt x="4039" y="777263"/>
                  </a:lnTo>
                  <a:lnTo>
                    <a:pt x="0" y="777263"/>
                  </a:lnTo>
                  <a:close/>
                  <a:moveTo>
                    <a:pt x="376311" y="0"/>
                  </a:moveTo>
                  <a:lnTo>
                    <a:pt x="752622" y="458122"/>
                  </a:lnTo>
                  <a:lnTo>
                    <a:pt x="494512" y="458122"/>
                  </a:lnTo>
                  <a:lnTo>
                    <a:pt x="380350" y="319141"/>
                  </a:lnTo>
                  <a:lnTo>
                    <a:pt x="266188" y="458122"/>
                  </a:lnTo>
                  <a:lnTo>
                    <a:pt x="0" y="45812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9" name="任意多边形: 形状 68">
              <a:extLst>
                <a:ext uri="{FF2B5EF4-FFF2-40B4-BE49-F238E27FC236}">
                  <a16:creationId xmlns:a16="http://schemas.microsoft.com/office/drawing/2014/main" id="{7BA3712F-D8B2-4570-9830-66AE24256471}"/>
                </a:ext>
              </a:extLst>
            </p:cNvPr>
            <p:cNvSpPr/>
            <p:nvPr/>
          </p:nvSpPr>
          <p:spPr>
            <a:xfrm>
              <a:off x="5654940" y="180399"/>
              <a:ext cx="496840" cy="513105"/>
            </a:xfrm>
            <a:custGeom>
              <a:avLst/>
              <a:gdLst>
                <a:gd name="connsiteX0" fmla="*/ 494513 w 752622"/>
                <a:gd name="connsiteY0" fmla="*/ 458123 h 777263"/>
                <a:gd name="connsiteX1" fmla="*/ 752622 w 752622"/>
                <a:gd name="connsiteY1" fmla="*/ 458123 h 777263"/>
                <a:gd name="connsiteX2" fmla="*/ 752622 w 752622"/>
                <a:gd name="connsiteY2" fmla="*/ 772346 h 777263"/>
                <a:gd name="connsiteX3" fmla="*/ 0 w 752622"/>
                <a:gd name="connsiteY3" fmla="*/ 458123 h 777263"/>
                <a:gd name="connsiteX4" fmla="*/ 266187 w 752622"/>
                <a:gd name="connsiteY4" fmla="*/ 458123 h 777263"/>
                <a:gd name="connsiteX5" fmla="*/ 4039 w 752622"/>
                <a:gd name="connsiteY5" fmla="*/ 777263 h 777263"/>
                <a:gd name="connsiteX6" fmla="*/ 0 w 752622"/>
                <a:gd name="connsiteY6" fmla="*/ 777263 h 777263"/>
                <a:gd name="connsiteX7" fmla="*/ 376311 w 752622"/>
                <a:gd name="connsiteY7" fmla="*/ 0 h 777263"/>
                <a:gd name="connsiteX8" fmla="*/ 752622 w 752622"/>
                <a:gd name="connsiteY8" fmla="*/ 458122 h 777263"/>
                <a:gd name="connsiteX9" fmla="*/ 494512 w 752622"/>
                <a:gd name="connsiteY9" fmla="*/ 458122 h 777263"/>
                <a:gd name="connsiteX10" fmla="*/ 380350 w 752622"/>
                <a:gd name="connsiteY10" fmla="*/ 319141 h 777263"/>
                <a:gd name="connsiteX11" fmla="*/ 266188 w 752622"/>
                <a:gd name="connsiteY11" fmla="*/ 458122 h 777263"/>
                <a:gd name="connsiteX12" fmla="*/ 0 w 752622"/>
                <a:gd name="connsiteY12" fmla="*/ 458122 h 77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622" h="777263">
                  <a:moveTo>
                    <a:pt x="494513" y="458123"/>
                  </a:moveTo>
                  <a:lnTo>
                    <a:pt x="752622" y="458123"/>
                  </a:lnTo>
                  <a:lnTo>
                    <a:pt x="752622" y="772346"/>
                  </a:lnTo>
                  <a:close/>
                  <a:moveTo>
                    <a:pt x="0" y="458123"/>
                  </a:moveTo>
                  <a:lnTo>
                    <a:pt x="266187" y="458123"/>
                  </a:lnTo>
                  <a:lnTo>
                    <a:pt x="4039" y="777263"/>
                  </a:lnTo>
                  <a:lnTo>
                    <a:pt x="0" y="777263"/>
                  </a:lnTo>
                  <a:close/>
                  <a:moveTo>
                    <a:pt x="376311" y="0"/>
                  </a:moveTo>
                  <a:lnTo>
                    <a:pt x="752622" y="458122"/>
                  </a:lnTo>
                  <a:lnTo>
                    <a:pt x="494512" y="458122"/>
                  </a:lnTo>
                  <a:lnTo>
                    <a:pt x="380350" y="319141"/>
                  </a:lnTo>
                  <a:lnTo>
                    <a:pt x="266188" y="458122"/>
                  </a:lnTo>
                  <a:lnTo>
                    <a:pt x="0" y="458122"/>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 name="组合 69">
            <a:extLst>
              <a:ext uri="{FF2B5EF4-FFF2-40B4-BE49-F238E27FC236}">
                <a16:creationId xmlns:a16="http://schemas.microsoft.com/office/drawing/2014/main" id="{61C9501B-50A3-4C81-B5CC-42E00AB1494F}"/>
              </a:ext>
            </a:extLst>
          </p:cNvPr>
          <p:cNvGrpSpPr/>
          <p:nvPr/>
        </p:nvGrpSpPr>
        <p:grpSpPr>
          <a:xfrm rot="10800000">
            <a:off x="3760810" y="1470952"/>
            <a:ext cx="496840" cy="1259866"/>
            <a:chOff x="5654940" y="-566362"/>
            <a:chExt cx="496840" cy="1259866"/>
          </a:xfrm>
        </p:grpSpPr>
        <p:sp>
          <p:nvSpPr>
            <p:cNvPr id="71" name="任意多边形: 形状 70">
              <a:extLst>
                <a:ext uri="{FF2B5EF4-FFF2-40B4-BE49-F238E27FC236}">
                  <a16:creationId xmlns:a16="http://schemas.microsoft.com/office/drawing/2014/main" id="{002AF21D-C4A3-4430-8673-D88827B29E77}"/>
                </a:ext>
              </a:extLst>
            </p:cNvPr>
            <p:cNvSpPr/>
            <p:nvPr/>
          </p:nvSpPr>
          <p:spPr>
            <a:xfrm>
              <a:off x="5654940" y="-566362"/>
              <a:ext cx="496840" cy="513105"/>
            </a:xfrm>
            <a:custGeom>
              <a:avLst/>
              <a:gdLst>
                <a:gd name="connsiteX0" fmla="*/ 494513 w 752622"/>
                <a:gd name="connsiteY0" fmla="*/ 458123 h 777263"/>
                <a:gd name="connsiteX1" fmla="*/ 752622 w 752622"/>
                <a:gd name="connsiteY1" fmla="*/ 458123 h 777263"/>
                <a:gd name="connsiteX2" fmla="*/ 752622 w 752622"/>
                <a:gd name="connsiteY2" fmla="*/ 772346 h 777263"/>
                <a:gd name="connsiteX3" fmla="*/ 0 w 752622"/>
                <a:gd name="connsiteY3" fmla="*/ 458123 h 777263"/>
                <a:gd name="connsiteX4" fmla="*/ 266187 w 752622"/>
                <a:gd name="connsiteY4" fmla="*/ 458123 h 777263"/>
                <a:gd name="connsiteX5" fmla="*/ 4039 w 752622"/>
                <a:gd name="connsiteY5" fmla="*/ 777263 h 777263"/>
                <a:gd name="connsiteX6" fmla="*/ 0 w 752622"/>
                <a:gd name="connsiteY6" fmla="*/ 777263 h 777263"/>
                <a:gd name="connsiteX7" fmla="*/ 376311 w 752622"/>
                <a:gd name="connsiteY7" fmla="*/ 0 h 777263"/>
                <a:gd name="connsiteX8" fmla="*/ 752622 w 752622"/>
                <a:gd name="connsiteY8" fmla="*/ 458122 h 777263"/>
                <a:gd name="connsiteX9" fmla="*/ 494512 w 752622"/>
                <a:gd name="connsiteY9" fmla="*/ 458122 h 777263"/>
                <a:gd name="connsiteX10" fmla="*/ 380350 w 752622"/>
                <a:gd name="connsiteY10" fmla="*/ 319141 h 777263"/>
                <a:gd name="connsiteX11" fmla="*/ 266188 w 752622"/>
                <a:gd name="connsiteY11" fmla="*/ 458122 h 777263"/>
                <a:gd name="connsiteX12" fmla="*/ 0 w 752622"/>
                <a:gd name="connsiteY12" fmla="*/ 458122 h 77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622" h="777263">
                  <a:moveTo>
                    <a:pt x="494513" y="458123"/>
                  </a:moveTo>
                  <a:lnTo>
                    <a:pt x="752622" y="458123"/>
                  </a:lnTo>
                  <a:lnTo>
                    <a:pt x="752622" y="772346"/>
                  </a:lnTo>
                  <a:close/>
                  <a:moveTo>
                    <a:pt x="0" y="458123"/>
                  </a:moveTo>
                  <a:lnTo>
                    <a:pt x="266187" y="458123"/>
                  </a:lnTo>
                  <a:lnTo>
                    <a:pt x="4039" y="777263"/>
                  </a:lnTo>
                  <a:lnTo>
                    <a:pt x="0" y="777263"/>
                  </a:lnTo>
                  <a:close/>
                  <a:moveTo>
                    <a:pt x="376311" y="0"/>
                  </a:moveTo>
                  <a:lnTo>
                    <a:pt x="752622" y="458122"/>
                  </a:lnTo>
                  <a:lnTo>
                    <a:pt x="494512" y="458122"/>
                  </a:lnTo>
                  <a:lnTo>
                    <a:pt x="380350" y="319141"/>
                  </a:lnTo>
                  <a:lnTo>
                    <a:pt x="266188" y="458122"/>
                  </a:lnTo>
                  <a:lnTo>
                    <a:pt x="0" y="45812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形状 71">
              <a:extLst>
                <a:ext uri="{FF2B5EF4-FFF2-40B4-BE49-F238E27FC236}">
                  <a16:creationId xmlns:a16="http://schemas.microsoft.com/office/drawing/2014/main" id="{2101775E-399F-4A92-ADC6-BB30FFC3C460}"/>
                </a:ext>
              </a:extLst>
            </p:cNvPr>
            <p:cNvSpPr/>
            <p:nvPr/>
          </p:nvSpPr>
          <p:spPr>
            <a:xfrm>
              <a:off x="5654940" y="-193862"/>
              <a:ext cx="496840" cy="513105"/>
            </a:xfrm>
            <a:custGeom>
              <a:avLst/>
              <a:gdLst>
                <a:gd name="connsiteX0" fmla="*/ 494513 w 752622"/>
                <a:gd name="connsiteY0" fmla="*/ 458123 h 777263"/>
                <a:gd name="connsiteX1" fmla="*/ 752622 w 752622"/>
                <a:gd name="connsiteY1" fmla="*/ 458123 h 777263"/>
                <a:gd name="connsiteX2" fmla="*/ 752622 w 752622"/>
                <a:gd name="connsiteY2" fmla="*/ 772346 h 777263"/>
                <a:gd name="connsiteX3" fmla="*/ 0 w 752622"/>
                <a:gd name="connsiteY3" fmla="*/ 458123 h 777263"/>
                <a:gd name="connsiteX4" fmla="*/ 266187 w 752622"/>
                <a:gd name="connsiteY4" fmla="*/ 458123 h 777263"/>
                <a:gd name="connsiteX5" fmla="*/ 4039 w 752622"/>
                <a:gd name="connsiteY5" fmla="*/ 777263 h 777263"/>
                <a:gd name="connsiteX6" fmla="*/ 0 w 752622"/>
                <a:gd name="connsiteY6" fmla="*/ 777263 h 777263"/>
                <a:gd name="connsiteX7" fmla="*/ 376311 w 752622"/>
                <a:gd name="connsiteY7" fmla="*/ 0 h 777263"/>
                <a:gd name="connsiteX8" fmla="*/ 752622 w 752622"/>
                <a:gd name="connsiteY8" fmla="*/ 458122 h 777263"/>
                <a:gd name="connsiteX9" fmla="*/ 494512 w 752622"/>
                <a:gd name="connsiteY9" fmla="*/ 458122 h 777263"/>
                <a:gd name="connsiteX10" fmla="*/ 380350 w 752622"/>
                <a:gd name="connsiteY10" fmla="*/ 319141 h 777263"/>
                <a:gd name="connsiteX11" fmla="*/ 266188 w 752622"/>
                <a:gd name="connsiteY11" fmla="*/ 458122 h 777263"/>
                <a:gd name="connsiteX12" fmla="*/ 0 w 752622"/>
                <a:gd name="connsiteY12" fmla="*/ 458122 h 77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622" h="777263">
                  <a:moveTo>
                    <a:pt x="494513" y="458123"/>
                  </a:moveTo>
                  <a:lnTo>
                    <a:pt x="752622" y="458123"/>
                  </a:lnTo>
                  <a:lnTo>
                    <a:pt x="752622" y="772346"/>
                  </a:lnTo>
                  <a:close/>
                  <a:moveTo>
                    <a:pt x="0" y="458123"/>
                  </a:moveTo>
                  <a:lnTo>
                    <a:pt x="266187" y="458123"/>
                  </a:lnTo>
                  <a:lnTo>
                    <a:pt x="4039" y="777263"/>
                  </a:lnTo>
                  <a:lnTo>
                    <a:pt x="0" y="777263"/>
                  </a:lnTo>
                  <a:close/>
                  <a:moveTo>
                    <a:pt x="376311" y="0"/>
                  </a:moveTo>
                  <a:lnTo>
                    <a:pt x="752622" y="458122"/>
                  </a:lnTo>
                  <a:lnTo>
                    <a:pt x="494512" y="458122"/>
                  </a:lnTo>
                  <a:lnTo>
                    <a:pt x="380350" y="319141"/>
                  </a:lnTo>
                  <a:lnTo>
                    <a:pt x="266188" y="458122"/>
                  </a:lnTo>
                  <a:lnTo>
                    <a:pt x="0" y="45812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3" name="任意多边形: 形状 72">
              <a:extLst>
                <a:ext uri="{FF2B5EF4-FFF2-40B4-BE49-F238E27FC236}">
                  <a16:creationId xmlns:a16="http://schemas.microsoft.com/office/drawing/2014/main" id="{C3C7B2B8-3334-4985-B23E-9E2D41B606C0}"/>
                </a:ext>
              </a:extLst>
            </p:cNvPr>
            <p:cNvSpPr/>
            <p:nvPr/>
          </p:nvSpPr>
          <p:spPr>
            <a:xfrm>
              <a:off x="5654940" y="180399"/>
              <a:ext cx="496840" cy="513105"/>
            </a:xfrm>
            <a:custGeom>
              <a:avLst/>
              <a:gdLst>
                <a:gd name="connsiteX0" fmla="*/ 494513 w 752622"/>
                <a:gd name="connsiteY0" fmla="*/ 458123 h 777263"/>
                <a:gd name="connsiteX1" fmla="*/ 752622 w 752622"/>
                <a:gd name="connsiteY1" fmla="*/ 458123 h 777263"/>
                <a:gd name="connsiteX2" fmla="*/ 752622 w 752622"/>
                <a:gd name="connsiteY2" fmla="*/ 772346 h 777263"/>
                <a:gd name="connsiteX3" fmla="*/ 0 w 752622"/>
                <a:gd name="connsiteY3" fmla="*/ 458123 h 777263"/>
                <a:gd name="connsiteX4" fmla="*/ 266187 w 752622"/>
                <a:gd name="connsiteY4" fmla="*/ 458123 h 777263"/>
                <a:gd name="connsiteX5" fmla="*/ 4039 w 752622"/>
                <a:gd name="connsiteY5" fmla="*/ 777263 h 777263"/>
                <a:gd name="connsiteX6" fmla="*/ 0 w 752622"/>
                <a:gd name="connsiteY6" fmla="*/ 777263 h 777263"/>
                <a:gd name="connsiteX7" fmla="*/ 376311 w 752622"/>
                <a:gd name="connsiteY7" fmla="*/ 0 h 777263"/>
                <a:gd name="connsiteX8" fmla="*/ 752622 w 752622"/>
                <a:gd name="connsiteY8" fmla="*/ 458122 h 777263"/>
                <a:gd name="connsiteX9" fmla="*/ 494512 w 752622"/>
                <a:gd name="connsiteY9" fmla="*/ 458122 h 777263"/>
                <a:gd name="connsiteX10" fmla="*/ 380350 w 752622"/>
                <a:gd name="connsiteY10" fmla="*/ 319141 h 777263"/>
                <a:gd name="connsiteX11" fmla="*/ 266188 w 752622"/>
                <a:gd name="connsiteY11" fmla="*/ 458122 h 777263"/>
                <a:gd name="connsiteX12" fmla="*/ 0 w 752622"/>
                <a:gd name="connsiteY12" fmla="*/ 458122 h 77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622" h="777263">
                  <a:moveTo>
                    <a:pt x="494513" y="458123"/>
                  </a:moveTo>
                  <a:lnTo>
                    <a:pt x="752622" y="458123"/>
                  </a:lnTo>
                  <a:lnTo>
                    <a:pt x="752622" y="772346"/>
                  </a:lnTo>
                  <a:close/>
                  <a:moveTo>
                    <a:pt x="0" y="458123"/>
                  </a:moveTo>
                  <a:lnTo>
                    <a:pt x="266187" y="458123"/>
                  </a:lnTo>
                  <a:lnTo>
                    <a:pt x="4039" y="777263"/>
                  </a:lnTo>
                  <a:lnTo>
                    <a:pt x="0" y="777263"/>
                  </a:lnTo>
                  <a:close/>
                  <a:moveTo>
                    <a:pt x="376311" y="0"/>
                  </a:moveTo>
                  <a:lnTo>
                    <a:pt x="752622" y="458122"/>
                  </a:lnTo>
                  <a:lnTo>
                    <a:pt x="494512" y="458122"/>
                  </a:lnTo>
                  <a:lnTo>
                    <a:pt x="380350" y="319141"/>
                  </a:lnTo>
                  <a:lnTo>
                    <a:pt x="266188" y="458122"/>
                  </a:lnTo>
                  <a:lnTo>
                    <a:pt x="0" y="458122"/>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4" name="组合 73">
            <a:extLst>
              <a:ext uri="{FF2B5EF4-FFF2-40B4-BE49-F238E27FC236}">
                <a16:creationId xmlns:a16="http://schemas.microsoft.com/office/drawing/2014/main" id="{D667D826-C554-4F26-A4A7-0DF0FB4CD5C9}"/>
              </a:ext>
            </a:extLst>
          </p:cNvPr>
          <p:cNvGrpSpPr/>
          <p:nvPr/>
        </p:nvGrpSpPr>
        <p:grpSpPr>
          <a:xfrm rot="10800000">
            <a:off x="8065290" y="1336328"/>
            <a:ext cx="496840" cy="1259866"/>
            <a:chOff x="5654940" y="-566362"/>
            <a:chExt cx="496840" cy="1259866"/>
          </a:xfrm>
        </p:grpSpPr>
        <p:sp>
          <p:nvSpPr>
            <p:cNvPr id="75" name="任意多边形: 形状 74">
              <a:extLst>
                <a:ext uri="{FF2B5EF4-FFF2-40B4-BE49-F238E27FC236}">
                  <a16:creationId xmlns:a16="http://schemas.microsoft.com/office/drawing/2014/main" id="{FB84F406-631B-4CB5-B4F3-69F093BA13F7}"/>
                </a:ext>
              </a:extLst>
            </p:cNvPr>
            <p:cNvSpPr/>
            <p:nvPr/>
          </p:nvSpPr>
          <p:spPr>
            <a:xfrm>
              <a:off x="5654940" y="-566362"/>
              <a:ext cx="496840" cy="513105"/>
            </a:xfrm>
            <a:custGeom>
              <a:avLst/>
              <a:gdLst>
                <a:gd name="connsiteX0" fmla="*/ 494513 w 752622"/>
                <a:gd name="connsiteY0" fmla="*/ 458123 h 777263"/>
                <a:gd name="connsiteX1" fmla="*/ 752622 w 752622"/>
                <a:gd name="connsiteY1" fmla="*/ 458123 h 777263"/>
                <a:gd name="connsiteX2" fmla="*/ 752622 w 752622"/>
                <a:gd name="connsiteY2" fmla="*/ 772346 h 777263"/>
                <a:gd name="connsiteX3" fmla="*/ 0 w 752622"/>
                <a:gd name="connsiteY3" fmla="*/ 458123 h 777263"/>
                <a:gd name="connsiteX4" fmla="*/ 266187 w 752622"/>
                <a:gd name="connsiteY4" fmla="*/ 458123 h 777263"/>
                <a:gd name="connsiteX5" fmla="*/ 4039 w 752622"/>
                <a:gd name="connsiteY5" fmla="*/ 777263 h 777263"/>
                <a:gd name="connsiteX6" fmla="*/ 0 w 752622"/>
                <a:gd name="connsiteY6" fmla="*/ 777263 h 777263"/>
                <a:gd name="connsiteX7" fmla="*/ 376311 w 752622"/>
                <a:gd name="connsiteY7" fmla="*/ 0 h 777263"/>
                <a:gd name="connsiteX8" fmla="*/ 752622 w 752622"/>
                <a:gd name="connsiteY8" fmla="*/ 458122 h 777263"/>
                <a:gd name="connsiteX9" fmla="*/ 494512 w 752622"/>
                <a:gd name="connsiteY9" fmla="*/ 458122 h 777263"/>
                <a:gd name="connsiteX10" fmla="*/ 380350 w 752622"/>
                <a:gd name="connsiteY10" fmla="*/ 319141 h 777263"/>
                <a:gd name="connsiteX11" fmla="*/ 266188 w 752622"/>
                <a:gd name="connsiteY11" fmla="*/ 458122 h 777263"/>
                <a:gd name="connsiteX12" fmla="*/ 0 w 752622"/>
                <a:gd name="connsiteY12" fmla="*/ 458122 h 77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622" h="777263">
                  <a:moveTo>
                    <a:pt x="494513" y="458123"/>
                  </a:moveTo>
                  <a:lnTo>
                    <a:pt x="752622" y="458123"/>
                  </a:lnTo>
                  <a:lnTo>
                    <a:pt x="752622" y="772346"/>
                  </a:lnTo>
                  <a:close/>
                  <a:moveTo>
                    <a:pt x="0" y="458123"/>
                  </a:moveTo>
                  <a:lnTo>
                    <a:pt x="266187" y="458123"/>
                  </a:lnTo>
                  <a:lnTo>
                    <a:pt x="4039" y="777263"/>
                  </a:lnTo>
                  <a:lnTo>
                    <a:pt x="0" y="777263"/>
                  </a:lnTo>
                  <a:close/>
                  <a:moveTo>
                    <a:pt x="376311" y="0"/>
                  </a:moveTo>
                  <a:lnTo>
                    <a:pt x="752622" y="458122"/>
                  </a:lnTo>
                  <a:lnTo>
                    <a:pt x="494512" y="458122"/>
                  </a:lnTo>
                  <a:lnTo>
                    <a:pt x="380350" y="319141"/>
                  </a:lnTo>
                  <a:lnTo>
                    <a:pt x="266188" y="458122"/>
                  </a:lnTo>
                  <a:lnTo>
                    <a:pt x="0" y="45812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形状 75">
              <a:extLst>
                <a:ext uri="{FF2B5EF4-FFF2-40B4-BE49-F238E27FC236}">
                  <a16:creationId xmlns:a16="http://schemas.microsoft.com/office/drawing/2014/main" id="{F7FBE4FF-CF7C-4A37-A27D-AAE7C71EBCC5}"/>
                </a:ext>
              </a:extLst>
            </p:cNvPr>
            <p:cNvSpPr/>
            <p:nvPr/>
          </p:nvSpPr>
          <p:spPr>
            <a:xfrm>
              <a:off x="5654940" y="-193862"/>
              <a:ext cx="496840" cy="513105"/>
            </a:xfrm>
            <a:custGeom>
              <a:avLst/>
              <a:gdLst>
                <a:gd name="connsiteX0" fmla="*/ 494513 w 752622"/>
                <a:gd name="connsiteY0" fmla="*/ 458123 h 777263"/>
                <a:gd name="connsiteX1" fmla="*/ 752622 w 752622"/>
                <a:gd name="connsiteY1" fmla="*/ 458123 h 777263"/>
                <a:gd name="connsiteX2" fmla="*/ 752622 w 752622"/>
                <a:gd name="connsiteY2" fmla="*/ 772346 h 777263"/>
                <a:gd name="connsiteX3" fmla="*/ 0 w 752622"/>
                <a:gd name="connsiteY3" fmla="*/ 458123 h 777263"/>
                <a:gd name="connsiteX4" fmla="*/ 266187 w 752622"/>
                <a:gd name="connsiteY4" fmla="*/ 458123 h 777263"/>
                <a:gd name="connsiteX5" fmla="*/ 4039 w 752622"/>
                <a:gd name="connsiteY5" fmla="*/ 777263 h 777263"/>
                <a:gd name="connsiteX6" fmla="*/ 0 w 752622"/>
                <a:gd name="connsiteY6" fmla="*/ 777263 h 777263"/>
                <a:gd name="connsiteX7" fmla="*/ 376311 w 752622"/>
                <a:gd name="connsiteY7" fmla="*/ 0 h 777263"/>
                <a:gd name="connsiteX8" fmla="*/ 752622 w 752622"/>
                <a:gd name="connsiteY8" fmla="*/ 458122 h 777263"/>
                <a:gd name="connsiteX9" fmla="*/ 494512 w 752622"/>
                <a:gd name="connsiteY9" fmla="*/ 458122 h 777263"/>
                <a:gd name="connsiteX10" fmla="*/ 380350 w 752622"/>
                <a:gd name="connsiteY10" fmla="*/ 319141 h 777263"/>
                <a:gd name="connsiteX11" fmla="*/ 266188 w 752622"/>
                <a:gd name="connsiteY11" fmla="*/ 458122 h 777263"/>
                <a:gd name="connsiteX12" fmla="*/ 0 w 752622"/>
                <a:gd name="connsiteY12" fmla="*/ 458122 h 77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622" h="777263">
                  <a:moveTo>
                    <a:pt x="494513" y="458123"/>
                  </a:moveTo>
                  <a:lnTo>
                    <a:pt x="752622" y="458123"/>
                  </a:lnTo>
                  <a:lnTo>
                    <a:pt x="752622" y="772346"/>
                  </a:lnTo>
                  <a:close/>
                  <a:moveTo>
                    <a:pt x="0" y="458123"/>
                  </a:moveTo>
                  <a:lnTo>
                    <a:pt x="266187" y="458123"/>
                  </a:lnTo>
                  <a:lnTo>
                    <a:pt x="4039" y="777263"/>
                  </a:lnTo>
                  <a:lnTo>
                    <a:pt x="0" y="777263"/>
                  </a:lnTo>
                  <a:close/>
                  <a:moveTo>
                    <a:pt x="376311" y="0"/>
                  </a:moveTo>
                  <a:lnTo>
                    <a:pt x="752622" y="458122"/>
                  </a:lnTo>
                  <a:lnTo>
                    <a:pt x="494512" y="458122"/>
                  </a:lnTo>
                  <a:lnTo>
                    <a:pt x="380350" y="319141"/>
                  </a:lnTo>
                  <a:lnTo>
                    <a:pt x="266188" y="458122"/>
                  </a:lnTo>
                  <a:lnTo>
                    <a:pt x="0" y="45812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7" name="任意多边形: 形状 76">
              <a:extLst>
                <a:ext uri="{FF2B5EF4-FFF2-40B4-BE49-F238E27FC236}">
                  <a16:creationId xmlns:a16="http://schemas.microsoft.com/office/drawing/2014/main" id="{10C1FD8D-8982-48ED-B32C-1E198BA8E6FF}"/>
                </a:ext>
              </a:extLst>
            </p:cNvPr>
            <p:cNvSpPr/>
            <p:nvPr/>
          </p:nvSpPr>
          <p:spPr>
            <a:xfrm>
              <a:off x="5654940" y="180399"/>
              <a:ext cx="496840" cy="513105"/>
            </a:xfrm>
            <a:custGeom>
              <a:avLst/>
              <a:gdLst>
                <a:gd name="connsiteX0" fmla="*/ 494513 w 752622"/>
                <a:gd name="connsiteY0" fmla="*/ 458123 h 777263"/>
                <a:gd name="connsiteX1" fmla="*/ 752622 w 752622"/>
                <a:gd name="connsiteY1" fmla="*/ 458123 h 777263"/>
                <a:gd name="connsiteX2" fmla="*/ 752622 w 752622"/>
                <a:gd name="connsiteY2" fmla="*/ 772346 h 777263"/>
                <a:gd name="connsiteX3" fmla="*/ 0 w 752622"/>
                <a:gd name="connsiteY3" fmla="*/ 458123 h 777263"/>
                <a:gd name="connsiteX4" fmla="*/ 266187 w 752622"/>
                <a:gd name="connsiteY4" fmla="*/ 458123 h 777263"/>
                <a:gd name="connsiteX5" fmla="*/ 4039 w 752622"/>
                <a:gd name="connsiteY5" fmla="*/ 777263 h 777263"/>
                <a:gd name="connsiteX6" fmla="*/ 0 w 752622"/>
                <a:gd name="connsiteY6" fmla="*/ 777263 h 777263"/>
                <a:gd name="connsiteX7" fmla="*/ 376311 w 752622"/>
                <a:gd name="connsiteY7" fmla="*/ 0 h 777263"/>
                <a:gd name="connsiteX8" fmla="*/ 752622 w 752622"/>
                <a:gd name="connsiteY8" fmla="*/ 458122 h 777263"/>
                <a:gd name="connsiteX9" fmla="*/ 494512 w 752622"/>
                <a:gd name="connsiteY9" fmla="*/ 458122 h 777263"/>
                <a:gd name="connsiteX10" fmla="*/ 380350 w 752622"/>
                <a:gd name="connsiteY10" fmla="*/ 319141 h 777263"/>
                <a:gd name="connsiteX11" fmla="*/ 266188 w 752622"/>
                <a:gd name="connsiteY11" fmla="*/ 458122 h 777263"/>
                <a:gd name="connsiteX12" fmla="*/ 0 w 752622"/>
                <a:gd name="connsiteY12" fmla="*/ 458122 h 77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622" h="777263">
                  <a:moveTo>
                    <a:pt x="494513" y="458123"/>
                  </a:moveTo>
                  <a:lnTo>
                    <a:pt x="752622" y="458123"/>
                  </a:lnTo>
                  <a:lnTo>
                    <a:pt x="752622" y="772346"/>
                  </a:lnTo>
                  <a:close/>
                  <a:moveTo>
                    <a:pt x="0" y="458123"/>
                  </a:moveTo>
                  <a:lnTo>
                    <a:pt x="266187" y="458123"/>
                  </a:lnTo>
                  <a:lnTo>
                    <a:pt x="4039" y="777263"/>
                  </a:lnTo>
                  <a:lnTo>
                    <a:pt x="0" y="777263"/>
                  </a:lnTo>
                  <a:close/>
                  <a:moveTo>
                    <a:pt x="376311" y="0"/>
                  </a:moveTo>
                  <a:lnTo>
                    <a:pt x="752622" y="458122"/>
                  </a:lnTo>
                  <a:lnTo>
                    <a:pt x="494512" y="458122"/>
                  </a:lnTo>
                  <a:lnTo>
                    <a:pt x="380350" y="319141"/>
                  </a:lnTo>
                  <a:lnTo>
                    <a:pt x="266188" y="458122"/>
                  </a:lnTo>
                  <a:lnTo>
                    <a:pt x="0" y="458122"/>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8" name="组合 77">
            <a:extLst>
              <a:ext uri="{FF2B5EF4-FFF2-40B4-BE49-F238E27FC236}">
                <a16:creationId xmlns:a16="http://schemas.microsoft.com/office/drawing/2014/main" id="{1A8941DC-018A-4EC1-8475-B6198D541E6F}"/>
              </a:ext>
            </a:extLst>
          </p:cNvPr>
          <p:cNvGrpSpPr/>
          <p:nvPr/>
        </p:nvGrpSpPr>
        <p:grpSpPr>
          <a:xfrm>
            <a:off x="5871719" y="4103066"/>
            <a:ext cx="496840" cy="1259866"/>
            <a:chOff x="5654940" y="-566362"/>
            <a:chExt cx="496840" cy="1259866"/>
          </a:xfrm>
        </p:grpSpPr>
        <p:sp>
          <p:nvSpPr>
            <p:cNvPr id="79" name="任意多边形: 形状 78">
              <a:extLst>
                <a:ext uri="{FF2B5EF4-FFF2-40B4-BE49-F238E27FC236}">
                  <a16:creationId xmlns:a16="http://schemas.microsoft.com/office/drawing/2014/main" id="{5BDEB49D-76AA-436C-BDE1-DA0246AFF255}"/>
                </a:ext>
              </a:extLst>
            </p:cNvPr>
            <p:cNvSpPr/>
            <p:nvPr/>
          </p:nvSpPr>
          <p:spPr>
            <a:xfrm>
              <a:off x="5654940" y="-566362"/>
              <a:ext cx="496840" cy="513105"/>
            </a:xfrm>
            <a:custGeom>
              <a:avLst/>
              <a:gdLst>
                <a:gd name="connsiteX0" fmla="*/ 494513 w 752622"/>
                <a:gd name="connsiteY0" fmla="*/ 458123 h 777263"/>
                <a:gd name="connsiteX1" fmla="*/ 752622 w 752622"/>
                <a:gd name="connsiteY1" fmla="*/ 458123 h 777263"/>
                <a:gd name="connsiteX2" fmla="*/ 752622 w 752622"/>
                <a:gd name="connsiteY2" fmla="*/ 772346 h 777263"/>
                <a:gd name="connsiteX3" fmla="*/ 0 w 752622"/>
                <a:gd name="connsiteY3" fmla="*/ 458123 h 777263"/>
                <a:gd name="connsiteX4" fmla="*/ 266187 w 752622"/>
                <a:gd name="connsiteY4" fmla="*/ 458123 h 777263"/>
                <a:gd name="connsiteX5" fmla="*/ 4039 w 752622"/>
                <a:gd name="connsiteY5" fmla="*/ 777263 h 777263"/>
                <a:gd name="connsiteX6" fmla="*/ 0 w 752622"/>
                <a:gd name="connsiteY6" fmla="*/ 777263 h 777263"/>
                <a:gd name="connsiteX7" fmla="*/ 376311 w 752622"/>
                <a:gd name="connsiteY7" fmla="*/ 0 h 777263"/>
                <a:gd name="connsiteX8" fmla="*/ 752622 w 752622"/>
                <a:gd name="connsiteY8" fmla="*/ 458122 h 777263"/>
                <a:gd name="connsiteX9" fmla="*/ 494512 w 752622"/>
                <a:gd name="connsiteY9" fmla="*/ 458122 h 777263"/>
                <a:gd name="connsiteX10" fmla="*/ 380350 w 752622"/>
                <a:gd name="connsiteY10" fmla="*/ 319141 h 777263"/>
                <a:gd name="connsiteX11" fmla="*/ 266188 w 752622"/>
                <a:gd name="connsiteY11" fmla="*/ 458122 h 777263"/>
                <a:gd name="connsiteX12" fmla="*/ 0 w 752622"/>
                <a:gd name="connsiteY12" fmla="*/ 458122 h 77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622" h="777263">
                  <a:moveTo>
                    <a:pt x="494513" y="458123"/>
                  </a:moveTo>
                  <a:lnTo>
                    <a:pt x="752622" y="458123"/>
                  </a:lnTo>
                  <a:lnTo>
                    <a:pt x="752622" y="772346"/>
                  </a:lnTo>
                  <a:close/>
                  <a:moveTo>
                    <a:pt x="0" y="458123"/>
                  </a:moveTo>
                  <a:lnTo>
                    <a:pt x="266187" y="458123"/>
                  </a:lnTo>
                  <a:lnTo>
                    <a:pt x="4039" y="777263"/>
                  </a:lnTo>
                  <a:lnTo>
                    <a:pt x="0" y="777263"/>
                  </a:lnTo>
                  <a:close/>
                  <a:moveTo>
                    <a:pt x="376311" y="0"/>
                  </a:moveTo>
                  <a:lnTo>
                    <a:pt x="752622" y="458122"/>
                  </a:lnTo>
                  <a:lnTo>
                    <a:pt x="494512" y="458122"/>
                  </a:lnTo>
                  <a:lnTo>
                    <a:pt x="380350" y="319141"/>
                  </a:lnTo>
                  <a:lnTo>
                    <a:pt x="266188" y="458122"/>
                  </a:lnTo>
                  <a:lnTo>
                    <a:pt x="0" y="45812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任意多边形: 形状 79">
              <a:extLst>
                <a:ext uri="{FF2B5EF4-FFF2-40B4-BE49-F238E27FC236}">
                  <a16:creationId xmlns:a16="http://schemas.microsoft.com/office/drawing/2014/main" id="{9C80A5B6-B1A1-4ED5-8BBE-144F31663CB1}"/>
                </a:ext>
              </a:extLst>
            </p:cNvPr>
            <p:cNvSpPr/>
            <p:nvPr/>
          </p:nvSpPr>
          <p:spPr>
            <a:xfrm>
              <a:off x="5654940" y="-193862"/>
              <a:ext cx="496840" cy="513105"/>
            </a:xfrm>
            <a:custGeom>
              <a:avLst/>
              <a:gdLst>
                <a:gd name="connsiteX0" fmla="*/ 494513 w 752622"/>
                <a:gd name="connsiteY0" fmla="*/ 458123 h 777263"/>
                <a:gd name="connsiteX1" fmla="*/ 752622 w 752622"/>
                <a:gd name="connsiteY1" fmla="*/ 458123 h 777263"/>
                <a:gd name="connsiteX2" fmla="*/ 752622 w 752622"/>
                <a:gd name="connsiteY2" fmla="*/ 772346 h 777263"/>
                <a:gd name="connsiteX3" fmla="*/ 0 w 752622"/>
                <a:gd name="connsiteY3" fmla="*/ 458123 h 777263"/>
                <a:gd name="connsiteX4" fmla="*/ 266187 w 752622"/>
                <a:gd name="connsiteY4" fmla="*/ 458123 h 777263"/>
                <a:gd name="connsiteX5" fmla="*/ 4039 w 752622"/>
                <a:gd name="connsiteY5" fmla="*/ 777263 h 777263"/>
                <a:gd name="connsiteX6" fmla="*/ 0 w 752622"/>
                <a:gd name="connsiteY6" fmla="*/ 777263 h 777263"/>
                <a:gd name="connsiteX7" fmla="*/ 376311 w 752622"/>
                <a:gd name="connsiteY7" fmla="*/ 0 h 777263"/>
                <a:gd name="connsiteX8" fmla="*/ 752622 w 752622"/>
                <a:gd name="connsiteY8" fmla="*/ 458122 h 777263"/>
                <a:gd name="connsiteX9" fmla="*/ 494512 w 752622"/>
                <a:gd name="connsiteY9" fmla="*/ 458122 h 777263"/>
                <a:gd name="connsiteX10" fmla="*/ 380350 w 752622"/>
                <a:gd name="connsiteY10" fmla="*/ 319141 h 777263"/>
                <a:gd name="connsiteX11" fmla="*/ 266188 w 752622"/>
                <a:gd name="connsiteY11" fmla="*/ 458122 h 777263"/>
                <a:gd name="connsiteX12" fmla="*/ 0 w 752622"/>
                <a:gd name="connsiteY12" fmla="*/ 458122 h 77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622" h="777263">
                  <a:moveTo>
                    <a:pt x="494513" y="458123"/>
                  </a:moveTo>
                  <a:lnTo>
                    <a:pt x="752622" y="458123"/>
                  </a:lnTo>
                  <a:lnTo>
                    <a:pt x="752622" y="772346"/>
                  </a:lnTo>
                  <a:close/>
                  <a:moveTo>
                    <a:pt x="0" y="458123"/>
                  </a:moveTo>
                  <a:lnTo>
                    <a:pt x="266187" y="458123"/>
                  </a:lnTo>
                  <a:lnTo>
                    <a:pt x="4039" y="777263"/>
                  </a:lnTo>
                  <a:lnTo>
                    <a:pt x="0" y="777263"/>
                  </a:lnTo>
                  <a:close/>
                  <a:moveTo>
                    <a:pt x="376311" y="0"/>
                  </a:moveTo>
                  <a:lnTo>
                    <a:pt x="752622" y="458122"/>
                  </a:lnTo>
                  <a:lnTo>
                    <a:pt x="494512" y="458122"/>
                  </a:lnTo>
                  <a:lnTo>
                    <a:pt x="380350" y="319141"/>
                  </a:lnTo>
                  <a:lnTo>
                    <a:pt x="266188" y="458122"/>
                  </a:lnTo>
                  <a:lnTo>
                    <a:pt x="0" y="45812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 name="任意多边形: 形状 80">
              <a:extLst>
                <a:ext uri="{FF2B5EF4-FFF2-40B4-BE49-F238E27FC236}">
                  <a16:creationId xmlns:a16="http://schemas.microsoft.com/office/drawing/2014/main" id="{058B1F8D-64E9-48CE-B3BE-A4BE0E77E048}"/>
                </a:ext>
              </a:extLst>
            </p:cNvPr>
            <p:cNvSpPr/>
            <p:nvPr/>
          </p:nvSpPr>
          <p:spPr>
            <a:xfrm>
              <a:off x="5654940" y="180399"/>
              <a:ext cx="496840" cy="513105"/>
            </a:xfrm>
            <a:custGeom>
              <a:avLst/>
              <a:gdLst>
                <a:gd name="connsiteX0" fmla="*/ 494513 w 752622"/>
                <a:gd name="connsiteY0" fmla="*/ 458123 h 777263"/>
                <a:gd name="connsiteX1" fmla="*/ 752622 w 752622"/>
                <a:gd name="connsiteY1" fmla="*/ 458123 h 777263"/>
                <a:gd name="connsiteX2" fmla="*/ 752622 w 752622"/>
                <a:gd name="connsiteY2" fmla="*/ 772346 h 777263"/>
                <a:gd name="connsiteX3" fmla="*/ 0 w 752622"/>
                <a:gd name="connsiteY3" fmla="*/ 458123 h 777263"/>
                <a:gd name="connsiteX4" fmla="*/ 266187 w 752622"/>
                <a:gd name="connsiteY4" fmla="*/ 458123 h 777263"/>
                <a:gd name="connsiteX5" fmla="*/ 4039 w 752622"/>
                <a:gd name="connsiteY5" fmla="*/ 777263 h 777263"/>
                <a:gd name="connsiteX6" fmla="*/ 0 w 752622"/>
                <a:gd name="connsiteY6" fmla="*/ 777263 h 777263"/>
                <a:gd name="connsiteX7" fmla="*/ 376311 w 752622"/>
                <a:gd name="connsiteY7" fmla="*/ 0 h 777263"/>
                <a:gd name="connsiteX8" fmla="*/ 752622 w 752622"/>
                <a:gd name="connsiteY8" fmla="*/ 458122 h 777263"/>
                <a:gd name="connsiteX9" fmla="*/ 494512 w 752622"/>
                <a:gd name="connsiteY9" fmla="*/ 458122 h 777263"/>
                <a:gd name="connsiteX10" fmla="*/ 380350 w 752622"/>
                <a:gd name="connsiteY10" fmla="*/ 319141 h 777263"/>
                <a:gd name="connsiteX11" fmla="*/ 266188 w 752622"/>
                <a:gd name="connsiteY11" fmla="*/ 458122 h 777263"/>
                <a:gd name="connsiteX12" fmla="*/ 0 w 752622"/>
                <a:gd name="connsiteY12" fmla="*/ 458122 h 77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622" h="777263">
                  <a:moveTo>
                    <a:pt x="494513" y="458123"/>
                  </a:moveTo>
                  <a:lnTo>
                    <a:pt x="752622" y="458123"/>
                  </a:lnTo>
                  <a:lnTo>
                    <a:pt x="752622" y="772346"/>
                  </a:lnTo>
                  <a:close/>
                  <a:moveTo>
                    <a:pt x="0" y="458123"/>
                  </a:moveTo>
                  <a:lnTo>
                    <a:pt x="266187" y="458123"/>
                  </a:lnTo>
                  <a:lnTo>
                    <a:pt x="4039" y="777263"/>
                  </a:lnTo>
                  <a:lnTo>
                    <a:pt x="0" y="777263"/>
                  </a:lnTo>
                  <a:close/>
                  <a:moveTo>
                    <a:pt x="376311" y="0"/>
                  </a:moveTo>
                  <a:lnTo>
                    <a:pt x="752622" y="458122"/>
                  </a:lnTo>
                  <a:lnTo>
                    <a:pt x="494512" y="458122"/>
                  </a:lnTo>
                  <a:lnTo>
                    <a:pt x="380350" y="319141"/>
                  </a:lnTo>
                  <a:lnTo>
                    <a:pt x="266188" y="458122"/>
                  </a:lnTo>
                  <a:lnTo>
                    <a:pt x="0" y="458122"/>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2" name="组合 81">
            <a:extLst>
              <a:ext uri="{FF2B5EF4-FFF2-40B4-BE49-F238E27FC236}">
                <a16:creationId xmlns:a16="http://schemas.microsoft.com/office/drawing/2014/main" id="{2CD5AE98-B347-4E30-955D-CCA8437D75CE}"/>
              </a:ext>
            </a:extLst>
          </p:cNvPr>
          <p:cNvGrpSpPr/>
          <p:nvPr/>
        </p:nvGrpSpPr>
        <p:grpSpPr>
          <a:xfrm>
            <a:off x="10054125" y="4103066"/>
            <a:ext cx="496840" cy="1259866"/>
            <a:chOff x="5654940" y="-566362"/>
            <a:chExt cx="496840" cy="1259866"/>
          </a:xfrm>
        </p:grpSpPr>
        <p:sp>
          <p:nvSpPr>
            <p:cNvPr id="83" name="任意多边形: 形状 82">
              <a:extLst>
                <a:ext uri="{FF2B5EF4-FFF2-40B4-BE49-F238E27FC236}">
                  <a16:creationId xmlns:a16="http://schemas.microsoft.com/office/drawing/2014/main" id="{98211752-4E95-40C5-979A-0A51025C94DD}"/>
                </a:ext>
              </a:extLst>
            </p:cNvPr>
            <p:cNvSpPr/>
            <p:nvPr/>
          </p:nvSpPr>
          <p:spPr>
            <a:xfrm>
              <a:off x="5654940" y="-566362"/>
              <a:ext cx="496840" cy="513105"/>
            </a:xfrm>
            <a:custGeom>
              <a:avLst/>
              <a:gdLst>
                <a:gd name="connsiteX0" fmla="*/ 494513 w 752622"/>
                <a:gd name="connsiteY0" fmla="*/ 458123 h 777263"/>
                <a:gd name="connsiteX1" fmla="*/ 752622 w 752622"/>
                <a:gd name="connsiteY1" fmla="*/ 458123 h 777263"/>
                <a:gd name="connsiteX2" fmla="*/ 752622 w 752622"/>
                <a:gd name="connsiteY2" fmla="*/ 772346 h 777263"/>
                <a:gd name="connsiteX3" fmla="*/ 0 w 752622"/>
                <a:gd name="connsiteY3" fmla="*/ 458123 h 777263"/>
                <a:gd name="connsiteX4" fmla="*/ 266187 w 752622"/>
                <a:gd name="connsiteY4" fmla="*/ 458123 h 777263"/>
                <a:gd name="connsiteX5" fmla="*/ 4039 w 752622"/>
                <a:gd name="connsiteY5" fmla="*/ 777263 h 777263"/>
                <a:gd name="connsiteX6" fmla="*/ 0 w 752622"/>
                <a:gd name="connsiteY6" fmla="*/ 777263 h 777263"/>
                <a:gd name="connsiteX7" fmla="*/ 376311 w 752622"/>
                <a:gd name="connsiteY7" fmla="*/ 0 h 777263"/>
                <a:gd name="connsiteX8" fmla="*/ 752622 w 752622"/>
                <a:gd name="connsiteY8" fmla="*/ 458122 h 777263"/>
                <a:gd name="connsiteX9" fmla="*/ 494512 w 752622"/>
                <a:gd name="connsiteY9" fmla="*/ 458122 h 777263"/>
                <a:gd name="connsiteX10" fmla="*/ 380350 w 752622"/>
                <a:gd name="connsiteY10" fmla="*/ 319141 h 777263"/>
                <a:gd name="connsiteX11" fmla="*/ 266188 w 752622"/>
                <a:gd name="connsiteY11" fmla="*/ 458122 h 777263"/>
                <a:gd name="connsiteX12" fmla="*/ 0 w 752622"/>
                <a:gd name="connsiteY12" fmla="*/ 458122 h 77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622" h="777263">
                  <a:moveTo>
                    <a:pt x="494513" y="458123"/>
                  </a:moveTo>
                  <a:lnTo>
                    <a:pt x="752622" y="458123"/>
                  </a:lnTo>
                  <a:lnTo>
                    <a:pt x="752622" y="772346"/>
                  </a:lnTo>
                  <a:close/>
                  <a:moveTo>
                    <a:pt x="0" y="458123"/>
                  </a:moveTo>
                  <a:lnTo>
                    <a:pt x="266187" y="458123"/>
                  </a:lnTo>
                  <a:lnTo>
                    <a:pt x="4039" y="777263"/>
                  </a:lnTo>
                  <a:lnTo>
                    <a:pt x="0" y="777263"/>
                  </a:lnTo>
                  <a:close/>
                  <a:moveTo>
                    <a:pt x="376311" y="0"/>
                  </a:moveTo>
                  <a:lnTo>
                    <a:pt x="752622" y="458122"/>
                  </a:lnTo>
                  <a:lnTo>
                    <a:pt x="494512" y="458122"/>
                  </a:lnTo>
                  <a:lnTo>
                    <a:pt x="380350" y="319141"/>
                  </a:lnTo>
                  <a:lnTo>
                    <a:pt x="266188" y="458122"/>
                  </a:lnTo>
                  <a:lnTo>
                    <a:pt x="0" y="45812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任意多边形: 形状 83">
              <a:extLst>
                <a:ext uri="{FF2B5EF4-FFF2-40B4-BE49-F238E27FC236}">
                  <a16:creationId xmlns:a16="http://schemas.microsoft.com/office/drawing/2014/main" id="{02914863-9082-4242-9571-4CFF61ACCCB8}"/>
                </a:ext>
              </a:extLst>
            </p:cNvPr>
            <p:cNvSpPr/>
            <p:nvPr/>
          </p:nvSpPr>
          <p:spPr>
            <a:xfrm>
              <a:off x="5654940" y="-193862"/>
              <a:ext cx="496840" cy="513105"/>
            </a:xfrm>
            <a:custGeom>
              <a:avLst/>
              <a:gdLst>
                <a:gd name="connsiteX0" fmla="*/ 494513 w 752622"/>
                <a:gd name="connsiteY0" fmla="*/ 458123 h 777263"/>
                <a:gd name="connsiteX1" fmla="*/ 752622 w 752622"/>
                <a:gd name="connsiteY1" fmla="*/ 458123 h 777263"/>
                <a:gd name="connsiteX2" fmla="*/ 752622 w 752622"/>
                <a:gd name="connsiteY2" fmla="*/ 772346 h 777263"/>
                <a:gd name="connsiteX3" fmla="*/ 0 w 752622"/>
                <a:gd name="connsiteY3" fmla="*/ 458123 h 777263"/>
                <a:gd name="connsiteX4" fmla="*/ 266187 w 752622"/>
                <a:gd name="connsiteY4" fmla="*/ 458123 h 777263"/>
                <a:gd name="connsiteX5" fmla="*/ 4039 w 752622"/>
                <a:gd name="connsiteY5" fmla="*/ 777263 h 777263"/>
                <a:gd name="connsiteX6" fmla="*/ 0 w 752622"/>
                <a:gd name="connsiteY6" fmla="*/ 777263 h 777263"/>
                <a:gd name="connsiteX7" fmla="*/ 376311 w 752622"/>
                <a:gd name="connsiteY7" fmla="*/ 0 h 777263"/>
                <a:gd name="connsiteX8" fmla="*/ 752622 w 752622"/>
                <a:gd name="connsiteY8" fmla="*/ 458122 h 777263"/>
                <a:gd name="connsiteX9" fmla="*/ 494512 w 752622"/>
                <a:gd name="connsiteY9" fmla="*/ 458122 h 777263"/>
                <a:gd name="connsiteX10" fmla="*/ 380350 w 752622"/>
                <a:gd name="connsiteY10" fmla="*/ 319141 h 777263"/>
                <a:gd name="connsiteX11" fmla="*/ 266188 w 752622"/>
                <a:gd name="connsiteY11" fmla="*/ 458122 h 777263"/>
                <a:gd name="connsiteX12" fmla="*/ 0 w 752622"/>
                <a:gd name="connsiteY12" fmla="*/ 458122 h 77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622" h="777263">
                  <a:moveTo>
                    <a:pt x="494513" y="458123"/>
                  </a:moveTo>
                  <a:lnTo>
                    <a:pt x="752622" y="458123"/>
                  </a:lnTo>
                  <a:lnTo>
                    <a:pt x="752622" y="772346"/>
                  </a:lnTo>
                  <a:close/>
                  <a:moveTo>
                    <a:pt x="0" y="458123"/>
                  </a:moveTo>
                  <a:lnTo>
                    <a:pt x="266187" y="458123"/>
                  </a:lnTo>
                  <a:lnTo>
                    <a:pt x="4039" y="777263"/>
                  </a:lnTo>
                  <a:lnTo>
                    <a:pt x="0" y="777263"/>
                  </a:lnTo>
                  <a:close/>
                  <a:moveTo>
                    <a:pt x="376311" y="0"/>
                  </a:moveTo>
                  <a:lnTo>
                    <a:pt x="752622" y="458122"/>
                  </a:lnTo>
                  <a:lnTo>
                    <a:pt x="494512" y="458122"/>
                  </a:lnTo>
                  <a:lnTo>
                    <a:pt x="380350" y="319141"/>
                  </a:lnTo>
                  <a:lnTo>
                    <a:pt x="266188" y="458122"/>
                  </a:lnTo>
                  <a:lnTo>
                    <a:pt x="0" y="45812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5" name="任意多边形: 形状 84">
              <a:extLst>
                <a:ext uri="{FF2B5EF4-FFF2-40B4-BE49-F238E27FC236}">
                  <a16:creationId xmlns:a16="http://schemas.microsoft.com/office/drawing/2014/main" id="{599A6627-5F51-4E5A-8F3F-E209C85E80FB}"/>
                </a:ext>
              </a:extLst>
            </p:cNvPr>
            <p:cNvSpPr/>
            <p:nvPr/>
          </p:nvSpPr>
          <p:spPr>
            <a:xfrm>
              <a:off x="5654940" y="180399"/>
              <a:ext cx="496840" cy="513105"/>
            </a:xfrm>
            <a:custGeom>
              <a:avLst/>
              <a:gdLst>
                <a:gd name="connsiteX0" fmla="*/ 494513 w 752622"/>
                <a:gd name="connsiteY0" fmla="*/ 458123 h 777263"/>
                <a:gd name="connsiteX1" fmla="*/ 752622 w 752622"/>
                <a:gd name="connsiteY1" fmla="*/ 458123 h 777263"/>
                <a:gd name="connsiteX2" fmla="*/ 752622 w 752622"/>
                <a:gd name="connsiteY2" fmla="*/ 772346 h 777263"/>
                <a:gd name="connsiteX3" fmla="*/ 0 w 752622"/>
                <a:gd name="connsiteY3" fmla="*/ 458123 h 777263"/>
                <a:gd name="connsiteX4" fmla="*/ 266187 w 752622"/>
                <a:gd name="connsiteY4" fmla="*/ 458123 h 777263"/>
                <a:gd name="connsiteX5" fmla="*/ 4039 w 752622"/>
                <a:gd name="connsiteY5" fmla="*/ 777263 h 777263"/>
                <a:gd name="connsiteX6" fmla="*/ 0 w 752622"/>
                <a:gd name="connsiteY6" fmla="*/ 777263 h 777263"/>
                <a:gd name="connsiteX7" fmla="*/ 376311 w 752622"/>
                <a:gd name="connsiteY7" fmla="*/ 0 h 777263"/>
                <a:gd name="connsiteX8" fmla="*/ 752622 w 752622"/>
                <a:gd name="connsiteY8" fmla="*/ 458122 h 777263"/>
                <a:gd name="connsiteX9" fmla="*/ 494512 w 752622"/>
                <a:gd name="connsiteY9" fmla="*/ 458122 h 777263"/>
                <a:gd name="connsiteX10" fmla="*/ 380350 w 752622"/>
                <a:gd name="connsiteY10" fmla="*/ 319141 h 777263"/>
                <a:gd name="connsiteX11" fmla="*/ 266188 w 752622"/>
                <a:gd name="connsiteY11" fmla="*/ 458122 h 777263"/>
                <a:gd name="connsiteX12" fmla="*/ 0 w 752622"/>
                <a:gd name="connsiteY12" fmla="*/ 458122 h 77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622" h="777263">
                  <a:moveTo>
                    <a:pt x="494513" y="458123"/>
                  </a:moveTo>
                  <a:lnTo>
                    <a:pt x="752622" y="458123"/>
                  </a:lnTo>
                  <a:lnTo>
                    <a:pt x="752622" y="772346"/>
                  </a:lnTo>
                  <a:close/>
                  <a:moveTo>
                    <a:pt x="0" y="458123"/>
                  </a:moveTo>
                  <a:lnTo>
                    <a:pt x="266187" y="458123"/>
                  </a:lnTo>
                  <a:lnTo>
                    <a:pt x="4039" y="777263"/>
                  </a:lnTo>
                  <a:lnTo>
                    <a:pt x="0" y="777263"/>
                  </a:lnTo>
                  <a:close/>
                  <a:moveTo>
                    <a:pt x="376311" y="0"/>
                  </a:moveTo>
                  <a:lnTo>
                    <a:pt x="752622" y="458122"/>
                  </a:lnTo>
                  <a:lnTo>
                    <a:pt x="494512" y="458122"/>
                  </a:lnTo>
                  <a:lnTo>
                    <a:pt x="380350" y="319141"/>
                  </a:lnTo>
                  <a:lnTo>
                    <a:pt x="266188" y="458122"/>
                  </a:lnTo>
                  <a:lnTo>
                    <a:pt x="0" y="458122"/>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4421626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100000">
              <a:schemeClr val="accent5"/>
            </a:gs>
            <a:gs pos="50000">
              <a:schemeClr val="accent5"/>
            </a:gs>
            <a:gs pos="2000">
              <a:schemeClr val="accent5"/>
            </a:gs>
          </a:gsLst>
          <a:lin ang="5400000" scaled="0"/>
        </a:gradFill>
        <a:effectLst/>
      </p:bgPr>
    </p:bg>
    <p:spTree>
      <p:nvGrpSpPr>
        <p:cNvPr id="1" name=""/>
        <p:cNvGrpSpPr/>
        <p:nvPr/>
      </p:nvGrpSpPr>
      <p:grpSpPr>
        <a:xfrm>
          <a:off x="0" y="0"/>
          <a:ext cx="0" cy="0"/>
          <a:chOff x="0" y="0"/>
          <a:chExt cx="0" cy="0"/>
        </a:xfrm>
      </p:grpSpPr>
      <p:pic>
        <p:nvPicPr>
          <p:cNvPr id="130" name="图片 129">
            <a:extLst>
              <a:ext uri="{FF2B5EF4-FFF2-40B4-BE49-F238E27FC236}">
                <a16:creationId xmlns:a16="http://schemas.microsoft.com/office/drawing/2014/main" id="{37B88753-14CA-4957-AF3F-EA35E111D1AC}"/>
              </a:ext>
            </a:extLst>
          </p:cNvPr>
          <p:cNvPicPr>
            <a:picLocks noChangeAspect="1"/>
          </p:cNvPicPr>
          <p:nvPr/>
        </p:nvPicPr>
        <p:blipFill rotWithShape="1">
          <a:blip r:embed="rId3">
            <a:extLst>
              <a:ext uri="{28A0092B-C50C-407E-A947-70E740481C1C}">
                <a14:useLocalDpi xmlns:a14="http://schemas.microsoft.com/office/drawing/2010/main" val="0"/>
              </a:ext>
            </a:extLst>
          </a:blip>
          <a:srcRect t="7568" b="7568"/>
          <a:stretch/>
        </p:blipFill>
        <p:spPr>
          <a:xfrm>
            <a:off x="-15232" y="-8568"/>
            <a:ext cx="12207232" cy="6866568"/>
          </a:xfrm>
          <a:prstGeom prst="rect">
            <a:avLst/>
          </a:prstGeom>
        </p:spPr>
      </p:pic>
      <p:sp>
        <p:nvSpPr>
          <p:cNvPr id="131" name="矩形 130">
            <a:extLst>
              <a:ext uri="{FF2B5EF4-FFF2-40B4-BE49-F238E27FC236}">
                <a16:creationId xmlns:a16="http://schemas.microsoft.com/office/drawing/2014/main" id="{E5D986A8-1B1E-4F8E-8469-14DFCD390531}"/>
              </a:ext>
            </a:extLst>
          </p:cNvPr>
          <p:cNvSpPr/>
          <p:nvPr/>
        </p:nvSpPr>
        <p:spPr>
          <a:xfrm>
            <a:off x="-21680" y="-15980"/>
            <a:ext cx="12213680" cy="6873980"/>
          </a:xfrm>
          <a:prstGeom prst="rect">
            <a:avLst/>
          </a:prstGeom>
          <a:gradFill>
            <a:gsLst>
              <a:gs pos="100000">
                <a:schemeClr val="accent5">
                  <a:alpha val="50000"/>
                </a:schemeClr>
              </a:gs>
              <a:gs pos="50000">
                <a:schemeClr val="accent5">
                  <a:alpha val="55000"/>
                </a:schemeClr>
              </a:gs>
              <a:gs pos="0">
                <a:schemeClr val="accent5">
                  <a:alpha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形状 5">
            <a:extLst>
              <a:ext uri="{FF2B5EF4-FFF2-40B4-BE49-F238E27FC236}">
                <a16:creationId xmlns:a16="http://schemas.microsoft.com/office/drawing/2014/main" id="{9905BF2C-CB15-4561-AC77-EAD8BA8D2F86}"/>
              </a:ext>
            </a:extLst>
          </p:cNvPr>
          <p:cNvSpPr/>
          <p:nvPr/>
        </p:nvSpPr>
        <p:spPr>
          <a:xfrm>
            <a:off x="2468880" y="1996742"/>
            <a:ext cx="7396480" cy="3088640"/>
          </a:xfrm>
          <a:custGeom>
            <a:avLst/>
            <a:gdLst>
              <a:gd name="connsiteX0" fmla="*/ 1310640 w 7396480"/>
              <a:gd name="connsiteY0" fmla="*/ 0 h 3088640"/>
              <a:gd name="connsiteX1" fmla="*/ 7396480 w 7396480"/>
              <a:gd name="connsiteY1" fmla="*/ 0 h 3088640"/>
              <a:gd name="connsiteX2" fmla="*/ 7396480 w 7396480"/>
              <a:gd name="connsiteY2" fmla="*/ 3088640 h 3088640"/>
              <a:gd name="connsiteX3" fmla="*/ 0 w 7396480"/>
              <a:gd name="connsiteY3" fmla="*/ 3088640 h 3088640"/>
              <a:gd name="connsiteX4" fmla="*/ 0 w 7396480"/>
              <a:gd name="connsiteY4" fmla="*/ 223520 h 30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6480" h="3088640">
                <a:moveTo>
                  <a:pt x="1310640" y="0"/>
                </a:moveTo>
                <a:lnTo>
                  <a:pt x="7396480" y="0"/>
                </a:lnTo>
                <a:lnTo>
                  <a:pt x="7396480" y="3088640"/>
                </a:lnTo>
                <a:lnTo>
                  <a:pt x="0" y="3088640"/>
                </a:lnTo>
                <a:lnTo>
                  <a:pt x="0" y="223520"/>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3" name="组合 122">
            <a:extLst>
              <a:ext uri="{FF2B5EF4-FFF2-40B4-BE49-F238E27FC236}">
                <a16:creationId xmlns:a16="http://schemas.microsoft.com/office/drawing/2014/main" id="{0408466D-D1A5-458C-851A-8D62C38FF26B}"/>
              </a:ext>
            </a:extLst>
          </p:cNvPr>
          <p:cNvGrpSpPr/>
          <p:nvPr/>
        </p:nvGrpSpPr>
        <p:grpSpPr>
          <a:xfrm rot="5400000">
            <a:off x="2708153" y="1366809"/>
            <a:ext cx="496840" cy="1259866"/>
            <a:chOff x="5654940" y="-566362"/>
            <a:chExt cx="496840" cy="1259866"/>
          </a:xfrm>
        </p:grpSpPr>
        <p:sp>
          <p:nvSpPr>
            <p:cNvPr id="124" name="任意多边形: 形状 123">
              <a:extLst>
                <a:ext uri="{FF2B5EF4-FFF2-40B4-BE49-F238E27FC236}">
                  <a16:creationId xmlns:a16="http://schemas.microsoft.com/office/drawing/2014/main" id="{C976E00A-5B3E-4A94-B119-946824689457}"/>
                </a:ext>
              </a:extLst>
            </p:cNvPr>
            <p:cNvSpPr/>
            <p:nvPr/>
          </p:nvSpPr>
          <p:spPr>
            <a:xfrm>
              <a:off x="5654940" y="-566362"/>
              <a:ext cx="496840" cy="513105"/>
            </a:xfrm>
            <a:custGeom>
              <a:avLst/>
              <a:gdLst>
                <a:gd name="connsiteX0" fmla="*/ 494513 w 752622"/>
                <a:gd name="connsiteY0" fmla="*/ 458123 h 777263"/>
                <a:gd name="connsiteX1" fmla="*/ 752622 w 752622"/>
                <a:gd name="connsiteY1" fmla="*/ 458123 h 777263"/>
                <a:gd name="connsiteX2" fmla="*/ 752622 w 752622"/>
                <a:gd name="connsiteY2" fmla="*/ 772346 h 777263"/>
                <a:gd name="connsiteX3" fmla="*/ 0 w 752622"/>
                <a:gd name="connsiteY3" fmla="*/ 458123 h 777263"/>
                <a:gd name="connsiteX4" fmla="*/ 266187 w 752622"/>
                <a:gd name="connsiteY4" fmla="*/ 458123 h 777263"/>
                <a:gd name="connsiteX5" fmla="*/ 4039 w 752622"/>
                <a:gd name="connsiteY5" fmla="*/ 777263 h 777263"/>
                <a:gd name="connsiteX6" fmla="*/ 0 w 752622"/>
                <a:gd name="connsiteY6" fmla="*/ 777263 h 777263"/>
                <a:gd name="connsiteX7" fmla="*/ 376311 w 752622"/>
                <a:gd name="connsiteY7" fmla="*/ 0 h 777263"/>
                <a:gd name="connsiteX8" fmla="*/ 752622 w 752622"/>
                <a:gd name="connsiteY8" fmla="*/ 458122 h 777263"/>
                <a:gd name="connsiteX9" fmla="*/ 494512 w 752622"/>
                <a:gd name="connsiteY9" fmla="*/ 458122 h 777263"/>
                <a:gd name="connsiteX10" fmla="*/ 380350 w 752622"/>
                <a:gd name="connsiteY10" fmla="*/ 319141 h 777263"/>
                <a:gd name="connsiteX11" fmla="*/ 266188 w 752622"/>
                <a:gd name="connsiteY11" fmla="*/ 458122 h 777263"/>
                <a:gd name="connsiteX12" fmla="*/ 0 w 752622"/>
                <a:gd name="connsiteY12" fmla="*/ 458122 h 77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622" h="777263">
                  <a:moveTo>
                    <a:pt x="494513" y="458123"/>
                  </a:moveTo>
                  <a:lnTo>
                    <a:pt x="752622" y="458123"/>
                  </a:lnTo>
                  <a:lnTo>
                    <a:pt x="752622" y="772346"/>
                  </a:lnTo>
                  <a:close/>
                  <a:moveTo>
                    <a:pt x="0" y="458123"/>
                  </a:moveTo>
                  <a:lnTo>
                    <a:pt x="266187" y="458123"/>
                  </a:lnTo>
                  <a:lnTo>
                    <a:pt x="4039" y="777263"/>
                  </a:lnTo>
                  <a:lnTo>
                    <a:pt x="0" y="777263"/>
                  </a:lnTo>
                  <a:close/>
                  <a:moveTo>
                    <a:pt x="376311" y="0"/>
                  </a:moveTo>
                  <a:lnTo>
                    <a:pt x="752622" y="458122"/>
                  </a:lnTo>
                  <a:lnTo>
                    <a:pt x="494512" y="458122"/>
                  </a:lnTo>
                  <a:lnTo>
                    <a:pt x="380350" y="319141"/>
                  </a:lnTo>
                  <a:lnTo>
                    <a:pt x="266188" y="458122"/>
                  </a:lnTo>
                  <a:lnTo>
                    <a:pt x="0" y="4581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任意多边形: 形状 124">
              <a:extLst>
                <a:ext uri="{FF2B5EF4-FFF2-40B4-BE49-F238E27FC236}">
                  <a16:creationId xmlns:a16="http://schemas.microsoft.com/office/drawing/2014/main" id="{6D2638AA-9708-443C-8B1A-53478ACFFF18}"/>
                </a:ext>
              </a:extLst>
            </p:cNvPr>
            <p:cNvSpPr/>
            <p:nvPr/>
          </p:nvSpPr>
          <p:spPr>
            <a:xfrm>
              <a:off x="5654940" y="-193862"/>
              <a:ext cx="496840" cy="513105"/>
            </a:xfrm>
            <a:custGeom>
              <a:avLst/>
              <a:gdLst>
                <a:gd name="connsiteX0" fmla="*/ 494513 w 752622"/>
                <a:gd name="connsiteY0" fmla="*/ 458123 h 777263"/>
                <a:gd name="connsiteX1" fmla="*/ 752622 w 752622"/>
                <a:gd name="connsiteY1" fmla="*/ 458123 h 777263"/>
                <a:gd name="connsiteX2" fmla="*/ 752622 w 752622"/>
                <a:gd name="connsiteY2" fmla="*/ 772346 h 777263"/>
                <a:gd name="connsiteX3" fmla="*/ 0 w 752622"/>
                <a:gd name="connsiteY3" fmla="*/ 458123 h 777263"/>
                <a:gd name="connsiteX4" fmla="*/ 266187 w 752622"/>
                <a:gd name="connsiteY4" fmla="*/ 458123 h 777263"/>
                <a:gd name="connsiteX5" fmla="*/ 4039 w 752622"/>
                <a:gd name="connsiteY5" fmla="*/ 777263 h 777263"/>
                <a:gd name="connsiteX6" fmla="*/ 0 w 752622"/>
                <a:gd name="connsiteY6" fmla="*/ 777263 h 777263"/>
                <a:gd name="connsiteX7" fmla="*/ 376311 w 752622"/>
                <a:gd name="connsiteY7" fmla="*/ 0 h 777263"/>
                <a:gd name="connsiteX8" fmla="*/ 752622 w 752622"/>
                <a:gd name="connsiteY8" fmla="*/ 458122 h 777263"/>
                <a:gd name="connsiteX9" fmla="*/ 494512 w 752622"/>
                <a:gd name="connsiteY9" fmla="*/ 458122 h 777263"/>
                <a:gd name="connsiteX10" fmla="*/ 380350 w 752622"/>
                <a:gd name="connsiteY10" fmla="*/ 319141 h 777263"/>
                <a:gd name="connsiteX11" fmla="*/ 266188 w 752622"/>
                <a:gd name="connsiteY11" fmla="*/ 458122 h 777263"/>
                <a:gd name="connsiteX12" fmla="*/ 0 w 752622"/>
                <a:gd name="connsiteY12" fmla="*/ 458122 h 77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622" h="777263">
                  <a:moveTo>
                    <a:pt x="494513" y="458123"/>
                  </a:moveTo>
                  <a:lnTo>
                    <a:pt x="752622" y="458123"/>
                  </a:lnTo>
                  <a:lnTo>
                    <a:pt x="752622" y="772346"/>
                  </a:lnTo>
                  <a:close/>
                  <a:moveTo>
                    <a:pt x="0" y="458123"/>
                  </a:moveTo>
                  <a:lnTo>
                    <a:pt x="266187" y="458123"/>
                  </a:lnTo>
                  <a:lnTo>
                    <a:pt x="4039" y="777263"/>
                  </a:lnTo>
                  <a:lnTo>
                    <a:pt x="0" y="777263"/>
                  </a:lnTo>
                  <a:close/>
                  <a:moveTo>
                    <a:pt x="376311" y="0"/>
                  </a:moveTo>
                  <a:lnTo>
                    <a:pt x="752622" y="458122"/>
                  </a:lnTo>
                  <a:lnTo>
                    <a:pt x="494512" y="458122"/>
                  </a:lnTo>
                  <a:lnTo>
                    <a:pt x="380350" y="319141"/>
                  </a:lnTo>
                  <a:lnTo>
                    <a:pt x="266188" y="458122"/>
                  </a:lnTo>
                  <a:lnTo>
                    <a:pt x="0" y="4581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126" name="任意多边形: 形状 125">
              <a:extLst>
                <a:ext uri="{FF2B5EF4-FFF2-40B4-BE49-F238E27FC236}">
                  <a16:creationId xmlns:a16="http://schemas.microsoft.com/office/drawing/2014/main" id="{1A840A2A-11F5-488A-8545-074BE02860A1}"/>
                </a:ext>
              </a:extLst>
            </p:cNvPr>
            <p:cNvSpPr/>
            <p:nvPr/>
          </p:nvSpPr>
          <p:spPr>
            <a:xfrm>
              <a:off x="5654940" y="180399"/>
              <a:ext cx="496840" cy="513105"/>
            </a:xfrm>
            <a:custGeom>
              <a:avLst/>
              <a:gdLst>
                <a:gd name="connsiteX0" fmla="*/ 494513 w 752622"/>
                <a:gd name="connsiteY0" fmla="*/ 458123 h 777263"/>
                <a:gd name="connsiteX1" fmla="*/ 752622 w 752622"/>
                <a:gd name="connsiteY1" fmla="*/ 458123 h 777263"/>
                <a:gd name="connsiteX2" fmla="*/ 752622 w 752622"/>
                <a:gd name="connsiteY2" fmla="*/ 772346 h 777263"/>
                <a:gd name="connsiteX3" fmla="*/ 0 w 752622"/>
                <a:gd name="connsiteY3" fmla="*/ 458123 h 777263"/>
                <a:gd name="connsiteX4" fmla="*/ 266187 w 752622"/>
                <a:gd name="connsiteY4" fmla="*/ 458123 h 777263"/>
                <a:gd name="connsiteX5" fmla="*/ 4039 w 752622"/>
                <a:gd name="connsiteY5" fmla="*/ 777263 h 777263"/>
                <a:gd name="connsiteX6" fmla="*/ 0 w 752622"/>
                <a:gd name="connsiteY6" fmla="*/ 777263 h 777263"/>
                <a:gd name="connsiteX7" fmla="*/ 376311 w 752622"/>
                <a:gd name="connsiteY7" fmla="*/ 0 h 777263"/>
                <a:gd name="connsiteX8" fmla="*/ 752622 w 752622"/>
                <a:gd name="connsiteY8" fmla="*/ 458122 h 777263"/>
                <a:gd name="connsiteX9" fmla="*/ 494512 w 752622"/>
                <a:gd name="connsiteY9" fmla="*/ 458122 h 777263"/>
                <a:gd name="connsiteX10" fmla="*/ 380350 w 752622"/>
                <a:gd name="connsiteY10" fmla="*/ 319141 h 777263"/>
                <a:gd name="connsiteX11" fmla="*/ 266188 w 752622"/>
                <a:gd name="connsiteY11" fmla="*/ 458122 h 777263"/>
                <a:gd name="connsiteX12" fmla="*/ 0 w 752622"/>
                <a:gd name="connsiteY12" fmla="*/ 458122 h 77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622" h="777263">
                  <a:moveTo>
                    <a:pt x="494513" y="458123"/>
                  </a:moveTo>
                  <a:lnTo>
                    <a:pt x="752622" y="458123"/>
                  </a:lnTo>
                  <a:lnTo>
                    <a:pt x="752622" y="772346"/>
                  </a:lnTo>
                  <a:close/>
                  <a:moveTo>
                    <a:pt x="0" y="458123"/>
                  </a:moveTo>
                  <a:lnTo>
                    <a:pt x="266187" y="458123"/>
                  </a:lnTo>
                  <a:lnTo>
                    <a:pt x="4039" y="777263"/>
                  </a:lnTo>
                  <a:lnTo>
                    <a:pt x="0" y="777263"/>
                  </a:lnTo>
                  <a:close/>
                  <a:moveTo>
                    <a:pt x="376311" y="0"/>
                  </a:moveTo>
                  <a:lnTo>
                    <a:pt x="752622" y="458122"/>
                  </a:lnTo>
                  <a:lnTo>
                    <a:pt x="494512" y="458122"/>
                  </a:lnTo>
                  <a:lnTo>
                    <a:pt x="380350" y="319141"/>
                  </a:lnTo>
                  <a:lnTo>
                    <a:pt x="266188" y="458122"/>
                  </a:lnTo>
                  <a:lnTo>
                    <a:pt x="0" y="4581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7" name="文本框 126">
            <a:extLst>
              <a:ext uri="{FF2B5EF4-FFF2-40B4-BE49-F238E27FC236}">
                <a16:creationId xmlns:a16="http://schemas.microsoft.com/office/drawing/2014/main" id="{0D4699EB-5706-4257-9539-211E27509DD3}"/>
              </a:ext>
            </a:extLst>
          </p:cNvPr>
          <p:cNvSpPr txBox="1"/>
          <p:nvPr/>
        </p:nvSpPr>
        <p:spPr>
          <a:xfrm>
            <a:off x="3073401" y="2828835"/>
            <a:ext cx="6172199" cy="1200329"/>
          </a:xfrm>
          <a:prstGeom prst="rect">
            <a:avLst/>
          </a:prstGeom>
          <a:noFill/>
        </p:spPr>
        <p:txBody>
          <a:bodyPr wrap="square" rtlCol="0">
            <a:spAutoFit/>
          </a:bodyPr>
          <a:lstStyle/>
          <a:p>
            <a:r>
              <a:rPr lang="zh-CN" altLang="en-US" sz="3600"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一句话页面</a:t>
            </a:r>
            <a:r>
              <a:rPr lang="en-US" altLang="zh-CN" sz="3600"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a:t>
            </a:r>
            <a:r>
              <a:rPr lang="zh-CN" altLang="en-US" sz="3600"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用于总结观点或大点介绍等。</a:t>
            </a:r>
          </a:p>
        </p:txBody>
      </p:sp>
    </p:spTree>
    <p:extLst>
      <p:ext uri="{BB962C8B-B14F-4D97-AF65-F5344CB8AC3E}">
        <p14:creationId xmlns:p14="http://schemas.microsoft.com/office/powerpoint/2010/main" val="8563813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F390999C-9C90-48EB-BF23-1B331D5D9E7A}"/>
              </a:ext>
            </a:extLst>
          </p:cNvPr>
          <p:cNvSpPr/>
          <p:nvPr/>
        </p:nvSpPr>
        <p:spPr>
          <a:xfrm rot="16200000">
            <a:off x="899626" y="3221835"/>
            <a:ext cx="1124496" cy="2610784"/>
          </a:xfrm>
          <a:prstGeom prst="rect">
            <a:avLst/>
          </a:prstGeom>
          <a:noFill/>
          <a:ln w="19050">
            <a:gradFill>
              <a:gsLst>
                <a:gs pos="0">
                  <a:schemeClr val="accent5"/>
                </a:gs>
                <a:gs pos="100000">
                  <a:schemeClr val="accent5">
                    <a:alpha val="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D0618990-05F3-4291-88D9-A460E71F4FEA}"/>
              </a:ext>
            </a:extLst>
          </p:cNvPr>
          <p:cNvSpPr/>
          <p:nvPr/>
        </p:nvSpPr>
        <p:spPr>
          <a:xfrm rot="16200000">
            <a:off x="10037768" y="1025690"/>
            <a:ext cx="1124496" cy="2847856"/>
          </a:xfrm>
          <a:prstGeom prst="rect">
            <a:avLst/>
          </a:prstGeom>
          <a:noFill/>
          <a:ln w="19050">
            <a:gradFill>
              <a:gsLst>
                <a:gs pos="0">
                  <a:schemeClr val="accent1"/>
                </a:gs>
                <a:gs pos="100000">
                  <a:schemeClr val="accent1">
                    <a:alpha val="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3B2F8CB-D908-4360-9DAB-0855F2B872A6}"/>
              </a:ext>
            </a:extLst>
          </p:cNvPr>
          <p:cNvSpPr/>
          <p:nvPr/>
        </p:nvSpPr>
        <p:spPr>
          <a:xfrm rot="5400000">
            <a:off x="5533752" y="-3647218"/>
            <a:ext cx="1124496" cy="12192000"/>
          </a:xfrm>
          <a:prstGeom prst="rect">
            <a:avLst/>
          </a:prstGeom>
          <a:gradFill>
            <a:gsLst>
              <a:gs pos="0">
                <a:schemeClr val="accent1"/>
              </a:gs>
              <a:gs pos="100000">
                <a:schemeClr val="accent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CA7EEE25-58FA-413F-AA87-4AEA9DF2461F}"/>
              </a:ext>
            </a:extLst>
          </p:cNvPr>
          <p:cNvSpPr/>
          <p:nvPr/>
        </p:nvSpPr>
        <p:spPr>
          <a:xfrm rot="16200000">
            <a:off x="5533752" y="-1568773"/>
            <a:ext cx="1124496" cy="12192000"/>
          </a:xfrm>
          <a:prstGeom prst="rect">
            <a:avLst/>
          </a:prstGeom>
          <a:gradFill>
            <a:gsLst>
              <a:gs pos="0">
                <a:schemeClr val="accent5"/>
              </a:gs>
              <a:gs pos="100000">
                <a:schemeClr val="accent5">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C0503CF3-695A-405F-B723-4DA5F58C956C}"/>
              </a:ext>
            </a:extLst>
          </p:cNvPr>
          <p:cNvSpPr txBox="1"/>
          <p:nvPr/>
        </p:nvSpPr>
        <p:spPr>
          <a:xfrm>
            <a:off x="1460228" y="405933"/>
            <a:ext cx="5969272" cy="646331"/>
          </a:xfrm>
          <a:prstGeom prst="rect">
            <a:avLst/>
          </a:prstGeom>
          <a:noFill/>
        </p:spPr>
        <p:txBody>
          <a:bodyPr wrap="square" rtlCol="0">
            <a:spAutoFit/>
          </a:bodyPr>
          <a:lstStyle/>
          <a:p>
            <a:r>
              <a: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自由提问页</a:t>
            </a:r>
          </a:p>
        </p:txBody>
      </p:sp>
      <p:grpSp>
        <p:nvGrpSpPr>
          <p:cNvPr id="11" name="组合 10">
            <a:extLst>
              <a:ext uri="{FF2B5EF4-FFF2-40B4-BE49-F238E27FC236}">
                <a16:creationId xmlns:a16="http://schemas.microsoft.com/office/drawing/2014/main" id="{25EA73EB-F631-4920-A7C8-A86F457D2B37}"/>
              </a:ext>
            </a:extLst>
          </p:cNvPr>
          <p:cNvGrpSpPr/>
          <p:nvPr/>
        </p:nvGrpSpPr>
        <p:grpSpPr>
          <a:xfrm>
            <a:off x="1627465" y="1529169"/>
            <a:ext cx="3635012" cy="3398248"/>
            <a:chOff x="1531212" y="1576100"/>
            <a:chExt cx="3635012" cy="3398248"/>
          </a:xfrm>
        </p:grpSpPr>
        <p:sp>
          <p:nvSpPr>
            <p:cNvPr id="4" name="椭圆 3">
              <a:extLst>
                <a:ext uri="{FF2B5EF4-FFF2-40B4-BE49-F238E27FC236}">
                  <a16:creationId xmlns:a16="http://schemas.microsoft.com/office/drawing/2014/main" id="{4FA47103-DE0D-4FFF-A58B-772D79EA7AD1}"/>
                </a:ext>
              </a:extLst>
            </p:cNvPr>
            <p:cNvSpPr/>
            <p:nvPr/>
          </p:nvSpPr>
          <p:spPr>
            <a:xfrm>
              <a:off x="1531212" y="1576100"/>
              <a:ext cx="3398248" cy="3398248"/>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895A2924-8DDB-475A-8703-9A4E4DE40F04}"/>
                </a:ext>
              </a:extLst>
            </p:cNvPr>
            <p:cNvSpPr/>
            <p:nvPr/>
          </p:nvSpPr>
          <p:spPr>
            <a:xfrm>
              <a:off x="1767976" y="1576100"/>
              <a:ext cx="3398248" cy="3398248"/>
            </a:xfrm>
            <a:prstGeom prst="ellipse">
              <a:avLst/>
            </a:prstGeom>
            <a:solidFill>
              <a:schemeClr val="accent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矩形 2">
              <a:extLst>
                <a:ext uri="{FF2B5EF4-FFF2-40B4-BE49-F238E27FC236}">
                  <a16:creationId xmlns:a16="http://schemas.microsoft.com/office/drawing/2014/main" id="{D0B09A3D-B8EA-400C-8402-CC8D60D8419E}"/>
                </a:ext>
              </a:extLst>
            </p:cNvPr>
            <p:cNvSpPr/>
            <p:nvPr/>
          </p:nvSpPr>
          <p:spPr>
            <a:xfrm>
              <a:off x="2459096" y="1697869"/>
              <a:ext cx="2089033" cy="3154710"/>
            </a:xfrm>
            <a:prstGeom prst="rect">
              <a:avLst/>
            </a:prstGeom>
          </p:spPr>
          <p:txBody>
            <a:bodyPr wrap="none">
              <a:spAutoFit/>
            </a:bodyPr>
            <a:lstStyle/>
            <a:p>
              <a:r>
                <a:rPr lang="en-US" altLang="zh-CN" sz="19900"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Q</a:t>
              </a:r>
              <a:endParaRPr lang="zh-CN" altLang="en-US" sz="3200" dirty="0"/>
            </a:p>
          </p:txBody>
        </p:sp>
      </p:grpSp>
      <p:grpSp>
        <p:nvGrpSpPr>
          <p:cNvPr id="17" name="组合 16">
            <a:extLst>
              <a:ext uri="{FF2B5EF4-FFF2-40B4-BE49-F238E27FC236}">
                <a16:creationId xmlns:a16="http://schemas.microsoft.com/office/drawing/2014/main" id="{E842DF6D-B193-4CE9-8778-B87B8B786002}"/>
              </a:ext>
            </a:extLst>
          </p:cNvPr>
          <p:cNvGrpSpPr/>
          <p:nvPr/>
        </p:nvGrpSpPr>
        <p:grpSpPr>
          <a:xfrm>
            <a:off x="6939013" y="1456422"/>
            <a:ext cx="3581264" cy="3398248"/>
            <a:chOff x="7025776" y="1576100"/>
            <a:chExt cx="3581264" cy="3398248"/>
          </a:xfrm>
        </p:grpSpPr>
        <p:sp>
          <p:nvSpPr>
            <p:cNvPr id="6" name="椭圆 5">
              <a:extLst>
                <a:ext uri="{FF2B5EF4-FFF2-40B4-BE49-F238E27FC236}">
                  <a16:creationId xmlns:a16="http://schemas.microsoft.com/office/drawing/2014/main" id="{D73E6823-38B8-49BA-82F0-66E215EE87C4}"/>
                </a:ext>
              </a:extLst>
            </p:cNvPr>
            <p:cNvSpPr/>
            <p:nvPr/>
          </p:nvSpPr>
          <p:spPr>
            <a:xfrm>
              <a:off x="7208792" y="1576100"/>
              <a:ext cx="3398248" cy="3398248"/>
            </a:xfrm>
            <a:prstGeom prst="ellipse">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B2EE3A77-0A39-49AB-A38D-3194A4545D07}"/>
                </a:ext>
              </a:extLst>
            </p:cNvPr>
            <p:cNvSpPr/>
            <p:nvPr/>
          </p:nvSpPr>
          <p:spPr>
            <a:xfrm>
              <a:off x="7025776" y="1576100"/>
              <a:ext cx="3398248" cy="3398248"/>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3D3F96E-436B-4D6B-AAE5-9B63A528019C}"/>
                </a:ext>
              </a:extLst>
            </p:cNvPr>
            <p:cNvSpPr/>
            <p:nvPr/>
          </p:nvSpPr>
          <p:spPr>
            <a:xfrm>
              <a:off x="7680383" y="1697869"/>
              <a:ext cx="1983235" cy="3154710"/>
            </a:xfrm>
            <a:prstGeom prst="rect">
              <a:avLst/>
            </a:prstGeom>
          </p:spPr>
          <p:txBody>
            <a:bodyPr wrap="none">
              <a:spAutoFit/>
            </a:bodyPr>
            <a:lstStyle/>
            <a:p>
              <a:r>
                <a:rPr lang="en-US" altLang="zh-CN" sz="19900" dirty="0">
                  <a:solidFill>
                    <a:schemeClr val="bg1"/>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A</a:t>
              </a:r>
              <a:endParaRPr lang="zh-CN" altLang="en-US" sz="3200" dirty="0"/>
            </a:p>
          </p:txBody>
        </p:sp>
      </p:grpSp>
      <p:sp>
        <p:nvSpPr>
          <p:cNvPr id="9" name="文本框 8">
            <a:extLst>
              <a:ext uri="{FF2B5EF4-FFF2-40B4-BE49-F238E27FC236}">
                <a16:creationId xmlns:a16="http://schemas.microsoft.com/office/drawing/2014/main" id="{B88CFCD3-F44C-4E22-9885-3ED398B70808}"/>
              </a:ext>
            </a:extLst>
          </p:cNvPr>
          <p:cNvSpPr txBox="1"/>
          <p:nvPr/>
        </p:nvSpPr>
        <p:spPr>
          <a:xfrm>
            <a:off x="5419756" y="2967335"/>
            <a:ext cx="1352488" cy="1015663"/>
          </a:xfrm>
          <a:prstGeom prst="rect">
            <a:avLst/>
          </a:prstGeom>
          <a:noFill/>
        </p:spPr>
        <p:txBody>
          <a:bodyPr wrap="square" rtlCol="0">
            <a:spAutoFit/>
          </a:bodyPr>
          <a:lstStyle/>
          <a:p>
            <a:pPr algn="ctr"/>
            <a:r>
              <a:rPr lang="en-US" altLang="zh-CN" sz="6000" dirty="0">
                <a:solidFill>
                  <a:schemeClr val="tx1">
                    <a:lumMod val="75000"/>
                    <a:lumOff val="2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&amp;</a:t>
            </a:r>
            <a:endParaRPr lang="zh-CN" altLang="en-US" sz="2000" dirty="0">
              <a:solidFill>
                <a:schemeClr val="tx1">
                  <a:lumMod val="75000"/>
                  <a:lumOff val="2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p:txBody>
      </p:sp>
    </p:spTree>
    <p:extLst>
      <p:ext uri="{BB962C8B-B14F-4D97-AF65-F5344CB8AC3E}">
        <p14:creationId xmlns:p14="http://schemas.microsoft.com/office/powerpoint/2010/main" val="37663856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a:extLst>
              <a:ext uri="{FF2B5EF4-FFF2-40B4-BE49-F238E27FC236}">
                <a16:creationId xmlns:a16="http://schemas.microsoft.com/office/drawing/2014/main" id="{71EC6F85-FA0E-486D-AC5B-DCBDF9095C84}"/>
              </a:ext>
            </a:extLst>
          </p:cNvPr>
          <p:cNvSpPr/>
          <p:nvPr/>
        </p:nvSpPr>
        <p:spPr>
          <a:xfrm rot="16200000">
            <a:off x="1918373" y="2203088"/>
            <a:ext cx="1124496" cy="4648277"/>
          </a:xfrm>
          <a:prstGeom prst="rect">
            <a:avLst/>
          </a:prstGeom>
          <a:noFill/>
          <a:ln w="19050">
            <a:gradFill>
              <a:gsLst>
                <a:gs pos="0">
                  <a:schemeClr val="accent5"/>
                </a:gs>
                <a:gs pos="100000">
                  <a:schemeClr val="accent5">
                    <a:alpha val="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id="{88122703-E34D-48EC-AFFD-03657A37FB8E}"/>
              </a:ext>
            </a:extLst>
          </p:cNvPr>
          <p:cNvSpPr/>
          <p:nvPr/>
        </p:nvSpPr>
        <p:spPr>
          <a:xfrm rot="16200000">
            <a:off x="9086542" y="74464"/>
            <a:ext cx="1124496" cy="4750307"/>
          </a:xfrm>
          <a:prstGeom prst="rect">
            <a:avLst/>
          </a:prstGeom>
          <a:noFill/>
          <a:ln w="19050">
            <a:gradFill>
              <a:gsLst>
                <a:gs pos="0">
                  <a:schemeClr val="accent5"/>
                </a:gs>
                <a:gs pos="100000">
                  <a:schemeClr val="accent5">
                    <a:alpha val="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8A3C47CC-0BBB-4112-8103-AAD3244F504B}"/>
              </a:ext>
            </a:extLst>
          </p:cNvPr>
          <p:cNvSpPr/>
          <p:nvPr/>
        </p:nvSpPr>
        <p:spPr>
          <a:xfrm rot="5400000">
            <a:off x="5533752" y="-3527540"/>
            <a:ext cx="1124496" cy="12192000"/>
          </a:xfrm>
          <a:prstGeom prst="rect">
            <a:avLst/>
          </a:prstGeom>
          <a:gradFill>
            <a:gsLst>
              <a:gs pos="0">
                <a:schemeClr val="accent5"/>
              </a:gs>
              <a:gs pos="100000">
                <a:schemeClr val="accent5">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a:extLst>
              <a:ext uri="{FF2B5EF4-FFF2-40B4-BE49-F238E27FC236}">
                <a16:creationId xmlns:a16="http://schemas.microsoft.com/office/drawing/2014/main" id="{FA169308-AD7A-4EAD-BE1E-1F463481AEC8}"/>
              </a:ext>
            </a:extLst>
          </p:cNvPr>
          <p:cNvSpPr/>
          <p:nvPr/>
        </p:nvSpPr>
        <p:spPr>
          <a:xfrm rot="16200000">
            <a:off x="5533752" y="-1449095"/>
            <a:ext cx="1124496" cy="12192000"/>
          </a:xfrm>
          <a:prstGeom prst="rect">
            <a:avLst/>
          </a:prstGeom>
          <a:gradFill>
            <a:gsLst>
              <a:gs pos="0">
                <a:schemeClr val="accent5"/>
              </a:gs>
              <a:gs pos="100000">
                <a:schemeClr val="accent5">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C0503CF3-695A-405F-B723-4DA5F58C956C}"/>
              </a:ext>
            </a:extLst>
          </p:cNvPr>
          <p:cNvSpPr txBox="1"/>
          <p:nvPr/>
        </p:nvSpPr>
        <p:spPr>
          <a:xfrm>
            <a:off x="1460228" y="405933"/>
            <a:ext cx="5969272" cy="646331"/>
          </a:xfrm>
          <a:prstGeom prst="rect">
            <a:avLst/>
          </a:prstGeom>
          <a:noFill/>
        </p:spPr>
        <p:txBody>
          <a:bodyPr wrap="square" rtlCol="0">
            <a:spAutoFit/>
          </a:bodyPr>
          <a:lstStyle/>
          <a:p>
            <a:r>
              <a:rPr lang="en-US" altLang="zh-CN"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SWOT</a:t>
            </a:r>
            <a:r>
              <a: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分析页</a:t>
            </a:r>
          </a:p>
        </p:txBody>
      </p:sp>
      <p:grpSp>
        <p:nvGrpSpPr>
          <p:cNvPr id="2" name="组合 1">
            <a:extLst>
              <a:ext uri="{FF2B5EF4-FFF2-40B4-BE49-F238E27FC236}">
                <a16:creationId xmlns:a16="http://schemas.microsoft.com/office/drawing/2014/main" id="{4FE16E87-F9BA-4B69-B481-34BC59B29753}"/>
              </a:ext>
            </a:extLst>
          </p:cNvPr>
          <p:cNvGrpSpPr/>
          <p:nvPr/>
        </p:nvGrpSpPr>
        <p:grpSpPr>
          <a:xfrm>
            <a:off x="1685020" y="1418113"/>
            <a:ext cx="2441578" cy="2229864"/>
            <a:chOff x="3654422" y="1347526"/>
            <a:chExt cx="2441578" cy="2229864"/>
          </a:xfrm>
        </p:grpSpPr>
        <p:sp>
          <p:nvSpPr>
            <p:cNvPr id="18" name="矩形: 圆角 17">
              <a:extLst>
                <a:ext uri="{FF2B5EF4-FFF2-40B4-BE49-F238E27FC236}">
                  <a16:creationId xmlns:a16="http://schemas.microsoft.com/office/drawing/2014/main" id="{7703D53E-1978-4A0F-9966-FE8A6F1983D1}"/>
                </a:ext>
              </a:extLst>
            </p:cNvPr>
            <p:cNvSpPr/>
            <p:nvPr/>
          </p:nvSpPr>
          <p:spPr>
            <a:xfrm>
              <a:off x="3654422" y="1347526"/>
              <a:ext cx="2441578" cy="2229864"/>
            </a:xfrm>
            <a:prstGeom prst="roundRect">
              <a:avLst>
                <a:gd name="adj" fmla="val 5039"/>
              </a:avLst>
            </a:prstGeom>
            <a:solidFill>
              <a:schemeClr val="bg1"/>
            </a:solidFill>
            <a:ln w="31750">
              <a:gradFill flip="none" rotWithShape="1">
                <a:gsLst>
                  <a:gs pos="0">
                    <a:schemeClr val="accent5"/>
                  </a:gs>
                  <a:gs pos="54000">
                    <a:schemeClr val="accent5">
                      <a:alpha val="0"/>
                    </a:schemeClr>
                  </a:gs>
                  <a:gs pos="100000">
                    <a:schemeClr val="accent5"/>
                  </a:gs>
                </a:gsLst>
                <a:lin ang="2700000" scaled="1"/>
                <a:tileRect/>
              </a:gradFill>
            </a:ln>
            <a:effectLst>
              <a:outerShdw blurRad="317500" sx="101000" sy="101000" algn="ctr" rotWithShape="0">
                <a:schemeClr val="tx1">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50800" dist="50800" dir="5400000" algn="ctr" rotWithShape="0">
                    <a:schemeClr val="tx1">
                      <a:alpha val="76000"/>
                    </a:schemeClr>
                  </a:outerShdw>
                </a:effectLst>
              </a:endParaRPr>
            </a:p>
          </p:txBody>
        </p:sp>
        <p:sp>
          <p:nvSpPr>
            <p:cNvPr id="24" name="文本框 23">
              <a:extLst>
                <a:ext uri="{FF2B5EF4-FFF2-40B4-BE49-F238E27FC236}">
                  <a16:creationId xmlns:a16="http://schemas.microsoft.com/office/drawing/2014/main" id="{3158497D-2CAF-425A-96AC-833FC3FFF329}"/>
                </a:ext>
              </a:extLst>
            </p:cNvPr>
            <p:cNvSpPr txBox="1"/>
            <p:nvPr/>
          </p:nvSpPr>
          <p:spPr>
            <a:xfrm>
              <a:off x="3807331" y="1427736"/>
              <a:ext cx="1547781" cy="707886"/>
            </a:xfrm>
            <a:prstGeom prst="rect">
              <a:avLst/>
            </a:prstGeom>
            <a:noFill/>
          </p:spPr>
          <p:txBody>
            <a:bodyPr wrap="square" rtlCol="0">
              <a:spAutoFit/>
            </a:bodyPr>
            <a:lstStyle/>
            <a:p>
              <a:r>
                <a:rPr lang="en-US" altLang="zh-CN" sz="4000" dirty="0">
                  <a:solidFill>
                    <a:schemeClr val="accent5">
                      <a:lumMod val="7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S</a:t>
              </a:r>
              <a:r>
                <a:rPr lang="en-US" altLang="zh-CN" dirty="0">
                  <a:solidFill>
                    <a:schemeClr val="accent5">
                      <a:lumMod val="7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trengths</a:t>
              </a:r>
              <a:endParaRPr lang="zh-CN" altLang="en-US" sz="4000" dirty="0">
                <a:solidFill>
                  <a:schemeClr val="accent5">
                    <a:lumMod val="7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p:txBody>
        </p:sp>
        <p:sp>
          <p:nvSpPr>
            <p:cNvPr id="31" name="文本框 30">
              <a:extLst>
                <a:ext uri="{FF2B5EF4-FFF2-40B4-BE49-F238E27FC236}">
                  <a16:creationId xmlns:a16="http://schemas.microsoft.com/office/drawing/2014/main" id="{9393FBF1-107A-4012-BF14-260EFFE735EA}"/>
                </a:ext>
              </a:extLst>
            </p:cNvPr>
            <p:cNvSpPr txBox="1"/>
            <p:nvPr/>
          </p:nvSpPr>
          <p:spPr>
            <a:xfrm>
              <a:off x="3733672" y="1998225"/>
              <a:ext cx="2283078" cy="1507720"/>
            </a:xfrm>
            <a:prstGeom prst="rect">
              <a:avLst/>
            </a:prstGeom>
            <a:noFill/>
          </p:spPr>
          <p:txBody>
            <a:bodyPr wrap="square" rtlCol="0">
              <a:spAutoFit/>
            </a:bodyPr>
            <a:lstStyle/>
            <a:p>
              <a:pPr algn="just">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学院校园环境优美，古朴典雅，具有纳西族和白族风格的校园建筑别具一格。</a:t>
              </a:r>
            </a:p>
          </p:txBody>
        </p:sp>
      </p:grpSp>
      <p:grpSp>
        <p:nvGrpSpPr>
          <p:cNvPr id="3" name="组合 2">
            <a:extLst>
              <a:ext uri="{FF2B5EF4-FFF2-40B4-BE49-F238E27FC236}">
                <a16:creationId xmlns:a16="http://schemas.microsoft.com/office/drawing/2014/main" id="{A3EB62BC-42F4-401C-AE0A-11E8C7C7BA39}"/>
              </a:ext>
            </a:extLst>
          </p:cNvPr>
          <p:cNvGrpSpPr/>
          <p:nvPr/>
        </p:nvGrpSpPr>
        <p:grpSpPr>
          <a:xfrm>
            <a:off x="3968098" y="3209868"/>
            <a:ext cx="2441578" cy="2229864"/>
            <a:chOff x="6096000" y="1337436"/>
            <a:chExt cx="2441578" cy="2229864"/>
          </a:xfrm>
        </p:grpSpPr>
        <p:sp>
          <p:nvSpPr>
            <p:cNvPr id="19" name="矩形: 圆角 18">
              <a:extLst>
                <a:ext uri="{FF2B5EF4-FFF2-40B4-BE49-F238E27FC236}">
                  <a16:creationId xmlns:a16="http://schemas.microsoft.com/office/drawing/2014/main" id="{FA68ACFD-8C6F-4280-ACEC-6E82B4138C84}"/>
                </a:ext>
              </a:extLst>
            </p:cNvPr>
            <p:cNvSpPr/>
            <p:nvPr/>
          </p:nvSpPr>
          <p:spPr>
            <a:xfrm>
              <a:off x="6096000" y="1337436"/>
              <a:ext cx="2441578" cy="2229864"/>
            </a:xfrm>
            <a:prstGeom prst="roundRect">
              <a:avLst>
                <a:gd name="adj" fmla="val 5039"/>
              </a:avLst>
            </a:prstGeom>
            <a:solidFill>
              <a:schemeClr val="bg1"/>
            </a:solidFill>
            <a:ln w="31750">
              <a:gradFill flip="none" rotWithShape="1">
                <a:gsLst>
                  <a:gs pos="0">
                    <a:schemeClr val="accent5"/>
                  </a:gs>
                  <a:gs pos="54000">
                    <a:schemeClr val="accent5">
                      <a:alpha val="0"/>
                    </a:schemeClr>
                  </a:gs>
                  <a:gs pos="100000">
                    <a:schemeClr val="accent5"/>
                  </a:gs>
                </a:gsLst>
                <a:lin ang="2700000" scaled="1"/>
                <a:tileRect/>
              </a:gradFill>
            </a:ln>
            <a:effectLst>
              <a:outerShdw blurRad="317500" sx="101000" sy="101000" algn="ctr" rotWithShape="0">
                <a:schemeClr val="tx1">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50800" dist="50800" dir="5400000" algn="ctr" rotWithShape="0">
                    <a:schemeClr val="tx1">
                      <a:alpha val="76000"/>
                    </a:schemeClr>
                  </a:outerShdw>
                </a:effectLst>
              </a:endParaRPr>
            </a:p>
          </p:txBody>
        </p:sp>
        <p:sp>
          <p:nvSpPr>
            <p:cNvPr id="30" name="文本框 29">
              <a:extLst>
                <a:ext uri="{FF2B5EF4-FFF2-40B4-BE49-F238E27FC236}">
                  <a16:creationId xmlns:a16="http://schemas.microsoft.com/office/drawing/2014/main" id="{27E1C6CC-D86B-481A-A2AA-04CEC9C257F7}"/>
                </a:ext>
              </a:extLst>
            </p:cNvPr>
            <p:cNvSpPr txBox="1"/>
            <p:nvPr/>
          </p:nvSpPr>
          <p:spPr>
            <a:xfrm>
              <a:off x="6192761" y="1423134"/>
              <a:ext cx="2177984" cy="707886"/>
            </a:xfrm>
            <a:prstGeom prst="rect">
              <a:avLst/>
            </a:prstGeom>
            <a:noFill/>
          </p:spPr>
          <p:txBody>
            <a:bodyPr wrap="square" rtlCol="0">
              <a:spAutoFit/>
            </a:bodyPr>
            <a:lstStyle/>
            <a:p>
              <a:r>
                <a:rPr lang="en-US" altLang="zh-CN" sz="4000" dirty="0">
                  <a:solidFill>
                    <a:schemeClr val="accent5">
                      <a:lumMod val="7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W</a:t>
              </a:r>
              <a:r>
                <a:rPr lang="en-US" altLang="zh-CN" dirty="0">
                  <a:solidFill>
                    <a:schemeClr val="accent5">
                      <a:lumMod val="7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eaknesses</a:t>
              </a:r>
              <a:endParaRPr lang="zh-CN" altLang="en-US" dirty="0">
                <a:solidFill>
                  <a:schemeClr val="accent5">
                    <a:lumMod val="7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p:txBody>
        </p:sp>
        <p:sp>
          <p:nvSpPr>
            <p:cNvPr id="32" name="文本框 31">
              <a:extLst>
                <a:ext uri="{FF2B5EF4-FFF2-40B4-BE49-F238E27FC236}">
                  <a16:creationId xmlns:a16="http://schemas.microsoft.com/office/drawing/2014/main" id="{7372975D-20DC-485A-B1F2-F602D8CB521E}"/>
                </a:ext>
              </a:extLst>
            </p:cNvPr>
            <p:cNvSpPr txBox="1"/>
            <p:nvPr/>
          </p:nvSpPr>
          <p:spPr>
            <a:xfrm>
              <a:off x="6140214" y="1998225"/>
              <a:ext cx="2283078" cy="1507720"/>
            </a:xfrm>
            <a:prstGeom prst="rect">
              <a:avLst/>
            </a:prstGeom>
            <a:noFill/>
          </p:spPr>
          <p:txBody>
            <a:bodyPr wrap="square" rtlCol="0">
              <a:spAutoFit/>
            </a:bodyPr>
            <a:lstStyle/>
            <a:p>
              <a:pPr algn="just">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学院校园环境优美，古朴典雅，具有纳西族和白族风格的校园建筑别具一格。</a:t>
              </a:r>
            </a:p>
          </p:txBody>
        </p:sp>
      </p:grpSp>
      <p:grpSp>
        <p:nvGrpSpPr>
          <p:cNvPr id="6" name="组合 5">
            <a:extLst>
              <a:ext uri="{FF2B5EF4-FFF2-40B4-BE49-F238E27FC236}">
                <a16:creationId xmlns:a16="http://schemas.microsoft.com/office/drawing/2014/main" id="{947ED76A-1348-434D-B6AB-B3C645099902}"/>
              </a:ext>
            </a:extLst>
          </p:cNvPr>
          <p:cNvGrpSpPr/>
          <p:nvPr/>
        </p:nvGrpSpPr>
        <p:grpSpPr>
          <a:xfrm>
            <a:off x="6242843" y="1418113"/>
            <a:ext cx="2441578" cy="2229864"/>
            <a:chOff x="3654422" y="3587480"/>
            <a:chExt cx="2441578" cy="2229864"/>
          </a:xfrm>
        </p:grpSpPr>
        <p:sp>
          <p:nvSpPr>
            <p:cNvPr id="23" name="矩形: 圆角 22">
              <a:extLst>
                <a:ext uri="{FF2B5EF4-FFF2-40B4-BE49-F238E27FC236}">
                  <a16:creationId xmlns:a16="http://schemas.microsoft.com/office/drawing/2014/main" id="{D6E0447E-391B-4A08-80DC-FD78ACBDA2F2}"/>
                </a:ext>
              </a:extLst>
            </p:cNvPr>
            <p:cNvSpPr/>
            <p:nvPr/>
          </p:nvSpPr>
          <p:spPr>
            <a:xfrm>
              <a:off x="3654422" y="3587480"/>
              <a:ext cx="2441578" cy="2229864"/>
            </a:xfrm>
            <a:prstGeom prst="roundRect">
              <a:avLst>
                <a:gd name="adj" fmla="val 5039"/>
              </a:avLst>
            </a:prstGeom>
            <a:solidFill>
              <a:schemeClr val="bg1"/>
            </a:solidFill>
            <a:ln w="31750">
              <a:gradFill flip="none" rotWithShape="1">
                <a:gsLst>
                  <a:gs pos="0">
                    <a:schemeClr val="accent5"/>
                  </a:gs>
                  <a:gs pos="54000">
                    <a:schemeClr val="accent5">
                      <a:alpha val="0"/>
                    </a:schemeClr>
                  </a:gs>
                  <a:gs pos="100000">
                    <a:schemeClr val="accent5"/>
                  </a:gs>
                </a:gsLst>
                <a:lin ang="2700000" scaled="1"/>
                <a:tileRect/>
              </a:gradFill>
            </a:ln>
            <a:effectLst>
              <a:outerShdw blurRad="317500" sx="101000" sy="101000" algn="ctr" rotWithShape="0">
                <a:schemeClr val="tx1">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ffectLst>
                  <a:outerShdw blurRad="50800" dist="50800" dir="5400000" algn="ctr" rotWithShape="0">
                    <a:schemeClr val="tx1">
                      <a:alpha val="76000"/>
                    </a:schemeClr>
                  </a:outerShdw>
                </a:effectLst>
              </a:endParaRPr>
            </a:p>
          </p:txBody>
        </p:sp>
        <p:sp>
          <p:nvSpPr>
            <p:cNvPr id="29" name="文本框 28">
              <a:extLst>
                <a:ext uri="{FF2B5EF4-FFF2-40B4-BE49-F238E27FC236}">
                  <a16:creationId xmlns:a16="http://schemas.microsoft.com/office/drawing/2014/main" id="{D08212C7-A835-4E65-908E-C788C60E2B10}"/>
                </a:ext>
              </a:extLst>
            </p:cNvPr>
            <p:cNvSpPr txBox="1"/>
            <p:nvPr/>
          </p:nvSpPr>
          <p:spPr>
            <a:xfrm>
              <a:off x="3733672" y="3657600"/>
              <a:ext cx="2160333" cy="707886"/>
            </a:xfrm>
            <a:prstGeom prst="rect">
              <a:avLst/>
            </a:prstGeom>
            <a:noFill/>
          </p:spPr>
          <p:txBody>
            <a:bodyPr wrap="square" rtlCol="0">
              <a:spAutoFit/>
            </a:bodyPr>
            <a:lstStyle/>
            <a:p>
              <a:r>
                <a:rPr lang="en-US" altLang="zh-CN" sz="4000" dirty="0">
                  <a:solidFill>
                    <a:schemeClr val="accent5">
                      <a:lumMod val="7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O</a:t>
              </a:r>
              <a:r>
                <a:rPr lang="en-US" altLang="zh-CN" dirty="0">
                  <a:solidFill>
                    <a:schemeClr val="accent5">
                      <a:lumMod val="7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pportunities</a:t>
              </a:r>
              <a:endParaRPr lang="zh-CN" altLang="en-US" sz="4000" dirty="0">
                <a:solidFill>
                  <a:schemeClr val="accent5">
                    <a:lumMod val="7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p:txBody>
        </p:sp>
        <p:sp>
          <p:nvSpPr>
            <p:cNvPr id="33" name="文本框 32">
              <a:extLst>
                <a:ext uri="{FF2B5EF4-FFF2-40B4-BE49-F238E27FC236}">
                  <a16:creationId xmlns:a16="http://schemas.microsoft.com/office/drawing/2014/main" id="{F59C9DCB-F338-4AED-882A-718D64ADAE75}"/>
                </a:ext>
              </a:extLst>
            </p:cNvPr>
            <p:cNvSpPr txBox="1"/>
            <p:nvPr/>
          </p:nvSpPr>
          <p:spPr>
            <a:xfrm>
              <a:off x="3675308" y="4228089"/>
              <a:ext cx="2283078" cy="1507720"/>
            </a:xfrm>
            <a:prstGeom prst="rect">
              <a:avLst/>
            </a:prstGeom>
            <a:noFill/>
          </p:spPr>
          <p:txBody>
            <a:bodyPr wrap="square" rtlCol="0">
              <a:spAutoFit/>
            </a:bodyPr>
            <a:lstStyle/>
            <a:p>
              <a:pPr algn="just">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学院校园环境优美，古朴典雅，具有纳西族和白族风格的校园建筑别具一格。</a:t>
              </a:r>
            </a:p>
          </p:txBody>
        </p:sp>
      </p:grpSp>
      <p:grpSp>
        <p:nvGrpSpPr>
          <p:cNvPr id="4" name="组合 3">
            <a:extLst>
              <a:ext uri="{FF2B5EF4-FFF2-40B4-BE49-F238E27FC236}">
                <a16:creationId xmlns:a16="http://schemas.microsoft.com/office/drawing/2014/main" id="{2A83888C-F8DC-4467-9AED-E240911C13FB}"/>
              </a:ext>
            </a:extLst>
          </p:cNvPr>
          <p:cNvGrpSpPr/>
          <p:nvPr/>
        </p:nvGrpSpPr>
        <p:grpSpPr>
          <a:xfrm>
            <a:off x="8613504" y="3209868"/>
            <a:ext cx="2441578" cy="2229864"/>
            <a:chOff x="6096000" y="3587480"/>
            <a:chExt cx="2441578" cy="2229864"/>
          </a:xfrm>
        </p:grpSpPr>
        <p:sp>
          <p:nvSpPr>
            <p:cNvPr id="22" name="矩形: 圆角 21">
              <a:extLst>
                <a:ext uri="{FF2B5EF4-FFF2-40B4-BE49-F238E27FC236}">
                  <a16:creationId xmlns:a16="http://schemas.microsoft.com/office/drawing/2014/main" id="{177EE33F-2E75-42F7-84A5-2D51147A73E7}"/>
                </a:ext>
              </a:extLst>
            </p:cNvPr>
            <p:cNvSpPr/>
            <p:nvPr/>
          </p:nvSpPr>
          <p:spPr>
            <a:xfrm>
              <a:off x="6096000" y="3587480"/>
              <a:ext cx="2441578" cy="2229864"/>
            </a:xfrm>
            <a:prstGeom prst="roundRect">
              <a:avLst>
                <a:gd name="adj" fmla="val 5039"/>
              </a:avLst>
            </a:prstGeom>
            <a:solidFill>
              <a:schemeClr val="bg1"/>
            </a:solidFill>
            <a:ln w="31750">
              <a:gradFill flip="none" rotWithShape="1">
                <a:gsLst>
                  <a:gs pos="0">
                    <a:schemeClr val="accent5"/>
                  </a:gs>
                  <a:gs pos="54000">
                    <a:schemeClr val="accent5">
                      <a:alpha val="0"/>
                    </a:schemeClr>
                  </a:gs>
                  <a:gs pos="100000">
                    <a:schemeClr val="accent5"/>
                  </a:gs>
                </a:gsLst>
                <a:lin ang="2700000" scaled="1"/>
                <a:tileRect/>
              </a:gradFill>
            </a:ln>
            <a:effectLst>
              <a:outerShdw blurRad="317500" sx="101000" sy="101000" algn="ctr" rotWithShape="0">
                <a:schemeClr val="tx1">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50800" dist="50800" dir="5400000" algn="ctr" rotWithShape="0">
                    <a:schemeClr val="tx1">
                      <a:alpha val="76000"/>
                    </a:schemeClr>
                  </a:outerShdw>
                </a:effectLst>
              </a:endParaRPr>
            </a:p>
          </p:txBody>
        </p:sp>
        <p:sp>
          <p:nvSpPr>
            <p:cNvPr id="28" name="文本框 27">
              <a:extLst>
                <a:ext uri="{FF2B5EF4-FFF2-40B4-BE49-F238E27FC236}">
                  <a16:creationId xmlns:a16="http://schemas.microsoft.com/office/drawing/2014/main" id="{73E59B2E-88F7-4478-9636-198ED96E9BCD}"/>
                </a:ext>
              </a:extLst>
            </p:cNvPr>
            <p:cNvSpPr txBox="1"/>
            <p:nvPr/>
          </p:nvSpPr>
          <p:spPr>
            <a:xfrm>
              <a:off x="6192762" y="3652998"/>
              <a:ext cx="1419218" cy="707886"/>
            </a:xfrm>
            <a:prstGeom prst="rect">
              <a:avLst/>
            </a:prstGeom>
            <a:noFill/>
          </p:spPr>
          <p:txBody>
            <a:bodyPr wrap="square" rtlCol="0">
              <a:spAutoFit/>
            </a:bodyPr>
            <a:lstStyle/>
            <a:p>
              <a:r>
                <a:rPr lang="en-US" altLang="zh-CN" sz="4000" dirty="0">
                  <a:solidFill>
                    <a:schemeClr val="accent5">
                      <a:lumMod val="7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T</a:t>
              </a:r>
              <a:r>
                <a:rPr lang="en-US" altLang="zh-CN" dirty="0">
                  <a:solidFill>
                    <a:schemeClr val="accent5">
                      <a:lumMod val="7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hreats</a:t>
              </a:r>
              <a:endParaRPr lang="zh-CN" altLang="en-US" sz="4000" dirty="0">
                <a:solidFill>
                  <a:schemeClr val="accent5">
                    <a:lumMod val="7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p:txBody>
        </p:sp>
        <p:sp>
          <p:nvSpPr>
            <p:cNvPr id="34" name="文本框 33">
              <a:extLst>
                <a:ext uri="{FF2B5EF4-FFF2-40B4-BE49-F238E27FC236}">
                  <a16:creationId xmlns:a16="http://schemas.microsoft.com/office/drawing/2014/main" id="{A37FA7B5-2FDA-423E-8CFF-87DB830B2F3B}"/>
                </a:ext>
              </a:extLst>
            </p:cNvPr>
            <p:cNvSpPr txBox="1"/>
            <p:nvPr/>
          </p:nvSpPr>
          <p:spPr>
            <a:xfrm>
              <a:off x="6175250" y="4228089"/>
              <a:ext cx="2283078" cy="1507720"/>
            </a:xfrm>
            <a:prstGeom prst="rect">
              <a:avLst/>
            </a:prstGeom>
            <a:noFill/>
          </p:spPr>
          <p:txBody>
            <a:bodyPr wrap="square" rtlCol="0">
              <a:spAutoFit/>
            </a:bodyPr>
            <a:lstStyle/>
            <a:p>
              <a:pPr algn="just">
                <a:lnSpc>
                  <a:spcPct val="13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学院校园环境优美，古朴典雅，具有纳西族和白族风格的校园建筑别具一格。</a:t>
              </a:r>
            </a:p>
          </p:txBody>
        </p:sp>
      </p:grpSp>
      <p:pic>
        <p:nvPicPr>
          <p:cNvPr id="10" name="图形 9">
            <a:extLst>
              <a:ext uri="{FF2B5EF4-FFF2-40B4-BE49-F238E27FC236}">
                <a16:creationId xmlns:a16="http://schemas.microsoft.com/office/drawing/2014/main" id="{19D3D15C-7DFA-4343-848D-29852372FE5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06379" y="1646266"/>
            <a:ext cx="419994" cy="419994"/>
          </a:xfrm>
          <a:prstGeom prst="rect">
            <a:avLst/>
          </a:prstGeom>
        </p:spPr>
      </p:pic>
      <p:pic>
        <p:nvPicPr>
          <p:cNvPr id="12" name="图形 11">
            <a:extLst>
              <a:ext uri="{FF2B5EF4-FFF2-40B4-BE49-F238E27FC236}">
                <a16:creationId xmlns:a16="http://schemas.microsoft.com/office/drawing/2014/main" id="{08794F5F-A24D-4749-AE11-5F342193EAD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24079" y="3468468"/>
            <a:ext cx="385415" cy="385415"/>
          </a:xfrm>
          <a:prstGeom prst="rect">
            <a:avLst/>
          </a:prstGeom>
        </p:spPr>
      </p:pic>
      <p:pic>
        <p:nvPicPr>
          <p:cNvPr id="14" name="图形 13">
            <a:extLst>
              <a:ext uri="{FF2B5EF4-FFF2-40B4-BE49-F238E27FC236}">
                <a16:creationId xmlns:a16="http://schemas.microsoft.com/office/drawing/2014/main" id="{A493C36A-D191-4E02-A24D-B5ED73D2D30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51720" y="3501242"/>
            <a:ext cx="356036" cy="316476"/>
          </a:xfrm>
          <a:prstGeom prst="rect">
            <a:avLst/>
          </a:prstGeom>
        </p:spPr>
      </p:pic>
      <p:pic>
        <p:nvPicPr>
          <p:cNvPr id="21" name="图形 20">
            <a:extLst>
              <a:ext uri="{FF2B5EF4-FFF2-40B4-BE49-F238E27FC236}">
                <a16:creationId xmlns:a16="http://schemas.microsoft.com/office/drawing/2014/main" id="{0BB66624-0098-4F54-B0D2-10FED0D1FBF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21130" y="1623188"/>
            <a:ext cx="445888" cy="445888"/>
          </a:xfrm>
          <a:prstGeom prst="rect">
            <a:avLst/>
          </a:prstGeom>
        </p:spPr>
      </p:pic>
    </p:spTree>
    <p:extLst>
      <p:ext uri="{BB962C8B-B14F-4D97-AF65-F5344CB8AC3E}">
        <p14:creationId xmlns:p14="http://schemas.microsoft.com/office/powerpoint/2010/main" val="12722372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108E7298-E080-4116-A1C8-68183BF1FEDC}"/>
              </a:ext>
            </a:extLst>
          </p:cNvPr>
          <p:cNvSpPr/>
          <p:nvPr/>
        </p:nvSpPr>
        <p:spPr>
          <a:xfrm>
            <a:off x="3254325" y="779420"/>
            <a:ext cx="568335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dirty="0">
                <a:solidFill>
                  <a:schemeClr val="accent5">
                    <a:lumMod val="7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感谢老师悉心的指导</a:t>
            </a:r>
          </a:p>
        </p:txBody>
      </p:sp>
      <p:sp>
        <p:nvSpPr>
          <p:cNvPr id="16" name="矩形 15">
            <a:extLst>
              <a:ext uri="{FF2B5EF4-FFF2-40B4-BE49-F238E27FC236}">
                <a16:creationId xmlns:a16="http://schemas.microsoft.com/office/drawing/2014/main" id="{743EC25F-C261-4821-BF93-51CCEA881EBF}"/>
              </a:ext>
            </a:extLst>
          </p:cNvPr>
          <p:cNvSpPr/>
          <p:nvPr/>
        </p:nvSpPr>
        <p:spPr>
          <a:xfrm>
            <a:off x="3254325" y="1561695"/>
            <a:ext cx="5564915" cy="731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spc="180" dirty="0">
                <a:solidFill>
                  <a:schemeClr val="accent5">
                    <a:lumMod val="75000"/>
                  </a:schemeClr>
                </a:solidFill>
                <a:latin typeface="Arial Black" panose="020B0A04020102020204" pitchFamily="34" charset="0"/>
                <a:ea typeface="阿里巴巴普惠体 Heavy" panose="00020600040101010101" pitchFamily="18" charset="-122"/>
                <a:cs typeface="阿里巴巴普惠体 Heavy" panose="00020600040101010101" pitchFamily="18" charset="-122"/>
              </a:rPr>
              <a:t>Thanks for Your Attention</a:t>
            </a:r>
            <a:endParaRPr lang="zh-CN" altLang="en-US" sz="2400" spc="180" dirty="0">
              <a:solidFill>
                <a:schemeClr val="accent5">
                  <a:lumMod val="75000"/>
                </a:schemeClr>
              </a:solidFill>
              <a:latin typeface="Arial Black" panose="020B0A04020102020204" pitchFamily="34" charset="0"/>
              <a:ea typeface="阿里巴巴普惠体 Heavy" panose="00020600040101010101" pitchFamily="18" charset="-122"/>
              <a:cs typeface="阿里巴巴普惠体 Heavy" panose="00020600040101010101" pitchFamily="18" charset="-122"/>
            </a:endParaRPr>
          </a:p>
        </p:txBody>
      </p:sp>
      <p:pic>
        <p:nvPicPr>
          <p:cNvPr id="32" name="图片 31">
            <a:extLst>
              <a:ext uri="{FF2B5EF4-FFF2-40B4-BE49-F238E27FC236}">
                <a16:creationId xmlns:a16="http://schemas.microsoft.com/office/drawing/2014/main" id="{C2467E52-B63A-4AFC-AB31-0B6851CBDC51}"/>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5000"/>
                    </a14:imgEffect>
                  </a14:imgLayer>
                </a14:imgProps>
              </a:ext>
              <a:ext uri="{28A0092B-C50C-407E-A947-70E740481C1C}">
                <a14:useLocalDpi xmlns:a14="http://schemas.microsoft.com/office/drawing/2010/main" val="0"/>
              </a:ext>
            </a:extLst>
          </a:blip>
          <a:srcRect t="40182" b="19239"/>
          <a:stretch/>
        </p:blipFill>
        <p:spPr>
          <a:xfrm>
            <a:off x="0" y="3152378"/>
            <a:ext cx="12192000" cy="3705623"/>
          </a:xfrm>
          <a:custGeom>
            <a:avLst/>
            <a:gdLst>
              <a:gd name="connsiteX0" fmla="*/ 6096000 w 12192000"/>
              <a:gd name="connsiteY0" fmla="*/ 0 h 3705623"/>
              <a:gd name="connsiteX1" fmla="*/ 11885196 w 12192000"/>
              <a:gd name="connsiteY1" fmla="*/ 859303 h 3705623"/>
              <a:gd name="connsiteX2" fmla="*/ 12192000 w 12192000"/>
              <a:gd name="connsiteY2" fmla="*/ 980271 h 3705623"/>
              <a:gd name="connsiteX3" fmla="*/ 12192000 w 12192000"/>
              <a:gd name="connsiteY3" fmla="*/ 3705623 h 3705623"/>
              <a:gd name="connsiteX4" fmla="*/ 0 w 12192000"/>
              <a:gd name="connsiteY4" fmla="*/ 3705623 h 3705623"/>
              <a:gd name="connsiteX5" fmla="*/ 0 w 12192000"/>
              <a:gd name="connsiteY5" fmla="*/ 980270 h 3705623"/>
              <a:gd name="connsiteX6" fmla="*/ 306804 w 12192000"/>
              <a:gd name="connsiteY6" fmla="*/ 859303 h 3705623"/>
              <a:gd name="connsiteX7" fmla="*/ 6096000 w 12192000"/>
              <a:gd name="connsiteY7" fmla="*/ 0 h 370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705623">
                <a:moveTo>
                  <a:pt x="6096000" y="0"/>
                </a:moveTo>
                <a:cubicBezTo>
                  <a:pt x="8356822" y="0"/>
                  <a:pt x="10403611" y="328382"/>
                  <a:pt x="11885196" y="859303"/>
                </a:cubicBezTo>
                <a:lnTo>
                  <a:pt x="12192000" y="980271"/>
                </a:lnTo>
                <a:lnTo>
                  <a:pt x="12192000" y="3705623"/>
                </a:lnTo>
                <a:lnTo>
                  <a:pt x="0" y="3705623"/>
                </a:lnTo>
                <a:lnTo>
                  <a:pt x="0" y="980270"/>
                </a:lnTo>
                <a:lnTo>
                  <a:pt x="306804" y="859303"/>
                </a:lnTo>
                <a:cubicBezTo>
                  <a:pt x="1788389" y="328382"/>
                  <a:pt x="3835179" y="0"/>
                  <a:pt x="6096000" y="0"/>
                </a:cubicBezTo>
                <a:close/>
              </a:path>
            </a:pathLst>
          </a:custGeom>
        </p:spPr>
      </p:pic>
      <p:sp>
        <p:nvSpPr>
          <p:cNvPr id="30" name="矩形 29">
            <a:extLst>
              <a:ext uri="{FF2B5EF4-FFF2-40B4-BE49-F238E27FC236}">
                <a16:creationId xmlns:a16="http://schemas.microsoft.com/office/drawing/2014/main" id="{B1C492B0-99C3-40FE-9357-894C9A79510E}"/>
              </a:ext>
            </a:extLst>
          </p:cNvPr>
          <p:cNvSpPr/>
          <p:nvPr/>
        </p:nvSpPr>
        <p:spPr>
          <a:xfrm>
            <a:off x="0" y="6577272"/>
            <a:ext cx="12192000" cy="280728"/>
          </a:xfrm>
          <a:prstGeom prst="rect">
            <a:avLst/>
          </a:prstGeom>
          <a:solidFill>
            <a:srgbClr val="148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弧形 9">
            <a:extLst>
              <a:ext uri="{FF2B5EF4-FFF2-40B4-BE49-F238E27FC236}">
                <a16:creationId xmlns:a16="http://schemas.microsoft.com/office/drawing/2014/main" id="{FEE603FA-0CEE-491E-B2A8-BE5230FC4F1C}"/>
              </a:ext>
            </a:extLst>
          </p:cNvPr>
          <p:cNvSpPr/>
          <p:nvPr/>
        </p:nvSpPr>
        <p:spPr>
          <a:xfrm>
            <a:off x="-3322322" y="2955882"/>
            <a:ext cx="18836641" cy="7138510"/>
          </a:xfrm>
          <a:prstGeom prst="arc">
            <a:avLst>
              <a:gd name="adj1" fmla="val 12234233"/>
              <a:gd name="adj2" fmla="val 20163250"/>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24590397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B0646951-AA1C-4F8C-B1D9-8F4D3A96E654}"/>
              </a:ext>
            </a:extLst>
          </p:cNvPr>
          <p:cNvSpPr>
            <a:spLocks noGrp="1"/>
          </p:cNvSpPr>
          <p:nvPr>
            <p:ph type="body" sz="quarter" idx="11"/>
          </p:nvPr>
        </p:nvSpPr>
        <p:spPr>
          <a:xfrm>
            <a:off x="4828261" y="4429265"/>
            <a:ext cx="2535478" cy="1421928"/>
          </a:xfrm>
        </p:spPr>
        <p:txBody>
          <a:bodyPr/>
          <a:lstStyle/>
          <a:p>
            <a:r>
              <a:rPr lang="en-US" altLang="zh-CN" dirty="0"/>
              <a:t>05</a:t>
            </a:r>
            <a:endParaRPr lang="zh-CN" altLang="en-US" dirty="0"/>
          </a:p>
        </p:txBody>
      </p:sp>
      <p:sp>
        <p:nvSpPr>
          <p:cNvPr id="4" name="文本占位符 3">
            <a:extLst>
              <a:ext uri="{FF2B5EF4-FFF2-40B4-BE49-F238E27FC236}">
                <a16:creationId xmlns:a16="http://schemas.microsoft.com/office/drawing/2014/main" id="{931C5618-DE21-45ED-A6EC-196B1CF93128}"/>
              </a:ext>
            </a:extLst>
          </p:cNvPr>
          <p:cNvSpPr>
            <a:spLocks noGrp="1"/>
          </p:cNvSpPr>
          <p:nvPr>
            <p:ph type="body" sz="quarter" idx="12"/>
          </p:nvPr>
        </p:nvSpPr>
        <p:spPr>
          <a:xfrm>
            <a:off x="4483941" y="5311388"/>
            <a:ext cx="3224118" cy="625475"/>
          </a:xfrm>
        </p:spPr>
        <p:txBody>
          <a:bodyPr/>
          <a:lstStyle/>
          <a:p>
            <a:pPr algn="ctr"/>
            <a:r>
              <a:rPr lang="zh-CN" altLang="en-US" dirty="0"/>
              <a:t>问题剖析</a:t>
            </a:r>
          </a:p>
        </p:txBody>
      </p:sp>
      <p:sp>
        <p:nvSpPr>
          <p:cNvPr id="5" name="文本占位符 4">
            <a:extLst>
              <a:ext uri="{FF2B5EF4-FFF2-40B4-BE49-F238E27FC236}">
                <a16:creationId xmlns:a16="http://schemas.microsoft.com/office/drawing/2014/main" id="{CD47F729-FB00-42E8-BEF8-AC6A53E24088}"/>
              </a:ext>
            </a:extLst>
          </p:cNvPr>
          <p:cNvSpPr>
            <a:spLocks noGrp="1"/>
          </p:cNvSpPr>
          <p:nvPr>
            <p:ph type="body" sz="quarter" idx="13"/>
          </p:nvPr>
        </p:nvSpPr>
        <p:spPr>
          <a:xfrm>
            <a:off x="3617119" y="5936863"/>
            <a:ext cx="4957763" cy="442912"/>
          </a:xfrm>
        </p:spPr>
        <p:txBody>
          <a:bodyPr/>
          <a:lstStyle/>
          <a:p>
            <a:pPr marL="0" indent="0" algn="ctr">
              <a:buNone/>
            </a:pPr>
            <a:r>
              <a:rPr lang="en-US" altLang="zh-CN" sz="2400" spc="330" dirty="0">
                <a:solidFill>
                  <a:schemeClr val="accent5"/>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Please Add The Title</a:t>
            </a:r>
            <a:endParaRPr lang="zh-CN" altLang="en-US" sz="2400" spc="330" dirty="0">
              <a:solidFill>
                <a:schemeClr val="accent5"/>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endParaRPr lang="zh-CN" altLang="en-US" dirty="0"/>
          </a:p>
        </p:txBody>
      </p:sp>
      <p:pic>
        <p:nvPicPr>
          <p:cNvPr id="19" name="图片占位符 18">
            <a:extLst>
              <a:ext uri="{FF2B5EF4-FFF2-40B4-BE49-F238E27FC236}">
                <a16:creationId xmlns:a16="http://schemas.microsoft.com/office/drawing/2014/main" id="{B47E448E-E2B6-4D75-8202-1F61F901991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7" b="37"/>
          <a:stretch>
            <a:fillRect/>
          </a:stretch>
        </p:blipFill>
        <p:spPr/>
      </p:pic>
    </p:spTree>
    <p:extLst>
      <p:ext uri="{BB962C8B-B14F-4D97-AF65-F5344CB8AC3E}">
        <p14:creationId xmlns:p14="http://schemas.microsoft.com/office/powerpoint/2010/main" val="22742509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B0646951-AA1C-4F8C-B1D9-8F4D3A96E654}"/>
              </a:ext>
            </a:extLst>
          </p:cNvPr>
          <p:cNvSpPr>
            <a:spLocks noGrp="1"/>
          </p:cNvSpPr>
          <p:nvPr>
            <p:ph type="body" sz="quarter" idx="11"/>
          </p:nvPr>
        </p:nvSpPr>
        <p:spPr>
          <a:xfrm>
            <a:off x="4828261" y="4429265"/>
            <a:ext cx="2535478" cy="1421928"/>
          </a:xfrm>
        </p:spPr>
        <p:txBody>
          <a:bodyPr/>
          <a:lstStyle/>
          <a:p>
            <a:r>
              <a:rPr lang="en-US" altLang="zh-CN" dirty="0"/>
              <a:t>06</a:t>
            </a:r>
            <a:endParaRPr lang="zh-CN" altLang="en-US" dirty="0"/>
          </a:p>
        </p:txBody>
      </p:sp>
      <p:sp>
        <p:nvSpPr>
          <p:cNvPr id="4" name="文本占位符 3">
            <a:extLst>
              <a:ext uri="{FF2B5EF4-FFF2-40B4-BE49-F238E27FC236}">
                <a16:creationId xmlns:a16="http://schemas.microsoft.com/office/drawing/2014/main" id="{931C5618-DE21-45ED-A6EC-196B1CF93128}"/>
              </a:ext>
            </a:extLst>
          </p:cNvPr>
          <p:cNvSpPr>
            <a:spLocks noGrp="1"/>
          </p:cNvSpPr>
          <p:nvPr>
            <p:ph type="body" sz="quarter" idx="12"/>
          </p:nvPr>
        </p:nvSpPr>
        <p:spPr>
          <a:xfrm>
            <a:off x="4483941" y="5311388"/>
            <a:ext cx="3224118" cy="625475"/>
          </a:xfrm>
        </p:spPr>
        <p:txBody>
          <a:bodyPr/>
          <a:lstStyle/>
          <a:p>
            <a:pPr algn="ctr"/>
            <a:r>
              <a:rPr lang="zh-CN" altLang="en-US" dirty="0"/>
              <a:t>规划愿景</a:t>
            </a:r>
          </a:p>
        </p:txBody>
      </p:sp>
      <p:sp>
        <p:nvSpPr>
          <p:cNvPr id="5" name="文本占位符 4">
            <a:extLst>
              <a:ext uri="{FF2B5EF4-FFF2-40B4-BE49-F238E27FC236}">
                <a16:creationId xmlns:a16="http://schemas.microsoft.com/office/drawing/2014/main" id="{CD47F729-FB00-42E8-BEF8-AC6A53E24088}"/>
              </a:ext>
            </a:extLst>
          </p:cNvPr>
          <p:cNvSpPr>
            <a:spLocks noGrp="1"/>
          </p:cNvSpPr>
          <p:nvPr>
            <p:ph type="body" sz="quarter" idx="13"/>
          </p:nvPr>
        </p:nvSpPr>
        <p:spPr>
          <a:xfrm>
            <a:off x="3617119" y="5936863"/>
            <a:ext cx="4957763" cy="442912"/>
          </a:xfrm>
        </p:spPr>
        <p:txBody>
          <a:bodyPr/>
          <a:lstStyle/>
          <a:p>
            <a:pPr marL="0" indent="0" algn="ctr">
              <a:buNone/>
            </a:pPr>
            <a:r>
              <a:rPr lang="en-US" altLang="zh-CN" sz="2400" spc="330" dirty="0">
                <a:solidFill>
                  <a:schemeClr val="accent5"/>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Please Add The Title</a:t>
            </a:r>
            <a:endParaRPr lang="zh-CN" altLang="en-US" sz="2400" spc="330" dirty="0">
              <a:solidFill>
                <a:schemeClr val="accent5"/>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endParaRPr lang="zh-CN" altLang="en-US" dirty="0"/>
          </a:p>
        </p:txBody>
      </p:sp>
      <p:pic>
        <p:nvPicPr>
          <p:cNvPr id="19" name="图片占位符 18">
            <a:extLst>
              <a:ext uri="{FF2B5EF4-FFF2-40B4-BE49-F238E27FC236}">
                <a16:creationId xmlns:a16="http://schemas.microsoft.com/office/drawing/2014/main" id="{B47E448E-E2B6-4D75-8202-1F61F901991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7" b="37"/>
          <a:stretch>
            <a:fillRect/>
          </a:stretch>
        </p:blipFill>
        <p:spPr/>
      </p:pic>
    </p:spTree>
    <p:extLst>
      <p:ext uri="{BB962C8B-B14F-4D97-AF65-F5344CB8AC3E}">
        <p14:creationId xmlns:p14="http://schemas.microsoft.com/office/powerpoint/2010/main" val="12739345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590BFB5-30E4-4A90-96D2-9F13AD13DF4C}"/>
              </a:ext>
            </a:extLst>
          </p:cNvPr>
          <p:cNvSpPr/>
          <p:nvPr/>
        </p:nvSpPr>
        <p:spPr>
          <a:xfrm rot="16200000">
            <a:off x="403723" y="3717737"/>
            <a:ext cx="1124496" cy="1618979"/>
          </a:xfrm>
          <a:prstGeom prst="rect">
            <a:avLst/>
          </a:prstGeom>
          <a:noFill/>
          <a:ln w="19050">
            <a:gradFill>
              <a:gsLst>
                <a:gs pos="0">
                  <a:schemeClr val="accent5"/>
                </a:gs>
                <a:gs pos="100000">
                  <a:schemeClr val="accent5">
                    <a:alpha val="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A655455D-1F36-47A2-941C-4E784FB904AB}"/>
              </a:ext>
            </a:extLst>
          </p:cNvPr>
          <p:cNvSpPr/>
          <p:nvPr/>
        </p:nvSpPr>
        <p:spPr>
          <a:xfrm rot="16200000">
            <a:off x="10753243" y="1741166"/>
            <a:ext cx="1124496" cy="1416903"/>
          </a:xfrm>
          <a:prstGeom prst="rect">
            <a:avLst/>
          </a:prstGeom>
          <a:noFill/>
          <a:ln w="19050">
            <a:gradFill>
              <a:gsLst>
                <a:gs pos="0">
                  <a:schemeClr val="accent5"/>
                </a:gs>
                <a:gs pos="100000">
                  <a:schemeClr val="accent5">
                    <a:alpha val="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AC0E276F-6D07-457C-A519-1E7AF6BB127D}"/>
              </a:ext>
            </a:extLst>
          </p:cNvPr>
          <p:cNvSpPr/>
          <p:nvPr/>
        </p:nvSpPr>
        <p:spPr>
          <a:xfrm rot="5400000">
            <a:off x="5533752" y="-3527540"/>
            <a:ext cx="1124496" cy="12192000"/>
          </a:xfrm>
          <a:prstGeom prst="rect">
            <a:avLst/>
          </a:prstGeom>
          <a:gradFill>
            <a:gsLst>
              <a:gs pos="0">
                <a:schemeClr val="accent5"/>
              </a:gs>
              <a:gs pos="100000">
                <a:schemeClr val="accent5">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01D5142A-4CFC-47A1-AE04-BB39FB27BC30}"/>
              </a:ext>
            </a:extLst>
          </p:cNvPr>
          <p:cNvSpPr/>
          <p:nvPr/>
        </p:nvSpPr>
        <p:spPr>
          <a:xfrm rot="16200000">
            <a:off x="5533752" y="-1449095"/>
            <a:ext cx="1124496" cy="12192000"/>
          </a:xfrm>
          <a:prstGeom prst="rect">
            <a:avLst/>
          </a:prstGeom>
          <a:gradFill>
            <a:gsLst>
              <a:gs pos="0">
                <a:schemeClr val="accent5"/>
              </a:gs>
              <a:gs pos="100000">
                <a:schemeClr val="accent5">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0F8303FA-3766-4ECD-BE54-E375C68C77F0}"/>
              </a:ext>
            </a:extLst>
          </p:cNvPr>
          <p:cNvSpPr/>
          <p:nvPr/>
        </p:nvSpPr>
        <p:spPr>
          <a:xfrm>
            <a:off x="1092278" y="1393235"/>
            <a:ext cx="10007444" cy="4481398"/>
          </a:xfrm>
          <a:prstGeom prst="roundRect">
            <a:avLst>
              <a:gd name="adj" fmla="val 5039"/>
            </a:avLst>
          </a:prstGeom>
          <a:solidFill>
            <a:schemeClr val="bg1"/>
          </a:solidFill>
          <a:ln w="31750">
            <a:gradFill flip="none" rotWithShape="1">
              <a:gsLst>
                <a:gs pos="0">
                  <a:schemeClr val="accent5"/>
                </a:gs>
                <a:gs pos="54000">
                  <a:schemeClr val="accent5">
                    <a:alpha val="0"/>
                  </a:schemeClr>
                </a:gs>
                <a:gs pos="100000">
                  <a:schemeClr val="accent5"/>
                </a:gs>
              </a:gsLst>
              <a:lin ang="2700000" scaled="1"/>
              <a:tileRect/>
            </a:gradFill>
          </a:ln>
          <a:effectLst>
            <a:outerShdw blurRad="317500" sx="101000" sy="101000" algn="ctr" rotWithShape="0">
              <a:schemeClr val="tx1">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50800" dist="50800" dir="5400000" algn="ctr" rotWithShape="0">
                  <a:schemeClr val="tx1">
                    <a:alpha val="76000"/>
                  </a:schemeClr>
                </a:outerShdw>
              </a:effectLst>
            </a:endParaRPr>
          </a:p>
        </p:txBody>
      </p:sp>
      <p:sp>
        <p:nvSpPr>
          <p:cNvPr id="7" name="文本框 6">
            <a:extLst>
              <a:ext uri="{FF2B5EF4-FFF2-40B4-BE49-F238E27FC236}">
                <a16:creationId xmlns:a16="http://schemas.microsoft.com/office/drawing/2014/main" id="{86AEC2D0-91BE-4560-8B3E-7515580A259E}"/>
              </a:ext>
            </a:extLst>
          </p:cNvPr>
          <p:cNvSpPr txBox="1"/>
          <p:nvPr/>
        </p:nvSpPr>
        <p:spPr>
          <a:xfrm>
            <a:off x="1322506" y="1956815"/>
            <a:ext cx="9546988" cy="2546466"/>
          </a:xfrm>
          <a:prstGeom prst="rect">
            <a:avLst/>
          </a:prstGeom>
          <a:noFill/>
        </p:spPr>
        <p:txBody>
          <a:bodyPr wrap="square" rtlCol="0">
            <a:spAutoFit/>
          </a:bodyPr>
          <a:lstStyle/>
          <a:p>
            <a:pPr>
              <a:lnSpc>
                <a:spcPct val="150000"/>
              </a:lnSpc>
            </a:pPr>
            <a:r>
              <a:rPr lang="zh-CN" altLang="en-US"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        现在，随着文化的发展，学习日语的人越来越多形成一种热潮，日语已经不能再称之为是小语种。对于使用汉字的中国也并非那么容易掌握日语中的汉字。日语的汉字将中国传来的汉字部分原封不动地使用，另外一部分加入了自己的民族元素。令外语学习者更难以掌握。例如，敬语的表达，男女用语的不同，气与心的表达，其中气的惯用达到一百多个。</a:t>
            </a:r>
            <a:endPar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nSpc>
                <a:spcPct val="150000"/>
              </a:lnSpc>
            </a:pPr>
            <a:r>
              <a:rPr lang="zh-CN" altLang="en-US"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        此外，很多研究</a:t>
            </a:r>
            <a:r>
              <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b="1"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气”的学者侧重于它的用法，概念，读法，以及使用方法的细究。但没有发现与日本人内心的一些关联。</a:t>
            </a:r>
            <a:endPar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9" name="文本框 8">
            <a:extLst>
              <a:ext uri="{FF2B5EF4-FFF2-40B4-BE49-F238E27FC236}">
                <a16:creationId xmlns:a16="http://schemas.microsoft.com/office/drawing/2014/main" id="{04073002-3145-4432-85DC-F52C62F4E919}"/>
              </a:ext>
            </a:extLst>
          </p:cNvPr>
          <p:cNvSpPr txBox="1"/>
          <p:nvPr/>
        </p:nvSpPr>
        <p:spPr>
          <a:xfrm>
            <a:off x="1323498" y="4769778"/>
            <a:ext cx="1619128" cy="461665"/>
          </a:xfrm>
          <a:prstGeom prst="rect">
            <a:avLst/>
          </a:prstGeom>
          <a:noFill/>
        </p:spPr>
        <p:txBody>
          <a:bodyPr wrap="square" rtlCol="0">
            <a:spAutoFit/>
          </a:bodyPr>
          <a:lstStyle/>
          <a:p>
            <a:r>
              <a:rPr lang="zh-CN" altLang="en-US" sz="2400" dirty="0">
                <a:solidFill>
                  <a:schemeClr val="accent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关键词：</a:t>
            </a:r>
          </a:p>
        </p:txBody>
      </p:sp>
      <p:sp>
        <p:nvSpPr>
          <p:cNvPr id="10" name="文本框 9">
            <a:extLst>
              <a:ext uri="{FF2B5EF4-FFF2-40B4-BE49-F238E27FC236}">
                <a16:creationId xmlns:a16="http://schemas.microsoft.com/office/drawing/2014/main" id="{3644236D-1CC3-46BB-B9B1-8E3FF07258C3}"/>
              </a:ext>
            </a:extLst>
          </p:cNvPr>
          <p:cNvSpPr txBox="1"/>
          <p:nvPr/>
        </p:nvSpPr>
        <p:spPr>
          <a:xfrm>
            <a:off x="2597598" y="4813728"/>
            <a:ext cx="990722"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小语种</a:t>
            </a:r>
          </a:p>
        </p:txBody>
      </p:sp>
      <p:sp>
        <p:nvSpPr>
          <p:cNvPr id="11" name="文本框 10">
            <a:extLst>
              <a:ext uri="{FF2B5EF4-FFF2-40B4-BE49-F238E27FC236}">
                <a16:creationId xmlns:a16="http://schemas.microsoft.com/office/drawing/2014/main" id="{A3CB3267-B492-4CDB-BE19-484B891D5E85}"/>
              </a:ext>
            </a:extLst>
          </p:cNvPr>
          <p:cNvSpPr txBox="1"/>
          <p:nvPr/>
        </p:nvSpPr>
        <p:spPr>
          <a:xfrm>
            <a:off x="3732115" y="4813728"/>
            <a:ext cx="822901"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日语</a:t>
            </a:r>
          </a:p>
        </p:txBody>
      </p:sp>
      <p:sp>
        <p:nvSpPr>
          <p:cNvPr id="12" name="文本框 11">
            <a:extLst>
              <a:ext uri="{FF2B5EF4-FFF2-40B4-BE49-F238E27FC236}">
                <a16:creationId xmlns:a16="http://schemas.microsoft.com/office/drawing/2014/main" id="{4589E47E-8358-4586-AB21-E490B7991D45}"/>
              </a:ext>
            </a:extLst>
          </p:cNvPr>
          <p:cNvSpPr txBox="1"/>
          <p:nvPr/>
        </p:nvSpPr>
        <p:spPr>
          <a:xfrm>
            <a:off x="4698811" y="4813728"/>
            <a:ext cx="788328"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文化</a:t>
            </a:r>
          </a:p>
        </p:txBody>
      </p:sp>
      <p:sp>
        <p:nvSpPr>
          <p:cNvPr id="13" name="文本框 12">
            <a:extLst>
              <a:ext uri="{FF2B5EF4-FFF2-40B4-BE49-F238E27FC236}">
                <a16:creationId xmlns:a16="http://schemas.microsoft.com/office/drawing/2014/main" id="{F9700C82-B088-4636-B7A7-452E1FC04C60}"/>
              </a:ext>
            </a:extLst>
          </p:cNvPr>
          <p:cNvSpPr txBox="1"/>
          <p:nvPr/>
        </p:nvSpPr>
        <p:spPr>
          <a:xfrm>
            <a:off x="5630934" y="4813728"/>
            <a:ext cx="1098218"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气的用法</a:t>
            </a:r>
          </a:p>
        </p:txBody>
      </p:sp>
      <p:sp>
        <p:nvSpPr>
          <p:cNvPr id="14" name="文本框 13">
            <a:extLst>
              <a:ext uri="{FF2B5EF4-FFF2-40B4-BE49-F238E27FC236}">
                <a16:creationId xmlns:a16="http://schemas.microsoft.com/office/drawing/2014/main" id="{BE6E142D-CDB4-42E6-B46A-94EFE67DC750}"/>
              </a:ext>
            </a:extLst>
          </p:cNvPr>
          <p:cNvSpPr txBox="1"/>
          <p:nvPr/>
        </p:nvSpPr>
        <p:spPr>
          <a:xfrm>
            <a:off x="6872947" y="4813728"/>
            <a:ext cx="1679172"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气与心的关联</a:t>
            </a:r>
          </a:p>
        </p:txBody>
      </p:sp>
      <p:sp>
        <p:nvSpPr>
          <p:cNvPr id="15" name="文本框 14">
            <a:extLst>
              <a:ext uri="{FF2B5EF4-FFF2-40B4-BE49-F238E27FC236}">
                <a16:creationId xmlns:a16="http://schemas.microsoft.com/office/drawing/2014/main" id="{B3B26280-E0C1-401A-8DE9-ECBC72C919CA}"/>
              </a:ext>
            </a:extLst>
          </p:cNvPr>
          <p:cNvSpPr txBox="1"/>
          <p:nvPr/>
        </p:nvSpPr>
        <p:spPr>
          <a:xfrm>
            <a:off x="9626932" y="4813728"/>
            <a:ext cx="1098218"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惯用语</a:t>
            </a:r>
          </a:p>
        </p:txBody>
      </p:sp>
      <p:sp>
        <p:nvSpPr>
          <p:cNvPr id="17" name="文本框 16">
            <a:extLst>
              <a:ext uri="{FF2B5EF4-FFF2-40B4-BE49-F238E27FC236}">
                <a16:creationId xmlns:a16="http://schemas.microsoft.com/office/drawing/2014/main" id="{DA621136-2D6F-4027-B2E4-8DB568C88A16}"/>
              </a:ext>
            </a:extLst>
          </p:cNvPr>
          <p:cNvSpPr txBox="1"/>
          <p:nvPr/>
        </p:nvSpPr>
        <p:spPr>
          <a:xfrm>
            <a:off x="1460228" y="405933"/>
            <a:ext cx="3398248" cy="646331"/>
          </a:xfrm>
          <a:prstGeom prst="rect">
            <a:avLst/>
          </a:prstGeom>
          <a:noFill/>
        </p:spPr>
        <p:txBody>
          <a:bodyPr wrap="square" rtlCol="0">
            <a:spAutoFit/>
          </a:bodyPr>
          <a:lstStyle/>
          <a:p>
            <a:r>
              <a:rPr lang="zh-CN" altLang="en-US" sz="3600" dirty="0">
                <a:solidFill>
                  <a:schemeClr val="accent5">
                    <a:lumMod val="75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论文摘要</a:t>
            </a:r>
          </a:p>
        </p:txBody>
      </p:sp>
      <p:cxnSp>
        <p:nvCxnSpPr>
          <p:cNvPr id="19" name="直接连接符 18">
            <a:extLst>
              <a:ext uri="{FF2B5EF4-FFF2-40B4-BE49-F238E27FC236}">
                <a16:creationId xmlns:a16="http://schemas.microsoft.com/office/drawing/2014/main" id="{4707B828-2A45-4379-80B4-35D030252CBB}"/>
              </a:ext>
            </a:extLst>
          </p:cNvPr>
          <p:cNvCxnSpPr>
            <a:cxnSpLocks/>
          </p:cNvCxnSpPr>
          <p:nvPr/>
        </p:nvCxnSpPr>
        <p:spPr>
          <a:xfrm>
            <a:off x="1394384" y="4688107"/>
            <a:ext cx="9330766" cy="0"/>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1689F927-47FA-42F9-8610-D811E45986B0}"/>
              </a:ext>
            </a:extLst>
          </p:cNvPr>
          <p:cNvCxnSpPr>
            <a:cxnSpLocks/>
          </p:cNvCxnSpPr>
          <p:nvPr/>
        </p:nvCxnSpPr>
        <p:spPr>
          <a:xfrm>
            <a:off x="1394384" y="5322881"/>
            <a:ext cx="9330766" cy="0"/>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id="{1405D47F-D3CE-4461-89FF-8DEF0F3AEBE3}"/>
              </a:ext>
            </a:extLst>
          </p:cNvPr>
          <p:cNvSpPr txBox="1"/>
          <p:nvPr/>
        </p:nvSpPr>
        <p:spPr>
          <a:xfrm>
            <a:off x="8695913" y="4813728"/>
            <a:ext cx="787226"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情感</a:t>
            </a:r>
          </a:p>
        </p:txBody>
      </p:sp>
      <p:sp>
        <p:nvSpPr>
          <p:cNvPr id="21" name="矩形 20">
            <a:extLst>
              <a:ext uri="{FF2B5EF4-FFF2-40B4-BE49-F238E27FC236}">
                <a16:creationId xmlns:a16="http://schemas.microsoft.com/office/drawing/2014/main" id="{6DA2935F-7233-45BE-8FC1-35DFC081CD11}"/>
              </a:ext>
            </a:extLst>
          </p:cNvPr>
          <p:cNvSpPr/>
          <p:nvPr/>
        </p:nvSpPr>
        <p:spPr>
          <a:xfrm>
            <a:off x="9600204" y="1386485"/>
            <a:ext cx="274108" cy="1056827"/>
          </a:xfrm>
          <a:prstGeom prst="rect">
            <a:avLst/>
          </a:prstGeom>
          <a:gradFill>
            <a:gsLst>
              <a:gs pos="0">
                <a:schemeClr val="accent5"/>
              </a:gs>
              <a:gs pos="100000">
                <a:schemeClr val="accent5">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a:extLst>
              <a:ext uri="{FF2B5EF4-FFF2-40B4-BE49-F238E27FC236}">
                <a16:creationId xmlns:a16="http://schemas.microsoft.com/office/drawing/2014/main" id="{F0CD07E7-D999-4FD5-B76B-36BF6CD66AB5}"/>
              </a:ext>
            </a:extLst>
          </p:cNvPr>
          <p:cNvCxnSpPr>
            <a:cxnSpLocks/>
          </p:cNvCxnSpPr>
          <p:nvPr/>
        </p:nvCxnSpPr>
        <p:spPr>
          <a:xfrm flipH="1" flipV="1">
            <a:off x="9508813" y="1393235"/>
            <a:ext cx="0" cy="1013385"/>
          </a:xfrm>
          <a:prstGeom prst="line">
            <a:avLst/>
          </a:prstGeom>
          <a:ln w="19050">
            <a:gradFill>
              <a:gsLst>
                <a:gs pos="0">
                  <a:schemeClr val="accent5">
                    <a:alpha val="0"/>
                  </a:schemeClr>
                </a:gs>
                <a:gs pos="100000">
                  <a:schemeClr val="accent5"/>
                </a:gs>
              </a:gsLst>
              <a:lin ang="5400000" scaled="1"/>
            </a:gra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8DB96656-5C1F-42C8-B21F-E951AC482DF6}"/>
              </a:ext>
            </a:extLst>
          </p:cNvPr>
          <p:cNvSpPr txBox="1"/>
          <p:nvPr/>
        </p:nvSpPr>
        <p:spPr>
          <a:xfrm>
            <a:off x="1215029" y="1602680"/>
            <a:ext cx="653629" cy="563530"/>
          </a:xfrm>
          <a:custGeom>
            <a:avLst/>
            <a:gdLst/>
            <a:ahLst/>
            <a:cxnLst/>
            <a:rect l="l" t="t" r="r" b="b"/>
            <a:pathLst>
              <a:path w="1847393" h="1542993">
                <a:moveTo>
                  <a:pt x="1716186" y="0"/>
                </a:moveTo>
                <a:lnTo>
                  <a:pt x="1842145" y="230924"/>
                </a:lnTo>
                <a:cubicBezTo>
                  <a:pt x="1694209" y="306368"/>
                  <a:pt x="1579403" y="403461"/>
                  <a:pt x="1497727" y="522203"/>
                </a:cubicBezTo>
                <a:cubicBezTo>
                  <a:pt x="1416050" y="640946"/>
                  <a:pt x="1373407" y="753783"/>
                  <a:pt x="1369799" y="860717"/>
                </a:cubicBezTo>
                <a:cubicBezTo>
                  <a:pt x="1383467" y="850002"/>
                  <a:pt x="1402055" y="841255"/>
                  <a:pt x="1425563" y="834476"/>
                </a:cubicBezTo>
                <a:cubicBezTo>
                  <a:pt x="1449071" y="827697"/>
                  <a:pt x="1474219" y="824198"/>
                  <a:pt x="1501007" y="823979"/>
                </a:cubicBezTo>
                <a:cubicBezTo>
                  <a:pt x="1607284" y="826384"/>
                  <a:pt x="1691257" y="860936"/>
                  <a:pt x="1752924" y="927633"/>
                </a:cubicBezTo>
                <a:cubicBezTo>
                  <a:pt x="1814591" y="994329"/>
                  <a:pt x="1846081" y="1078739"/>
                  <a:pt x="1847393" y="1180862"/>
                </a:cubicBezTo>
                <a:cubicBezTo>
                  <a:pt x="1846737" y="1276315"/>
                  <a:pt x="1813935" y="1359631"/>
                  <a:pt x="1748987" y="1430811"/>
                </a:cubicBezTo>
                <a:cubicBezTo>
                  <a:pt x="1684041" y="1501991"/>
                  <a:pt x="1590883" y="1539384"/>
                  <a:pt x="1469517" y="1542993"/>
                </a:cubicBezTo>
                <a:cubicBezTo>
                  <a:pt x="1343449" y="1539931"/>
                  <a:pt x="1240014" y="1489635"/>
                  <a:pt x="1159213" y="1392105"/>
                </a:cubicBezTo>
                <a:cubicBezTo>
                  <a:pt x="1078411" y="1294574"/>
                  <a:pt x="1036643" y="1168178"/>
                  <a:pt x="1033910" y="1012917"/>
                </a:cubicBezTo>
                <a:cubicBezTo>
                  <a:pt x="1040033" y="767341"/>
                  <a:pt x="1109135" y="557848"/>
                  <a:pt x="1241217" y="384436"/>
                </a:cubicBezTo>
                <a:cubicBezTo>
                  <a:pt x="1373299" y="211024"/>
                  <a:pt x="1531621" y="82879"/>
                  <a:pt x="1716186" y="0"/>
                </a:cubicBezTo>
                <a:close/>
                <a:moveTo>
                  <a:pt x="682275" y="0"/>
                </a:moveTo>
                <a:lnTo>
                  <a:pt x="813483" y="230924"/>
                </a:lnTo>
                <a:cubicBezTo>
                  <a:pt x="663032" y="306368"/>
                  <a:pt x="546695" y="403461"/>
                  <a:pt x="464472" y="522203"/>
                </a:cubicBezTo>
                <a:cubicBezTo>
                  <a:pt x="382249" y="640946"/>
                  <a:pt x="339388" y="753783"/>
                  <a:pt x="335889" y="860717"/>
                </a:cubicBezTo>
                <a:cubicBezTo>
                  <a:pt x="351853" y="850002"/>
                  <a:pt x="371097" y="841255"/>
                  <a:pt x="393621" y="834476"/>
                </a:cubicBezTo>
                <a:cubicBezTo>
                  <a:pt x="416144" y="827697"/>
                  <a:pt x="440636" y="824198"/>
                  <a:pt x="467096" y="823979"/>
                </a:cubicBezTo>
                <a:cubicBezTo>
                  <a:pt x="573374" y="826384"/>
                  <a:pt x="657346" y="860936"/>
                  <a:pt x="719014" y="927633"/>
                </a:cubicBezTo>
                <a:cubicBezTo>
                  <a:pt x="780681" y="994329"/>
                  <a:pt x="812171" y="1078739"/>
                  <a:pt x="813483" y="1180862"/>
                </a:cubicBezTo>
                <a:cubicBezTo>
                  <a:pt x="813155" y="1276315"/>
                  <a:pt x="781009" y="1359631"/>
                  <a:pt x="717045" y="1430811"/>
                </a:cubicBezTo>
                <a:cubicBezTo>
                  <a:pt x="653082" y="1501991"/>
                  <a:pt x="559269" y="1539384"/>
                  <a:pt x="435607" y="1542993"/>
                </a:cubicBezTo>
                <a:cubicBezTo>
                  <a:pt x="309539" y="1539931"/>
                  <a:pt x="206104" y="1489635"/>
                  <a:pt x="125303" y="1392105"/>
                </a:cubicBezTo>
                <a:cubicBezTo>
                  <a:pt x="44501" y="1294574"/>
                  <a:pt x="2733" y="1168178"/>
                  <a:pt x="0" y="1012917"/>
                </a:cubicBezTo>
                <a:cubicBezTo>
                  <a:pt x="6451" y="767341"/>
                  <a:pt x="76209" y="557848"/>
                  <a:pt x="209275" y="384436"/>
                </a:cubicBezTo>
                <a:cubicBezTo>
                  <a:pt x="342341" y="211024"/>
                  <a:pt x="500007" y="82879"/>
                  <a:pt x="682275" y="0"/>
                </a:cubicBezTo>
                <a:close/>
              </a:path>
            </a:pathLst>
          </a:custGeom>
          <a:gradFill>
            <a:gsLst>
              <a:gs pos="0">
                <a:schemeClr val="accent5"/>
              </a:gs>
              <a:gs pos="100000">
                <a:schemeClr val="accent5">
                  <a:alpha val="16000"/>
                </a:schemeClr>
              </a:gs>
            </a:gsLst>
            <a:lin ang="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41300" dirty="0">
              <a:solidFill>
                <a:schemeClr val="accent5"/>
              </a:solidFill>
              <a:latin typeface="思源黑體 Medium" panose="020B0600000000000000" pitchFamily="34" charset="-128"/>
              <a:ea typeface="思源黑體 Medium" panose="020B0600000000000000" pitchFamily="34" charset="-128"/>
            </a:endParaRPr>
          </a:p>
        </p:txBody>
      </p:sp>
    </p:spTree>
    <p:extLst>
      <p:ext uri="{BB962C8B-B14F-4D97-AF65-F5344CB8AC3E}">
        <p14:creationId xmlns:p14="http://schemas.microsoft.com/office/powerpoint/2010/main" val="37433223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LIDE.TEMPLATE" val="46644cd4-d23a-42e7-adce-1725d9baf7dc"/>
</p:tagLst>
</file>

<file path=ppt/tags/tag2.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Office 主题​​">
  <a:themeElements>
    <a:clrScheme name="自定义 2">
      <a:dk1>
        <a:sysClr val="windowText" lastClr="000000"/>
      </a:dk1>
      <a:lt1>
        <a:sysClr val="window" lastClr="FFFFFF"/>
      </a:lt1>
      <a:dk2>
        <a:srgbClr val="632E62"/>
      </a:dk2>
      <a:lt2>
        <a:srgbClr val="EAE5EB"/>
      </a:lt2>
      <a:accent1>
        <a:srgbClr val="FFC000"/>
      </a:accent1>
      <a:accent2>
        <a:srgbClr val="9B57D3"/>
      </a:accent2>
      <a:accent3>
        <a:srgbClr val="755DD9"/>
      </a:accent3>
      <a:accent4>
        <a:srgbClr val="665EB8"/>
      </a:accent4>
      <a:accent5>
        <a:srgbClr val="45A5ED"/>
      </a:accent5>
      <a:accent6>
        <a:srgbClr val="5982DB"/>
      </a:accent6>
      <a:hlink>
        <a:srgbClr val="0066FF"/>
      </a:hlink>
      <a:folHlink>
        <a:srgbClr val="FFC000"/>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iSlide</Template>
  <TotalTime>4</TotalTime>
  <Words>4534</Words>
  <Application>Microsoft Office PowerPoint</Application>
  <PresentationFormat>宽屏</PresentationFormat>
  <Paragraphs>577</Paragraphs>
  <Slides>64</Slides>
  <Notes>64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64</vt:i4>
      </vt:variant>
    </vt:vector>
  </HeadingPairs>
  <TitlesOfParts>
    <vt:vector size="74" baseType="lpstr">
      <vt:lpstr>阿里巴巴普惠体 B</vt:lpstr>
      <vt:lpstr>阿里巴巴普惠体 M</vt:lpstr>
      <vt:lpstr>阿里巴巴普惠体 R</vt:lpstr>
      <vt:lpstr>等线</vt:lpstr>
      <vt:lpstr>等线 Light</vt:lpstr>
      <vt:lpstr>思源黑體 Medium</vt:lpstr>
      <vt:lpstr>Arial</vt:lpstr>
      <vt:lpstr>Arial Black</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一图二段页</vt:lpstr>
      <vt:lpstr>一图三段页</vt:lpstr>
      <vt:lpstr>一图四段页</vt:lpstr>
      <vt:lpstr>二图二段页</vt:lpstr>
      <vt:lpstr>二图二段页</vt:lpstr>
      <vt:lpstr>三图三段页</vt:lpstr>
      <vt:lpstr>四图四段页</vt:lpstr>
      <vt:lpstr>多图展示页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单人介绍页</vt:lpstr>
      <vt:lpstr>双人介绍页</vt:lpstr>
      <vt:lpstr>双人介绍页</vt:lpstr>
      <vt:lpstr>团队介绍页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样机展示页</vt:lpstr>
      <vt:lpstr>样机展示页</vt:lpstr>
      <vt:lpstr>样机展示页</vt:lpstr>
      <vt:lpstr>PowerPoint 演示文稿</vt:lpstr>
      <vt:lpstr>PowerPoint 演示文稿</vt:lpstr>
      <vt:lpstr>PowerPoint 演示文稿</vt:lpstr>
      <vt:lpstr>PowerPoint 演示文稿</vt:lpstr>
      <vt:lpstr>PowerPoint 演示文稿</vt:lpstr>
      <vt:lpstr>PowerPoint 演示文稿</vt:lpstr>
    </vt:vector>
  </TitlesOfParts>
  <Manager>iSlide</Manager>
  <Company>iSlide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Soleil Yi (Chinasoft Shanghai)</cp:lastModifiedBy>
  <cp:revision>1</cp:revision>
  <cp:lastPrinted>2020-05-24T16:00:00Z</cp:lastPrinted>
  <dcterms:created xsi:type="dcterms:W3CDTF">2020-05-24T16:00:00Z</dcterms:created>
  <dcterms:modified xsi:type="dcterms:W3CDTF">2022-10-10T11:57:03Z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51160794</vt:lpwstr>
  </property>
  <property fmtid="{D5CDD505-2E9C-101B-9397-08002B2CF9AE}" pid="3" name="NXPowerLiteSettings">
    <vt:lpwstr>C700052003A000</vt:lpwstr>
  </property>
  <property fmtid="{D5CDD505-2E9C-101B-9397-08002B2CF9AE}" pid="4" name="NXPowerLiteVersion">
    <vt:lpwstr>D8.0.11</vt:lpwstr>
  </property>
  <property fmtid="{D5CDD505-2E9C-101B-9397-08002B2CF9AE}" pid="5" name="iSlide.Theme">
    <vt:lpwstr>46644cd4-d23a-42e7-adce-1725d9baf7dc</vt:lpwstr>
  </property>
</Properties>
</file>