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6" r:id="rId6"/>
    <p:sldId id="260" r:id="rId7"/>
    <p:sldId id="261" r:id="rId8"/>
    <p:sldId id="262" r:id="rId9"/>
    <p:sldId id="263" r:id="rId10"/>
    <p:sldId id="264" r:id="rId11"/>
    <p:sldId id="265" r:id="rId12"/>
    <p:sldId id="267" r:id="rId13"/>
    <p:sldId id="268" r:id="rId14"/>
    <p:sldId id="270" r:id="rId15"/>
    <p:sldId id="269" r:id="rId16"/>
    <p:sldId id="271" r:id="rId17"/>
    <p:sldId id="272" r:id="rId18"/>
    <p:sldId id="275" r:id="rId19"/>
    <p:sldId id="274" r:id="rId20"/>
    <p:sldId id="273" r:id="rId21"/>
    <p:sldId id="278" r:id="rId22"/>
    <p:sldId id="279" r:id="rId23"/>
    <p:sldId id="277" r:id="rId24"/>
    <p:sldId id="276" r:id="rId25"/>
    <p:sldId id="281" r:id="rId26"/>
    <p:sldId id="280" r:id="rId27"/>
    <p:sldId id="283" r:id="rId28"/>
    <p:sldId id="282" r:id="rId29"/>
    <p:sldId id="284" r:id="rId30"/>
    <p:sldId id="315" r:id="rId31"/>
    <p:sldId id="314" r:id="rId32"/>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67" userDrawn="1">
          <p15:clr>
            <a:srgbClr val="A4A3A4"/>
          </p15:clr>
        </p15:guide>
        <p15:guide id="2" pos="778" userDrawn="1">
          <p15:clr>
            <a:srgbClr val="A4A3A4"/>
          </p15:clr>
        </p15:guide>
        <p15:guide id="3" pos="288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showGuides="1">
      <p:cViewPr varScale="1">
        <p:scale>
          <a:sx n="69" d="100"/>
          <a:sy n="69" d="100"/>
        </p:scale>
        <p:origin x="564" y="44"/>
      </p:cViewPr>
      <p:guideLst>
        <p:guide orient="horz" pos="3067"/>
        <p:guide pos="778"/>
        <p:guide pos="288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368EB34-2C0B-4EF8-ADD1-2BE68B5AD42D}" type="doc">
      <dgm:prSet loTypeId="urn:microsoft.com/office/officeart/2008/layout/HalfCircleOrganizationChart" loCatId="hierarchy" qsTypeId="urn:microsoft.com/office/officeart/2005/8/quickstyle/simple1" qsCatId="simple" csTypeId="urn:microsoft.com/office/officeart/2005/8/colors/accent1_2" csCatId="accent1" phldr="1"/>
      <dgm:spPr/>
      <dgm:t>
        <a:bodyPr/>
        <a:lstStyle/>
        <a:p>
          <a:endParaRPr lang="zh-CN" altLang="en-US"/>
        </a:p>
      </dgm:t>
    </dgm:pt>
    <dgm:pt modelId="{DB0CA603-F3FC-4824-BC6F-FF8738055C64}">
      <dgm:prSet phldrT="[文本]" custT="1"/>
      <dgm:spPr/>
      <dgm:t>
        <a:bodyPr/>
        <a:lstStyle/>
        <a:p>
          <a:r>
            <a:rPr lang="zh-CN" altLang="en-US" sz="2400" dirty="0">
              <a:solidFill>
                <a:schemeClr val="bg2">
                  <a:lumMod val="75000"/>
                </a:schemeClr>
              </a:solidFill>
              <a:latin typeface="Arial" panose="020B0604020202020204" pitchFamily="34" charset="0"/>
              <a:ea typeface="微软雅黑" panose="020B0503020204020204" pitchFamily="34" charset="-122"/>
              <a:sym typeface="Arial" panose="020B0604020202020204" pitchFamily="34" charset="0"/>
            </a:rPr>
            <a:t>核心观点</a:t>
          </a:r>
        </a:p>
      </dgm:t>
    </dgm:pt>
    <dgm:pt modelId="{C1E2E340-FADD-407D-A4E9-30391E898272}" type="parTrans" cxnId="{C61D4D92-5680-4289-90E2-245C0C69333C}">
      <dgm:prSet/>
      <dgm:spPr/>
      <dgm:t>
        <a:bodyPr/>
        <a:lstStyle/>
        <a:p>
          <a:endParaRPr lang="zh-CN" altLang="en-US"/>
        </a:p>
      </dgm:t>
    </dgm:pt>
    <dgm:pt modelId="{69420A03-1805-4A70-99B1-BA6B738E09F1}" type="sibTrans" cxnId="{C61D4D92-5680-4289-90E2-245C0C69333C}">
      <dgm:prSet/>
      <dgm:spPr/>
      <dgm:t>
        <a:bodyPr/>
        <a:lstStyle/>
        <a:p>
          <a:endParaRPr lang="zh-CN" altLang="en-US"/>
        </a:p>
      </dgm:t>
    </dgm:pt>
    <dgm:pt modelId="{5FBF58BD-FE33-4ECE-A314-33C0362DF220}">
      <dgm:prSet phldrT="[文本]" custT="1"/>
      <dgm:spPr/>
      <dgm:t>
        <a:bodyPr/>
        <a:lstStyle/>
        <a:p>
          <a:r>
            <a:rPr lang="zh-CN" altLang="en-US" sz="2400" dirty="0">
              <a:solidFill>
                <a:schemeClr val="bg2">
                  <a:lumMod val="75000"/>
                </a:schemeClr>
              </a:solidFill>
              <a:latin typeface="Arial" panose="020B0604020202020204" pitchFamily="34" charset="0"/>
              <a:ea typeface="微软雅黑" panose="020B0503020204020204" pitchFamily="34" charset="-122"/>
              <a:sym typeface="Arial" panose="020B0604020202020204" pitchFamily="34" charset="0"/>
            </a:rPr>
            <a:t>论点</a:t>
          </a:r>
          <a:r>
            <a:rPr lang="en-US" altLang="zh-CN" sz="2400" dirty="0">
              <a:solidFill>
                <a:schemeClr val="bg2">
                  <a:lumMod val="75000"/>
                </a:schemeClr>
              </a:solidFill>
              <a:latin typeface="Arial" panose="020B0604020202020204" pitchFamily="34" charset="0"/>
              <a:ea typeface="微软雅黑" panose="020B0503020204020204" pitchFamily="34" charset="-122"/>
              <a:sym typeface="Arial" panose="020B0604020202020204" pitchFamily="34" charset="0"/>
            </a:rPr>
            <a:t>A</a:t>
          </a:r>
          <a:endParaRPr lang="zh-CN" altLang="en-US" sz="2400" dirty="0">
            <a:solidFill>
              <a:schemeClr val="bg2">
                <a:lumMod val="75000"/>
              </a:schemeClr>
            </a:solidFill>
            <a:latin typeface="Arial" panose="020B0604020202020204" pitchFamily="34" charset="0"/>
            <a:ea typeface="微软雅黑" panose="020B0503020204020204" pitchFamily="34" charset="-122"/>
            <a:sym typeface="Arial" panose="020B0604020202020204" pitchFamily="34" charset="0"/>
          </a:endParaRPr>
        </a:p>
      </dgm:t>
    </dgm:pt>
    <dgm:pt modelId="{C3A81669-6D7B-4FF8-915C-E9F373585D07}" type="parTrans" cxnId="{E581E7D2-5560-4812-B733-04C6F058B494}">
      <dgm:prSet/>
      <dgm:spPr>
        <a:ln>
          <a:solidFill>
            <a:schemeClr val="bg2">
              <a:lumMod val="25000"/>
            </a:schemeClr>
          </a:solidFill>
        </a:ln>
      </dgm:spPr>
      <dgm:t>
        <a:bodyPr/>
        <a:lstStyle/>
        <a:p>
          <a:endParaRPr lang="zh-CN" altLang="en-US"/>
        </a:p>
      </dgm:t>
    </dgm:pt>
    <dgm:pt modelId="{0CC8B228-182D-439D-8226-76318B44C5D0}" type="sibTrans" cxnId="{E581E7D2-5560-4812-B733-04C6F058B494}">
      <dgm:prSet/>
      <dgm:spPr/>
      <dgm:t>
        <a:bodyPr/>
        <a:lstStyle/>
        <a:p>
          <a:endParaRPr lang="zh-CN" altLang="en-US"/>
        </a:p>
      </dgm:t>
    </dgm:pt>
    <dgm:pt modelId="{1BEEAEE3-0D35-4DBD-AD5F-61FAD316AC95}">
      <dgm:prSet phldrT="[文本]" custT="1"/>
      <dgm:spPr/>
      <dgm:t>
        <a:bodyPr/>
        <a:lstStyle/>
        <a:p>
          <a:r>
            <a:rPr lang="zh-CN" altLang="en-US" sz="2400" dirty="0">
              <a:solidFill>
                <a:schemeClr val="bg2">
                  <a:lumMod val="75000"/>
                </a:schemeClr>
              </a:solidFill>
              <a:latin typeface="Arial" panose="020B0604020202020204" pitchFamily="34" charset="0"/>
              <a:ea typeface="微软雅黑" panose="020B0503020204020204" pitchFamily="34" charset="-122"/>
              <a:sym typeface="Arial" panose="020B0604020202020204" pitchFamily="34" charset="0"/>
            </a:rPr>
            <a:t>论点</a:t>
          </a:r>
          <a:r>
            <a:rPr lang="en-US" altLang="zh-CN" sz="2400" dirty="0">
              <a:solidFill>
                <a:schemeClr val="bg2">
                  <a:lumMod val="75000"/>
                </a:schemeClr>
              </a:solidFill>
              <a:latin typeface="Arial" panose="020B0604020202020204" pitchFamily="34" charset="0"/>
              <a:ea typeface="微软雅黑" panose="020B0503020204020204" pitchFamily="34" charset="-122"/>
              <a:sym typeface="Arial" panose="020B0604020202020204" pitchFamily="34" charset="0"/>
            </a:rPr>
            <a:t>B</a:t>
          </a:r>
          <a:endParaRPr lang="zh-CN" altLang="en-US" sz="2400" dirty="0">
            <a:solidFill>
              <a:schemeClr val="bg2">
                <a:lumMod val="75000"/>
              </a:schemeClr>
            </a:solidFill>
            <a:latin typeface="Arial" panose="020B0604020202020204" pitchFamily="34" charset="0"/>
            <a:ea typeface="微软雅黑" panose="020B0503020204020204" pitchFamily="34" charset="-122"/>
            <a:sym typeface="Arial" panose="020B0604020202020204" pitchFamily="34" charset="0"/>
          </a:endParaRPr>
        </a:p>
      </dgm:t>
    </dgm:pt>
    <dgm:pt modelId="{B8F2087B-DEB4-4810-93E0-05044B973FD8}" type="parTrans" cxnId="{B2952785-4055-448A-AC91-3B805160587D}">
      <dgm:prSet/>
      <dgm:spPr/>
      <dgm:t>
        <a:bodyPr/>
        <a:lstStyle/>
        <a:p>
          <a:endParaRPr lang="zh-CN" altLang="en-US"/>
        </a:p>
      </dgm:t>
    </dgm:pt>
    <dgm:pt modelId="{E1D0EE62-0179-45CF-A4DB-64E8DB069A71}" type="sibTrans" cxnId="{B2952785-4055-448A-AC91-3B805160587D}">
      <dgm:prSet/>
      <dgm:spPr/>
      <dgm:t>
        <a:bodyPr/>
        <a:lstStyle/>
        <a:p>
          <a:endParaRPr lang="zh-CN" altLang="en-US"/>
        </a:p>
      </dgm:t>
    </dgm:pt>
    <dgm:pt modelId="{F9ACD8B0-A4A2-482F-A6C0-59AEA57F4A7B}">
      <dgm:prSet phldrT="[文本]" custT="1"/>
      <dgm:spPr/>
      <dgm:t>
        <a:bodyPr/>
        <a:lstStyle/>
        <a:p>
          <a:r>
            <a:rPr lang="zh-CN" altLang="en-US" sz="2400" dirty="0">
              <a:solidFill>
                <a:schemeClr val="bg2">
                  <a:lumMod val="75000"/>
                </a:schemeClr>
              </a:solidFill>
              <a:latin typeface="Arial" panose="020B0604020202020204" pitchFamily="34" charset="0"/>
              <a:ea typeface="微软雅黑" panose="020B0503020204020204" pitchFamily="34" charset="-122"/>
              <a:sym typeface="Arial" panose="020B0604020202020204" pitchFamily="34" charset="0"/>
            </a:rPr>
            <a:t>论点</a:t>
          </a:r>
          <a:r>
            <a:rPr lang="en-US" altLang="zh-CN" sz="2400" dirty="0">
              <a:solidFill>
                <a:schemeClr val="bg2">
                  <a:lumMod val="75000"/>
                </a:schemeClr>
              </a:solidFill>
              <a:latin typeface="Arial" panose="020B0604020202020204" pitchFamily="34" charset="0"/>
              <a:ea typeface="微软雅黑" panose="020B0503020204020204" pitchFamily="34" charset="-122"/>
              <a:sym typeface="Arial" panose="020B0604020202020204" pitchFamily="34" charset="0"/>
            </a:rPr>
            <a:t>C</a:t>
          </a:r>
          <a:endParaRPr lang="zh-CN" altLang="en-US" sz="2400" dirty="0">
            <a:solidFill>
              <a:schemeClr val="bg2">
                <a:lumMod val="75000"/>
              </a:schemeClr>
            </a:solidFill>
            <a:latin typeface="Arial" panose="020B0604020202020204" pitchFamily="34" charset="0"/>
            <a:ea typeface="微软雅黑" panose="020B0503020204020204" pitchFamily="34" charset="-122"/>
            <a:sym typeface="Arial" panose="020B0604020202020204" pitchFamily="34" charset="0"/>
          </a:endParaRPr>
        </a:p>
      </dgm:t>
    </dgm:pt>
    <dgm:pt modelId="{B38E33A0-93BE-44D2-8509-6D48BE402AC7}" type="parTrans" cxnId="{5F6AF26B-055D-4B7C-80B0-D4941629A533}">
      <dgm:prSet/>
      <dgm:spPr>
        <a:ln>
          <a:solidFill>
            <a:schemeClr val="bg2">
              <a:lumMod val="25000"/>
            </a:schemeClr>
          </a:solidFill>
        </a:ln>
      </dgm:spPr>
      <dgm:t>
        <a:bodyPr/>
        <a:lstStyle/>
        <a:p>
          <a:endParaRPr lang="zh-CN" altLang="en-US"/>
        </a:p>
      </dgm:t>
    </dgm:pt>
    <dgm:pt modelId="{3708DF16-C998-4C49-8FAE-A6C99114D79C}" type="sibTrans" cxnId="{5F6AF26B-055D-4B7C-80B0-D4941629A533}">
      <dgm:prSet/>
      <dgm:spPr/>
      <dgm:t>
        <a:bodyPr/>
        <a:lstStyle/>
        <a:p>
          <a:endParaRPr lang="zh-CN" altLang="en-US"/>
        </a:p>
      </dgm:t>
    </dgm:pt>
    <dgm:pt modelId="{618BF332-B379-4C1F-8923-EE975B6E2B8F}" type="pres">
      <dgm:prSet presAssocID="{1368EB34-2C0B-4EF8-ADD1-2BE68B5AD42D}" presName="Name0" presStyleCnt="0">
        <dgm:presLayoutVars>
          <dgm:orgChart val="1"/>
          <dgm:chPref val="1"/>
          <dgm:dir/>
          <dgm:animOne val="branch"/>
          <dgm:animLvl val="lvl"/>
          <dgm:resizeHandles/>
        </dgm:presLayoutVars>
      </dgm:prSet>
      <dgm:spPr/>
      <dgm:t>
        <a:bodyPr/>
        <a:lstStyle/>
        <a:p>
          <a:endParaRPr lang="zh-CN" altLang="en-US"/>
        </a:p>
      </dgm:t>
    </dgm:pt>
    <dgm:pt modelId="{463CA2BF-05DD-4EDF-A0B8-046429D6328E}" type="pres">
      <dgm:prSet presAssocID="{DB0CA603-F3FC-4824-BC6F-FF8738055C64}" presName="hierRoot1" presStyleCnt="0">
        <dgm:presLayoutVars>
          <dgm:hierBranch val="init"/>
        </dgm:presLayoutVars>
      </dgm:prSet>
      <dgm:spPr/>
    </dgm:pt>
    <dgm:pt modelId="{6A48F209-AB95-4295-A2B8-698C572300D9}" type="pres">
      <dgm:prSet presAssocID="{DB0CA603-F3FC-4824-BC6F-FF8738055C64}" presName="rootComposite1" presStyleCnt="0"/>
      <dgm:spPr/>
    </dgm:pt>
    <dgm:pt modelId="{60229217-5D41-4728-A30C-CBEA0B205B49}" type="pres">
      <dgm:prSet presAssocID="{DB0CA603-F3FC-4824-BC6F-FF8738055C64}" presName="rootText1" presStyleLbl="alignAcc1" presStyleIdx="0" presStyleCnt="0">
        <dgm:presLayoutVars>
          <dgm:chPref val="3"/>
        </dgm:presLayoutVars>
      </dgm:prSet>
      <dgm:spPr/>
      <dgm:t>
        <a:bodyPr/>
        <a:lstStyle/>
        <a:p>
          <a:endParaRPr lang="zh-CN" altLang="en-US"/>
        </a:p>
      </dgm:t>
    </dgm:pt>
    <dgm:pt modelId="{7E15BDE5-053A-4A85-9E2D-13F88630E249}" type="pres">
      <dgm:prSet presAssocID="{DB0CA603-F3FC-4824-BC6F-FF8738055C64}" presName="topArc1" presStyleLbl="parChTrans1D1" presStyleIdx="0" presStyleCnt="8"/>
      <dgm:spPr/>
    </dgm:pt>
    <dgm:pt modelId="{758AFDCE-4C77-4D7A-8F16-66F799591760}" type="pres">
      <dgm:prSet presAssocID="{DB0CA603-F3FC-4824-BC6F-FF8738055C64}" presName="bottomArc1" presStyleLbl="parChTrans1D1" presStyleIdx="1" presStyleCnt="8"/>
      <dgm:spPr>
        <a:ln>
          <a:solidFill>
            <a:schemeClr val="bg2">
              <a:lumMod val="25000"/>
            </a:schemeClr>
          </a:solidFill>
        </a:ln>
      </dgm:spPr>
    </dgm:pt>
    <dgm:pt modelId="{72A8259B-7000-4BD5-BC94-E30B82EA493E}" type="pres">
      <dgm:prSet presAssocID="{DB0CA603-F3FC-4824-BC6F-FF8738055C64}" presName="topConnNode1" presStyleLbl="node1" presStyleIdx="0" presStyleCnt="0"/>
      <dgm:spPr/>
      <dgm:t>
        <a:bodyPr/>
        <a:lstStyle/>
        <a:p>
          <a:endParaRPr lang="zh-CN" altLang="en-US"/>
        </a:p>
      </dgm:t>
    </dgm:pt>
    <dgm:pt modelId="{7C9016B6-CA95-451E-90FE-F36EF24CB369}" type="pres">
      <dgm:prSet presAssocID="{DB0CA603-F3FC-4824-BC6F-FF8738055C64}" presName="hierChild2" presStyleCnt="0"/>
      <dgm:spPr/>
    </dgm:pt>
    <dgm:pt modelId="{8F6DBDCA-FADF-4BA2-B5D3-CDE25898B3A6}" type="pres">
      <dgm:prSet presAssocID="{C3A81669-6D7B-4FF8-915C-E9F373585D07}" presName="Name28" presStyleLbl="parChTrans1D2" presStyleIdx="0" presStyleCnt="3"/>
      <dgm:spPr/>
      <dgm:t>
        <a:bodyPr/>
        <a:lstStyle/>
        <a:p>
          <a:endParaRPr lang="zh-CN" altLang="en-US"/>
        </a:p>
      </dgm:t>
    </dgm:pt>
    <dgm:pt modelId="{A0679EAB-EF5B-452B-BB29-F933AE934865}" type="pres">
      <dgm:prSet presAssocID="{5FBF58BD-FE33-4ECE-A314-33C0362DF220}" presName="hierRoot2" presStyleCnt="0">
        <dgm:presLayoutVars>
          <dgm:hierBranch val="init"/>
        </dgm:presLayoutVars>
      </dgm:prSet>
      <dgm:spPr/>
    </dgm:pt>
    <dgm:pt modelId="{886C85F1-2EDF-461C-9A74-74BD2D276EF4}" type="pres">
      <dgm:prSet presAssocID="{5FBF58BD-FE33-4ECE-A314-33C0362DF220}" presName="rootComposite2" presStyleCnt="0"/>
      <dgm:spPr/>
    </dgm:pt>
    <dgm:pt modelId="{96E58DC9-C110-49B9-9DCA-74FD10D12949}" type="pres">
      <dgm:prSet presAssocID="{5FBF58BD-FE33-4ECE-A314-33C0362DF220}" presName="rootText2" presStyleLbl="alignAcc1" presStyleIdx="0" presStyleCnt="0">
        <dgm:presLayoutVars>
          <dgm:chPref val="3"/>
        </dgm:presLayoutVars>
      </dgm:prSet>
      <dgm:spPr/>
      <dgm:t>
        <a:bodyPr/>
        <a:lstStyle/>
        <a:p>
          <a:endParaRPr lang="zh-CN" altLang="en-US"/>
        </a:p>
      </dgm:t>
    </dgm:pt>
    <dgm:pt modelId="{7658F715-C854-4D4D-BFE0-176272CF778B}" type="pres">
      <dgm:prSet presAssocID="{5FBF58BD-FE33-4ECE-A314-33C0362DF220}" presName="topArc2" presStyleLbl="parChTrans1D1" presStyleIdx="2" presStyleCnt="8"/>
      <dgm:spPr/>
    </dgm:pt>
    <dgm:pt modelId="{02CE177C-2B1E-43CA-8312-B0044F11176F}" type="pres">
      <dgm:prSet presAssocID="{5FBF58BD-FE33-4ECE-A314-33C0362DF220}" presName="bottomArc2" presStyleLbl="parChTrans1D1" presStyleIdx="3" presStyleCnt="8"/>
      <dgm:spPr>
        <a:ln>
          <a:solidFill>
            <a:schemeClr val="bg2">
              <a:lumMod val="25000"/>
            </a:schemeClr>
          </a:solidFill>
        </a:ln>
      </dgm:spPr>
    </dgm:pt>
    <dgm:pt modelId="{BF70D456-14DE-4204-A32E-E2783B7177E7}" type="pres">
      <dgm:prSet presAssocID="{5FBF58BD-FE33-4ECE-A314-33C0362DF220}" presName="topConnNode2" presStyleLbl="node2" presStyleIdx="0" presStyleCnt="0"/>
      <dgm:spPr/>
      <dgm:t>
        <a:bodyPr/>
        <a:lstStyle/>
        <a:p>
          <a:endParaRPr lang="zh-CN" altLang="en-US"/>
        </a:p>
      </dgm:t>
    </dgm:pt>
    <dgm:pt modelId="{D66F60F0-53A0-4FB2-8CB6-D7065D9F0FAB}" type="pres">
      <dgm:prSet presAssocID="{5FBF58BD-FE33-4ECE-A314-33C0362DF220}" presName="hierChild4" presStyleCnt="0"/>
      <dgm:spPr/>
    </dgm:pt>
    <dgm:pt modelId="{E33A8AE9-4116-409A-8A96-561F22279709}" type="pres">
      <dgm:prSet presAssocID="{5FBF58BD-FE33-4ECE-A314-33C0362DF220}" presName="hierChild5" presStyleCnt="0"/>
      <dgm:spPr/>
    </dgm:pt>
    <dgm:pt modelId="{257AB225-C383-4586-8B80-AF6441F74C7D}" type="pres">
      <dgm:prSet presAssocID="{B8F2087B-DEB4-4810-93E0-05044B973FD8}" presName="Name28" presStyleLbl="parChTrans1D2" presStyleIdx="1" presStyleCnt="3"/>
      <dgm:spPr/>
      <dgm:t>
        <a:bodyPr/>
        <a:lstStyle/>
        <a:p>
          <a:endParaRPr lang="zh-CN" altLang="en-US"/>
        </a:p>
      </dgm:t>
    </dgm:pt>
    <dgm:pt modelId="{4DB42551-E821-4360-B1B3-564410579C50}" type="pres">
      <dgm:prSet presAssocID="{1BEEAEE3-0D35-4DBD-AD5F-61FAD316AC95}" presName="hierRoot2" presStyleCnt="0">
        <dgm:presLayoutVars>
          <dgm:hierBranch val="init"/>
        </dgm:presLayoutVars>
      </dgm:prSet>
      <dgm:spPr/>
    </dgm:pt>
    <dgm:pt modelId="{676D0930-315A-40DA-BF9B-D5BC265FEC20}" type="pres">
      <dgm:prSet presAssocID="{1BEEAEE3-0D35-4DBD-AD5F-61FAD316AC95}" presName="rootComposite2" presStyleCnt="0"/>
      <dgm:spPr/>
    </dgm:pt>
    <dgm:pt modelId="{B08828C9-91E7-41F2-8E03-FEC4DA85970D}" type="pres">
      <dgm:prSet presAssocID="{1BEEAEE3-0D35-4DBD-AD5F-61FAD316AC95}" presName="rootText2" presStyleLbl="alignAcc1" presStyleIdx="0" presStyleCnt="0">
        <dgm:presLayoutVars>
          <dgm:chPref val="3"/>
        </dgm:presLayoutVars>
      </dgm:prSet>
      <dgm:spPr/>
      <dgm:t>
        <a:bodyPr/>
        <a:lstStyle/>
        <a:p>
          <a:endParaRPr lang="zh-CN" altLang="en-US"/>
        </a:p>
      </dgm:t>
    </dgm:pt>
    <dgm:pt modelId="{1B1F5A02-93EB-41D9-A419-9569201E12E0}" type="pres">
      <dgm:prSet presAssocID="{1BEEAEE3-0D35-4DBD-AD5F-61FAD316AC95}" presName="topArc2" presStyleLbl="parChTrans1D1" presStyleIdx="4" presStyleCnt="8"/>
      <dgm:spPr/>
    </dgm:pt>
    <dgm:pt modelId="{769DEFFB-FE4E-4A5E-B1BD-96E921C4ED0A}" type="pres">
      <dgm:prSet presAssocID="{1BEEAEE3-0D35-4DBD-AD5F-61FAD316AC95}" presName="bottomArc2" presStyleLbl="parChTrans1D1" presStyleIdx="5" presStyleCnt="8"/>
      <dgm:spPr>
        <a:ln>
          <a:solidFill>
            <a:schemeClr val="bg2">
              <a:lumMod val="25000"/>
            </a:schemeClr>
          </a:solidFill>
        </a:ln>
      </dgm:spPr>
    </dgm:pt>
    <dgm:pt modelId="{D4DE9616-571A-4A19-AA2E-F79439888470}" type="pres">
      <dgm:prSet presAssocID="{1BEEAEE3-0D35-4DBD-AD5F-61FAD316AC95}" presName="topConnNode2" presStyleLbl="node2" presStyleIdx="0" presStyleCnt="0"/>
      <dgm:spPr/>
      <dgm:t>
        <a:bodyPr/>
        <a:lstStyle/>
        <a:p>
          <a:endParaRPr lang="zh-CN" altLang="en-US"/>
        </a:p>
      </dgm:t>
    </dgm:pt>
    <dgm:pt modelId="{D19A49E0-70D3-4DD5-9077-B522BEE0C994}" type="pres">
      <dgm:prSet presAssocID="{1BEEAEE3-0D35-4DBD-AD5F-61FAD316AC95}" presName="hierChild4" presStyleCnt="0"/>
      <dgm:spPr/>
    </dgm:pt>
    <dgm:pt modelId="{EC3B97C8-5384-4056-9814-4158A8D04296}" type="pres">
      <dgm:prSet presAssocID="{1BEEAEE3-0D35-4DBD-AD5F-61FAD316AC95}" presName="hierChild5" presStyleCnt="0"/>
      <dgm:spPr/>
    </dgm:pt>
    <dgm:pt modelId="{7E463574-2BCF-4D6C-B2E9-74507BDD9031}" type="pres">
      <dgm:prSet presAssocID="{B38E33A0-93BE-44D2-8509-6D48BE402AC7}" presName="Name28" presStyleLbl="parChTrans1D2" presStyleIdx="2" presStyleCnt="3"/>
      <dgm:spPr/>
      <dgm:t>
        <a:bodyPr/>
        <a:lstStyle/>
        <a:p>
          <a:endParaRPr lang="zh-CN" altLang="en-US"/>
        </a:p>
      </dgm:t>
    </dgm:pt>
    <dgm:pt modelId="{6164492A-0009-437D-896D-073A8A6382BE}" type="pres">
      <dgm:prSet presAssocID="{F9ACD8B0-A4A2-482F-A6C0-59AEA57F4A7B}" presName="hierRoot2" presStyleCnt="0">
        <dgm:presLayoutVars>
          <dgm:hierBranch val="init"/>
        </dgm:presLayoutVars>
      </dgm:prSet>
      <dgm:spPr/>
    </dgm:pt>
    <dgm:pt modelId="{BFCF921D-8F10-493E-9558-86BFEA06E3A3}" type="pres">
      <dgm:prSet presAssocID="{F9ACD8B0-A4A2-482F-A6C0-59AEA57F4A7B}" presName="rootComposite2" presStyleCnt="0"/>
      <dgm:spPr/>
    </dgm:pt>
    <dgm:pt modelId="{758C93A9-4FBC-4899-9D6E-7BF39E311ED9}" type="pres">
      <dgm:prSet presAssocID="{F9ACD8B0-A4A2-482F-A6C0-59AEA57F4A7B}" presName="rootText2" presStyleLbl="alignAcc1" presStyleIdx="0" presStyleCnt="0">
        <dgm:presLayoutVars>
          <dgm:chPref val="3"/>
        </dgm:presLayoutVars>
      </dgm:prSet>
      <dgm:spPr/>
      <dgm:t>
        <a:bodyPr/>
        <a:lstStyle/>
        <a:p>
          <a:endParaRPr lang="zh-CN" altLang="en-US"/>
        </a:p>
      </dgm:t>
    </dgm:pt>
    <dgm:pt modelId="{8C6D4363-A6B7-4661-BD86-A2419F873DD9}" type="pres">
      <dgm:prSet presAssocID="{F9ACD8B0-A4A2-482F-A6C0-59AEA57F4A7B}" presName="topArc2" presStyleLbl="parChTrans1D1" presStyleIdx="6" presStyleCnt="8"/>
      <dgm:spPr/>
    </dgm:pt>
    <dgm:pt modelId="{F8916A5A-92F0-4D39-876F-15C8EEC2432B}" type="pres">
      <dgm:prSet presAssocID="{F9ACD8B0-A4A2-482F-A6C0-59AEA57F4A7B}" presName="bottomArc2" presStyleLbl="parChTrans1D1" presStyleIdx="7" presStyleCnt="8"/>
      <dgm:spPr>
        <a:ln>
          <a:solidFill>
            <a:schemeClr val="bg2">
              <a:lumMod val="25000"/>
            </a:schemeClr>
          </a:solidFill>
        </a:ln>
      </dgm:spPr>
    </dgm:pt>
    <dgm:pt modelId="{5C9B3712-CDD0-4730-A2B2-7D4B2411BCD6}" type="pres">
      <dgm:prSet presAssocID="{F9ACD8B0-A4A2-482F-A6C0-59AEA57F4A7B}" presName="topConnNode2" presStyleLbl="node2" presStyleIdx="0" presStyleCnt="0"/>
      <dgm:spPr/>
      <dgm:t>
        <a:bodyPr/>
        <a:lstStyle/>
        <a:p>
          <a:endParaRPr lang="zh-CN" altLang="en-US"/>
        </a:p>
      </dgm:t>
    </dgm:pt>
    <dgm:pt modelId="{DB350572-2015-4D3B-A290-26C9DE7D690E}" type="pres">
      <dgm:prSet presAssocID="{F9ACD8B0-A4A2-482F-A6C0-59AEA57F4A7B}" presName="hierChild4" presStyleCnt="0"/>
      <dgm:spPr/>
    </dgm:pt>
    <dgm:pt modelId="{B32CBB96-4863-4CA7-A978-2A9ACF339639}" type="pres">
      <dgm:prSet presAssocID="{F9ACD8B0-A4A2-482F-A6C0-59AEA57F4A7B}" presName="hierChild5" presStyleCnt="0"/>
      <dgm:spPr/>
    </dgm:pt>
    <dgm:pt modelId="{1E61A987-3EED-47F8-B108-3DEF9118AED8}" type="pres">
      <dgm:prSet presAssocID="{DB0CA603-F3FC-4824-BC6F-FF8738055C64}" presName="hierChild3" presStyleCnt="0"/>
      <dgm:spPr/>
    </dgm:pt>
  </dgm:ptLst>
  <dgm:cxnLst>
    <dgm:cxn modelId="{5F6AF26B-055D-4B7C-80B0-D4941629A533}" srcId="{DB0CA603-F3FC-4824-BC6F-FF8738055C64}" destId="{F9ACD8B0-A4A2-482F-A6C0-59AEA57F4A7B}" srcOrd="2" destOrd="0" parTransId="{B38E33A0-93BE-44D2-8509-6D48BE402AC7}" sibTransId="{3708DF16-C998-4C49-8FAE-A6C99114D79C}"/>
    <dgm:cxn modelId="{00FBB46E-502E-4CB4-92F3-15753493AE1E}" type="presOf" srcId="{B8F2087B-DEB4-4810-93E0-05044B973FD8}" destId="{257AB225-C383-4586-8B80-AF6441F74C7D}" srcOrd="0" destOrd="0" presId="urn:microsoft.com/office/officeart/2008/layout/HalfCircleOrganizationChart"/>
    <dgm:cxn modelId="{B2952785-4055-448A-AC91-3B805160587D}" srcId="{DB0CA603-F3FC-4824-BC6F-FF8738055C64}" destId="{1BEEAEE3-0D35-4DBD-AD5F-61FAD316AC95}" srcOrd="1" destOrd="0" parTransId="{B8F2087B-DEB4-4810-93E0-05044B973FD8}" sibTransId="{E1D0EE62-0179-45CF-A4DB-64E8DB069A71}"/>
    <dgm:cxn modelId="{EAEB661B-761A-4E1E-8538-6C4B400F9855}" type="presOf" srcId="{5FBF58BD-FE33-4ECE-A314-33C0362DF220}" destId="{BF70D456-14DE-4204-A32E-E2783B7177E7}" srcOrd="1" destOrd="0" presId="urn:microsoft.com/office/officeart/2008/layout/HalfCircleOrganizationChart"/>
    <dgm:cxn modelId="{4946D64C-A9D4-4D7E-8871-ED112FBA74A4}" type="presOf" srcId="{1368EB34-2C0B-4EF8-ADD1-2BE68B5AD42D}" destId="{618BF332-B379-4C1F-8923-EE975B6E2B8F}" srcOrd="0" destOrd="0" presId="urn:microsoft.com/office/officeart/2008/layout/HalfCircleOrganizationChart"/>
    <dgm:cxn modelId="{924BB4D0-275C-4FEE-8547-A1193FC0FFE8}" type="presOf" srcId="{F9ACD8B0-A4A2-482F-A6C0-59AEA57F4A7B}" destId="{5C9B3712-CDD0-4730-A2B2-7D4B2411BCD6}" srcOrd="1" destOrd="0" presId="urn:microsoft.com/office/officeart/2008/layout/HalfCircleOrganizationChart"/>
    <dgm:cxn modelId="{E581E7D2-5560-4812-B733-04C6F058B494}" srcId="{DB0CA603-F3FC-4824-BC6F-FF8738055C64}" destId="{5FBF58BD-FE33-4ECE-A314-33C0362DF220}" srcOrd="0" destOrd="0" parTransId="{C3A81669-6D7B-4FF8-915C-E9F373585D07}" sibTransId="{0CC8B228-182D-439D-8226-76318B44C5D0}"/>
    <dgm:cxn modelId="{8660ADDD-1F23-41B2-A85A-1FD1107FCD11}" type="presOf" srcId="{F9ACD8B0-A4A2-482F-A6C0-59AEA57F4A7B}" destId="{758C93A9-4FBC-4899-9D6E-7BF39E311ED9}" srcOrd="0" destOrd="0" presId="urn:microsoft.com/office/officeart/2008/layout/HalfCircleOrganizationChart"/>
    <dgm:cxn modelId="{946F76F2-AA08-4A97-9DCF-6F46F9D11C2E}" type="presOf" srcId="{5FBF58BD-FE33-4ECE-A314-33C0362DF220}" destId="{96E58DC9-C110-49B9-9DCA-74FD10D12949}" srcOrd="0" destOrd="0" presId="urn:microsoft.com/office/officeart/2008/layout/HalfCircleOrganizationChart"/>
    <dgm:cxn modelId="{3CA4682D-FB35-4815-86ED-D67B8B1649A0}" type="presOf" srcId="{DB0CA603-F3FC-4824-BC6F-FF8738055C64}" destId="{72A8259B-7000-4BD5-BC94-E30B82EA493E}" srcOrd="1" destOrd="0" presId="urn:microsoft.com/office/officeart/2008/layout/HalfCircleOrganizationChart"/>
    <dgm:cxn modelId="{8FDAB08B-CABF-44EC-BF44-A3F85AAD622C}" type="presOf" srcId="{1BEEAEE3-0D35-4DBD-AD5F-61FAD316AC95}" destId="{B08828C9-91E7-41F2-8E03-FEC4DA85970D}" srcOrd="0" destOrd="0" presId="urn:microsoft.com/office/officeart/2008/layout/HalfCircleOrganizationChart"/>
    <dgm:cxn modelId="{C61D4D92-5680-4289-90E2-245C0C69333C}" srcId="{1368EB34-2C0B-4EF8-ADD1-2BE68B5AD42D}" destId="{DB0CA603-F3FC-4824-BC6F-FF8738055C64}" srcOrd="0" destOrd="0" parTransId="{C1E2E340-FADD-407D-A4E9-30391E898272}" sibTransId="{69420A03-1805-4A70-99B1-BA6B738E09F1}"/>
    <dgm:cxn modelId="{09BB924D-0801-49EA-AACC-064EE114103B}" type="presOf" srcId="{1BEEAEE3-0D35-4DBD-AD5F-61FAD316AC95}" destId="{D4DE9616-571A-4A19-AA2E-F79439888470}" srcOrd="1" destOrd="0" presId="urn:microsoft.com/office/officeart/2008/layout/HalfCircleOrganizationChart"/>
    <dgm:cxn modelId="{CB8DC83D-0D6A-4982-AACF-80F3B3CFCA25}" type="presOf" srcId="{DB0CA603-F3FC-4824-BC6F-FF8738055C64}" destId="{60229217-5D41-4728-A30C-CBEA0B205B49}" srcOrd="0" destOrd="0" presId="urn:microsoft.com/office/officeart/2008/layout/HalfCircleOrganizationChart"/>
    <dgm:cxn modelId="{A356B8B8-2B72-475E-B809-9EC3EBB6B5B6}" type="presOf" srcId="{B38E33A0-93BE-44D2-8509-6D48BE402AC7}" destId="{7E463574-2BCF-4D6C-B2E9-74507BDD9031}" srcOrd="0" destOrd="0" presId="urn:microsoft.com/office/officeart/2008/layout/HalfCircleOrganizationChart"/>
    <dgm:cxn modelId="{1FC1BD8F-A6F0-4D20-A725-92EE913284F4}" type="presOf" srcId="{C3A81669-6D7B-4FF8-915C-E9F373585D07}" destId="{8F6DBDCA-FADF-4BA2-B5D3-CDE25898B3A6}" srcOrd="0" destOrd="0" presId="urn:microsoft.com/office/officeart/2008/layout/HalfCircleOrganizationChart"/>
    <dgm:cxn modelId="{6A9277FD-4814-4938-89EC-6AD51E06E101}" type="presParOf" srcId="{618BF332-B379-4C1F-8923-EE975B6E2B8F}" destId="{463CA2BF-05DD-4EDF-A0B8-046429D6328E}" srcOrd="0" destOrd="0" presId="urn:microsoft.com/office/officeart/2008/layout/HalfCircleOrganizationChart"/>
    <dgm:cxn modelId="{E267D2E2-5C73-4DC4-AB63-F144668A5922}" type="presParOf" srcId="{463CA2BF-05DD-4EDF-A0B8-046429D6328E}" destId="{6A48F209-AB95-4295-A2B8-698C572300D9}" srcOrd="0" destOrd="0" presId="urn:microsoft.com/office/officeart/2008/layout/HalfCircleOrganizationChart"/>
    <dgm:cxn modelId="{09A96C58-252E-4D29-B6A4-757756A5A465}" type="presParOf" srcId="{6A48F209-AB95-4295-A2B8-698C572300D9}" destId="{60229217-5D41-4728-A30C-CBEA0B205B49}" srcOrd="0" destOrd="0" presId="urn:microsoft.com/office/officeart/2008/layout/HalfCircleOrganizationChart"/>
    <dgm:cxn modelId="{8BF46872-DCFE-4293-87B6-F61D5C3032B2}" type="presParOf" srcId="{6A48F209-AB95-4295-A2B8-698C572300D9}" destId="{7E15BDE5-053A-4A85-9E2D-13F88630E249}" srcOrd="1" destOrd="0" presId="urn:microsoft.com/office/officeart/2008/layout/HalfCircleOrganizationChart"/>
    <dgm:cxn modelId="{97A9D4A8-AE7A-43FB-8CAF-16D8697098FC}" type="presParOf" srcId="{6A48F209-AB95-4295-A2B8-698C572300D9}" destId="{758AFDCE-4C77-4D7A-8F16-66F799591760}" srcOrd="2" destOrd="0" presId="urn:microsoft.com/office/officeart/2008/layout/HalfCircleOrganizationChart"/>
    <dgm:cxn modelId="{F1DC50BA-0E07-4157-BBE3-C136CE2169C0}" type="presParOf" srcId="{6A48F209-AB95-4295-A2B8-698C572300D9}" destId="{72A8259B-7000-4BD5-BC94-E30B82EA493E}" srcOrd="3" destOrd="0" presId="urn:microsoft.com/office/officeart/2008/layout/HalfCircleOrganizationChart"/>
    <dgm:cxn modelId="{6D711DC4-0A3E-4FEE-8936-A02D50B78086}" type="presParOf" srcId="{463CA2BF-05DD-4EDF-A0B8-046429D6328E}" destId="{7C9016B6-CA95-451E-90FE-F36EF24CB369}" srcOrd="1" destOrd="0" presId="urn:microsoft.com/office/officeart/2008/layout/HalfCircleOrganizationChart"/>
    <dgm:cxn modelId="{6A1DB3E3-2B34-45B5-874B-2C1EF6400DE0}" type="presParOf" srcId="{7C9016B6-CA95-451E-90FE-F36EF24CB369}" destId="{8F6DBDCA-FADF-4BA2-B5D3-CDE25898B3A6}" srcOrd="0" destOrd="0" presId="urn:microsoft.com/office/officeart/2008/layout/HalfCircleOrganizationChart"/>
    <dgm:cxn modelId="{45C9E859-8A5F-41FA-AB4D-79A0F5CAA6CE}" type="presParOf" srcId="{7C9016B6-CA95-451E-90FE-F36EF24CB369}" destId="{A0679EAB-EF5B-452B-BB29-F933AE934865}" srcOrd="1" destOrd="0" presId="urn:microsoft.com/office/officeart/2008/layout/HalfCircleOrganizationChart"/>
    <dgm:cxn modelId="{B8871537-E04F-445F-A027-3609E019B529}" type="presParOf" srcId="{A0679EAB-EF5B-452B-BB29-F933AE934865}" destId="{886C85F1-2EDF-461C-9A74-74BD2D276EF4}" srcOrd="0" destOrd="0" presId="urn:microsoft.com/office/officeart/2008/layout/HalfCircleOrganizationChart"/>
    <dgm:cxn modelId="{40FA98BB-39F2-4C4C-AE0A-9FFA402441D9}" type="presParOf" srcId="{886C85F1-2EDF-461C-9A74-74BD2D276EF4}" destId="{96E58DC9-C110-49B9-9DCA-74FD10D12949}" srcOrd="0" destOrd="0" presId="urn:microsoft.com/office/officeart/2008/layout/HalfCircleOrganizationChart"/>
    <dgm:cxn modelId="{22E4E517-036E-4C6F-BBD6-CFC73C705613}" type="presParOf" srcId="{886C85F1-2EDF-461C-9A74-74BD2D276EF4}" destId="{7658F715-C854-4D4D-BFE0-176272CF778B}" srcOrd="1" destOrd="0" presId="urn:microsoft.com/office/officeart/2008/layout/HalfCircleOrganizationChart"/>
    <dgm:cxn modelId="{2AD9124F-91E7-4F03-8CED-26FB16E0BFD9}" type="presParOf" srcId="{886C85F1-2EDF-461C-9A74-74BD2D276EF4}" destId="{02CE177C-2B1E-43CA-8312-B0044F11176F}" srcOrd="2" destOrd="0" presId="urn:microsoft.com/office/officeart/2008/layout/HalfCircleOrganizationChart"/>
    <dgm:cxn modelId="{812B430F-4931-4199-80EE-77A979E3B1B1}" type="presParOf" srcId="{886C85F1-2EDF-461C-9A74-74BD2D276EF4}" destId="{BF70D456-14DE-4204-A32E-E2783B7177E7}" srcOrd="3" destOrd="0" presId="urn:microsoft.com/office/officeart/2008/layout/HalfCircleOrganizationChart"/>
    <dgm:cxn modelId="{036CFA7B-5D01-4458-9807-257095D3AF91}" type="presParOf" srcId="{A0679EAB-EF5B-452B-BB29-F933AE934865}" destId="{D66F60F0-53A0-4FB2-8CB6-D7065D9F0FAB}" srcOrd="1" destOrd="0" presId="urn:microsoft.com/office/officeart/2008/layout/HalfCircleOrganizationChart"/>
    <dgm:cxn modelId="{9508B604-B692-441A-B9AB-52381873CFCD}" type="presParOf" srcId="{A0679EAB-EF5B-452B-BB29-F933AE934865}" destId="{E33A8AE9-4116-409A-8A96-561F22279709}" srcOrd="2" destOrd="0" presId="urn:microsoft.com/office/officeart/2008/layout/HalfCircleOrganizationChart"/>
    <dgm:cxn modelId="{ABAA3DE4-FB1E-422B-83F3-EF2E8F424D95}" type="presParOf" srcId="{7C9016B6-CA95-451E-90FE-F36EF24CB369}" destId="{257AB225-C383-4586-8B80-AF6441F74C7D}" srcOrd="2" destOrd="0" presId="urn:microsoft.com/office/officeart/2008/layout/HalfCircleOrganizationChart"/>
    <dgm:cxn modelId="{14EC91D2-97B8-4D66-8014-D9DE197AA210}" type="presParOf" srcId="{7C9016B6-CA95-451E-90FE-F36EF24CB369}" destId="{4DB42551-E821-4360-B1B3-564410579C50}" srcOrd="3" destOrd="0" presId="urn:microsoft.com/office/officeart/2008/layout/HalfCircleOrganizationChart"/>
    <dgm:cxn modelId="{3B981238-BEDB-4612-AD16-7ADF0B4BEAD1}" type="presParOf" srcId="{4DB42551-E821-4360-B1B3-564410579C50}" destId="{676D0930-315A-40DA-BF9B-D5BC265FEC20}" srcOrd="0" destOrd="0" presId="urn:microsoft.com/office/officeart/2008/layout/HalfCircleOrganizationChart"/>
    <dgm:cxn modelId="{0EAE368D-7021-48B1-9A24-F250635730CF}" type="presParOf" srcId="{676D0930-315A-40DA-BF9B-D5BC265FEC20}" destId="{B08828C9-91E7-41F2-8E03-FEC4DA85970D}" srcOrd="0" destOrd="0" presId="urn:microsoft.com/office/officeart/2008/layout/HalfCircleOrganizationChart"/>
    <dgm:cxn modelId="{4F0640B2-5BA6-4E20-A8BC-1497C186E34A}" type="presParOf" srcId="{676D0930-315A-40DA-BF9B-D5BC265FEC20}" destId="{1B1F5A02-93EB-41D9-A419-9569201E12E0}" srcOrd="1" destOrd="0" presId="urn:microsoft.com/office/officeart/2008/layout/HalfCircleOrganizationChart"/>
    <dgm:cxn modelId="{C1C25D06-A212-492E-85EB-9FA877654CA2}" type="presParOf" srcId="{676D0930-315A-40DA-BF9B-D5BC265FEC20}" destId="{769DEFFB-FE4E-4A5E-B1BD-96E921C4ED0A}" srcOrd="2" destOrd="0" presId="urn:microsoft.com/office/officeart/2008/layout/HalfCircleOrganizationChart"/>
    <dgm:cxn modelId="{5C20E371-460C-40E9-BFFF-BE9BC3F0D0F6}" type="presParOf" srcId="{676D0930-315A-40DA-BF9B-D5BC265FEC20}" destId="{D4DE9616-571A-4A19-AA2E-F79439888470}" srcOrd="3" destOrd="0" presId="urn:microsoft.com/office/officeart/2008/layout/HalfCircleOrganizationChart"/>
    <dgm:cxn modelId="{D1409DEB-C226-46A8-B1AD-51FE1042FAA4}" type="presParOf" srcId="{4DB42551-E821-4360-B1B3-564410579C50}" destId="{D19A49E0-70D3-4DD5-9077-B522BEE0C994}" srcOrd="1" destOrd="0" presId="urn:microsoft.com/office/officeart/2008/layout/HalfCircleOrganizationChart"/>
    <dgm:cxn modelId="{385D3165-58A3-4051-9A1F-054EF3F489C6}" type="presParOf" srcId="{4DB42551-E821-4360-B1B3-564410579C50}" destId="{EC3B97C8-5384-4056-9814-4158A8D04296}" srcOrd="2" destOrd="0" presId="urn:microsoft.com/office/officeart/2008/layout/HalfCircleOrganizationChart"/>
    <dgm:cxn modelId="{B5B6F338-6860-49FB-8AAF-928C17E88538}" type="presParOf" srcId="{7C9016B6-CA95-451E-90FE-F36EF24CB369}" destId="{7E463574-2BCF-4D6C-B2E9-74507BDD9031}" srcOrd="4" destOrd="0" presId="urn:microsoft.com/office/officeart/2008/layout/HalfCircleOrganizationChart"/>
    <dgm:cxn modelId="{CE9D7C14-EFBA-4E7E-A0F4-FB8E3FF63E30}" type="presParOf" srcId="{7C9016B6-CA95-451E-90FE-F36EF24CB369}" destId="{6164492A-0009-437D-896D-073A8A6382BE}" srcOrd="5" destOrd="0" presId="urn:microsoft.com/office/officeart/2008/layout/HalfCircleOrganizationChart"/>
    <dgm:cxn modelId="{0896CBC3-07BE-4763-AF08-5A2AE96D8AAE}" type="presParOf" srcId="{6164492A-0009-437D-896D-073A8A6382BE}" destId="{BFCF921D-8F10-493E-9558-86BFEA06E3A3}" srcOrd="0" destOrd="0" presId="urn:microsoft.com/office/officeart/2008/layout/HalfCircleOrganizationChart"/>
    <dgm:cxn modelId="{1F1A39B4-3B7C-47DC-BE45-3AD7BEDF8371}" type="presParOf" srcId="{BFCF921D-8F10-493E-9558-86BFEA06E3A3}" destId="{758C93A9-4FBC-4899-9D6E-7BF39E311ED9}" srcOrd="0" destOrd="0" presId="urn:microsoft.com/office/officeart/2008/layout/HalfCircleOrganizationChart"/>
    <dgm:cxn modelId="{FF02BCD5-28DD-47CC-8CD8-7A1FD5953BDC}" type="presParOf" srcId="{BFCF921D-8F10-493E-9558-86BFEA06E3A3}" destId="{8C6D4363-A6B7-4661-BD86-A2419F873DD9}" srcOrd="1" destOrd="0" presId="urn:microsoft.com/office/officeart/2008/layout/HalfCircleOrganizationChart"/>
    <dgm:cxn modelId="{FEB05308-043B-40EB-80F1-6151ECD123D3}" type="presParOf" srcId="{BFCF921D-8F10-493E-9558-86BFEA06E3A3}" destId="{F8916A5A-92F0-4D39-876F-15C8EEC2432B}" srcOrd="2" destOrd="0" presId="urn:microsoft.com/office/officeart/2008/layout/HalfCircleOrganizationChart"/>
    <dgm:cxn modelId="{526E7DA9-494B-48A9-BA31-4D894E9FAA82}" type="presParOf" srcId="{BFCF921D-8F10-493E-9558-86BFEA06E3A3}" destId="{5C9B3712-CDD0-4730-A2B2-7D4B2411BCD6}" srcOrd="3" destOrd="0" presId="urn:microsoft.com/office/officeart/2008/layout/HalfCircleOrganizationChart"/>
    <dgm:cxn modelId="{2BC72C62-F385-4738-9E7C-9643D9386146}" type="presParOf" srcId="{6164492A-0009-437D-896D-073A8A6382BE}" destId="{DB350572-2015-4D3B-A290-26C9DE7D690E}" srcOrd="1" destOrd="0" presId="urn:microsoft.com/office/officeart/2008/layout/HalfCircleOrganizationChart"/>
    <dgm:cxn modelId="{6C406143-0278-494D-B7DC-8792F4DA53E4}" type="presParOf" srcId="{6164492A-0009-437D-896D-073A8A6382BE}" destId="{B32CBB96-4863-4CA7-A978-2A9ACF339639}" srcOrd="2" destOrd="0" presId="urn:microsoft.com/office/officeart/2008/layout/HalfCircleOrganizationChart"/>
    <dgm:cxn modelId="{BF55E7D7-62B3-4150-8522-ECEA348D9C7C}" type="presParOf" srcId="{463CA2BF-05DD-4EDF-A0B8-046429D6328E}" destId="{1E61A987-3EED-47F8-B108-3DEF9118AED8}" srcOrd="2" destOrd="0" presId="urn:microsoft.com/office/officeart/2008/layout/HalfCircleOrganizationChart"/>
  </dgm:cxnLst>
  <dgm:bg>
    <a:noFill/>
  </dgm:bg>
  <dgm:whole>
    <a:ln w="9525" cap="flat" cmpd="sng" algn="ctr">
      <a:noFill/>
      <a:prstDash val="solid"/>
      <a:round/>
      <a:headEnd type="none" w="med" len="med"/>
      <a:tailEnd type="none" w="med" len="med"/>
    </a:ln>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463574-2BCF-4D6C-B2E9-74507BDD9031}">
      <dsp:nvSpPr>
        <dsp:cNvPr id="0" name=""/>
        <dsp:cNvSpPr/>
      </dsp:nvSpPr>
      <dsp:spPr>
        <a:xfrm>
          <a:off x="3337653" y="1584378"/>
          <a:ext cx="2361414" cy="409832"/>
        </a:xfrm>
        <a:custGeom>
          <a:avLst/>
          <a:gdLst/>
          <a:ahLst/>
          <a:cxnLst/>
          <a:rect l="0" t="0" r="0" b="0"/>
          <a:pathLst>
            <a:path>
              <a:moveTo>
                <a:pt x="0" y="0"/>
              </a:moveTo>
              <a:lnTo>
                <a:pt x="0" y="204916"/>
              </a:lnTo>
              <a:lnTo>
                <a:pt x="2361414" y="204916"/>
              </a:lnTo>
              <a:lnTo>
                <a:pt x="2361414" y="409832"/>
              </a:lnTo>
            </a:path>
          </a:pathLst>
        </a:custGeom>
        <a:noFill/>
        <a:ln w="12700" cap="flat" cmpd="sng" algn="ctr">
          <a:solidFill>
            <a:schemeClr val="bg2">
              <a:lumMod val="25000"/>
            </a:schemeClr>
          </a:solidFill>
          <a:prstDash val="solid"/>
          <a:miter lim="800000"/>
        </a:ln>
        <a:effectLst/>
      </dsp:spPr>
      <dsp:style>
        <a:lnRef idx="2">
          <a:scrgbClr r="0" g="0" b="0"/>
        </a:lnRef>
        <a:fillRef idx="0">
          <a:scrgbClr r="0" g="0" b="0"/>
        </a:fillRef>
        <a:effectRef idx="0">
          <a:scrgbClr r="0" g="0" b="0"/>
        </a:effectRef>
        <a:fontRef idx="minor"/>
      </dsp:style>
    </dsp:sp>
    <dsp:sp modelId="{257AB225-C383-4586-8B80-AF6441F74C7D}">
      <dsp:nvSpPr>
        <dsp:cNvPr id="0" name=""/>
        <dsp:cNvSpPr/>
      </dsp:nvSpPr>
      <dsp:spPr>
        <a:xfrm>
          <a:off x="3291933" y="1584378"/>
          <a:ext cx="91440" cy="409832"/>
        </a:xfrm>
        <a:custGeom>
          <a:avLst/>
          <a:gdLst/>
          <a:ahLst/>
          <a:cxnLst/>
          <a:rect l="0" t="0" r="0" b="0"/>
          <a:pathLst>
            <a:path>
              <a:moveTo>
                <a:pt x="45720" y="0"/>
              </a:moveTo>
              <a:lnTo>
                <a:pt x="45720" y="40983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F6DBDCA-FADF-4BA2-B5D3-CDE25898B3A6}">
      <dsp:nvSpPr>
        <dsp:cNvPr id="0" name=""/>
        <dsp:cNvSpPr/>
      </dsp:nvSpPr>
      <dsp:spPr>
        <a:xfrm>
          <a:off x="976239" y="1584378"/>
          <a:ext cx="2361414" cy="409832"/>
        </a:xfrm>
        <a:custGeom>
          <a:avLst/>
          <a:gdLst/>
          <a:ahLst/>
          <a:cxnLst/>
          <a:rect l="0" t="0" r="0" b="0"/>
          <a:pathLst>
            <a:path>
              <a:moveTo>
                <a:pt x="2361414" y="0"/>
              </a:moveTo>
              <a:lnTo>
                <a:pt x="2361414" y="204916"/>
              </a:lnTo>
              <a:lnTo>
                <a:pt x="0" y="204916"/>
              </a:lnTo>
              <a:lnTo>
                <a:pt x="0" y="409832"/>
              </a:lnTo>
            </a:path>
          </a:pathLst>
        </a:custGeom>
        <a:noFill/>
        <a:ln w="12700" cap="flat" cmpd="sng" algn="ctr">
          <a:solidFill>
            <a:schemeClr val="bg2">
              <a:lumMod val="25000"/>
            </a:schemeClr>
          </a:solidFill>
          <a:prstDash val="solid"/>
          <a:miter lim="800000"/>
        </a:ln>
        <a:effectLst/>
      </dsp:spPr>
      <dsp:style>
        <a:lnRef idx="2">
          <a:scrgbClr r="0" g="0" b="0"/>
        </a:lnRef>
        <a:fillRef idx="0">
          <a:scrgbClr r="0" g="0" b="0"/>
        </a:fillRef>
        <a:effectRef idx="0">
          <a:scrgbClr r="0" g="0" b="0"/>
        </a:effectRef>
        <a:fontRef idx="minor"/>
      </dsp:style>
    </dsp:sp>
    <dsp:sp modelId="{7E15BDE5-053A-4A85-9E2D-13F88630E249}">
      <dsp:nvSpPr>
        <dsp:cNvPr id="0" name=""/>
        <dsp:cNvSpPr/>
      </dsp:nvSpPr>
      <dsp:spPr>
        <a:xfrm>
          <a:off x="2849757" y="608587"/>
          <a:ext cx="975791" cy="975791"/>
        </a:xfrm>
        <a:prstGeom prst="arc">
          <a:avLst>
            <a:gd name="adj1" fmla="val 13200000"/>
            <a:gd name="adj2" fmla="val 192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58AFDCE-4C77-4D7A-8F16-66F799591760}">
      <dsp:nvSpPr>
        <dsp:cNvPr id="0" name=""/>
        <dsp:cNvSpPr/>
      </dsp:nvSpPr>
      <dsp:spPr>
        <a:xfrm>
          <a:off x="2849757" y="608587"/>
          <a:ext cx="975791" cy="975791"/>
        </a:xfrm>
        <a:prstGeom prst="arc">
          <a:avLst>
            <a:gd name="adj1" fmla="val 2400000"/>
            <a:gd name="adj2" fmla="val 8400000"/>
          </a:avLst>
        </a:prstGeom>
        <a:noFill/>
        <a:ln w="12700" cap="flat" cmpd="sng" algn="ctr">
          <a:solidFill>
            <a:schemeClr val="bg2">
              <a:lumMod val="25000"/>
            </a:schemeClr>
          </a:solidFill>
          <a:prstDash val="solid"/>
          <a:miter lim="800000"/>
        </a:ln>
        <a:effectLst/>
      </dsp:spPr>
      <dsp:style>
        <a:lnRef idx="2">
          <a:scrgbClr r="0" g="0" b="0"/>
        </a:lnRef>
        <a:fillRef idx="0">
          <a:scrgbClr r="0" g="0" b="0"/>
        </a:fillRef>
        <a:effectRef idx="0">
          <a:scrgbClr r="0" g="0" b="0"/>
        </a:effectRef>
        <a:fontRef idx="minor"/>
      </dsp:style>
    </dsp:sp>
    <dsp:sp modelId="{60229217-5D41-4728-A30C-CBEA0B205B49}">
      <dsp:nvSpPr>
        <dsp:cNvPr id="0" name=""/>
        <dsp:cNvSpPr/>
      </dsp:nvSpPr>
      <dsp:spPr>
        <a:xfrm>
          <a:off x="2361862" y="784230"/>
          <a:ext cx="1951582" cy="624506"/>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zh-CN" altLang="en-US" sz="2400" kern="1200" dirty="0">
              <a:solidFill>
                <a:schemeClr val="bg2">
                  <a:lumMod val="75000"/>
                </a:schemeClr>
              </a:solidFill>
              <a:latin typeface="Arial" panose="020B0604020202020204" pitchFamily="34" charset="0"/>
              <a:ea typeface="微软雅黑" panose="020B0503020204020204" pitchFamily="34" charset="-122"/>
              <a:sym typeface="Arial" panose="020B0604020202020204" pitchFamily="34" charset="0"/>
            </a:rPr>
            <a:t>核心观点</a:t>
          </a:r>
        </a:p>
      </dsp:txBody>
      <dsp:txXfrm>
        <a:off x="2361862" y="784230"/>
        <a:ext cx="1951582" cy="624506"/>
      </dsp:txXfrm>
    </dsp:sp>
    <dsp:sp modelId="{7658F715-C854-4D4D-BFE0-176272CF778B}">
      <dsp:nvSpPr>
        <dsp:cNvPr id="0" name=""/>
        <dsp:cNvSpPr/>
      </dsp:nvSpPr>
      <dsp:spPr>
        <a:xfrm>
          <a:off x="488343" y="1994211"/>
          <a:ext cx="975791" cy="975791"/>
        </a:xfrm>
        <a:prstGeom prst="arc">
          <a:avLst>
            <a:gd name="adj1" fmla="val 13200000"/>
            <a:gd name="adj2" fmla="val 192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2CE177C-2B1E-43CA-8312-B0044F11176F}">
      <dsp:nvSpPr>
        <dsp:cNvPr id="0" name=""/>
        <dsp:cNvSpPr/>
      </dsp:nvSpPr>
      <dsp:spPr>
        <a:xfrm>
          <a:off x="488343" y="1994211"/>
          <a:ext cx="975791" cy="975791"/>
        </a:xfrm>
        <a:prstGeom prst="arc">
          <a:avLst>
            <a:gd name="adj1" fmla="val 2400000"/>
            <a:gd name="adj2" fmla="val 8400000"/>
          </a:avLst>
        </a:prstGeom>
        <a:noFill/>
        <a:ln w="12700" cap="flat" cmpd="sng" algn="ctr">
          <a:solidFill>
            <a:schemeClr val="bg2">
              <a:lumMod val="25000"/>
            </a:schemeClr>
          </a:solidFill>
          <a:prstDash val="solid"/>
          <a:miter lim="800000"/>
        </a:ln>
        <a:effectLst/>
      </dsp:spPr>
      <dsp:style>
        <a:lnRef idx="2">
          <a:scrgbClr r="0" g="0" b="0"/>
        </a:lnRef>
        <a:fillRef idx="0">
          <a:scrgbClr r="0" g="0" b="0"/>
        </a:fillRef>
        <a:effectRef idx="0">
          <a:scrgbClr r="0" g="0" b="0"/>
        </a:effectRef>
        <a:fontRef idx="minor"/>
      </dsp:style>
    </dsp:sp>
    <dsp:sp modelId="{96E58DC9-C110-49B9-9DCA-74FD10D12949}">
      <dsp:nvSpPr>
        <dsp:cNvPr id="0" name=""/>
        <dsp:cNvSpPr/>
      </dsp:nvSpPr>
      <dsp:spPr>
        <a:xfrm>
          <a:off x="448" y="2169853"/>
          <a:ext cx="1951582" cy="624506"/>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zh-CN" altLang="en-US" sz="2400" kern="1200" dirty="0">
              <a:solidFill>
                <a:schemeClr val="bg2">
                  <a:lumMod val="75000"/>
                </a:schemeClr>
              </a:solidFill>
              <a:latin typeface="Arial" panose="020B0604020202020204" pitchFamily="34" charset="0"/>
              <a:ea typeface="微软雅黑" panose="020B0503020204020204" pitchFamily="34" charset="-122"/>
              <a:sym typeface="Arial" panose="020B0604020202020204" pitchFamily="34" charset="0"/>
            </a:rPr>
            <a:t>论点</a:t>
          </a:r>
          <a:r>
            <a:rPr lang="en-US" altLang="zh-CN" sz="2400" kern="1200" dirty="0">
              <a:solidFill>
                <a:schemeClr val="bg2">
                  <a:lumMod val="75000"/>
                </a:schemeClr>
              </a:solidFill>
              <a:latin typeface="Arial" panose="020B0604020202020204" pitchFamily="34" charset="0"/>
              <a:ea typeface="微软雅黑" panose="020B0503020204020204" pitchFamily="34" charset="-122"/>
              <a:sym typeface="Arial" panose="020B0604020202020204" pitchFamily="34" charset="0"/>
            </a:rPr>
            <a:t>A</a:t>
          </a:r>
          <a:endParaRPr lang="zh-CN" altLang="en-US" sz="2400" kern="1200" dirty="0">
            <a:solidFill>
              <a:schemeClr val="bg2">
                <a:lumMod val="75000"/>
              </a:schemeClr>
            </a:solidFill>
            <a:latin typeface="Arial" panose="020B0604020202020204" pitchFamily="34" charset="0"/>
            <a:ea typeface="微软雅黑" panose="020B0503020204020204" pitchFamily="34" charset="-122"/>
            <a:sym typeface="Arial" panose="020B0604020202020204" pitchFamily="34" charset="0"/>
          </a:endParaRPr>
        </a:p>
      </dsp:txBody>
      <dsp:txXfrm>
        <a:off x="448" y="2169853"/>
        <a:ext cx="1951582" cy="624506"/>
      </dsp:txXfrm>
    </dsp:sp>
    <dsp:sp modelId="{1B1F5A02-93EB-41D9-A419-9569201E12E0}">
      <dsp:nvSpPr>
        <dsp:cNvPr id="0" name=""/>
        <dsp:cNvSpPr/>
      </dsp:nvSpPr>
      <dsp:spPr>
        <a:xfrm>
          <a:off x="2849757" y="1994211"/>
          <a:ext cx="975791" cy="975791"/>
        </a:xfrm>
        <a:prstGeom prst="arc">
          <a:avLst>
            <a:gd name="adj1" fmla="val 13200000"/>
            <a:gd name="adj2" fmla="val 192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69DEFFB-FE4E-4A5E-B1BD-96E921C4ED0A}">
      <dsp:nvSpPr>
        <dsp:cNvPr id="0" name=""/>
        <dsp:cNvSpPr/>
      </dsp:nvSpPr>
      <dsp:spPr>
        <a:xfrm>
          <a:off x="2849757" y="1994211"/>
          <a:ext cx="975791" cy="975791"/>
        </a:xfrm>
        <a:prstGeom prst="arc">
          <a:avLst>
            <a:gd name="adj1" fmla="val 2400000"/>
            <a:gd name="adj2" fmla="val 8400000"/>
          </a:avLst>
        </a:prstGeom>
        <a:noFill/>
        <a:ln w="12700" cap="flat" cmpd="sng" algn="ctr">
          <a:solidFill>
            <a:schemeClr val="bg2">
              <a:lumMod val="25000"/>
            </a:schemeClr>
          </a:solidFill>
          <a:prstDash val="solid"/>
          <a:miter lim="800000"/>
        </a:ln>
        <a:effectLst/>
      </dsp:spPr>
      <dsp:style>
        <a:lnRef idx="2">
          <a:scrgbClr r="0" g="0" b="0"/>
        </a:lnRef>
        <a:fillRef idx="0">
          <a:scrgbClr r="0" g="0" b="0"/>
        </a:fillRef>
        <a:effectRef idx="0">
          <a:scrgbClr r="0" g="0" b="0"/>
        </a:effectRef>
        <a:fontRef idx="minor"/>
      </dsp:style>
    </dsp:sp>
    <dsp:sp modelId="{B08828C9-91E7-41F2-8E03-FEC4DA85970D}">
      <dsp:nvSpPr>
        <dsp:cNvPr id="0" name=""/>
        <dsp:cNvSpPr/>
      </dsp:nvSpPr>
      <dsp:spPr>
        <a:xfrm>
          <a:off x="2361862" y="2169853"/>
          <a:ext cx="1951582" cy="624506"/>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zh-CN" altLang="en-US" sz="2400" kern="1200" dirty="0">
              <a:solidFill>
                <a:schemeClr val="bg2">
                  <a:lumMod val="75000"/>
                </a:schemeClr>
              </a:solidFill>
              <a:latin typeface="Arial" panose="020B0604020202020204" pitchFamily="34" charset="0"/>
              <a:ea typeface="微软雅黑" panose="020B0503020204020204" pitchFamily="34" charset="-122"/>
              <a:sym typeface="Arial" panose="020B0604020202020204" pitchFamily="34" charset="0"/>
            </a:rPr>
            <a:t>论点</a:t>
          </a:r>
          <a:r>
            <a:rPr lang="en-US" altLang="zh-CN" sz="2400" kern="1200" dirty="0">
              <a:solidFill>
                <a:schemeClr val="bg2">
                  <a:lumMod val="75000"/>
                </a:schemeClr>
              </a:solidFill>
              <a:latin typeface="Arial" panose="020B0604020202020204" pitchFamily="34" charset="0"/>
              <a:ea typeface="微软雅黑" panose="020B0503020204020204" pitchFamily="34" charset="-122"/>
              <a:sym typeface="Arial" panose="020B0604020202020204" pitchFamily="34" charset="0"/>
            </a:rPr>
            <a:t>B</a:t>
          </a:r>
          <a:endParaRPr lang="zh-CN" altLang="en-US" sz="2400" kern="1200" dirty="0">
            <a:solidFill>
              <a:schemeClr val="bg2">
                <a:lumMod val="75000"/>
              </a:schemeClr>
            </a:solidFill>
            <a:latin typeface="Arial" panose="020B0604020202020204" pitchFamily="34" charset="0"/>
            <a:ea typeface="微软雅黑" panose="020B0503020204020204" pitchFamily="34" charset="-122"/>
            <a:sym typeface="Arial" panose="020B0604020202020204" pitchFamily="34" charset="0"/>
          </a:endParaRPr>
        </a:p>
      </dsp:txBody>
      <dsp:txXfrm>
        <a:off x="2361862" y="2169853"/>
        <a:ext cx="1951582" cy="624506"/>
      </dsp:txXfrm>
    </dsp:sp>
    <dsp:sp modelId="{8C6D4363-A6B7-4661-BD86-A2419F873DD9}">
      <dsp:nvSpPr>
        <dsp:cNvPr id="0" name=""/>
        <dsp:cNvSpPr/>
      </dsp:nvSpPr>
      <dsp:spPr>
        <a:xfrm>
          <a:off x="5211172" y="1994211"/>
          <a:ext cx="975791" cy="975791"/>
        </a:xfrm>
        <a:prstGeom prst="arc">
          <a:avLst>
            <a:gd name="adj1" fmla="val 13200000"/>
            <a:gd name="adj2" fmla="val 192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8916A5A-92F0-4D39-876F-15C8EEC2432B}">
      <dsp:nvSpPr>
        <dsp:cNvPr id="0" name=""/>
        <dsp:cNvSpPr/>
      </dsp:nvSpPr>
      <dsp:spPr>
        <a:xfrm>
          <a:off x="5211172" y="1994211"/>
          <a:ext cx="975791" cy="975791"/>
        </a:xfrm>
        <a:prstGeom prst="arc">
          <a:avLst>
            <a:gd name="adj1" fmla="val 2400000"/>
            <a:gd name="adj2" fmla="val 8400000"/>
          </a:avLst>
        </a:prstGeom>
        <a:noFill/>
        <a:ln w="12700" cap="flat" cmpd="sng" algn="ctr">
          <a:solidFill>
            <a:schemeClr val="bg2">
              <a:lumMod val="25000"/>
            </a:schemeClr>
          </a:solidFill>
          <a:prstDash val="solid"/>
          <a:miter lim="800000"/>
        </a:ln>
        <a:effectLst/>
      </dsp:spPr>
      <dsp:style>
        <a:lnRef idx="2">
          <a:scrgbClr r="0" g="0" b="0"/>
        </a:lnRef>
        <a:fillRef idx="0">
          <a:scrgbClr r="0" g="0" b="0"/>
        </a:fillRef>
        <a:effectRef idx="0">
          <a:scrgbClr r="0" g="0" b="0"/>
        </a:effectRef>
        <a:fontRef idx="minor"/>
      </dsp:style>
    </dsp:sp>
    <dsp:sp modelId="{758C93A9-4FBC-4899-9D6E-7BF39E311ED9}">
      <dsp:nvSpPr>
        <dsp:cNvPr id="0" name=""/>
        <dsp:cNvSpPr/>
      </dsp:nvSpPr>
      <dsp:spPr>
        <a:xfrm>
          <a:off x="4723276" y="2169853"/>
          <a:ext cx="1951582" cy="624506"/>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zh-CN" altLang="en-US" sz="2400" kern="1200" dirty="0">
              <a:solidFill>
                <a:schemeClr val="bg2">
                  <a:lumMod val="75000"/>
                </a:schemeClr>
              </a:solidFill>
              <a:latin typeface="Arial" panose="020B0604020202020204" pitchFamily="34" charset="0"/>
              <a:ea typeface="微软雅黑" panose="020B0503020204020204" pitchFamily="34" charset="-122"/>
              <a:sym typeface="Arial" panose="020B0604020202020204" pitchFamily="34" charset="0"/>
            </a:rPr>
            <a:t>论点</a:t>
          </a:r>
          <a:r>
            <a:rPr lang="en-US" altLang="zh-CN" sz="2400" kern="1200" dirty="0">
              <a:solidFill>
                <a:schemeClr val="bg2">
                  <a:lumMod val="75000"/>
                </a:schemeClr>
              </a:solidFill>
              <a:latin typeface="Arial" panose="020B0604020202020204" pitchFamily="34" charset="0"/>
              <a:ea typeface="微软雅黑" panose="020B0503020204020204" pitchFamily="34" charset="-122"/>
              <a:sym typeface="Arial" panose="020B0604020202020204" pitchFamily="34" charset="0"/>
            </a:rPr>
            <a:t>C</a:t>
          </a:r>
          <a:endParaRPr lang="zh-CN" altLang="en-US" sz="2400" kern="1200" dirty="0">
            <a:solidFill>
              <a:schemeClr val="bg2">
                <a:lumMod val="75000"/>
              </a:schemeClr>
            </a:solidFill>
            <a:latin typeface="Arial" panose="020B0604020202020204" pitchFamily="34" charset="0"/>
            <a:ea typeface="微软雅黑" panose="020B0503020204020204" pitchFamily="34" charset="-122"/>
            <a:sym typeface="Arial" panose="020B0604020202020204" pitchFamily="34" charset="0"/>
          </a:endParaRPr>
        </a:p>
      </dsp:txBody>
      <dsp:txXfrm>
        <a:off x="4723276" y="2169853"/>
        <a:ext cx="1951582" cy="624506"/>
      </dsp:txXfrm>
    </dsp:sp>
  </dsp:spTree>
</dsp:drawing>
</file>

<file path=ppt/diagrams/layout1.xml><?xml version="1.0" encoding="utf-8"?>
<dgm:layoutDef xmlns:dgm="http://schemas.openxmlformats.org/drawingml/2006/diagram" xmlns:a="http://schemas.openxmlformats.org/drawingml/2006/main" uniqueId="urn:microsoft.com/office/officeart/2008/layout/HalfCircleOrganizationChart">
  <dgm:title val=""/>
  <dgm:desc val=""/>
  <dgm:catLst>
    <dgm:cat type="hierarchy" pri="1500"/>
  </dgm:catLst>
  <dgm:samp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Name0">
    <dgm:varLst>
      <dgm:orgChart val="1"/>
      <dgm:chPref val="1"/>
      <dgm:dir/>
      <dgm:animOne val="branch"/>
      <dgm:animLvl val="lvl"/>
      <dgm:resizeHandles/>
    </dgm:varLst>
    <dgm:choose name="Name1">
      <dgm:if name="Name2" func="var" arg="dir" op="equ" val="norm">
        <dgm:alg type="hierChild">
          <dgm:param type="linDir" val="fromL"/>
        </dgm:alg>
      </dgm:if>
      <dgm:else name="Name3">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2" refType="w" fact="10"/>
      <dgm:constr type="h" for="des" forName="rootComposite2"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forEach name="Name4" axis="ch">
      <dgm:forEach name="Name5" axis="self" ptType="node">
        <dgm:layoutNode name="hierRoot1">
          <dgm:varLst>
            <dgm:hierBranch val="init"/>
          </dgm:varLst>
          <dgm:choose name="Name6">
            <dgm:if name="Name7" func="var" arg="hierBranch" op="equ" val="l">
              <dgm:alg type="hierRoot">
                <dgm:param type="hierAlign" val="tR"/>
              </dgm:alg>
              <dgm:constrLst>
                <dgm:constr type="alignOff" val="0.65"/>
              </dgm:constrLst>
            </dgm:if>
            <dgm:if name="Name8" func="var" arg="hierBranch" op="equ" val="r">
              <dgm:alg type="hierRoot">
                <dgm:param type="hierAlign" val="tL"/>
              </dgm:alg>
              <dgm:constrLst>
                <dgm:constr type="alignOff" val="0.65"/>
              </dgm:constrLst>
            </dgm:if>
            <dgm:if name="Name9" func="var" arg="hierBranch" op="equ" val="hang">
              <dgm:alg type="hierRoot"/>
              <dgm:constrLst>
                <dgm:constr type="alignOff" val="0.65"/>
              </dgm:constrLst>
            </dgm:if>
            <dgm:else name="Name10">
              <dgm:alg type="hierRoot"/>
              <dgm:constrLst>
                <dgm:constr type="alignOff"/>
                <dgm:constr type="bendDist" for="des" ptType="parTrans" refType="sp" fact="0.5"/>
              </dgm:constrLst>
            </dgm:else>
          </dgm:choose>
          <dgm:shape xmlns:r="http://schemas.openxmlformats.org/officeDocument/2006/relationships" r:blip="">
            <dgm:adjLst/>
          </dgm:shape>
          <dgm:presOf/>
          <dgm:layoutNode name="rootComposite1">
            <dgm:alg type="composite"/>
            <dgm:shape xmlns:r="http://schemas.openxmlformats.org/officeDocument/2006/relationships" r:blip="">
              <dgm:adjLst/>
            </dgm:shape>
            <dgm:presOf axis="self" ptType="node" cnt="1"/>
            <dgm:choose name="Name11">
              <dgm:if name="Name12" func="var" arg="hierBranch" op="equ" val="init">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3" func="var" arg="hierBranch" op="equ" val="l">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4" func="var" arg="hierBranch" op="equ" val="r">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else name="Name15">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else>
            </dgm:choose>
            <dgm:layoutNode name="rootText1"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1" styleLbl="parChTrans1D1" moveWith="rootText1">
              <dgm:alg type="sp"/>
              <dgm:shape xmlns:r="http://schemas.openxmlformats.org/officeDocument/2006/relationships" type="arc" r:blip="" zOrderOff="-2">
                <dgm:adjLst>
                  <dgm:adj idx="1" val="-140"/>
                  <dgm:adj idx="2" val="-40"/>
                </dgm:adjLst>
              </dgm:shape>
              <dgm:presOf/>
            </dgm:layoutNode>
            <dgm:layoutNode name="bottomArc1" styleLbl="parChTrans1D1" moveWith="rootText1">
              <dgm:alg type="sp"/>
              <dgm:shape xmlns:r="http://schemas.openxmlformats.org/officeDocument/2006/relationships" type="arc" r:blip="" zOrderOff="-2">
                <dgm:adjLst>
                  <dgm:adj idx="1" val="40"/>
                  <dgm:adj idx="2" val="140"/>
                </dgm:adjLst>
              </dgm:shape>
              <dgm:presOf/>
            </dgm:layoutNode>
            <dgm:layoutNode name="topConnNode1" moveWith="rootText1">
              <dgm:alg type="sp"/>
              <dgm:shape xmlns:r="http://schemas.openxmlformats.org/officeDocument/2006/relationships" type="rect" r:blip="" hideGeom="1">
                <dgm:adjLst/>
              </dgm:shape>
              <dgm:presOf axis="self" ptType="node" cnt="1"/>
            </dgm:layoutNode>
          </dgm:layoutNode>
          <dgm:layoutNode name="hierChild2">
            <dgm:choose name="Name16">
              <dgm:if name="Name17" func="var" arg="hierBranch" op="equ" val="l">
                <dgm:alg type="hierChild">
                  <dgm:param type="chAlign" val="r"/>
                  <dgm:param type="linDir" val="fromT"/>
                </dgm:alg>
              </dgm:if>
              <dgm:if name="Name18" func="var" arg="hierBranch" op="equ" val="r">
                <dgm:alg type="hierChild">
                  <dgm:param type="chAlign" val="l"/>
                  <dgm:param type="linDir" val="fromT"/>
                </dgm:alg>
              </dgm:if>
              <dgm:if name="Name19" func="var" arg="hierBranch" op="equ" val="hang">
                <dgm:choose name="Name20">
                  <dgm:if name="Name21" func="var" arg="dir" op="equ" val="norm">
                    <dgm:alg type="hierChild">
                      <dgm:param type="chAlign" val="l"/>
                      <dgm:param type="linDir" val="fromL"/>
                      <dgm:param type="secChAlign" val="t"/>
                      <dgm:param type="secLinDir" val="fromT"/>
                    </dgm:alg>
                  </dgm:if>
                  <dgm:else name="Name22">
                    <dgm:alg type="hierChild">
                      <dgm:param type="chAlign" val="l"/>
                      <dgm:param type="linDir" val="fromR"/>
                      <dgm:param type="secChAlign" val="t"/>
                      <dgm:param type="secLinDir" val="fromT"/>
                    </dgm:alg>
                  </dgm:else>
                </dgm:choose>
              </dgm:if>
              <dgm:else name="Name23">
                <dgm:choose name="Name24">
                  <dgm:if name="Name25" func="var" arg="dir" op="equ" val="norm">
                    <dgm:alg type="hierChild"/>
                  </dgm:if>
                  <dgm:else name="Name26">
                    <dgm:alg type="hierChild">
                      <dgm:param type="linDir" val="fromR"/>
                    </dgm:alg>
                  </dgm:else>
                </dgm:choose>
              </dgm:else>
            </dgm:choose>
            <dgm:shape xmlns:r="http://schemas.openxmlformats.org/officeDocument/2006/relationships" r:blip="">
              <dgm:adjLst/>
            </dgm:shape>
            <dgm:presOf/>
            <dgm:forEach name="rep2a" axis="ch" ptType="nonAsst">
              <dgm:forEach name="Name27" axis="precedSib" ptType="parTrans" st="-1" cnt="1">
                <dgm:layoutNode name="Name28">
                  <dgm:choose name="Name29">
                    <dgm:if name="Name30" func="var" arg="hierBranch" op="equ" val="std">
                      <dgm:choose name="Name31">
                        <dgm:if name="Name32"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33"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34">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if name="Name35" func="var" arg="hierBranch" op="equ" val="init">
                      <dgm:choose name="Name36">
                        <dgm:if name="Name37" axis="self" func="depth" op="lte" val="2">
                          <dgm:choose name="Name38">
                            <dgm:if name="Name39"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40"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41">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else name="Name42">
                          <dgm:choose name="Name43">
                            <dgm:if name="Name44" axis="par des" func="maxDepth" op="lte" val="1">
                              <dgm:choose name="Name45">
                                <dgm:if name="Name4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4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48">
                                  <dgm:alg type="conn">
                                    <dgm:param type="connRout" val="bend"/>
                                    <dgm:param type="dim" val="1D"/>
                                    <dgm:param type="endSty" val="noArr"/>
                                    <dgm:param type="begPts" val="bCtr"/>
                                    <dgm:param type="endPts" val="bL bR"/>
                                    <dgm:param type="srcNode" val="bottomArc2"/>
                                    <dgm:param type="dstNode" val="topConnNode2"/>
                                  </dgm:alg>
                                </dgm:else>
                              </dgm:choose>
                            </dgm:if>
                            <dgm:else name="Name49">
                              <dgm:choose name="Name50">
                                <dgm:if name="Name51"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52"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53">
                                  <dgm:alg type="conn">
                                    <dgm:param type="connRout" val="bend"/>
                                    <dgm:param type="dim" val="1D"/>
                                    <dgm:param type="endSty" val="noArr"/>
                                    <dgm:param type="begPts" val="bCtr"/>
                                    <dgm:param type="endPts" val="tCtr"/>
                                    <dgm:param type="bendPt" val="end"/>
                                    <dgm:param type="srcNode" val="bottomArc2"/>
                                    <dgm:param type="dstNode" val="topArc2"/>
                                  </dgm:alg>
                                </dgm:else>
                              </dgm:choose>
                            </dgm:else>
                          </dgm:choose>
                        </dgm:else>
                      </dgm:choose>
                    </dgm:if>
                    <dgm:else name="Name54">
                      <dgm:choose name="Name55">
                        <dgm:if name="Name5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5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58">
                          <dgm:alg type="conn">
                            <dgm:param type="connRout" val="bend"/>
                            <dgm:param type="dim" val="1D"/>
                            <dgm:param type="endSty" val="noArr"/>
                            <dgm:param type="begPts" val="bCtr"/>
                            <dgm:param type="endPts" val="bL bR"/>
                            <dgm:param type="srcNode" val="bottomArc2"/>
                            <dgm:param type="dstNode" val="topConnNode2"/>
                          </dgm:alg>
                        </dgm:else>
                      </dgm:choose>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2">
                <dgm:varLst>
                  <dgm:hierBranch val="init"/>
                </dgm:varLst>
                <dgm:choose name="Name59">
                  <dgm:if name="Name60" func="var" arg="hierBranch" op="equ" val="l">
                    <dgm:alg type="hierRoot">
                      <dgm:param type="hierAlign" val="tR"/>
                    </dgm:alg>
                    <dgm:shape xmlns:r="http://schemas.openxmlformats.org/officeDocument/2006/relationships" r:blip="">
                      <dgm:adjLst/>
                    </dgm:shape>
                    <dgm:presOf/>
                    <dgm:constrLst>
                      <dgm:constr type="alignOff" val="0.65"/>
                    </dgm:constrLst>
                  </dgm:if>
                  <dgm:if name="Name61" func="var" arg="hierBranch" op="equ" val="r">
                    <dgm:alg type="hierRoot">
                      <dgm:param type="hierAlign" val="tL"/>
                    </dgm:alg>
                    <dgm:shape xmlns:r="http://schemas.openxmlformats.org/officeDocument/2006/relationships" r:blip="">
                      <dgm:adjLst/>
                    </dgm:shape>
                    <dgm:presOf/>
                    <dgm:constrLst>
                      <dgm:constr type="alignOff" val="0.65"/>
                    </dgm:constrLst>
                  </dgm:if>
                  <dgm:if name="Name62"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3" func="var" arg="hierBranch" op="equ" val="init">
                    <dgm:choose name="Name64">
                      <dgm:if name="Name65" axis="des" func="maxDepth" op="lte" val="1">
                        <dgm:alg type="hierRoot">
                          <dgm:param type="hierAlign" val="tL"/>
                        </dgm:alg>
                        <dgm:shape xmlns:r="http://schemas.openxmlformats.org/officeDocument/2006/relationships" r:blip="">
                          <dgm:adjLst/>
                        </dgm:shape>
                        <dgm:presOf/>
                        <dgm:constrLst>
                          <dgm:constr type="alignOff" val="0.65"/>
                        </dgm:constrLst>
                      </dgm:if>
                      <dgm:else name="Name6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67">
                    <dgm:alg type="hierRoot"/>
                    <dgm:shape xmlns:r="http://schemas.openxmlformats.org/officeDocument/2006/relationships" r:blip="">
                      <dgm:adjLst/>
                    </dgm:shape>
                    <dgm:presOf/>
                    <dgm:constrLst>
                      <dgm:constr type="alignOff" val="0.65"/>
                    </dgm:constrLst>
                  </dgm:else>
                </dgm:choose>
                <dgm:layoutNode name="rootComposite2">
                  <dgm:alg type="composite"/>
                  <dgm:shape xmlns:r="http://schemas.openxmlformats.org/officeDocument/2006/relationships" r:blip="">
                    <dgm:adjLst/>
                  </dgm:shape>
                  <dgm:presOf axis="self" ptType="node" cnt="1"/>
                  <dgm:choose name="Name68">
                    <dgm:if name="Name69" func="var" arg="hierBranch" op="equ" val="init">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0" func="var" arg="hierBranch" op="equ" val="l">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1" func="var" arg="hierBranch" op="equ" val="r">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else name="Name72">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else>
                  </dgm:choose>
                  <dgm:layoutNode name="rootText2"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2" styleLbl="parChTrans1D1" moveWith="rootText2">
                    <dgm:alg type="sp"/>
                    <dgm:shape xmlns:r="http://schemas.openxmlformats.org/officeDocument/2006/relationships" type="arc" r:blip="" zOrderOff="-2">
                      <dgm:adjLst>
                        <dgm:adj idx="1" val="-140"/>
                        <dgm:adj idx="2" val="-40"/>
                      </dgm:adjLst>
                    </dgm:shape>
                    <dgm:presOf/>
                  </dgm:layoutNode>
                  <dgm:layoutNode name="bottomArc2" styleLbl="parChTrans1D1" moveWith="rootText2">
                    <dgm:alg type="sp"/>
                    <dgm:shape xmlns:r="http://schemas.openxmlformats.org/officeDocument/2006/relationships" type="arc" r:blip="" zOrderOff="-2">
                      <dgm:adjLst>
                        <dgm:adj idx="1" val="40"/>
                        <dgm:adj idx="2" val="140"/>
                      </dgm:adjLst>
                    </dgm:shape>
                    <dgm:presOf/>
                  </dgm:layoutNode>
                  <dgm:layoutNode name="topConnNode2" moveWith="rootText2">
                    <dgm:alg type="sp"/>
                    <dgm:shape xmlns:r="http://schemas.openxmlformats.org/officeDocument/2006/relationships" type="rect" r:blip="" hideGeom="1">
                      <dgm:adjLst/>
                    </dgm:shape>
                    <dgm:presOf axis="self" ptType="node" cnt="1"/>
                  </dgm:layoutNode>
                </dgm:layoutNode>
                <dgm:layoutNode name="hierChild4">
                  <dgm:choose name="Name73">
                    <dgm:if name="Name74" func="var" arg="hierBranch" op="equ" val="l">
                      <dgm:alg type="hierChild">
                        <dgm:param type="chAlign" val="r"/>
                        <dgm:param type="linDir" val="fromT"/>
                      </dgm:alg>
                    </dgm:if>
                    <dgm:if name="Name75" func="var" arg="hierBranch" op="equ" val="r">
                      <dgm:alg type="hierChild">
                        <dgm:param type="chAlign" val="l"/>
                        <dgm:param type="linDir" val="fromT"/>
                      </dgm:alg>
                    </dgm:if>
                    <dgm:if name="Name76" func="var" arg="hierBranch" op="equ" val="hang">
                      <dgm:choose name="Name77">
                        <dgm:if name="Name78" func="var" arg="dir" op="equ" val="norm">
                          <dgm:alg type="hierChild">
                            <dgm:param type="chAlign" val="l"/>
                            <dgm:param type="linDir" val="fromL"/>
                            <dgm:param type="secChAlign" val="t"/>
                            <dgm:param type="secLinDir" val="fromT"/>
                          </dgm:alg>
                        </dgm:if>
                        <dgm:else name="Name79">
                          <dgm:alg type="hierChild">
                            <dgm:param type="chAlign" val="l"/>
                            <dgm:param type="linDir" val="fromR"/>
                            <dgm:param type="secChAlign" val="t"/>
                            <dgm:param type="secLinDir" val="fromT"/>
                          </dgm:alg>
                        </dgm:else>
                      </dgm:choose>
                    </dgm:if>
                    <dgm:if name="Name80" func="var" arg="hierBranch" op="equ" val="std">
                      <dgm:choose name="Name81">
                        <dgm:if name="Name82" func="var" arg="dir" op="equ" val="norm">
                          <dgm:alg type="hierChild"/>
                        </dgm:if>
                        <dgm:else name="Name83">
                          <dgm:alg type="hierChild">
                            <dgm:param type="linDir" val="fromR"/>
                          </dgm:alg>
                        </dgm:else>
                      </dgm:choose>
                    </dgm:if>
                    <dgm:if name="Name84" func="var" arg="hierBranch" op="equ" val="init">
                      <dgm:choose name="Name85">
                        <dgm:if name="Name86" axis="des" func="maxDepth" op="lte" val="1">
                          <dgm:alg type="hierChild">
                            <dgm:param type="chAlign" val="l"/>
                            <dgm:param type="linDir" val="fromT"/>
                          </dgm:alg>
                        </dgm:if>
                        <dgm:else name="Name87">
                          <dgm:choose name="Name88">
                            <dgm:if name="Name89" func="var" arg="dir" op="equ" val="norm">
                              <dgm:alg type="hierChild"/>
                            </dgm:if>
                            <dgm:else name="Name90">
                              <dgm:alg type="hierChild">
                                <dgm:param type="linDir" val="fromR"/>
                              </dgm:alg>
                            </dgm:else>
                          </dgm:choose>
                        </dgm:else>
                      </dgm:choose>
                    </dgm:if>
                    <dgm:else name="Name91"/>
                  </dgm:choose>
                  <dgm:shape xmlns:r="http://schemas.openxmlformats.org/officeDocument/2006/relationships" r:blip="">
                    <dgm:adjLst/>
                  </dgm:shape>
                  <dgm:presOf/>
                  <dgm:forEach name="Name92" ref="rep2a"/>
                </dgm:layoutNode>
                <dgm:layoutNode name="hierChild5">
                  <dgm:choose name="Name93">
                    <dgm:if name="Name94" func="var" arg="dir" op="equ" val="norm">
                      <dgm:alg type="hierChild">
                        <dgm:param type="chAlign" val="l"/>
                        <dgm:param type="linDir" val="fromL"/>
                        <dgm:param type="secChAlign" val="t"/>
                        <dgm:param type="secLinDir" val="fromT"/>
                      </dgm:alg>
                    </dgm:if>
                    <dgm:else name="Name95">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96" ref="rep2b"/>
                </dgm:layoutNode>
              </dgm:layoutNode>
            </dgm:forEach>
          </dgm:layoutNode>
          <dgm:layoutNode name="hierChild3">
            <dgm:choose name="Name97">
              <dgm:if name="Name98" func="var" arg="dir" op="equ" val="norm">
                <dgm:alg type="hierChild">
                  <dgm:param type="chAlign" val="l"/>
                  <dgm:param type="linDir" val="fromL"/>
                  <dgm:param type="secChAlign" val="t"/>
                  <dgm:param type="secLinDir" val="fromT"/>
                </dgm:alg>
              </dgm:if>
              <dgm:else name="Name99">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rep2b" axis="ch" ptType="asst">
              <dgm:forEach name="Name100" axis="precedSib" ptType="parTrans" st="-1" cnt="1">
                <dgm:layoutNode name="Name101">
                  <dgm:choose name="Name102">
                    <dgm:if name="Name103" axis="self" func="depth" op="lte" val="2">
                      <dgm:alg type="conn">
                        <dgm:param type="connRout" val="bend"/>
                        <dgm:param type="dim" val="1D"/>
                        <dgm:param type="endSty" val="noArr"/>
                        <dgm:param type="begPts" val="bCtr"/>
                        <dgm:param type="endPts" val="bL bR"/>
                        <dgm:param type="srcNode" val="bottomArc1"/>
                        <dgm:param type="dstNode" val="topConnNode3"/>
                      </dgm:alg>
                    </dgm:if>
                    <dgm:if name="Name104" axis="par" ptType="asst" func="cnt" op="equ" val="1">
                      <dgm:alg type="conn">
                        <dgm:param type="connRout" val="bend"/>
                        <dgm:param type="dim" val="1D"/>
                        <dgm:param type="endSty" val="noArr"/>
                        <dgm:param type="begPts" val="bCtr"/>
                        <dgm:param type="endPts" val="bL bR"/>
                        <dgm:param type="srcNode" val="bottomArc3"/>
                        <dgm:param type="dstNode" val="topConnNode3"/>
                      </dgm:alg>
                    </dgm:if>
                    <dgm:else name="Name105">
                      <dgm:alg type="conn">
                        <dgm:param type="connRout" val="bend"/>
                        <dgm:param type="dim" val="1D"/>
                        <dgm:param type="endSty" val="noArr"/>
                        <dgm:param type="begPts" val="bCtr"/>
                        <dgm:param type="endPts" val="bL bR"/>
                        <dgm:param type="srcNode" val="bottomArc2"/>
                        <dgm:param type="dstNode" val="topConnNode3"/>
                      </dgm:alg>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3">
                <dgm:varLst>
                  <dgm:hierBranch val="init"/>
                </dgm:varLst>
                <dgm:choose name="Name106">
                  <dgm:if name="Name107" func="var" arg="hierBranch" op="equ" val="l">
                    <dgm:alg type="hierRoot">
                      <dgm:param type="hierAlign" val="tR"/>
                    </dgm:alg>
                    <dgm:shape xmlns:r="http://schemas.openxmlformats.org/officeDocument/2006/relationships" r:blip="">
                      <dgm:adjLst/>
                    </dgm:shape>
                    <dgm:presOf/>
                    <dgm:constrLst>
                      <dgm:constr type="alignOff" val="0.65"/>
                    </dgm:constrLst>
                  </dgm:if>
                  <dgm:if name="Name108" func="var" arg="hierBranch" op="equ" val="r">
                    <dgm:alg type="hierRoot">
                      <dgm:param type="hierAlign" val="tL"/>
                    </dgm:alg>
                    <dgm:shape xmlns:r="http://schemas.openxmlformats.org/officeDocument/2006/relationships" r:blip="">
                      <dgm:adjLst/>
                    </dgm:shape>
                    <dgm:presOf/>
                    <dgm:constrLst>
                      <dgm:constr type="alignOff" val="0.65"/>
                    </dgm:constrLst>
                  </dgm:if>
                  <dgm:if name="Name109" func="var" arg="hierBranch" op="equ" val="hang">
                    <dgm:alg type="hierRoot"/>
                    <dgm:shape xmlns:r="http://schemas.openxmlformats.org/officeDocument/2006/relationships" r:blip="">
                      <dgm:adjLst/>
                    </dgm:shape>
                    <dgm:presOf/>
                    <dgm:constrLst>
                      <dgm:constr type="alignOff" val="0.65"/>
                    </dgm:constrLst>
                  </dgm:if>
                  <dgm:if name="Name110"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1" func="var" arg="hierBranch" op="equ" val="init">
                    <dgm:choose name="Name112">
                      <dgm:if name="Name113" axis="des" func="maxDepth" op="lte" val="1">
                        <dgm:alg type="hierRoot">
                          <dgm:param type="hierAlign" val="tL"/>
                        </dgm:alg>
                        <dgm:shape xmlns:r="http://schemas.openxmlformats.org/officeDocument/2006/relationships" r:blip="">
                          <dgm:adjLst/>
                        </dgm:shape>
                        <dgm:presOf/>
                        <dgm:constrLst>
                          <dgm:constr type="alignOff" val="0.65"/>
                        </dgm:constrLst>
                      </dgm:if>
                      <dgm:else name="Name114">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15"/>
                </dgm:choose>
                <dgm:layoutNode name="rootComposite3">
                  <dgm:alg type="composite"/>
                  <dgm:shape xmlns:r="http://schemas.openxmlformats.org/officeDocument/2006/relationships" r:blip="">
                    <dgm:adjLst/>
                  </dgm:shape>
                  <dgm:presOf axis="self" ptType="node" cnt="1"/>
                  <dgm:choose name="Name116">
                    <dgm:if name="Name117" func="var" arg="hierBranch" op="equ" val="init">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8" func="var" arg="hierBranch" op="equ" val="l">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9" func="var" arg="hierBranch" op="equ" val="r">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else name="Name120">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else>
                  </dgm:choose>
                  <dgm:layoutNode name="rootText3"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3" styleLbl="parChTrans1D1" moveWith="rootText3">
                    <dgm:alg type="sp"/>
                    <dgm:shape xmlns:r="http://schemas.openxmlformats.org/officeDocument/2006/relationships" type="arc" r:blip="" zOrderOff="-2">
                      <dgm:adjLst>
                        <dgm:adj idx="1" val="-140"/>
                        <dgm:adj idx="2" val="-40"/>
                      </dgm:adjLst>
                    </dgm:shape>
                    <dgm:presOf/>
                  </dgm:layoutNode>
                  <dgm:layoutNode name="bottomArc3" styleLbl="parChTrans1D1" moveWith="rootText3">
                    <dgm:alg type="sp"/>
                    <dgm:shape xmlns:r="http://schemas.openxmlformats.org/officeDocument/2006/relationships" type="arc" r:blip="" zOrderOff="-2">
                      <dgm:adjLst>
                        <dgm:adj idx="1" val="40"/>
                        <dgm:adj idx="2" val="140"/>
                      </dgm:adjLst>
                    </dgm:shape>
                    <dgm:presOf/>
                  </dgm:layoutNode>
                  <dgm:layoutNode name="topConnNode3" moveWith="rootText3">
                    <dgm:alg type="sp"/>
                    <dgm:shape xmlns:r="http://schemas.openxmlformats.org/officeDocument/2006/relationships" type="rect" r:blip="" hideGeom="1">
                      <dgm:adjLst/>
                    </dgm:shape>
                    <dgm:presOf axis="self" ptType="node" cnt="1"/>
                  </dgm:layoutNode>
                </dgm:layoutNode>
                <dgm:layoutNode name="hierChild6">
                  <dgm:choose name="Name121">
                    <dgm:if name="Name122" func="var" arg="hierBranch" op="equ" val="l">
                      <dgm:alg type="hierChild">
                        <dgm:param type="chAlign" val="r"/>
                        <dgm:param type="linDir" val="fromT"/>
                      </dgm:alg>
                    </dgm:if>
                    <dgm:if name="Name123" func="var" arg="hierBranch" op="equ" val="r">
                      <dgm:alg type="hierChild">
                        <dgm:param type="chAlign" val="l"/>
                        <dgm:param type="linDir" val="fromT"/>
                      </dgm:alg>
                    </dgm:if>
                    <dgm:if name="Name124" func="var" arg="hierBranch" op="equ" val="hang">
                      <dgm:choose name="Name125">
                        <dgm:if name="Name126" func="var" arg="dir" op="equ" val="norm">
                          <dgm:alg type="hierChild">
                            <dgm:param type="chAlign" val="l"/>
                            <dgm:param type="linDir" val="fromL"/>
                            <dgm:param type="secChAlign" val="t"/>
                            <dgm:param type="secLinDir" val="fromT"/>
                          </dgm:alg>
                        </dgm:if>
                        <dgm:else name="Name127">
                          <dgm:alg type="hierChild">
                            <dgm:param type="chAlign" val="l"/>
                            <dgm:param type="linDir" val="fromR"/>
                            <dgm:param type="secChAlign" val="t"/>
                            <dgm:param type="secLinDir" val="fromT"/>
                          </dgm:alg>
                        </dgm:else>
                      </dgm:choose>
                    </dgm:if>
                    <dgm:if name="Name128" func="var" arg="hierBranch" op="equ" val="std">
                      <dgm:choose name="Name129">
                        <dgm:if name="Name130" func="var" arg="dir" op="equ" val="norm">
                          <dgm:alg type="hierChild"/>
                        </dgm:if>
                        <dgm:else name="Name131">
                          <dgm:alg type="hierChild">
                            <dgm:param type="linDir" val="fromR"/>
                          </dgm:alg>
                        </dgm:else>
                      </dgm:choose>
                    </dgm:if>
                    <dgm:if name="Name132" func="var" arg="hierBranch" op="equ" val="init">
                      <dgm:choose name="Name133">
                        <dgm:if name="Name134" axis="des" func="maxDepth" op="lte" val="1">
                          <dgm:alg type="hierChild">
                            <dgm:param type="chAlign" val="l"/>
                            <dgm:param type="linDir" val="fromT"/>
                          </dgm:alg>
                        </dgm:if>
                        <dgm:else name="Name135">
                          <dgm:alg type="hierChild"/>
                        </dgm:else>
                      </dgm:choose>
                    </dgm:if>
                    <dgm:else name="Name136"/>
                  </dgm:choose>
                  <dgm:shape xmlns:r="http://schemas.openxmlformats.org/officeDocument/2006/relationships" r:blip="">
                    <dgm:adjLst/>
                  </dgm:shape>
                  <dgm:presOf/>
                  <dgm:forEach name="Name137" ref="rep2a"/>
                </dgm:layoutNode>
                <dgm:layoutNode name="hierChild7">
                  <dgm:choose name="Name138">
                    <dgm:if name="Name139" func="var" arg="dir" op="equ" val="norm">
                      <dgm:alg type="hierChild">
                        <dgm:param type="chAlign" val="l"/>
                        <dgm:param type="linDir" val="fromL"/>
                        <dgm:param type="secChAlign" val="t"/>
                        <dgm:param type="secLinDir" val="fromT"/>
                      </dgm:alg>
                    </dgm:if>
                    <dgm:else name="Name140">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141"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封面页">
    <p:spTree>
      <p:nvGrpSpPr>
        <p:cNvPr id="1" name=""/>
        <p:cNvGrpSpPr/>
        <p:nvPr/>
      </p:nvGrpSpPr>
      <p:grpSpPr>
        <a:xfrm>
          <a:off x="0" y="0"/>
          <a:ext cx="0" cy="0"/>
          <a:chOff x="0" y="0"/>
          <a:chExt cx="0" cy="0"/>
        </a:xfrm>
      </p:grpSpPr>
      <p:sp>
        <p:nvSpPr>
          <p:cNvPr id="7" name="图文框 6">
            <a:extLst>
              <a:ext uri="{FF2B5EF4-FFF2-40B4-BE49-F238E27FC236}">
                <a16:creationId xmlns:a16="http://schemas.microsoft.com/office/drawing/2014/main" id="{D9DAA49D-56E3-A622-2231-E5BE3D80A7B5}"/>
              </a:ext>
            </a:extLst>
          </p:cNvPr>
          <p:cNvSpPr/>
          <p:nvPr userDrawn="1"/>
        </p:nvSpPr>
        <p:spPr>
          <a:xfrm>
            <a:off x="0" y="0"/>
            <a:ext cx="12344400" cy="6858000"/>
          </a:xfrm>
          <a:prstGeom prst="frame">
            <a:avLst>
              <a:gd name="adj1" fmla="val 7222"/>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nvGrpSpPr>
          <p:cNvPr id="8" name="组合 7">
            <a:extLst>
              <a:ext uri="{FF2B5EF4-FFF2-40B4-BE49-F238E27FC236}">
                <a16:creationId xmlns:a16="http://schemas.microsoft.com/office/drawing/2014/main" id="{095445CB-D80F-36F4-4ED0-8347CECA7E6B}"/>
              </a:ext>
            </a:extLst>
          </p:cNvPr>
          <p:cNvGrpSpPr/>
          <p:nvPr userDrawn="1"/>
        </p:nvGrpSpPr>
        <p:grpSpPr>
          <a:xfrm>
            <a:off x="517336" y="133350"/>
            <a:ext cx="1337470" cy="224440"/>
            <a:chOff x="517336" y="133350"/>
            <a:chExt cx="1337470" cy="224440"/>
          </a:xfrm>
        </p:grpSpPr>
        <p:sp>
          <p:nvSpPr>
            <p:cNvPr id="9" name="等腰三角形 8">
              <a:extLst>
                <a:ext uri="{FF2B5EF4-FFF2-40B4-BE49-F238E27FC236}">
                  <a16:creationId xmlns:a16="http://schemas.microsoft.com/office/drawing/2014/main" id="{A2629D01-F5F4-9F08-5E10-543BF2B4152C}"/>
                </a:ext>
              </a:extLst>
            </p:cNvPr>
            <p:cNvSpPr/>
            <p:nvPr/>
          </p:nvSpPr>
          <p:spPr>
            <a:xfrm rot="5400000">
              <a:off x="517336" y="133350"/>
              <a:ext cx="216000" cy="216000"/>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等腰三角形 9">
              <a:extLst>
                <a:ext uri="{FF2B5EF4-FFF2-40B4-BE49-F238E27FC236}">
                  <a16:creationId xmlns:a16="http://schemas.microsoft.com/office/drawing/2014/main" id="{780E9E60-982D-25BB-B78D-8F541D80FFF3}"/>
                </a:ext>
              </a:extLst>
            </p:cNvPr>
            <p:cNvSpPr/>
            <p:nvPr/>
          </p:nvSpPr>
          <p:spPr>
            <a:xfrm rot="5400000">
              <a:off x="889724" y="133351"/>
              <a:ext cx="216000" cy="216000"/>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等腰三角形 10">
              <a:extLst>
                <a:ext uri="{FF2B5EF4-FFF2-40B4-BE49-F238E27FC236}">
                  <a16:creationId xmlns:a16="http://schemas.microsoft.com/office/drawing/2014/main" id="{8369F0F8-4418-40E9-CAB6-0955737AEAA5}"/>
                </a:ext>
              </a:extLst>
            </p:cNvPr>
            <p:cNvSpPr/>
            <p:nvPr/>
          </p:nvSpPr>
          <p:spPr>
            <a:xfrm rot="5400000">
              <a:off x="1262112" y="141790"/>
              <a:ext cx="216000" cy="216000"/>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等腰三角形 11">
              <a:extLst>
                <a:ext uri="{FF2B5EF4-FFF2-40B4-BE49-F238E27FC236}">
                  <a16:creationId xmlns:a16="http://schemas.microsoft.com/office/drawing/2014/main" id="{CC9884C9-96EB-7DA8-618D-EC5264C6C33B}"/>
                </a:ext>
              </a:extLst>
            </p:cNvPr>
            <p:cNvSpPr/>
            <p:nvPr/>
          </p:nvSpPr>
          <p:spPr>
            <a:xfrm rot="5400000">
              <a:off x="1638806" y="133350"/>
              <a:ext cx="216000" cy="216000"/>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3" name="组合 12">
            <a:extLst>
              <a:ext uri="{FF2B5EF4-FFF2-40B4-BE49-F238E27FC236}">
                <a16:creationId xmlns:a16="http://schemas.microsoft.com/office/drawing/2014/main" id="{D5978298-DDC8-7452-F8EC-A7BF0DD01DF5}"/>
              </a:ext>
            </a:extLst>
          </p:cNvPr>
          <p:cNvGrpSpPr/>
          <p:nvPr userDrawn="1"/>
        </p:nvGrpSpPr>
        <p:grpSpPr>
          <a:xfrm flipH="1">
            <a:off x="10513615" y="6555280"/>
            <a:ext cx="1337470" cy="224440"/>
            <a:chOff x="9261286" y="6447280"/>
            <a:chExt cx="1337470" cy="224440"/>
          </a:xfrm>
        </p:grpSpPr>
        <p:sp>
          <p:nvSpPr>
            <p:cNvPr id="14" name="等腰三角形 13">
              <a:extLst>
                <a:ext uri="{FF2B5EF4-FFF2-40B4-BE49-F238E27FC236}">
                  <a16:creationId xmlns:a16="http://schemas.microsoft.com/office/drawing/2014/main" id="{03922CED-5E50-4538-AA0D-14F30565E6B0}"/>
                </a:ext>
              </a:extLst>
            </p:cNvPr>
            <p:cNvSpPr/>
            <p:nvPr/>
          </p:nvSpPr>
          <p:spPr>
            <a:xfrm rot="5400000">
              <a:off x="9261286" y="6447280"/>
              <a:ext cx="216000" cy="216000"/>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等腰三角形 14">
              <a:extLst>
                <a:ext uri="{FF2B5EF4-FFF2-40B4-BE49-F238E27FC236}">
                  <a16:creationId xmlns:a16="http://schemas.microsoft.com/office/drawing/2014/main" id="{FC058AA5-17B3-058B-50C7-5E43AC4FC9C6}"/>
                </a:ext>
              </a:extLst>
            </p:cNvPr>
            <p:cNvSpPr/>
            <p:nvPr/>
          </p:nvSpPr>
          <p:spPr>
            <a:xfrm rot="5400000">
              <a:off x="9633674" y="6447281"/>
              <a:ext cx="216000" cy="216000"/>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15">
              <a:extLst>
                <a:ext uri="{FF2B5EF4-FFF2-40B4-BE49-F238E27FC236}">
                  <a16:creationId xmlns:a16="http://schemas.microsoft.com/office/drawing/2014/main" id="{835FF543-D1A9-BD37-6728-C84699C0301B}"/>
                </a:ext>
              </a:extLst>
            </p:cNvPr>
            <p:cNvSpPr/>
            <p:nvPr/>
          </p:nvSpPr>
          <p:spPr>
            <a:xfrm rot="5400000">
              <a:off x="10006062" y="6455720"/>
              <a:ext cx="216000" cy="216000"/>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16">
              <a:extLst>
                <a:ext uri="{FF2B5EF4-FFF2-40B4-BE49-F238E27FC236}">
                  <a16:creationId xmlns:a16="http://schemas.microsoft.com/office/drawing/2014/main" id="{7E87978B-8A39-7F5D-4BFC-842534442D1C}"/>
                </a:ext>
              </a:extLst>
            </p:cNvPr>
            <p:cNvSpPr/>
            <p:nvPr/>
          </p:nvSpPr>
          <p:spPr>
            <a:xfrm rot="5400000">
              <a:off x="10382756" y="6447280"/>
              <a:ext cx="216000" cy="216000"/>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8" name="任意多边形: 形状 17">
            <a:extLst>
              <a:ext uri="{FF2B5EF4-FFF2-40B4-BE49-F238E27FC236}">
                <a16:creationId xmlns:a16="http://schemas.microsoft.com/office/drawing/2014/main" id="{1F11E23D-2106-D7BC-2C74-448D8514A72F}"/>
              </a:ext>
            </a:extLst>
          </p:cNvPr>
          <p:cNvSpPr/>
          <p:nvPr userDrawn="1"/>
        </p:nvSpPr>
        <p:spPr>
          <a:xfrm rot="18900000">
            <a:off x="10747284" y="-875419"/>
            <a:ext cx="526449" cy="4399947"/>
          </a:xfrm>
          <a:custGeom>
            <a:avLst/>
            <a:gdLst>
              <a:gd name="connsiteX0" fmla="*/ 0 w 526449"/>
              <a:gd name="connsiteY0" fmla="*/ 0 h 4399947"/>
              <a:gd name="connsiteX1" fmla="*/ 526449 w 526449"/>
              <a:gd name="connsiteY1" fmla="*/ 526449 h 4399947"/>
              <a:gd name="connsiteX2" fmla="*/ 526449 w 526449"/>
              <a:gd name="connsiteY2" fmla="*/ 3873498 h 4399947"/>
              <a:gd name="connsiteX3" fmla="*/ 0 w 526449"/>
              <a:gd name="connsiteY3" fmla="*/ 4399947 h 4399947"/>
            </a:gdLst>
            <a:ahLst/>
            <a:cxnLst>
              <a:cxn ang="0">
                <a:pos x="connsiteX0" y="connsiteY0"/>
              </a:cxn>
              <a:cxn ang="0">
                <a:pos x="connsiteX1" y="connsiteY1"/>
              </a:cxn>
              <a:cxn ang="0">
                <a:pos x="connsiteX2" y="connsiteY2"/>
              </a:cxn>
              <a:cxn ang="0">
                <a:pos x="connsiteX3" y="connsiteY3"/>
              </a:cxn>
            </a:cxnLst>
            <a:rect l="l" t="t" r="r" b="b"/>
            <a:pathLst>
              <a:path w="526449" h="4399947">
                <a:moveTo>
                  <a:pt x="0" y="0"/>
                </a:moveTo>
                <a:lnTo>
                  <a:pt x="526449" y="526449"/>
                </a:lnTo>
                <a:lnTo>
                  <a:pt x="526449" y="3873498"/>
                </a:lnTo>
                <a:lnTo>
                  <a:pt x="0" y="4399947"/>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9" name="文本框 18">
            <a:extLst>
              <a:ext uri="{FF2B5EF4-FFF2-40B4-BE49-F238E27FC236}">
                <a16:creationId xmlns:a16="http://schemas.microsoft.com/office/drawing/2014/main" id="{A8885AB0-D876-4F83-2F59-EC5DA38BB271}"/>
              </a:ext>
            </a:extLst>
          </p:cNvPr>
          <p:cNvSpPr txBox="1"/>
          <p:nvPr userDrawn="1"/>
        </p:nvSpPr>
        <p:spPr>
          <a:xfrm rot="2698097">
            <a:off x="9283145" y="1087290"/>
            <a:ext cx="3405814" cy="369332"/>
          </a:xfrm>
          <a:prstGeom prst="rect">
            <a:avLst/>
          </a:prstGeom>
          <a:noFill/>
        </p:spPr>
        <p:txBody>
          <a:bodyPr wrap="square" rtlCol="0">
            <a:spAutoFit/>
          </a:bodyPr>
          <a:lstStyle/>
          <a:p>
            <a:pPr algn="dist"/>
            <a:r>
              <a:rPr lang="en-US" altLang="zh-CN" spc="240" dirty="0">
                <a:solidFill>
                  <a:schemeClr val="bg1"/>
                </a:solidFill>
              </a:rPr>
              <a:t>THREE SECRETS</a:t>
            </a:r>
            <a:endParaRPr lang="zh-CN" altLang="en-US" spc="240" dirty="0">
              <a:solidFill>
                <a:schemeClr val="bg1"/>
              </a:solidFill>
            </a:endParaRPr>
          </a:p>
        </p:txBody>
      </p:sp>
      <p:pic>
        <p:nvPicPr>
          <p:cNvPr id="20" name="图片 19">
            <a:extLst>
              <a:ext uri="{FF2B5EF4-FFF2-40B4-BE49-F238E27FC236}">
                <a16:creationId xmlns:a16="http://schemas.microsoft.com/office/drawing/2014/main" id="{5FA51E90-2563-DA94-2909-96665BB439E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67450" y="1504950"/>
            <a:ext cx="4972050" cy="4972050"/>
          </a:xfrm>
          <a:prstGeom prst="rect">
            <a:avLst/>
          </a:prstGeom>
        </p:spPr>
      </p:pic>
    </p:spTree>
    <p:extLst>
      <p:ext uri="{BB962C8B-B14F-4D97-AF65-F5344CB8AC3E}">
        <p14:creationId xmlns:p14="http://schemas.microsoft.com/office/powerpoint/2010/main" val="15574531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目录页">
    <p:spTree>
      <p:nvGrpSpPr>
        <p:cNvPr id="1" name=""/>
        <p:cNvGrpSpPr/>
        <p:nvPr/>
      </p:nvGrpSpPr>
      <p:grpSpPr>
        <a:xfrm>
          <a:off x="0" y="0"/>
          <a:ext cx="0" cy="0"/>
          <a:chOff x="0" y="0"/>
          <a:chExt cx="0" cy="0"/>
        </a:xfrm>
      </p:grpSpPr>
      <p:pic>
        <p:nvPicPr>
          <p:cNvPr id="7" name="图片 6">
            <a:extLst>
              <a:ext uri="{FF2B5EF4-FFF2-40B4-BE49-F238E27FC236}">
                <a16:creationId xmlns:a16="http://schemas.microsoft.com/office/drawing/2014/main" id="{37FB31ED-4A5D-C372-ACF0-6680DD04357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rot="21409725">
            <a:off x="225233" y="778694"/>
            <a:ext cx="6526161" cy="6526161"/>
          </a:xfrm>
          <a:prstGeom prst="rect">
            <a:avLst/>
          </a:prstGeom>
        </p:spPr>
      </p:pic>
      <p:sp>
        <p:nvSpPr>
          <p:cNvPr id="8" name="图文框 7">
            <a:extLst>
              <a:ext uri="{FF2B5EF4-FFF2-40B4-BE49-F238E27FC236}">
                <a16:creationId xmlns:a16="http://schemas.microsoft.com/office/drawing/2014/main" id="{17E79E7D-756A-1B63-A385-8C575FF4FAB6}"/>
              </a:ext>
            </a:extLst>
          </p:cNvPr>
          <p:cNvSpPr/>
          <p:nvPr userDrawn="1"/>
        </p:nvSpPr>
        <p:spPr>
          <a:xfrm>
            <a:off x="0" y="0"/>
            <a:ext cx="12344400" cy="6858000"/>
          </a:xfrm>
          <a:prstGeom prst="frame">
            <a:avLst>
              <a:gd name="adj1" fmla="val 7222"/>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nvGrpSpPr>
          <p:cNvPr id="9" name="组合 8">
            <a:extLst>
              <a:ext uri="{FF2B5EF4-FFF2-40B4-BE49-F238E27FC236}">
                <a16:creationId xmlns:a16="http://schemas.microsoft.com/office/drawing/2014/main" id="{09D20E90-3716-6FCF-3BC0-15B6DC05AD6E}"/>
              </a:ext>
            </a:extLst>
          </p:cNvPr>
          <p:cNvGrpSpPr/>
          <p:nvPr userDrawn="1"/>
        </p:nvGrpSpPr>
        <p:grpSpPr>
          <a:xfrm>
            <a:off x="517336" y="133350"/>
            <a:ext cx="1337470" cy="224440"/>
            <a:chOff x="517336" y="133350"/>
            <a:chExt cx="1337470" cy="224440"/>
          </a:xfrm>
        </p:grpSpPr>
        <p:sp>
          <p:nvSpPr>
            <p:cNvPr id="10" name="等腰三角形 9">
              <a:extLst>
                <a:ext uri="{FF2B5EF4-FFF2-40B4-BE49-F238E27FC236}">
                  <a16:creationId xmlns:a16="http://schemas.microsoft.com/office/drawing/2014/main" id="{AB10718B-E233-5AA9-F6C3-A54697F1E395}"/>
                </a:ext>
              </a:extLst>
            </p:cNvPr>
            <p:cNvSpPr/>
            <p:nvPr/>
          </p:nvSpPr>
          <p:spPr>
            <a:xfrm rot="5400000">
              <a:off x="517336" y="133350"/>
              <a:ext cx="216000" cy="216000"/>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等腰三角形 10">
              <a:extLst>
                <a:ext uri="{FF2B5EF4-FFF2-40B4-BE49-F238E27FC236}">
                  <a16:creationId xmlns:a16="http://schemas.microsoft.com/office/drawing/2014/main" id="{52A06515-1BEC-3648-D852-2EAD2C58A400}"/>
                </a:ext>
              </a:extLst>
            </p:cNvPr>
            <p:cNvSpPr/>
            <p:nvPr/>
          </p:nvSpPr>
          <p:spPr>
            <a:xfrm rot="5400000">
              <a:off x="889724" y="133351"/>
              <a:ext cx="216000" cy="216000"/>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等腰三角形 11">
              <a:extLst>
                <a:ext uri="{FF2B5EF4-FFF2-40B4-BE49-F238E27FC236}">
                  <a16:creationId xmlns:a16="http://schemas.microsoft.com/office/drawing/2014/main" id="{836226C4-C639-858F-E14F-45C9DC6BE89A}"/>
                </a:ext>
              </a:extLst>
            </p:cNvPr>
            <p:cNvSpPr/>
            <p:nvPr/>
          </p:nvSpPr>
          <p:spPr>
            <a:xfrm rot="5400000">
              <a:off x="1262112" y="141790"/>
              <a:ext cx="216000" cy="216000"/>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等腰三角形 12">
              <a:extLst>
                <a:ext uri="{FF2B5EF4-FFF2-40B4-BE49-F238E27FC236}">
                  <a16:creationId xmlns:a16="http://schemas.microsoft.com/office/drawing/2014/main" id="{044C2E0A-7873-0F3F-5C75-8784AB3FB621}"/>
                </a:ext>
              </a:extLst>
            </p:cNvPr>
            <p:cNvSpPr/>
            <p:nvPr/>
          </p:nvSpPr>
          <p:spPr>
            <a:xfrm rot="5400000">
              <a:off x="1638806" y="133350"/>
              <a:ext cx="216000" cy="216000"/>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4" name="组合 13">
            <a:extLst>
              <a:ext uri="{FF2B5EF4-FFF2-40B4-BE49-F238E27FC236}">
                <a16:creationId xmlns:a16="http://schemas.microsoft.com/office/drawing/2014/main" id="{3CD7024B-41B4-CE6C-A022-1CA156BA0A72}"/>
              </a:ext>
            </a:extLst>
          </p:cNvPr>
          <p:cNvGrpSpPr/>
          <p:nvPr userDrawn="1"/>
        </p:nvGrpSpPr>
        <p:grpSpPr>
          <a:xfrm flipH="1">
            <a:off x="10513615" y="6555280"/>
            <a:ext cx="1337470" cy="224440"/>
            <a:chOff x="9261286" y="6447280"/>
            <a:chExt cx="1337470" cy="224440"/>
          </a:xfrm>
        </p:grpSpPr>
        <p:sp>
          <p:nvSpPr>
            <p:cNvPr id="15" name="等腰三角形 14">
              <a:extLst>
                <a:ext uri="{FF2B5EF4-FFF2-40B4-BE49-F238E27FC236}">
                  <a16:creationId xmlns:a16="http://schemas.microsoft.com/office/drawing/2014/main" id="{6A8144AA-3017-688C-540D-6B5E63D425C5}"/>
                </a:ext>
              </a:extLst>
            </p:cNvPr>
            <p:cNvSpPr/>
            <p:nvPr/>
          </p:nvSpPr>
          <p:spPr>
            <a:xfrm rot="5400000">
              <a:off x="9261286" y="6447280"/>
              <a:ext cx="216000" cy="216000"/>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15">
              <a:extLst>
                <a:ext uri="{FF2B5EF4-FFF2-40B4-BE49-F238E27FC236}">
                  <a16:creationId xmlns:a16="http://schemas.microsoft.com/office/drawing/2014/main" id="{F2394ACE-0924-9184-909A-4092AFE12DED}"/>
                </a:ext>
              </a:extLst>
            </p:cNvPr>
            <p:cNvSpPr/>
            <p:nvPr/>
          </p:nvSpPr>
          <p:spPr>
            <a:xfrm rot="5400000">
              <a:off x="9633674" y="6447281"/>
              <a:ext cx="216000" cy="216000"/>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16">
              <a:extLst>
                <a:ext uri="{FF2B5EF4-FFF2-40B4-BE49-F238E27FC236}">
                  <a16:creationId xmlns:a16="http://schemas.microsoft.com/office/drawing/2014/main" id="{738F6D1A-11A3-CA1C-CD55-A4FBDB0375FA}"/>
                </a:ext>
              </a:extLst>
            </p:cNvPr>
            <p:cNvSpPr/>
            <p:nvPr/>
          </p:nvSpPr>
          <p:spPr>
            <a:xfrm rot="5400000">
              <a:off x="10006062" y="6455720"/>
              <a:ext cx="216000" cy="216000"/>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等腰三角形 17">
              <a:extLst>
                <a:ext uri="{FF2B5EF4-FFF2-40B4-BE49-F238E27FC236}">
                  <a16:creationId xmlns:a16="http://schemas.microsoft.com/office/drawing/2014/main" id="{6A8204D3-E5C0-05F5-C703-785C57BB50FE}"/>
                </a:ext>
              </a:extLst>
            </p:cNvPr>
            <p:cNvSpPr/>
            <p:nvPr/>
          </p:nvSpPr>
          <p:spPr>
            <a:xfrm rot="5400000">
              <a:off x="10382756" y="6447280"/>
              <a:ext cx="216000" cy="216000"/>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9" name="任意多边形: 形状 18">
            <a:extLst>
              <a:ext uri="{FF2B5EF4-FFF2-40B4-BE49-F238E27FC236}">
                <a16:creationId xmlns:a16="http://schemas.microsoft.com/office/drawing/2014/main" id="{26F0282B-83B9-DC45-58E3-AE8E096D2FE4}"/>
              </a:ext>
            </a:extLst>
          </p:cNvPr>
          <p:cNvSpPr/>
          <p:nvPr userDrawn="1"/>
        </p:nvSpPr>
        <p:spPr>
          <a:xfrm rot="18900000">
            <a:off x="10747284" y="-875419"/>
            <a:ext cx="526449" cy="4399947"/>
          </a:xfrm>
          <a:custGeom>
            <a:avLst/>
            <a:gdLst>
              <a:gd name="connsiteX0" fmla="*/ 0 w 526449"/>
              <a:gd name="connsiteY0" fmla="*/ 0 h 4399947"/>
              <a:gd name="connsiteX1" fmla="*/ 526449 w 526449"/>
              <a:gd name="connsiteY1" fmla="*/ 526449 h 4399947"/>
              <a:gd name="connsiteX2" fmla="*/ 526449 w 526449"/>
              <a:gd name="connsiteY2" fmla="*/ 3873498 h 4399947"/>
              <a:gd name="connsiteX3" fmla="*/ 0 w 526449"/>
              <a:gd name="connsiteY3" fmla="*/ 4399947 h 4399947"/>
            </a:gdLst>
            <a:ahLst/>
            <a:cxnLst>
              <a:cxn ang="0">
                <a:pos x="connsiteX0" y="connsiteY0"/>
              </a:cxn>
              <a:cxn ang="0">
                <a:pos x="connsiteX1" y="connsiteY1"/>
              </a:cxn>
              <a:cxn ang="0">
                <a:pos x="connsiteX2" y="connsiteY2"/>
              </a:cxn>
              <a:cxn ang="0">
                <a:pos x="connsiteX3" y="connsiteY3"/>
              </a:cxn>
            </a:cxnLst>
            <a:rect l="l" t="t" r="r" b="b"/>
            <a:pathLst>
              <a:path w="526449" h="4399947">
                <a:moveTo>
                  <a:pt x="0" y="0"/>
                </a:moveTo>
                <a:lnTo>
                  <a:pt x="526449" y="526449"/>
                </a:lnTo>
                <a:lnTo>
                  <a:pt x="526449" y="3873498"/>
                </a:lnTo>
                <a:lnTo>
                  <a:pt x="0" y="4399947"/>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0" name="文本框 19">
            <a:extLst>
              <a:ext uri="{FF2B5EF4-FFF2-40B4-BE49-F238E27FC236}">
                <a16:creationId xmlns:a16="http://schemas.microsoft.com/office/drawing/2014/main" id="{77F7CAF1-6786-69A4-490A-263DBD2CD0A4}"/>
              </a:ext>
            </a:extLst>
          </p:cNvPr>
          <p:cNvSpPr txBox="1"/>
          <p:nvPr userDrawn="1"/>
        </p:nvSpPr>
        <p:spPr>
          <a:xfrm rot="2698097">
            <a:off x="9283145" y="1087290"/>
            <a:ext cx="3405814" cy="369332"/>
          </a:xfrm>
          <a:prstGeom prst="rect">
            <a:avLst/>
          </a:prstGeom>
          <a:noFill/>
        </p:spPr>
        <p:txBody>
          <a:bodyPr wrap="square" rtlCol="0">
            <a:spAutoFit/>
          </a:bodyPr>
          <a:lstStyle/>
          <a:p>
            <a:pPr algn="dist"/>
            <a:r>
              <a:rPr lang="en-US" altLang="zh-CN" spc="240" dirty="0">
                <a:solidFill>
                  <a:schemeClr val="bg1"/>
                </a:solidFill>
              </a:rPr>
              <a:t>THREE SECRETS</a:t>
            </a:r>
            <a:endParaRPr lang="zh-CN" altLang="en-US" spc="240" dirty="0">
              <a:solidFill>
                <a:schemeClr val="bg1"/>
              </a:solidFill>
            </a:endParaRPr>
          </a:p>
        </p:txBody>
      </p:sp>
    </p:spTree>
    <p:extLst>
      <p:ext uri="{BB962C8B-B14F-4D97-AF65-F5344CB8AC3E}">
        <p14:creationId xmlns:p14="http://schemas.microsoft.com/office/powerpoint/2010/main" val="30204579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副标题页">
    <p:spTree>
      <p:nvGrpSpPr>
        <p:cNvPr id="1" name=""/>
        <p:cNvGrpSpPr/>
        <p:nvPr/>
      </p:nvGrpSpPr>
      <p:grpSpPr>
        <a:xfrm>
          <a:off x="0" y="0"/>
          <a:ext cx="0" cy="0"/>
          <a:chOff x="0" y="0"/>
          <a:chExt cx="0" cy="0"/>
        </a:xfrm>
      </p:grpSpPr>
      <p:pic>
        <p:nvPicPr>
          <p:cNvPr id="7" name="图片 6">
            <a:extLst>
              <a:ext uri="{FF2B5EF4-FFF2-40B4-BE49-F238E27FC236}">
                <a16:creationId xmlns:a16="http://schemas.microsoft.com/office/drawing/2014/main" id="{CD616107-A8E6-A9F6-6772-DC0B34D0385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27071" y="808617"/>
            <a:ext cx="5361637" cy="5361637"/>
          </a:xfrm>
          <a:prstGeom prst="rect">
            <a:avLst/>
          </a:prstGeom>
        </p:spPr>
      </p:pic>
      <p:sp>
        <p:nvSpPr>
          <p:cNvPr id="8" name="图文框 7">
            <a:extLst>
              <a:ext uri="{FF2B5EF4-FFF2-40B4-BE49-F238E27FC236}">
                <a16:creationId xmlns:a16="http://schemas.microsoft.com/office/drawing/2014/main" id="{9EBAF544-D9BD-B5D1-2A49-3EC7F8E8CECA}"/>
              </a:ext>
            </a:extLst>
          </p:cNvPr>
          <p:cNvSpPr/>
          <p:nvPr userDrawn="1"/>
        </p:nvSpPr>
        <p:spPr>
          <a:xfrm>
            <a:off x="-76200" y="0"/>
            <a:ext cx="12344400" cy="6858000"/>
          </a:xfrm>
          <a:prstGeom prst="frame">
            <a:avLst>
              <a:gd name="adj1" fmla="val 7222"/>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9" name="任意多边形: 形状 8">
            <a:extLst>
              <a:ext uri="{FF2B5EF4-FFF2-40B4-BE49-F238E27FC236}">
                <a16:creationId xmlns:a16="http://schemas.microsoft.com/office/drawing/2014/main" id="{F950D02C-1EB2-A713-BBAB-5D6085BCCF56}"/>
              </a:ext>
            </a:extLst>
          </p:cNvPr>
          <p:cNvSpPr/>
          <p:nvPr userDrawn="1"/>
        </p:nvSpPr>
        <p:spPr>
          <a:xfrm rot="18900000">
            <a:off x="10655833" y="-861261"/>
            <a:ext cx="526449" cy="4399947"/>
          </a:xfrm>
          <a:custGeom>
            <a:avLst/>
            <a:gdLst>
              <a:gd name="connsiteX0" fmla="*/ 0 w 526449"/>
              <a:gd name="connsiteY0" fmla="*/ 0 h 4399947"/>
              <a:gd name="connsiteX1" fmla="*/ 526449 w 526449"/>
              <a:gd name="connsiteY1" fmla="*/ 526449 h 4399947"/>
              <a:gd name="connsiteX2" fmla="*/ 526449 w 526449"/>
              <a:gd name="connsiteY2" fmla="*/ 3873498 h 4399947"/>
              <a:gd name="connsiteX3" fmla="*/ 0 w 526449"/>
              <a:gd name="connsiteY3" fmla="*/ 4399947 h 4399947"/>
            </a:gdLst>
            <a:ahLst/>
            <a:cxnLst>
              <a:cxn ang="0">
                <a:pos x="connsiteX0" y="connsiteY0"/>
              </a:cxn>
              <a:cxn ang="0">
                <a:pos x="connsiteX1" y="connsiteY1"/>
              </a:cxn>
              <a:cxn ang="0">
                <a:pos x="connsiteX2" y="connsiteY2"/>
              </a:cxn>
              <a:cxn ang="0">
                <a:pos x="connsiteX3" y="connsiteY3"/>
              </a:cxn>
            </a:cxnLst>
            <a:rect l="l" t="t" r="r" b="b"/>
            <a:pathLst>
              <a:path w="526449" h="4399947">
                <a:moveTo>
                  <a:pt x="0" y="0"/>
                </a:moveTo>
                <a:lnTo>
                  <a:pt x="526449" y="526449"/>
                </a:lnTo>
                <a:lnTo>
                  <a:pt x="526449" y="3873498"/>
                </a:lnTo>
                <a:lnTo>
                  <a:pt x="0" y="4399947"/>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1" name="圆: 空心 10">
            <a:extLst>
              <a:ext uri="{FF2B5EF4-FFF2-40B4-BE49-F238E27FC236}">
                <a16:creationId xmlns:a16="http://schemas.microsoft.com/office/drawing/2014/main" id="{5F874948-6EFA-64F0-90F2-605277E37CBD}"/>
              </a:ext>
            </a:extLst>
          </p:cNvPr>
          <p:cNvSpPr/>
          <p:nvPr userDrawn="1"/>
        </p:nvSpPr>
        <p:spPr>
          <a:xfrm>
            <a:off x="-76200" y="30774"/>
            <a:ext cx="1512000" cy="1512000"/>
          </a:xfrm>
          <a:prstGeom prst="donut">
            <a:avLst>
              <a:gd name="adj" fmla="val 14522"/>
            </a:avLst>
          </a:prstGeom>
          <a:solidFill>
            <a:schemeClr val="bg2">
              <a:lumMod val="75000"/>
              <a:alpha val="5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endParaRPr>
          </a:p>
        </p:txBody>
      </p:sp>
      <p:sp>
        <p:nvSpPr>
          <p:cNvPr id="12" name="流程图: 接点 11">
            <a:extLst>
              <a:ext uri="{FF2B5EF4-FFF2-40B4-BE49-F238E27FC236}">
                <a16:creationId xmlns:a16="http://schemas.microsoft.com/office/drawing/2014/main" id="{1FEA5E00-2305-2641-E5C7-6044C11B57A8}"/>
              </a:ext>
            </a:extLst>
          </p:cNvPr>
          <p:cNvSpPr/>
          <p:nvPr userDrawn="1"/>
        </p:nvSpPr>
        <p:spPr>
          <a:xfrm>
            <a:off x="1486671" y="1031253"/>
            <a:ext cx="324000" cy="324000"/>
          </a:xfrm>
          <a:prstGeom prst="flowChartConnector">
            <a:avLst/>
          </a:prstGeom>
          <a:solidFill>
            <a:schemeClr val="accent6">
              <a:alpha val="3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任意多边形: 形状 12">
            <a:extLst>
              <a:ext uri="{FF2B5EF4-FFF2-40B4-BE49-F238E27FC236}">
                <a16:creationId xmlns:a16="http://schemas.microsoft.com/office/drawing/2014/main" id="{C05980DD-30A6-50D9-43B2-59F394B248F9}"/>
              </a:ext>
            </a:extLst>
          </p:cNvPr>
          <p:cNvSpPr/>
          <p:nvPr userDrawn="1"/>
        </p:nvSpPr>
        <p:spPr>
          <a:xfrm rot="18900000">
            <a:off x="491662" y="4465657"/>
            <a:ext cx="526449" cy="3056920"/>
          </a:xfrm>
          <a:custGeom>
            <a:avLst/>
            <a:gdLst>
              <a:gd name="connsiteX0" fmla="*/ 526449 w 526449"/>
              <a:gd name="connsiteY0" fmla="*/ 0 h 3056920"/>
              <a:gd name="connsiteX1" fmla="*/ 526449 w 526449"/>
              <a:gd name="connsiteY1" fmla="*/ 3056920 h 3056920"/>
              <a:gd name="connsiteX2" fmla="*/ 0 w 526449"/>
              <a:gd name="connsiteY2" fmla="*/ 2530472 h 3056920"/>
              <a:gd name="connsiteX3" fmla="*/ 0 w 526449"/>
              <a:gd name="connsiteY3" fmla="*/ 526449 h 3056920"/>
            </a:gdLst>
            <a:ahLst/>
            <a:cxnLst>
              <a:cxn ang="0">
                <a:pos x="connsiteX0" y="connsiteY0"/>
              </a:cxn>
              <a:cxn ang="0">
                <a:pos x="connsiteX1" y="connsiteY1"/>
              </a:cxn>
              <a:cxn ang="0">
                <a:pos x="connsiteX2" y="connsiteY2"/>
              </a:cxn>
              <a:cxn ang="0">
                <a:pos x="connsiteX3" y="connsiteY3"/>
              </a:cxn>
            </a:cxnLst>
            <a:rect l="l" t="t" r="r" b="b"/>
            <a:pathLst>
              <a:path w="526449" h="3056920">
                <a:moveTo>
                  <a:pt x="526449" y="0"/>
                </a:moveTo>
                <a:lnTo>
                  <a:pt x="526449" y="3056920"/>
                </a:lnTo>
                <a:lnTo>
                  <a:pt x="0" y="2530472"/>
                </a:lnTo>
                <a:lnTo>
                  <a:pt x="0" y="526449"/>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5" name="流程图: 接点 14">
            <a:extLst>
              <a:ext uri="{FF2B5EF4-FFF2-40B4-BE49-F238E27FC236}">
                <a16:creationId xmlns:a16="http://schemas.microsoft.com/office/drawing/2014/main" id="{382D6034-6F53-2E11-BBFE-61B3BE35D488}"/>
              </a:ext>
            </a:extLst>
          </p:cNvPr>
          <p:cNvSpPr/>
          <p:nvPr userDrawn="1"/>
        </p:nvSpPr>
        <p:spPr>
          <a:xfrm>
            <a:off x="9927281" y="5547949"/>
            <a:ext cx="144000" cy="144000"/>
          </a:xfrm>
          <a:prstGeom prst="flowChartConnector">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流程图: 接点 15">
            <a:extLst>
              <a:ext uri="{FF2B5EF4-FFF2-40B4-BE49-F238E27FC236}">
                <a16:creationId xmlns:a16="http://schemas.microsoft.com/office/drawing/2014/main" id="{EA7B06E0-4A3B-0A1B-0A1E-030E92D977FE}"/>
              </a:ext>
            </a:extLst>
          </p:cNvPr>
          <p:cNvSpPr/>
          <p:nvPr userDrawn="1"/>
        </p:nvSpPr>
        <p:spPr>
          <a:xfrm>
            <a:off x="10257873" y="5547949"/>
            <a:ext cx="144000" cy="144000"/>
          </a:xfrm>
          <a:prstGeom prst="flowChartConnector">
            <a:avLst/>
          </a:prstGeom>
          <a:solidFill>
            <a:schemeClr val="bg2">
              <a:lumMod val="7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流程图: 接点 16">
            <a:extLst>
              <a:ext uri="{FF2B5EF4-FFF2-40B4-BE49-F238E27FC236}">
                <a16:creationId xmlns:a16="http://schemas.microsoft.com/office/drawing/2014/main" id="{F04D4209-D6D0-6563-3439-E50C44618E50}"/>
              </a:ext>
            </a:extLst>
          </p:cNvPr>
          <p:cNvSpPr/>
          <p:nvPr userDrawn="1"/>
        </p:nvSpPr>
        <p:spPr>
          <a:xfrm>
            <a:off x="10588465" y="5547949"/>
            <a:ext cx="144000" cy="144000"/>
          </a:xfrm>
          <a:prstGeom prst="flowChartConnector">
            <a:avLst/>
          </a:prstGeom>
          <a:solidFill>
            <a:schemeClr val="bg2">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流程图: 接点 17">
            <a:extLst>
              <a:ext uri="{FF2B5EF4-FFF2-40B4-BE49-F238E27FC236}">
                <a16:creationId xmlns:a16="http://schemas.microsoft.com/office/drawing/2014/main" id="{C4FD4A29-BCD7-3854-FA4F-8A22425EE1B7}"/>
              </a:ext>
            </a:extLst>
          </p:cNvPr>
          <p:cNvSpPr/>
          <p:nvPr userDrawn="1"/>
        </p:nvSpPr>
        <p:spPr>
          <a:xfrm>
            <a:off x="10919057" y="5547949"/>
            <a:ext cx="144000" cy="144000"/>
          </a:xfrm>
          <a:prstGeom prst="flowChartConnector">
            <a:avLst/>
          </a:prstGeom>
          <a:solidFill>
            <a:schemeClr val="bg2">
              <a:alpha val="5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5224761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内容页1">
    <p:bg>
      <p:bgPr>
        <a:solidFill>
          <a:schemeClr val="bg2">
            <a:lumMod val="75000"/>
          </a:schemeClr>
        </a:solidFill>
        <a:effectLst/>
      </p:bgPr>
    </p:bg>
    <p:spTree>
      <p:nvGrpSpPr>
        <p:cNvPr id="1" name=""/>
        <p:cNvGrpSpPr/>
        <p:nvPr/>
      </p:nvGrpSpPr>
      <p:grpSpPr>
        <a:xfrm>
          <a:off x="0" y="0"/>
          <a:ext cx="0" cy="0"/>
          <a:chOff x="0" y="0"/>
          <a:chExt cx="0" cy="0"/>
        </a:xfrm>
      </p:grpSpPr>
      <p:grpSp>
        <p:nvGrpSpPr>
          <p:cNvPr id="8" name="组合 7">
            <a:extLst>
              <a:ext uri="{FF2B5EF4-FFF2-40B4-BE49-F238E27FC236}">
                <a16:creationId xmlns:a16="http://schemas.microsoft.com/office/drawing/2014/main" id="{0DBE8D0F-9869-2F02-C0DA-BACF3D3229DE}"/>
              </a:ext>
            </a:extLst>
          </p:cNvPr>
          <p:cNvGrpSpPr/>
          <p:nvPr userDrawn="1"/>
        </p:nvGrpSpPr>
        <p:grpSpPr>
          <a:xfrm>
            <a:off x="517336" y="133350"/>
            <a:ext cx="1337470" cy="224440"/>
            <a:chOff x="517336" y="133350"/>
            <a:chExt cx="1337470" cy="224440"/>
          </a:xfrm>
        </p:grpSpPr>
        <p:sp>
          <p:nvSpPr>
            <p:cNvPr id="9" name="等腰三角形 8">
              <a:extLst>
                <a:ext uri="{FF2B5EF4-FFF2-40B4-BE49-F238E27FC236}">
                  <a16:creationId xmlns:a16="http://schemas.microsoft.com/office/drawing/2014/main" id="{905AF48E-EA01-D5E8-3570-C917C337392E}"/>
                </a:ext>
              </a:extLst>
            </p:cNvPr>
            <p:cNvSpPr/>
            <p:nvPr/>
          </p:nvSpPr>
          <p:spPr>
            <a:xfrm rot="5400000">
              <a:off x="517336" y="133350"/>
              <a:ext cx="216000" cy="216000"/>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等腰三角形 9">
              <a:extLst>
                <a:ext uri="{FF2B5EF4-FFF2-40B4-BE49-F238E27FC236}">
                  <a16:creationId xmlns:a16="http://schemas.microsoft.com/office/drawing/2014/main" id="{59F132AC-FC19-69B5-9B23-D34835B61F42}"/>
                </a:ext>
              </a:extLst>
            </p:cNvPr>
            <p:cNvSpPr/>
            <p:nvPr/>
          </p:nvSpPr>
          <p:spPr>
            <a:xfrm rot="5400000">
              <a:off x="889724" y="133351"/>
              <a:ext cx="216000" cy="216000"/>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等腰三角形 10">
              <a:extLst>
                <a:ext uri="{FF2B5EF4-FFF2-40B4-BE49-F238E27FC236}">
                  <a16:creationId xmlns:a16="http://schemas.microsoft.com/office/drawing/2014/main" id="{8215501D-301F-B9EB-657C-6D69D7FA100E}"/>
                </a:ext>
              </a:extLst>
            </p:cNvPr>
            <p:cNvSpPr/>
            <p:nvPr/>
          </p:nvSpPr>
          <p:spPr>
            <a:xfrm rot="5400000">
              <a:off x="1262112" y="141790"/>
              <a:ext cx="216000" cy="216000"/>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等腰三角形 11">
              <a:extLst>
                <a:ext uri="{FF2B5EF4-FFF2-40B4-BE49-F238E27FC236}">
                  <a16:creationId xmlns:a16="http://schemas.microsoft.com/office/drawing/2014/main" id="{5AF978A0-3714-9A61-4C24-1CAB813E7F7A}"/>
                </a:ext>
              </a:extLst>
            </p:cNvPr>
            <p:cNvSpPr/>
            <p:nvPr/>
          </p:nvSpPr>
          <p:spPr>
            <a:xfrm rot="5400000">
              <a:off x="1638806" y="133350"/>
              <a:ext cx="216000" cy="216000"/>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3" name="组合 12">
            <a:extLst>
              <a:ext uri="{FF2B5EF4-FFF2-40B4-BE49-F238E27FC236}">
                <a16:creationId xmlns:a16="http://schemas.microsoft.com/office/drawing/2014/main" id="{EDA8F7F7-03AF-B2EF-F594-243521331DF0}"/>
              </a:ext>
            </a:extLst>
          </p:cNvPr>
          <p:cNvGrpSpPr/>
          <p:nvPr userDrawn="1"/>
        </p:nvGrpSpPr>
        <p:grpSpPr>
          <a:xfrm flipH="1">
            <a:off x="10513615" y="6555280"/>
            <a:ext cx="1337470" cy="224440"/>
            <a:chOff x="9261286" y="6447280"/>
            <a:chExt cx="1337470" cy="224440"/>
          </a:xfrm>
        </p:grpSpPr>
        <p:sp>
          <p:nvSpPr>
            <p:cNvPr id="14" name="等腰三角形 13">
              <a:extLst>
                <a:ext uri="{FF2B5EF4-FFF2-40B4-BE49-F238E27FC236}">
                  <a16:creationId xmlns:a16="http://schemas.microsoft.com/office/drawing/2014/main" id="{0A8EDEB6-951A-9E33-4AAA-DE0D7A9072FA}"/>
                </a:ext>
              </a:extLst>
            </p:cNvPr>
            <p:cNvSpPr/>
            <p:nvPr/>
          </p:nvSpPr>
          <p:spPr>
            <a:xfrm rot="5400000">
              <a:off x="9261286" y="6447280"/>
              <a:ext cx="216000" cy="216000"/>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等腰三角形 14">
              <a:extLst>
                <a:ext uri="{FF2B5EF4-FFF2-40B4-BE49-F238E27FC236}">
                  <a16:creationId xmlns:a16="http://schemas.microsoft.com/office/drawing/2014/main" id="{92B125BD-C7E9-9F38-C418-0D2E3FC6733A}"/>
                </a:ext>
              </a:extLst>
            </p:cNvPr>
            <p:cNvSpPr/>
            <p:nvPr/>
          </p:nvSpPr>
          <p:spPr>
            <a:xfrm rot="5400000">
              <a:off x="9633674" y="6447281"/>
              <a:ext cx="216000" cy="216000"/>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15">
              <a:extLst>
                <a:ext uri="{FF2B5EF4-FFF2-40B4-BE49-F238E27FC236}">
                  <a16:creationId xmlns:a16="http://schemas.microsoft.com/office/drawing/2014/main" id="{26ED3945-5EED-F695-8417-D633649F7C3C}"/>
                </a:ext>
              </a:extLst>
            </p:cNvPr>
            <p:cNvSpPr/>
            <p:nvPr/>
          </p:nvSpPr>
          <p:spPr>
            <a:xfrm rot="5400000">
              <a:off x="10006062" y="6455720"/>
              <a:ext cx="216000" cy="216000"/>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16">
              <a:extLst>
                <a:ext uri="{FF2B5EF4-FFF2-40B4-BE49-F238E27FC236}">
                  <a16:creationId xmlns:a16="http://schemas.microsoft.com/office/drawing/2014/main" id="{FBAD4B5B-83DA-ED98-3B7A-85EADCEDE55A}"/>
                </a:ext>
              </a:extLst>
            </p:cNvPr>
            <p:cNvSpPr/>
            <p:nvPr/>
          </p:nvSpPr>
          <p:spPr>
            <a:xfrm rot="5400000">
              <a:off x="10382756" y="6447280"/>
              <a:ext cx="216000" cy="216000"/>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extLst>
      <p:ext uri="{BB962C8B-B14F-4D97-AF65-F5344CB8AC3E}">
        <p14:creationId xmlns:p14="http://schemas.microsoft.com/office/powerpoint/2010/main" val="26433814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内容页2">
    <p:spTree>
      <p:nvGrpSpPr>
        <p:cNvPr id="1" name=""/>
        <p:cNvGrpSpPr/>
        <p:nvPr/>
      </p:nvGrpSpPr>
      <p:grpSpPr>
        <a:xfrm>
          <a:off x="0" y="0"/>
          <a:ext cx="0" cy="0"/>
          <a:chOff x="0" y="0"/>
          <a:chExt cx="0" cy="0"/>
        </a:xfrm>
      </p:grpSpPr>
      <p:sp>
        <p:nvSpPr>
          <p:cNvPr id="10" name="图文框 9">
            <a:extLst>
              <a:ext uri="{FF2B5EF4-FFF2-40B4-BE49-F238E27FC236}">
                <a16:creationId xmlns:a16="http://schemas.microsoft.com/office/drawing/2014/main" id="{5EDA0369-F7EC-41BF-AC56-59BEE869BBE1}"/>
              </a:ext>
            </a:extLst>
          </p:cNvPr>
          <p:cNvSpPr/>
          <p:nvPr userDrawn="1"/>
        </p:nvSpPr>
        <p:spPr>
          <a:xfrm>
            <a:off x="0" y="0"/>
            <a:ext cx="12344400" cy="6858000"/>
          </a:xfrm>
          <a:prstGeom prst="frame">
            <a:avLst>
              <a:gd name="adj1" fmla="val 7222"/>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nvGrpSpPr>
          <p:cNvPr id="11" name="组合 10">
            <a:extLst>
              <a:ext uri="{FF2B5EF4-FFF2-40B4-BE49-F238E27FC236}">
                <a16:creationId xmlns:a16="http://schemas.microsoft.com/office/drawing/2014/main" id="{E0DA5B0F-3727-8758-1E65-5663F79C85DE}"/>
              </a:ext>
            </a:extLst>
          </p:cNvPr>
          <p:cNvGrpSpPr/>
          <p:nvPr userDrawn="1"/>
        </p:nvGrpSpPr>
        <p:grpSpPr>
          <a:xfrm>
            <a:off x="517336" y="133350"/>
            <a:ext cx="1337470" cy="224440"/>
            <a:chOff x="517336" y="133350"/>
            <a:chExt cx="1337470" cy="224440"/>
          </a:xfrm>
        </p:grpSpPr>
        <p:sp>
          <p:nvSpPr>
            <p:cNvPr id="12" name="等腰三角形 11">
              <a:extLst>
                <a:ext uri="{FF2B5EF4-FFF2-40B4-BE49-F238E27FC236}">
                  <a16:creationId xmlns:a16="http://schemas.microsoft.com/office/drawing/2014/main" id="{6E115794-6A2B-F160-63F9-2CCDFF269059}"/>
                </a:ext>
              </a:extLst>
            </p:cNvPr>
            <p:cNvSpPr/>
            <p:nvPr/>
          </p:nvSpPr>
          <p:spPr>
            <a:xfrm rot="5400000">
              <a:off x="517336" y="133350"/>
              <a:ext cx="216000" cy="216000"/>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等腰三角形 12">
              <a:extLst>
                <a:ext uri="{FF2B5EF4-FFF2-40B4-BE49-F238E27FC236}">
                  <a16:creationId xmlns:a16="http://schemas.microsoft.com/office/drawing/2014/main" id="{922B53D2-C249-AB8C-8239-DF5F62629A5E}"/>
                </a:ext>
              </a:extLst>
            </p:cNvPr>
            <p:cNvSpPr/>
            <p:nvPr/>
          </p:nvSpPr>
          <p:spPr>
            <a:xfrm rot="5400000">
              <a:off x="889724" y="133351"/>
              <a:ext cx="216000" cy="216000"/>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等腰三角形 13">
              <a:extLst>
                <a:ext uri="{FF2B5EF4-FFF2-40B4-BE49-F238E27FC236}">
                  <a16:creationId xmlns:a16="http://schemas.microsoft.com/office/drawing/2014/main" id="{9E88084A-F809-D3CE-85AB-DE4A04E2D54B}"/>
                </a:ext>
              </a:extLst>
            </p:cNvPr>
            <p:cNvSpPr/>
            <p:nvPr/>
          </p:nvSpPr>
          <p:spPr>
            <a:xfrm rot="5400000">
              <a:off x="1262112" y="141790"/>
              <a:ext cx="216000" cy="216000"/>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等腰三角形 14">
              <a:extLst>
                <a:ext uri="{FF2B5EF4-FFF2-40B4-BE49-F238E27FC236}">
                  <a16:creationId xmlns:a16="http://schemas.microsoft.com/office/drawing/2014/main" id="{25390139-7E28-14F8-F12D-4B4D41508D98}"/>
                </a:ext>
              </a:extLst>
            </p:cNvPr>
            <p:cNvSpPr/>
            <p:nvPr/>
          </p:nvSpPr>
          <p:spPr>
            <a:xfrm rot="5400000">
              <a:off x="1638806" y="133350"/>
              <a:ext cx="216000" cy="216000"/>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grpSp>
      <p:grpSp>
        <p:nvGrpSpPr>
          <p:cNvPr id="16" name="组合 15">
            <a:extLst>
              <a:ext uri="{FF2B5EF4-FFF2-40B4-BE49-F238E27FC236}">
                <a16:creationId xmlns:a16="http://schemas.microsoft.com/office/drawing/2014/main" id="{B7F54EEA-752C-92F8-1C3F-99D88D1421E7}"/>
              </a:ext>
            </a:extLst>
          </p:cNvPr>
          <p:cNvGrpSpPr/>
          <p:nvPr userDrawn="1"/>
        </p:nvGrpSpPr>
        <p:grpSpPr>
          <a:xfrm flipH="1">
            <a:off x="10513615" y="6555280"/>
            <a:ext cx="1337470" cy="224440"/>
            <a:chOff x="9261286" y="6447280"/>
            <a:chExt cx="1337470" cy="224440"/>
          </a:xfrm>
        </p:grpSpPr>
        <p:sp>
          <p:nvSpPr>
            <p:cNvPr id="17" name="等腰三角形 16">
              <a:extLst>
                <a:ext uri="{FF2B5EF4-FFF2-40B4-BE49-F238E27FC236}">
                  <a16:creationId xmlns:a16="http://schemas.microsoft.com/office/drawing/2014/main" id="{06FBD52C-8C25-8060-CA4D-59DD85490016}"/>
                </a:ext>
              </a:extLst>
            </p:cNvPr>
            <p:cNvSpPr/>
            <p:nvPr/>
          </p:nvSpPr>
          <p:spPr>
            <a:xfrm rot="5400000">
              <a:off x="9261286" y="6447280"/>
              <a:ext cx="216000" cy="216000"/>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等腰三角形 17">
              <a:extLst>
                <a:ext uri="{FF2B5EF4-FFF2-40B4-BE49-F238E27FC236}">
                  <a16:creationId xmlns:a16="http://schemas.microsoft.com/office/drawing/2014/main" id="{3ED52232-41E8-CA77-8D59-C3D3E582A7B1}"/>
                </a:ext>
              </a:extLst>
            </p:cNvPr>
            <p:cNvSpPr/>
            <p:nvPr/>
          </p:nvSpPr>
          <p:spPr>
            <a:xfrm rot="5400000">
              <a:off x="9633674" y="6447281"/>
              <a:ext cx="216000" cy="216000"/>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等腰三角形 18">
              <a:extLst>
                <a:ext uri="{FF2B5EF4-FFF2-40B4-BE49-F238E27FC236}">
                  <a16:creationId xmlns:a16="http://schemas.microsoft.com/office/drawing/2014/main" id="{3FB16C5F-AF9D-A9D5-B72C-E8E432876E77}"/>
                </a:ext>
              </a:extLst>
            </p:cNvPr>
            <p:cNvSpPr/>
            <p:nvPr/>
          </p:nvSpPr>
          <p:spPr>
            <a:xfrm rot="5400000">
              <a:off x="10006062" y="6455720"/>
              <a:ext cx="216000" cy="216000"/>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等腰三角形 19">
              <a:extLst>
                <a:ext uri="{FF2B5EF4-FFF2-40B4-BE49-F238E27FC236}">
                  <a16:creationId xmlns:a16="http://schemas.microsoft.com/office/drawing/2014/main" id="{E46596A9-0648-45C3-4340-FD1F908A1332}"/>
                </a:ext>
              </a:extLst>
            </p:cNvPr>
            <p:cNvSpPr/>
            <p:nvPr/>
          </p:nvSpPr>
          <p:spPr>
            <a:xfrm rot="5400000">
              <a:off x="10382756" y="6447280"/>
              <a:ext cx="216000" cy="216000"/>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extLst>
      <p:ext uri="{BB962C8B-B14F-4D97-AF65-F5344CB8AC3E}">
        <p14:creationId xmlns:p14="http://schemas.microsoft.com/office/powerpoint/2010/main" val="4196533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结尾页">
    <p:spTree>
      <p:nvGrpSpPr>
        <p:cNvPr id="1" name=""/>
        <p:cNvGrpSpPr/>
        <p:nvPr/>
      </p:nvGrpSpPr>
      <p:grpSpPr>
        <a:xfrm>
          <a:off x="0" y="0"/>
          <a:ext cx="0" cy="0"/>
          <a:chOff x="0" y="0"/>
          <a:chExt cx="0" cy="0"/>
        </a:xfrm>
      </p:grpSpPr>
      <p:sp>
        <p:nvSpPr>
          <p:cNvPr id="6" name="图文框 5">
            <a:extLst>
              <a:ext uri="{FF2B5EF4-FFF2-40B4-BE49-F238E27FC236}">
                <a16:creationId xmlns:a16="http://schemas.microsoft.com/office/drawing/2014/main" id="{349EE570-AC23-52C5-21AF-6BE41319637E}"/>
              </a:ext>
            </a:extLst>
          </p:cNvPr>
          <p:cNvSpPr/>
          <p:nvPr userDrawn="1"/>
        </p:nvSpPr>
        <p:spPr>
          <a:xfrm>
            <a:off x="0" y="0"/>
            <a:ext cx="12344400" cy="6858000"/>
          </a:xfrm>
          <a:prstGeom prst="frame">
            <a:avLst>
              <a:gd name="adj1" fmla="val 7222"/>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nvGrpSpPr>
          <p:cNvPr id="7" name="组合 6">
            <a:extLst>
              <a:ext uri="{FF2B5EF4-FFF2-40B4-BE49-F238E27FC236}">
                <a16:creationId xmlns:a16="http://schemas.microsoft.com/office/drawing/2014/main" id="{0F141191-94D8-D1F1-8A31-F787495E88B7}"/>
              </a:ext>
            </a:extLst>
          </p:cNvPr>
          <p:cNvGrpSpPr/>
          <p:nvPr userDrawn="1"/>
        </p:nvGrpSpPr>
        <p:grpSpPr>
          <a:xfrm>
            <a:off x="517336" y="133350"/>
            <a:ext cx="1337470" cy="224440"/>
            <a:chOff x="517336" y="133350"/>
            <a:chExt cx="1337470" cy="224440"/>
          </a:xfrm>
        </p:grpSpPr>
        <p:sp>
          <p:nvSpPr>
            <p:cNvPr id="8" name="等腰三角形 7">
              <a:extLst>
                <a:ext uri="{FF2B5EF4-FFF2-40B4-BE49-F238E27FC236}">
                  <a16:creationId xmlns:a16="http://schemas.microsoft.com/office/drawing/2014/main" id="{7E5577F4-AB24-8097-06DE-DC5A839882AB}"/>
                </a:ext>
              </a:extLst>
            </p:cNvPr>
            <p:cNvSpPr/>
            <p:nvPr/>
          </p:nvSpPr>
          <p:spPr>
            <a:xfrm rot="5400000">
              <a:off x="517336" y="133350"/>
              <a:ext cx="216000" cy="216000"/>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等腰三角形 8">
              <a:extLst>
                <a:ext uri="{FF2B5EF4-FFF2-40B4-BE49-F238E27FC236}">
                  <a16:creationId xmlns:a16="http://schemas.microsoft.com/office/drawing/2014/main" id="{839BDC32-D4E9-8EF0-AB75-47AEBBC24957}"/>
                </a:ext>
              </a:extLst>
            </p:cNvPr>
            <p:cNvSpPr/>
            <p:nvPr/>
          </p:nvSpPr>
          <p:spPr>
            <a:xfrm rot="5400000">
              <a:off x="889724" y="133351"/>
              <a:ext cx="216000" cy="216000"/>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等腰三角形 9">
              <a:extLst>
                <a:ext uri="{FF2B5EF4-FFF2-40B4-BE49-F238E27FC236}">
                  <a16:creationId xmlns:a16="http://schemas.microsoft.com/office/drawing/2014/main" id="{ACEE58F9-0E44-6257-940D-43BE0DB91B3E}"/>
                </a:ext>
              </a:extLst>
            </p:cNvPr>
            <p:cNvSpPr/>
            <p:nvPr/>
          </p:nvSpPr>
          <p:spPr>
            <a:xfrm rot="5400000">
              <a:off x="1262112" y="141790"/>
              <a:ext cx="216000" cy="216000"/>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等腰三角形 10">
              <a:extLst>
                <a:ext uri="{FF2B5EF4-FFF2-40B4-BE49-F238E27FC236}">
                  <a16:creationId xmlns:a16="http://schemas.microsoft.com/office/drawing/2014/main" id="{26B0A588-759A-FD0E-DE43-E0581B76AE50}"/>
                </a:ext>
              </a:extLst>
            </p:cNvPr>
            <p:cNvSpPr/>
            <p:nvPr/>
          </p:nvSpPr>
          <p:spPr>
            <a:xfrm rot="5400000">
              <a:off x="1638806" y="133350"/>
              <a:ext cx="216000" cy="216000"/>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2" name="组合 11">
            <a:extLst>
              <a:ext uri="{FF2B5EF4-FFF2-40B4-BE49-F238E27FC236}">
                <a16:creationId xmlns:a16="http://schemas.microsoft.com/office/drawing/2014/main" id="{B9790D77-F8FD-F643-3EBF-41CFB797C249}"/>
              </a:ext>
            </a:extLst>
          </p:cNvPr>
          <p:cNvGrpSpPr/>
          <p:nvPr userDrawn="1"/>
        </p:nvGrpSpPr>
        <p:grpSpPr>
          <a:xfrm flipH="1">
            <a:off x="10513615" y="6555280"/>
            <a:ext cx="1337470" cy="224440"/>
            <a:chOff x="9261286" y="6447280"/>
            <a:chExt cx="1337470" cy="224440"/>
          </a:xfrm>
        </p:grpSpPr>
        <p:sp>
          <p:nvSpPr>
            <p:cNvPr id="13" name="等腰三角形 12">
              <a:extLst>
                <a:ext uri="{FF2B5EF4-FFF2-40B4-BE49-F238E27FC236}">
                  <a16:creationId xmlns:a16="http://schemas.microsoft.com/office/drawing/2014/main" id="{01A60CF7-F382-D647-A113-DA5CE7DE13EB}"/>
                </a:ext>
              </a:extLst>
            </p:cNvPr>
            <p:cNvSpPr/>
            <p:nvPr/>
          </p:nvSpPr>
          <p:spPr>
            <a:xfrm rot="5400000">
              <a:off x="9261286" y="6447280"/>
              <a:ext cx="216000" cy="216000"/>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等腰三角形 13">
              <a:extLst>
                <a:ext uri="{FF2B5EF4-FFF2-40B4-BE49-F238E27FC236}">
                  <a16:creationId xmlns:a16="http://schemas.microsoft.com/office/drawing/2014/main" id="{282A676E-E12A-F1C5-8AD3-DF65A998A16E}"/>
                </a:ext>
              </a:extLst>
            </p:cNvPr>
            <p:cNvSpPr/>
            <p:nvPr/>
          </p:nvSpPr>
          <p:spPr>
            <a:xfrm rot="5400000">
              <a:off x="9633674" y="6447281"/>
              <a:ext cx="216000" cy="216000"/>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等腰三角形 14">
              <a:extLst>
                <a:ext uri="{FF2B5EF4-FFF2-40B4-BE49-F238E27FC236}">
                  <a16:creationId xmlns:a16="http://schemas.microsoft.com/office/drawing/2014/main" id="{E85F1A99-5D77-AE7F-73A1-72B1660ADB17}"/>
                </a:ext>
              </a:extLst>
            </p:cNvPr>
            <p:cNvSpPr/>
            <p:nvPr/>
          </p:nvSpPr>
          <p:spPr>
            <a:xfrm rot="5400000">
              <a:off x="10006062" y="6455720"/>
              <a:ext cx="216000" cy="216000"/>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15">
              <a:extLst>
                <a:ext uri="{FF2B5EF4-FFF2-40B4-BE49-F238E27FC236}">
                  <a16:creationId xmlns:a16="http://schemas.microsoft.com/office/drawing/2014/main" id="{3B594325-2E47-7BE7-3810-18C8BF4B0342}"/>
                </a:ext>
              </a:extLst>
            </p:cNvPr>
            <p:cNvSpPr/>
            <p:nvPr/>
          </p:nvSpPr>
          <p:spPr>
            <a:xfrm rot="5400000">
              <a:off x="10382756" y="6447280"/>
              <a:ext cx="216000" cy="216000"/>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7" name="任意多边形: 形状 16">
            <a:extLst>
              <a:ext uri="{FF2B5EF4-FFF2-40B4-BE49-F238E27FC236}">
                <a16:creationId xmlns:a16="http://schemas.microsoft.com/office/drawing/2014/main" id="{140994D1-9FAB-51D2-6E17-C37852899861}"/>
              </a:ext>
            </a:extLst>
          </p:cNvPr>
          <p:cNvSpPr/>
          <p:nvPr userDrawn="1"/>
        </p:nvSpPr>
        <p:spPr>
          <a:xfrm rot="18900000">
            <a:off x="10747284" y="-875419"/>
            <a:ext cx="526449" cy="4399947"/>
          </a:xfrm>
          <a:custGeom>
            <a:avLst/>
            <a:gdLst>
              <a:gd name="connsiteX0" fmla="*/ 0 w 526449"/>
              <a:gd name="connsiteY0" fmla="*/ 0 h 4399947"/>
              <a:gd name="connsiteX1" fmla="*/ 526449 w 526449"/>
              <a:gd name="connsiteY1" fmla="*/ 526449 h 4399947"/>
              <a:gd name="connsiteX2" fmla="*/ 526449 w 526449"/>
              <a:gd name="connsiteY2" fmla="*/ 3873498 h 4399947"/>
              <a:gd name="connsiteX3" fmla="*/ 0 w 526449"/>
              <a:gd name="connsiteY3" fmla="*/ 4399947 h 4399947"/>
            </a:gdLst>
            <a:ahLst/>
            <a:cxnLst>
              <a:cxn ang="0">
                <a:pos x="connsiteX0" y="connsiteY0"/>
              </a:cxn>
              <a:cxn ang="0">
                <a:pos x="connsiteX1" y="connsiteY1"/>
              </a:cxn>
              <a:cxn ang="0">
                <a:pos x="connsiteX2" y="connsiteY2"/>
              </a:cxn>
              <a:cxn ang="0">
                <a:pos x="connsiteX3" y="connsiteY3"/>
              </a:cxn>
            </a:cxnLst>
            <a:rect l="l" t="t" r="r" b="b"/>
            <a:pathLst>
              <a:path w="526449" h="4399947">
                <a:moveTo>
                  <a:pt x="0" y="0"/>
                </a:moveTo>
                <a:lnTo>
                  <a:pt x="526449" y="526449"/>
                </a:lnTo>
                <a:lnTo>
                  <a:pt x="526449" y="3873498"/>
                </a:lnTo>
                <a:lnTo>
                  <a:pt x="0" y="4399947"/>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8" name="文本框 17">
            <a:extLst>
              <a:ext uri="{FF2B5EF4-FFF2-40B4-BE49-F238E27FC236}">
                <a16:creationId xmlns:a16="http://schemas.microsoft.com/office/drawing/2014/main" id="{0A7B0C95-D04F-3D45-97D3-88841B5691E8}"/>
              </a:ext>
            </a:extLst>
          </p:cNvPr>
          <p:cNvSpPr txBox="1"/>
          <p:nvPr userDrawn="1"/>
        </p:nvSpPr>
        <p:spPr>
          <a:xfrm rot="2698097">
            <a:off x="9283145" y="1087290"/>
            <a:ext cx="3405814" cy="369332"/>
          </a:xfrm>
          <a:prstGeom prst="rect">
            <a:avLst/>
          </a:prstGeom>
          <a:noFill/>
        </p:spPr>
        <p:txBody>
          <a:bodyPr wrap="square" rtlCol="0">
            <a:spAutoFit/>
          </a:bodyPr>
          <a:lstStyle/>
          <a:p>
            <a:pPr algn="dist"/>
            <a:r>
              <a:rPr lang="en-US" altLang="zh-CN" spc="240" dirty="0">
                <a:solidFill>
                  <a:schemeClr val="bg1"/>
                </a:solidFill>
              </a:rPr>
              <a:t>THREE SECRETS</a:t>
            </a:r>
            <a:endParaRPr lang="zh-CN" altLang="en-US" spc="240" dirty="0">
              <a:solidFill>
                <a:schemeClr val="bg1"/>
              </a:solidFill>
            </a:endParaRPr>
          </a:p>
        </p:txBody>
      </p:sp>
      <p:pic>
        <p:nvPicPr>
          <p:cNvPr id="19" name="图片 18">
            <a:extLst>
              <a:ext uri="{FF2B5EF4-FFF2-40B4-BE49-F238E27FC236}">
                <a16:creationId xmlns:a16="http://schemas.microsoft.com/office/drawing/2014/main" id="{A5BA7554-7225-E4B7-D194-E94A26784D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67450" y="1504950"/>
            <a:ext cx="4972050" cy="4972050"/>
          </a:xfrm>
          <a:prstGeom prst="rect">
            <a:avLst/>
          </a:prstGeom>
        </p:spPr>
      </p:pic>
      <p:sp>
        <p:nvSpPr>
          <p:cNvPr id="20" name="文本框 19">
            <a:extLst>
              <a:ext uri="{FF2B5EF4-FFF2-40B4-BE49-F238E27FC236}">
                <a16:creationId xmlns:a16="http://schemas.microsoft.com/office/drawing/2014/main" id="{4A40C7AE-3E5E-8AD7-1DA2-865CE59C4F72}"/>
              </a:ext>
            </a:extLst>
          </p:cNvPr>
          <p:cNvSpPr txBox="1"/>
          <p:nvPr userDrawn="1"/>
        </p:nvSpPr>
        <p:spPr>
          <a:xfrm>
            <a:off x="997724" y="2284273"/>
            <a:ext cx="5314275" cy="1444498"/>
          </a:xfrm>
          <a:prstGeom prst="rect">
            <a:avLst/>
          </a:prstGeom>
          <a:noFill/>
        </p:spPr>
        <p:txBody>
          <a:bodyPr wrap="none" rtlCol="0">
            <a:spAutoFit/>
          </a:bodyPr>
          <a:lstStyle/>
          <a:p>
            <a:pPr>
              <a:lnSpc>
                <a:spcPct val="120000"/>
              </a:lnSpc>
            </a:pPr>
            <a:r>
              <a:rPr lang="zh-CN" altLang="en-US" sz="8000" b="1" dirty="0">
                <a:solidFill>
                  <a:schemeClr val="accent6"/>
                </a:solidFill>
                <a:latin typeface="+mj-ea"/>
                <a:ea typeface="+mj-ea"/>
              </a:rPr>
              <a:t>谢谢观看！</a:t>
            </a:r>
          </a:p>
        </p:txBody>
      </p:sp>
      <p:sp>
        <p:nvSpPr>
          <p:cNvPr id="21" name="文本框 20">
            <a:extLst>
              <a:ext uri="{FF2B5EF4-FFF2-40B4-BE49-F238E27FC236}">
                <a16:creationId xmlns:a16="http://schemas.microsoft.com/office/drawing/2014/main" id="{B562A22C-85B8-A010-FCF7-A0354B76991D}"/>
              </a:ext>
            </a:extLst>
          </p:cNvPr>
          <p:cNvSpPr txBox="1"/>
          <p:nvPr userDrawn="1"/>
        </p:nvSpPr>
        <p:spPr>
          <a:xfrm>
            <a:off x="1028204" y="3684296"/>
            <a:ext cx="4434484" cy="461665"/>
          </a:xfrm>
          <a:prstGeom prst="rect">
            <a:avLst/>
          </a:prstGeom>
          <a:noFill/>
        </p:spPr>
        <p:txBody>
          <a:bodyPr wrap="none" rtlCol="0">
            <a:spAutoFit/>
          </a:bodyPr>
          <a:lstStyle/>
          <a:p>
            <a:r>
              <a:rPr lang="en-US" altLang="zh-CN" sz="2400" dirty="0">
                <a:solidFill>
                  <a:schemeClr val="bg2"/>
                </a:solidFill>
              </a:rPr>
              <a:t>THANK YOU FOR WATCHING</a:t>
            </a:r>
            <a:endParaRPr lang="zh-CN" altLang="en-US" sz="2400" dirty="0">
              <a:solidFill>
                <a:schemeClr val="bg2"/>
              </a:solidFill>
            </a:endParaRPr>
          </a:p>
        </p:txBody>
      </p:sp>
    </p:spTree>
    <p:extLst>
      <p:ext uri="{BB962C8B-B14F-4D97-AF65-F5344CB8AC3E}">
        <p14:creationId xmlns:p14="http://schemas.microsoft.com/office/powerpoint/2010/main" val="31457390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页">
    <p:spTree>
      <p:nvGrpSpPr>
        <p:cNvPr id="1" name=""/>
        <p:cNvGrpSpPr/>
        <p:nvPr/>
      </p:nvGrpSpPr>
      <p:grpSpPr>
        <a:xfrm>
          <a:off x="0" y="0"/>
          <a:ext cx="0" cy="0"/>
          <a:chOff x="0" y="0"/>
          <a:chExt cx="0" cy="0"/>
        </a:xfrm>
      </p:grpSpPr>
    </p:spTree>
    <p:extLst>
      <p:ext uri="{BB962C8B-B14F-4D97-AF65-F5344CB8AC3E}">
        <p14:creationId xmlns:p14="http://schemas.microsoft.com/office/powerpoint/2010/main" val="9251924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Content_3Column_Red">
    <p:bg>
      <p:bgPr>
        <a:solidFill>
          <a:schemeClr val="bg1"/>
        </a:solidFill>
        <a:effectLst/>
      </p:bgPr>
    </p:bg>
    <p:spTree>
      <p:nvGrpSpPr>
        <p:cNvPr id="1" name=""/>
        <p:cNvGrpSpPr/>
        <p:nvPr/>
      </p:nvGrpSpPr>
      <p:grpSpPr>
        <a:xfrm>
          <a:off x="0" y="0"/>
          <a:ext cx="0" cy="0"/>
          <a:chOff x="0" y="0"/>
          <a:chExt cx="0" cy="0"/>
        </a:xfrm>
      </p:grpSpPr>
      <p:pic>
        <p:nvPicPr>
          <p:cNvPr id="4" name="图片 3" descr="形状&#10;&#10;描述已自动生成">
            <a:extLst>
              <a:ext uri="{FF2B5EF4-FFF2-40B4-BE49-F238E27FC236}">
                <a16:creationId xmlns:a16="http://schemas.microsoft.com/office/drawing/2014/main" id="{2B6B1E38-92E7-264B-8E89-41E6E84A3B23}"/>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7" name="文本占位符 2">
            <a:extLst>
              <a:ext uri="{FF2B5EF4-FFF2-40B4-BE49-F238E27FC236}">
                <a16:creationId xmlns:a16="http://schemas.microsoft.com/office/drawing/2014/main" id="{8FD8A64B-6AD0-3A41-814C-1B63096892A1}"/>
              </a:ext>
            </a:extLst>
          </p:cNvPr>
          <p:cNvSpPr>
            <a:spLocks noGrp="1"/>
          </p:cNvSpPr>
          <p:nvPr>
            <p:ph type="body" sz="quarter" idx="11" hasCustomPrompt="1"/>
          </p:nvPr>
        </p:nvSpPr>
        <p:spPr>
          <a:xfrm>
            <a:off x="440603" y="182445"/>
            <a:ext cx="1657138" cy="287259"/>
          </a:xfrm>
          <a:prstGeom prst="rect">
            <a:avLst/>
          </a:prstGeom>
        </p:spPr>
        <p:txBody>
          <a:bodyPr/>
          <a:lstStyle>
            <a:lvl1pPr marL="0" indent="0">
              <a:lnSpc>
                <a:spcPct val="100000"/>
              </a:lnSpc>
              <a:buNone/>
              <a:defRPr sz="1100" b="0" i="0" baseline="0">
                <a:solidFill>
                  <a:schemeClr val="bg1"/>
                </a:solidFill>
                <a:latin typeface="微软雅黑" panose="020B0503020204020204" pitchFamily="34" charset="-122"/>
                <a:ea typeface="微软雅黑" panose="020B0503020204020204" pitchFamily="34" charset="-122"/>
                <a:cs typeface="Arial" panose="020B0604020202020204" pitchFamily="34" charset="0"/>
              </a:defRPr>
            </a:lvl1pPr>
          </a:lstStyle>
          <a:p>
            <a:pPr lvl="0"/>
            <a:r>
              <a:rPr kumimoji="1" lang="en-US" altLang="zh-CN" dirty="0" err="1"/>
              <a:t>OfficePLUS</a:t>
            </a:r>
            <a:endParaRPr kumimoji="1" lang="zh-CN" altLang="en-US" dirty="0"/>
          </a:p>
        </p:txBody>
      </p:sp>
      <p:sp>
        <p:nvSpPr>
          <p:cNvPr id="9" name="文本占位符 2">
            <a:extLst>
              <a:ext uri="{FF2B5EF4-FFF2-40B4-BE49-F238E27FC236}">
                <a16:creationId xmlns:a16="http://schemas.microsoft.com/office/drawing/2014/main" id="{54EE1A10-8007-A34C-90EC-12BF9C0AED67}"/>
              </a:ext>
            </a:extLst>
          </p:cNvPr>
          <p:cNvSpPr>
            <a:spLocks noGrp="1"/>
          </p:cNvSpPr>
          <p:nvPr>
            <p:ph type="body" sz="quarter" idx="13" hasCustomPrompt="1"/>
          </p:nvPr>
        </p:nvSpPr>
        <p:spPr>
          <a:xfrm>
            <a:off x="4153012" y="759876"/>
            <a:ext cx="7074345" cy="5399189"/>
          </a:xfrm>
          <a:prstGeom prst="rect">
            <a:avLst/>
          </a:prstGeom>
        </p:spPr>
        <p:txBody>
          <a:bodyPr/>
          <a:lstStyle>
            <a:lvl1pPr marL="0" indent="0">
              <a:lnSpc>
                <a:spcPct val="150000"/>
              </a:lnSpc>
              <a:buNone/>
              <a:defRPr sz="1200" b="0" i="0" baseline="0">
                <a:solidFill>
                  <a:schemeClr val="bg1"/>
                </a:solidFill>
                <a:latin typeface="微软雅黑" panose="020B0503020204020204" pitchFamily="34" charset="-122"/>
                <a:ea typeface="微软雅黑" panose="020B0503020204020204" pitchFamily="34" charset="-122"/>
                <a:cs typeface="微软雅黑" panose="020B0503020204020204" pitchFamily="34" charset="-122"/>
              </a:defRPr>
            </a:lvl1pPr>
          </a:lstStyle>
          <a:p>
            <a:pPr lvl="0"/>
            <a:r>
              <a:rPr kumimoji="1" lang="en-US" altLang="zh-CN" dirty="0" err="1"/>
              <a:t>OfficePLUS</a:t>
            </a:r>
            <a:endParaRPr kumimoji="1" lang="zh-CN" altLang="en-US" dirty="0"/>
          </a:p>
        </p:txBody>
      </p:sp>
      <p:sp>
        <p:nvSpPr>
          <p:cNvPr id="10" name="文本占位符 2">
            <a:extLst>
              <a:ext uri="{FF2B5EF4-FFF2-40B4-BE49-F238E27FC236}">
                <a16:creationId xmlns:a16="http://schemas.microsoft.com/office/drawing/2014/main" id="{FCC17F7B-0108-144F-8488-1E2862B90648}"/>
              </a:ext>
            </a:extLst>
          </p:cNvPr>
          <p:cNvSpPr>
            <a:spLocks noGrp="1"/>
          </p:cNvSpPr>
          <p:nvPr>
            <p:ph type="body" sz="quarter" idx="14" hasCustomPrompt="1"/>
          </p:nvPr>
        </p:nvSpPr>
        <p:spPr>
          <a:xfrm>
            <a:off x="4153012" y="182445"/>
            <a:ext cx="2259871" cy="287259"/>
          </a:xfrm>
          <a:prstGeom prst="rect">
            <a:avLst/>
          </a:prstGeom>
        </p:spPr>
        <p:txBody>
          <a:bodyPr/>
          <a:lstStyle>
            <a:lvl1pPr marL="0" indent="0">
              <a:lnSpc>
                <a:spcPct val="100000"/>
              </a:lnSpc>
              <a:buNone/>
              <a:defRPr sz="1100" b="0" i="0" baseline="0">
                <a:solidFill>
                  <a:schemeClr val="bg1"/>
                </a:solidFill>
                <a:latin typeface="微软雅黑" panose="020B0503020204020204" pitchFamily="34" charset="-122"/>
                <a:ea typeface="微软雅黑" panose="020B0503020204020204" pitchFamily="34" charset="-122"/>
                <a:cs typeface="Arial" panose="020B0604020202020204" pitchFamily="34" charset="0"/>
              </a:defRPr>
            </a:lvl1pPr>
          </a:lstStyle>
          <a:p>
            <a:pPr lvl="0"/>
            <a:r>
              <a:rPr kumimoji="1" lang="en-US" altLang="zh-CN" dirty="0" err="1"/>
              <a:t>OfficePLUS</a:t>
            </a:r>
            <a:endParaRPr kumimoji="1" lang="zh-CN" altLang="en-US" dirty="0"/>
          </a:p>
        </p:txBody>
      </p:sp>
      <p:sp>
        <p:nvSpPr>
          <p:cNvPr id="11" name="文本占位符 2">
            <a:extLst>
              <a:ext uri="{FF2B5EF4-FFF2-40B4-BE49-F238E27FC236}">
                <a16:creationId xmlns:a16="http://schemas.microsoft.com/office/drawing/2014/main" id="{30BB9E0B-0189-FE49-A78C-FE753F2AA793}"/>
              </a:ext>
            </a:extLst>
          </p:cNvPr>
          <p:cNvSpPr>
            <a:spLocks noGrp="1"/>
          </p:cNvSpPr>
          <p:nvPr>
            <p:ph type="body" sz="quarter" idx="10" hasCustomPrompt="1"/>
          </p:nvPr>
        </p:nvSpPr>
        <p:spPr>
          <a:xfrm>
            <a:off x="440603" y="759873"/>
            <a:ext cx="1657138" cy="440267"/>
          </a:xfrm>
          <a:prstGeom prst="rect">
            <a:avLst/>
          </a:prstGeom>
        </p:spPr>
        <p:txBody>
          <a:bodyPr/>
          <a:lstStyle>
            <a:lvl1pPr marL="0" marR="0" indent="0" algn="l" defTabSz="914354" rtl="0" eaLnBrk="1" fontAlgn="auto" latinLnBrk="0" hangingPunct="1">
              <a:lnSpc>
                <a:spcPct val="100000"/>
              </a:lnSpc>
              <a:spcBef>
                <a:spcPts val="1000"/>
              </a:spcBef>
              <a:spcAft>
                <a:spcPts val="0"/>
              </a:spcAft>
              <a:buClrTx/>
              <a:buSzTx/>
              <a:buFont typeface="Arial" panose="020B0604020202020204" pitchFamily="34" charset="0"/>
              <a:buNone/>
              <a:tabLst/>
              <a:defRPr sz="1867" b="0" i="0">
                <a:solidFill>
                  <a:schemeClr val="bg1"/>
                </a:solidFill>
                <a:latin typeface="微软雅黑" panose="020B0503020204020204" pitchFamily="34" charset="-122"/>
                <a:ea typeface="微软雅黑" panose="020B0503020204020204" pitchFamily="34" charset="-122"/>
                <a:cs typeface="微软雅黑" panose="020B0503020204020204" pitchFamily="34" charset="-122"/>
              </a:defRPr>
            </a:lvl1pPr>
          </a:lstStyle>
          <a:p>
            <a:pPr marL="0" marR="0" lvl="0" indent="0" algn="l" defTabSz="914354" rtl="0" eaLnBrk="1" fontAlgn="auto" latinLnBrk="0" hangingPunct="1">
              <a:lnSpc>
                <a:spcPct val="100000"/>
              </a:lnSpc>
              <a:spcBef>
                <a:spcPts val="1000"/>
              </a:spcBef>
              <a:spcAft>
                <a:spcPts val="0"/>
              </a:spcAft>
              <a:buClrTx/>
              <a:buSzTx/>
              <a:buFont typeface="Arial" panose="020B0604020202020204" pitchFamily="34" charset="0"/>
              <a:buNone/>
              <a:tabLst/>
              <a:defRPr/>
            </a:pPr>
            <a:r>
              <a:rPr kumimoji="1" lang="en-US" altLang="zh-CN" dirty="0" err="1"/>
              <a:t>OfficePLUS</a:t>
            </a:r>
            <a:endParaRPr kumimoji="1" lang="zh-CN" altLang="en-US" dirty="0"/>
          </a:p>
        </p:txBody>
      </p:sp>
      <p:sp>
        <p:nvSpPr>
          <p:cNvPr id="6" name="文本占位符 2">
            <a:extLst>
              <a:ext uri="{FF2B5EF4-FFF2-40B4-BE49-F238E27FC236}">
                <a16:creationId xmlns:a16="http://schemas.microsoft.com/office/drawing/2014/main" id="{0794DEC1-0DDB-5444-9DA7-6EDC75F3C898}"/>
              </a:ext>
            </a:extLst>
          </p:cNvPr>
          <p:cNvSpPr>
            <a:spLocks noGrp="1"/>
          </p:cNvSpPr>
          <p:nvPr>
            <p:ph type="body" sz="quarter" idx="15" hasCustomPrompt="1"/>
          </p:nvPr>
        </p:nvSpPr>
        <p:spPr>
          <a:xfrm>
            <a:off x="440603" y="1490309"/>
            <a:ext cx="1657138" cy="4607818"/>
          </a:xfrm>
          <a:prstGeom prst="rect">
            <a:avLst/>
          </a:prstGeom>
        </p:spPr>
        <p:txBody>
          <a:bodyPr/>
          <a:lstStyle>
            <a:lvl1pPr marL="0" indent="0">
              <a:lnSpc>
                <a:spcPct val="150000"/>
              </a:lnSpc>
              <a:buNone/>
              <a:defRPr sz="1100" b="0" i="0" baseline="0">
                <a:solidFill>
                  <a:schemeClr val="bg1"/>
                </a:solidFill>
                <a:latin typeface="微软雅黑" panose="020B0503020204020204" pitchFamily="34" charset="-122"/>
                <a:ea typeface="微软雅黑" panose="020B0503020204020204" pitchFamily="34" charset="-122"/>
                <a:cs typeface="Arial" panose="020B0604020202020204" pitchFamily="34" charset="0"/>
              </a:defRPr>
            </a:lvl1pPr>
          </a:lstStyle>
          <a:p>
            <a:pPr lvl="0"/>
            <a:r>
              <a:rPr kumimoji="1" lang="en-US" altLang="zh-CN" dirty="0" err="1"/>
              <a:t>OfficePLUS</a:t>
            </a:r>
            <a:endParaRPr kumimoji="1" lang="zh-CN" altLang="en-US" dirty="0"/>
          </a:p>
        </p:txBody>
      </p:sp>
      <p:sp>
        <p:nvSpPr>
          <p:cNvPr id="8" name="文本占位符 2">
            <a:extLst>
              <a:ext uri="{FF2B5EF4-FFF2-40B4-BE49-F238E27FC236}">
                <a16:creationId xmlns:a16="http://schemas.microsoft.com/office/drawing/2014/main" id="{2E329B3E-8E5D-6C4F-8355-071113D7373A}"/>
              </a:ext>
            </a:extLst>
          </p:cNvPr>
          <p:cNvSpPr>
            <a:spLocks noGrp="1"/>
          </p:cNvSpPr>
          <p:nvPr>
            <p:ph type="body" sz="quarter" idx="16" hasCustomPrompt="1"/>
          </p:nvPr>
        </p:nvSpPr>
        <p:spPr>
          <a:xfrm>
            <a:off x="2377999" y="182445"/>
            <a:ext cx="1494754" cy="287259"/>
          </a:xfrm>
          <a:prstGeom prst="rect">
            <a:avLst/>
          </a:prstGeom>
        </p:spPr>
        <p:txBody>
          <a:bodyPr/>
          <a:lstStyle>
            <a:lvl1pPr marL="0" indent="0">
              <a:lnSpc>
                <a:spcPct val="100000"/>
              </a:lnSpc>
              <a:buNone/>
              <a:defRPr sz="1100" b="0" i="0" baseline="0">
                <a:solidFill>
                  <a:schemeClr val="bg1"/>
                </a:solidFill>
                <a:latin typeface="微软雅黑" panose="020B0503020204020204" pitchFamily="34" charset="-122"/>
                <a:ea typeface="微软雅黑" panose="020B0503020204020204" pitchFamily="34" charset="-122"/>
                <a:cs typeface="Arial" panose="020B0604020202020204" pitchFamily="34" charset="0"/>
              </a:defRPr>
            </a:lvl1pPr>
          </a:lstStyle>
          <a:p>
            <a:pPr lvl="0"/>
            <a:r>
              <a:rPr kumimoji="1" lang="en-US" altLang="zh-CN" dirty="0" err="1"/>
              <a:t>OfficePLUS</a:t>
            </a:r>
            <a:endParaRPr kumimoji="1" lang="zh-CN" altLang="en-US" dirty="0"/>
          </a:p>
        </p:txBody>
      </p:sp>
      <p:sp>
        <p:nvSpPr>
          <p:cNvPr id="14" name="文本占位符 2">
            <a:extLst>
              <a:ext uri="{FF2B5EF4-FFF2-40B4-BE49-F238E27FC236}">
                <a16:creationId xmlns:a16="http://schemas.microsoft.com/office/drawing/2014/main" id="{EE8BE598-6F23-D84B-ABD3-65A6F031CF37}"/>
              </a:ext>
            </a:extLst>
          </p:cNvPr>
          <p:cNvSpPr>
            <a:spLocks noGrp="1"/>
          </p:cNvSpPr>
          <p:nvPr>
            <p:ph type="body" sz="quarter" idx="17" hasCustomPrompt="1"/>
          </p:nvPr>
        </p:nvSpPr>
        <p:spPr>
          <a:xfrm>
            <a:off x="2378000" y="759876"/>
            <a:ext cx="1494754" cy="5399189"/>
          </a:xfrm>
          <a:prstGeom prst="rect">
            <a:avLst/>
          </a:prstGeom>
        </p:spPr>
        <p:txBody>
          <a:bodyPr/>
          <a:lstStyle>
            <a:lvl1pPr marL="0" indent="0">
              <a:lnSpc>
                <a:spcPct val="150000"/>
              </a:lnSpc>
              <a:buNone/>
              <a:defRPr sz="1200" b="0" i="0" baseline="0">
                <a:solidFill>
                  <a:schemeClr val="bg1"/>
                </a:solidFill>
                <a:latin typeface="微软雅黑" panose="020B0503020204020204" pitchFamily="34" charset="-122"/>
                <a:ea typeface="微软雅黑" panose="020B0503020204020204" pitchFamily="34" charset="-122"/>
                <a:cs typeface="微软雅黑" panose="020B0503020204020204" pitchFamily="34" charset="-122"/>
              </a:defRPr>
            </a:lvl1pPr>
          </a:lstStyle>
          <a:p>
            <a:pPr lvl="0"/>
            <a:r>
              <a:rPr kumimoji="1" lang="en-US" altLang="zh-CN" dirty="0" err="1"/>
              <a:t>OfficePLUS</a:t>
            </a:r>
            <a:endParaRPr kumimoji="1" lang="zh-CN" altLang="en-US" dirty="0"/>
          </a:p>
        </p:txBody>
      </p:sp>
    </p:spTree>
    <p:extLst>
      <p:ext uri="{BB962C8B-B14F-4D97-AF65-F5344CB8AC3E}">
        <p14:creationId xmlns:p14="http://schemas.microsoft.com/office/powerpoint/2010/main" val="21491470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8" name="直接连接符 7">
            <a:extLst>
              <a:ext uri="{FF2B5EF4-FFF2-40B4-BE49-F238E27FC236}">
                <a16:creationId xmlns:a16="http://schemas.microsoft.com/office/drawing/2014/main" id="{C246F857-A9D6-B0DF-4793-2842B975030C}"/>
              </a:ext>
            </a:extLst>
          </p:cNvPr>
          <p:cNvCxnSpPr>
            <a:cxnSpLocks/>
          </p:cNvCxnSpPr>
          <p:nvPr userDrawn="1"/>
        </p:nvCxnSpPr>
        <p:spPr>
          <a:xfrm>
            <a:off x="0" y="203200"/>
            <a:ext cx="12192000" cy="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9" name="直接连接符 8">
            <a:extLst>
              <a:ext uri="{FF2B5EF4-FFF2-40B4-BE49-F238E27FC236}">
                <a16:creationId xmlns:a16="http://schemas.microsoft.com/office/drawing/2014/main" id="{D7D87AEE-F83A-C789-F848-8707A5AEEECB}"/>
              </a:ext>
            </a:extLst>
          </p:cNvPr>
          <p:cNvCxnSpPr>
            <a:cxnSpLocks/>
          </p:cNvCxnSpPr>
          <p:nvPr userDrawn="1"/>
        </p:nvCxnSpPr>
        <p:spPr>
          <a:xfrm>
            <a:off x="0" y="355600"/>
            <a:ext cx="12192000" cy="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10" name="直接连接符 9">
            <a:extLst>
              <a:ext uri="{FF2B5EF4-FFF2-40B4-BE49-F238E27FC236}">
                <a16:creationId xmlns:a16="http://schemas.microsoft.com/office/drawing/2014/main" id="{7E6FB9CD-8446-D4DC-FCC3-32233E657192}"/>
              </a:ext>
            </a:extLst>
          </p:cNvPr>
          <p:cNvCxnSpPr>
            <a:cxnSpLocks/>
          </p:cNvCxnSpPr>
          <p:nvPr userDrawn="1"/>
        </p:nvCxnSpPr>
        <p:spPr>
          <a:xfrm>
            <a:off x="0" y="508000"/>
            <a:ext cx="12192000" cy="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11" name="直接连接符 10">
            <a:extLst>
              <a:ext uri="{FF2B5EF4-FFF2-40B4-BE49-F238E27FC236}">
                <a16:creationId xmlns:a16="http://schemas.microsoft.com/office/drawing/2014/main" id="{A62F7571-782D-0C02-EA8C-D77CDCCB54E1}"/>
              </a:ext>
            </a:extLst>
          </p:cNvPr>
          <p:cNvCxnSpPr>
            <a:cxnSpLocks/>
          </p:cNvCxnSpPr>
          <p:nvPr userDrawn="1"/>
        </p:nvCxnSpPr>
        <p:spPr>
          <a:xfrm>
            <a:off x="0" y="660400"/>
            <a:ext cx="12192000" cy="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12" name="直接连接符 11">
            <a:extLst>
              <a:ext uri="{FF2B5EF4-FFF2-40B4-BE49-F238E27FC236}">
                <a16:creationId xmlns:a16="http://schemas.microsoft.com/office/drawing/2014/main" id="{AA9FEB58-7BF0-1846-8A7A-5568E48B1358}"/>
              </a:ext>
            </a:extLst>
          </p:cNvPr>
          <p:cNvCxnSpPr>
            <a:cxnSpLocks/>
          </p:cNvCxnSpPr>
          <p:nvPr userDrawn="1"/>
        </p:nvCxnSpPr>
        <p:spPr>
          <a:xfrm>
            <a:off x="0" y="812800"/>
            <a:ext cx="12192000" cy="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13" name="直接连接符 12">
            <a:extLst>
              <a:ext uri="{FF2B5EF4-FFF2-40B4-BE49-F238E27FC236}">
                <a16:creationId xmlns:a16="http://schemas.microsoft.com/office/drawing/2014/main" id="{44BDBA16-3EB7-B913-6487-91BE9855649D}"/>
              </a:ext>
            </a:extLst>
          </p:cNvPr>
          <p:cNvCxnSpPr>
            <a:cxnSpLocks/>
          </p:cNvCxnSpPr>
          <p:nvPr userDrawn="1"/>
        </p:nvCxnSpPr>
        <p:spPr>
          <a:xfrm>
            <a:off x="0" y="965200"/>
            <a:ext cx="12192000" cy="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14" name="直接连接符 13">
            <a:extLst>
              <a:ext uri="{FF2B5EF4-FFF2-40B4-BE49-F238E27FC236}">
                <a16:creationId xmlns:a16="http://schemas.microsoft.com/office/drawing/2014/main" id="{73772106-B62E-58C1-AC1D-918CAB549EC1}"/>
              </a:ext>
            </a:extLst>
          </p:cNvPr>
          <p:cNvCxnSpPr>
            <a:cxnSpLocks/>
          </p:cNvCxnSpPr>
          <p:nvPr userDrawn="1"/>
        </p:nvCxnSpPr>
        <p:spPr>
          <a:xfrm>
            <a:off x="0" y="1117600"/>
            <a:ext cx="12192000" cy="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15" name="直接连接符 14">
            <a:extLst>
              <a:ext uri="{FF2B5EF4-FFF2-40B4-BE49-F238E27FC236}">
                <a16:creationId xmlns:a16="http://schemas.microsoft.com/office/drawing/2014/main" id="{53988985-5A59-78AA-9ACB-77ED0F14CD6A}"/>
              </a:ext>
            </a:extLst>
          </p:cNvPr>
          <p:cNvCxnSpPr>
            <a:cxnSpLocks/>
          </p:cNvCxnSpPr>
          <p:nvPr userDrawn="1"/>
        </p:nvCxnSpPr>
        <p:spPr>
          <a:xfrm>
            <a:off x="0" y="1270000"/>
            <a:ext cx="12192000" cy="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16" name="直接连接符 15">
            <a:extLst>
              <a:ext uri="{FF2B5EF4-FFF2-40B4-BE49-F238E27FC236}">
                <a16:creationId xmlns:a16="http://schemas.microsoft.com/office/drawing/2014/main" id="{0301F0DF-7BA1-191F-FCBB-F6FA80683463}"/>
              </a:ext>
            </a:extLst>
          </p:cNvPr>
          <p:cNvCxnSpPr>
            <a:cxnSpLocks/>
          </p:cNvCxnSpPr>
          <p:nvPr userDrawn="1"/>
        </p:nvCxnSpPr>
        <p:spPr>
          <a:xfrm>
            <a:off x="0" y="1422400"/>
            <a:ext cx="12192000" cy="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17" name="直接连接符 16">
            <a:extLst>
              <a:ext uri="{FF2B5EF4-FFF2-40B4-BE49-F238E27FC236}">
                <a16:creationId xmlns:a16="http://schemas.microsoft.com/office/drawing/2014/main" id="{9B688404-120A-86C5-A113-D69EEC107AB2}"/>
              </a:ext>
            </a:extLst>
          </p:cNvPr>
          <p:cNvCxnSpPr>
            <a:cxnSpLocks/>
          </p:cNvCxnSpPr>
          <p:nvPr userDrawn="1"/>
        </p:nvCxnSpPr>
        <p:spPr>
          <a:xfrm>
            <a:off x="0" y="1574800"/>
            <a:ext cx="12192000" cy="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18" name="直接连接符 17">
            <a:extLst>
              <a:ext uri="{FF2B5EF4-FFF2-40B4-BE49-F238E27FC236}">
                <a16:creationId xmlns:a16="http://schemas.microsoft.com/office/drawing/2014/main" id="{B0E22F63-375F-ADDB-6DAD-395E2A52092F}"/>
              </a:ext>
            </a:extLst>
          </p:cNvPr>
          <p:cNvCxnSpPr>
            <a:cxnSpLocks/>
          </p:cNvCxnSpPr>
          <p:nvPr userDrawn="1"/>
        </p:nvCxnSpPr>
        <p:spPr>
          <a:xfrm>
            <a:off x="0" y="1727200"/>
            <a:ext cx="12192000" cy="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19" name="直接连接符 18">
            <a:extLst>
              <a:ext uri="{FF2B5EF4-FFF2-40B4-BE49-F238E27FC236}">
                <a16:creationId xmlns:a16="http://schemas.microsoft.com/office/drawing/2014/main" id="{3D4AA604-4A7C-F620-EEA5-A44504F6E018}"/>
              </a:ext>
            </a:extLst>
          </p:cNvPr>
          <p:cNvCxnSpPr>
            <a:cxnSpLocks/>
          </p:cNvCxnSpPr>
          <p:nvPr userDrawn="1"/>
        </p:nvCxnSpPr>
        <p:spPr>
          <a:xfrm>
            <a:off x="0" y="1879600"/>
            <a:ext cx="12192000" cy="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20" name="直接连接符 19">
            <a:extLst>
              <a:ext uri="{FF2B5EF4-FFF2-40B4-BE49-F238E27FC236}">
                <a16:creationId xmlns:a16="http://schemas.microsoft.com/office/drawing/2014/main" id="{E33CDACC-49D2-031D-B1A1-F8E03DDC1421}"/>
              </a:ext>
            </a:extLst>
          </p:cNvPr>
          <p:cNvCxnSpPr>
            <a:cxnSpLocks/>
          </p:cNvCxnSpPr>
          <p:nvPr userDrawn="1"/>
        </p:nvCxnSpPr>
        <p:spPr>
          <a:xfrm>
            <a:off x="0" y="2032000"/>
            <a:ext cx="12192000" cy="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21" name="直接连接符 20">
            <a:extLst>
              <a:ext uri="{FF2B5EF4-FFF2-40B4-BE49-F238E27FC236}">
                <a16:creationId xmlns:a16="http://schemas.microsoft.com/office/drawing/2014/main" id="{A00C7870-DCFE-0507-D975-D29C64834A8F}"/>
              </a:ext>
            </a:extLst>
          </p:cNvPr>
          <p:cNvCxnSpPr>
            <a:cxnSpLocks/>
          </p:cNvCxnSpPr>
          <p:nvPr userDrawn="1"/>
        </p:nvCxnSpPr>
        <p:spPr>
          <a:xfrm>
            <a:off x="0" y="2184400"/>
            <a:ext cx="12192000" cy="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22" name="直接连接符 21">
            <a:extLst>
              <a:ext uri="{FF2B5EF4-FFF2-40B4-BE49-F238E27FC236}">
                <a16:creationId xmlns:a16="http://schemas.microsoft.com/office/drawing/2014/main" id="{612A9BD0-C6AC-A8DA-5A78-DDC5B9481EEF}"/>
              </a:ext>
            </a:extLst>
          </p:cNvPr>
          <p:cNvCxnSpPr>
            <a:cxnSpLocks/>
          </p:cNvCxnSpPr>
          <p:nvPr userDrawn="1"/>
        </p:nvCxnSpPr>
        <p:spPr>
          <a:xfrm>
            <a:off x="0" y="2336800"/>
            <a:ext cx="12192000" cy="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23" name="直接连接符 22">
            <a:extLst>
              <a:ext uri="{FF2B5EF4-FFF2-40B4-BE49-F238E27FC236}">
                <a16:creationId xmlns:a16="http://schemas.microsoft.com/office/drawing/2014/main" id="{D737B834-C4BE-7453-CB5F-09E62FC566A7}"/>
              </a:ext>
            </a:extLst>
          </p:cNvPr>
          <p:cNvCxnSpPr>
            <a:cxnSpLocks/>
          </p:cNvCxnSpPr>
          <p:nvPr userDrawn="1"/>
        </p:nvCxnSpPr>
        <p:spPr>
          <a:xfrm>
            <a:off x="0" y="2489200"/>
            <a:ext cx="12192000" cy="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24" name="直接连接符 23">
            <a:extLst>
              <a:ext uri="{FF2B5EF4-FFF2-40B4-BE49-F238E27FC236}">
                <a16:creationId xmlns:a16="http://schemas.microsoft.com/office/drawing/2014/main" id="{B2E8C9E5-A0E2-1D27-4A8B-D4B6A8002784}"/>
              </a:ext>
            </a:extLst>
          </p:cNvPr>
          <p:cNvCxnSpPr>
            <a:cxnSpLocks/>
          </p:cNvCxnSpPr>
          <p:nvPr userDrawn="1"/>
        </p:nvCxnSpPr>
        <p:spPr>
          <a:xfrm>
            <a:off x="0" y="2641600"/>
            <a:ext cx="12192000" cy="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25" name="直接连接符 24">
            <a:extLst>
              <a:ext uri="{FF2B5EF4-FFF2-40B4-BE49-F238E27FC236}">
                <a16:creationId xmlns:a16="http://schemas.microsoft.com/office/drawing/2014/main" id="{5C987BF0-BD84-0DDB-AF24-D24471FF663C}"/>
              </a:ext>
            </a:extLst>
          </p:cNvPr>
          <p:cNvCxnSpPr>
            <a:cxnSpLocks/>
          </p:cNvCxnSpPr>
          <p:nvPr userDrawn="1"/>
        </p:nvCxnSpPr>
        <p:spPr>
          <a:xfrm>
            <a:off x="0" y="2794000"/>
            <a:ext cx="12192000" cy="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26" name="直接连接符 25">
            <a:extLst>
              <a:ext uri="{FF2B5EF4-FFF2-40B4-BE49-F238E27FC236}">
                <a16:creationId xmlns:a16="http://schemas.microsoft.com/office/drawing/2014/main" id="{9B37C69F-99F6-4326-6E6E-4041046BC4F0}"/>
              </a:ext>
            </a:extLst>
          </p:cNvPr>
          <p:cNvCxnSpPr>
            <a:cxnSpLocks/>
          </p:cNvCxnSpPr>
          <p:nvPr userDrawn="1"/>
        </p:nvCxnSpPr>
        <p:spPr>
          <a:xfrm>
            <a:off x="0" y="2946400"/>
            <a:ext cx="12192000" cy="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27" name="直接连接符 26">
            <a:extLst>
              <a:ext uri="{FF2B5EF4-FFF2-40B4-BE49-F238E27FC236}">
                <a16:creationId xmlns:a16="http://schemas.microsoft.com/office/drawing/2014/main" id="{4A241D35-C7AD-F709-55A2-23A326D3CABB}"/>
              </a:ext>
            </a:extLst>
          </p:cNvPr>
          <p:cNvCxnSpPr>
            <a:cxnSpLocks/>
          </p:cNvCxnSpPr>
          <p:nvPr userDrawn="1"/>
        </p:nvCxnSpPr>
        <p:spPr>
          <a:xfrm>
            <a:off x="0" y="3098800"/>
            <a:ext cx="12192000" cy="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28" name="直接连接符 27">
            <a:extLst>
              <a:ext uri="{FF2B5EF4-FFF2-40B4-BE49-F238E27FC236}">
                <a16:creationId xmlns:a16="http://schemas.microsoft.com/office/drawing/2014/main" id="{718635D1-0784-CA4D-D974-4389FCEE6E2A}"/>
              </a:ext>
            </a:extLst>
          </p:cNvPr>
          <p:cNvCxnSpPr>
            <a:cxnSpLocks/>
          </p:cNvCxnSpPr>
          <p:nvPr userDrawn="1"/>
        </p:nvCxnSpPr>
        <p:spPr>
          <a:xfrm>
            <a:off x="0" y="3251200"/>
            <a:ext cx="12192000" cy="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29" name="直接连接符 28">
            <a:extLst>
              <a:ext uri="{FF2B5EF4-FFF2-40B4-BE49-F238E27FC236}">
                <a16:creationId xmlns:a16="http://schemas.microsoft.com/office/drawing/2014/main" id="{AB4EF17E-87E6-F895-A68E-2832CA176235}"/>
              </a:ext>
            </a:extLst>
          </p:cNvPr>
          <p:cNvCxnSpPr>
            <a:cxnSpLocks/>
          </p:cNvCxnSpPr>
          <p:nvPr userDrawn="1"/>
        </p:nvCxnSpPr>
        <p:spPr>
          <a:xfrm>
            <a:off x="0" y="3403600"/>
            <a:ext cx="12192000" cy="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30" name="直接连接符 29">
            <a:extLst>
              <a:ext uri="{FF2B5EF4-FFF2-40B4-BE49-F238E27FC236}">
                <a16:creationId xmlns:a16="http://schemas.microsoft.com/office/drawing/2014/main" id="{CEF69B28-5174-9980-F640-70A6D0867DBA}"/>
              </a:ext>
            </a:extLst>
          </p:cNvPr>
          <p:cNvCxnSpPr>
            <a:cxnSpLocks/>
          </p:cNvCxnSpPr>
          <p:nvPr userDrawn="1"/>
        </p:nvCxnSpPr>
        <p:spPr>
          <a:xfrm>
            <a:off x="0" y="3556000"/>
            <a:ext cx="12192000" cy="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31" name="直接连接符 30">
            <a:extLst>
              <a:ext uri="{FF2B5EF4-FFF2-40B4-BE49-F238E27FC236}">
                <a16:creationId xmlns:a16="http://schemas.microsoft.com/office/drawing/2014/main" id="{DD712723-8289-DDE5-8C84-5A435342EAE0}"/>
              </a:ext>
            </a:extLst>
          </p:cNvPr>
          <p:cNvCxnSpPr>
            <a:cxnSpLocks/>
          </p:cNvCxnSpPr>
          <p:nvPr userDrawn="1"/>
        </p:nvCxnSpPr>
        <p:spPr>
          <a:xfrm>
            <a:off x="0" y="3708400"/>
            <a:ext cx="12192000" cy="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32" name="直接连接符 31">
            <a:extLst>
              <a:ext uri="{FF2B5EF4-FFF2-40B4-BE49-F238E27FC236}">
                <a16:creationId xmlns:a16="http://schemas.microsoft.com/office/drawing/2014/main" id="{E9CACA7B-37F0-3D59-3EBC-C98E8FC5F203}"/>
              </a:ext>
            </a:extLst>
          </p:cNvPr>
          <p:cNvCxnSpPr>
            <a:cxnSpLocks/>
          </p:cNvCxnSpPr>
          <p:nvPr userDrawn="1"/>
        </p:nvCxnSpPr>
        <p:spPr>
          <a:xfrm>
            <a:off x="0" y="3860800"/>
            <a:ext cx="12192000" cy="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33" name="直接连接符 32">
            <a:extLst>
              <a:ext uri="{FF2B5EF4-FFF2-40B4-BE49-F238E27FC236}">
                <a16:creationId xmlns:a16="http://schemas.microsoft.com/office/drawing/2014/main" id="{E12BFE40-F2D0-A9D2-6EB9-92B23DAF95EC}"/>
              </a:ext>
            </a:extLst>
          </p:cNvPr>
          <p:cNvCxnSpPr>
            <a:cxnSpLocks/>
          </p:cNvCxnSpPr>
          <p:nvPr userDrawn="1"/>
        </p:nvCxnSpPr>
        <p:spPr>
          <a:xfrm>
            <a:off x="0" y="4013200"/>
            <a:ext cx="12192000" cy="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34" name="直接连接符 33">
            <a:extLst>
              <a:ext uri="{FF2B5EF4-FFF2-40B4-BE49-F238E27FC236}">
                <a16:creationId xmlns:a16="http://schemas.microsoft.com/office/drawing/2014/main" id="{2A18A4BB-EF65-BC1C-593F-DC1AFB352FFF}"/>
              </a:ext>
            </a:extLst>
          </p:cNvPr>
          <p:cNvCxnSpPr>
            <a:cxnSpLocks/>
          </p:cNvCxnSpPr>
          <p:nvPr userDrawn="1"/>
        </p:nvCxnSpPr>
        <p:spPr>
          <a:xfrm>
            <a:off x="0" y="4165600"/>
            <a:ext cx="12192000" cy="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35" name="直接连接符 34">
            <a:extLst>
              <a:ext uri="{FF2B5EF4-FFF2-40B4-BE49-F238E27FC236}">
                <a16:creationId xmlns:a16="http://schemas.microsoft.com/office/drawing/2014/main" id="{E0AB702B-DE6C-A2EF-087C-462A112BD10F}"/>
              </a:ext>
            </a:extLst>
          </p:cNvPr>
          <p:cNvCxnSpPr>
            <a:cxnSpLocks/>
          </p:cNvCxnSpPr>
          <p:nvPr userDrawn="1"/>
        </p:nvCxnSpPr>
        <p:spPr>
          <a:xfrm>
            <a:off x="0" y="4318000"/>
            <a:ext cx="12192000" cy="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36" name="直接连接符 35">
            <a:extLst>
              <a:ext uri="{FF2B5EF4-FFF2-40B4-BE49-F238E27FC236}">
                <a16:creationId xmlns:a16="http://schemas.microsoft.com/office/drawing/2014/main" id="{55F10E9B-35AD-8580-D317-C45AF821AB2D}"/>
              </a:ext>
            </a:extLst>
          </p:cNvPr>
          <p:cNvCxnSpPr>
            <a:cxnSpLocks/>
          </p:cNvCxnSpPr>
          <p:nvPr userDrawn="1"/>
        </p:nvCxnSpPr>
        <p:spPr>
          <a:xfrm>
            <a:off x="0" y="4470400"/>
            <a:ext cx="12192000" cy="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37" name="直接连接符 36">
            <a:extLst>
              <a:ext uri="{FF2B5EF4-FFF2-40B4-BE49-F238E27FC236}">
                <a16:creationId xmlns:a16="http://schemas.microsoft.com/office/drawing/2014/main" id="{A6F20FE5-8567-2220-508A-B6C3ED5FD175}"/>
              </a:ext>
            </a:extLst>
          </p:cNvPr>
          <p:cNvCxnSpPr>
            <a:cxnSpLocks/>
          </p:cNvCxnSpPr>
          <p:nvPr userDrawn="1"/>
        </p:nvCxnSpPr>
        <p:spPr>
          <a:xfrm>
            <a:off x="0" y="4622800"/>
            <a:ext cx="12192000" cy="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38" name="直接连接符 37">
            <a:extLst>
              <a:ext uri="{FF2B5EF4-FFF2-40B4-BE49-F238E27FC236}">
                <a16:creationId xmlns:a16="http://schemas.microsoft.com/office/drawing/2014/main" id="{F65CD7F8-F695-E111-714F-FDE985385A7B}"/>
              </a:ext>
            </a:extLst>
          </p:cNvPr>
          <p:cNvCxnSpPr>
            <a:cxnSpLocks/>
          </p:cNvCxnSpPr>
          <p:nvPr userDrawn="1"/>
        </p:nvCxnSpPr>
        <p:spPr>
          <a:xfrm>
            <a:off x="0" y="4775200"/>
            <a:ext cx="12192000" cy="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39" name="直接连接符 38">
            <a:extLst>
              <a:ext uri="{FF2B5EF4-FFF2-40B4-BE49-F238E27FC236}">
                <a16:creationId xmlns:a16="http://schemas.microsoft.com/office/drawing/2014/main" id="{19F7BC1E-9755-875B-F2EA-609BE0E64F2F}"/>
              </a:ext>
            </a:extLst>
          </p:cNvPr>
          <p:cNvCxnSpPr>
            <a:cxnSpLocks/>
          </p:cNvCxnSpPr>
          <p:nvPr userDrawn="1"/>
        </p:nvCxnSpPr>
        <p:spPr>
          <a:xfrm>
            <a:off x="0" y="4927600"/>
            <a:ext cx="12192000" cy="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40" name="直接连接符 39">
            <a:extLst>
              <a:ext uri="{FF2B5EF4-FFF2-40B4-BE49-F238E27FC236}">
                <a16:creationId xmlns:a16="http://schemas.microsoft.com/office/drawing/2014/main" id="{36A23DE9-C42A-DBA4-7A7B-B4E2AFE899AD}"/>
              </a:ext>
            </a:extLst>
          </p:cNvPr>
          <p:cNvCxnSpPr>
            <a:cxnSpLocks/>
          </p:cNvCxnSpPr>
          <p:nvPr userDrawn="1"/>
        </p:nvCxnSpPr>
        <p:spPr>
          <a:xfrm>
            <a:off x="0" y="5080000"/>
            <a:ext cx="12192000" cy="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41" name="直接连接符 40">
            <a:extLst>
              <a:ext uri="{FF2B5EF4-FFF2-40B4-BE49-F238E27FC236}">
                <a16:creationId xmlns:a16="http://schemas.microsoft.com/office/drawing/2014/main" id="{1E879363-A572-DEF4-04B0-5FB96459FC9B}"/>
              </a:ext>
            </a:extLst>
          </p:cNvPr>
          <p:cNvCxnSpPr>
            <a:cxnSpLocks/>
          </p:cNvCxnSpPr>
          <p:nvPr userDrawn="1"/>
        </p:nvCxnSpPr>
        <p:spPr>
          <a:xfrm>
            <a:off x="0" y="5232400"/>
            <a:ext cx="12192000" cy="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42" name="直接连接符 41">
            <a:extLst>
              <a:ext uri="{FF2B5EF4-FFF2-40B4-BE49-F238E27FC236}">
                <a16:creationId xmlns:a16="http://schemas.microsoft.com/office/drawing/2014/main" id="{9E0FFFD0-80D4-90B3-14A2-A73423E058E8}"/>
              </a:ext>
            </a:extLst>
          </p:cNvPr>
          <p:cNvCxnSpPr>
            <a:cxnSpLocks/>
          </p:cNvCxnSpPr>
          <p:nvPr userDrawn="1"/>
        </p:nvCxnSpPr>
        <p:spPr>
          <a:xfrm>
            <a:off x="0" y="5384800"/>
            <a:ext cx="12192000" cy="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43" name="直接连接符 42">
            <a:extLst>
              <a:ext uri="{FF2B5EF4-FFF2-40B4-BE49-F238E27FC236}">
                <a16:creationId xmlns:a16="http://schemas.microsoft.com/office/drawing/2014/main" id="{FE4CB951-96F0-93A7-9492-E4C15ABB9FA3}"/>
              </a:ext>
            </a:extLst>
          </p:cNvPr>
          <p:cNvCxnSpPr>
            <a:cxnSpLocks/>
          </p:cNvCxnSpPr>
          <p:nvPr userDrawn="1"/>
        </p:nvCxnSpPr>
        <p:spPr>
          <a:xfrm>
            <a:off x="0" y="5537200"/>
            <a:ext cx="12192000" cy="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44" name="直接连接符 43">
            <a:extLst>
              <a:ext uri="{FF2B5EF4-FFF2-40B4-BE49-F238E27FC236}">
                <a16:creationId xmlns:a16="http://schemas.microsoft.com/office/drawing/2014/main" id="{35C919A7-1BAC-55B5-F05B-5DE0EC0AE4F3}"/>
              </a:ext>
            </a:extLst>
          </p:cNvPr>
          <p:cNvCxnSpPr>
            <a:cxnSpLocks/>
          </p:cNvCxnSpPr>
          <p:nvPr userDrawn="1"/>
        </p:nvCxnSpPr>
        <p:spPr>
          <a:xfrm>
            <a:off x="0" y="5689600"/>
            <a:ext cx="12192000" cy="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45" name="直接连接符 44">
            <a:extLst>
              <a:ext uri="{FF2B5EF4-FFF2-40B4-BE49-F238E27FC236}">
                <a16:creationId xmlns:a16="http://schemas.microsoft.com/office/drawing/2014/main" id="{45FF2FE2-E91F-8FF1-EE7C-F2DB1A7193E2}"/>
              </a:ext>
            </a:extLst>
          </p:cNvPr>
          <p:cNvCxnSpPr>
            <a:cxnSpLocks/>
          </p:cNvCxnSpPr>
          <p:nvPr userDrawn="1"/>
        </p:nvCxnSpPr>
        <p:spPr>
          <a:xfrm>
            <a:off x="0" y="5842000"/>
            <a:ext cx="12192000" cy="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46" name="直接连接符 45">
            <a:extLst>
              <a:ext uri="{FF2B5EF4-FFF2-40B4-BE49-F238E27FC236}">
                <a16:creationId xmlns:a16="http://schemas.microsoft.com/office/drawing/2014/main" id="{8AED7AA6-EAF2-AE93-BEAF-46B0C6C5A510}"/>
              </a:ext>
            </a:extLst>
          </p:cNvPr>
          <p:cNvCxnSpPr>
            <a:cxnSpLocks/>
          </p:cNvCxnSpPr>
          <p:nvPr userDrawn="1"/>
        </p:nvCxnSpPr>
        <p:spPr>
          <a:xfrm>
            <a:off x="0" y="5994400"/>
            <a:ext cx="12192000" cy="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47" name="直接连接符 46">
            <a:extLst>
              <a:ext uri="{FF2B5EF4-FFF2-40B4-BE49-F238E27FC236}">
                <a16:creationId xmlns:a16="http://schemas.microsoft.com/office/drawing/2014/main" id="{53100476-88AC-B39A-9195-15BBB144BF8F}"/>
              </a:ext>
            </a:extLst>
          </p:cNvPr>
          <p:cNvCxnSpPr>
            <a:cxnSpLocks/>
          </p:cNvCxnSpPr>
          <p:nvPr userDrawn="1"/>
        </p:nvCxnSpPr>
        <p:spPr>
          <a:xfrm>
            <a:off x="0" y="6146800"/>
            <a:ext cx="12192000" cy="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48" name="直接连接符 47">
            <a:extLst>
              <a:ext uri="{FF2B5EF4-FFF2-40B4-BE49-F238E27FC236}">
                <a16:creationId xmlns:a16="http://schemas.microsoft.com/office/drawing/2014/main" id="{D3DB538A-E618-EA1D-92E9-6A61DA159738}"/>
              </a:ext>
            </a:extLst>
          </p:cNvPr>
          <p:cNvCxnSpPr>
            <a:cxnSpLocks/>
          </p:cNvCxnSpPr>
          <p:nvPr userDrawn="1"/>
        </p:nvCxnSpPr>
        <p:spPr>
          <a:xfrm>
            <a:off x="0" y="6299200"/>
            <a:ext cx="12192000" cy="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49" name="直接连接符 48">
            <a:extLst>
              <a:ext uri="{FF2B5EF4-FFF2-40B4-BE49-F238E27FC236}">
                <a16:creationId xmlns:a16="http://schemas.microsoft.com/office/drawing/2014/main" id="{476C6C23-7EDA-FEA1-5019-0EC78D9DF409}"/>
              </a:ext>
            </a:extLst>
          </p:cNvPr>
          <p:cNvCxnSpPr>
            <a:cxnSpLocks/>
          </p:cNvCxnSpPr>
          <p:nvPr userDrawn="1"/>
        </p:nvCxnSpPr>
        <p:spPr>
          <a:xfrm>
            <a:off x="0" y="6451600"/>
            <a:ext cx="12192000" cy="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50" name="直接连接符 49">
            <a:extLst>
              <a:ext uri="{FF2B5EF4-FFF2-40B4-BE49-F238E27FC236}">
                <a16:creationId xmlns:a16="http://schemas.microsoft.com/office/drawing/2014/main" id="{A3EEA70A-7F12-AB05-139B-2FBE9AF893D7}"/>
              </a:ext>
            </a:extLst>
          </p:cNvPr>
          <p:cNvCxnSpPr>
            <a:cxnSpLocks/>
          </p:cNvCxnSpPr>
          <p:nvPr userDrawn="1"/>
        </p:nvCxnSpPr>
        <p:spPr>
          <a:xfrm>
            <a:off x="0" y="6604000"/>
            <a:ext cx="12192000" cy="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51" name="直接连接符 50">
            <a:extLst>
              <a:ext uri="{FF2B5EF4-FFF2-40B4-BE49-F238E27FC236}">
                <a16:creationId xmlns:a16="http://schemas.microsoft.com/office/drawing/2014/main" id="{76257033-BDB7-4853-C780-A0C92A259765}"/>
              </a:ext>
            </a:extLst>
          </p:cNvPr>
          <p:cNvCxnSpPr>
            <a:cxnSpLocks/>
          </p:cNvCxnSpPr>
          <p:nvPr userDrawn="1"/>
        </p:nvCxnSpPr>
        <p:spPr>
          <a:xfrm>
            <a:off x="0" y="6756400"/>
            <a:ext cx="12192000" cy="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53" name="直接连接符 52">
            <a:extLst>
              <a:ext uri="{FF2B5EF4-FFF2-40B4-BE49-F238E27FC236}">
                <a16:creationId xmlns:a16="http://schemas.microsoft.com/office/drawing/2014/main" id="{A3B61213-9297-6AA0-9CD5-4FFCD81AE23B}"/>
              </a:ext>
            </a:extLst>
          </p:cNvPr>
          <p:cNvCxnSpPr>
            <a:cxnSpLocks/>
          </p:cNvCxnSpPr>
          <p:nvPr userDrawn="1"/>
        </p:nvCxnSpPr>
        <p:spPr>
          <a:xfrm>
            <a:off x="193964" y="-25400"/>
            <a:ext cx="0" cy="685800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54" name="直接连接符 53">
            <a:extLst>
              <a:ext uri="{FF2B5EF4-FFF2-40B4-BE49-F238E27FC236}">
                <a16:creationId xmlns:a16="http://schemas.microsoft.com/office/drawing/2014/main" id="{C12E0B3E-8AB5-88DF-7940-F675FFE0BA35}"/>
              </a:ext>
            </a:extLst>
          </p:cNvPr>
          <p:cNvCxnSpPr>
            <a:cxnSpLocks/>
          </p:cNvCxnSpPr>
          <p:nvPr userDrawn="1"/>
        </p:nvCxnSpPr>
        <p:spPr>
          <a:xfrm>
            <a:off x="346364" y="-25400"/>
            <a:ext cx="0" cy="685800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55" name="直接连接符 54">
            <a:extLst>
              <a:ext uri="{FF2B5EF4-FFF2-40B4-BE49-F238E27FC236}">
                <a16:creationId xmlns:a16="http://schemas.microsoft.com/office/drawing/2014/main" id="{4AB52926-C3F0-5CCF-146F-3CC6D9FCCA2C}"/>
              </a:ext>
            </a:extLst>
          </p:cNvPr>
          <p:cNvCxnSpPr>
            <a:cxnSpLocks/>
          </p:cNvCxnSpPr>
          <p:nvPr userDrawn="1"/>
        </p:nvCxnSpPr>
        <p:spPr>
          <a:xfrm>
            <a:off x="498764" y="-25400"/>
            <a:ext cx="0" cy="685800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56" name="直接连接符 55">
            <a:extLst>
              <a:ext uri="{FF2B5EF4-FFF2-40B4-BE49-F238E27FC236}">
                <a16:creationId xmlns:a16="http://schemas.microsoft.com/office/drawing/2014/main" id="{47F5F64E-6738-0631-305D-267F026D3AD5}"/>
              </a:ext>
            </a:extLst>
          </p:cNvPr>
          <p:cNvCxnSpPr>
            <a:cxnSpLocks/>
          </p:cNvCxnSpPr>
          <p:nvPr userDrawn="1"/>
        </p:nvCxnSpPr>
        <p:spPr>
          <a:xfrm>
            <a:off x="651164" y="-25400"/>
            <a:ext cx="0" cy="685800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57" name="直接连接符 56">
            <a:extLst>
              <a:ext uri="{FF2B5EF4-FFF2-40B4-BE49-F238E27FC236}">
                <a16:creationId xmlns:a16="http://schemas.microsoft.com/office/drawing/2014/main" id="{951BFBC0-B483-503E-C9A0-D21684D55151}"/>
              </a:ext>
            </a:extLst>
          </p:cNvPr>
          <p:cNvCxnSpPr>
            <a:cxnSpLocks/>
          </p:cNvCxnSpPr>
          <p:nvPr userDrawn="1"/>
        </p:nvCxnSpPr>
        <p:spPr>
          <a:xfrm>
            <a:off x="803564" y="-25400"/>
            <a:ext cx="0" cy="685800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58" name="直接连接符 57">
            <a:extLst>
              <a:ext uri="{FF2B5EF4-FFF2-40B4-BE49-F238E27FC236}">
                <a16:creationId xmlns:a16="http://schemas.microsoft.com/office/drawing/2014/main" id="{E00BE963-5F82-C271-06B0-4E33BEA2BCAB}"/>
              </a:ext>
            </a:extLst>
          </p:cNvPr>
          <p:cNvCxnSpPr>
            <a:cxnSpLocks/>
          </p:cNvCxnSpPr>
          <p:nvPr userDrawn="1"/>
        </p:nvCxnSpPr>
        <p:spPr>
          <a:xfrm>
            <a:off x="955964" y="-25400"/>
            <a:ext cx="0" cy="685800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59" name="直接连接符 58">
            <a:extLst>
              <a:ext uri="{FF2B5EF4-FFF2-40B4-BE49-F238E27FC236}">
                <a16:creationId xmlns:a16="http://schemas.microsoft.com/office/drawing/2014/main" id="{EF440A79-A8DD-AA03-CA74-C9174AE311DF}"/>
              </a:ext>
            </a:extLst>
          </p:cNvPr>
          <p:cNvCxnSpPr>
            <a:cxnSpLocks/>
          </p:cNvCxnSpPr>
          <p:nvPr userDrawn="1"/>
        </p:nvCxnSpPr>
        <p:spPr>
          <a:xfrm>
            <a:off x="1108364" y="-25400"/>
            <a:ext cx="0" cy="685800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60" name="直接连接符 59">
            <a:extLst>
              <a:ext uri="{FF2B5EF4-FFF2-40B4-BE49-F238E27FC236}">
                <a16:creationId xmlns:a16="http://schemas.microsoft.com/office/drawing/2014/main" id="{87C06C60-3E2B-183E-59A3-FB16134CB714}"/>
              </a:ext>
            </a:extLst>
          </p:cNvPr>
          <p:cNvCxnSpPr>
            <a:cxnSpLocks/>
          </p:cNvCxnSpPr>
          <p:nvPr userDrawn="1"/>
        </p:nvCxnSpPr>
        <p:spPr>
          <a:xfrm>
            <a:off x="1260764" y="-25400"/>
            <a:ext cx="0" cy="685800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61" name="直接连接符 60">
            <a:extLst>
              <a:ext uri="{FF2B5EF4-FFF2-40B4-BE49-F238E27FC236}">
                <a16:creationId xmlns:a16="http://schemas.microsoft.com/office/drawing/2014/main" id="{E6FE10AE-BAC9-F2E1-8F5B-FA3770B50247}"/>
              </a:ext>
            </a:extLst>
          </p:cNvPr>
          <p:cNvCxnSpPr>
            <a:cxnSpLocks/>
          </p:cNvCxnSpPr>
          <p:nvPr userDrawn="1"/>
        </p:nvCxnSpPr>
        <p:spPr>
          <a:xfrm>
            <a:off x="1413164" y="-25400"/>
            <a:ext cx="0" cy="685800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62" name="直接连接符 61">
            <a:extLst>
              <a:ext uri="{FF2B5EF4-FFF2-40B4-BE49-F238E27FC236}">
                <a16:creationId xmlns:a16="http://schemas.microsoft.com/office/drawing/2014/main" id="{E92B35F7-4858-ACEC-332B-02C7D5CADABB}"/>
              </a:ext>
            </a:extLst>
          </p:cNvPr>
          <p:cNvCxnSpPr>
            <a:cxnSpLocks/>
          </p:cNvCxnSpPr>
          <p:nvPr userDrawn="1"/>
        </p:nvCxnSpPr>
        <p:spPr>
          <a:xfrm>
            <a:off x="1565564" y="-25400"/>
            <a:ext cx="0" cy="685800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63" name="直接连接符 62">
            <a:extLst>
              <a:ext uri="{FF2B5EF4-FFF2-40B4-BE49-F238E27FC236}">
                <a16:creationId xmlns:a16="http://schemas.microsoft.com/office/drawing/2014/main" id="{42E33F78-549B-2283-8682-72FC83142690}"/>
              </a:ext>
            </a:extLst>
          </p:cNvPr>
          <p:cNvCxnSpPr>
            <a:cxnSpLocks/>
          </p:cNvCxnSpPr>
          <p:nvPr userDrawn="1"/>
        </p:nvCxnSpPr>
        <p:spPr>
          <a:xfrm>
            <a:off x="1717964" y="-25400"/>
            <a:ext cx="0" cy="685800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64" name="直接连接符 63">
            <a:extLst>
              <a:ext uri="{FF2B5EF4-FFF2-40B4-BE49-F238E27FC236}">
                <a16:creationId xmlns:a16="http://schemas.microsoft.com/office/drawing/2014/main" id="{068A4C0A-3A4A-D0CC-CA4A-A15AB4D42611}"/>
              </a:ext>
            </a:extLst>
          </p:cNvPr>
          <p:cNvCxnSpPr>
            <a:cxnSpLocks/>
          </p:cNvCxnSpPr>
          <p:nvPr userDrawn="1"/>
        </p:nvCxnSpPr>
        <p:spPr>
          <a:xfrm>
            <a:off x="1870364" y="-25400"/>
            <a:ext cx="0" cy="685800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65" name="直接连接符 64">
            <a:extLst>
              <a:ext uri="{FF2B5EF4-FFF2-40B4-BE49-F238E27FC236}">
                <a16:creationId xmlns:a16="http://schemas.microsoft.com/office/drawing/2014/main" id="{06C38D18-AE5A-77BE-DCBC-AFD689A86088}"/>
              </a:ext>
            </a:extLst>
          </p:cNvPr>
          <p:cNvCxnSpPr>
            <a:cxnSpLocks/>
          </p:cNvCxnSpPr>
          <p:nvPr userDrawn="1"/>
        </p:nvCxnSpPr>
        <p:spPr>
          <a:xfrm>
            <a:off x="2022764" y="-25400"/>
            <a:ext cx="0" cy="685800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66" name="直接连接符 65">
            <a:extLst>
              <a:ext uri="{FF2B5EF4-FFF2-40B4-BE49-F238E27FC236}">
                <a16:creationId xmlns:a16="http://schemas.microsoft.com/office/drawing/2014/main" id="{9355A778-1A0B-B5D4-E5B9-982512FADB7A}"/>
              </a:ext>
            </a:extLst>
          </p:cNvPr>
          <p:cNvCxnSpPr>
            <a:cxnSpLocks/>
          </p:cNvCxnSpPr>
          <p:nvPr userDrawn="1"/>
        </p:nvCxnSpPr>
        <p:spPr>
          <a:xfrm>
            <a:off x="2175164" y="-25400"/>
            <a:ext cx="0" cy="685800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67" name="直接连接符 66">
            <a:extLst>
              <a:ext uri="{FF2B5EF4-FFF2-40B4-BE49-F238E27FC236}">
                <a16:creationId xmlns:a16="http://schemas.microsoft.com/office/drawing/2014/main" id="{80ED4DF4-9753-BDF0-06BB-818E8C8F0D0F}"/>
              </a:ext>
            </a:extLst>
          </p:cNvPr>
          <p:cNvCxnSpPr>
            <a:cxnSpLocks/>
          </p:cNvCxnSpPr>
          <p:nvPr userDrawn="1"/>
        </p:nvCxnSpPr>
        <p:spPr>
          <a:xfrm>
            <a:off x="2327564" y="-25400"/>
            <a:ext cx="0" cy="685800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68" name="直接连接符 67">
            <a:extLst>
              <a:ext uri="{FF2B5EF4-FFF2-40B4-BE49-F238E27FC236}">
                <a16:creationId xmlns:a16="http://schemas.microsoft.com/office/drawing/2014/main" id="{177BA4EE-4EBC-8759-9B08-2A7A6C6DA4E0}"/>
              </a:ext>
            </a:extLst>
          </p:cNvPr>
          <p:cNvCxnSpPr>
            <a:cxnSpLocks/>
          </p:cNvCxnSpPr>
          <p:nvPr userDrawn="1"/>
        </p:nvCxnSpPr>
        <p:spPr>
          <a:xfrm>
            <a:off x="2479964" y="-25400"/>
            <a:ext cx="0" cy="685800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69" name="直接连接符 68">
            <a:extLst>
              <a:ext uri="{FF2B5EF4-FFF2-40B4-BE49-F238E27FC236}">
                <a16:creationId xmlns:a16="http://schemas.microsoft.com/office/drawing/2014/main" id="{71CCD82F-038B-5977-A61F-35DA41152292}"/>
              </a:ext>
            </a:extLst>
          </p:cNvPr>
          <p:cNvCxnSpPr>
            <a:cxnSpLocks/>
          </p:cNvCxnSpPr>
          <p:nvPr userDrawn="1"/>
        </p:nvCxnSpPr>
        <p:spPr>
          <a:xfrm>
            <a:off x="2632364" y="-25400"/>
            <a:ext cx="0" cy="685800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70" name="直接连接符 69">
            <a:extLst>
              <a:ext uri="{FF2B5EF4-FFF2-40B4-BE49-F238E27FC236}">
                <a16:creationId xmlns:a16="http://schemas.microsoft.com/office/drawing/2014/main" id="{06A0B973-FD80-6A0E-49DF-2359343FD9B4}"/>
              </a:ext>
            </a:extLst>
          </p:cNvPr>
          <p:cNvCxnSpPr>
            <a:cxnSpLocks/>
          </p:cNvCxnSpPr>
          <p:nvPr userDrawn="1"/>
        </p:nvCxnSpPr>
        <p:spPr>
          <a:xfrm>
            <a:off x="2784764" y="-25400"/>
            <a:ext cx="0" cy="685800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71" name="直接连接符 70">
            <a:extLst>
              <a:ext uri="{FF2B5EF4-FFF2-40B4-BE49-F238E27FC236}">
                <a16:creationId xmlns:a16="http://schemas.microsoft.com/office/drawing/2014/main" id="{B1395A90-601E-3055-9551-99418A59DCD6}"/>
              </a:ext>
            </a:extLst>
          </p:cNvPr>
          <p:cNvCxnSpPr>
            <a:cxnSpLocks/>
          </p:cNvCxnSpPr>
          <p:nvPr userDrawn="1"/>
        </p:nvCxnSpPr>
        <p:spPr>
          <a:xfrm>
            <a:off x="2937164" y="-25400"/>
            <a:ext cx="0" cy="685800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72" name="直接连接符 71">
            <a:extLst>
              <a:ext uri="{FF2B5EF4-FFF2-40B4-BE49-F238E27FC236}">
                <a16:creationId xmlns:a16="http://schemas.microsoft.com/office/drawing/2014/main" id="{5E101302-CDC6-515C-4DCF-CCF7C9F2CB38}"/>
              </a:ext>
            </a:extLst>
          </p:cNvPr>
          <p:cNvCxnSpPr>
            <a:cxnSpLocks/>
          </p:cNvCxnSpPr>
          <p:nvPr userDrawn="1"/>
        </p:nvCxnSpPr>
        <p:spPr>
          <a:xfrm>
            <a:off x="3089564" y="-25400"/>
            <a:ext cx="0" cy="685800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73" name="直接连接符 72">
            <a:extLst>
              <a:ext uri="{FF2B5EF4-FFF2-40B4-BE49-F238E27FC236}">
                <a16:creationId xmlns:a16="http://schemas.microsoft.com/office/drawing/2014/main" id="{5E5712E6-2983-ACC4-7A27-DE9052ED67F9}"/>
              </a:ext>
            </a:extLst>
          </p:cNvPr>
          <p:cNvCxnSpPr>
            <a:cxnSpLocks/>
          </p:cNvCxnSpPr>
          <p:nvPr userDrawn="1"/>
        </p:nvCxnSpPr>
        <p:spPr>
          <a:xfrm>
            <a:off x="3241964" y="-25400"/>
            <a:ext cx="0" cy="685800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74" name="直接连接符 73">
            <a:extLst>
              <a:ext uri="{FF2B5EF4-FFF2-40B4-BE49-F238E27FC236}">
                <a16:creationId xmlns:a16="http://schemas.microsoft.com/office/drawing/2014/main" id="{E6EEBD5E-9582-C015-902D-2964291BE066}"/>
              </a:ext>
            </a:extLst>
          </p:cNvPr>
          <p:cNvCxnSpPr>
            <a:cxnSpLocks/>
          </p:cNvCxnSpPr>
          <p:nvPr userDrawn="1"/>
        </p:nvCxnSpPr>
        <p:spPr>
          <a:xfrm>
            <a:off x="3394364" y="-25400"/>
            <a:ext cx="0" cy="685800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75" name="直接连接符 74">
            <a:extLst>
              <a:ext uri="{FF2B5EF4-FFF2-40B4-BE49-F238E27FC236}">
                <a16:creationId xmlns:a16="http://schemas.microsoft.com/office/drawing/2014/main" id="{AB8E807D-BEEE-E6A8-10A9-25C518D93131}"/>
              </a:ext>
            </a:extLst>
          </p:cNvPr>
          <p:cNvCxnSpPr>
            <a:cxnSpLocks/>
          </p:cNvCxnSpPr>
          <p:nvPr userDrawn="1"/>
        </p:nvCxnSpPr>
        <p:spPr>
          <a:xfrm>
            <a:off x="3546764" y="-25400"/>
            <a:ext cx="0" cy="685800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76" name="直接连接符 75">
            <a:extLst>
              <a:ext uri="{FF2B5EF4-FFF2-40B4-BE49-F238E27FC236}">
                <a16:creationId xmlns:a16="http://schemas.microsoft.com/office/drawing/2014/main" id="{FD02692D-B9C6-E418-08D5-69157BB6804B}"/>
              </a:ext>
            </a:extLst>
          </p:cNvPr>
          <p:cNvCxnSpPr>
            <a:cxnSpLocks/>
          </p:cNvCxnSpPr>
          <p:nvPr userDrawn="1"/>
        </p:nvCxnSpPr>
        <p:spPr>
          <a:xfrm>
            <a:off x="3699164" y="-25400"/>
            <a:ext cx="0" cy="685800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77" name="直接连接符 76">
            <a:extLst>
              <a:ext uri="{FF2B5EF4-FFF2-40B4-BE49-F238E27FC236}">
                <a16:creationId xmlns:a16="http://schemas.microsoft.com/office/drawing/2014/main" id="{241DE457-2140-0EB7-9119-BE7E13D40320}"/>
              </a:ext>
            </a:extLst>
          </p:cNvPr>
          <p:cNvCxnSpPr>
            <a:cxnSpLocks/>
          </p:cNvCxnSpPr>
          <p:nvPr userDrawn="1"/>
        </p:nvCxnSpPr>
        <p:spPr>
          <a:xfrm>
            <a:off x="3851564" y="-25400"/>
            <a:ext cx="0" cy="685800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78" name="直接连接符 77">
            <a:extLst>
              <a:ext uri="{FF2B5EF4-FFF2-40B4-BE49-F238E27FC236}">
                <a16:creationId xmlns:a16="http://schemas.microsoft.com/office/drawing/2014/main" id="{F7A8C588-9ADB-9E0A-D526-F0BB6DF53EA5}"/>
              </a:ext>
            </a:extLst>
          </p:cNvPr>
          <p:cNvCxnSpPr>
            <a:cxnSpLocks/>
          </p:cNvCxnSpPr>
          <p:nvPr userDrawn="1"/>
        </p:nvCxnSpPr>
        <p:spPr>
          <a:xfrm>
            <a:off x="4003964" y="-25400"/>
            <a:ext cx="0" cy="685800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79" name="直接连接符 78">
            <a:extLst>
              <a:ext uri="{FF2B5EF4-FFF2-40B4-BE49-F238E27FC236}">
                <a16:creationId xmlns:a16="http://schemas.microsoft.com/office/drawing/2014/main" id="{60B88FE5-3689-96F5-533F-8A5112559AAF}"/>
              </a:ext>
            </a:extLst>
          </p:cNvPr>
          <p:cNvCxnSpPr>
            <a:cxnSpLocks/>
          </p:cNvCxnSpPr>
          <p:nvPr userDrawn="1"/>
        </p:nvCxnSpPr>
        <p:spPr>
          <a:xfrm>
            <a:off x="4156364" y="-25400"/>
            <a:ext cx="0" cy="685800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80" name="直接连接符 79">
            <a:extLst>
              <a:ext uri="{FF2B5EF4-FFF2-40B4-BE49-F238E27FC236}">
                <a16:creationId xmlns:a16="http://schemas.microsoft.com/office/drawing/2014/main" id="{4DC21DED-C50F-0B0D-1B3F-7200DEC39D7D}"/>
              </a:ext>
            </a:extLst>
          </p:cNvPr>
          <p:cNvCxnSpPr>
            <a:cxnSpLocks/>
          </p:cNvCxnSpPr>
          <p:nvPr userDrawn="1"/>
        </p:nvCxnSpPr>
        <p:spPr>
          <a:xfrm>
            <a:off x="4308764" y="-25400"/>
            <a:ext cx="0" cy="685800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81" name="直接连接符 80">
            <a:extLst>
              <a:ext uri="{FF2B5EF4-FFF2-40B4-BE49-F238E27FC236}">
                <a16:creationId xmlns:a16="http://schemas.microsoft.com/office/drawing/2014/main" id="{82372CDE-22EA-47F8-7D8F-39E6B87323F7}"/>
              </a:ext>
            </a:extLst>
          </p:cNvPr>
          <p:cNvCxnSpPr>
            <a:cxnSpLocks/>
          </p:cNvCxnSpPr>
          <p:nvPr userDrawn="1"/>
        </p:nvCxnSpPr>
        <p:spPr>
          <a:xfrm>
            <a:off x="4461164" y="-25400"/>
            <a:ext cx="0" cy="685800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82" name="直接连接符 81">
            <a:extLst>
              <a:ext uri="{FF2B5EF4-FFF2-40B4-BE49-F238E27FC236}">
                <a16:creationId xmlns:a16="http://schemas.microsoft.com/office/drawing/2014/main" id="{DC53997E-5DA1-5B12-A9D7-6F2A40BE0575}"/>
              </a:ext>
            </a:extLst>
          </p:cNvPr>
          <p:cNvCxnSpPr>
            <a:cxnSpLocks/>
          </p:cNvCxnSpPr>
          <p:nvPr userDrawn="1"/>
        </p:nvCxnSpPr>
        <p:spPr>
          <a:xfrm>
            <a:off x="4613564" y="-25400"/>
            <a:ext cx="0" cy="685800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83" name="直接连接符 82">
            <a:extLst>
              <a:ext uri="{FF2B5EF4-FFF2-40B4-BE49-F238E27FC236}">
                <a16:creationId xmlns:a16="http://schemas.microsoft.com/office/drawing/2014/main" id="{E69494A6-1BD6-19C9-A7A4-E26E0F2190FC}"/>
              </a:ext>
            </a:extLst>
          </p:cNvPr>
          <p:cNvCxnSpPr>
            <a:cxnSpLocks/>
          </p:cNvCxnSpPr>
          <p:nvPr userDrawn="1"/>
        </p:nvCxnSpPr>
        <p:spPr>
          <a:xfrm>
            <a:off x="4765964" y="-25400"/>
            <a:ext cx="0" cy="685800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84" name="直接连接符 83">
            <a:extLst>
              <a:ext uri="{FF2B5EF4-FFF2-40B4-BE49-F238E27FC236}">
                <a16:creationId xmlns:a16="http://schemas.microsoft.com/office/drawing/2014/main" id="{FBDFFC6E-566C-F883-BA07-C6763BD858B7}"/>
              </a:ext>
            </a:extLst>
          </p:cNvPr>
          <p:cNvCxnSpPr>
            <a:cxnSpLocks/>
          </p:cNvCxnSpPr>
          <p:nvPr userDrawn="1"/>
        </p:nvCxnSpPr>
        <p:spPr>
          <a:xfrm>
            <a:off x="4918364" y="-25400"/>
            <a:ext cx="0" cy="685800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85" name="直接连接符 84">
            <a:extLst>
              <a:ext uri="{FF2B5EF4-FFF2-40B4-BE49-F238E27FC236}">
                <a16:creationId xmlns:a16="http://schemas.microsoft.com/office/drawing/2014/main" id="{46F45413-8421-6308-5892-DA59E3BC08FC}"/>
              </a:ext>
            </a:extLst>
          </p:cNvPr>
          <p:cNvCxnSpPr>
            <a:cxnSpLocks/>
          </p:cNvCxnSpPr>
          <p:nvPr userDrawn="1"/>
        </p:nvCxnSpPr>
        <p:spPr>
          <a:xfrm>
            <a:off x="5070764" y="-25400"/>
            <a:ext cx="0" cy="685800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86" name="直接连接符 85">
            <a:extLst>
              <a:ext uri="{FF2B5EF4-FFF2-40B4-BE49-F238E27FC236}">
                <a16:creationId xmlns:a16="http://schemas.microsoft.com/office/drawing/2014/main" id="{354F7D6F-1098-6773-2381-A7108C9A2D8B}"/>
              </a:ext>
            </a:extLst>
          </p:cNvPr>
          <p:cNvCxnSpPr>
            <a:cxnSpLocks/>
          </p:cNvCxnSpPr>
          <p:nvPr userDrawn="1"/>
        </p:nvCxnSpPr>
        <p:spPr>
          <a:xfrm>
            <a:off x="5223164" y="-25400"/>
            <a:ext cx="0" cy="685800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87" name="直接连接符 86">
            <a:extLst>
              <a:ext uri="{FF2B5EF4-FFF2-40B4-BE49-F238E27FC236}">
                <a16:creationId xmlns:a16="http://schemas.microsoft.com/office/drawing/2014/main" id="{4F1584B2-B5EE-95E0-BBB8-03CF4F006F24}"/>
              </a:ext>
            </a:extLst>
          </p:cNvPr>
          <p:cNvCxnSpPr>
            <a:cxnSpLocks/>
          </p:cNvCxnSpPr>
          <p:nvPr userDrawn="1"/>
        </p:nvCxnSpPr>
        <p:spPr>
          <a:xfrm>
            <a:off x="5375564" y="-25400"/>
            <a:ext cx="0" cy="685800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88" name="直接连接符 87">
            <a:extLst>
              <a:ext uri="{FF2B5EF4-FFF2-40B4-BE49-F238E27FC236}">
                <a16:creationId xmlns:a16="http://schemas.microsoft.com/office/drawing/2014/main" id="{D95683BF-6565-3ABE-43B1-B1429F307761}"/>
              </a:ext>
            </a:extLst>
          </p:cNvPr>
          <p:cNvCxnSpPr>
            <a:cxnSpLocks/>
          </p:cNvCxnSpPr>
          <p:nvPr userDrawn="1"/>
        </p:nvCxnSpPr>
        <p:spPr>
          <a:xfrm>
            <a:off x="5527964" y="-25400"/>
            <a:ext cx="0" cy="685800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89" name="直接连接符 88">
            <a:extLst>
              <a:ext uri="{FF2B5EF4-FFF2-40B4-BE49-F238E27FC236}">
                <a16:creationId xmlns:a16="http://schemas.microsoft.com/office/drawing/2014/main" id="{874352E6-EF40-C6FE-544A-F658D24057F3}"/>
              </a:ext>
            </a:extLst>
          </p:cNvPr>
          <p:cNvCxnSpPr>
            <a:cxnSpLocks/>
          </p:cNvCxnSpPr>
          <p:nvPr userDrawn="1"/>
        </p:nvCxnSpPr>
        <p:spPr>
          <a:xfrm>
            <a:off x="5680364" y="-25400"/>
            <a:ext cx="0" cy="685800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90" name="直接连接符 89">
            <a:extLst>
              <a:ext uri="{FF2B5EF4-FFF2-40B4-BE49-F238E27FC236}">
                <a16:creationId xmlns:a16="http://schemas.microsoft.com/office/drawing/2014/main" id="{F360BE6E-2EB9-27EA-94D1-2B8403147DA4}"/>
              </a:ext>
            </a:extLst>
          </p:cNvPr>
          <p:cNvCxnSpPr>
            <a:cxnSpLocks/>
          </p:cNvCxnSpPr>
          <p:nvPr userDrawn="1"/>
        </p:nvCxnSpPr>
        <p:spPr>
          <a:xfrm>
            <a:off x="5832764" y="-25400"/>
            <a:ext cx="0" cy="685800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91" name="直接连接符 90">
            <a:extLst>
              <a:ext uri="{FF2B5EF4-FFF2-40B4-BE49-F238E27FC236}">
                <a16:creationId xmlns:a16="http://schemas.microsoft.com/office/drawing/2014/main" id="{5F2AA1C0-DBC8-D699-BFE3-909BCE81A3DC}"/>
              </a:ext>
            </a:extLst>
          </p:cNvPr>
          <p:cNvCxnSpPr>
            <a:cxnSpLocks/>
          </p:cNvCxnSpPr>
          <p:nvPr userDrawn="1"/>
        </p:nvCxnSpPr>
        <p:spPr>
          <a:xfrm>
            <a:off x="5985164" y="-25400"/>
            <a:ext cx="0" cy="685800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92" name="直接连接符 91">
            <a:extLst>
              <a:ext uri="{FF2B5EF4-FFF2-40B4-BE49-F238E27FC236}">
                <a16:creationId xmlns:a16="http://schemas.microsoft.com/office/drawing/2014/main" id="{76791D2D-47BE-B77B-D486-66BA9DBD4917}"/>
              </a:ext>
            </a:extLst>
          </p:cNvPr>
          <p:cNvCxnSpPr>
            <a:cxnSpLocks/>
          </p:cNvCxnSpPr>
          <p:nvPr userDrawn="1"/>
        </p:nvCxnSpPr>
        <p:spPr>
          <a:xfrm>
            <a:off x="6137564" y="-25400"/>
            <a:ext cx="0" cy="685800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93" name="直接连接符 92">
            <a:extLst>
              <a:ext uri="{FF2B5EF4-FFF2-40B4-BE49-F238E27FC236}">
                <a16:creationId xmlns:a16="http://schemas.microsoft.com/office/drawing/2014/main" id="{10D6B4B9-81CE-3A96-3055-5ED727D56E10}"/>
              </a:ext>
            </a:extLst>
          </p:cNvPr>
          <p:cNvCxnSpPr>
            <a:cxnSpLocks/>
          </p:cNvCxnSpPr>
          <p:nvPr userDrawn="1"/>
        </p:nvCxnSpPr>
        <p:spPr>
          <a:xfrm>
            <a:off x="6289964" y="-25400"/>
            <a:ext cx="0" cy="685800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94" name="直接连接符 93">
            <a:extLst>
              <a:ext uri="{FF2B5EF4-FFF2-40B4-BE49-F238E27FC236}">
                <a16:creationId xmlns:a16="http://schemas.microsoft.com/office/drawing/2014/main" id="{C3788440-B183-484A-AE67-7F28E31A4967}"/>
              </a:ext>
            </a:extLst>
          </p:cNvPr>
          <p:cNvCxnSpPr>
            <a:cxnSpLocks/>
          </p:cNvCxnSpPr>
          <p:nvPr userDrawn="1"/>
        </p:nvCxnSpPr>
        <p:spPr>
          <a:xfrm>
            <a:off x="6442364" y="-25400"/>
            <a:ext cx="0" cy="685800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95" name="直接连接符 94">
            <a:extLst>
              <a:ext uri="{FF2B5EF4-FFF2-40B4-BE49-F238E27FC236}">
                <a16:creationId xmlns:a16="http://schemas.microsoft.com/office/drawing/2014/main" id="{FA7B6D9C-8DBD-9FE1-F7FB-AA92E4C8F04F}"/>
              </a:ext>
            </a:extLst>
          </p:cNvPr>
          <p:cNvCxnSpPr>
            <a:cxnSpLocks/>
          </p:cNvCxnSpPr>
          <p:nvPr userDrawn="1"/>
        </p:nvCxnSpPr>
        <p:spPr>
          <a:xfrm>
            <a:off x="6594764" y="-25400"/>
            <a:ext cx="0" cy="685800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96" name="直接连接符 95">
            <a:extLst>
              <a:ext uri="{FF2B5EF4-FFF2-40B4-BE49-F238E27FC236}">
                <a16:creationId xmlns:a16="http://schemas.microsoft.com/office/drawing/2014/main" id="{293BE6C1-2A70-DAFC-CA29-6A98157E8E63}"/>
              </a:ext>
            </a:extLst>
          </p:cNvPr>
          <p:cNvCxnSpPr>
            <a:cxnSpLocks/>
          </p:cNvCxnSpPr>
          <p:nvPr userDrawn="1"/>
        </p:nvCxnSpPr>
        <p:spPr>
          <a:xfrm>
            <a:off x="6747164" y="-25400"/>
            <a:ext cx="0" cy="685800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97" name="直接连接符 96">
            <a:extLst>
              <a:ext uri="{FF2B5EF4-FFF2-40B4-BE49-F238E27FC236}">
                <a16:creationId xmlns:a16="http://schemas.microsoft.com/office/drawing/2014/main" id="{C625F5A4-6C48-6D7A-F2D3-ED1B6F310420}"/>
              </a:ext>
            </a:extLst>
          </p:cNvPr>
          <p:cNvCxnSpPr>
            <a:cxnSpLocks/>
          </p:cNvCxnSpPr>
          <p:nvPr userDrawn="1"/>
        </p:nvCxnSpPr>
        <p:spPr>
          <a:xfrm>
            <a:off x="6899564" y="-25400"/>
            <a:ext cx="0" cy="685800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98" name="直接连接符 97">
            <a:extLst>
              <a:ext uri="{FF2B5EF4-FFF2-40B4-BE49-F238E27FC236}">
                <a16:creationId xmlns:a16="http://schemas.microsoft.com/office/drawing/2014/main" id="{B8A4A081-801F-D240-3B51-E63B60198C5D}"/>
              </a:ext>
            </a:extLst>
          </p:cNvPr>
          <p:cNvCxnSpPr>
            <a:cxnSpLocks/>
          </p:cNvCxnSpPr>
          <p:nvPr userDrawn="1"/>
        </p:nvCxnSpPr>
        <p:spPr>
          <a:xfrm>
            <a:off x="7051964" y="-25400"/>
            <a:ext cx="0" cy="685800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99" name="直接连接符 98">
            <a:extLst>
              <a:ext uri="{FF2B5EF4-FFF2-40B4-BE49-F238E27FC236}">
                <a16:creationId xmlns:a16="http://schemas.microsoft.com/office/drawing/2014/main" id="{7F7849D6-F244-7F1E-90CA-BFD061447CE8}"/>
              </a:ext>
            </a:extLst>
          </p:cNvPr>
          <p:cNvCxnSpPr>
            <a:cxnSpLocks/>
          </p:cNvCxnSpPr>
          <p:nvPr userDrawn="1"/>
        </p:nvCxnSpPr>
        <p:spPr>
          <a:xfrm>
            <a:off x="7204364" y="-25400"/>
            <a:ext cx="0" cy="685800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100" name="直接连接符 99">
            <a:extLst>
              <a:ext uri="{FF2B5EF4-FFF2-40B4-BE49-F238E27FC236}">
                <a16:creationId xmlns:a16="http://schemas.microsoft.com/office/drawing/2014/main" id="{3A707609-2A45-3411-A1AC-34CB8320C951}"/>
              </a:ext>
            </a:extLst>
          </p:cNvPr>
          <p:cNvCxnSpPr>
            <a:cxnSpLocks/>
          </p:cNvCxnSpPr>
          <p:nvPr userDrawn="1"/>
        </p:nvCxnSpPr>
        <p:spPr>
          <a:xfrm>
            <a:off x="7356764" y="-25400"/>
            <a:ext cx="0" cy="685800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101" name="直接连接符 100">
            <a:extLst>
              <a:ext uri="{FF2B5EF4-FFF2-40B4-BE49-F238E27FC236}">
                <a16:creationId xmlns:a16="http://schemas.microsoft.com/office/drawing/2014/main" id="{314FF18A-45A7-C429-2A49-A957760C805A}"/>
              </a:ext>
            </a:extLst>
          </p:cNvPr>
          <p:cNvCxnSpPr>
            <a:cxnSpLocks/>
          </p:cNvCxnSpPr>
          <p:nvPr userDrawn="1"/>
        </p:nvCxnSpPr>
        <p:spPr>
          <a:xfrm>
            <a:off x="7509164" y="-25400"/>
            <a:ext cx="0" cy="685800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102" name="直接连接符 101">
            <a:extLst>
              <a:ext uri="{FF2B5EF4-FFF2-40B4-BE49-F238E27FC236}">
                <a16:creationId xmlns:a16="http://schemas.microsoft.com/office/drawing/2014/main" id="{D9581891-0D0C-98D1-A38C-6D3BB9BA36D1}"/>
              </a:ext>
            </a:extLst>
          </p:cNvPr>
          <p:cNvCxnSpPr>
            <a:cxnSpLocks/>
          </p:cNvCxnSpPr>
          <p:nvPr userDrawn="1"/>
        </p:nvCxnSpPr>
        <p:spPr>
          <a:xfrm>
            <a:off x="7661564" y="-25400"/>
            <a:ext cx="0" cy="685800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103" name="直接连接符 102">
            <a:extLst>
              <a:ext uri="{FF2B5EF4-FFF2-40B4-BE49-F238E27FC236}">
                <a16:creationId xmlns:a16="http://schemas.microsoft.com/office/drawing/2014/main" id="{B2D424D5-69D0-10CF-FFED-105ABBF161B3}"/>
              </a:ext>
            </a:extLst>
          </p:cNvPr>
          <p:cNvCxnSpPr>
            <a:cxnSpLocks/>
          </p:cNvCxnSpPr>
          <p:nvPr userDrawn="1"/>
        </p:nvCxnSpPr>
        <p:spPr>
          <a:xfrm>
            <a:off x="7813964" y="-25400"/>
            <a:ext cx="0" cy="685800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104" name="直接连接符 103">
            <a:extLst>
              <a:ext uri="{FF2B5EF4-FFF2-40B4-BE49-F238E27FC236}">
                <a16:creationId xmlns:a16="http://schemas.microsoft.com/office/drawing/2014/main" id="{5BBFB691-AB86-82C5-0B15-488024B280BB}"/>
              </a:ext>
            </a:extLst>
          </p:cNvPr>
          <p:cNvCxnSpPr>
            <a:cxnSpLocks/>
          </p:cNvCxnSpPr>
          <p:nvPr userDrawn="1"/>
        </p:nvCxnSpPr>
        <p:spPr>
          <a:xfrm>
            <a:off x="7966364" y="-25400"/>
            <a:ext cx="0" cy="685800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105" name="直接连接符 104">
            <a:extLst>
              <a:ext uri="{FF2B5EF4-FFF2-40B4-BE49-F238E27FC236}">
                <a16:creationId xmlns:a16="http://schemas.microsoft.com/office/drawing/2014/main" id="{E0C3E407-E9A1-8D40-2579-6E70A6AB6590}"/>
              </a:ext>
            </a:extLst>
          </p:cNvPr>
          <p:cNvCxnSpPr>
            <a:cxnSpLocks/>
          </p:cNvCxnSpPr>
          <p:nvPr userDrawn="1"/>
        </p:nvCxnSpPr>
        <p:spPr>
          <a:xfrm>
            <a:off x="8118764" y="-25400"/>
            <a:ext cx="0" cy="685800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106" name="直接连接符 105">
            <a:extLst>
              <a:ext uri="{FF2B5EF4-FFF2-40B4-BE49-F238E27FC236}">
                <a16:creationId xmlns:a16="http://schemas.microsoft.com/office/drawing/2014/main" id="{E9D285E5-8FBC-A293-FF18-5020BEF24096}"/>
              </a:ext>
            </a:extLst>
          </p:cNvPr>
          <p:cNvCxnSpPr>
            <a:cxnSpLocks/>
          </p:cNvCxnSpPr>
          <p:nvPr userDrawn="1"/>
        </p:nvCxnSpPr>
        <p:spPr>
          <a:xfrm>
            <a:off x="8271164" y="-25400"/>
            <a:ext cx="0" cy="685800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107" name="直接连接符 106">
            <a:extLst>
              <a:ext uri="{FF2B5EF4-FFF2-40B4-BE49-F238E27FC236}">
                <a16:creationId xmlns:a16="http://schemas.microsoft.com/office/drawing/2014/main" id="{DE18EA84-BD26-F665-1677-8EDAF1C2281A}"/>
              </a:ext>
            </a:extLst>
          </p:cNvPr>
          <p:cNvCxnSpPr>
            <a:cxnSpLocks/>
          </p:cNvCxnSpPr>
          <p:nvPr userDrawn="1"/>
        </p:nvCxnSpPr>
        <p:spPr>
          <a:xfrm>
            <a:off x="8423564" y="-25400"/>
            <a:ext cx="0" cy="685800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108" name="直接连接符 107">
            <a:extLst>
              <a:ext uri="{FF2B5EF4-FFF2-40B4-BE49-F238E27FC236}">
                <a16:creationId xmlns:a16="http://schemas.microsoft.com/office/drawing/2014/main" id="{281F029C-5284-FF06-E942-1A2A2A7468BA}"/>
              </a:ext>
            </a:extLst>
          </p:cNvPr>
          <p:cNvCxnSpPr>
            <a:cxnSpLocks/>
          </p:cNvCxnSpPr>
          <p:nvPr userDrawn="1"/>
        </p:nvCxnSpPr>
        <p:spPr>
          <a:xfrm>
            <a:off x="8575964" y="-25400"/>
            <a:ext cx="0" cy="685800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109" name="直接连接符 108">
            <a:extLst>
              <a:ext uri="{FF2B5EF4-FFF2-40B4-BE49-F238E27FC236}">
                <a16:creationId xmlns:a16="http://schemas.microsoft.com/office/drawing/2014/main" id="{3697E6E1-7506-4704-E0A5-E7B20551B25E}"/>
              </a:ext>
            </a:extLst>
          </p:cNvPr>
          <p:cNvCxnSpPr>
            <a:cxnSpLocks/>
          </p:cNvCxnSpPr>
          <p:nvPr userDrawn="1"/>
        </p:nvCxnSpPr>
        <p:spPr>
          <a:xfrm>
            <a:off x="8728364" y="-25400"/>
            <a:ext cx="0" cy="685800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110" name="直接连接符 109">
            <a:extLst>
              <a:ext uri="{FF2B5EF4-FFF2-40B4-BE49-F238E27FC236}">
                <a16:creationId xmlns:a16="http://schemas.microsoft.com/office/drawing/2014/main" id="{C22FD5D2-FC3C-4C3A-B021-EED75C25776F}"/>
              </a:ext>
            </a:extLst>
          </p:cNvPr>
          <p:cNvCxnSpPr>
            <a:cxnSpLocks/>
          </p:cNvCxnSpPr>
          <p:nvPr userDrawn="1"/>
        </p:nvCxnSpPr>
        <p:spPr>
          <a:xfrm>
            <a:off x="8880764" y="-25400"/>
            <a:ext cx="0" cy="685800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111" name="直接连接符 110">
            <a:extLst>
              <a:ext uri="{FF2B5EF4-FFF2-40B4-BE49-F238E27FC236}">
                <a16:creationId xmlns:a16="http://schemas.microsoft.com/office/drawing/2014/main" id="{55274481-5108-0BA0-2801-1A5392B59635}"/>
              </a:ext>
            </a:extLst>
          </p:cNvPr>
          <p:cNvCxnSpPr>
            <a:cxnSpLocks/>
          </p:cNvCxnSpPr>
          <p:nvPr userDrawn="1"/>
        </p:nvCxnSpPr>
        <p:spPr>
          <a:xfrm>
            <a:off x="9033164" y="-25400"/>
            <a:ext cx="0" cy="685800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112" name="直接连接符 111">
            <a:extLst>
              <a:ext uri="{FF2B5EF4-FFF2-40B4-BE49-F238E27FC236}">
                <a16:creationId xmlns:a16="http://schemas.microsoft.com/office/drawing/2014/main" id="{A642F2B1-9545-2069-575D-DFE086076279}"/>
              </a:ext>
            </a:extLst>
          </p:cNvPr>
          <p:cNvCxnSpPr>
            <a:cxnSpLocks/>
          </p:cNvCxnSpPr>
          <p:nvPr userDrawn="1"/>
        </p:nvCxnSpPr>
        <p:spPr>
          <a:xfrm>
            <a:off x="9185564" y="-25400"/>
            <a:ext cx="0" cy="685800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113" name="直接连接符 112">
            <a:extLst>
              <a:ext uri="{FF2B5EF4-FFF2-40B4-BE49-F238E27FC236}">
                <a16:creationId xmlns:a16="http://schemas.microsoft.com/office/drawing/2014/main" id="{9DFB916A-4F4B-5D40-B531-FF10ACCF36A1}"/>
              </a:ext>
            </a:extLst>
          </p:cNvPr>
          <p:cNvCxnSpPr>
            <a:cxnSpLocks/>
          </p:cNvCxnSpPr>
          <p:nvPr userDrawn="1"/>
        </p:nvCxnSpPr>
        <p:spPr>
          <a:xfrm>
            <a:off x="9337964" y="-25400"/>
            <a:ext cx="0" cy="685800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114" name="直接连接符 113">
            <a:extLst>
              <a:ext uri="{FF2B5EF4-FFF2-40B4-BE49-F238E27FC236}">
                <a16:creationId xmlns:a16="http://schemas.microsoft.com/office/drawing/2014/main" id="{A4530123-EF5C-E6F8-CE3A-9E873ADB4085}"/>
              </a:ext>
            </a:extLst>
          </p:cNvPr>
          <p:cNvCxnSpPr>
            <a:cxnSpLocks/>
          </p:cNvCxnSpPr>
          <p:nvPr userDrawn="1"/>
        </p:nvCxnSpPr>
        <p:spPr>
          <a:xfrm>
            <a:off x="9490364" y="-25400"/>
            <a:ext cx="0" cy="685800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115" name="直接连接符 114">
            <a:extLst>
              <a:ext uri="{FF2B5EF4-FFF2-40B4-BE49-F238E27FC236}">
                <a16:creationId xmlns:a16="http://schemas.microsoft.com/office/drawing/2014/main" id="{972673D0-81A2-732B-C2F4-99ED660C0602}"/>
              </a:ext>
            </a:extLst>
          </p:cNvPr>
          <p:cNvCxnSpPr>
            <a:cxnSpLocks/>
          </p:cNvCxnSpPr>
          <p:nvPr userDrawn="1"/>
        </p:nvCxnSpPr>
        <p:spPr>
          <a:xfrm>
            <a:off x="9642764" y="-25400"/>
            <a:ext cx="0" cy="685800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116" name="直接连接符 115">
            <a:extLst>
              <a:ext uri="{FF2B5EF4-FFF2-40B4-BE49-F238E27FC236}">
                <a16:creationId xmlns:a16="http://schemas.microsoft.com/office/drawing/2014/main" id="{A21177A5-3344-8B60-4884-AAE4AD56DCE4}"/>
              </a:ext>
            </a:extLst>
          </p:cNvPr>
          <p:cNvCxnSpPr>
            <a:cxnSpLocks/>
          </p:cNvCxnSpPr>
          <p:nvPr userDrawn="1"/>
        </p:nvCxnSpPr>
        <p:spPr>
          <a:xfrm>
            <a:off x="9795164" y="-25400"/>
            <a:ext cx="0" cy="685800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117" name="直接连接符 116">
            <a:extLst>
              <a:ext uri="{FF2B5EF4-FFF2-40B4-BE49-F238E27FC236}">
                <a16:creationId xmlns:a16="http://schemas.microsoft.com/office/drawing/2014/main" id="{5963A9A1-F3BD-AE4F-09FF-9D938A951DEF}"/>
              </a:ext>
            </a:extLst>
          </p:cNvPr>
          <p:cNvCxnSpPr>
            <a:cxnSpLocks/>
          </p:cNvCxnSpPr>
          <p:nvPr userDrawn="1"/>
        </p:nvCxnSpPr>
        <p:spPr>
          <a:xfrm>
            <a:off x="9947564" y="-25400"/>
            <a:ext cx="0" cy="685800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118" name="直接连接符 117">
            <a:extLst>
              <a:ext uri="{FF2B5EF4-FFF2-40B4-BE49-F238E27FC236}">
                <a16:creationId xmlns:a16="http://schemas.microsoft.com/office/drawing/2014/main" id="{25CA26FB-4326-CBA7-9DA2-DDA8ACB26151}"/>
              </a:ext>
            </a:extLst>
          </p:cNvPr>
          <p:cNvCxnSpPr>
            <a:cxnSpLocks/>
          </p:cNvCxnSpPr>
          <p:nvPr userDrawn="1"/>
        </p:nvCxnSpPr>
        <p:spPr>
          <a:xfrm>
            <a:off x="10099964" y="-25400"/>
            <a:ext cx="0" cy="685800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119" name="直接连接符 118">
            <a:extLst>
              <a:ext uri="{FF2B5EF4-FFF2-40B4-BE49-F238E27FC236}">
                <a16:creationId xmlns:a16="http://schemas.microsoft.com/office/drawing/2014/main" id="{8679D228-9DD8-0A7D-861B-AAB77FB0F688}"/>
              </a:ext>
            </a:extLst>
          </p:cNvPr>
          <p:cNvCxnSpPr>
            <a:cxnSpLocks/>
          </p:cNvCxnSpPr>
          <p:nvPr userDrawn="1"/>
        </p:nvCxnSpPr>
        <p:spPr>
          <a:xfrm>
            <a:off x="10252364" y="-25400"/>
            <a:ext cx="0" cy="685800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120" name="直接连接符 119">
            <a:extLst>
              <a:ext uri="{FF2B5EF4-FFF2-40B4-BE49-F238E27FC236}">
                <a16:creationId xmlns:a16="http://schemas.microsoft.com/office/drawing/2014/main" id="{D33A6C75-422E-DEEE-D963-83E31376222A}"/>
              </a:ext>
            </a:extLst>
          </p:cNvPr>
          <p:cNvCxnSpPr>
            <a:cxnSpLocks/>
          </p:cNvCxnSpPr>
          <p:nvPr userDrawn="1"/>
        </p:nvCxnSpPr>
        <p:spPr>
          <a:xfrm>
            <a:off x="10404764" y="-25400"/>
            <a:ext cx="0" cy="685800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121" name="直接连接符 120">
            <a:extLst>
              <a:ext uri="{FF2B5EF4-FFF2-40B4-BE49-F238E27FC236}">
                <a16:creationId xmlns:a16="http://schemas.microsoft.com/office/drawing/2014/main" id="{883A7B61-A6E5-5EE0-4421-681A1C195B10}"/>
              </a:ext>
            </a:extLst>
          </p:cNvPr>
          <p:cNvCxnSpPr>
            <a:cxnSpLocks/>
          </p:cNvCxnSpPr>
          <p:nvPr userDrawn="1"/>
        </p:nvCxnSpPr>
        <p:spPr>
          <a:xfrm>
            <a:off x="10557164" y="-25400"/>
            <a:ext cx="0" cy="685800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122" name="直接连接符 121">
            <a:extLst>
              <a:ext uri="{FF2B5EF4-FFF2-40B4-BE49-F238E27FC236}">
                <a16:creationId xmlns:a16="http://schemas.microsoft.com/office/drawing/2014/main" id="{C5F8A39C-F96B-027C-E3EA-A5F42A858D38}"/>
              </a:ext>
            </a:extLst>
          </p:cNvPr>
          <p:cNvCxnSpPr>
            <a:cxnSpLocks/>
          </p:cNvCxnSpPr>
          <p:nvPr userDrawn="1"/>
        </p:nvCxnSpPr>
        <p:spPr>
          <a:xfrm>
            <a:off x="10709564" y="-25400"/>
            <a:ext cx="0" cy="685800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123" name="直接连接符 122">
            <a:extLst>
              <a:ext uri="{FF2B5EF4-FFF2-40B4-BE49-F238E27FC236}">
                <a16:creationId xmlns:a16="http://schemas.microsoft.com/office/drawing/2014/main" id="{BDE2D7AB-DCA5-8F37-AB0B-7571BE5B9BD4}"/>
              </a:ext>
            </a:extLst>
          </p:cNvPr>
          <p:cNvCxnSpPr>
            <a:cxnSpLocks/>
          </p:cNvCxnSpPr>
          <p:nvPr userDrawn="1"/>
        </p:nvCxnSpPr>
        <p:spPr>
          <a:xfrm>
            <a:off x="10861964" y="-25400"/>
            <a:ext cx="0" cy="685800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124" name="直接连接符 123">
            <a:extLst>
              <a:ext uri="{FF2B5EF4-FFF2-40B4-BE49-F238E27FC236}">
                <a16:creationId xmlns:a16="http://schemas.microsoft.com/office/drawing/2014/main" id="{5AD951EA-04A0-E9A8-0F1E-E680779BE353}"/>
              </a:ext>
            </a:extLst>
          </p:cNvPr>
          <p:cNvCxnSpPr>
            <a:cxnSpLocks/>
          </p:cNvCxnSpPr>
          <p:nvPr userDrawn="1"/>
        </p:nvCxnSpPr>
        <p:spPr>
          <a:xfrm>
            <a:off x="11014364" y="-25400"/>
            <a:ext cx="0" cy="685800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125" name="直接连接符 124">
            <a:extLst>
              <a:ext uri="{FF2B5EF4-FFF2-40B4-BE49-F238E27FC236}">
                <a16:creationId xmlns:a16="http://schemas.microsoft.com/office/drawing/2014/main" id="{E512956F-FE2A-6461-BC65-9C3B503AA25D}"/>
              </a:ext>
            </a:extLst>
          </p:cNvPr>
          <p:cNvCxnSpPr>
            <a:cxnSpLocks/>
          </p:cNvCxnSpPr>
          <p:nvPr userDrawn="1"/>
        </p:nvCxnSpPr>
        <p:spPr>
          <a:xfrm>
            <a:off x="11166764" y="-25400"/>
            <a:ext cx="0" cy="685800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126" name="直接连接符 125">
            <a:extLst>
              <a:ext uri="{FF2B5EF4-FFF2-40B4-BE49-F238E27FC236}">
                <a16:creationId xmlns:a16="http://schemas.microsoft.com/office/drawing/2014/main" id="{88B0882F-398D-5E64-5DFB-E968EAB66510}"/>
              </a:ext>
            </a:extLst>
          </p:cNvPr>
          <p:cNvCxnSpPr>
            <a:cxnSpLocks/>
          </p:cNvCxnSpPr>
          <p:nvPr userDrawn="1"/>
        </p:nvCxnSpPr>
        <p:spPr>
          <a:xfrm>
            <a:off x="11319164" y="-25400"/>
            <a:ext cx="0" cy="685800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127" name="直接连接符 126">
            <a:extLst>
              <a:ext uri="{FF2B5EF4-FFF2-40B4-BE49-F238E27FC236}">
                <a16:creationId xmlns:a16="http://schemas.microsoft.com/office/drawing/2014/main" id="{4D6B63DB-987C-E4CC-7133-71920732AEED}"/>
              </a:ext>
            </a:extLst>
          </p:cNvPr>
          <p:cNvCxnSpPr>
            <a:cxnSpLocks/>
          </p:cNvCxnSpPr>
          <p:nvPr userDrawn="1"/>
        </p:nvCxnSpPr>
        <p:spPr>
          <a:xfrm>
            <a:off x="11471564" y="-25400"/>
            <a:ext cx="0" cy="685800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128" name="直接连接符 127">
            <a:extLst>
              <a:ext uri="{FF2B5EF4-FFF2-40B4-BE49-F238E27FC236}">
                <a16:creationId xmlns:a16="http://schemas.microsoft.com/office/drawing/2014/main" id="{CB38437E-86D2-398F-2BA1-331F2BE0B608}"/>
              </a:ext>
            </a:extLst>
          </p:cNvPr>
          <p:cNvCxnSpPr>
            <a:cxnSpLocks/>
          </p:cNvCxnSpPr>
          <p:nvPr userDrawn="1"/>
        </p:nvCxnSpPr>
        <p:spPr>
          <a:xfrm>
            <a:off x="11623964" y="-25400"/>
            <a:ext cx="0" cy="685800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129" name="直接连接符 128">
            <a:extLst>
              <a:ext uri="{FF2B5EF4-FFF2-40B4-BE49-F238E27FC236}">
                <a16:creationId xmlns:a16="http://schemas.microsoft.com/office/drawing/2014/main" id="{4EE48BED-F5C4-0B27-BB4E-30010314FFE6}"/>
              </a:ext>
            </a:extLst>
          </p:cNvPr>
          <p:cNvCxnSpPr>
            <a:cxnSpLocks/>
          </p:cNvCxnSpPr>
          <p:nvPr userDrawn="1"/>
        </p:nvCxnSpPr>
        <p:spPr>
          <a:xfrm>
            <a:off x="11776364" y="-25400"/>
            <a:ext cx="0" cy="685800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130" name="直接连接符 129">
            <a:extLst>
              <a:ext uri="{FF2B5EF4-FFF2-40B4-BE49-F238E27FC236}">
                <a16:creationId xmlns:a16="http://schemas.microsoft.com/office/drawing/2014/main" id="{D891CBBF-9A93-BF77-85FC-0E6A52359EDE}"/>
              </a:ext>
            </a:extLst>
          </p:cNvPr>
          <p:cNvCxnSpPr>
            <a:cxnSpLocks/>
          </p:cNvCxnSpPr>
          <p:nvPr userDrawn="1"/>
        </p:nvCxnSpPr>
        <p:spPr>
          <a:xfrm>
            <a:off x="11928764" y="-25400"/>
            <a:ext cx="0" cy="685800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cxnSp>
        <p:nvCxnSpPr>
          <p:cNvPr id="131" name="直接连接符 130">
            <a:extLst>
              <a:ext uri="{FF2B5EF4-FFF2-40B4-BE49-F238E27FC236}">
                <a16:creationId xmlns:a16="http://schemas.microsoft.com/office/drawing/2014/main" id="{F50CFB6F-2A0D-AF7B-B105-609F76788AEF}"/>
              </a:ext>
            </a:extLst>
          </p:cNvPr>
          <p:cNvCxnSpPr>
            <a:cxnSpLocks/>
          </p:cNvCxnSpPr>
          <p:nvPr userDrawn="1"/>
        </p:nvCxnSpPr>
        <p:spPr>
          <a:xfrm>
            <a:off x="12081164" y="-25400"/>
            <a:ext cx="0" cy="6858000"/>
          </a:xfrm>
          <a:prstGeom prst="line">
            <a:avLst/>
          </a:prstGeom>
          <a:ln>
            <a:solidFill>
              <a:schemeClr val="bg2">
                <a:alpha val="34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198650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5.xml"/><Relationship Id="rId4" Type="http://schemas.openxmlformats.org/officeDocument/2006/relationships/image" Target="../media/image15.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4.xml"/><Relationship Id="rId4" Type="http://schemas.openxmlformats.org/officeDocument/2006/relationships/image" Target="../media/image7.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8.png"/><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a:extLst>
              <a:ext uri="{FF2B5EF4-FFF2-40B4-BE49-F238E27FC236}">
                <a16:creationId xmlns:a16="http://schemas.microsoft.com/office/drawing/2014/main" id="{D0CD2CC1-A356-A7D8-89FC-964A6E6878BE}"/>
              </a:ext>
            </a:extLst>
          </p:cNvPr>
          <p:cNvSpPr txBox="1"/>
          <p:nvPr/>
        </p:nvSpPr>
        <p:spPr>
          <a:xfrm>
            <a:off x="1012968" y="2240504"/>
            <a:ext cx="3877985" cy="1569660"/>
          </a:xfrm>
          <a:prstGeom prst="rect">
            <a:avLst/>
          </a:prstGeom>
          <a:noFill/>
        </p:spPr>
        <p:txBody>
          <a:bodyPr wrap="none" rtlCol="0">
            <a:spAutoFit/>
          </a:bodyPr>
          <a:lstStyle/>
          <a:p>
            <a:r>
              <a:rPr lang="zh-CN" altLang="en-US" sz="4800" b="1" dirty="0">
                <a:solidFill>
                  <a:schemeClr val="accent6"/>
                </a:solidFill>
                <a:latin typeface="Arial" panose="020B0604020202020204" pitchFamily="34" charset="0"/>
                <a:ea typeface="微软雅黑" panose="020B0503020204020204" pitchFamily="34" charset="-122"/>
                <a:sym typeface="Arial" panose="020B0604020202020204" pitchFamily="34" charset="0"/>
              </a:rPr>
              <a:t>巧用三招</a:t>
            </a:r>
            <a:endParaRPr lang="en-US" altLang="zh-CN" sz="4800" b="1" dirty="0">
              <a:solidFill>
                <a:schemeClr val="accent6"/>
              </a:solidFill>
              <a:latin typeface="Arial" panose="020B0604020202020204" pitchFamily="34" charset="0"/>
              <a:ea typeface="微软雅黑" panose="020B0503020204020204" pitchFamily="34" charset="-122"/>
              <a:sym typeface="Arial" panose="020B0604020202020204" pitchFamily="34" charset="0"/>
            </a:endParaRPr>
          </a:p>
          <a:p>
            <a:r>
              <a:rPr lang="zh-CN" altLang="en-US" sz="4800" b="1" dirty="0">
                <a:solidFill>
                  <a:schemeClr val="accent6"/>
                </a:solidFill>
                <a:latin typeface="Arial" panose="020B0604020202020204" pitchFamily="34" charset="0"/>
                <a:ea typeface="微软雅黑" panose="020B0503020204020204" pitchFamily="34" charset="-122"/>
                <a:sym typeface="Arial" panose="020B0604020202020204" pitchFamily="34" charset="0"/>
              </a:rPr>
              <a:t>成为演讲高手</a:t>
            </a:r>
          </a:p>
        </p:txBody>
      </p:sp>
      <p:sp>
        <p:nvSpPr>
          <p:cNvPr id="5" name="矩形: 圆角 4">
            <a:extLst>
              <a:ext uri="{FF2B5EF4-FFF2-40B4-BE49-F238E27FC236}">
                <a16:creationId xmlns:a16="http://schemas.microsoft.com/office/drawing/2014/main" id="{7C208034-B7E2-A9D1-7776-CEF7E5B353D8}"/>
              </a:ext>
            </a:extLst>
          </p:cNvPr>
          <p:cNvSpPr/>
          <p:nvPr/>
        </p:nvSpPr>
        <p:spPr>
          <a:xfrm>
            <a:off x="1151704" y="5283638"/>
            <a:ext cx="2149657" cy="452438"/>
          </a:xfrm>
          <a:prstGeom prst="round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Arial" panose="020B0604020202020204" pitchFamily="34" charset="0"/>
              <a:ea typeface="微软雅黑" panose="020B0503020204020204" pitchFamily="34" charset="-122"/>
              <a:sym typeface="Arial" panose="020B0604020202020204" pitchFamily="34" charset="0"/>
            </a:endParaRPr>
          </a:p>
        </p:txBody>
      </p:sp>
      <p:sp>
        <p:nvSpPr>
          <p:cNvPr id="6" name="文本框 5">
            <a:extLst>
              <a:ext uri="{FF2B5EF4-FFF2-40B4-BE49-F238E27FC236}">
                <a16:creationId xmlns:a16="http://schemas.microsoft.com/office/drawing/2014/main" id="{EAF0DCA1-71F1-D600-49D2-EE97A936FD02}"/>
              </a:ext>
            </a:extLst>
          </p:cNvPr>
          <p:cNvSpPr txBox="1"/>
          <p:nvPr/>
        </p:nvSpPr>
        <p:spPr>
          <a:xfrm>
            <a:off x="1149149" y="5334149"/>
            <a:ext cx="2087559" cy="338554"/>
          </a:xfrm>
          <a:prstGeom prst="rect">
            <a:avLst/>
          </a:prstGeom>
          <a:noFill/>
        </p:spPr>
        <p:txBody>
          <a:bodyPr wrap="none" rtlCol="0">
            <a:spAutoFit/>
          </a:bodyPr>
          <a:lstStyle/>
          <a:p>
            <a:r>
              <a:rPr lang="zh-CN" altLang="en-US" sz="1600" dirty="0">
                <a:solidFill>
                  <a:schemeClr val="bg1"/>
                </a:solidFill>
                <a:latin typeface="Arial" panose="020B0604020202020204" pitchFamily="34" charset="0"/>
                <a:ea typeface="微软雅黑" panose="020B0503020204020204" pitchFamily="34" charset="-122"/>
                <a:sym typeface="Arial" panose="020B0604020202020204" pitchFamily="34" charset="0"/>
              </a:rPr>
              <a:t>汇报人：</a:t>
            </a:r>
            <a:r>
              <a:rPr lang="en-US" altLang="zh-CN" sz="1600" dirty="0">
                <a:solidFill>
                  <a:schemeClr val="bg1"/>
                </a:solidFill>
                <a:latin typeface="Arial" panose="020B0604020202020204" pitchFamily="34" charset="0"/>
                <a:ea typeface="微软雅黑" panose="020B0503020204020204" pitchFamily="34" charset="-122"/>
                <a:sym typeface="Arial" panose="020B0604020202020204" pitchFamily="34" charset="0"/>
              </a:rPr>
              <a:t>OfficePLUS</a:t>
            </a:r>
            <a:endParaRPr lang="zh-CN" altLang="en-US" sz="1600"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sp>
        <p:nvSpPr>
          <p:cNvPr id="7" name="文本框 6">
            <a:extLst>
              <a:ext uri="{FF2B5EF4-FFF2-40B4-BE49-F238E27FC236}">
                <a16:creationId xmlns:a16="http://schemas.microsoft.com/office/drawing/2014/main" id="{F8A99819-4931-6F9F-B2BD-8927927D2798}"/>
              </a:ext>
            </a:extLst>
          </p:cNvPr>
          <p:cNvSpPr txBox="1"/>
          <p:nvPr/>
        </p:nvSpPr>
        <p:spPr>
          <a:xfrm>
            <a:off x="1043448" y="4068349"/>
            <a:ext cx="3729995" cy="307777"/>
          </a:xfrm>
          <a:prstGeom prst="rect">
            <a:avLst/>
          </a:prstGeom>
          <a:noFill/>
        </p:spPr>
        <p:txBody>
          <a:bodyPr wrap="none" rtlCol="0">
            <a:spAutoFit/>
          </a:bodyPr>
          <a:lstStyle/>
          <a:p>
            <a:r>
              <a:rPr lang="en-US" altLang="zh-CN" sz="1400" dirty="0">
                <a:solidFill>
                  <a:schemeClr val="accent3">
                    <a:lumMod val="40000"/>
                    <a:lumOff val="60000"/>
                  </a:schemeClr>
                </a:solidFill>
                <a:latin typeface="Arial" panose="020B0604020202020204" pitchFamily="34" charset="0"/>
                <a:ea typeface="微软雅黑" panose="020B0503020204020204" pitchFamily="34" charset="-122"/>
                <a:sym typeface="Arial" panose="020B0604020202020204" pitchFamily="34" charset="0"/>
              </a:rPr>
              <a:t>THREE SECRETS OF A SPEECH MASTER</a:t>
            </a:r>
            <a:endParaRPr lang="zh-CN" altLang="en-US" sz="1400" dirty="0">
              <a:solidFill>
                <a:schemeClr val="accent3">
                  <a:lumMod val="40000"/>
                  <a:lumOff val="60000"/>
                </a:schemeClr>
              </a:solidFill>
              <a:latin typeface="Arial" panose="020B0604020202020204" pitchFamily="34" charset="0"/>
              <a:ea typeface="微软雅黑" panose="020B0503020204020204" pitchFamily="34" charset="-122"/>
              <a:sym typeface="Arial" panose="020B0604020202020204" pitchFamily="34" charset="0"/>
            </a:endParaRPr>
          </a:p>
        </p:txBody>
      </p:sp>
      <p:cxnSp>
        <p:nvCxnSpPr>
          <p:cNvPr id="8" name="直接连接符 7">
            <a:extLst>
              <a:ext uri="{FF2B5EF4-FFF2-40B4-BE49-F238E27FC236}">
                <a16:creationId xmlns:a16="http://schemas.microsoft.com/office/drawing/2014/main" id="{AF790289-447F-122D-F051-600432474D9B}"/>
              </a:ext>
            </a:extLst>
          </p:cNvPr>
          <p:cNvCxnSpPr/>
          <p:nvPr/>
        </p:nvCxnSpPr>
        <p:spPr>
          <a:xfrm>
            <a:off x="1136204" y="3884295"/>
            <a:ext cx="4044017" cy="0"/>
          </a:xfrm>
          <a:prstGeom prst="line">
            <a:avLst/>
          </a:prstGeom>
          <a:ln w="31750" cap="flat">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9" name="文本框 8">
            <a:extLst>
              <a:ext uri="{FF2B5EF4-FFF2-40B4-BE49-F238E27FC236}">
                <a16:creationId xmlns:a16="http://schemas.microsoft.com/office/drawing/2014/main" id="{AFEFDB47-D566-5A74-D6B7-CA0554E715D5}"/>
              </a:ext>
            </a:extLst>
          </p:cNvPr>
          <p:cNvSpPr txBox="1"/>
          <p:nvPr/>
        </p:nvSpPr>
        <p:spPr>
          <a:xfrm>
            <a:off x="1127085" y="1809536"/>
            <a:ext cx="1569660" cy="369332"/>
          </a:xfrm>
          <a:prstGeom prst="rect">
            <a:avLst/>
          </a:prstGeom>
          <a:noFill/>
        </p:spPr>
        <p:txBody>
          <a:bodyPr wrap="none" rtlCol="0" anchor="ctr">
            <a:spAutoFit/>
          </a:bodyPr>
          <a:lstStyle/>
          <a:p>
            <a:r>
              <a:rPr lang="zh-CN" altLang="en-US" dirty="0">
                <a:solidFill>
                  <a:schemeClr val="bg2">
                    <a:lumMod val="75000"/>
                  </a:schemeClr>
                </a:solidFill>
                <a:latin typeface="Arial" panose="020B0604020202020204" pitchFamily="34" charset="0"/>
                <a:ea typeface="微软雅黑" panose="020B0503020204020204" pitchFamily="34" charset="-122"/>
                <a:sym typeface="Arial" panose="020B0604020202020204" pitchFamily="34" charset="0"/>
              </a:rPr>
              <a:t>演讲技巧培训</a:t>
            </a:r>
          </a:p>
        </p:txBody>
      </p:sp>
      <p:sp>
        <p:nvSpPr>
          <p:cNvPr id="10" name="矩形: 圆角 9">
            <a:extLst>
              <a:ext uri="{FF2B5EF4-FFF2-40B4-BE49-F238E27FC236}">
                <a16:creationId xmlns:a16="http://schemas.microsoft.com/office/drawing/2014/main" id="{E8705714-54EC-1F35-233B-165F18AFF846}"/>
              </a:ext>
            </a:extLst>
          </p:cNvPr>
          <p:cNvSpPr/>
          <p:nvPr/>
        </p:nvSpPr>
        <p:spPr>
          <a:xfrm>
            <a:off x="1125291" y="1764258"/>
            <a:ext cx="1569660" cy="436121"/>
          </a:xfrm>
          <a:prstGeom prst="roundRect">
            <a:avLst/>
          </a:prstGeom>
          <a:no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Tree>
    <p:extLst>
      <p:ext uri="{BB962C8B-B14F-4D97-AF65-F5344CB8AC3E}">
        <p14:creationId xmlns:p14="http://schemas.microsoft.com/office/powerpoint/2010/main" val="31908723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圆角 1">
            <a:extLst>
              <a:ext uri="{FF2B5EF4-FFF2-40B4-BE49-F238E27FC236}">
                <a16:creationId xmlns:a16="http://schemas.microsoft.com/office/drawing/2014/main" id="{BD1064DF-97CA-2236-E05A-D399C7BCE6F3}"/>
              </a:ext>
            </a:extLst>
          </p:cNvPr>
          <p:cNvSpPr/>
          <p:nvPr/>
        </p:nvSpPr>
        <p:spPr>
          <a:xfrm>
            <a:off x="677931" y="1826632"/>
            <a:ext cx="2670261" cy="408017"/>
          </a:xfrm>
          <a:prstGeom prst="roundRect">
            <a:avLst>
              <a:gd name="adj" fmla="val 50000"/>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sp>
        <p:nvSpPr>
          <p:cNvPr id="3" name="文本框 2">
            <a:extLst>
              <a:ext uri="{FF2B5EF4-FFF2-40B4-BE49-F238E27FC236}">
                <a16:creationId xmlns:a16="http://schemas.microsoft.com/office/drawing/2014/main" id="{9052D13E-F3EA-CD77-7E62-812F9FA1403A}"/>
              </a:ext>
            </a:extLst>
          </p:cNvPr>
          <p:cNvSpPr txBox="1"/>
          <p:nvPr/>
        </p:nvSpPr>
        <p:spPr>
          <a:xfrm>
            <a:off x="897801" y="1838019"/>
            <a:ext cx="2404213" cy="400110"/>
          </a:xfrm>
          <a:prstGeom prst="rect">
            <a:avLst/>
          </a:prstGeom>
          <a:noFill/>
        </p:spPr>
        <p:txBody>
          <a:bodyPr wrap="square" rtlCol="0">
            <a:noAutofit/>
          </a:bodyPr>
          <a:lstStyle/>
          <a:p>
            <a:r>
              <a:rPr lang="zh-CN" altLang="en-US" sz="2000" dirty="0">
                <a:solidFill>
                  <a:schemeClr val="bg1"/>
                </a:solidFill>
                <a:latin typeface="Arial" panose="020B0604020202020204" pitchFamily="34" charset="0"/>
                <a:ea typeface="微软雅黑" panose="020B0503020204020204" pitchFamily="34" charset="-122"/>
                <a:sym typeface="Arial" panose="020B0604020202020204" pitchFamily="34" charset="0"/>
              </a:rPr>
              <a:t>什么是幽默式开场</a:t>
            </a:r>
          </a:p>
        </p:txBody>
      </p:sp>
      <p:sp>
        <p:nvSpPr>
          <p:cNvPr id="4" name="矩形: 圆角 3">
            <a:extLst>
              <a:ext uri="{FF2B5EF4-FFF2-40B4-BE49-F238E27FC236}">
                <a16:creationId xmlns:a16="http://schemas.microsoft.com/office/drawing/2014/main" id="{394A314A-9256-8146-E462-5FCFD894590F}"/>
              </a:ext>
            </a:extLst>
          </p:cNvPr>
          <p:cNvSpPr/>
          <p:nvPr/>
        </p:nvSpPr>
        <p:spPr>
          <a:xfrm>
            <a:off x="9206393" y="4063952"/>
            <a:ext cx="2484000" cy="408017"/>
          </a:xfrm>
          <a:prstGeom prst="roundRect">
            <a:avLst>
              <a:gd name="adj" fmla="val 50000"/>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sp>
        <p:nvSpPr>
          <p:cNvPr id="5" name="文本框 4">
            <a:extLst>
              <a:ext uri="{FF2B5EF4-FFF2-40B4-BE49-F238E27FC236}">
                <a16:creationId xmlns:a16="http://schemas.microsoft.com/office/drawing/2014/main" id="{6161373D-040B-4607-1975-9DB20B02EE11}"/>
              </a:ext>
            </a:extLst>
          </p:cNvPr>
          <p:cNvSpPr txBox="1"/>
          <p:nvPr/>
        </p:nvSpPr>
        <p:spPr>
          <a:xfrm>
            <a:off x="9523092" y="4071859"/>
            <a:ext cx="1980029" cy="400110"/>
          </a:xfrm>
          <a:prstGeom prst="rect">
            <a:avLst/>
          </a:prstGeom>
          <a:noFill/>
        </p:spPr>
        <p:txBody>
          <a:bodyPr wrap="none" rtlCol="0">
            <a:noAutofit/>
          </a:bodyPr>
          <a:lstStyle/>
          <a:p>
            <a:r>
              <a:rPr lang="zh-CN" altLang="en-US" sz="2000" dirty="0">
                <a:solidFill>
                  <a:schemeClr val="bg1"/>
                </a:solidFill>
                <a:latin typeface="Arial" panose="020B0604020202020204" pitchFamily="34" charset="0"/>
                <a:ea typeface="微软雅黑" panose="020B0503020204020204" pitchFamily="34" charset="-122"/>
                <a:sym typeface="Arial" panose="020B0604020202020204" pitchFamily="34" charset="0"/>
              </a:rPr>
              <a:t>幽默式开场举例</a:t>
            </a:r>
          </a:p>
        </p:txBody>
      </p:sp>
      <p:sp>
        <p:nvSpPr>
          <p:cNvPr id="6" name="矩形: 圆角 5">
            <a:extLst>
              <a:ext uri="{FF2B5EF4-FFF2-40B4-BE49-F238E27FC236}">
                <a16:creationId xmlns:a16="http://schemas.microsoft.com/office/drawing/2014/main" id="{21187899-D490-B493-3A27-D2D23DA86753}"/>
              </a:ext>
            </a:extLst>
          </p:cNvPr>
          <p:cNvSpPr/>
          <p:nvPr/>
        </p:nvSpPr>
        <p:spPr>
          <a:xfrm>
            <a:off x="642095" y="2612389"/>
            <a:ext cx="10576373" cy="97475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7" name="文本框 6">
            <a:extLst>
              <a:ext uri="{FF2B5EF4-FFF2-40B4-BE49-F238E27FC236}">
                <a16:creationId xmlns:a16="http://schemas.microsoft.com/office/drawing/2014/main" id="{2EE1F436-2F49-BAB2-6A8D-44A091758D1A}"/>
              </a:ext>
            </a:extLst>
          </p:cNvPr>
          <p:cNvSpPr txBox="1"/>
          <p:nvPr/>
        </p:nvSpPr>
        <p:spPr>
          <a:xfrm>
            <a:off x="683568" y="2721504"/>
            <a:ext cx="9991791" cy="701346"/>
          </a:xfrm>
          <a:prstGeom prst="rect">
            <a:avLst/>
          </a:prstGeom>
          <a:noFill/>
        </p:spPr>
        <p:txBody>
          <a:bodyPr wrap="square" rtlCol="0">
            <a:noAutofit/>
          </a:bodyPr>
          <a:lstStyle/>
          <a:p>
            <a:pPr lvl="0" algn="just">
              <a:lnSpc>
                <a:spcPct val="130000"/>
              </a:lnSpc>
            </a:pPr>
            <a:r>
              <a:rPr lang="zh-CN" altLang="zh-CN" sz="1600" kern="100" spc="170" dirty="0">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幽默式</a:t>
            </a:r>
            <a:r>
              <a:rPr lang="zh-CN" altLang="en-US" sz="1600" kern="100" spc="17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开场</a:t>
            </a:r>
            <a:r>
              <a:rPr lang="zh-CN" altLang="zh-CN" sz="1600" kern="100" spc="170" dirty="0">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t>
            </a:r>
            <a:r>
              <a:rPr lang="zh-CN" altLang="en-US" sz="1600" kern="100" spc="170" dirty="0">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幽默式开场指的是在开场时</a:t>
            </a:r>
            <a:r>
              <a:rPr lang="zh-CN" altLang="zh-CN" sz="1600" kern="100" spc="170" dirty="0">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的自黑或者小幽默</a:t>
            </a:r>
            <a:r>
              <a:rPr lang="zh-CN" altLang="en-US" sz="1600" kern="100" spc="17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。这样既</a:t>
            </a:r>
            <a:r>
              <a:rPr lang="zh-CN" altLang="en-US" sz="1600" kern="100" spc="170" dirty="0">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可以</a:t>
            </a:r>
            <a:r>
              <a:rPr lang="zh-CN" altLang="zh-CN" sz="1600" kern="100" spc="170" dirty="0">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消除</a:t>
            </a:r>
            <a:r>
              <a:rPr lang="zh-CN" altLang="en-US" sz="1600" kern="100" spc="170" dirty="0">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与观众的</a:t>
            </a:r>
            <a:r>
              <a:rPr lang="zh-CN" altLang="zh-CN" sz="1600" kern="100" spc="170" dirty="0">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隔阂</a:t>
            </a:r>
            <a:r>
              <a:rPr lang="en-US" altLang="zh-CN" sz="1600" kern="100" spc="170" dirty="0">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t>
            </a:r>
            <a:r>
              <a:rPr lang="zh-CN" altLang="en-US" sz="1600" kern="100" spc="170" dirty="0">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让观众</a:t>
            </a:r>
            <a:endParaRPr lang="en-US" altLang="zh-CN" sz="1600" kern="100" spc="170" dirty="0">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a:p>
            <a:pPr lvl="0" algn="just">
              <a:lnSpc>
                <a:spcPct val="130000"/>
              </a:lnSpc>
            </a:pPr>
            <a:r>
              <a:rPr lang="zh-CN" altLang="en-US" sz="1600" kern="100" spc="170" dirty="0">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笑起来。也可以</a:t>
            </a:r>
            <a:r>
              <a:rPr lang="zh-CN" altLang="en-US" sz="1600" kern="100" spc="17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迅速缓解自己的紧张。</a:t>
            </a:r>
            <a:endParaRPr lang="zh-CN" altLang="zh-CN" sz="1600" kern="100" spc="170" dirty="0">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8" name="矩形: 圆角 7">
            <a:extLst>
              <a:ext uri="{FF2B5EF4-FFF2-40B4-BE49-F238E27FC236}">
                <a16:creationId xmlns:a16="http://schemas.microsoft.com/office/drawing/2014/main" id="{AB50EBAB-39C3-BFF7-5392-FCF61774D99F}"/>
              </a:ext>
            </a:extLst>
          </p:cNvPr>
          <p:cNvSpPr/>
          <p:nvPr/>
        </p:nvSpPr>
        <p:spPr>
          <a:xfrm>
            <a:off x="493925" y="2512554"/>
            <a:ext cx="10576373" cy="97475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dirty="0">
              <a:latin typeface="Arial" panose="020B0604020202020204" pitchFamily="34" charset="0"/>
              <a:ea typeface="微软雅黑" panose="020B0503020204020204" pitchFamily="34" charset="-122"/>
              <a:sym typeface="Arial" panose="020B0604020202020204" pitchFamily="34" charset="0"/>
            </a:endParaRPr>
          </a:p>
        </p:txBody>
      </p:sp>
      <p:sp>
        <p:nvSpPr>
          <p:cNvPr id="9" name="文本框 8">
            <a:extLst>
              <a:ext uri="{FF2B5EF4-FFF2-40B4-BE49-F238E27FC236}">
                <a16:creationId xmlns:a16="http://schemas.microsoft.com/office/drawing/2014/main" id="{37F767CC-08BD-A3CB-F189-B8E13E0CE30F}"/>
              </a:ext>
            </a:extLst>
          </p:cNvPr>
          <p:cNvSpPr txBox="1"/>
          <p:nvPr/>
        </p:nvSpPr>
        <p:spPr>
          <a:xfrm>
            <a:off x="1150190" y="4858977"/>
            <a:ext cx="10314962" cy="1021433"/>
          </a:xfrm>
          <a:prstGeom prst="rect">
            <a:avLst/>
          </a:prstGeom>
          <a:noFill/>
        </p:spPr>
        <p:txBody>
          <a:bodyPr wrap="square">
            <a:noAutofit/>
          </a:bodyPr>
          <a:lstStyle/>
          <a:p>
            <a:pPr marL="228600" algn="just">
              <a:lnSpc>
                <a:spcPct val="130000"/>
              </a:lnSpc>
            </a:pPr>
            <a:r>
              <a:rPr lang="zh-CN" altLang="en-US" sz="1600" i="0" kern="100" spc="170" dirty="0">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据传，</a:t>
            </a:r>
            <a:r>
              <a:rPr lang="zh-CN" altLang="zh-CN" sz="1600" i="0" kern="100" spc="170" dirty="0">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胡适</a:t>
            </a:r>
            <a:r>
              <a:rPr lang="zh-CN" altLang="zh-CN" sz="1600" kern="100" spc="170" dirty="0">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在一次</a:t>
            </a:r>
            <a:r>
              <a:rPr lang="zh-CN" altLang="zh-CN" sz="1600" i="0" kern="100" spc="170" dirty="0">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演讲</a:t>
            </a:r>
            <a:r>
              <a:rPr lang="zh-CN" altLang="zh-CN" sz="1600" kern="100" spc="170" dirty="0">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时这样</a:t>
            </a:r>
            <a:r>
              <a:rPr lang="zh-CN" altLang="zh-CN" sz="1600" i="0" kern="100" spc="170" dirty="0">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开头</a:t>
            </a:r>
            <a:r>
              <a:rPr lang="en-US" altLang="zh-CN" sz="1600" kern="100" spc="170" dirty="0">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t>
            </a:r>
            <a:r>
              <a:rPr lang="zh-CN" altLang="zh-CN" sz="1600" kern="100" spc="170" dirty="0">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我今天不是来向诸君作报告的</a:t>
            </a:r>
            <a:r>
              <a:rPr lang="en-US" altLang="zh-CN" sz="1600" kern="100" spc="170" dirty="0">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t>
            </a:r>
            <a:r>
              <a:rPr lang="zh-CN" altLang="zh-CN" sz="1600" kern="100" spc="170" dirty="0">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我是来</a:t>
            </a:r>
            <a:r>
              <a:rPr lang="en-US" altLang="zh-CN" sz="1600" kern="100" spc="170" dirty="0">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t>
            </a:r>
            <a:r>
              <a:rPr lang="zh-CN" altLang="zh-CN" sz="1600" kern="100" spc="170" dirty="0">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胡说</a:t>
            </a:r>
            <a:r>
              <a:rPr lang="en-US" altLang="zh-CN" sz="1600" kern="100" spc="170" dirty="0">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t>
            </a:r>
            <a:r>
              <a:rPr lang="zh-CN" altLang="zh-CN" sz="1600" kern="100" spc="170" dirty="0">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的</a:t>
            </a:r>
            <a:r>
              <a:rPr lang="en-US" altLang="zh-CN" sz="1600" kern="100" spc="170" dirty="0">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t>
            </a:r>
            <a:r>
              <a:rPr lang="zh-CN" altLang="zh-CN" sz="1600" kern="100" spc="170" dirty="0">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因为</a:t>
            </a:r>
            <a:r>
              <a:rPr lang="zh-CN" altLang="zh-CN" sz="1600" i="0" kern="100" spc="170" dirty="0">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我姓胡</a:t>
            </a:r>
            <a:r>
              <a:rPr lang="zh-CN" altLang="zh-CN" sz="1600" kern="100" spc="170" dirty="0">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 </a:t>
            </a:r>
            <a:endParaRPr lang="en-US" altLang="zh-CN" sz="1600" kern="100" spc="170" dirty="0">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a:p>
            <a:pPr marL="228600" algn="just">
              <a:lnSpc>
                <a:spcPct val="130000"/>
              </a:lnSpc>
            </a:pPr>
            <a:r>
              <a:rPr lang="zh-CN" altLang="zh-CN" sz="1600" kern="100" spc="170" dirty="0">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话音刚落</a:t>
            </a:r>
            <a:r>
              <a:rPr lang="en-US" altLang="zh-CN" sz="1600" kern="100" spc="170" dirty="0">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t>
            </a:r>
            <a:r>
              <a:rPr lang="zh-CN" altLang="zh-CN" sz="1600" kern="100" spc="170" dirty="0">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听众大笑。 这个</a:t>
            </a:r>
            <a:r>
              <a:rPr lang="zh-CN" altLang="zh-CN" sz="1600" i="0" kern="100" spc="170" dirty="0">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开场白</a:t>
            </a:r>
            <a:r>
              <a:rPr lang="zh-CN" altLang="zh-CN" sz="1600" kern="100" spc="170" dirty="0">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既巧妙地介绍了自己</a:t>
            </a:r>
            <a:r>
              <a:rPr lang="en-US" altLang="zh-CN" sz="1600" kern="100" spc="170" dirty="0">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t>
            </a:r>
            <a:r>
              <a:rPr lang="zh-CN" altLang="zh-CN" sz="1600" kern="100" spc="170" dirty="0">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又体现了</a:t>
            </a:r>
            <a:r>
              <a:rPr lang="zh-CN" altLang="zh-CN" sz="1600" i="0" kern="100" spc="170" dirty="0">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演讲</a:t>
            </a:r>
            <a:r>
              <a:rPr lang="zh-CN" altLang="zh-CN" sz="1600" kern="100" spc="170" dirty="0">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者的自谦</a:t>
            </a:r>
            <a:r>
              <a:rPr lang="zh-CN" altLang="en-US" sz="1600" kern="100" spc="17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t>
            </a:r>
            <a:endParaRPr lang="zh-CN" altLang="zh-CN" sz="1600" kern="100" spc="170" dirty="0">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0" name="矩形: 圆角 9">
            <a:extLst>
              <a:ext uri="{FF2B5EF4-FFF2-40B4-BE49-F238E27FC236}">
                <a16:creationId xmlns:a16="http://schemas.microsoft.com/office/drawing/2014/main" id="{A8F84F47-8CB0-770E-8A14-0D17A2106481}"/>
              </a:ext>
            </a:extLst>
          </p:cNvPr>
          <p:cNvSpPr/>
          <p:nvPr/>
        </p:nvSpPr>
        <p:spPr>
          <a:xfrm>
            <a:off x="1150189" y="4666306"/>
            <a:ext cx="10576373" cy="97475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11" name="矩形: 圆角 10">
            <a:extLst>
              <a:ext uri="{FF2B5EF4-FFF2-40B4-BE49-F238E27FC236}">
                <a16:creationId xmlns:a16="http://schemas.microsoft.com/office/drawing/2014/main" id="{E685A0F7-569E-0423-1DF9-B6E435EC299B}"/>
              </a:ext>
            </a:extLst>
          </p:cNvPr>
          <p:cNvSpPr/>
          <p:nvPr/>
        </p:nvSpPr>
        <p:spPr>
          <a:xfrm>
            <a:off x="1280894" y="4749453"/>
            <a:ext cx="10576373" cy="97475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12" name="星形: 四角 11">
            <a:extLst>
              <a:ext uri="{FF2B5EF4-FFF2-40B4-BE49-F238E27FC236}">
                <a16:creationId xmlns:a16="http://schemas.microsoft.com/office/drawing/2014/main" id="{61C50B61-42D0-D79C-A57B-DE8A5267024C}"/>
              </a:ext>
            </a:extLst>
          </p:cNvPr>
          <p:cNvSpPr/>
          <p:nvPr/>
        </p:nvSpPr>
        <p:spPr>
          <a:xfrm rot="19541258">
            <a:off x="3464848" y="1794922"/>
            <a:ext cx="243384" cy="216192"/>
          </a:xfrm>
          <a:prstGeom prst="star4">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panose="020B0604020202020204" pitchFamily="34" charset="0"/>
              <a:ea typeface="微软雅黑" panose="020B0503020204020204" pitchFamily="34" charset="-122"/>
              <a:sym typeface="Arial" panose="020B0604020202020204" pitchFamily="34" charset="0"/>
            </a:endParaRPr>
          </a:p>
        </p:txBody>
      </p:sp>
      <p:sp>
        <p:nvSpPr>
          <p:cNvPr id="13" name="星形: 四角 12">
            <a:extLst>
              <a:ext uri="{FF2B5EF4-FFF2-40B4-BE49-F238E27FC236}">
                <a16:creationId xmlns:a16="http://schemas.microsoft.com/office/drawing/2014/main" id="{1A38CE7B-CABE-1E14-B8C9-FBBD8D72C6B3}"/>
              </a:ext>
            </a:extLst>
          </p:cNvPr>
          <p:cNvSpPr/>
          <p:nvPr/>
        </p:nvSpPr>
        <p:spPr>
          <a:xfrm rot="19541258">
            <a:off x="3928205" y="1574327"/>
            <a:ext cx="489020" cy="434385"/>
          </a:xfrm>
          <a:prstGeom prst="star4">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panose="020B0604020202020204" pitchFamily="34" charset="0"/>
              <a:ea typeface="微软雅黑" panose="020B0503020204020204" pitchFamily="34" charset="-122"/>
              <a:sym typeface="Arial" panose="020B0604020202020204" pitchFamily="34" charset="0"/>
            </a:endParaRPr>
          </a:p>
        </p:txBody>
      </p:sp>
      <p:sp>
        <p:nvSpPr>
          <p:cNvPr id="14" name="星形: 四角 13">
            <a:extLst>
              <a:ext uri="{FF2B5EF4-FFF2-40B4-BE49-F238E27FC236}">
                <a16:creationId xmlns:a16="http://schemas.microsoft.com/office/drawing/2014/main" id="{F043E624-ED6E-6A2E-5D4F-C08F6D516214}"/>
              </a:ext>
            </a:extLst>
          </p:cNvPr>
          <p:cNvSpPr/>
          <p:nvPr/>
        </p:nvSpPr>
        <p:spPr>
          <a:xfrm rot="19541258">
            <a:off x="8756848" y="4038325"/>
            <a:ext cx="243384" cy="216192"/>
          </a:xfrm>
          <a:prstGeom prst="star4">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panose="020B0604020202020204" pitchFamily="34" charset="0"/>
              <a:ea typeface="微软雅黑" panose="020B0503020204020204" pitchFamily="34" charset="-122"/>
              <a:sym typeface="Arial" panose="020B0604020202020204" pitchFamily="34" charset="0"/>
            </a:endParaRPr>
          </a:p>
        </p:txBody>
      </p:sp>
      <p:sp>
        <p:nvSpPr>
          <p:cNvPr id="15" name="星形: 四角 14">
            <a:extLst>
              <a:ext uri="{FF2B5EF4-FFF2-40B4-BE49-F238E27FC236}">
                <a16:creationId xmlns:a16="http://schemas.microsoft.com/office/drawing/2014/main" id="{E70B76B6-7079-2AD0-026B-832F69E3BE6A}"/>
              </a:ext>
            </a:extLst>
          </p:cNvPr>
          <p:cNvSpPr/>
          <p:nvPr/>
        </p:nvSpPr>
        <p:spPr>
          <a:xfrm rot="19541258">
            <a:off x="8193766" y="3792272"/>
            <a:ext cx="489020" cy="434385"/>
          </a:xfrm>
          <a:prstGeom prst="star4">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panose="020B0604020202020204" pitchFamily="34" charset="0"/>
              <a:ea typeface="微软雅黑" panose="020B0503020204020204" pitchFamily="34" charset="-122"/>
              <a:sym typeface="Arial" panose="020B0604020202020204" pitchFamily="34" charset="0"/>
            </a:endParaRPr>
          </a:p>
        </p:txBody>
      </p:sp>
      <p:sp>
        <p:nvSpPr>
          <p:cNvPr id="16" name="文本框 15">
            <a:extLst>
              <a:ext uri="{FF2B5EF4-FFF2-40B4-BE49-F238E27FC236}">
                <a16:creationId xmlns:a16="http://schemas.microsoft.com/office/drawing/2014/main" id="{CFAE4A98-349D-DBC7-9DF5-DED3EEC7E05C}"/>
              </a:ext>
            </a:extLst>
          </p:cNvPr>
          <p:cNvSpPr txBox="1"/>
          <p:nvPr/>
        </p:nvSpPr>
        <p:spPr>
          <a:xfrm>
            <a:off x="1246194" y="752125"/>
            <a:ext cx="4209807" cy="461665"/>
          </a:xfrm>
          <a:prstGeom prst="rect">
            <a:avLst/>
          </a:prstGeom>
          <a:noFill/>
        </p:spPr>
        <p:txBody>
          <a:bodyPr wrap="none" rtlCol="0">
            <a:spAutoFit/>
          </a:bodyPr>
          <a:lstStyle/>
          <a:p>
            <a:r>
              <a:rPr lang="zh-CN" altLang="en-US" sz="2400" dirty="0">
                <a:solidFill>
                  <a:schemeClr val="bg2">
                    <a:lumMod val="50000"/>
                  </a:schemeClr>
                </a:solidFill>
                <a:latin typeface="Arial" panose="020B0604020202020204" pitchFamily="34" charset="0"/>
                <a:ea typeface="微软雅黑" panose="020B0503020204020204" pitchFamily="34" charset="-122"/>
                <a:sym typeface="Arial" panose="020B0604020202020204" pitchFamily="34" charset="0"/>
              </a:rPr>
              <a:t>演讲高手的开场秘笈</a:t>
            </a:r>
            <a:r>
              <a:rPr lang="en-US" altLang="zh-CN" sz="2400" dirty="0">
                <a:solidFill>
                  <a:schemeClr val="bg2">
                    <a:lumMod val="50000"/>
                  </a:schemeClr>
                </a:solidFill>
                <a:latin typeface="Arial" panose="020B0604020202020204" pitchFamily="34" charset="0"/>
                <a:ea typeface="微软雅黑" panose="020B0503020204020204" pitchFamily="34" charset="-122"/>
                <a:sym typeface="Arial" panose="020B0604020202020204" pitchFamily="34" charset="0"/>
              </a:rPr>
              <a:t>—</a:t>
            </a:r>
            <a:r>
              <a:rPr lang="zh-CN" altLang="en-US" sz="2400" dirty="0">
                <a:solidFill>
                  <a:schemeClr val="bg2">
                    <a:lumMod val="50000"/>
                  </a:schemeClr>
                </a:solidFill>
                <a:latin typeface="Arial" panose="020B0604020202020204" pitchFamily="34" charset="0"/>
                <a:ea typeface="微软雅黑" panose="020B0503020204020204" pitchFamily="34" charset="-122"/>
                <a:sym typeface="Arial" panose="020B0604020202020204" pitchFamily="34" charset="0"/>
              </a:rPr>
              <a:t>幽默式</a:t>
            </a:r>
          </a:p>
        </p:txBody>
      </p:sp>
      <p:grpSp>
        <p:nvGrpSpPr>
          <p:cNvPr id="17" name="组合 16">
            <a:extLst>
              <a:ext uri="{FF2B5EF4-FFF2-40B4-BE49-F238E27FC236}">
                <a16:creationId xmlns:a16="http://schemas.microsoft.com/office/drawing/2014/main" id="{BC17D153-319B-36AC-4C5C-DAF6A4522E62}"/>
              </a:ext>
            </a:extLst>
          </p:cNvPr>
          <p:cNvGrpSpPr/>
          <p:nvPr/>
        </p:nvGrpSpPr>
        <p:grpSpPr>
          <a:xfrm>
            <a:off x="683534" y="800100"/>
            <a:ext cx="466655" cy="399035"/>
            <a:chOff x="7010400" y="1740310"/>
            <a:chExt cx="586419" cy="501445"/>
          </a:xfrm>
        </p:grpSpPr>
        <p:sp>
          <p:nvSpPr>
            <p:cNvPr id="18" name="菱形 17">
              <a:extLst>
                <a:ext uri="{FF2B5EF4-FFF2-40B4-BE49-F238E27FC236}">
                  <a16:creationId xmlns:a16="http://schemas.microsoft.com/office/drawing/2014/main" id="{F68BA1A7-AAA7-9BDD-B5A7-723277056089}"/>
                </a:ext>
              </a:extLst>
            </p:cNvPr>
            <p:cNvSpPr/>
            <p:nvPr/>
          </p:nvSpPr>
          <p:spPr>
            <a:xfrm>
              <a:off x="7010400" y="1740310"/>
              <a:ext cx="501445" cy="501445"/>
            </a:xfrm>
            <a:prstGeom prst="diamond">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19" name="菱形 18">
              <a:extLst>
                <a:ext uri="{FF2B5EF4-FFF2-40B4-BE49-F238E27FC236}">
                  <a16:creationId xmlns:a16="http://schemas.microsoft.com/office/drawing/2014/main" id="{16FC9FEA-0911-03CF-8182-C75BCFCEAA67}"/>
                </a:ext>
              </a:extLst>
            </p:cNvPr>
            <p:cNvSpPr/>
            <p:nvPr/>
          </p:nvSpPr>
          <p:spPr>
            <a:xfrm>
              <a:off x="7261122" y="1823183"/>
              <a:ext cx="335697" cy="335697"/>
            </a:xfrm>
            <a:prstGeom prst="diamond">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grpSp>
    </p:spTree>
    <p:extLst>
      <p:ext uri="{BB962C8B-B14F-4D97-AF65-F5344CB8AC3E}">
        <p14:creationId xmlns:p14="http://schemas.microsoft.com/office/powerpoint/2010/main" val="39111522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矩形 13">
            <a:extLst>
              <a:ext uri="{FF2B5EF4-FFF2-40B4-BE49-F238E27FC236}">
                <a16:creationId xmlns:a16="http://schemas.microsoft.com/office/drawing/2014/main" id="{3BDEE41D-E3CD-B064-C61E-D56FDFB64C81}"/>
              </a:ext>
            </a:extLst>
          </p:cNvPr>
          <p:cNvSpPr/>
          <p:nvPr/>
        </p:nvSpPr>
        <p:spPr>
          <a:xfrm>
            <a:off x="5485679" y="2576052"/>
            <a:ext cx="6188414" cy="2994458"/>
          </a:xfrm>
          <a:prstGeom prst="rect">
            <a:avLst/>
          </a:prstGeom>
          <a:solidFill>
            <a:schemeClr val="bg1"/>
          </a:solidFill>
          <a:ln w="158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2" name="文本框 1">
            <a:extLst>
              <a:ext uri="{FF2B5EF4-FFF2-40B4-BE49-F238E27FC236}">
                <a16:creationId xmlns:a16="http://schemas.microsoft.com/office/drawing/2014/main" id="{EE9D1E93-DAF2-1AB6-7914-89D52E048A0E}"/>
              </a:ext>
            </a:extLst>
          </p:cNvPr>
          <p:cNvSpPr txBox="1"/>
          <p:nvPr/>
        </p:nvSpPr>
        <p:spPr>
          <a:xfrm>
            <a:off x="5624510" y="2931146"/>
            <a:ext cx="5910247" cy="2301784"/>
          </a:xfrm>
          <a:prstGeom prst="rect">
            <a:avLst/>
          </a:prstGeom>
          <a:noFill/>
        </p:spPr>
        <p:txBody>
          <a:bodyPr wrap="square" rtlCol="0">
            <a:noAutofit/>
          </a:bodyPr>
          <a:lstStyle/>
          <a:p>
            <a:pPr lvl="0" algn="just">
              <a:lnSpc>
                <a:spcPct val="130000"/>
              </a:lnSpc>
            </a:pPr>
            <a:r>
              <a:rPr lang="zh-CN" altLang="zh-CN" sz="1600" kern="100" spc="170" dirty="0">
                <a:solidFill>
                  <a:srgbClr val="333333"/>
                </a:solidFill>
                <a:effectLst/>
                <a:latin typeface="+mn-ea"/>
                <a:cs typeface="Arial" panose="020B0604020202020204" pitchFamily="34" charset="0"/>
                <a:sym typeface="Arial" panose="020B0604020202020204" pitchFamily="34" charset="0"/>
              </a:rPr>
              <a:t>道具式开场</a:t>
            </a:r>
            <a:r>
              <a:rPr lang="zh-CN" altLang="en-US" sz="1600" kern="100" spc="170" dirty="0">
                <a:solidFill>
                  <a:srgbClr val="333333"/>
                </a:solidFill>
                <a:latin typeface="+mn-ea"/>
                <a:cs typeface="Arial" panose="020B0604020202020204" pitchFamily="34" charset="0"/>
                <a:sym typeface="Arial" panose="020B0604020202020204" pitchFamily="34" charset="0"/>
              </a:rPr>
              <a:t>：指的是</a:t>
            </a:r>
            <a:r>
              <a:rPr lang="zh-CN" altLang="zh-CN" sz="1600" kern="100" spc="170" dirty="0">
                <a:solidFill>
                  <a:srgbClr val="333333"/>
                </a:solidFill>
                <a:effectLst/>
                <a:latin typeface="+mn-ea"/>
                <a:cs typeface="Arial" panose="020B0604020202020204" pitchFamily="34" charset="0"/>
                <a:sym typeface="Arial" panose="020B0604020202020204" pitchFamily="34" charset="0"/>
              </a:rPr>
              <a:t>开讲之前先展示某件道具，</a:t>
            </a:r>
            <a:r>
              <a:rPr lang="zh-CN" altLang="en-US" sz="1600" kern="100" spc="170" dirty="0">
                <a:solidFill>
                  <a:srgbClr val="333333"/>
                </a:solidFill>
                <a:effectLst/>
                <a:latin typeface="+mn-ea"/>
                <a:cs typeface="Arial" panose="020B0604020202020204" pitchFamily="34" charset="0"/>
                <a:sym typeface="Arial" panose="020B0604020202020204" pitchFamily="34" charset="0"/>
              </a:rPr>
              <a:t>以视觉化呈现，</a:t>
            </a:r>
            <a:r>
              <a:rPr lang="zh-CN" altLang="zh-CN" sz="1600" kern="100" spc="170" dirty="0">
                <a:solidFill>
                  <a:srgbClr val="333333"/>
                </a:solidFill>
                <a:effectLst/>
                <a:latin typeface="+mn-ea"/>
                <a:cs typeface="Arial" panose="020B0604020202020204" pitchFamily="34" charset="0"/>
                <a:sym typeface="Arial" panose="020B0604020202020204" pitchFamily="34" charset="0"/>
              </a:rPr>
              <a:t>给观众新奇感觉，抓住观众注意力，亮出观点。</a:t>
            </a:r>
            <a:endParaRPr lang="en-US" altLang="zh-CN" sz="1600" kern="100" spc="170" dirty="0">
              <a:solidFill>
                <a:srgbClr val="333333"/>
              </a:solidFill>
              <a:effectLst/>
              <a:latin typeface="+mn-ea"/>
              <a:cs typeface="Arial" panose="020B0604020202020204" pitchFamily="34" charset="0"/>
              <a:sym typeface="Arial" panose="020B0604020202020204" pitchFamily="34" charset="0"/>
            </a:endParaRPr>
          </a:p>
          <a:p>
            <a:pPr algn="just">
              <a:lnSpc>
                <a:spcPct val="130000"/>
              </a:lnSpc>
            </a:pPr>
            <a:endParaRPr lang="en-US" altLang="zh-CN" sz="1600" kern="100" spc="170" dirty="0">
              <a:latin typeface="+mn-ea"/>
              <a:cs typeface="Arial" panose="020B0604020202020204" pitchFamily="34" charset="0"/>
              <a:sym typeface="Arial" panose="020B0604020202020204" pitchFamily="34" charset="0"/>
            </a:endParaRPr>
          </a:p>
          <a:p>
            <a:pPr algn="just">
              <a:lnSpc>
                <a:spcPct val="130000"/>
              </a:lnSpc>
            </a:pPr>
            <a:r>
              <a:rPr lang="zh-CN" altLang="en-US" sz="1600" kern="100" spc="170" dirty="0">
                <a:solidFill>
                  <a:srgbClr val="333333"/>
                </a:solidFill>
                <a:latin typeface="+mn-ea"/>
                <a:cs typeface="Arial" panose="020B0604020202020204" pitchFamily="34" charset="0"/>
                <a:sym typeface="Arial" panose="020B0604020202020204" pitchFamily="34" charset="0"/>
              </a:rPr>
              <a:t>道具可与演讲主题相关的产品，在讲解公司产品时可以把实物拿到现场，而不是口头描述。或者是由主题延申出来的道具，比如陶行知先生，在讲教育的时候，拿出的小鸡和米。</a:t>
            </a:r>
            <a:endParaRPr lang="zh-CN" altLang="zh-CN" sz="1600" kern="100" spc="170" dirty="0">
              <a:solidFill>
                <a:srgbClr val="333333"/>
              </a:solidFill>
              <a:latin typeface="+mn-ea"/>
              <a:cs typeface="Arial" panose="020B0604020202020204" pitchFamily="34" charset="0"/>
              <a:sym typeface="Arial" panose="020B0604020202020204" pitchFamily="34" charset="0"/>
            </a:endParaRPr>
          </a:p>
        </p:txBody>
      </p:sp>
      <p:sp>
        <p:nvSpPr>
          <p:cNvPr id="3" name="文本框 2">
            <a:extLst>
              <a:ext uri="{FF2B5EF4-FFF2-40B4-BE49-F238E27FC236}">
                <a16:creationId xmlns:a16="http://schemas.microsoft.com/office/drawing/2014/main" id="{D2037FCF-5AE2-A2AE-1581-96950D9F506E}"/>
              </a:ext>
            </a:extLst>
          </p:cNvPr>
          <p:cNvSpPr txBox="1"/>
          <p:nvPr/>
        </p:nvSpPr>
        <p:spPr>
          <a:xfrm>
            <a:off x="1246194" y="752125"/>
            <a:ext cx="4209807" cy="461665"/>
          </a:xfrm>
          <a:prstGeom prst="rect">
            <a:avLst/>
          </a:prstGeom>
          <a:noFill/>
        </p:spPr>
        <p:txBody>
          <a:bodyPr wrap="none" rtlCol="0">
            <a:spAutoFit/>
          </a:bodyPr>
          <a:lstStyle/>
          <a:p>
            <a:r>
              <a:rPr lang="zh-CN" altLang="en-US" sz="2400" dirty="0">
                <a:solidFill>
                  <a:schemeClr val="bg2">
                    <a:lumMod val="50000"/>
                  </a:schemeClr>
                </a:solidFill>
                <a:latin typeface="Arial" panose="020B0604020202020204" pitchFamily="34" charset="0"/>
                <a:ea typeface="微软雅黑" panose="020B0503020204020204" pitchFamily="34" charset="-122"/>
                <a:sym typeface="Arial" panose="020B0604020202020204" pitchFamily="34" charset="0"/>
              </a:rPr>
              <a:t>演讲高手的开场秘笈</a:t>
            </a:r>
            <a:r>
              <a:rPr lang="en-US" altLang="zh-CN" sz="2400" dirty="0">
                <a:solidFill>
                  <a:schemeClr val="bg2">
                    <a:lumMod val="50000"/>
                  </a:schemeClr>
                </a:solidFill>
                <a:latin typeface="Arial" panose="020B0604020202020204" pitchFamily="34" charset="0"/>
                <a:ea typeface="微软雅黑" panose="020B0503020204020204" pitchFamily="34" charset="-122"/>
                <a:sym typeface="Arial" panose="020B0604020202020204" pitchFamily="34" charset="0"/>
              </a:rPr>
              <a:t>—</a:t>
            </a:r>
            <a:r>
              <a:rPr lang="zh-CN" altLang="en-US" sz="2400" dirty="0">
                <a:solidFill>
                  <a:schemeClr val="bg2">
                    <a:lumMod val="50000"/>
                  </a:schemeClr>
                </a:solidFill>
                <a:latin typeface="Arial" panose="020B0604020202020204" pitchFamily="34" charset="0"/>
                <a:ea typeface="微软雅黑" panose="020B0503020204020204" pitchFamily="34" charset="-122"/>
                <a:sym typeface="Arial" panose="020B0604020202020204" pitchFamily="34" charset="0"/>
              </a:rPr>
              <a:t>道具式</a:t>
            </a:r>
          </a:p>
        </p:txBody>
      </p:sp>
      <p:grpSp>
        <p:nvGrpSpPr>
          <p:cNvPr id="4" name="组合 3">
            <a:extLst>
              <a:ext uri="{FF2B5EF4-FFF2-40B4-BE49-F238E27FC236}">
                <a16:creationId xmlns:a16="http://schemas.microsoft.com/office/drawing/2014/main" id="{663E4D3B-D9FC-0880-B57A-812FB71D5585}"/>
              </a:ext>
            </a:extLst>
          </p:cNvPr>
          <p:cNvGrpSpPr/>
          <p:nvPr/>
        </p:nvGrpSpPr>
        <p:grpSpPr>
          <a:xfrm>
            <a:off x="683534" y="800100"/>
            <a:ext cx="466655" cy="399035"/>
            <a:chOff x="7010400" y="1740310"/>
            <a:chExt cx="586419" cy="501445"/>
          </a:xfrm>
        </p:grpSpPr>
        <p:sp>
          <p:nvSpPr>
            <p:cNvPr id="5" name="菱形 4">
              <a:extLst>
                <a:ext uri="{FF2B5EF4-FFF2-40B4-BE49-F238E27FC236}">
                  <a16:creationId xmlns:a16="http://schemas.microsoft.com/office/drawing/2014/main" id="{4D77763E-2D78-EA5D-C233-88E2E1484452}"/>
                </a:ext>
              </a:extLst>
            </p:cNvPr>
            <p:cNvSpPr/>
            <p:nvPr/>
          </p:nvSpPr>
          <p:spPr>
            <a:xfrm>
              <a:off x="7010400" y="1740310"/>
              <a:ext cx="501445" cy="501445"/>
            </a:xfrm>
            <a:prstGeom prst="diamond">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6" name="菱形 5">
              <a:extLst>
                <a:ext uri="{FF2B5EF4-FFF2-40B4-BE49-F238E27FC236}">
                  <a16:creationId xmlns:a16="http://schemas.microsoft.com/office/drawing/2014/main" id="{2662574A-9B80-1250-339C-9EB70A7CDB1D}"/>
                </a:ext>
              </a:extLst>
            </p:cNvPr>
            <p:cNvSpPr/>
            <p:nvPr/>
          </p:nvSpPr>
          <p:spPr>
            <a:xfrm>
              <a:off x="7261122" y="1823183"/>
              <a:ext cx="335697" cy="335697"/>
            </a:xfrm>
            <a:prstGeom prst="diamond">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grpSp>
      <p:pic>
        <p:nvPicPr>
          <p:cNvPr id="7" name="图片 6">
            <a:extLst>
              <a:ext uri="{FF2B5EF4-FFF2-40B4-BE49-F238E27FC236}">
                <a16:creationId xmlns:a16="http://schemas.microsoft.com/office/drawing/2014/main" id="{5AEF4AC5-FBB6-B8E9-C73F-59741EB7323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4371" y="1133186"/>
            <a:ext cx="4835068" cy="4835068"/>
          </a:xfrm>
          <a:prstGeom prst="rect">
            <a:avLst/>
          </a:prstGeom>
        </p:spPr>
      </p:pic>
      <p:sp>
        <p:nvSpPr>
          <p:cNvPr id="8" name="矩形 7">
            <a:extLst>
              <a:ext uri="{FF2B5EF4-FFF2-40B4-BE49-F238E27FC236}">
                <a16:creationId xmlns:a16="http://schemas.microsoft.com/office/drawing/2014/main" id="{CAC01501-04BF-7CE6-B46C-DD5D4F8710A0}"/>
              </a:ext>
            </a:extLst>
          </p:cNvPr>
          <p:cNvSpPr/>
          <p:nvPr/>
        </p:nvSpPr>
        <p:spPr>
          <a:xfrm>
            <a:off x="5485212" y="2182404"/>
            <a:ext cx="6188845" cy="397128"/>
          </a:xfrm>
          <a:prstGeom prst="rect">
            <a:avLst/>
          </a:prstGeom>
          <a:solidFill>
            <a:schemeClr val="accent6"/>
          </a:solidFill>
          <a:ln w="15875">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9" name="流程图: 接点 8">
            <a:extLst>
              <a:ext uri="{FF2B5EF4-FFF2-40B4-BE49-F238E27FC236}">
                <a16:creationId xmlns:a16="http://schemas.microsoft.com/office/drawing/2014/main" id="{D5876B24-6CA0-542A-40DB-B7461D06110F}"/>
              </a:ext>
            </a:extLst>
          </p:cNvPr>
          <p:cNvSpPr/>
          <p:nvPr/>
        </p:nvSpPr>
        <p:spPr>
          <a:xfrm>
            <a:off x="10373837" y="2307228"/>
            <a:ext cx="144000" cy="144000"/>
          </a:xfrm>
          <a:prstGeom prst="flowChartConnector">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10" name="流程图: 接点 9">
            <a:extLst>
              <a:ext uri="{FF2B5EF4-FFF2-40B4-BE49-F238E27FC236}">
                <a16:creationId xmlns:a16="http://schemas.microsoft.com/office/drawing/2014/main" id="{9C8F49C3-BFCF-1512-A9AE-4BA55A5D7305}"/>
              </a:ext>
            </a:extLst>
          </p:cNvPr>
          <p:cNvSpPr/>
          <p:nvPr/>
        </p:nvSpPr>
        <p:spPr>
          <a:xfrm>
            <a:off x="10704429" y="2307228"/>
            <a:ext cx="144000" cy="144000"/>
          </a:xfrm>
          <a:prstGeom prst="flowChartConnector">
            <a:avLst/>
          </a:prstGeom>
          <a:solidFill>
            <a:schemeClr val="bg2">
              <a:lumMod val="7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11" name="流程图: 接点 10">
            <a:extLst>
              <a:ext uri="{FF2B5EF4-FFF2-40B4-BE49-F238E27FC236}">
                <a16:creationId xmlns:a16="http://schemas.microsoft.com/office/drawing/2014/main" id="{7595845E-E7D5-3202-C618-7396A19E36F5}"/>
              </a:ext>
            </a:extLst>
          </p:cNvPr>
          <p:cNvSpPr/>
          <p:nvPr/>
        </p:nvSpPr>
        <p:spPr>
          <a:xfrm>
            <a:off x="11035021" y="2307228"/>
            <a:ext cx="144000" cy="144000"/>
          </a:xfrm>
          <a:prstGeom prst="flowChartConnector">
            <a:avLst/>
          </a:prstGeom>
          <a:solidFill>
            <a:schemeClr val="bg2">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12" name="流程图: 接点 11">
            <a:extLst>
              <a:ext uri="{FF2B5EF4-FFF2-40B4-BE49-F238E27FC236}">
                <a16:creationId xmlns:a16="http://schemas.microsoft.com/office/drawing/2014/main" id="{99D0EFDB-048F-07A6-CA6A-90CF2D7C9E74}"/>
              </a:ext>
            </a:extLst>
          </p:cNvPr>
          <p:cNvSpPr/>
          <p:nvPr/>
        </p:nvSpPr>
        <p:spPr>
          <a:xfrm>
            <a:off x="11365613" y="2307228"/>
            <a:ext cx="144000" cy="144000"/>
          </a:xfrm>
          <a:prstGeom prst="flowChartConnector">
            <a:avLst/>
          </a:prstGeom>
          <a:solidFill>
            <a:schemeClr val="bg2">
              <a:alpha val="5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13" name="文本框 12">
            <a:extLst>
              <a:ext uri="{FF2B5EF4-FFF2-40B4-BE49-F238E27FC236}">
                <a16:creationId xmlns:a16="http://schemas.microsoft.com/office/drawing/2014/main" id="{2B7DC37E-69FD-0F22-479D-1FC8A3E2A2C4}"/>
              </a:ext>
            </a:extLst>
          </p:cNvPr>
          <p:cNvSpPr txBox="1"/>
          <p:nvPr/>
        </p:nvSpPr>
        <p:spPr>
          <a:xfrm>
            <a:off x="5640920" y="2193456"/>
            <a:ext cx="2404213" cy="400110"/>
          </a:xfrm>
          <a:prstGeom prst="rect">
            <a:avLst/>
          </a:prstGeom>
          <a:noFill/>
        </p:spPr>
        <p:txBody>
          <a:bodyPr wrap="square" rtlCol="0">
            <a:noAutofit/>
          </a:bodyPr>
          <a:lstStyle/>
          <a:p>
            <a:r>
              <a:rPr lang="zh-CN" altLang="en-US" sz="2000" dirty="0">
                <a:solidFill>
                  <a:schemeClr val="bg1"/>
                </a:solidFill>
                <a:latin typeface="Arial" panose="020B0604020202020204" pitchFamily="34" charset="0"/>
                <a:ea typeface="微软雅黑" panose="020B0503020204020204" pitchFamily="34" charset="-122"/>
                <a:sym typeface="Arial" panose="020B0604020202020204" pitchFamily="34" charset="0"/>
              </a:rPr>
              <a:t>什么是道具式开场</a:t>
            </a:r>
          </a:p>
        </p:txBody>
      </p:sp>
    </p:spTree>
    <p:extLst>
      <p:ext uri="{BB962C8B-B14F-4D97-AF65-F5344CB8AC3E}">
        <p14:creationId xmlns:p14="http://schemas.microsoft.com/office/powerpoint/2010/main" val="16160869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FF3E4186-75EB-7EDE-7BFB-F204AD21FA7B}"/>
              </a:ext>
            </a:extLst>
          </p:cNvPr>
          <p:cNvSpPr txBox="1"/>
          <p:nvPr/>
        </p:nvSpPr>
        <p:spPr>
          <a:xfrm>
            <a:off x="740005" y="2178476"/>
            <a:ext cx="10864389" cy="2941959"/>
          </a:xfrm>
          <a:prstGeom prst="rect">
            <a:avLst/>
          </a:prstGeom>
          <a:noFill/>
        </p:spPr>
        <p:txBody>
          <a:bodyPr wrap="square">
            <a:noAutofit/>
          </a:bodyPr>
          <a:lstStyle/>
          <a:p>
            <a:pPr>
              <a:lnSpc>
                <a:spcPct val="130000"/>
              </a:lnSpc>
            </a:pPr>
            <a:r>
              <a:rPr lang="zh-CN" altLang="zh-CN" sz="1600" spc="170" dirty="0">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著名教育家陶行知</a:t>
            </a:r>
            <a:r>
              <a:rPr lang="zh-CN" altLang="en-US" sz="1600" spc="170" dirty="0">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有次</a:t>
            </a:r>
            <a:r>
              <a:rPr lang="zh-CN" altLang="zh-CN" sz="1600" spc="170" dirty="0">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演讲</a:t>
            </a:r>
            <a:r>
              <a:rPr lang="zh-CN" altLang="en-US" sz="1600" spc="17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，开场时不紧不慢的</a:t>
            </a:r>
            <a:r>
              <a:rPr lang="zh-CN" altLang="zh-CN" sz="1600" spc="170" dirty="0">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抓出一只公鸡，</a:t>
            </a:r>
            <a:r>
              <a:rPr lang="zh-CN" altLang="en-US" sz="1600" spc="170" dirty="0">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又</a:t>
            </a:r>
            <a:r>
              <a:rPr lang="zh-CN" altLang="zh-CN" sz="1600" spc="170" dirty="0">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从口袋抓出一把米</a:t>
            </a:r>
            <a:r>
              <a:rPr lang="zh-CN" altLang="en-US" sz="1600" spc="170" dirty="0">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t>
            </a:r>
            <a:r>
              <a:rPr lang="zh-CN" altLang="zh-CN" sz="1600" spc="170" dirty="0">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他抓住鸡头硬往下按，逼它吃米，公鸡乱叫拧头不吃</a:t>
            </a:r>
            <a:r>
              <a:rPr lang="en-US" altLang="zh-CN" sz="1600" spc="170" dirty="0">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 </a:t>
            </a:r>
            <a:r>
              <a:rPr lang="en-US" altLang="zh-CN" sz="1600" spc="170" dirty="0">
                <a:effectLst/>
                <a:latin typeface="Arial" panose="020B0604020202020204" pitchFamily="34" charset="0"/>
                <a:ea typeface="微软雅黑" panose="020B0503020204020204" pitchFamily="34" charset="-122"/>
                <a:cs typeface="Malgun Gothic Semilight" panose="020B0502040204020203" pitchFamily="34" charset="-122"/>
                <a:sym typeface="Arial" panose="020B0604020202020204" pitchFamily="34" charset="0"/>
              </a:rPr>
              <a:t>; </a:t>
            </a:r>
            <a:r>
              <a:rPr lang="zh-CN" altLang="zh-CN" sz="1600" spc="170" dirty="0">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他又掰开鸡的嘴，把米硬塞进去，公鸡仍然拼命挣扎。这时</a:t>
            </a:r>
            <a:r>
              <a:rPr lang="zh-CN" altLang="en-US" sz="1600" spc="170" dirty="0">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他</a:t>
            </a:r>
            <a:r>
              <a:rPr lang="zh-CN" altLang="zh-CN" sz="1600" spc="170" dirty="0">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松开手，把公鸡放在桌子上，退在一边观察，只见公鸡抖了下羽毛，开始从容地吃起米来。</a:t>
            </a:r>
            <a:endParaRPr lang="zh-CN" altLang="zh-CN" sz="1600" spc="170" dirty="0">
              <a:effectLst/>
              <a:latin typeface="Arial" panose="020B0604020202020204" pitchFamily="34" charset="0"/>
              <a:ea typeface="微软雅黑" panose="020B0503020204020204" pitchFamily="34" charset="-122"/>
              <a:cs typeface="Malgun Gothic Semilight" panose="020B0502040204020203" pitchFamily="34" charset="-122"/>
              <a:sym typeface="Arial" panose="020B0604020202020204" pitchFamily="34" charset="0"/>
            </a:endParaRPr>
          </a:p>
          <a:p>
            <a:pPr>
              <a:lnSpc>
                <a:spcPct val="130000"/>
              </a:lnSpc>
            </a:pPr>
            <a:r>
              <a:rPr lang="zh-CN" altLang="zh-CN" sz="1600" spc="170" dirty="0">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　　</a:t>
            </a:r>
            <a:endParaRPr lang="en-US" altLang="zh-CN" sz="1600" spc="170" dirty="0">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a:p>
            <a:pPr>
              <a:lnSpc>
                <a:spcPct val="130000"/>
              </a:lnSpc>
            </a:pPr>
            <a:r>
              <a:rPr lang="zh-CN" altLang="zh-CN" sz="1600" spc="170" dirty="0">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公鸡开始吃米，陶教授说：</a:t>
            </a:r>
            <a:r>
              <a:rPr lang="en-US" altLang="zh-CN" sz="1600" spc="170" dirty="0">
                <a:effectLst/>
                <a:latin typeface="Arial" panose="020B0604020202020204" pitchFamily="34" charset="0"/>
                <a:ea typeface="微软雅黑" panose="020B0503020204020204" pitchFamily="34" charset="-122"/>
                <a:cs typeface="Malgun Gothic Semilight" panose="020B0502040204020203" pitchFamily="34" charset="-122"/>
                <a:sym typeface="Arial" panose="020B0604020202020204" pitchFamily="34" charset="0"/>
              </a:rPr>
              <a:t>“</a:t>
            </a:r>
            <a:r>
              <a:rPr lang="zh-CN" altLang="zh-CN" sz="1600" spc="170" dirty="0">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你们都看到了吧。你逼鸡吃米，或者把米硬塞到它的嘴里，它都不肯吃。换一种方式，让它自由自在，它会主动自己去吃。</a:t>
            </a:r>
            <a:r>
              <a:rPr lang="zh-CN" altLang="en-US" sz="1600" b="1" i="0" spc="170" dirty="0">
                <a:effectLst/>
                <a:latin typeface="Arial" panose="020B0604020202020204" pitchFamily="34" charset="0"/>
                <a:ea typeface="微软雅黑" panose="020B0503020204020204" pitchFamily="34" charset="-122"/>
                <a:sym typeface="Arial" panose="020B0604020202020204" pitchFamily="34" charset="0"/>
              </a:rPr>
              <a:t>教育就跟喂鸡一样。强迫学生学习，灌输给他，即使学了，也是食而不化，过不了多久，他还是会把知识还给看书。如果让他自主地学习，充分发挥他的主观能动性。那效果就会好很多！</a:t>
            </a:r>
            <a:r>
              <a:rPr lang="zh-CN" altLang="en-US" sz="1600" b="0" i="0" spc="170" dirty="0">
                <a:effectLst/>
                <a:latin typeface="Arial" panose="020B0604020202020204" pitchFamily="34" charset="0"/>
                <a:ea typeface="微软雅黑" panose="020B0503020204020204" pitchFamily="34" charset="-122"/>
                <a:sym typeface="Arial" panose="020B0604020202020204" pitchFamily="34" charset="0"/>
              </a:rPr>
              <a:t>”</a:t>
            </a:r>
            <a:endParaRPr lang="zh-CN" altLang="zh-CN" sz="1600" spc="170" dirty="0">
              <a:effectLst/>
              <a:latin typeface="Arial" panose="020B0604020202020204" pitchFamily="34" charset="0"/>
              <a:ea typeface="微软雅黑" panose="020B0503020204020204" pitchFamily="34" charset="-122"/>
              <a:cs typeface="Malgun Gothic Semilight" panose="020B0502040204020203" pitchFamily="34" charset="-122"/>
              <a:sym typeface="Arial" panose="020B0604020202020204" pitchFamily="34" charset="0"/>
            </a:endParaRPr>
          </a:p>
        </p:txBody>
      </p:sp>
      <p:sp>
        <p:nvSpPr>
          <p:cNvPr id="3" name="文本框 2">
            <a:extLst>
              <a:ext uri="{FF2B5EF4-FFF2-40B4-BE49-F238E27FC236}">
                <a16:creationId xmlns:a16="http://schemas.microsoft.com/office/drawing/2014/main" id="{9AC27189-46EB-6A0F-CF98-C1F0F3F7C4A8}"/>
              </a:ext>
            </a:extLst>
          </p:cNvPr>
          <p:cNvSpPr txBox="1"/>
          <p:nvPr/>
        </p:nvSpPr>
        <p:spPr>
          <a:xfrm>
            <a:off x="1246194" y="752125"/>
            <a:ext cx="4209807" cy="461665"/>
          </a:xfrm>
          <a:prstGeom prst="rect">
            <a:avLst/>
          </a:prstGeom>
          <a:noFill/>
        </p:spPr>
        <p:txBody>
          <a:bodyPr wrap="none" rtlCol="0">
            <a:spAutoFit/>
          </a:bodyPr>
          <a:lstStyle/>
          <a:p>
            <a:r>
              <a:rPr lang="zh-CN" altLang="en-US" sz="2400" dirty="0">
                <a:solidFill>
                  <a:schemeClr val="bg2">
                    <a:lumMod val="50000"/>
                  </a:schemeClr>
                </a:solidFill>
                <a:latin typeface="Arial" panose="020B0604020202020204" pitchFamily="34" charset="0"/>
                <a:ea typeface="微软雅黑" panose="020B0503020204020204" pitchFamily="34" charset="-122"/>
                <a:sym typeface="Arial" panose="020B0604020202020204" pitchFamily="34" charset="0"/>
              </a:rPr>
              <a:t>演讲高手的开场秘笈</a:t>
            </a:r>
            <a:r>
              <a:rPr lang="en-US" altLang="zh-CN" sz="2400" dirty="0">
                <a:solidFill>
                  <a:schemeClr val="bg2">
                    <a:lumMod val="50000"/>
                  </a:schemeClr>
                </a:solidFill>
                <a:latin typeface="Arial" panose="020B0604020202020204" pitchFamily="34" charset="0"/>
                <a:ea typeface="微软雅黑" panose="020B0503020204020204" pitchFamily="34" charset="-122"/>
                <a:sym typeface="Arial" panose="020B0604020202020204" pitchFamily="34" charset="0"/>
              </a:rPr>
              <a:t>—</a:t>
            </a:r>
            <a:r>
              <a:rPr lang="zh-CN" altLang="en-US" sz="2400" dirty="0">
                <a:solidFill>
                  <a:schemeClr val="bg2">
                    <a:lumMod val="50000"/>
                  </a:schemeClr>
                </a:solidFill>
                <a:latin typeface="Arial" panose="020B0604020202020204" pitchFamily="34" charset="0"/>
                <a:ea typeface="微软雅黑" panose="020B0503020204020204" pitchFamily="34" charset="-122"/>
                <a:sym typeface="Arial" panose="020B0604020202020204" pitchFamily="34" charset="0"/>
              </a:rPr>
              <a:t>道具式</a:t>
            </a:r>
          </a:p>
        </p:txBody>
      </p:sp>
      <p:grpSp>
        <p:nvGrpSpPr>
          <p:cNvPr id="4" name="组合 3">
            <a:extLst>
              <a:ext uri="{FF2B5EF4-FFF2-40B4-BE49-F238E27FC236}">
                <a16:creationId xmlns:a16="http://schemas.microsoft.com/office/drawing/2014/main" id="{33F99C89-45AC-A852-2A7A-BB0CAA140AC0}"/>
              </a:ext>
            </a:extLst>
          </p:cNvPr>
          <p:cNvGrpSpPr/>
          <p:nvPr/>
        </p:nvGrpSpPr>
        <p:grpSpPr>
          <a:xfrm>
            <a:off x="683534" y="800100"/>
            <a:ext cx="466655" cy="399035"/>
            <a:chOff x="7010400" y="1740310"/>
            <a:chExt cx="586419" cy="501445"/>
          </a:xfrm>
        </p:grpSpPr>
        <p:sp>
          <p:nvSpPr>
            <p:cNvPr id="5" name="菱形 4">
              <a:extLst>
                <a:ext uri="{FF2B5EF4-FFF2-40B4-BE49-F238E27FC236}">
                  <a16:creationId xmlns:a16="http://schemas.microsoft.com/office/drawing/2014/main" id="{8DCA1D1E-F1AA-ABA4-A7AD-2166830726EF}"/>
                </a:ext>
              </a:extLst>
            </p:cNvPr>
            <p:cNvSpPr/>
            <p:nvPr/>
          </p:nvSpPr>
          <p:spPr>
            <a:xfrm>
              <a:off x="7010400" y="1740310"/>
              <a:ext cx="501445" cy="501445"/>
            </a:xfrm>
            <a:prstGeom prst="diamond">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6" name="菱形 5">
              <a:extLst>
                <a:ext uri="{FF2B5EF4-FFF2-40B4-BE49-F238E27FC236}">
                  <a16:creationId xmlns:a16="http://schemas.microsoft.com/office/drawing/2014/main" id="{178443DF-B489-F295-8708-B30CAAF85E65}"/>
                </a:ext>
              </a:extLst>
            </p:cNvPr>
            <p:cNvSpPr/>
            <p:nvPr/>
          </p:nvSpPr>
          <p:spPr>
            <a:xfrm>
              <a:off x="7261122" y="1823183"/>
              <a:ext cx="335697" cy="335697"/>
            </a:xfrm>
            <a:prstGeom prst="diamond">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grpSp>
      <p:pic>
        <p:nvPicPr>
          <p:cNvPr id="7" name="图形 6" descr="前引号">
            <a:extLst>
              <a:ext uri="{FF2B5EF4-FFF2-40B4-BE49-F238E27FC236}">
                <a16:creationId xmlns:a16="http://schemas.microsoft.com/office/drawing/2014/main" id="{89B876B7-261C-B3FD-452E-20E0CB1D1384}"/>
              </a:ext>
            </a:extLst>
          </p:cNvPr>
          <p:cNvPicPr>
            <a:picLocks noChangeAspect="1"/>
          </p:cNvPicPr>
          <p:nvPr/>
        </p:nvPicPr>
        <p:blipFill>
          <a:blip r:embed="rId2" cstate="hqprint">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625369" y="1279738"/>
            <a:ext cx="914400" cy="914400"/>
          </a:xfrm>
          <a:prstGeom prst="rect">
            <a:avLst/>
          </a:prstGeom>
        </p:spPr>
      </p:pic>
      <p:pic>
        <p:nvPicPr>
          <p:cNvPr id="8" name="图形 7" descr="前引号">
            <a:extLst>
              <a:ext uri="{FF2B5EF4-FFF2-40B4-BE49-F238E27FC236}">
                <a16:creationId xmlns:a16="http://schemas.microsoft.com/office/drawing/2014/main" id="{ECADCA14-BD6F-38E4-E37E-227C58B6DA59}"/>
              </a:ext>
            </a:extLst>
          </p:cNvPr>
          <p:cNvPicPr>
            <a:picLocks noChangeAspect="1"/>
          </p:cNvPicPr>
          <p:nvPr/>
        </p:nvPicPr>
        <p:blipFill>
          <a:blip r:embed="rId2" cstate="hqprint">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flipH="1" flipV="1">
            <a:off x="10568105" y="4412796"/>
            <a:ext cx="914400" cy="914400"/>
          </a:xfrm>
          <a:prstGeom prst="rect">
            <a:avLst/>
          </a:prstGeom>
        </p:spPr>
      </p:pic>
      <p:pic>
        <p:nvPicPr>
          <p:cNvPr id="9" name="图片 8">
            <a:extLst>
              <a:ext uri="{FF2B5EF4-FFF2-40B4-BE49-F238E27FC236}">
                <a16:creationId xmlns:a16="http://schemas.microsoft.com/office/drawing/2014/main" id="{ED2C9371-5ECD-943D-8198-A839DEBE723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76675" y="3429000"/>
            <a:ext cx="4438650" cy="4438650"/>
          </a:xfrm>
          <a:prstGeom prst="rect">
            <a:avLst/>
          </a:prstGeom>
        </p:spPr>
      </p:pic>
    </p:spTree>
    <p:extLst>
      <p:ext uri="{BB962C8B-B14F-4D97-AF65-F5344CB8AC3E}">
        <p14:creationId xmlns:p14="http://schemas.microsoft.com/office/powerpoint/2010/main" val="24254645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圆角 1">
            <a:extLst>
              <a:ext uri="{FF2B5EF4-FFF2-40B4-BE49-F238E27FC236}">
                <a16:creationId xmlns:a16="http://schemas.microsoft.com/office/drawing/2014/main" id="{1064A5DB-022A-D2A8-06D8-B22EDEB6B9EB}"/>
              </a:ext>
            </a:extLst>
          </p:cNvPr>
          <p:cNvSpPr/>
          <p:nvPr/>
        </p:nvSpPr>
        <p:spPr>
          <a:xfrm>
            <a:off x="2192272" y="2957904"/>
            <a:ext cx="2057400" cy="1822515"/>
          </a:xfrm>
          <a:prstGeom prst="roundRect">
            <a:avLst/>
          </a:prstGeom>
          <a:pattFill prst="lgCheck">
            <a:fgClr>
              <a:schemeClr val="accent6"/>
            </a:fgClr>
            <a:bgClr>
              <a:schemeClr val="bg1"/>
            </a:bgClr>
          </a:pattFill>
          <a:ln w="158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Arial" panose="020B0604020202020204" pitchFamily="34" charset="0"/>
              <a:ea typeface="微软雅黑" panose="020B0503020204020204" pitchFamily="34" charset="-122"/>
              <a:sym typeface="Arial" panose="020B0604020202020204" pitchFamily="34" charset="0"/>
            </a:endParaRPr>
          </a:p>
        </p:txBody>
      </p:sp>
      <p:sp>
        <p:nvSpPr>
          <p:cNvPr id="3" name="矩形: 圆角 2">
            <a:extLst>
              <a:ext uri="{FF2B5EF4-FFF2-40B4-BE49-F238E27FC236}">
                <a16:creationId xmlns:a16="http://schemas.microsoft.com/office/drawing/2014/main" id="{A9937DBF-A3AB-0C65-D15E-44E38C931DB4}"/>
              </a:ext>
            </a:extLst>
          </p:cNvPr>
          <p:cNvSpPr/>
          <p:nvPr/>
        </p:nvSpPr>
        <p:spPr>
          <a:xfrm>
            <a:off x="2090066" y="3090647"/>
            <a:ext cx="2057400" cy="1822515"/>
          </a:xfrm>
          <a:prstGeom prst="roundRect">
            <a:avLst/>
          </a:prstGeom>
          <a:solidFill>
            <a:schemeClr val="bg2">
              <a:lumMod val="75000"/>
            </a:schemeClr>
          </a:solidFill>
          <a:ln w="15875">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Arial" panose="020B0604020202020204" pitchFamily="34" charset="0"/>
              <a:ea typeface="微软雅黑" panose="020B0503020204020204" pitchFamily="34" charset="-122"/>
              <a:sym typeface="Arial" panose="020B0604020202020204" pitchFamily="34" charset="0"/>
            </a:endParaRPr>
          </a:p>
        </p:txBody>
      </p:sp>
      <p:sp>
        <p:nvSpPr>
          <p:cNvPr id="4" name="流程图: 接点 3">
            <a:extLst>
              <a:ext uri="{FF2B5EF4-FFF2-40B4-BE49-F238E27FC236}">
                <a16:creationId xmlns:a16="http://schemas.microsoft.com/office/drawing/2014/main" id="{BC5E6328-0462-2AAC-3C07-D43F5C04E41D}"/>
              </a:ext>
            </a:extLst>
          </p:cNvPr>
          <p:cNvSpPr/>
          <p:nvPr/>
        </p:nvSpPr>
        <p:spPr>
          <a:xfrm>
            <a:off x="2892174" y="2025637"/>
            <a:ext cx="612000" cy="612000"/>
          </a:xfrm>
          <a:prstGeom prst="flowChartConnector">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a:latin typeface="Arial" panose="020B0604020202020204" pitchFamily="34" charset="0"/>
                <a:ea typeface="微软雅黑" panose="020B0503020204020204" pitchFamily="34" charset="-122"/>
                <a:sym typeface="Arial" panose="020B0604020202020204" pitchFamily="34" charset="0"/>
              </a:rPr>
              <a:t>1</a:t>
            </a:r>
            <a:endParaRPr lang="zh-CN" altLang="en-US" sz="2000" dirty="0">
              <a:latin typeface="Arial" panose="020B0604020202020204" pitchFamily="34" charset="0"/>
              <a:ea typeface="微软雅黑" panose="020B0503020204020204" pitchFamily="34" charset="-122"/>
              <a:sym typeface="Arial" panose="020B0604020202020204" pitchFamily="34" charset="0"/>
            </a:endParaRPr>
          </a:p>
        </p:txBody>
      </p:sp>
      <p:sp>
        <p:nvSpPr>
          <p:cNvPr id="5" name="文本框 4">
            <a:extLst>
              <a:ext uri="{FF2B5EF4-FFF2-40B4-BE49-F238E27FC236}">
                <a16:creationId xmlns:a16="http://schemas.microsoft.com/office/drawing/2014/main" id="{52CF021D-EB5E-761C-4270-4C26EF9AC0E1}"/>
              </a:ext>
            </a:extLst>
          </p:cNvPr>
          <p:cNvSpPr txBox="1"/>
          <p:nvPr/>
        </p:nvSpPr>
        <p:spPr>
          <a:xfrm>
            <a:off x="2449352" y="3435576"/>
            <a:ext cx="1338828" cy="369332"/>
          </a:xfrm>
          <a:prstGeom prst="rect">
            <a:avLst/>
          </a:prstGeom>
          <a:noFill/>
        </p:spPr>
        <p:txBody>
          <a:bodyPr wrap="none" rtlCol="0">
            <a:noAutofit/>
          </a:bodyPr>
          <a:lstStyle/>
          <a:p>
            <a:r>
              <a:rPr lang="zh-CN" altLang="en-US" b="1" dirty="0">
                <a:solidFill>
                  <a:schemeClr val="bg1"/>
                </a:solidFill>
                <a:latin typeface="Arial" panose="020B0604020202020204" pitchFamily="34" charset="0"/>
                <a:ea typeface="微软雅黑" panose="020B0503020204020204" pitchFamily="34" charset="-122"/>
                <a:sym typeface="Arial" panose="020B0604020202020204" pitchFamily="34" charset="0"/>
              </a:rPr>
              <a:t>提问式开场</a:t>
            </a:r>
          </a:p>
        </p:txBody>
      </p:sp>
      <p:sp>
        <p:nvSpPr>
          <p:cNvPr id="6" name="文本框 5">
            <a:extLst>
              <a:ext uri="{FF2B5EF4-FFF2-40B4-BE49-F238E27FC236}">
                <a16:creationId xmlns:a16="http://schemas.microsoft.com/office/drawing/2014/main" id="{3341EDEE-54E3-2FA2-5A8D-CFD987ED8632}"/>
              </a:ext>
            </a:extLst>
          </p:cNvPr>
          <p:cNvSpPr txBox="1"/>
          <p:nvPr/>
        </p:nvSpPr>
        <p:spPr>
          <a:xfrm>
            <a:off x="2119264" y="3922514"/>
            <a:ext cx="2042547" cy="624786"/>
          </a:xfrm>
          <a:prstGeom prst="rect">
            <a:avLst/>
          </a:prstGeom>
          <a:noFill/>
        </p:spPr>
        <p:txBody>
          <a:bodyPr wrap="none" rtlCol="0">
            <a:noAutofit/>
          </a:bodyPr>
          <a:lstStyle/>
          <a:p>
            <a:pPr>
              <a:lnSpc>
                <a:spcPct val="130000"/>
              </a:lnSpc>
            </a:pPr>
            <a:r>
              <a:rPr lang="zh-CN" altLang="en-US" sz="1400" spc="150" dirty="0">
                <a:solidFill>
                  <a:schemeClr val="bg1"/>
                </a:solidFill>
                <a:latin typeface="Arial" panose="020B0604020202020204" pitchFamily="34" charset="0"/>
                <a:ea typeface="微软雅黑" panose="020B0503020204020204" pitchFamily="34" charset="-122"/>
                <a:sym typeface="Arial" panose="020B0604020202020204" pitchFamily="34" charset="0"/>
              </a:rPr>
              <a:t>开场即提问</a:t>
            </a:r>
            <a:r>
              <a:rPr lang="en-US" altLang="zh-CN" sz="1400" spc="150" dirty="0">
                <a:solidFill>
                  <a:schemeClr val="bg1"/>
                </a:solidFill>
                <a:latin typeface="Arial" panose="020B0604020202020204" pitchFamily="34" charset="0"/>
                <a:ea typeface="微软雅黑" panose="020B0503020204020204" pitchFamily="34" charset="-122"/>
                <a:sym typeface="Arial" panose="020B0604020202020204" pitchFamily="34" charset="0"/>
              </a:rPr>
              <a:t>,</a:t>
            </a:r>
            <a:r>
              <a:rPr lang="zh-CN" altLang="en-US" sz="1400" spc="150" dirty="0">
                <a:solidFill>
                  <a:schemeClr val="bg1"/>
                </a:solidFill>
                <a:latin typeface="Arial" panose="020B0604020202020204" pitchFamily="34" charset="0"/>
                <a:ea typeface="微软雅黑" panose="020B0503020204020204" pitchFamily="34" charset="-122"/>
                <a:sym typeface="Arial" panose="020B0604020202020204" pitchFamily="34" charset="0"/>
              </a:rPr>
              <a:t>引导观众</a:t>
            </a:r>
            <a:endParaRPr lang="en-US" altLang="zh-CN" sz="1400" spc="150"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a:p>
            <a:pPr>
              <a:lnSpc>
                <a:spcPct val="130000"/>
              </a:lnSpc>
            </a:pPr>
            <a:r>
              <a:rPr lang="zh-CN" altLang="en-US" sz="1400" spc="150" dirty="0">
                <a:solidFill>
                  <a:schemeClr val="bg1"/>
                </a:solidFill>
                <a:latin typeface="Arial" panose="020B0604020202020204" pitchFamily="34" charset="0"/>
                <a:ea typeface="微软雅黑" panose="020B0503020204020204" pitchFamily="34" charset="-122"/>
                <a:sym typeface="Arial" panose="020B0604020202020204" pitchFamily="34" charset="0"/>
              </a:rPr>
              <a:t>参与互动和思考。 </a:t>
            </a:r>
          </a:p>
        </p:txBody>
      </p:sp>
      <p:sp>
        <p:nvSpPr>
          <p:cNvPr id="7" name="文本框 6">
            <a:extLst>
              <a:ext uri="{FF2B5EF4-FFF2-40B4-BE49-F238E27FC236}">
                <a16:creationId xmlns:a16="http://schemas.microsoft.com/office/drawing/2014/main" id="{5E33CEF0-DE0E-8E00-9D2C-B1CC0B70C9CE}"/>
              </a:ext>
            </a:extLst>
          </p:cNvPr>
          <p:cNvSpPr txBox="1"/>
          <p:nvPr/>
        </p:nvSpPr>
        <p:spPr>
          <a:xfrm>
            <a:off x="1267966" y="752125"/>
            <a:ext cx="4517583" cy="461665"/>
          </a:xfrm>
          <a:prstGeom prst="rect">
            <a:avLst/>
          </a:prstGeom>
          <a:noFill/>
        </p:spPr>
        <p:txBody>
          <a:bodyPr wrap="none" rtlCol="0">
            <a:spAutoFit/>
          </a:bodyPr>
          <a:lstStyle/>
          <a:p>
            <a:r>
              <a:rPr lang="zh-CN" altLang="en-US" sz="2400" dirty="0">
                <a:solidFill>
                  <a:schemeClr val="bg2">
                    <a:lumMod val="50000"/>
                  </a:schemeClr>
                </a:solidFill>
                <a:latin typeface="Arial" panose="020B0604020202020204" pitchFamily="34" charset="0"/>
                <a:ea typeface="微软雅黑" panose="020B0503020204020204" pitchFamily="34" charset="-122"/>
                <a:sym typeface="Arial" panose="020B0604020202020204" pitchFamily="34" charset="0"/>
              </a:rPr>
              <a:t>演讲高手的开场秘笈</a:t>
            </a:r>
            <a:r>
              <a:rPr lang="en-US" altLang="zh-CN" sz="2400" dirty="0">
                <a:solidFill>
                  <a:schemeClr val="bg2">
                    <a:lumMod val="50000"/>
                  </a:schemeClr>
                </a:solidFill>
                <a:latin typeface="Arial" panose="020B0604020202020204" pitchFamily="34" charset="0"/>
                <a:ea typeface="微软雅黑" panose="020B0503020204020204" pitchFamily="34" charset="-122"/>
                <a:sym typeface="Arial" panose="020B0604020202020204" pitchFamily="34" charset="0"/>
              </a:rPr>
              <a:t>—</a:t>
            </a:r>
            <a:r>
              <a:rPr lang="zh-CN" altLang="en-US" sz="2400" dirty="0">
                <a:solidFill>
                  <a:schemeClr val="bg2">
                    <a:lumMod val="50000"/>
                  </a:schemeClr>
                </a:solidFill>
                <a:latin typeface="Arial" panose="020B0604020202020204" pitchFamily="34" charset="0"/>
                <a:ea typeface="微软雅黑" panose="020B0503020204020204" pitchFamily="34" charset="-122"/>
                <a:sym typeface="Arial" panose="020B0604020202020204" pitchFamily="34" charset="0"/>
              </a:rPr>
              <a:t>章节小结</a:t>
            </a:r>
          </a:p>
        </p:txBody>
      </p:sp>
      <p:grpSp>
        <p:nvGrpSpPr>
          <p:cNvPr id="8" name="组合 7">
            <a:extLst>
              <a:ext uri="{FF2B5EF4-FFF2-40B4-BE49-F238E27FC236}">
                <a16:creationId xmlns:a16="http://schemas.microsoft.com/office/drawing/2014/main" id="{CA82C2E3-FEFA-F1FB-A418-791854A9802A}"/>
              </a:ext>
            </a:extLst>
          </p:cNvPr>
          <p:cNvGrpSpPr/>
          <p:nvPr/>
        </p:nvGrpSpPr>
        <p:grpSpPr>
          <a:xfrm>
            <a:off x="683534" y="800100"/>
            <a:ext cx="466655" cy="399035"/>
            <a:chOff x="7010400" y="1740310"/>
            <a:chExt cx="586419" cy="501445"/>
          </a:xfrm>
        </p:grpSpPr>
        <p:sp>
          <p:nvSpPr>
            <p:cNvPr id="9" name="菱形 8">
              <a:extLst>
                <a:ext uri="{FF2B5EF4-FFF2-40B4-BE49-F238E27FC236}">
                  <a16:creationId xmlns:a16="http://schemas.microsoft.com/office/drawing/2014/main" id="{F4E70FAE-4784-F6B1-51C9-B0DF8B1C3A6E}"/>
                </a:ext>
              </a:extLst>
            </p:cNvPr>
            <p:cNvSpPr/>
            <p:nvPr/>
          </p:nvSpPr>
          <p:spPr>
            <a:xfrm>
              <a:off x="7010400" y="1740310"/>
              <a:ext cx="501445" cy="501445"/>
            </a:xfrm>
            <a:prstGeom prst="diamond">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10" name="菱形 9">
              <a:extLst>
                <a:ext uri="{FF2B5EF4-FFF2-40B4-BE49-F238E27FC236}">
                  <a16:creationId xmlns:a16="http://schemas.microsoft.com/office/drawing/2014/main" id="{5BC8954C-7E15-4076-9963-EEB4360AE187}"/>
                </a:ext>
              </a:extLst>
            </p:cNvPr>
            <p:cNvSpPr/>
            <p:nvPr/>
          </p:nvSpPr>
          <p:spPr>
            <a:xfrm>
              <a:off x="7261122" y="1823183"/>
              <a:ext cx="335697" cy="335697"/>
            </a:xfrm>
            <a:prstGeom prst="diamond">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grpSp>
      <p:sp>
        <p:nvSpPr>
          <p:cNvPr id="11" name="矩形: 圆角 10">
            <a:extLst>
              <a:ext uri="{FF2B5EF4-FFF2-40B4-BE49-F238E27FC236}">
                <a16:creationId xmlns:a16="http://schemas.microsoft.com/office/drawing/2014/main" id="{4D4F59E8-C32A-1378-1831-D2AA0C8A2599}"/>
              </a:ext>
            </a:extLst>
          </p:cNvPr>
          <p:cNvSpPr/>
          <p:nvPr/>
        </p:nvSpPr>
        <p:spPr>
          <a:xfrm>
            <a:off x="5207618" y="2967712"/>
            <a:ext cx="2057400" cy="1822515"/>
          </a:xfrm>
          <a:prstGeom prst="roundRect">
            <a:avLst/>
          </a:prstGeom>
          <a:pattFill prst="lgCheck">
            <a:fgClr>
              <a:schemeClr val="accent6"/>
            </a:fgClr>
            <a:bgClr>
              <a:schemeClr val="bg1"/>
            </a:bgClr>
          </a:pattFill>
          <a:ln w="158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Arial" panose="020B0604020202020204" pitchFamily="34" charset="0"/>
              <a:ea typeface="微软雅黑" panose="020B0503020204020204" pitchFamily="34" charset="-122"/>
              <a:sym typeface="Arial" panose="020B0604020202020204" pitchFamily="34" charset="0"/>
            </a:endParaRPr>
          </a:p>
        </p:txBody>
      </p:sp>
      <p:sp>
        <p:nvSpPr>
          <p:cNvPr id="12" name="矩形: 圆角 11">
            <a:extLst>
              <a:ext uri="{FF2B5EF4-FFF2-40B4-BE49-F238E27FC236}">
                <a16:creationId xmlns:a16="http://schemas.microsoft.com/office/drawing/2014/main" id="{81524560-9325-F79B-943E-6E51B6093517}"/>
              </a:ext>
            </a:extLst>
          </p:cNvPr>
          <p:cNvSpPr/>
          <p:nvPr/>
        </p:nvSpPr>
        <p:spPr>
          <a:xfrm>
            <a:off x="5105412" y="3111341"/>
            <a:ext cx="2057400" cy="1822515"/>
          </a:xfrm>
          <a:prstGeom prst="roundRect">
            <a:avLst/>
          </a:prstGeom>
          <a:solidFill>
            <a:schemeClr val="bg2">
              <a:lumMod val="75000"/>
            </a:schemeClr>
          </a:solidFill>
          <a:ln w="15875">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Arial" panose="020B0604020202020204" pitchFamily="34" charset="0"/>
              <a:ea typeface="微软雅黑" panose="020B0503020204020204" pitchFamily="34" charset="-122"/>
              <a:sym typeface="Arial" panose="020B0604020202020204" pitchFamily="34" charset="0"/>
            </a:endParaRPr>
          </a:p>
        </p:txBody>
      </p:sp>
      <p:sp>
        <p:nvSpPr>
          <p:cNvPr id="13" name="流程图: 接点 12">
            <a:extLst>
              <a:ext uri="{FF2B5EF4-FFF2-40B4-BE49-F238E27FC236}">
                <a16:creationId xmlns:a16="http://schemas.microsoft.com/office/drawing/2014/main" id="{3DA3B131-5DAF-DC15-02D4-0B93BF378CBE}"/>
              </a:ext>
            </a:extLst>
          </p:cNvPr>
          <p:cNvSpPr/>
          <p:nvPr/>
        </p:nvSpPr>
        <p:spPr>
          <a:xfrm>
            <a:off x="5827066" y="2022023"/>
            <a:ext cx="612000" cy="612000"/>
          </a:xfrm>
          <a:prstGeom prst="flowChartConnector">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a:latin typeface="Arial" panose="020B0604020202020204" pitchFamily="34" charset="0"/>
                <a:ea typeface="微软雅黑" panose="020B0503020204020204" pitchFamily="34" charset="-122"/>
                <a:sym typeface="Arial" panose="020B0604020202020204" pitchFamily="34" charset="0"/>
              </a:rPr>
              <a:t>2</a:t>
            </a:r>
            <a:endParaRPr lang="zh-CN" altLang="en-US" sz="2000" dirty="0">
              <a:latin typeface="Arial" panose="020B0604020202020204" pitchFamily="34" charset="0"/>
              <a:ea typeface="微软雅黑" panose="020B0503020204020204" pitchFamily="34" charset="-122"/>
              <a:sym typeface="Arial" panose="020B0604020202020204" pitchFamily="34" charset="0"/>
            </a:endParaRPr>
          </a:p>
        </p:txBody>
      </p:sp>
      <p:sp>
        <p:nvSpPr>
          <p:cNvPr id="14" name="文本框 13">
            <a:extLst>
              <a:ext uri="{FF2B5EF4-FFF2-40B4-BE49-F238E27FC236}">
                <a16:creationId xmlns:a16="http://schemas.microsoft.com/office/drawing/2014/main" id="{391C5F77-F3E8-71D1-04C9-0B48FBD8995E}"/>
              </a:ext>
            </a:extLst>
          </p:cNvPr>
          <p:cNvSpPr txBox="1"/>
          <p:nvPr/>
        </p:nvSpPr>
        <p:spPr>
          <a:xfrm>
            <a:off x="5464698" y="3445384"/>
            <a:ext cx="1338828" cy="369332"/>
          </a:xfrm>
          <a:prstGeom prst="rect">
            <a:avLst/>
          </a:prstGeom>
          <a:noFill/>
        </p:spPr>
        <p:txBody>
          <a:bodyPr wrap="none" rtlCol="0">
            <a:noAutofit/>
          </a:bodyPr>
          <a:lstStyle/>
          <a:p>
            <a:r>
              <a:rPr lang="zh-CN" altLang="en-US" b="1" dirty="0">
                <a:solidFill>
                  <a:schemeClr val="bg1"/>
                </a:solidFill>
                <a:latin typeface="Arial" panose="020B0604020202020204" pitchFamily="34" charset="0"/>
                <a:ea typeface="微软雅黑" panose="020B0503020204020204" pitchFamily="34" charset="-122"/>
                <a:sym typeface="Arial" panose="020B0604020202020204" pitchFamily="34" charset="0"/>
              </a:rPr>
              <a:t>幽默式开场</a:t>
            </a:r>
          </a:p>
        </p:txBody>
      </p:sp>
      <p:sp>
        <p:nvSpPr>
          <p:cNvPr id="15" name="文本框 14">
            <a:extLst>
              <a:ext uri="{FF2B5EF4-FFF2-40B4-BE49-F238E27FC236}">
                <a16:creationId xmlns:a16="http://schemas.microsoft.com/office/drawing/2014/main" id="{2A5BD752-7F8B-9FA3-B315-3A17B8FB1F72}"/>
              </a:ext>
            </a:extLst>
          </p:cNvPr>
          <p:cNvSpPr txBox="1"/>
          <p:nvPr/>
        </p:nvSpPr>
        <p:spPr>
          <a:xfrm>
            <a:off x="5169075" y="3921436"/>
            <a:ext cx="1973617" cy="624786"/>
          </a:xfrm>
          <a:prstGeom prst="rect">
            <a:avLst/>
          </a:prstGeom>
          <a:noFill/>
        </p:spPr>
        <p:txBody>
          <a:bodyPr wrap="none" rtlCol="0">
            <a:noAutofit/>
          </a:bodyPr>
          <a:lstStyle/>
          <a:p>
            <a:pPr>
              <a:lnSpc>
                <a:spcPct val="130000"/>
              </a:lnSpc>
            </a:pPr>
            <a:r>
              <a:rPr lang="zh-CN" altLang="en-US" sz="1400" spc="150" dirty="0">
                <a:solidFill>
                  <a:schemeClr val="bg1"/>
                </a:solidFill>
                <a:latin typeface="Arial" panose="020B0604020202020204" pitchFamily="34" charset="0"/>
                <a:ea typeface="微软雅黑" panose="020B0503020204020204" pitchFamily="34" charset="-122"/>
                <a:sym typeface="Arial" panose="020B0604020202020204" pitchFamily="34" charset="0"/>
              </a:rPr>
              <a:t>开场利用自黑或小幽</a:t>
            </a:r>
            <a:endParaRPr lang="en-US" altLang="zh-CN" sz="1400" spc="150"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a:p>
            <a:pPr>
              <a:lnSpc>
                <a:spcPct val="130000"/>
              </a:lnSpc>
            </a:pPr>
            <a:r>
              <a:rPr lang="zh-CN" altLang="en-US" sz="1400" spc="150" dirty="0">
                <a:solidFill>
                  <a:schemeClr val="bg1"/>
                </a:solidFill>
                <a:latin typeface="Arial" panose="020B0604020202020204" pitchFamily="34" charset="0"/>
                <a:ea typeface="微软雅黑" panose="020B0503020204020204" pitchFamily="34" charset="-122"/>
                <a:sym typeface="Arial" panose="020B0604020202020204" pitchFamily="34" charset="0"/>
              </a:rPr>
              <a:t>默达成开场破冰。</a:t>
            </a:r>
          </a:p>
        </p:txBody>
      </p:sp>
      <p:sp>
        <p:nvSpPr>
          <p:cNvPr id="16" name="矩形: 圆角 15">
            <a:extLst>
              <a:ext uri="{FF2B5EF4-FFF2-40B4-BE49-F238E27FC236}">
                <a16:creationId xmlns:a16="http://schemas.microsoft.com/office/drawing/2014/main" id="{B5D360EC-3104-2F09-B144-0D82AA37F927}"/>
              </a:ext>
            </a:extLst>
          </p:cNvPr>
          <p:cNvSpPr/>
          <p:nvPr/>
        </p:nvSpPr>
        <p:spPr>
          <a:xfrm>
            <a:off x="8192432" y="2967712"/>
            <a:ext cx="2057400" cy="1822515"/>
          </a:xfrm>
          <a:prstGeom prst="roundRect">
            <a:avLst/>
          </a:prstGeom>
          <a:pattFill prst="lgCheck">
            <a:fgClr>
              <a:schemeClr val="accent6"/>
            </a:fgClr>
            <a:bgClr>
              <a:schemeClr val="bg1"/>
            </a:bgClr>
          </a:pattFill>
          <a:ln w="158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Arial" panose="020B0604020202020204" pitchFamily="34" charset="0"/>
              <a:ea typeface="微软雅黑" panose="020B0503020204020204" pitchFamily="34" charset="-122"/>
              <a:sym typeface="Arial" panose="020B0604020202020204" pitchFamily="34" charset="0"/>
            </a:endParaRPr>
          </a:p>
        </p:txBody>
      </p:sp>
      <p:sp>
        <p:nvSpPr>
          <p:cNvPr id="17" name="矩形: 圆角 16">
            <a:extLst>
              <a:ext uri="{FF2B5EF4-FFF2-40B4-BE49-F238E27FC236}">
                <a16:creationId xmlns:a16="http://schemas.microsoft.com/office/drawing/2014/main" id="{10947DAD-FC60-DCD0-2118-9CEE378C3644}"/>
              </a:ext>
            </a:extLst>
          </p:cNvPr>
          <p:cNvSpPr/>
          <p:nvPr/>
        </p:nvSpPr>
        <p:spPr>
          <a:xfrm>
            <a:off x="8090226" y="3111341"/>
            <a:ext cx="2057400" cy="1822515"/>
          </a:xfrm>
          <a:prstGeom prst="roundRect">
            <a:avLst/>
          </a:prstGeom>
          <a:solidFill>
            <a:schemeClr val="bg2">
              <a:lumMod val="75000"/>
            </a:schemeClr>
          </a:solidFill>
          <a:ln w="15875">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Arial" panose="020B0604020202020204" pitchFamily="34" charset="0"/>
              <a:ea typeface="微软雅黑" panose="020B0503020204020204" pitchFamily="34" charset="-122"/>
              <a:sym typeface="Arial" panose="020B0604020202020204" pitchFamily="34" charset="0"/>
            </a:endParaRPr>
          </a:p>
        </p:txBody>
      </p:sp>
      <p:sp>
        <p:nvSpPr>
          <p:cNvPr id="18" name="流程图: 接点 17">
            <a:extLst>
              <a:ext uri="{FF2B5EF4-FFF2-40B4-BE49-F238E27FC236}">
                <a16:creationId xmlns:a16="http://schemas.microsoft.com/office/drawing/2014/main" id="{24659FD1-84FA-8225-CB96-28306A3AE575}"/>
              </a:ext>
            </a:extLst>
          </p:cNvPr>
          <p:cNvSpPr/>
          <p:nvPr/>
        </p:nvSpPr>
        <p:spPr>
          <a:xfrm>
            <a:off x="8952198" y="2022023"/>
            <a:ext cx="612000" cy="612000"/>
          </a:xfrm>
          <a:prstGeom prst="flowChartConnector">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a:latin typeface="Arial" panose="020B0604020202020204" pitchFamily="34" charset="0"/>
                <a:ea typeface="微软雅黑" panose="020B0503020204020204" pitchFamily="34" charset="-122"/>
                <a:sym typeface="Arial" panose="020B0604020202020204" pitchFamily="34" charset="0"/>
              </a:rPr>
              <a:t>3</a:t>
            </a:r>
            <a:endParaRPr lang="zh-CN" altLang="en-US" sz="2000" dirty="0">
              <a:latin typeface="Arial" panose="020B0604020202020204" pitchFamily="34" charset="0"/>
              <a:ea typeface="微软雅黑" panose="020B0503020204020204" pitchFamily="34" charset="-122"/>
              <a:sym typeface="Arial" panose="020B0604020202020204" pitchFamily="34" charset="0"/>
            </a:endParaRPr>
          </a:p>
        </p:txBody>
      </p:sp>
      <p:sp>
        <p:nvSpPr>
          <p:cNvPr id="19" name="文本框 18">
            <a:extLst>
              <a:ext uri="{FF2B5EF4-FFF2-40B4-BE49-F238E27FC236}">
                <a16:creationId xmlns:a16="http://schemas.microsoft.com/office/drawing/2014/main" id="{56118120-CD56-EF6E-3BAE-D3A1A03C21FE}"/>
              </a:ext>
            </a:extLst>
          </p:cNvPr>
          <p:cNvSpPr txBox="1"/>
          <p:nvPr/>
        </p:nvSpPr>
        <p:spPr>
          <a:xfrm>
            <a:off x="8449512" y="3445384"/>
            <a:ext cx="1338828" cy="369332"/>
          </a:xfrm>
          <a:prstGeom prst="rect">
            <a:avLst/>
          </a:prstGeom>
          <a:noFill/>
        </p:spPr>
        <p:txBody>
          <a:bodyPr wrap="none" rtlCol="0">
            <a:noAutofit/>
          </a:bodyPr>
          <a:lstStyle/>
          <a:p>
            <a:r>
              <a:rPr lang="zh-CN" altLang="en-US" b="1" dirty="0">
                <a:solidFill>
                  <a:schemeClr val="bg1"/>
                </a:solidFill>
                <a:latin typeface="Arial" panose="020B0604020202020204" pitchFamily="34" charset="0"/>
                <a:ea typeface="微软雅黑" panose="020B0503020204020204" pitchFamily="34" charset="-122"/>
                <a:sym typeface="Arial" panose="020B0604020202020204" pitchFamily="34" charset="0"/>
              </a:rPr>
              <a:t>道具式开场</a:t>
            </a:r>
          </a:p>
        </p:txBody>
      </p:sp>
      <p:sp>
        <p:nvSpPr>
          <p:cNvPr id="20" name="文本框 19">
            <a:extLst>
              <a:ext uri="{FF2B5EF4-FFF2-40B4-BE49-F238E27FC236}">
                <a16:creationId xmlns:a16="http://schemas.microsoft.com/office/drawing/2014/main" id="{FF9B081E-1330-576F-56F1-9E313C1C2E0E}"/>
              </a:ext>
            </a:extLst>
          </p:cNvPr>
          <p:cNvSpPr txBox="1"/>
          <p:nvPr/>
        </p:nvSpPr>
        <p:spPr>
          <a:xfrm>
            <a:off x="8153889" y="3921436"/>
            <a:ext cx="1973617" cy="624786"/>
          </a:xfrm>
          <a:prstGeom prst="rect">
            <a:avLst/>
          </a:prstGeom>
          <a:noFill/>
        </p:spPr>
        <p:txBody>
          <a:bodyPr wrap="none" rtlCol="0">
            <a:noAutofit/>
          </a:bodyPr>
          <a:lstStyle/>
          <a:p>
            <a:pPr>
              <a:lnSpc>
                <a:spcPct val="130000"/>
              </a:lnSpc>
            </a:pPr>
            <a:r>
              <a:rPr lang="zh-CN" altLang="en-US" sz="1400" spc="150" dirty="0">
                <a:solidFill>
                  <a:schemeClr val="bg1"/>
                </a:solidFill>
                <a:latin typeface="Arial" panose="020B0604020202020204" pitchFamily="34" charset="0"/>
                <a:ea typeface="微软雅黑" panose="020B0503020204020204" pitchFamily="34" charset="-122"/>
                <a:sym typeface="Arial" panose="020B0604020202020204" pitchFamily="34" charset="0"/>
              </a:rPr>
              <a:t>开场使用主题相关道</a:t>
            </a:r>
            <a:endParaRPr lang="en-US" altLang="zh-CN" sz="1400" spc="150"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a:p>
            <a:pPr>
              <a:lnSpc>
                <a:spcPct val="130000"/>
              </a:lnSpc>
            </a:pPr>
            <a:r>
              <a:rPr lang="zh-CN" altLang="en-US" sz="1400" spc="150" dirty="0">
                <a:solidFill>
                  <a:schemeClr val="bg1"/>
                </a:solidFill>
                <a:latin typeface="Arial" panose="020B0604020202020204" pitchFamily="34" charset="0"/>
                <a:ea typeface="微软雅黑" panose="020B0503020204020204" pitchFamily="34" charset="-122"/>
                <a:sym typeface="Arial" panose="020B0604020202020204" pitchFamily="34" charset="0"/>
              </a:rPr>
              <a:t>具</a:t>
            </a:r>
            <a:r>
              <a:rPr lang="en-US" altLang="zh-CN" sz="1400" spc="150" dirty="0">
                <a:solidFill>
                  <a:schemeClr val="bg1"/>
                </a:solidFill>
                <a:latin typeface="Arial" panose="020B0604020202020204" pitchFamily="34" charset="0"/>
                <a:ea typeface="微软雅黑" panose="020B0503020204020204" pitchFamily="34" charset="-122"/>
                <a:sym typeface="Arial" panose="020B0604020202020204" pitchFamily="34" charset="0"/>
              </a:rPr>
              <a:t>,</a:t>
            </a:r>
            <a:r>
              <a:rPr lang="zh-CN" altLang="en-US" sz="1400" spc="150" dirty="0">
                <a:solidFill>
                  <a:schemeClr val="bg1"/>
                </a:solidFill>
                <a:latin typeface="Arial" panose="020B0604020202020204" pitchFamily="34" charset="0"/>
                <a:ea typeface="微软雅黑" panose="020B0503020204020204" pitchFamily="34" charset="-122"/>
                <a:sym typeface="Arial" panose="020B0604020202020204" pitchFamily="34" charset="0"/>
              </a:rPr>
              <a:t>视觉化表达。</a:t>
            </a:r>
          </a:p>
        </p:txBody>
      </p:sp>
    </p:spTree>
    <p:extLst>
      <p:ext uri="{BB962C8B-B14F-4D97-AF65-F5344CB8AC3E}">
        <p14:creationId xmlns:p14="http://schemas.microsoft.com/office/powerpoint/2010/main" val="1949171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09671DC7-32F9-05D9-FBC9-C0ED9019A0B9}"/>
              </a:ext>
            </a:extLst>
          </p:cNvPr>
          <p:cNvSpPr txBox="1"/>
          <p:nvPr/>
        </p:nvSpPr>
        <p:spPr>
          <a:xfrm>
            <a:off x="4512172" y="3379248"/>
            <a:ext cx="5724644" cy="830997"/>
          </a:xfrm>
          <a:prstGeom prst="rect">
            <a:avLst/>
          </a:prstGeom>
          <a:noFill/>
        </p:spPr>
        <p:txBody>
          <a:bodyPr wrap="none" rtlCol="0">
            <a:noAutofit/>
          </a:bodyPr>
          <a:lstStyle/>
          <a:p>
            <a:r>
              <a:rPr lang="zh-CN" altLang="en-US" sz="4800" dirty="0">
                <a:solidFill>
                  <a:schemeClr val="bg2">
                    <a:lumMod val="50000"/>
                  </a:schemeClr>
                </a:solidFill>
                <a:latin typeface="Arial" panose="020B0604020202020204" pitchFamily="34" charset="0"/>
                <a:ea typeface="微软雅黑" panose="020B0503020204020204" pitchFamily="34" charset="-122"/>
                <a:sym typeface="Arial" panose="020B0604020202020204" pitchFamily="34" charset="0"/>
              </a:rPr>
              <a:t>演讲高手的结构呈现</a:t>
            </a:r>
          </a:p>
        </p:txBody>
      </p:sp>
      <p:sp>
        <p:nvSpPr>
          <p:cNvPr id="3" name="文本框 2">
            <a:extLst>
              <a:ext uri="{FF2B5EF4-FFF2-40B4-BE49-F238E27FC236}">
                <a16:creationId xmlns:a16="http://schemas.microsoft.com/office/drawing/2014/main" id="{20D05CAC-D814-85E2-01DA-18D530E2CCFF}"/>
              </a:ext>
            </a:extLst>
          </p:cNvPr>
          <p:cNvSpPr txBox="1"/>
          <p:nvPr/>
        </p:nvSpPr>
        <p:spPr>
          <a:xfrm>
            <a:off x="4550732" y="4480078"/>
            <a:ext cx="5490070" cy="369332"/>
          </a:xfrm>
          <a:prstGeom prst="rect">
            <a:avLst/>
          </a:prstGeom>
          <a:noFill/>
        </p:spPr>
        <p:txBody>
          <a:bodyPr wrap="square" rtlCol="0">
            <a:noAutofit/>
          </a:bodyPr>
          <a:lstStyle/>
          <a:p>
            <a:pPr algn="dist"/>
            <a:r>
              <a:rPr lang="en-US" altLang="zh-CN" dirty="0">
                <a:solidFill>
                  <a:schemeClr val="bg2">
                    <a:lumMod val="90000"/>
                  </a:schemeClr>
                </a:solidFill>
                <a:latin typeface="Arial" panose="020B0604020202020204" pitchFamily="34" charset="0"/>
                <a:ea typeface="微软雅黑" panose="020B0503020204020204" pitchFamily="34" charset="-122"/>
                <a:sym typeface="Arial" panose="020B0604020202020204" pitchFamily="34" charset="0"/>
              </a:rPr>
              <a:t>The Structures of A Speech</a:t>
            </a:r>
            <a:endParaRPr lang="zh-CN" altLang="en-US" dirty="0">
              <a:solidFill>
                <a:schemeClr val="bg2">
                  <a:lumMod val="90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4" name="矩形: 圆角 3">
            <a:extLst>
              <a:ext uri="{FF2B5EF4-FFF2-40B4-BE49-F238E27FC236}">
                <a16:creationId xmlns:a16="http://schemas.microsoft.com/office/drawing/2014/main" id="{B0189F84-EB38-0FF7-FF6C-FFDE438FF72F}"/>
              </a:ext>
            </a:extLst>
          </p:cNvPr>
          <p:cNvSpPr/>
          <p:nvPr/>
        </p:nvSpPr>
        <p:spPr>
          <a:xfrm>
            <a:off x="4581211" y="2324253"/>
            <a:ext cx="2326032" cy="668057"/>
          </a:xfrm>
          <a:prstGeom prst="roundRect">
            <a:avLst>
              <a:gd name="adj" fmla="val 5000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dirty="0">
              <a:latin typeface="Arial" panose="020B0604020202020204" pitchFamily="34" charset="0"/>
              <a:ea typeface="微软雅黑" panose="020B0503020204020204" pitchFamily="34" charset="-122"/>
              <a:sym typeface="Arial" panose="020B0604020202020204" pitchFamily="34" charset="0"/>
            </a:endParaRPr>
          </a:p>
        </p:txBody>
      </p:sp>
      <p:sp>
        <p:nvSpPr>
          <p:cNvPr id="5" name="文本框 4">
            <a:extLst>
              <a:ext uri="{FF2B5EF4-FFF2-40B4-BE49-F238E27FC236}">
                <a16:creationId xmlns:a16="http://schemas.microsoft.com/office/drawing/2014/main" id="{905C50C0-DED8-198B-C01D-EC9EEE5483E4}"/>
              </a:ext>
            </a:extLst>
          </p:cNvPr>
          <p:cNvSpPr txBox="1"/>
          <p:nvPr/>
        </p:nvSpPr>
        <p:spPr>
          <a:xfrm>
            <a:off x="5041926" y="2365893"/>
            <a:ext cx="1415772" cy="584775"/>
          </a:xfrm>
          <a:prstGeom prst="rect">
            <a:avLst/>
          </a:prstGeom>
          <a:noFill/>
        </p:spPr>
        <p:txBody>
          <a:bodyPr wrap="none" rtlCol="0">
            <a:noAutofit/>
          </a:bodyPr>
          <a:lstStyle/>
          <a:p>
            <a:pPr algn="dist"/>
            <a:r>
              <a:rPr lang="zh-CN" altLang="en-US" sz="3200" dirty="0">
                <a:solidFill>
                  <a:schemeClr val="bg2">
                    <a:lumMod val="50000"/>
                  </a:schemeClr>
                </a:solidFill>
                <a:latin typeface="Arial" panose="020B0604020202020204" pitchFamily="34" charset="0"/>
                <a:ea typeface="微软雅黑" panose="020B0503020204020204" pitchFamily="34" charset="-122"/>
                <a:sym typeface="Arial" panose="020B0604020202020204" pitchFamily="34" charset="0"/>
              </a:rPr>
              <a:t>第二招</a:t>
            </a:r>
          </a:p>
        </p:txBody>
      </p:sp>
      <p:sp>
        <p:nvSpPr>
          <p:cNvPr id="6" name="文本框 5">
            <a:extLst>
              <a:ext uri="{FF2B5EF4-FFF2-40B4-BE49-F238E27FC236}">
                <a16:creationId xmlns:a16="http://schemas.microsoft.com/office/drawing/2014/main" id="{991CA225-7FC4-DB9C-944D-18925CA52DDD}"/>
              </a:ext>
            </a:extLst>
          </p:cNvPr>
          <p:cNvSpPr txBox="1"/>
          <p:nvPr/>
        </p:nvSpPr>
        <p:spPr>
          <a:xfrm rot="2691562">
            <a:off x="9254214" y="1111405"/>
            <a:ext cx="3303725" cy="369332"/>
          </a:xfrm>
          <a:prstGeom prst="rect">
            <a:avLst/>
          </a:prstGeom>
          <a:noFill/>
        </p:spPr>
        <p:txBody>
          <a:bodyPr wrap="square" rtlCol="0">
            <a:spAutoFit/>
          </a:bodyPr>
          <a:lstStyle/>
          <a:p>
            <a:pPr algn="dist"/>
            <a:r>
              <a:rPr lang="en-US" altLang="zh-CN" dirty="0">
                <a:solidFill>
                  <a:schemeClr val="bg1"/>
                </a:solidFill>
                <a:latin typeface="Arial" panose="020B0604020202020204" pitchFamily="34" charset="0"/>
                <a:ea typeface="微软雅黑" panose="020B0503020204020204" pitchFamily="34" charset="-122"/>
                <a:sym typeface="Arial" panose="020B0604020202020204" pitchFamily="34" charset="0"/>
              </a:rPr>
              <a:t>The Structures</a:t>
            </a:r>
            <a:endParaRPr lang="zh-CN" altLang="en-US" spc="240"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sp>
        <p:nvSpPr>
          <p:cNvPr id="7" name="文本框 6">
            <a:extLst>
              <a:ext uri="{FF2B5EF4-FFF2-40B4-BE49-F238E27FC236}">
                <a16:creationId xmlns:a16="http://schemas.microsoft.com/office/drawing/2014/main" id="{83A7CACD-4C79-648D-9E69-E6CEE55917C7}"/>
              </a:ext>
            </a:extLst>
          </p:cNvPr>
          <p:cNvSpPr txBox="1"/>
          <p:nvPr/>
        </p:nvSpPr>
        <p:spPr>
          <a:xfrm rot="2671393">
            <a:off x="-304504" y="5795726"/>
            <a:ext cx="2259555" cy="369332"/>
          </a:xfrm>
          <a:prstGeom prst="rect">
            <a:avLst/>
          </a:prstGeom>
          <a:noFill/>
        </p:spPr>
        <p:txBody>
          <a:bodyPr wrap="square" rtlCol="0">
            <a:spAutoFit/>
          </a:bodyPr>
          <a:lstStyle/>
          <a:p>
            <a:pPr algn="dist"/>
            <a:r>
              <a:rPr lang="en-US" altLang="zh-CN" spc="140" dirty="0">
                <a:solidFill>
                  <a:schemeClr val="bg1"/>
                </a:solidFill>
              </a:rPr>
              <a:t>of A Speech</a:t>
            </a:r>
            <a:endParaRPr lang="zh-CN" altLang="en-US" spc="140" dirty="0">
              <a:solidFill>
                <a:schemeClr val="bg1"/>
              </a:solidFill>
            </a:endParaRPr>
          </a:p>
        </p:txBody>
      </p:sp>
    </p:spTree>
    <p:extLst>
      <p:ext uri="{BB962C8B-B14F-4D97-AF65-F5344CB8AC3E}">
        <p14:creationId xmlns:p14="http://schemas.microsoft.com/office/powerpoint/2010/main" val="14159851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B2AD0EEE-6462-3FF8-D852-68926E6EBA1C}"/>
              </a:ext>
            </a:extLst>
          </p:cNvPr>
          <p:cNvSpPr txBox="1"/>
          <p:nvPr/>
        </p:nvSpPr>
        <p:spPr>
          <a:xfrm>
            <a:off x="1246194" y="752125"/>
            <a:ext cx="2954655" cy="461665"/>
          </a:xfrm>
          <a:prstGeom prst="rect">
            <a:avLst/>
          </a:prstGeom>
          <a:noFill/>
        </p:spPr>
        <p:txBody>
          <a:bodyPr wrap="none" rtlCol="0">
            <a:spAutoFit/>
          </a:bodyPr>
          <a:lstStyle/>
          <a:p>
            <a:r>
              <a:rPr lang="zh-CN" altLang="en-US" sz="2400" dirty="0">
                <a:solidFill>
                  <a:schemeClr val="bg2">
                    <a:lumMod val="50000"/>
                  </a:schemeClr>
                </a:solidFill>
                <a:latin typeface="Arial" panose="020B0604020202020204" pitchFamily="34" charset="0"/>
                <a:ea typeface="微软雅黑" panose="020B0503020204020204" pitchFamily="34" charset="-122"/>
                <a:sym typeface="Arial" panose="020B0604020202020204" pitchFamily="34" charset="0"/>
              </a:rPr>
              <a:t>演讲高手的结构呈现</a:t>
            </a:r>
          </a:p>
        </p:txBody>
      </p:sp>
      <p:grpSp>
        <p:nvGrpSpPr>
          <p:cNvPr id="3" name="组合 2">
            <a:extLst>
              <a:ext uri="{FF2B5EF4-FFF2-40B4-BE49-F238E27FC236}">
                <a16:creationId xmlns:a16="http://schemas.microsoft.com/office/drawing/2014/main" id="{DF1CB9B2-4E50-F616-64EF-FF856C121DFD}"/>
              </a:ext>
            </a:extLst>
          </p:cNvPr>
          <p:cNvGrpSpPr/>
          <p:nvPr/>
        </p:nvGrpSpPr>
        <p:grpSpPr>
          <a:xfrm>
            <a:off x="683534" y="800100"/>
            <a:ext cx="466655" cy="399035"/>
            <a:chOff x="7010400" y="1740310"/>
            <a:chExt cx="586419" cy="501445"/>
          </a:xfrm>
        </p:grpSpPr>
        <p:sp>
          <p:nvSpPr>
            <p:cNvPr id="4" name="菱形 3">
              <a:extLst>
                <a:ext uri="{FF2B5EF4-FFF2-40B4-BE49-F238E27FC236}">
                  <a16:creationId xmlns:a16="http://schemas.microsoft.com/office/drawing/2014/main" id="{FAD7DC2F-D1BC-953E-F62D-ED69E44BA921}"/>
                </a:ext>
              </a:extLst>
            </p:cNvPr>
            <p:cNvSpPr/>
            <p:nvPr/>
          </p:nvSpPr>
          <p:spPr>
            <a:xfrm>
              <a:off x="7010400" y="1740310"/>
              <a:ext cx="501445" cy="501445"/>
            </a:xfrm>
            <a:prstGeom prst="diamond">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5" name="菱形 4">
              <a:extLst>
                <a:ext uri="{FF2B5EF4-FFF2-40B4-BE49-F238E27FC236}">
                  <a16:creationId xmlns:a16="http://schemas.microsoft.com/office/drawing/2014/main" id="{6B84B2A2-C660-0C9D-5802-2F3406FF63BF}"/>
                </a:ext>
              </a:extLst>
            </p:cNvPr>
            <p:cNvSpPr/>
            <p:nvPr/>
          </p:nvSpPr>
          <p:spPr>
            <a:xfrm>
              <a:off x="7261122" y="1823183"/>
              <a:ext cx="335697" cy="335697"/>
            </a:xfrm>
            <a:prstGeom prst="diamond">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grpSp>
      <p:pic>
        <p:nvPicPr>
          <p:cNvPr id="6" name="图片 5">
            <a:extLst>
              <a:ext uri="{FF2B5EF4-FFF2-40B4-BE49-F238E27FC236}">
                <a16:creationId xmlns:a16="http://schemas.microsoft.com/office/drawing/2014/main" id="{8099956C-0B17-38DC-AFE3-DB5A5DD03EF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48188" y="2143986"/>
            <a:ext cx="4762500" cy="4762500"/>
          </a:xfrm>
          <a:prstGeom prst="rect">
            <a:avLst/>
          </a:prstGeom>
        </p:spPr>
      </p:pic>
      <p:sp>
        <p:nvSpPr>
          <p:cNvPr id="7" name="对话气泡: 矩形 6">
            <a:extLst>
              <a:ext uri="{FF2B5EF4-FFF2-40B4-BE49-F238E27FC236}">
                <a16:creationId xmlns:a16="http://schemas.microsoft.com/office/drawing/2014/main" id="{9320FA5E-04E8-2A41-4348-E8A279B5A091}"/>
              </a:ext>
            </a:extLst>
          </p:cNvPr>
          <p:cNvSpPr/>
          <p:nvPr/>
        </p:nvSpPr>
        <p:spPr>
          <a:xfrm>
            <a:off x="8468738" y="2805600"/>
            <a:ext cx="1752600" cy="938259"/>
          </a:xfrm>
          <a:prstGeom prst="wedgeRectCallout">
            <a:avLst/>
          </a:prstGeom>
          <a:gradFill>
            <a:gsLst>
              <a:gs pos="0">
                <a:schemeClr val="accent6"/>
              </a:gs>
              <a:gs pos="87000">
                <a:schemeClr val="accent6">
                  <a:lumMod val="60000"/>
                  <a:lumOff val="40000"/>
                </a:schemeClr>
              </a:gs>
              <a:gs pos="100000">
                <a:schemeClr val="accent6">
                  <a:lumMod val="20000"/>
                  <a:lumOff val="80000"/>
                  <a:alpha val="9000"/>
                </a:schemeClr>
              </a:gs>
            </a:gsLst>
            <a:lin ang="5400000" scaled="1"/>
          </a:gradFill>
          <a:ln w="15875">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sz="1600">
              <a:latin typeface="Arial" panose="020B0604020202020204" pitchFamily="34" charset="0"/>
              <a:ea typeface="微软雅黑" panose="020B0503020204020204" pitchFamily="34" charset="-122"/>
              <a:sym typeface="Arial" panose="020B0604020202020204" pitchFamily="34" charset="0"/>
            </a:endParaRPr>
          </a:p>
        </p:txBody>
      </p:sp>
      <p:sp>
        <p:nvSpPr>
          <p:cNvPr id="8" name="文本框 7">
            <a:extLst>
              <a:ext uri="{FF2B5EF4-FFF2-40B4-BE49-F238E27FC236}">
                <a16:creationId xmlns:a16="http://schemas.microsoft.com/office/drawing/2014/main" id="{70494C12-6B3B-92F9-562A-8BE30D225F81}"/>
              </a:ext>
            </a:extLst>
          </p:cNvPr>
          <p:cNvSpPr txBox="1"/>
          <p:nvPr/>
        </p:nvSpPr>
        <p:spPr>
          <a:xfrm>
            <a:off x="8651678" y="3090063"/>
            <a:ext cx="1569660" cy="369332"/>
          </a:xfrm>
          <a:prstGeom prst="rect">
            <a:avLst/>
          </a:prstGeom>
          <a:noFill/>
        </p:spPr>
        <p:txBody>
          <a:bodyPr wrap="none" rtlCol="0">
            <a:noAutofit/>
          </a:bodyPr>
          <a:lstStyle/>
          <a:p>
            <a:pPr algn="just"/>
            <a:r>
              <a:rPr lang="zh-CN" altLang="zh-CN" sz="1600" kern="100" dirty="0">
                <a:solidFill>
                  <a:schemeClr val="bg1"/>
                </a:solidFill>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演讲总是超时</a:t>
            </a:r>
          </a:p>
        </p:txBody>
      </p:sp>
      <p:sp>
        <p:nvSpPr>
          <p:cNvPr id="9" name="对话气泡: 矩形 8">
            <a:extLst>
              <a:ext uri="{FF2B5EF4-FFF2-40B4-BE49-F238E27FC236}">
                <a16:creationId xmlns:a16="http://schemas.microsoft.com/office/drawing/2014/main" id="{12D32A85-45BC-63EC-F876-F24A21FD0EE8}"/>
              </a:ext>
            </a:extLst>
          </p:cNvPr>
          <p:cNvSpPr/>
          <p:nvPr/>
        </p:nvSpPr>
        <p:spPr>
          <a:xfrm>
            <a:off x="1847221" y="4545013"/>
            <a:ext cx="1752600" cy="938259"/>
          </a:xfrm>
          <a:prstGeom prst="wedgeRectCallout">
            <a:avLst/>
          </a:prstGeom>
          <a:gradFill>
            <a:gsLst>
              <a:gs pos="0">
                <a:schemeClr val="accent6"/>
              </a:gs>
              <a:gs pos="87000">
                <a:schemeClr val="accent6">
                  <a:lumMod val="60000"/>
                  <a:lumOff val="40000"/>
                </a:schemeClr>
              </a:gs>
              <a:gs pos="100000">
                <a:schemeClr val="accent6">
                  <a:lumMod val="20000"/>
                  <a:lumOff val="80000"/>
                  <a:alpha val="9000"/>
                </a:schemeClr>
              </a:gs>
            </a:gsLst>
            <a:lin ang="5400000" scaled="1"/>
          </a:gradFill>
          <a:ln w="15875">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sz="1600">
              <a:latin typeface="Arial" panose="020B0604020202020204" pitchFamily="34" charset="0"/>
              <a:ea typeface="微软雅黑" panose="020B0503020204020204" pitchFamily="34" charset="-122"/>
              <a:sym typeface="Arial" panose="020B0604020202020204" pitchFamily="34" charset="0"/>
            </a:endParaRPr>
          </a:p>
        </p:txBody>
      </p:sp>
      <p:sp>
        <p:nvSpPr>
          <p:cNvPr id="10" name="文本框 9">
            <a:extLst>
              <a:ext uri="{FF2B5EF4-FFF2-40B4-BE49-F238E27FC236}">
                <a16:creationId xmlns:a16="http://schemas.microsoft.com/office/drawing/2014/main" id="{12C3160E-BFBB-3E9B-4F78-4E92E7B832AF}"/>
              </a:ext>
            </a:extLst>
          </p:cNvPr>
          <p:cNvSpPr txBox="1"/>
          <p:nvPr/>
        </p:nvSpPr>
        <p:spPr>
          <a:xfrm>
            <a:off x="2030161" y="4811896"/>
            <a:ext cx="1569660" cy="369332"/>
          </a:xfrm>
          <a:prstGeom prst="rect">
            <a:avLst/>
          </a:prstGeom>
          <a:noFill/>
        </p:spPr>
        <p:txBody>
          <a:bodyPr wrap="none" rtlCol="0">
            <a:noAutofit/>
          </a:bodyPr>
          <a:lstStyle/>
          <a:p>
            <a:pPr algn="just"/>
            <a:r>
              <a:rPr lang="zh-CN" altLang="en-US" sz="1600" kern="1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观众</a:t>
            </a:r>
            <a:r>
              <a:rPr lang="zh-CN" altLang="zh-CN" sz="1600" kern="100" dirty="0">
                <a:solidFill>
                  <a:schemeClr val="bg1"/>
                </a:solidFill>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很难听懂</a:t>
            </a:r>
          </a:p>
        </p:txBody>
      </p:sp>
      <p:sp>
        <p:nvSpPr>
          <p:cNvPr id="11" name="对话气泡: 矩形 10">
            <a:extLst>
              <a:ext uri="{FF2B5EF4-FFF2-40B4-BE49-F238E27FC236}">
                <a16:creationId xmlns:a16="http://schemas.microsoft.com/office/drawing/2014/main" id="{F423A312-FC78-427F-5429-27E61AA02E82}"/>
              </a:ext>
            </a:extLst>
          </p:cNvPr>
          <p:cNvSpPr/>
          <p:nvPr/>
        </p:nvSpPr>
        <p:spPr>
          <a:xfrm flipH="1">
            <a:off x="2278213" y="2680333"/>
            <a:ext cx="1752600" cy="938259"/>
          </a:xfrm>
          <a:prstGeom prst="wedgeRectCallout">
            <a:avLst/>
          </a:prstGeom>
          <a:gradFill>
            <a:gsLst>
              <a:gs pos="7000">
                <a:schemeClr val="bg2">
                  <a:lumMod val="75000"/>
                </a:schemeClr>
              </a:gs>
              <a:gs pos="87000">
                <a:schemeClr val="bg2">
                  <a:lumMod val="90000"/>
                </a:schemeClr>
              </a:gs>
              <a:gs pos="100000">
                <a:schemeClr val="bg2"/>
              </a:gs>
            </a:gsLst>
            <a:lin ang="5400000" scaled="1"/>
          </a:gradFill>
          <a:ln w="15875">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sz="1600">
              <a:latin typeface="Arial" panose="020B0604020202020204" pitchFamily="34" charset="0"/>
              <a:ea typeface="微软雅黑" panose="020B0503020204020204" pitchFamily="34" charset="-122"/>
              <a:sym typeface="Arial" panose="020B0604020202020204" pitchFamily="34" charset="0"/>
            </a:endParaRPr>
          </a:p>
        </p:txBody>
      </p:sp>
      <p:sp>
        <p:nvSpPr>
          <p:cNvPr id="12" name="文本框 11">
            <a:extLst>
              <a:ext uri="{FF2B5EF4-FFF2-40B4-BE49-F238E27FC236}">
                <a16:creationId xmlns:a16="http://schemas.microsoft.com/office/drawing/2014/main" id="{BF4E4A40-9CC5-FB49-D9CB-028D25F19E21}"/>
              </a:ext>
            </a:extLst>
          </p:cNvPr>
          <p:cNvSpPr txBox="1"/>
          <p:nvPr/>
        </p:nvSpPr>
        <p:spPr>
          <a:xfrm>
            <a:off x="2475767" y="2933970"/>
            <a:ext cx="1569660" cy="369332"/>
          </a:xfrm>
          <a:prstGeom prst="rect">
            <a:avLst/>
          </a:prstGeom>
          <a:noFill/>
        </p:spPr>
        <p:txBody>
          <a:bodyPr wrap="none" rtlCol="0">
            <a:noAutofit/>
          </a:bodyPr>
          <a:lstStyle/>
          <a:p>
            <a:pPr algn="just"/>
            <a:r>
              <a:rPr lang="zh-CN" altLang="zh-CN" sz="1600" kern="100" dirty="0">
                <a:solidFill>
                  <a:schemeClr val="bg1"/>
                </a:solidFill>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主题观点太多</a:t>
            </a:r>
          </a:p>
        </p:txBody>
      </p:sp>
      <p:sp>
        <p:nvSpPr>
          <p:cNvPr id="13" name="对话气泡: 矩形 12">
            <a:extLst>
              <a:ext uri="{FF2B5EF4-FFF2-40B4-BE49-F238E27FC236}">
                <a16:creationId xmlns:a16="http://schemas.microsoft.com/office/drawing/2014/main" id="{D9C69C3A-8365-01B4-56C1-9CAC379EC913}"/>
              </a:ext>
            </a:extLst>
          </p:cNvPr>
          <p:cNvSpPr/>
          <p:nvPr/>
        </p:nvSpPr>
        <p:spPr>
          <a:xfrm flipH="1">
            <a:off x="9156142" y="4599424"/>
            <a:ext cx="1752600" cy="938259"/>
          </a:xfrm>
          <a:prstGeom prst="wedgeRectCallout">
            <a:avLst/>
          </a:prstGeom>
          <a:gradFill>
            <a:gsLst>
              <a:gs pos="7000">
                <a:schemeClr val="bg2">
                  <a:lumMod val="75000"/>
                </a:schemeClr>
              </a:gs>
              <a:gs pos="87000">
                <a:schemeClr val="bg2">
                  <a:lumMod val="90000"/>
                </a:schemeClr>
              </a:gs>
              <a:gs pos="100000">
                <a:schemeClr val="bg2"/>
              </a:gs>
            </a:gsLst>
            <a:lin ang="5400000" scaled="1"/>
          </a:gradFill>
          <a:ln w="15875">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sz="1600">
              <a:latin typeface="Arial" panose="020B0604020202020204" pitchFamily="34" charset="0"/>
              <a:ea typeface="微软雅黑" panose="020B0503020204020204" pitchFamily="34" charset="-122"/>
              <a:sym typeface="Arial" panose="020B0604020202020204" pitchFamily="34" charset="0"/>
            </a:endParaRPr>
          </a:p>
        </p:txBody>
      </p:sp>
      <p:sp>
        <p:nvSpPr>
          <p:cNvPr id="14" name="文本框 13">
            <a:extLst>
              <a:ext uri="{FF2B5EF4-FFF2-40B4-BE49-F238E27FC236}">
                <a16:creationId xmlns:a16="http://schemas.microsoft.com/office/drawing/2014/main" id="{16A46EF1-13B2-4052-1845-8CCEE596A618}"/>
              </a:ext>
            </a:extLst>
          </p:cNvPr>
          <p:cNvSpPr txBox="1"/>
          <p:nvPr/>
        </p:nvSpPr>
        <p:spPr>
          <a:xfrm>
            <a:off x="9345038" y="4908849"/>
            <a:ext cx="1569660" cy="369332"/>
          </a:xfrm>
          <a:prstGeom prst="rect">
            <a:avLst/>
          </a:prstGeom>
          <a:noFill/>
        </p:spPr>
        <p:txBody>
          <a:bodyPr wrap="none" rtlCol="0">
            <a:noAutofit/>
          </a:bodyPr>
          <a:lstStyle/>
          <a:p>
            <a:pPr algn="just"/>
            <a:r>
              <a:rPr lang="zh-CN" altLang="zh-CN" sz="1600" kern="100" dirty="0">
                <a:solidFill>
                  <a:schemeClr val="bg1"/>
                </a:solidFill>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内容没有逻辑</a:t>
            </a:r>
          </a:p>
        </p:txBody>
      </p:sp>
      <p:sp>
        <p:nvSpPr>
          <p:cNvPr id="15" name="矩形 14">
            <a:extLst>
              <a:ext uri="{FF2B5EF4-FFF2-40B4-BE49-F238E27FC236}">
                <a16:creationId xmlns:a16="http://schemas.microsoft.com/office/drawing/2014/main" id="{5A69D79B-B445-0A57-7D26-020BD1798D5F}"/>
              </a:ext>
            </a:extLst>
          </p:cNvPr>
          <p:cNvSpPr/>
          <p:nvPr/>
        </p:nvSpPr>
        <p:spPr>
          <a:xfrm>
            <a:off x="4763121" y="1504622"/>
            <a:ext cx="2924071" cy="452311"/>
          </a:xfrm>
          <a:prstGeom prst="rect">
            <a:avLst/>
          </a:prstGeom>
          <a:noFill/>
          <a:ln w="15875">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dirty="0">
              <a:latin typeface="Arial" panose="020B0604020202020204" pitchFamily="34" charset="0"/>
              <a:ea typeface="微软雅黑" panose="020B0503020204020204" pitchFamily="34" charset="-122"/>
              <a:sym typeface="Arial" panose="020B0604020202020204" pitchFamily="34" charset="0"/>
            </a:endParaRPr>
          </a:p>
        </p:txBody>
      </p:sp>
      <p:sp>
        <p:nvSpPr>
          <p:cNvPr id="16" name="矩形 15">
            <a:extLst>
              <a:ext uri="{FF2B5EF4-FFF2-40B4-BE49-F238E27FC236}">
                <a16:creationId xmlns:a16="http://schemas.microsoft.com/office/drawing/2014/main" id="{DA0EF06A-79C9-5BD6-F347-8DF382BD0050}"/>
              </a:ext>
            </a:extLst>
          </p:cNvPr>
          <p:cNvSpPr/>
          <p:nvPr/>
        </p:nvSpPr>
        <p:spPr>
          <a:xfrm>
            <a:off x="4676108" y="1406111"/>
            <a:ext cx="2924071" cy="452311"/>
          </a:xfrm>
          <a:prstGeom prst="rect">
            <a:avLst/>
          </a:prstGeom>
          <a:solidFill>
            <a:schemeClr val="accent6"/>
          </a:solidFill>
          <a:ln w="15875">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dirty="0">
              <a:latin typeface="Arial" panose="020B0604020202020204" pitchFamily="34" charset="0"/>
              <a:ea typeface="微软雅黑" panose="020B0503020204020204" pitchFamily="34" charset="-122"/>
              <a:sym typeface="Arial" panose="020B0604020202020204" pitchFamily="34" charset="0"/>
            </a:endParaRPr>
          </a:p>
        </p:txBody>
      </p:sp>
      <p:sp>
        <p:nvSpPr>
          <p:cNvPr id="17" name="文本框 16">
            <a:extLst>
              <a:ext uri="{FF2B5EF4-FFF2-40B4-BE49-F238E27FC236}">
                <a16:creationId xmlns:a16="http://schemas.microsoft.com/office/drawing/2014/main" id="{8CB0EA63-BEE7-46AA-9FC4-365611CB1E62}"/>
              </a:ext>
            </a:extLst>
          </p:cNvPr>
          <p:cNvSpPr txBox="1"/>
          <p:nvPr/>
        </p:nvSpPr>
        <p:spPr>
          <a:xfrm>
            <a:off x="5296716" y="1406111"/>
            <a:ext cx="1943971" cy="400110"/>
          </a:xfrm>
          <a:prstGeom prst="rect">
            <a:avLst/>
          </a:prstGeom>
          <a:noFill/>
        </p:spPr>
        <p:txBody>
          <a:bodyPr vert="horz" wrap="square" rtlCol="0">
            <a:noAutofit/>
          </a:bodyPr>
          <a:lstStyle/>
          <a:p>
            <a:r>
              <a:rPr lang="zh-CN" altLang="en-US" sz="2000" spc="170" dirty="0">
                <a:solidFill>
                  <a:schemeClr val="bg1"/>
                </a:solidFill>
                <a:latin typeface="Arial" panose="020B0604020202020204" pitchFamily="34" charset="0"/>
                <a:ea typeface="微软雅黑" panose="020B0503020204020204" pitchFamily="34" charset="-122"/>
                <a:sym typeface="Arial" panose="020B0604020202020204" pitchFamily="34" charset="0"/>
              </a:rPr>
              <a:t>结构常见问题</a:t>
            </a:r>
          </a:p>
        </p:txBody>
      </p:sp>
      <p:sp>
        <p:nvSpPr>
          <p:cNvPr id="18" name="星形: 四角 17">
            <a:extLst>
              <a:ext uri="{FF2B5EF4-FFF2-40B4-BE49-F238E27FC236}">
                <a16:creationId xmlns:a16="http://schemas.microsoft.com/office/drawing/2014/main" id="{674EA3F7-7BC8-9741-6551-ECF09ACB18D6}"/>
              </a:ext>
            </a:extLst>
          </p:cNvPr>
          <p:cNvSpPr/>
          <p:nvPr/>
        </p:nvSpPr>
        <p:spPr>
          <a:xfrm rot="19541258">
            <a:off x="8123883" y="1326785"/>
            <a:ext cx="243384" cy="216192"/>
          </a:xfrm>
          <a:prstGeom prst="star4">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panose="020B0604020202020204" pitchFamily="34" charset="0"/>
              <a:ea typeface="微软雅黑" panose="020B0503020204020204" pitchFamily="34" charset="-122"/>
              <a:sym typeface="Arial" panose="020B0604020202020204" pitchFamily="34" charset="0"/>
            </a:endParaRPr>
          </a:p>
        </p:txBody>
      </p:sp>
      <p:sp>
        <p:nvSpPr>
          <p:cNvPr id="19" name="星形: 四角 18">
            <a:extLst>
              <a:ext uri="{FF2B5EF4-FFF2-40B4-BE49-F238E27FC236}">
                <a16:creationId xmlns:a16="http://schemas.microsoft.com/office/drawing/2014/main" id="{6D54117E-9D1F-644C-6FAF-E29A2F52918C}"/>
              </a:ext>
            </a:extLst>
          </p:cNvPr>
          <p:cNvSpPr/>
          <p:nvPr/>
        </p:nvSpPr>
        <p:spPr>
          <a:xfrm rot="19541258">
            <a:off x="8587240" y="1106190"/>
            <a:ext cx="489020" cy="434385"/>
          </a:xfrm>
          <a:prstGeom prst="star4">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panose="020B0604020202020204" pitchFamily="34" charset="0"/>
              <a:ea typeface="微软雅黑" panose="020B0503020204020204" pitchFamily="34" charset="-122"/>
              <a:sym typeface="Arial" panose="020B0604020202020204" pitchFamily="34" charset="0"/>
            </a:endParaRPr>
          </a:p>
        </p:txBody>
      </p:sp>
      <p:sp>
        <p:nvSpPr>
          <p:cNvPr id="20" name="流程图: 接点 19">
            <a:extLst>
              <a:ext uri="{FF2B5EF4-FFF2-40B4-BE49-F238E27FC236}">
                <a16:creationId xmlns:a16="http://schemas.microsoft.com/office/drawing/2014/main" id="{6B68CE2A-40E0-2D96-8930-4DCC79550EA4}"/>
              </a:ext>
            </a:extLst>
          </p:cNvPr>
          <p:cNvSpPr/>
          <p:nvPr/>
        </p:nvSpPr>
        <p:spPr>
          <a:xfrm>
            <a:off x="2030161" y="2451733"/>
            <a:ext cx="457200" cy="457200"/>
          </a:xfrm>
          <a:prstGeom prst="flowChartConnector">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latin typeface="Arial" panose="020B0604020202020204" pitchFamily="34" charset="0"/>
                <a:ea typeface="微软雅黑" panose="020B0503020204020204" pitchFamily="34" charset="-122"/>
                <a:sym typeface="Arial" panose="020B0604020202020204" pitchFamily="34" charset="0"/>
              </a:rPr>
              <a:t>1</a:t>
            </a:r>
            <a:endParaRPr lang="zh-CN" altLang="en-US" dirty="0">
              <a:latin typeface="Arial" panose="020B0604020202020204" pitchFamily="34" charset="0"/>
              <a:ea typeface="微软雅黑" panose="020B0503020204020204" pitchFamily="34" charset="-122"/>
              <a:sym typeface="Arial" panose="020B0604020202020204" pitchFamily="34" charset="0"/>
            </a:endParaRPr>
          </a:p>
        </p:txBody>
      </p:sp>
      <p:sp>
        <p:nvSpPr>
          <p:cNvPr id="21" name="流程图: 接点 20">
            <a:extLst>
              <a:ext uri="{FF2B5EF4-FFF2-40B4-BE49-F238E27FC236}">
                <a16:creationId xmlns:a16="http://schemas.microsoft.com/office/drawing/2014/main" id="{32E42E08-7683-2913-2875-C97F0C02028B}"/>
              </a:ext>
            </a:extLst>
          </p:cNvPr>
          <p:cNvSpPr/>
          <p:nvPr/>
        </p:nvSpPr>
        <p:spPr>
          <a:xfrm>
            <a:off x="8887838" y="4378600"/>
            <a:ext cx="457200" cy="457200"/>
          </a:xfrm>
          <a:prstGeom prst="flowChartConnector">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latin typeface="Arial" panose="020B0604020202020204" pitchFamily="34" charset="0"/>
                <a:ea typeface="微软雅黑" panose="020B0503020204020204" pitchFamily="34" charset="-122"/>
                <a:sym typeface="Arial" panose="020B0604020202020204" pitchFamily="34" charset="0"/>
              </a:rPr>
              <a:t>4</a:t>
            </a:r>
            <a:endParaRPr lang="zh-CN" altLang="en-US" dirty="0">
              <a:latin typeface="Arial" panose="020B0604020202020204" pitchFamily="34" charset="0"/>
              <a:ea typeface="微软雅黑" panose="020B0503020204020204" pitchFamily="34" charset="-122"/>
              <a:sym typeface="Arial" panose="020B0604020202020204" pitchFamily="34" charset="0"/>
            </a:endParaRPr>
          </a:p>
        </p:txBody>
      </p:sp>
      <p:sp>
        <p:nvSpPr>
          <p:cNvPr id="22" name="流程图: 接点 21">
            <a:extLst>
              <a:ext uri="{FF2B5EF4-FFF2-40B4-BE49-F238E27FC236}">
                <a16:creationId xmlns:a16="http://schemas.microsoft.com/office/drawing/2014/main" id="{C85D9499-9D31-FFE7-D492-04983BE47FB0}"/>
              </a:ext>
            </a:extLst>
          </p:cNvPr>
          <p:cNvSpPr/>
          <p:nvPr/>
        </p:nvSpPr>
        <p:spPr>
          <a:xfrm>
            <a:off x="8245575" y="2619023"/>
            <a:ext cx="457200" cy="457200"/>
          </a:xfrm>
          <a:prstGeom prst="flowChartConnector">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latin typeface="Arial" panose="020B0604020202020204" pitchFamily="34" charset="0"/>
                <a:ea typeface="微软雅黑" panose="020B0503020204020204" pitchFamily="34" charset="-122"/>
                <a:sym typeface="Arial" panose="020B0604020202020204" pitchFamily="34" charset="0"/>
              </a:rPr>
              <a:t>2</a:t>
            </a:r>
            <a:endParaRPr lang="zh-CN" altLang="en-US" dirty="0">
              <a:latin typeface="Arial" panose="020B0604020202020204" pitchFamily="34" charset="0"/>
              <a:ea typeface="微软雅黑" panose="020B0503020204020204" pitchFamily="34" charset="-122"/>
              <a:sym typeface="Arial" panose="020B0604020202020204" pitchFamily="34" charset="0"/>
            </a:endParaRPr>
          </a:p>
        </p:txBody>
      </p:sp>
      <p:sp>
        <p:nvSpPr>
          <p:cNvPr id="23" name="流程图: 接点 22">
            <a:extLst>
              <a:ext uri="{FF2B5EF4-FFF2-40B4-BE49-F238E27FC236}">
                <a16:creationId xmlns:a16="http://schemas.microsoft.com/office/drawing/2014/main" id="{A892001A-5F2F-0CEB-9888-30990066006F}"/>
              </a:ext>
            </a:extLst>
          </p:cNvPr>
          <p:cNvSpPr/>
          <p:nvPr/>
        </p:nvSpPr>
        <p:spPr>
          <a:xfrm>
            <a:off x="1670071" y="4296636"/>
            <a:ext cx="457200" cy="457200"/>
          </a:xfrm>
          <a:prstGeom prst="flowChartConnector">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latin typeface="Arial" panose="020B0604020202020204" pitchFamily="34" charset="0"/>
                <a:ea typeface="微软雅黑" panose="020B0503020204020204" pitchFamily="34" charset="-122"/>
                <a:sym typeface="Arial" panose="020B0604020202020204" pitchFamily="34" charset="0"/>
              </a:rPr>
              <a:t>3</a:t>
            </a:r>
            <a:endParaRPr lang="zh-CN" altLang="en-US" dirty="0">
              <a:latin typeface="Arial" panose="020B0604020202020204" pitchFamily="34" charset="0"/>
              <a:ea typeface="微软雅黑" panose="020B0503020204020204" pitchFamily="34" charset="-122"/>
              <a:sym typeface="Arial" panose="020B0604020202020204" pitchFamily="34" charset="0"/>
            </a:endParaRPr>
          </a:p>
        </p:txBody>
      </p:sp>
    </p:spTree>
    <p:extLst>
      <p:ext uri="{BB962C8B-B14F-4D97-AF65-F5344CB8AC3E}">
        <p14:creationId xmlns:p14="http://schemas.microsoft.com/office/powerpoint/2010/main" val="14530764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文本框 39">
            <a:extLst>
              <a:ext uri="{FF2B5EF4-FFF2-40B4-BE49-F238E27FC236}">
                <a16:creationId xmlns:a16="http://schemas.microsoft.com/office/drawing/2014/main" id="{B4DC1547-792D-44F0-DE8A-8A8317BAE0CD}"/>
              </a:ext>
            </a:extLst>
          </p:cNvPr>
          <p:cNvSpPr txBox="1"/>
          <p:nvPr/>
        </p:nvSpPr>
        <p:spPr>
          <a:xfrm>
            <a:off x="9345360" y="2516462"/>
            <a:ext cx="938077" cy="1446550"/>
          </a:xfrm>
          <a:prstGeom prst="rect">
            <a:avLst/>
          </a:prstGeom>
          <a:noFill/>
        </p:spPr>
        <p:txBody>
          <a:bodyPr wrap="none" rtlCol="0">
            <a:spAutoFit/>
          </a:bodyPr>
          <a:lstStyle/>
          <a:p>
            <a:r>
              <a:rPr lang="en-US" altLang="zh-CN" sz="8800" i="1" dirty="0">
                <a:solidFill>
                  <a:schemeClr val="accent6"/>
                </a:solidFill>
                <a:latin typeface="Arial" panose="020B0604020202020204" pitchFamily="34" charset="0"/>
                <a:ea typeface="微软雅黑" panose="020B0503020204020204" pitchFamily="34" charset="-122"/>
                <a:sym typeface="Arial" panose="020B0604020202020204" pitchFamily="34" charset="0"/>
              </a:rPr>
              <a:t>P</a:t>
            </a:r>
            <a:endParaRPr lang="zh-CN" altLang="en-US" sz="8800" i="1" dirty="0">
              <a:solidFill>
                <a:schemeClr val="accent6"/>
              </a:solidFill>
              <a:latin typeface="Arial" panose="020B0604020202020204" pitchFamily="34" charset="0"/>
              <a:ea typeface="微软雅黑" panose="020B0503020204020204" pitchFamily="34" charset="-122"/>
              <a:sym typeface="Arial" panose="020B0604020202020204" pitchFamily="34" charset="0"/>
            </a:endParaRPr>
          </a:p>
        </p:txBody>
      </p:sp>
      <p:sp>
        <p:nvSpPr>
          <p:cNvPr id="2" name="矩形: 圆角 1">
            <a:extLst>
              <a:ext uri="{FF2B5EF4-FFF2-40B4-BE49-F238E27FC236}">
                <a16:creationId xmlns:a16="http://schemas.microsoft.com/office/drawing/2014/main" id="{E6EE5184-D0C8-23BC-A295-E288A3528AD3}"/>
              </a:ext>
            </a:extLst>
          </p:cNvPr>
          <p:cNvSpPr/>
          <p:nvPr/>
        </p:nvSpPr>
        <p:spPr>
          <a:xfrm>
            <a:off x="1328662" y="1872828"/>
            <a:ext cx="7309977" cy="179948"/>
          </a:xfrm>
          <a:prstGeom prst="roundRect">
            <a:avLst>
              <a:gd name="adj" fmla="val 5000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3" name="文本框 2">
            <a:extLst>
              <a:ext uri="{FF2B5EF4-FFF2-40B4-BE49-F238E27FC236}">
                <a16:creationId xmlns:a16="http://schemas.microsoft.com/office/drawing/2014/main" id="{0C9BC3F2-AA86-9368-60D1-E8D5C0F84B92}"/>
              </a:ext>
            </a:extLst>
          </p:cNvPr>
          <p:cNvSpPr txBox="1"/>
          <p:nvPr/>
        </p:nvSpPr>
        <p:spPr>
          <a:xfrm>
            <a:off x="1302470" y="1625981"/>
            <a:ext cx="7499169" cy="400110"/>
          </a:xfrm>
          <a:prstGeom prst="rect">
            <a:avLst/>
          </a:prstGeom>
          <a:noFill/>
        </p:spPr>
        <p:txBody>
          <a:bodyPr wrap="none" rtlCol="0">
            <a:noAutofit/>
          </a:bodyPr>
          <a:lstStyle/>
          <a:p>
            <a:r>
              <a:rPr lang="en-US" altLang="zh-CN" sz="2000" b="0" i="0" dirty="0">
                <a:solidFill>
                  <a:schemeClr val="bg2">
                    <a:lumMod val="50000"/>
                  </a:schemeClr>
                </a:solidFill>
                <a:effectLst/>
                <a:latin typeface="Arial" panose="020B0604020202020204" pitchFamily="34" charset="0"/>
                <a:ea typeface="微软雅黑" panose="020B0503020204020204" pitchFamily="34" charset="-122"/>
                <a:sym typeface="Arial" panose="020B0604020202020204" pitchFamily="34" charset="0"/>
              </a:rPr>
              <a:t>PREP</a:t>
            </a:r>
            <a:r>
              <a:rPr lang="zh-CN" altLang="en-US" sz="2000" dirty="0">
                <a:solidFill>
                  <a:schemeClr val="bg2">
                    <a:lumMod val="50000"/>
                  </a:schemeClr>
                </a:solidFill>
                <a:latin typeface="Arial" panose="020B0604020202020204" pitchFamily="34" charset="0"/>
                <a:ea typeface="微软雅黑" panose="020B0503020204020204" pitchFamily="34" charset="-122"/>
                <a:sym typeface="Arial" panose="020B0604020202020204" pitchFamily="34" charset="0"/>
              </a:rPr>
              <a:t> 是万能的总分总结构，不管什么场合 演讲长短都有可以使用</a:t>
            </a:r>
          </a:p>
        </p:txBody>
      </p:sp>
      <p:sp>
        <p:nvSpPr>
          <p:cNvPr id="4" name="文本框 3">
            <a:extLst>
              <a:ext uri="{FF2B5EF4-FFF2-40B4-BE49-F238E27FC236}">
                <a16:creationId xmlns:a16="http://schemas.microsoft.com/office/drawing/2014/main" id="{F2290839-AF9C-C700-609C-1570193324F0}"/>
              </a:ext>
            </a:extLst>
          </p:cNvPr>
          <p:cNvSpPr txBox="1"/>
          <p:nvPr/>
        </p:nvSpPr>
        <p:spPr>
          <a:xfrm>
            <a:off x="6294769" y="2483290"/>
            <a:ext cx="938077" cy="1446550"/>
          </a:xfrm>
          <a:prstGeom prst="rect">
            <a:avLst/>
          </a:prstGeom>
          <a:noFill/>
        </p:spPr>
        <p:txBody>
          <a:bodyPr wrap="none" rtlCol="0">
            <a:spAutoFit/>
          </a:bodyPr>
          <a:lstStyle/>
          <a:p>
            <a:r>
              <a:rPr lang="en-US" altLang="zh-CN" sz="8800" i="1" dirty="0">
                <a:solidFill>
                  <a:schemeClr val="accent6"/>
                </a:solidFill>
                <a:latin typeface="Arial" panose="020B0604020202020204" pitchFamily="34" charset="0"/>
                <a:ea typeface="微软雅黑" panose="020B0503020204020204" pitchFamily="34" charset="-122"/>
                <a:sym typeface="Arial" panose="020B0604020202020204" pitchFamily="34" charset="0"/>
              </a:rPr>
              <a:t>E</a:t>
            </a:r>
            <a:endParaRPr lang="zh-CN" altLang="en-US" sz="8800" i="1" dirty="0">
              <a:solidFill>
                <a:schemeClr val="accent6"/>
              </a:solidFill>
              <a:latin typeface="Arial" panose="020B0604020202020204" pitchFamily="34" charset="0"/>
              <a:ea typeface="微软雅黑" panose="020B0503020204020204" pitchFamily="34" charset="-122"/>
              <a:sym typeface="Arial" panose="020B0604020202020204" pitchFamily="34" charset="0"/>
            </a:endParaRPr>
          </a:p>
        </p:txBody>
      </p:sp>
      <p:sp>
        <p:nvSpPr>
          <p:cNvPr id="5" name="文本框 4">
            <a:extLst>
              <a:ext uri="{FF2B5EF4-FFF2-40B4-BE49-F238E27FC236}">
                <a16:creationId xmlns:a16="http://schemas.microsoft.com/office/drawing/2014/main" id="{5B0399BA-F433-B63B-174B-C6F301980E01}"/>
              </a:ext>
            </a:extLst>
          </p:cNvPr>
          <p:cNvSpPr txBox="1"/>
          <p:nvPr/>
        </p:nvSpPr>
        <p:spPr>
          <a:xfrm>
            <a:off x="3720218" y="2503231"/>
            <a:ext cx="998991" cy="1446550"/>
          </a:xfrm>
          <a:prstGeom prst="rect">
            <a:avLst/>
          </a:prstGeom>
          <a:noFill/>
        </p:spPr>
        <p:txBody>
          <a:bodyPr wrap="none" rtlCol="0">
            <a:spAutoFit/>
          </a:bodyPr>
          <a:lstStyle/>
          <a:p>
            <a:r>
              <a:rPr lang="en-US" altLang="zh-CN" sz="8800" i="1" dirty="0">
                <a:solidFill>
                  <a:schemeClr val="accent6"/>
                </a:solidFill>
                <a:latin typeface="Arial" panose="020B0604020202020204" pitchFamily="34" charset="0"/>
                <a:ea typeface="微软雅黑" panose="020B0503020204020204" pitchFamily="34" charset="-122"/>
                <a:sym typeface="Arial" panose="020B0604020202020204" pitchFamily="34" charset="0"/>
              </a:rPr>
              <a:t>R</a:t>
            </a:r>
            <a:endParaRPr lang="zh-CN" altLang="en-US" sz="8800" i="1" dirty="0">
              <a:solidFill>
                <a:schemeClr val="accent6"/>
              </a:solidFill>
              <a:latin typeface="Arial" panose="020B0604020202020204" pitchFamily="34" charset="0"/>
              <a:ea typeface="微软雅黑" panose="020B0503020204020204" pitchFamily="34" charset="-122"/>
              <a:sym typeface="Arial" panose="020B0604020202020204" pitchFamily="34" charset="0"/>
            </a:endParaRPr>
          </a:p>
        </p:txBody>
      </p:sp>
      <p:sp>
        <p:nvSpPr>
          <p:cNvPr id="6" name="文本框 5">
            <a:extLst>
              <a:ext uri="{FF2B5EF4-FFF2-40B4-BE49-F238E27FC236}">
                <a16:creationId xmlns:a16="http://schemas.microsoft.com/office/drawing/2014/main" id="{38B0901C-023B-F086-B8C2-0DAE34D9E7FD}"/>
              </a:ext>
            </a:extLst>
          </p:cNvPr>
          <p:cNvSpPr txBox="1"/>
          <p:nvPr/>
        </p:nvSpPr>
        <p:spPr>
          <a:xfrm>
            <a:off x="1206581" y="2509975"/>
            <a:ext cx="938077" cy="1446550"/>
          </a:xfrm>
          <a:prstGeom prst="rect">
            <a:avLst/>
          </a:prstGeom>
          <a:noFill/>
        </p:spPr>
        <p:txBody>
          <a:bodyPr wrap="none" rtlCol="0">
            <a:spAutoFit/>
          </a:bodyPr>
          <a:lstStyle/>
          <a:p>
            <a:r>
              <a:rPr lang="en-US" altLang="zh-CN" sz="8800" i="1" dirty="0">
                <a:solidFill>
                  <a:schemeClr val="accent6"/>
                </a:solidFill>
                <a:latin typeface="Arial" panose="020B0604020202020204" pitchFamily="34" charset="0"/>
                <a:ea typeface="微软雅黑" panose="020B0503020204020204" pitchFamily="34" charset="-122"/>
                <a:sym typeface="Arial" panose="020B0604020202020204" pitchFamily="34" charset="0"/>
              </a:rPr>
              <a:t>P</a:t>
            </a:r>
            <a:endParaRPr lang="zh-CN" altLang="en-US" sz="8800" i="1" dirty="0">
              <a:solidFill>
                <a:schemeClr val="accent6"/>
              </a:solidFill>
              <a:latin typeface="Arial" panose="020B0604020202020204" pitchFamily="34" charset="0"/>
              <a:ea typeface="微软雅黑" panose="020B0503020204020204" pitchFamily="34" charset="-122"/>
              <a:sym typeface="Arial" panose="020B0604020202020204" pitchFamily="34" charset="0"/>
            </a:endParaRPr>
          </a:p>
        </p:txBody>
      </p:sp>
      <p:cxnSp>
        <p:nvCxnSpPr>
          <p:cNvPr id="7" name="直接连接符 6">
            <a:extLst>
              <a:ext uri="{FF2B5EF4-FFF2-40B4-BE49-F238E27FC236}">
                <a16:creationId xmlns:a16="http://schemas.microsoft.com/office/drawing/2014/main" id="{C019C163-5913-52F9-C183-8E68B178C408}"/>
              </a:ext>
            </a:extLst>
          </p:cNvPr>
          <p:cNvCxnSpPr>
            <a:cxnSpLocks/>
          </p:cNvCxnSpPr>
          <p:nvPr/>
        </p:nvCxnSpPr>
        <p:spPr>
          <a:xfrm flipH="1">
            <a:off x="2119809" y="4842385"/>
            <a:ext cx="155054" cy="486697"/>
          </a:xfrm>
          <a:prstGeom prst="line">
            <a:avLst/>
          </a:prstGeom>
          <a:ln w="85725" cmpd="sng">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8" name="直接连接符 7">
            <a:extLst>
              <a:ext uri="{FF2B5EF4-FFF2-40B4-BE49-F238E27FC236}">
                <a16:creationId xmlns:a16="http://schemas.microsoft.com/office/drawing/2014/main" id="{E472CF1D-2A70-9EC2-7684-3C2D0FF366E4}"/>
              </a:ext>
            </a:extLst>
          </p:cNvPr>
          <p:cNvCxnSpPr>
            <a:cxnSpLocks/>
          </p:cNvCxnSpPr>
          <p:nvPr/>
        </p:nvCxnSpPr>
        <p:spPr>
          <a:xfrm>
            <a:off x="1823599" y="4842385"/>
            <a:ext cx="155054" cy="486697"/>
          </a:xfrm>
          <a:prstGeom prst="line">
            <a:avLst/>
          </a:prstGeom>
          <a:ln w="85725" cmpd="sng">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A7D55420-5324-633B-C56F-EF703CB7DF0A}"/>
              </a:ext>
            </a:extLst>
          </p:cNvPr>
          <p:cNvSpPr/>
          <p:nvPr/>
        </p:nvSpPr>
        <p:spPr>
          <a:xfrm>
            <a:off x="987882" y="3586315"/>
            <a:ext cx="2266591" cy="1285568"/>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10" name="矩形 9">
            <a:extLst>
              <a:ext uri="{FF2B5EF4-FFF2-40B4-BE49-F238E27FC236}">
                <a16:creationId xmlns:a16="http://schemas.microsoft.com/office/drawing/2014/main" id="{4B1DD838-ED15-9B4A-98AC-16A05E28CE9A}"/>
              </a:ext>
            </a:extLst>
          </p:cNvPr>
          <p:cNvSpPr/>
          <p:nvPr/>
        </p:nvSpPr>
        <p:spPr>
          <a:xfrm>
            <a:off x="3691840" y="3586315"/>
            <a:ext cx="2266591" cy="1285568"/>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11" name="矩形 10">
            <a:extLst>
              <a:ext uri="{FF2B5EF4-FFF2-40B4-BE49-F238E27FC236}">
                <a16:creationId xmlns:a16="http://schemas.microsoft.com/office/drawing/2014/main" id="{BE073EBE-F08E-CAA8-21FE-7BD860FDD877}"/>
              </a:ext>
            </a:extLst>
          </p:cNvPr>
          <p:cNvSpPr/>
          <p:nvPr/>
        </p:nvSpPr>
        <p:spPr>
          <a:xfrm>
            <a:off x="6395798" y="3586315"/>
            <a:ext cx="2266591" cy="1285568"/>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12" name="矩形 11">
            <a:extLst>
              <a:ext uri="{FF2B5EF4-FFF2-40B4-BE49-F238E27FC236}">
                <a16:creationId xmlns:a16="http://schemas.microsoft.com/office/drawing/2014/main" id="{B4601DD4-39B8-6E93-2D0A-3169C779FB5C}"/>
              </a:ext>
            </a:extLst>
          </p:cNvPr>
          <p:cNvSpPr/>
          <p:nvPr/>
        </p:nvSpPr>
        <p:spPr>
          <a:xfrm>
            <a:off x="9099755" y="3586315"/>
            <a:ext cx="2266591" cy="1285568"/>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13" name="流程图: 接点 12">
            <a:extLst>
              <a:ext uri="{FF2B5EF4-FFF2-40B4-BE49-F238E27FC236}">
                <a16:creationId xmlns:a16="http://schemas.microsoft.com/office/drawing/2014/main" id="{CBEC95FB-81E8-0025-28CD-DEA46A4E83FD}"/>
              </a:ext>
            </a:extLst>
          </p:cNvPr>
          <p:cNvSpPr/>
          <p:nvPr/>
        </p:nvSpPr>
        <p:spPr>
          <a:xfrm>
            <a:off x="1817663" y="5309416"/>
            <a:ext cx="457200" cy="457200"/>
          </a:xfrm>
          <a:prstGeom prst="flowChartConnector">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14" name="星形: 五角 13">
            <a:extLst>
              <a:ext uri="{FF2B5EF4-FFF2-40B4-BE49-F238E27FC236}">
                <a16:creationId xmlns:a16="http://schemas.microsoft.com/office/drawing/2014/main" id="{909CB40E-9025-C5A4-7CDC-9BB6ED5C9E32}"/>
              </a:ext>
            </a:extLst>
          </p:cNvPr>
          <p:cNvSpPr/>
          <p:nvPr/>
        </p:nvSpPr>
        <p:spPr>
          <a:xfrm>
            <a:off x="1934233" y="5415732"/>
            <a:ext cx="224904" cy="224904"/>
          </a:xfrm>
          <a:prstGeom prst="star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cxnSp>
        <p:nvCxnSpPr>
          <p:cNvPr id="16" name="直接连接符 15">
            <a:extLst>
              <a:ext uri="{FF2B5EF4-FFF2-40B4-BE49-F238E27FC236}">
                <a16:creationId xmlns:a16="http://schemas.microsoft.com/office/drawing/2014/main" id="{FCF22C00-EDA9-FBA4-9AAE-9F5C7C1F1565}"/>
              </a:ext>
            </a:extLst>
          </p:cNvPr>
          <p:cNvCxnSpPr>
            <a:cxnSpLocks/>
          </p:cNvCxnSpPr>
          <p:nvPr/>
        </p:nvCxnSpPr>
        <p:spPr>
          <a:xfrm flipH="1">
            <a:off x="4828596" y="4823946"/>
            <a:ext cx="155054" cy="486697"/>
          </a:xfrm>
          <a:prstGeom prst="line">
            <a:avLst/>
          </a:prstGeom>
          <a:ln w="85725" cmpd="sng">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 name="直接连接符 16">
            <a:extLst>
              <a:ext uri="{FF2B5EF4-FFF2-40B4-BE49-F238E27FC236}">
                <a16:creationId xmlns:a16="http://schemas.microsoft.com/office/drawing/2014/main" id="{DD26322A-6119-0B07-4D1A-9C22AEE66083}"/>
              </a:ext>
            </a:extLst>
          </p:cNvPr>
          <p:cNvCxnSpPr>
            <a:cxnSpLocks/>
          </p:cNvCxnSpPr>
          <p:nvPr/>
        </p:nvCxnSpPr>
        <p:spPr>
          <a:xfrm>
            <a:off x="4532386" y="4823946"/>
            <a:ext cx="155054" cy="486697"/>
          </a:xfrm>
          <a:prstGeom prst="line">
            <a:avLst/>
          </a:prstGeom>
          <a:ln w="85725" cmpd="sng">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18" name="流程图: 接点 17">
            <a:extLst>
              <a:ext uri="{FF2B5EF4-FFF2-40B4-BE49-F238E27FC236}">
                <a16:creationId xmlns:a16="http://schemas.microsoft.com/office/drawing/2014/main" id="{B3564B5B-0CAC-E0F2-D589-C1A7C16D9029}"/>
              </a:ext>
            </a:extLst>
          </p:cNvPr>
          <p:cNvSpPr/>
          <p:nvPr/>
        </p:nvSpPr>
        <p:spPr>
          <a:xfrm>
            <a:off x="4526450" y="5290977"/>
            <a:ext cx="457200" cy="457200"/>
          </a:xfrm>
          <a:prstGeom prst="flowChartConnector">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19" name="星形: 五角 18">
            <a:extLst>
              <a:ext uri="{FF2B5EF4-FFF2-40B4-BE49-F238E27FC236}">
                <a16:creationId xmlns:a16="http://schemas.microsoft.com/office/drawing/2014/main" id="{BC25D094-946E-CC94-FB1A-7259785ADED8}"/>
              </a:ext>
            </a:extLst>
          </p:cNvPr>
          <p:cNvSpPr/>
          <p:nvPr/>
        </p:nvSpPr>
        <p:spPr>
          <a:xfrm>
            <a:off x="4643020" y="5387461"/>
            <a:ext cx="224904" cy="224904"/>
          </a:xfrm>
          <a:prstGeom prst="star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cxnSp>
        <p:nvCxnSpPr>
          <p:cNvPr id="20" name="直接连接符 19">
            <a:extLst>
              <a:ext uri="{FF2B5EF4-FFF2-40B4-BE49-F238E27FC236}">
                <a16:creationId xmlns:a16="http://schemas.microsoft.com/office/drawing/2014/main" id="{4642E870-1AB3-6DB0-C675-6499900F7538}"/>
              </a:ext>
            </a:extLst>
          </p:cNvPr>
          <p:cNvCxnSpPr>
            <a:cxnSpLocks/>
          </p:cNvCxnSpPr>
          <p:nvPr/>
        </p:nvCxnSpPr>
        <p:spPr>
          <a:xfrm flipH="1">
            <a:off x="7600400" y="4823946"/>
            <a:ext cx="155054" cy="486697"/>
          </a:xfrm>
          <a:prstGeom prst="line">
            <a:avLst/>
          </a:prstGeom>
          <a:ln w="85725" cmpd="sng">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 name="直接连接符 20">
            <a:extLst>
              <a:ext uri="{FF2B5EF4-FFF2-40B4-BE49-F238E27FC236}">
                <a16:creationId xmlns:a16="http://schemas.microsoft.com/office/drawing/2014/main" id="{B3C6A903-56EE-9065-B8FE-A855928CE77E}"/>
              </a:ext>
            </a:extLst>
          </p:cNvPr>
          <p:cNvCxnSpPr>
            <a:cxnSpLocks/>
          </p:cNvCxnSpPr>
          <p:nvPr/>
        </p:nvCxnSpPr>
        <p:spPr>
          <a:xfrm>
            <a:off x="7304190" y="4823946"/>
            <a:ext cx="155054" cy="486697"/>
          </a:xfrm>
          <a:prstGeom prst="line">
            <a:avLst/>
          </a:prstGeom>
          <a:ln w="85725" cmpd="sng">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22" name="流程图: 接点 21">
            <a:extLst>
              <a:ext uri="{FF2B5EF4-FFF2-40B4-BE49-F238E27FC236}">
                <a16:creationId xmlns:a16="http://schemas.microsoft.com/office/drawing/2014/main" id="{153AFAB1-6DAD-0330-466B-807B97A51BAF}"/>
              </a:ext>
            </a:extLst>
          </p:cNvPr>
          <p:cNvSpPr/>
          <p:nvPr/>
        </p:nvSpPr>
        <p:spPr>
          <a:xfrm>
            <a:off x="7298254" y="5290977"/>
            <a:ext cx="457200" cy="457200"/>
          </a:xfrm>
          <a:prstGeom prst="flowChartConnector">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23" name="星形: 五角 22">
            <a:extLst>
              <a:ext uri="{FF2B5EF4-FFF2-40B4-BE49-F238E27FC236}">
                <a16:creationId xmlns:a16="http://schemas.microsoft.com/office/drawing/2014/main" id="{A17AFD9C-C434-1520-6F19-5ED3E570BE23}"/>
              </a:ext>
            </a:extLst>
          </p:cNvPr>
          <p:cNvSpPr/>
          <p:nvPr/>
        </p:nvSpPr>
        <p:spPr>
          <a:xfrm>
            <a:off x="7414824" y="5397293"/>
            <a:ext cx="224904" cy="224904"/>
          </a:xfrm>
          <a:prstGeom prst="star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cxnSp>
        <p:nvCxnSpPr>
          <p:cNvPr id="24" name="直接连接符 23">
            <a:extLst>
              <a:ext uri="{FF2B5EF4-FFF2-40B4-BE49-F238E27FC236}">
                <a16:creationId xmlns:a16="http://schemas.microsoft.com/office/drawing/2014/main" id="{06A8D489-86FC-93DA-6509-AFBA8F47AE5F}"/>
              </a:ext>
            </a:extLst>
          </p:cNvPr>
          <p:cNvCxnSpPr>
            <a:cxnSpLocks/>
          </p:cNvCxnSpPr>
          <p:nvPr/>
        </p:nvCxnSpPr>
        <p:spPr>
          <a:xfrm flipH="1">
            <a:off x="10406030" y="4838444"/>
            <a:ext cx="155054" cy="486697"/>
          </a:xfrm>
          <a:prstGeom prst="line">
            <a:avLst/>
          </a:prstGeom>
          <a:ln w="85725" cmpd="sng">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25" name="直接连接符 24">
            <a:extLst>
              <a:ext uri="{FF2B5EF4-FFF2-40B4-BE49-F238E27FC236}">
                <a16:creationId xmlns:a16="http://schemas.microsoft.com/office/drawing/2014/main" id="{2091C761-CAA4-B8B3-7D93-E400A1731186}"/>
              </a:ext>
            </a:extLst>
          </p:cNvPr>
          <p:cNvCxnSpPr>
            <a:cxnSpLocks/>
          </p:cNvCxnSpPr>
          <p:nvPr/>
        </p:nvCxnSpPr>
        <p:spPr>
          <a:xfrm>
            <a:off x="10109820" y="4838444"/>
            <a:ext cx="155054" cy="486697"/>
          </a:xfrm>
          <a:prstGeom prst="line">
            <a:avLst/>
          </a:prstGeom>
          <a:ln w="85725" cmpd="sng">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26" name="流程图: 接点 25">
            <a:extLst>
              <a:ext uri="{FF2B5EF4-FFF2-40B4-BE49-F238E27FC236}">
                <a16:creationId xmlns:a16="http://schemas.microsoft.com/office/drawing/2014/main" id="{DC735847-7713-F9B1-42C2-118B7A109864}"/>
              </a:ext>
            </a:extLst>
          </p:cNvPr>
          <p:cNvSpPr/>
          <p:nvPr/>
        </p:nvSpPr>
        <p:spPr>
          <a:xfrm>
            <a:off x="10103884" y="5305475"/>
            <a:ext cx="457200" cy="457200"/>
          </a:xfrm>
          <a:prstGeom prst="flowChartConnector">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27" name="星形: 五角 26">
            <a:extLst>
              <a:ext uri="{FF2B5EF4-FFF2-40B4-BE49-F238E27FC236}">
                <a16:creationId xmlns:a16="http://schemas.microsoft.com/office/drawing/2014/main" id="{FC84F73F-5404-89AF-421A-F14A2B9E09CA}"/>
              </a:ext>
            </a:extLst>
          </p:cNvPr>
          <p:cNvSpPr/>
          <p:nvPr/>
        </p:nvSpPr>
        <p:spPr>
          <a:xfrm>
            <a:off x="10230286" y="5421623"/>
            <a:ext cx="224904" cy="224904"/>
          </a:xfrm>
          <a:prstGeom prst="star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28" name="文本框 27">
            <a:extLst>
              <a:ext uri="{FF2B5EF4-FFF2-40B4-BE49-F238E27FC236}">
                <a16:creationId xmlns:a16="http://schemas.microsoft.com/office/drawing/2014/main" id="{851D8AB7-26BF-87CD-236F-EFD1E217CD94}"/>
              </a:ext>
            </a:extLst>
          </p:cNvPr>
          <p:cNvSpPr txBox="1"/>
          <p:nvPr/>
        </p:nvSpPr>
        <p:spPr>
          <a:xfrm>
            <a:off x="1934934" y="3188893"/>
            <a:ext cx="1042273" cy="523220"/>
          </a:xfrm>
          <a:prstGeom prst="rect">
            <a:avLst/>
          </a:prstGeom>
          <a:noFill/>
        </p:spPr>
        <p:txBody>
          <a:bodyPr wrap="none" rtlCol="0">
            <a:spAutoFit/>
          </a:bodyPr>
          <a:lstStyle/>
          <a:p>
            <a:r>
              <a:rPr lang="en-US" altLang="zh-CN" sz="2800" i="1" dirty="0">
                <a:solidFill>
                  <a:schemeClr val="accent6">
                    <a:lumMod val="60000"/>
                    <a:lumOff val="40000"/>
                  </a:schemeClr>
                </a:solidFill>
                <a:latin typeface="Arial" panose="020B0604020202020204" pitchFamily="34" charset="0"/>
                <a:ea typeface="微软雅黑" panose="020B0503020204020204" pitchFamily="34" charset="-122"/>
                <a:sym typeface="Arial" panose="020B0604020202020204" pitchFamily="34" charset="0"/>
              </a:rPr>
              <a:t>OINT</a:t>
            </a:r>
            <a:endParaRPr lang="zh-CN" altLang="en-US" sz="2800" i="1" dirty="0">
              <a:solidFill>
                <a:schemeClr val="accent6">
                  <a:lumMod val="60000"/>
                  <a:lumOff val="40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29" name="文本框 28">
            <a:extLst>
              <a:ext uri="{FF2B5EF4-FFF2-40B4-BE49-F238E27FC236}">
                <a16:creationId xmlns:a16="http://schemas.microsoft.com/office/drawing/2014/main" id="{D3E0EF9E-77DD-FFBB-E778-7475314B770F}"/>
              </a:ext>
            </a:extLst>
          </p:cNvPr>
          <p:cNvSpPr txBox="1"/>
          <p:nvPr/>
        </p:nvSpPr>
        <p:spPr>
          <a:xfrm>
            <a:off x="4488387" y="3187371"/>
            <a:ext cx="1439818" cy="523220"/>
          </a:xfrm>
          <a:prstGeom prst="rect">
            <a:avLst/>
          </a:prstGeom>
          <a:noFill/>
        </p:spPr>
        <p:txBody>
          <a:bodyPr wrap="none" rtlCol="0">
            <a:spAutoFit/>
          </a:bodyPr>
          <a:lstStyle/>
          <a:p>
            <a:r>
              <a:rPr lang="en-US" altLang="zh-CN" sz="2800" i="1" dirty="0">
                <a:solidFill>
                  <a:schemeClr val="accent6">
                    <a:lumMod val="60000"/>
                    <a:lumOff val="40000"/>
                  </a:schemeClr>
                </a:solidFill>
                <a:latin typeface="Arial" panose="020B0604020202020204" pitchFamily="34" charset="0"/>
                <a:ea typeface="微软雅黑" panose="020B0503020204020204" pitchFamily="34" charset="-122"/>
                <a:sym typeface="Arial" panose="020B0604020202020204" pitchFamily="34" charset="0"/>
              </a:rPr>
              <a:t>EASON</a:t>
            </a:r>
            <a:endParaRPr lang="zh-CN" altLang="en-US" sz="2800" i="1" dirty="0">
              <a:solidFill>
                <a:schemeClr val="accent6">
                  <a:lumMod val="60000"/>
                  <a:lumOff val="40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30" name="文本框 29">
            <a:extLst>
              <a:ext uri="{FF2B5EF4-FFF2-40B4-BE49-F238E27FC236}">
                <a16:creationId xmlns:a16="http://schemas.microsoft.com/office/drawing/2014/main" id="{C782D4AD-4105-B976-3F11-658DE0202821}"/>
              </a:ext>
            </a:extLst>
          </p:cNvPr>
          <p:cNvSpPr txBox="1"/>
          <p:nvPr/>
        </p:nvSpPr>
        <p:spPr>
          <a:xfrm>
            <a:off x="1009375" y="3736159"/>
            <a:ext cx="2236510" cy="1021433"/>
          </a:xfrm>
          <a:prstGeom prst="rect">
            <a:avLst/>
          </a:prstGeom>
          <a:noFill/>
        </p:spPr>
        <p:txBody>
          <a:bodyPr wrap="none" rtlCol="0">
            <a:noAutofit/>
          </a:bodyPr>
          <a:lstStyle/>
          <a:p>
            <a:pPr>
              <a:lnSpc>
                <a:spcPct val="130000"/>
              </a:lnSpc>
            </a:pPr>
            <a:r>
              <a:rPr lang="zh-CN" altLang="zh-CN" sz="1600" kern="0" dirty="0">
                <a:solidFill>
                  <a:schemeClr val="bg1"/>
                </a:solidFill>
                <a:effectLst/>
                <a:latin typeface="Arial" panose="020B0604020202020204" pitchFamily="34" charset="0"/>
                <a:ea typeface="微软雅黑" panose="020B0503020204020204" pitchFamily="34" charset="-122"/>
                <a:cs typeface="Malgun Gothic Semilight" panose="020B0502040204020203" pitchFamily="34" charset="-122"/>
                <a:sym typeface="Arial" panose="020B0604020202020204" pitchFamily="34" charset="0"/>
              </a:rPr>
              <a:t>先说结论</a:t>
            </a:r>
            <a:r>
              <a:rPr lang="zh-CN" altLang="en-US" sz="1600" kern="0" dirty="0">
                <a:solidFill>
                  <a:schemeClr val="bg1"/>
                </a:solidFill>
                <a:effectLst/>
                <a:latin typeface="Arial" panose="020B0604020202020204" pitchFamily="34" charset="0"/>
                <a:ea typeface="微软雅黑" panose="020B0503020204020204" pitchFamily="34" charset="-122"/>
                <a:cs typeface="Malgun Gothic Semilight" panose="020B0502040204020203" pitchFamily="34" charset="-122"/>
                <a:sym typeface="Arial" panose="020B0604020202020204" pitchFamily="34" charset="0"/>
              </a:rPr>
              <a:t>或观点，</a:t>
            </a:r>
            <a:r>
              <a:rPr lang="zh-CN" altLang="zh-CN" sz="1600" kern="0" dirty="0">
                <a:solidFill>
                  <a:schemeClr val="bg1"/>
                </a:solidFill>
                <a:effectLst/>
                <a:latin typeface="Arial" panose="020B0604020202020204" pitchFamily="34" charset="0"/>
                <a:ea typeface="微软雅黑" panose="020B0503020204020204" pitchFamily="34" charset="-122"/>
                <a:cs typeface="Malgun Gothic Semilight" panose="020B0502040204020203" pitchFamily="34" charset="-122"/>
                <a:sym typeface="Arial" panose="020B0604020202020204" pitchFamily="34" charset="0"/>
              </a:rPr>
              <a:t>开门</a:t>
            </a:r>
            <a:endParaRPr lang="en-US" altLang="zh-CN" sz="1600" kern="0" dirty="0">
              <a:solidFill>
                <a:schemeClr val="bg1"/>
              </a:solidFill>
              <a:effectLst/>
              <a:latin typeface="Arial" panose="020B0604020202020204" pitchFamily="34" charset="0"/>
              <a:ea typeface="微软雅黑" panose="020B0503020204020204" pitchFamily="34" charset="-122"/>
              <a:cs typeface="Malgun Gothic Semilight" panose="020B0502040204020203" pitchFamily="34" charset="-122"/>
              <a:sym typeface="Arial" panose="020B0604020202020204" pitchFamily="34" charset="0"/>
            </a:endParaRPr>
          </a:p>
          <a:p>
            <a:pPr>
              <a:lnSpc>
                <a:spcPct val="130000"/>
              </a:lnSpc>
            </a:pPr>
            <a:r>
              <a:rPr lang="zh-CN" altLang="zh-CN" sz="1600" kern="0" dirty="0">
                <a:solidFill>
                  <a:schemeClr val="bg1"/>
                </a:solidFill>
                <a:effectLst/>
                <a:latin typeface="Arial" panose="020B0604020202020204" pitchFamily="34" charset="0"/>
                <a:ea typeface="微软雅黑" panose="020B0503020204020204" pitchFamily="34" charset="-122"/>
                <a:cs typeface="Malgun Gothic Semilight" panose="020B0502040204020203" pitchFamily="34" charset="-122"/>
                <a:sym typeface="Arial" panose="020B0604020202020204" pitchFamily="34" charset="0"/>
              </a:rPr>
              <a:t>见山</a:t>
            </a:r>
            <a:r>
              <a:rPr lang="zh-CN" altLang="en-US" sz="1600" kern="0" dirty="0">
                <a:solidFill>
                  <a:schemeClr val="bg1"/>
                </a:solidFill>
                <a:effectLst/>
                <a:latin typeface="Arial" panose="020B0604020202020204" pitchFamily="34" charset="0"/>
                <a:ea typeface="微软雅黑" panose="020B0503020204020204" pitchFamily="34" charset="-122"/>
                <a:cs typeface="Malgun Gothic Semilight" panose="020B0502040204020203" pitchFamily="34" charset="-122"/>
                <a:sym typeface="Arial" panose="020B0604020202020204" pitchFamily="34" charset="0"/>
              </a:rPr>
              <a:t>的</a:t>
            </a:r>
            <a:r>
              <a:rPr lang="zh-CN" altLang="zh-CN" sz="1600" kern="0" dirty="0">
                <a:solidFill>
                  <a:schemeClr val="bg1"/>
                </a:solidFill>
                <a:effectLst/>
                <a:latin typeface="Arial" panose="020B0604020202020204" pitchFamily="34" charset="0"/>
                <a:ea typeface="微软雅黑" panose="020B0503020204020204" pitchFamily="34" charset="-122"/>
                <a:cs typeface="Malgun Gothic Semilight" panose="020B0502040204020203" pitchFamily="34" charset="-122"/>
                <a:sym typeface="Arial" panose="020B0604020202020204" pitchFamily="34" charset="0"/>
              </a:rPr>
              <a:t>阐述你要演讲的</a:t>
            </a:r>
            <a:endParaRPr lang="en-US" altLang="zh-CN" sz="1600" kern="0" dirty="0">
              <a:solidFill>
                <a:schemeClr val="bg1"/>
              </a:solidFill>
              <a:effectLst/>
              <a:latin typeface="Arial" panose="020B0604020202020204" pitchFamily="34" charset="0"/>
              <a:ea typeface="微软雅黑" panose="020B0503020204020204" pitchFamily="34" charset="-122"/>
              <a:cs typeface="Malgun Gothic Semilight" panose="020B0502040204020203" pitchFamily="34" charset="-122"/>
              <a:sym typeface="Arial" panose="020B0604020202020204" pitchFamily="34" charset="0"/>
            </a:endParaRPr>
          </a:p>
          <a:p>
            <a:pPr>
              <a:lnSpc>
                <a:spcPct val="130000"/>
              </a:lnSpc>
            </a:pPr>
            <a:r>
              <a:rPr lang="zh-CN" altLang="en-US" sz="1600" kern="0" dirty="0">
                <a:solidFill>
                  <a:schemeClr val="bg1"/>
                </a:solidFill>
                <a:effectLst/>
                <a:latin typeface="Arial" panose="020B0604020202020204" pitchFamily="34" charset="0"/>
                <a:ea typeface="微软雅黑" panose="020B0503020204020204" pitchFamily="34" charset="-122"/>
                <a:cs typeface="Malgun Gothic Semilight" panose="020B0502040204020203" pitchFamily="34" charset="-122"/>
                <a:sym typeface="Arial" panose="020B0604020202020204" pitchFamily="34" charset="0"/>
              </a:rPr>
              <a:t>结论或观点</a:t>
            </a:r>
            <a:r>
              <a:rPr lang="zh-CN" altLang="zh-CN" sz="1600" kern="0" dirty="0">
                <a:solidFill>
                  <a:schemeClr val="bg1"/>
                </a:solidFill>
                <a:effectLst/>
                <a:latin typeface="Arial" panose="020B0604020202020204" pitchFamily="34" charset="0"/>
                <a:ea typeface="微软雅黑" panose="020B0503020204020204" pitchFamily="34" charset="-122"/>
                <a:cs typeface="Malgun Gothic Semilight" panose="020B0502040204020203" pitchFamily="34" charset="-122"/>
                <a:sym typeface="Arial" panose="020B0604020202020204" pitchFamily="34" charset="0"/>
              </a:rPr>
              <a:t>。</a:t>
            </a:r>
            <a:endParaRPr lang="zh-CN" altLang="zh-CN" sz="1600" kern="100" dirty="0">
              <a:solidFill>
                <a:schemeClr val="bg1"/>
              </a:solidFill>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31" name="文本框 30">
            <a:extLst>
              <a:ext uri="{FF2B5EF4-FFF2-40B4-BE49-F238E27FC236}">
                <a16:creationId xmlns:a16="http://schemas.microsoft.com/office/drawing/2014/main" id="{CCB1C04A-FCCF-8BAB-7710-DC96EC08A6E3}"/>
              </a:ext>
            </a:extLst>
          </p:cNvPr>
          <p:cNvSpPr txBox="1"/>
          <p:nvPr/>
        </p:nvSpPr>
        <p:spPr>
          <a:xfrm>
            <a:off x="7054024" y="3187371"/>
            <a:ext cx="1640193" cy="523220"/>
          </a:xfrm>
          <a:prstGeom prst="rect">
            <a:avLst/>
          </a:prstGeom>
          <a:noFill/>
        </p:spPr>
        <p:txBody>
          <a:bodyPr wrap="none" rtlCol="0">
            <a:spAutoFit/>
          </a:bodyPr>
          <a:lstStyle/>
          <a:p>
            <a:r>
              <a:rPr lang="en-US" altLang="zh-CN" sz="2800" i="1" dirty="0">
                <a:solidFill>
                  <a:schemeClr val="accent6">
                    <a:lumMod val="60000"/>
                    <a:lumOff val="40000"/>
                  </a:schemeClr>
                </a:solidFill>
                <a:latin typeface="Arial" panose="020B0604020202020204" pitchFamily="34" charset="0"/>
                <a:ea typeface="微软雅黑" panose="020B0503020204020204" pitchFamily="34" charset="-122"/>
                <a:sym typeface="Arial" panose="020B0604020202020204" pitchFamily="34" charset="0"/>
              </a:rPr>
              <a:t>XAMPLE</a:t>
            </a:r>
            <a:endParaRPr lang="zh-CN" altLang="en-US" sz="2800" i="1" dirty="0">
              <a:solidFill>
                <a:schemeClr val="accent6">
                  <a:lumMod val="60000"/>
                  <a:lumOff val="40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33" name="文本框 32">
            <a:extLst>
              <a:ext uri="{FF2B5EF4-FFF2-40B4-BE49-F238E27FC236}">
                <a16:creationId xmlns:a16="http://schemas.microsoft.com/office/drawing/2014/main" id="{F293D013-4229-C868-5E72-5259A5233A2C}"/>
              </a:ext>
            </a:extLst>
          </p:cNvPr>
          <p:cNvSpPr txBox="1"/>
          <p:nvPr/>
        </p:nvSpPr>
        <p:spPr>
          <a:xfrm>
            <a:off x="3716145" y="3723685"/>
            <a:ext cx="2236510" cy="1021433"/>
          </a:xfrm>
          <a:prstGeom prst="rect">
            <a:avLst/>
          </a:prstGeom>
          <a:noFill/>
        </p:spPr>
        <p:txBody>
          <a:bodyPr wrap="none" rtlCol="0">
            <a:noAutofit/>
          </a:bodyPr>
          <a:lstStyle/>
          <a:p>
            <a:pPr>
              <a:lnSpc>
                <a:spcPct val="130000"/>
              </a:lnSpc>
            </a:pPr>
            <a:r>
              <a:rPr lang="zh-CN" altLang="en-US" sz="1600" kern="0" dirty="0">
                <a:solidFill>
                  <a:schemeClr val="bg1"/>
                </a:solidFill>
                <a:latin typeface="Arial" panose="020B0604020202020204" pitchFamily="34" charset="0"/>
                <a:ea typeface="微软雅黑" panose="020B0503020204020204" pitchFamily="34" charset="-122"/>
                <a:cs typeface="Malgun Gothic Semilight" panose="020B0502040204020203" pitchFamily="34" charset="-122"/>
                <a:sym typeface="Arial" panose="020B0604020202020204" pitchFamily="34" charset="0"/>
              </a:rPr>
              <a:t>亮出</a:t>
            </a:r>
            <a:r>
              <a:rPr lang="zh-CN" altLang="zh-CN" sz="1600" kern="0" dirty="0">
                <a:solidFill>
                  <a:schemeClr val="bg1"/>
                </a:solidFill>
                <a:effectLst/>
                <a:latin typeface="Arial" panose="020B0604020202020204" pitchFamily="34" charset="0"/>
                <a:ea typeface="微软雅黑" panose="020B0503020204020204" pitchFamily="34" charset="-122"/>
                <a:cs typeface="Malgun Gothic Semilight" panose="020B0502040204020203" pitchFamily="34" charset="-122"/>
                <a:sym typeface="Arial" panose="020B0604020202020204" pitchFamily="34" charset="0"/>
              </a:rPr>
              <a:t>理由，</a:t>
            </a:r>
            <a:r>
              <a:rPr lang="zh-CN" altLang="en-US" sz="1600" kern="0" dirty="0">
                <a:solidFill>
                  <a:schemeClr val="bg1"/>
                </a:solidFill>
                <a:effectLst/>
                <a:latin typeface="Arial" panose="020B0604020202020204" pitchFamily="34" charset="0"/>
                <a:ea typeface="微软雅黑" panose="020B0503020204020204" pitchFamily="34" charset="-122"/>
                <a:cs typeface="Malgun Gothic Semilight" panose="020B0502040204020203" pitchFamily="34" charset="-122"/>
                <a:sym typeface="Arial" panose="020B0604020202020204" pitchFamily="34" charset="0"/>
              </a:rPr>
              <a:t>给出</a:t>
            </a:r>
            <a:r>
              <a:rPr lang="zh-CN" altLang="zh-CN" sz="1600" kern="0" dirty="0">
                <a:solidFill>
                  <a:schemeClr val="bg1"/>
                </a:solidFill>
                <a:effectLst/>
                <a:latin typeface="Arial" panose="020B0604020202020204" pitchFamily="34" charset="0"/>
                <a:ea typeface="微软雅黑" panose="020B0503020204020204" pitchFamily="34" charset="-122"/>
                <a:cs typeface="Malgun Gothic Semilight" panose="020B0502040204020203" pitchFamily="34" charset="-122"/>
                <a:sym typeface="Arial" panose="020B0604020202020204" pitchFamily="34" charset="0"/>
              </a:rPr>
              <a:t>支撑结</a:t>
            </a:r>
            <a:endParaRPr lang="en-US" altLang="zh-CN" sz="1600" kern="0" dirty="0">
              <a:solidFill>
                <a:schemeClr val="bg1"/>
              </a:solidFill>
              <a:effectLst/>
              <a:latin typeface="Arial" panose="020B0604020202020204" pitchFamily="34" charset="0"/>
              <a:ea typeface="微软雅黑" panose="020B0503020204020204" pitchFamily="34" charset="-122"/>
              <a:cs typeface="Malgun Gothic Semilight" panose="020B0502040204020203" pitchFamily="34" charset="-122"/>
              <a:sym typeface="Arial" panose="020B0604020202020204" pitchFamily="34" charset="0"/>
            </a:endParaRPr>
          </a:p>
          <a:p>
            <a:pPr>
              <a:lnSpc>
                <a:spcPct val="130000"/>
              </a:lnSpc>
            </a:pPr>
            <a:r>
              <a:rPr lang="zh-CN" altLang="zh-CN" sz="1600" kern="0" dirty="0">
                <a:solidFill>
                  <a:schemeClr val="bg1"/>
                </a:solidFill>
                <a:effectLst/>
                <a:latin typeface="Arial" panose="020B0604020202020204" pitchFamily="34" charset="0"/>
                <a:ea typeface="微软雅黑" panose="020B0503020204020204" pitchFamily="34" charset="-122"/>
                <a:cs typeface="Malgun Gothic Semilight" panose="020B0502040204020203" pitchFamily="34" charset="-122"/>
                <a:sym typeface="Arial" panose="020B0604020202020204" pitchFamily="34" charset="0"/>
              </a:rPr>
              <a:t>论的理由。</a:t>
            </a:r>
            <a:r>
              <a:rPr lang="zh-CN" altLang="en-US" sz="1600" kern="0" dirty="0">
                <a:solidFill>
                  <a:schemeClr val="bg1"/>
                </a:solidFill>
                <a:effectLst/>
                <a:latin typeface="Arial" panose="020B0604020202020204" pitchFamily="34" charset="0"/>
                <a:ea typeface="微软雅黑" panose="020B0503020204020204" pitchFamily="34" charset="-122"/>
                <a:cs typeface="Malgun Gothic Semilight" panose="020B0502040204020203" pitchFamily="34" charset="-122"/>
                <a:sym typeface="Arial" panose="020B0604020202020204" pitchFamily="34" charset="0"/>
              </a:rPr>
              <a:t>一般演讲说</a:t>
            </a:r>
            <a:endParaRPr lang="en-US" altLang="zh-CN" sz="1600" kern="0" dirty="0">
              <a:solidFill>
                <a:schemeClr val="bg1"/>
              </a:solidFill>
              <a:effectLst/>
              <a:latin typeface="Arial" panose="020B0604020202020204" pitchFamily="34" charset="0"/>
              <a:ea typeface="微软雅黑" panose="020B0503020204020204" pitchFamily="34" charset="-122"/>
              <a:cs typeface="Malgun Gothic Semilight" panose="020B0502040204020203" pitchFamily="34" charset="-122"/>
              <a:sym typeface="Arial" panose="020B0604020202020204" pitchFamily="34" charset="0"/>
            </a:endParaRPr>
          </a:p>
          <a:p>
            <a:pPr>
              <a:lnSpc>
                <a:spcPct val="130000"/>
              </a:lnSpc>
            </a:pPr>
            <a:r>
              <a:rPr lang="en-US" altLang="zh-CN" sz="1600" kern="0" dirty="0">
                <a:solidFill>
                  <a:schemeClr val="bg1"/>
                </a:solidFill>
                <a:effectLst/>
                <a:latin typeface="Arial" panose="020B0604020202020204" pitchFamily="34" charset="0"/>
                <a:ea typeface="微软雅黑" panose="020B0503020204020204" pitchFamily="34" charset="-122"/>
                <a:cs typeface="Malgun Gothic Semilight" panose="020B0502040204020203" pitchFamily="34" charset="-122"/>
                <a:sym typeface="Arial" panose="020B0604020202020204" pitchFamily="34" charset="0"/>
              </a:rPr>
              <a:t>2-3</a:t>
            </a:r>
            <a:r>
              <a:rPr lang="zh-CN" altLang="zh-CN" sz="1600" kern="0" dirty="0">
                <a:solidFill>
                  <a:schemeClr val="bg1"/>
                </a:solidFill>
                <a:effectLst/>
                <a:latin typeface="Arial" panose="020B0604020202020204" pitchFamily="34" charset="0"/>
                <a:ea typeface="微软雅黑" panose="020B0503020204020204" pitchFamily="34" charset="-122"/>
                <a:cs typeface="Malgun Gothic Semilight" panose="020B0502040204020203" pitchFamily="34" charset="-122"/>
                <a:sym typeface="Arial" panose="020B0604020202020204" pitchFamily="34" charset="0"/>
              </a:rPr>
              <a:t>点即可</a:t>
            </a:r>
            <a:r>
              <a:rPr lang="zh-CN" altLang="en-US" sz="1600" kern="0" dirty="0">
                <a:solidFill>
                  <a:schemeClr val="bg1"/>
                </a:solidFill>
                <a:latin typeface="Arial" panose="020B0604020202020204" pitchFamily="34" charset="0"/>
                <a:ea typeface="微软雅黑" panose="020B0503020204020204" pitchFamily="34" charset="-122"/>
                <a:cs typeface="Malgun Gothic Semilight" panose="020B0502040204020203" pitchFamily="34" charset="-122"/>
                <a:sym typeface="Arial" panose="020B0604020202020204" pitchFamily="34" charset="0"/>
              </a:rPr>
              <a:t>。</a:t>
            </a:r>
            <a:endParaRPr lang="zh-CN" altLang="en-US" sz="1600"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sp>
        <p:nvSpPr>
          <p:cNvPr id="34" name="文本框 33">
            <a:extLst>
              <a:ext uri="{FF2B5EF4-FFF2-40B4-BE49-F238E27FC236}">
                <a16:creationId xmlns:a16="http://schemas.microsoft.com/office/drawing/2014/main" id="{69B64102-0F3B-BD06-9E97-80CEDD7F4EF6}"/>
              </a:ext>
            </a:extLst>
          </p:cNvPr>
          <p:cNvSpPr txBox="1"/>
          <p:nvPr/>
        </p:nvSpPr>
        <p:spPr>
          <a:xfrm>
            <a:off x="6460011" y="3727622"/>
            <a:ext cx="2236510" cy="1021433"/>
          </a:xfrm>
          <a:prstGeom prst="rect">
            <a:avLst/>
          </a:prstGeom>
          <a:noFill/>
        </p:spPr>
        <p:txBody>
          <a:bodyPr wrap="none" rtlCol="0">
            <a:noAutofit/>
          </a:bodyPr>
          <a:lstStyle/>
          <a:p>
            <a:pPr>
              <a:lnSpc>
                <a:spcPct val="130000"/>
              </a:lnSpc>
            </a:pPr>
            <a:r>
              <a:rPr lang="zh-CN" altLang="en-US" sz="1600" kern="0" dirty="0">
                <a:solidFill>
                  <a:schemeClr val="bg1"/>
                </a:solidFill>
                <a:latin typeface="Arial" panose="020B0604020202020204" pitchFamily="34" charset="0"/>
                <a:ea typeface="微软雅黑" panose="020B0503020204020204" pitchFamily="34" charset="-122"/>
                <a:cs typeface="Malgun Gothic Semilight" panose="020B0502040204020203" pitchFamily="34" charset="-122"/>
                <a:sym typeface="Arial" panose="020B0604020202020204" pitchFamily="34" charset="0"/>
              </a:rPr>
              <a:t>讲出</a:t>
            </a:r>
            <a:r>
              <a:rPr lang="zh-CN" altLang="zh-CN" sz="1600" kern="0" dirty="0">
                <a:solidFill>
                  <a:schemeClr val="bg1"/>
                </a:solidFill>
                <a:effectLst/>
                <a:latin typeface="Arial" panose="020B0604020202020204" pitchFamily="34" charset="0"/>
                <a:ea typeface="微软雅黑" panose="020B0503020204020204" pitchFamily="34" charset="-122"/>
                <a:cs typeface="Malgun Gothic Semilight" panose="020B0502040204020203" pitchFamily="34" charset="-122"/>
                <a:sym typeface="Arial" panose="020B0604020202020204" pitchFamily="34" charset="0"/>
              </a:rPr>
              <a:t>例证，讲述案例</a:t>
            </a:r>
            <a:r>
              <a:rPr lang="zh-CN" altLang="en-US" sz="1600" kern="0" dirty="0">
                <a:solidFill>
                  <a:schemeClr val="bg1"/>
                </a:solidFill>
                <a:latin typeface="Arial" panose="020B0604020202020204" pitchFamily="34" charset="0"/>
                <a:ea typeface="微软雅黑" panose="020B0503020204020204" pitchFamily="34" charset="-122"/>
                <a:cs typeface="Malgun Gothic Semilight" panose="020B0502040204020203" pitchFamily="34" charset="-122"/>
                <a:sym typeface="Arial" panose="020B0604020202020204" pitchFamily="34" charset="0"/>
              </a:rPr>
              <a:t>或</a:t>
            </a:r>
            <a:endParaRPr lang="en-US" altLang="zh-CN" sz="1600" kern="0" dirty="0">
              <a:solidFill>
                <a:schemeClr val="bg1"/>
              </a:solidFill>
              <a:latin typeface="Arial" panose="020B0604020202020204" pitchFamily="34" charset="0"/>
              <a:ea typeface="微软雅黑" panose="020B0503020204020204" pitchFamily="34" charset="-122"/>
              <a:cs typeface="Malgun Gothic Semilight" panose="020B0502040204020203" pitchFamily="34" charset="-122"/>
              <a:sym typeface="Arial" panose="020B0604020202020204" pitchFamily="34" charset="0"/>
            </a:endParaRPr>
          </a:p>
          <a:p>
            <a:pPr>
              <a:lnSpc>
                <a:spcPct val="130000"/>
              </a:lnSpc>
            </a:pPr>
            <a:r>
              <a:rPr lang="zh-CN" altLang="zh-CN" sz="1600" kern="0" dirty="0">
                <a:solidFill>
                  <a:schemeClr val="bg1"/>
                </a:solidFill>
                <a:effectLst/>
                <a:latin typeface="Arial" panose="020B0604020202020204" pitchFamily="34" charset="0"/>
                <a:ea typeface="微软雅黑" panose="020B0503020204020204" pitchFamily="34" charset="-122"/>
                <a:cs typeface="Malgun Gothic Semilight" panose="020B0502040204020203" pitchFamily="34" charset="-122"/>
                <a:sym typeface="Arial" panose="020B0604020202020204" pitchFamily="34" charset="0"/>
              </a:rPr>
              <a:t>描述场景</a:t>
            </a:r>
            <a:r>
              <a:rPr lang="zh-CN" altLang="en-US" sz="1600" kern="0" dirty="0">
                <a:solidFill>
                  <a:schemeClr val="bg1"/>
                </a:solidFill>
                <a:effectLst/>
                <a:latin typeface="Arial" panose="020B0604020202020204" pitchFamily="34" charset="0"/>
                <a:ea typeface="微软雅黑" panose="020B0503020204020204" pitchFamily="34" charset="-122"/>
                <a:cs typeface="Malgun Gothic Semilight" panose="020B0502040204020203" pitchFamily="34" charset="-122"/>
                <a:sym typeface="Arial" panose="020B0604020202020204" pitchFamily="34" charset="0"/>
              </a:rPr>
              <a:t>或故事</a:t>
            </a:r>
            <a:r>
              <a:rPr lang="zh-CN" altLang="zh-CN" sz="1600" kern="0" dirty="0">
                <a:solidFill>
                  <a:schemeClr val="bg1"/>
                </a:solidFill>
                <a:effectLst/>
                <a:latin typeface="Arial" panose="020B0604020202020204" pitchFamily="34" charset="0"/>
                <a:ea typeface="微软雅黑" panose="020B0503020204020204" pitchFamily="34" charset="-122"/>
                <a:cs typeface="Malgun Gothic Semilight" panose="020B0502040204020203" pitchFamily="34" charset="-122"/>
                <a:sym typeface="Arial" panose="020B0604020202020204" pitchFamily="34" charset="0"/>
              </a:rPr>
              <a:t>，来强</a:t>
            </a:r>
            <a:endParaRPr lang="en-US" altLang="zh-CN" sz="1600" kern="0" dirty="0">
              <a:solidFill>
                <a:schemeClr val="bg1"/>
              </a:solidFill>
              <a:effectLst/>
              <a:latin typeface="Arial" panose="020B0604020202020204" pitchFamily="34" charset="0"/>
              <a:ea typeface="微软雅黑" panose="020B0503020204020204" pitchFamily="34" charset="-122"/>
              <a:cs typeface="Malgun Gothic Semilight" panose="020B0502040204020203" pitchFamily="34" charset="-122"/>
              <a:sym typeface="Arial" panose="020B0604020202020204" pitchFamily="34" charset="0"/>
            </a:endParaRPr>
          </a:p>
          <a:p>
            <a:pPr>
              <a:lnSpc>
                <a:spcPct val="130000"/>
              </a:lnSpc>
            </a:pPr>
            <a:r>
              <a:rPr lang="zh-CN" altLang="zh-CN" sz="1600" kern="0" dirty="0">
                <a:solidFill>
                  <a:schemeClr val="bg1"/>
                </a:solidFill>
                <a:effectLst/>
                <a:latin typeface="Arial" panose="020B0604020202020204" pitchFamily="34" charset="0"/>
                <a:ea typeface="微软雅黑" panose="020B0503020204020204" pitchFamily="34" charset="-122"/>
                <a:cs typeface="Malgun Gothic Semilight" panose="020B0502040204020203" pitchFamily="34" charset="-122"/>
                <a:sym typeface="Arial" panose="020B0604020202020204" pitchFamily="34" charset="0"/>
              </a:rPr>
              <a:t>化你的理由。</a:t>
            </a:r>
            <a:endParaRPr lang="zh-CN" altLang="en-US" sz="1600"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sp>
        <p:nvSpPr>
          <p:cNvPr id="35" name="文本框 34">
            <a:extLst>
              <a:ext uri="{FF2B5EF4-FFF2-40B4-BE49-F238E27FC236}">
                <a16:creationId xmlns:a16="http://schemas.microsoft.com/office/drawing/2014/main" id="{4AB1DA40-160B-09D7-6C65-A517D9195CE5}"/>
              </a:ext>
            </a:extLst>
          </p:cNvPr>
          <p:cNvSpPr txBox="1"/>
          <p:nvPr/>
        </p:nvSpPr>
        <p:spPr>
          <a:xfrm>
            <a:off x="1246194" y="752125"/>
            <a:ext cx="4740400" cy="461665"/>
          </a:xfrm>
          <a:prstGeom prst="rect">
            <a:avLst/>
          </a:prstGeom>
          <a:noFill/>
        </p:spPr>
        <p:txBody>
          <a:bodyPr wrap="none" rtlCol="0">
            <a:spAutoFit/>
          </a:bodyPr>
          <a:lstStyle/>
          <a:p>
            <a:r>
              <a:rPr lang="zh-CN" altLang="en-US" sz="2400" dirty="0">
                <a:solidFill>
                  <a:schemeClr val="bg2">
                    <a:lumMod val="50000"/>
                  </a:schemeClr>
                </a:solidFill>
                <a:latin typeface="Arial" panose="020B0604020202020204" pitchFamily="34" charset="0"/>
                <a:ea typeface="微软雅黑" panose="020B0503020204020204" pitchFamily="34" charset="-122"/>
                <a:sym typeface="Arial" panose="020B0604020202020204" pitchFamily="34" charset="0"/>
              </a:rPr>
              <a:t>演讲高手的结构呈现</a:t>
            </a:r>
            <a:r>
              <a:rPr lang="en-US" altLang="zh-CN" sz="2400" dirty="0">
                <a:solidFill>
                  <a:schemeClr val="bg2">
                    <a:lumMod val="50000"/>
                  </a:schemeClr>
                </a:solidFill>
                <a:latin typeface="Arial" panose="020B0604020202020204" pitchFamily="34" charset="0"/>
                <a:ea typeface="微软雅黑" panose="020B0503020204020204" pitchFamily="34" charset="-122"/>
                <a:sym typeface="Arial" panose="020B0604020202020204" pitchFamily="34" charset="0"/>
              </a:rPr>
              <a:t>—PREP</a:t>
            </a:r>
            <a:r>
              <a:rPr lang="zh-CN" altLang="en-US" sz="2400" dirty="0">
                <a:solidFill>
                  <a:schemeClr val="bg2">
                    <a:lumMod val="50000"/>
                  </a:schemeClr>
                </a:solidFill>
                <a:latin typeface="Arial" panose="020B0604020202020204" pitchFamily="34" charset="0"/>
                <a:ea typeface="微软雅黑" panose="020B0503020204020204" pitchFamily="34" charset="-122"/>
                <a:sym typeface="Arial" panose="020B0604020202020204" pitchFamily="34" charset="0"/>
              </a:rPr>
              <a:t>结构</a:t>
            </a:r>
          </a:p>
        </p:txBody>
      </p:sp>
      <p:grpSp>
        <p:nvGrpSpPr>
          <p:cNvPr id="36" name="组合 35">
            <a:extLst>
              <a:ext uri="{FF2B5EF4-FFF2-40B4-BE49-F238E27FC236}">
                <a16:creationId xmlns:a16="http://schemas.microsoft.com/office/drawing/2014/main" id="{B21A058F-83A1-2D85-C20F-96ADDFD50140}"/>
              </a:ext>
            </a:extLst>
          </p:cNvPr>
          <p:cNvGrpSpPr/>
          <p:nvPr/>
        </p:nvGrpSpPr>
        <p:grpSpPr>
          <a:xfrm>
            <a:off x="683534" y="800100"/>
            <a:ext cx="466655" cy="399035"/>
            <a:chOff x="7010400" y="1740310"/>
            <a:chExt cx="586419" cy="501445"/>
          </a:xfrm>
        </p:grpSpPr>
        <p:sp>
          <p:nvSpPr>
            <p:cNvPr id="37" name="菱形 36">
              <a:extLst>
                <a:ext uri="{FF2B5EF4-FFF2-40B4-BE49-F238E27FC236}">
                  <a16:creationId xmlns:a16="http://schemas.microsoft.com/office/drawing/2014/main" id="{720BCDB9-6290-8C48-DBB5-DD7A90A4731F}"/>
                </a:ext>
              </a:extLst>
            </p:cNvPr>
            <p:cNvSpPr/>
            <p:nvPr/>
          </p:nvSpPr>
          <p:spPr>
            <a:xfrm>
              <a:off x="7010400" y="1740310"/>
              <a:ext cx="501445" cy="501445"/>
            </a:xfrm>
            <a:prstGeom prst="diamond">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38" name="菱形 37">
              <a:extLst>
                <a:ext uri="{FF2B5EF4-FFF2-40B4-BE49-F238E27FC236}">
                  <a16:creationId xmlns:a16="http://schemas.microsoft.com/office/drawing/2014/main" id="{4CB5FDEA-964C-2870-E5FF-C11BF174F1A8}"/>
                </a:ext>
              </a:extLst>
            </p:cNvPr>
            <p:cNvSpPr/>
            <p:nvPr/>
          </p:nvSpPr>
          <p:spPr>
            <a:xfrm>
              <a:off x="7261122" y="1823183"/>
              <a:ext cx="335697" cy="335697"/>
            </a:xfrm>
            <a:prstGeom prst="diamond">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grpSp>
      <p:sp>
        <p:nvSpPr>
          <p:cNvPr id="39" name="文本框 38">
            <a:extLst>
              <a:ext uri="{FF2B5EF4-FFF2-40B4-BE49-F238E27FC236}">
                <a16:creationId xmlns:a16="http://schemas.microsoft.com/office/drawing/2014/main" id="{B3C09F2A-EFA1-274E-8497-F2EADA3675A7}"/>
              </a:ext>
            </a:extLst>
          </p:cNvPr>
          <p:cNvSpPr txBox="1"/>
          <p:nvPr/>
        </p:nvSpPr>
        <p:spPr>
          <a:xfrm>
            <a:off x="8834979" y="3751317"/>
            <a:ext cx="2544286" cy="1021433"/>
          </a:xfrm>
          <a:prstGeom prst="rect">
            <a:avLst/>
          </a:prstGeom>
          <a:noFill/>
        </p:spPr>
        <p:txBody>
          <a:bodyPr wrap="none" rtlCol="0">
            <a:noAutofit/>
          </a:bodyPr>
          <a:lstStyle/>
          <a:p>
            <a:pPr indent="304800">
              <a:lnSpc>
                <a:spcPct val="130000"/>
              </a:lnSpc>
            </a:pPr>
            <a:r>
              <a:rPr lang="zh-CN" altLang="en-US" sz="1600" kern="0" dirty="0">
                <a:solidFill>
                  <a:schemeClr val="bg1"/>
                </a:solidFill>
                <a:latin typeface="Arial" panose="020B0604020202020204" pitchFamily="34" charset="0"/>
                <a:ea typeface="微软雅黑" panose="020B0503020204020204" pitchFamily="34" charset="-122"/>
                <a:sym typeface="Arial" panose="020B0604020202020204" pitchFamily="34" charset="0"/>
              </a:rPr>
              <a:t>总结观点或结论</a:t>
            </a:r>
            <a:r>
              <a:rPr lang="zh-CN" altLang="zh-CN" sz="1600" kern="0" dirty="0">
                <a:solidFill>
                  <a:schemeClr val="bg1"/>
                </a:solidFill>
                <a:latin typeface="Arial" panose="020B0604020202020204" pitchFamily="34" charset="0"/>
                <a:ea typeface="微软雅黑" panose="020B0503020204020204" pitchFamily="34" charset="-122"/>
                <a:sym typeface="Arial" panose="020B0604020202020204" pitchFamily="34" charset="0"/>
              </a:rPr>
              <a:t>，首尾</a:t>
            </a:r>
            <a:endParaRPr lang="en-US" altLang="zh-CN" sz="1600" kern="0"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a:p>
            <a:pPr indent="304800">
              <a:lnSpc>
                <a:spcPct val="130000"/>
              </a:lnSpc>
            </a:pPr>
            <a:r>
              <a:rPr lang="zh-CN" altLang="zh-CN" sz="1600" kern="0" dirty="0">
                <a:solidFill>
                  <a:schemeClr val="bg1"/>
                </a:solidFill>
                <a:latin typeface="Arial" panose="020B0604020202020204" pitchFamily="34" charset="0"/>
                <a:ea typeface="微软雅黑" panose="020B0503020204020204" pitchFamily="34" charset="-122"/>
                <a:sym typeface="Arial" panose="020B0604020202020204" pitchFamily="34" charset="0"/>
              </a:rPr>
              <a:t>呼应，再次强调你的</a:t>
            </a:r>
            <a:r>
              <a:rPr lang="zh-CN" altLang="en-US" sz="1600" kern="0" dirty="0">
                <a:solidFill>
                  <a:schemeClr val="bg1"/>
                </a:solidFill>
                <a:latin typeface="Arial" panose="020B0604020202020204" pitchFamily="34" charset="0"/>
                <a:ea typeface="微软雅黑" panose="020B0503020204020204" pitchFamily="34" charset="-122"/>
                <a:sym typeface="Arial" panose="020B0604020202020204" pitchFamily="34" charset="0"/>
              </a:rPr>
              <a:t>观</a:t>
            </a:r>
            <a:endParaRPr lang="en-US" altLang="zh-CN" sz="1600" kern="0"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a:p>
            <a:pPr indent="304800">
              <a:lnSpc>
                <a:spcPct val="130000"/>
              </a:lnSpc>
            </a:pPr>
            <a:r>
              <a:rPr lang="zh-CN" altLang="en-US" sz="1600" kern="0" dirty="0">
                <a:solidFill>
                  <a:schemeClr val="bg1"/>
                </a:solidFill>
                <a:latin typeface="Arial" panose="020B0604020202020204" pitchFamily="34" charset="0"/>
                <a:ea typeface="微软雅黑" panose="020B0503020204020204" pitchFamily="34" charset="-122"/>
                <a:sym typeface="Arial" panose="020B0604020202020204" pitchFamily="34" charset="0"/>
              </a:rPr>
              <a:t>点或</a:t>
            </a:r>
            <a:r>
              <a:rPr lang="zh-CN" altLang="zh-CN" sz="1600" kern="0" dirty="0">
                <a:solidFill>
                  <a:schemeClr val="bg1"/>
                </a:solidFill>
                <a:latin typeface="Arial" panose="020B0604020202020204" pitchFamily="34" charset="0"/>
                <a:ea typeface="微软雅黑" panose="020B0503020204020204" pitchFamily="34" charset="-122"/>
                <a:sym typeface="Arial" panose="020B0604020202020204" pitchFamily="34" charset="0"/>
              </a:rPr>
              <a:t>结论。</a:t>
            </a:r>
          </a:p>
        </p:txBody>
      </p:sp>
      <p:sp>
        <p:nvSpPr>
          <p:cNvPr id="41" name="文本框 40">
            <a:extLst>
              <a:ext uri="{FF2B5EF4-FFF2-40B4-BE49-F238E27FC236}">
                <a16:creationId xmlns:a16="http://schemas.microsoft.com/office/drawing/2014/main" id="{5AB2827B-33AB-3E04-78BD-EFE033AE31B4}"/>
              </a:ext>
            </a:extLst>
          </p:cNvPr>
          <p:cNvSpPr txBox="1"/>
          <p:nvPr/>
        </p:nvSpPr>
        <p:spPr>
          <a:xfrm>
            <a:off x="10073713" y="3134420"/>
            <a:ext cx="1042273" cy="523220"/>
          </a:xfrm>
          <a:prstGeom prst="rect">
            <a:avLst/>
          </a:prstGeom>
          <a:noFill/>
        </p:spPr>
        <p:txBody>
          <a:bodyPr wrap="none" rtlCol="0">
            <a:spAutoFit/>
          </a:bodyPr>
          <a:lstStyle/>
          <a:p>
            <a:r>
              <a:rPr lang="en-US" altLang="zh-CN" sz="2800" i="1" dirty="0">
                <a:solidFill>
                  <a:schemeClr val="accent6">
                    <a:lumMod val="60000"/>
                    <a:lumOff val="40000"/>
                  </a:schemeClr>
                </a:solidFill>
                <a:latin typeface="Arial" panose="020B0604020202020204" pitchFamily="34" charset="0"/>
                <a:ea typeface="微软雅黑" panose="020B0503020204020204" pitchFamily="34" charset="-122"/>
                <a:sym typeface="Arial" panose="020B0604020202020204" pitchFamily="34" charset="0"/>
              </a:rPr>
              <a:t>OINT</a:t>
            </a:r>
            <a:endParaRPr lang="zh-CN" altLang="en-US" sz="2800" i="1" dirty="0">
              <a:solidFill>
                <a:schemeClr val="accent6">
                  <a:lumMod val="60000"/>
                  <a:lumOff val="40000"/>
                </a:schemeClr>
              </a:solidFill>
              <a:latin typeface="Arial" panose="020B0604020202020204" pitchFamily="34" charset="0"/>
              <a:ea typeface="微软雅黑" panose="020B0503020204020204" pitchFamily="34" charset="-122"/>
              <a:sym typeface="Arial" panose="020B0604020202020204" pitchFamily="34" charset="0"/>
            </a:endParaRPr>
          </a:p>
        </p:txBody>
      </p:sp>
    </p:spTree>
    <p:extLst>
      <p:ext uri="{BB962C8B-B14F-4D97-AF65-F5344CB8AC3E}">
        <p14:creationId xmlns:p14="http://schemas.microsoft.com/office/powerpoint/2010/main" val="4326399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DB74B5FC-DBAA-C1C0-FDAC-FA2F1E7084D3}"/>
              </a:ext>
            </a:extLst>
          </p:cNvPr>
          <p:cNvSpPr txBox="1"/>
          <p:nvPr/>
        </p:nvSpPr>
        <p:spPr>
          <a:xfrm>
            <a:off x="1246194" y="752125"/>
            <a:ext cx="4825360" cy="461665"/>
          </a:xfrm>
          <a:prstGeom prst="rect">
            <a:avLst/>
          </a:prstGeom>
          <a:noFill/>
        </p:spPr>
        <p:txBody>
          <a:bodyPr wrap="none" rtlCol="0">
            <a:spAutoFit/>
          </a:bodyPr>
          <a:lstStyle/>
          <a:p>
            <a:r>
              <a:rPr lang="zh-CN" altLang="en-US" sz="2400" dirty="0">
                <a:solidFill>
                  <a:schemeClr val="bg2">
                    <a:lumMod val="50000"/>
                  </a:schemeClr>
                </a:solidFill>
                <a:latin typeface="Arial" panose="020B0604020202020204" pitchFamily="34" charset="0"/>
                <a:ea typeface="微软雅黑" panose="020B0503020204020204" pitchFamily="34" charset="-122"/>
                <a:sym typeface="Arial" panose="020B0604020202020204" pitchFamily="34" charset="0"/>
              </a:rPr>
              <a:t>演讲高手的结构呈现</a:t>
            </a:r>
            <a:r>
              <a:rPr lang="en-US" altLang="zh-CN" sz="2400" dirty="0">
                <a:solidFill>
                  <a:schemeClr val="bg2">
                    <a:lumMod val="50000"/>
                  </a:schemeClr>
                </a:solidFill>
                <a:latin typeface="Arial" panose="020B0604020202020204" pitchFamily="34" charset="0"/>
                <a:ea typeface="微软雅黑" panose="020B0503020204020204" pitchFamily="34" charset="-122"/>
                <a:sym typeface="Arial" panose="020B0604020202020204" pitchFamily="34" charset="0"/>
              </a:rPr>
              <a:t>—</a:t>
            </a:r>
            <a:r>
              <a:rPr lang="zh-CN" altLang="en-US" sz="2400" dirty="0">
                <a:solidFill>
                  <a:schemeClr val="bg2">
                    <a:lumMod val="50000"/>
                  </a:schemeClr>
                </a:solidFill>
                <a:latin typeface="Arial" panose="020B0604020202020204" pitchFamily="34" charset="0"/>
                <a:ea typeface="微软雅黑" panose="020B0503020204020204" pitchFamily="34" charset="-122"/>
                <a:sym typeface="Arial" panose="020B0604020202020204" pitchFamily="34" charset="0"/>
              </a:rPr>
              <a:t>金字塔结构</a:t>
            </a:r>
          </a:p>
        </p:txBody>
      </p:sp>
      <p:grpSp>
        <p:nvGrpSpPr>
          <p:cNvPr id="3" name="组合 2">
            <a:extLst>
              <a:ext uri="{FF2B5EF4-FFF2-40B4-BE49-F238E27FC236}">
                <a16:creationId xmlns:a16="http://schemas.microsoft.com/office/drawing/2014/main" id="{60B61ECB-A7A5-32E9-A132-19C1FC46E1B8}"/>
              </a:ext>
            </a:extLst>
          </p:cNvPr>
          <p:cNvGrpSpPr/>
          <p:nvPr/>
        </p:nvGrpSpPr>
        <p:grpSpPr>
          <a:xfrm>
            <a:off x="683534" y="800100"/>
            <a:ext cx="466655" cy="399035"/>
            <a:chOff x="7010400" y="1740310"/>
            <a:chExt cx="586419" cy="501445"/>
          </a:xfrm>
        </p:grpSpPr>
        <p:sp>
          <p:nvSpPr>
            <p:cNvPr id="4" name="菱形 3">
              <a:extLst>
                <a:ext uri="{FF2B5EF4-FFF2-40B4-BE49-F238E27FC236}">
                  <a16:creationId xmlns:a16="http://schemas.microsoft.com/office/drawing/2014/main" id="{D5910DAC-D031-5989-D132-32A8EADA754F}"/>
                </a:ext>
              </a:extLst>
            </p:cNvPr>
            <p:cNvSpPr/>
            <p:nvPr/>
          </p:nvSpPr>
          <p:spPr>
            <a:xfrm>
              <a:off x="7010400" y="1740310"/>
              <a:ext cx="501445" cy="501445"/>
            </a:xfrm>
            <a:prstGeom prst="diamond">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5" name="菱形 4">
              <a:extLst>
                <a:ext uri="{FF2B5EF4-FFF2-40B4-BE49-F238E27FC236}">
                  <a16:creationId xmlns:a16="http://schemas.microsoft.com/office/drawing/2014/main" id="{1F943D26-EA7B-2F0C-92DB-1BCC6993985C}"/>
                </a:ext>
              </a:extLst>
            </p:cNvPr>
            <p:cNvSpPr/>
            <p:nvPr/>
          </p:nvSpPr>
          <p:spPr>
            <a:xfrm>
              <a:off x="7261122" y="1823183"/>
              <a:ext cx="335697" cy="335697"/>
            </a:xfrm>
            <a:prstGeom prst="diamond">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grpSp>
      <p:sp>
        <p:nvSpPr>
          <p:cNvPr id="6" name="矩形 5">
            <a:extLst>
              <a:ext uri="{FF2B5EF4-FFF2-40B4-BE49-F238E27FC236}">
                <a16:creationId xmlns:a16="http://schemas.microsoft.com/office/drawing/2014/main" id="{9AE90065-2A3B-1D99-9BA5-EB33E69DB9D3}"/>
              </a:ext>
            </a:extLst>
          </p:cNvPr>
          <p:cNvSpPr/>
          <p:nvPr/>
        </p:nvSpPr>
        <p:spPr>
          <a:xfrm>
            <a:off x="3237905" y="2188265"/>
            <a:ext cx="2210400" cy="730800"/>
          </a:xfrm>
          <a:prstGeom prst="rect">
            <a:avLst/>
          </a:prstGeom>
          <a:noFill/>
          <a:ln w="3175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7" name="矩形 6">
            <a:extLst>
              <a:ext uri="{FF2B5EF4-FFF2-40B4-BE49-F238E27FC236}">
                <a16:creationId xmlns:a16="http://schemas.microsoft.com/office/drawing/2014/main" id="{A9BFCB24-6664-FFE3-8130-DC867D35272C}"/>
              </a:ext>
            </a:extLst>
          </p:cNvPr>
          <p:cNvSpPr/>
          <p:nvPr/>
        </p:nvSpPr>
        <p:spPr>
          <a:xfrm>
            <a:off x="3138898" y="2320422"/>
            <a:ext cx="2209800" cy="730703"/>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8" name="文本框 7">
            <a:extLst>
              <a:ext uri="{FF2B5EF4-FFF2-40B4-BE49-F238E27FC236}">
                <a16:creationId xmlns:a16="http://schemas.microsoft.com/office/drawing/2014/main" id="{BE734864-8698-EDC0-0096-A4B2F21F982B}"/>
              </a:ext>
            </a:extLst>
          </p:cNvPr>
          <p:cNvSpPr txBox="1"/>
          <p:nvPr/>
        </p:nvSpPr>
        <p:spPr>
          <a:xfrm>
            <a:off x="3321238" y="2424273"/>
            <a:ext cx="1620957" cy="523220"/>
          </a:xfrm>
          <a:prstGeom prst="rect">
            <a:avLst/>
          </a:prstGeom>
          <a:noFill/>
        </p:spPr>
        <p:txBody>
          <a:bodyPr wrap="none" rtlCol="0">
            <a:spAutoFit/>
          </a:bodyPr>
          <a:lstStyle/>
          <a:p>
            <a:r>
              <a:rPr lang="zh-CN" altLang="en-US" sz="2800" b="0" i="0" dirty="0">
                <a:solidFill>
                  <a:schemeClr val="bg1"/>
                </a:solidFill>
                <a:effectLst/>
                <a:latin typeface="Arial" panose="020B0604020202020204" pitchFamily="34" charset="0"/>
                <a:ea typeface="微软雅黑" panose="020B0503020204020204" pitchFamily="34" charset="-122"/>
                <a:sym typeface="Arial" panose="020B0604020202020204" pitchFamily="34" charset="0"/>
              </a:rPr>
              <a:t>结论先行</a:t>
            </a:r>
            <a:endParaRPr lang="zh-CN" altLang="en-US" sz="2800"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sp>
        <p:nvSpPr>
          <p:cNvPr id="9" name="文本框 8">
            <a:extLst>
              <a:ext uri="{FF2B5EF4-FFF2-40B4-BE49-F238E27FC236}">
                <a16:creationId xmlns:a16="http://schemas.microsoft.com/office/drawing/2014/main" id="{D370E248-5F9B-4629-8C98-AD78413B51C4}"/>
              </a:ext>
            </a:extLst>
          </p:cNvPr>
          <p:cNvSpPr txBox="1"/>
          <p:nvPr/>
        </p:nvSpPr>
        <p:spPr>
          <a:xfrm>
            <a:off x="3405614" y="4592817"/>
            <a:ext cx="1620957" cy="523220"/>
          </a:xfrm>
          <a:prstGeom prst="rect">
            <a:avLst/>
          </a:prstGeom>
          <a:noFill/>
        </p:spPr>
        <p:txBody>
          <a:bodyPr wrap="none" rtlCol="0">
            <a:spAutoFit/>
          </a:bodyPr>
          <a:lstStyle/>
          <a:p>
            <a:r>
              <a:rPr lang="zh-CN" altLang="en-US" sz="2800" b="0" i="0" dirty="0">
                <a:solidFill>
                  <a:schemeClr val="bg1"/>
                </a:solidFill>
                <a:effectLst/>
                <a:latin typeface="Arial" panose="020B0604020202020204" pitchFamily="34" charset="0"/>
                <a:ea typeface="微软雅黑" panose="020B0503020204020204" pitchFamily="34" charset="-122"/>
                <a:sym typeface="Arial" panose="020B0604020202020204" pitchFamily="34" charset="0"/>
              </a:rPr>
              <a:t>归类分组</a:t>
            </a:r>
            <a:endParaRPr lang="zh-CN" altLang="en-US" sz="2800"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sp>
        <p:nvSpPr>
          <p:cNvPr id="10" name="文本框 9">
            <a:extLst>
              <a:ext uri="{FF2B5EF4-FFF2-40B4-BE49-F238E27FC236}">
                <a16:creationId xmlns:a16="http://schemas.microsoft.com/office/drawing/2014/main" id="{D370DCC5-92E2-D65F-ECF4-4DCEF8C2AA1B}"/>
              </a:ext>
            </a:extLst>
          </p:cNvPr>
          <p:cNvSpPr txBox="1"/>
          <p:nvPr/>
        </p:nvSpPr>
        <p:spPr>
          <a:xfrm>
            <a:off x="7568075" y="4592817"/>
            <a:ext cx="1620957" cy="523220"/>
          </a:xfrm>
          <a:prstGeom prst="rect">
            <a:avLst/>
          </a:prstGeom>
          <a:noFill/>
        </p:spPr>
        <p:txBody>
          <a:bodyPr wrap="none" rtlCol="0">
            <a:spAutoFit/>
          </a:bodyPr>
          <a:lstStyle/>
          <a:p>
            <a:r>
              <a:rPr lang="zh-CN" altLang="en-US" sz="2800" b="0" i="0" dirty="0">
                <a:solidFill>
                  <a:schemeClr val="bg1"/>
                </a:solidFill>
                <a:effectLst/>
                <a:latin typeface="Arial" panose="020B0604020202020204" pitchFamily="34" charset="0"/>
                <a:ea typeface="微软雅黑" panose="020B0503020204020204" pitchFamily="34" charset="-122"/>
                <a:sym typeface="Arial" panose="020B0604020202020204" pitchFamily="34" charset="0"/>
              </a:rPr>
              <a:t>逻辑递进</a:t>
            </a:r>
            <a:endParaRPr lang="zh-CN" altLang="en-US" sz="2800"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sp>
        <p:nvSpPr>
          <p:cNvPr id="11" name="文本框 10">
            <a:extLst>
              <a:ext uri="{FF2B5EF4-FFF2-40B4-BE49-F238E27FC236}">
                <a16:creationId xmlns:a16="http://schemas.microsoft.com/office/drawing/2014/main" id="{C4D47B1E-5CE3-72F4-E8E6-077B7C850F86}"/>
              </a:ext>
            </a:extLst>
          </p:cNvPr>
          <p:cNvSpPr txBox="1"/>
          <p:nvPr/>
        </p:nvSpPr>
        <p:spPr>
          <a:xfrm>
            <a:off x="1765368" y="2123960"/>
            <a:ext cx="1040670" cy="1015663"/>
          </a:xfrm>
          <a:prstGeom prst="rect">
            <a:avLst/>
          </a:prstGeom>
          <a:noFill/>
        </p:spPr>
        <p:txBody>
          <a:bodyPr wrap="none" rtlCol="0">
            <a:spAutoFit/>
          </a:bodyPr>
          <a:lstStyle/>
          <a:p>
            <a:r>
              <a:rPr lang="en-US" altLang="zh-CN" sz="6000" dirty="0">
                <a:solidFill>
                  <a:schemeClr val="bg2">
                    <a:lumMod val="75000"/>
                  </a:schemeClr>
                </a:solidFill>
                <a:latin typeface="Arial" panose="020B0604020202020204" pitchFamily="34" charset="0"/>
                <a:ea typeface="微软雅黑" panose="020B0503020204020204" pitchFamily="34" charset="-122"/>
                <a:sym typeface="Arial" panose="020B0604020202020204" pitchFamily="34" charset="0"/>
              </a:rPr>
              <a:t>01</a:t>
            </a:r>
            <a:endParaRPr lang="zh-CN" altLang="en-US" sz="6000" dirty="0">
              <a:solidFill>
                <a:schemeClr val="bg2">
                  <a:lumMod val="75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12" name="文本框 11">
            <a:extLst>
              <a:ext uri="{FF2B5EF4-FFF2-40B4-BE49-F238E27FC236}">
                <a16:creationId xmlns:a16="http://schemas.microsoft.com/office/drawing/2014/main" id="{1EE616C0-77E8-BDF4-5797-508C3BE37213}"/>
              </a:ext>
            </a:extLst>
          </p:cNvPr>
          <p:cNvSpPr txBox="1"/>
          <p:nvPr/>
        </p:nvSpPr>
        <p:spPr>
          <a:xfrm>
            <a:off x="6599195" y="2097578"/>
            <a:ext cx="1040670" cy="1015663"/>
          </a:xfrm>
          <a:prstGeom prst="rect">
            <a:avLst/>
          </a:prstGeom>
          <a:noFill/>
        </p:spPr>
        <p:txBody>
          <a:bodyPr wrap="none" rtlCol="0">
            <a:spAutoFit/>
          </a:bodyPr>
          <a:lstStyle/>
          <a:p>
            <a:r>
              <a:rPr lang="en-US" altLang="zh-CN" sz="6000" dirty="0">
                <a:solidFill>
                  <a:schemeClr val="accent6"/>
                </a:solidFill>
                <a:latin typeface="Arial" panose="020B0604020202020204" pitchFamily="34" charset="0"/>
                <a:ea typeface="微软雅黑" panose="020B0503020204020204" pitchFamily="34" charset="-122"/>
                <a:sym typeface="Arial" panose="020B0604020202020204" pitchFamily="34" charset="0"/>
              </a:rPr>
              <a:t>02</a:t>
            </a:r>
            <a:endParaRPr lang="zh-CN" altLang="en-US" sz="6000" dirty="0">
              <a:solidFill>
                <a:schemeClr val="accent6"/>
              </a:solidFill>
              <a:latin typeface="Arial" panose="020B0604020202020204" pitchFamily="34" charset="0"/>
              <a:ea typeface="微软雅黑" panose="020B0503020204020204" pitchFamily="34" charset="-122"/>
              <a:sym typeface="Arial" panose="020B0604020202020204" pitchFamily="34" charset="0"/>
            </a:endParaRPr>
          </a:p>
        </p:txBody>
      </p:sp>
      <p:sp>
        <p:nvSpPr>
          <p:cNvPr id="13" name="文本框 12">
            <a:extLst>
              <a:ext uri="{FF2B5EF4-FFF2-40B4-BE49-F238E27FC236}">
                <a16:creationId xmlns:a16="http://schemas.microsoft.com/office/drawing/2014/main" id="{8C462164-4F7F-43BA-0079-886A0454ACEF}"/>
              </a:ext>
            </a:extLst>
          </p:cNvPr>
          <p:cNvSpPr txBox="1"/>
          <p:nvPr/>
        </p:nvSpPr>
        <p:spPr>
          <a:xfrm>
            <a:off x="1765605" y="4233684"/>
            <a:ext cx="1040670" cy="1015663"/>
          </a:xfrm>
          <a:prstGeom prst="rect">
            <a:avLst/>
          </a:prstGeom>
          <a:noFill/>
        </p:spPr>
        <p:txBody>
          <a:bodyPr wrap="none" rtlCol="0">
            <a:spAutoFit/>
          </a:bodyPr>
          <a:lstStyle/>
          <a:p>
            <a:r>
              <a:rPr lang="en-US" altLang="zh-CN" sz="6000" dirty="0">
                <a:solidFill>
                  <a:schemeClr val="accent6"/>
                </a:solidFill>
                <a:latin typeface="Arial" panose="020B0604020202020204" pitchFamily="34" charset="0"/>
                <a:ea typeface="微软雅黑" panose="020B0503020204020204" pitchFamily="34" charset="-122"/>
                <a:sym typeface="Arial" panose="020B0604020202020204" pitchFamily="34" charset="0"/>
              </a:rPr>
              <a:t>03</a:t>
            </a:r>
            <a:endParaRPr lang="zh-CN" altLang="en-US" sz="6000" dirty="0">
              <a:solidFill>
                <a:schemeClr val="accent6"/>
              </a:solidFill>
              <a:latin typeface="Arial" panose="020B0604020202020204" pitchFamily="34" charset="0"/>
              <a:ea typeface="微软雅黑" panose="020B0503020204020204" pitchFamily="34" charset="-122"/>
              <a:sym typeface="Arial" panose="020B0604020202020204" pitchFamily="34" charset="0"/>
            </a:endParaRPr>
          </a:p>
        </p:txBody>
      </p:sp>
      <p:sp>
        <p:nvSpPr>
          <p:cNvPr id="14" name="文本框 13">
            <a:extLst>
              <a:ext uri="{FF2B5EF4-FFF2-40B4-BE49-F238E27FC236}">
                <a16:creationId xmlns:a16="http://schemas.microsoft.com/office/drawing/2014/main" id="{C87EDA68-088E-C9C4-BA9E-2243CBD996E2}"/>
              </a:ext>
            </a:extLst>
          </p:cNvPr>
          <p:cNvSpPr txBox="1"/>
          <p:nvPr/>
        </p:nvSpPr>
        <p:spPr>
          <a:xfrm>
            <a:off x="6612115" y="4244571"/>
            <a:ext cx="1040670" cy="1015663"/>
          </a:xfrm>
          <a:prstGeom prst="rect">
            <a:avLst/>
          </a:prstGeom>
          <a:noFill/>
        </p:spPr>
        <p:txBody>
          <a:bodyPr wrap="none" rtlCol="0">
            <a:spAutoFit/>
          </a:bodyPr>
          <a:lstStyle/>
          <a:p>
            <a:r>
              <a:rPr lang="en-US" altLang="zh-CN" sz="6000" dirty="0">
                <a:solidFill>
                  <a:schemeClr val="bg2">
                    <a:lumMod val="75000"/>
                  </a:schemeClr>
                </a:solidFill>
                <a:latin typeface="Arial" panose="020B0604020202020204" pitchFamily="34" charset="0"/>
                <a:ea typeface="微软雅黑" panose="020B0503020204020204" pitchFamily="34" charset="-122"/>
                <a:sym typeface="Arial" panose="020B0604020202020204" pitchFamily="34" charset="0"/>
              </a:rPr>
              <a:t>04</a:t>
            </a:r>
            <a:endParaRPr lang="zh-CN" altLang="en-US" sz="6000" dirty="0">
              <a:solidFill>
                <a:schemeClr val="bg2">
                  <a:lumMod val="75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15" name="文本框 14">
            <a:extLst>
              <a:ext uri="{FF2B5EF4-FFF2-40B4-BE49-F238E27FC236}">
                <a16:creationId xmlns:a16="http://schemas.microsoft.com/office/drawing/2014/main" id="{2C772263-37F7-8F23-A72B-9C1B44540776}"/>
              </a:ext>
            </a:extLst>
          </p:cNvPr>
          <p:cNvSpPr txBox="1"/>
          <p:nvPr/>
        </p:nvSpPr>
        <p:spPr>
          <a:xfrm>
            <a:off x="1827557" y="3112005"/>
            <a:ext cx="3930745" cy="338554"/>
          </a:xfrm>
          <a:prstGeom prst="rect">
            <a:avLst/>
          </a:prstGeom>
          <a:noFill/>
        </p:spPr>
        <p:txBody>
          <a:bodyPr wrap="square" rtlCol="0">
            <a:noAutofit/>
          </a:bodyPr>
          <a:lstStyle/>
          <a:p>
            <a:r>
              <a:rPr lang="zh-CN" altLang="en-US" sz="1600" b="0" i="0" dirty="0">
                <a:solidFill>
                  <a:srgbClr val="333333"/>
                </a:solidFill>
                <a:effectLst/>
                <a:latin typeface="Arial" panose="020B0604020202020204" pitchFamily="34" charset="0"/>
                <a:ea typeface="微软雅黑" panose="020B0503020204020204" pitchFamily="34" charset="-122"/>
                <a:sym typeface="Arial" panose="020B0604020202020204" pitchFamily="34" charset="0"/>
              </a:rPr>
              <a:t>演讲只能有一个中心思想放在文章最前面</a:t>
            </a:r>
            <a:endParaRPr lang="zh-CN" altLang="en-US" sz="1600" dirty="0">
              <a:latin typeface="Arial" panose="020B0604020202020204" pitchFamily="34" charset="0"/>
              <a:ea typeface="微软雅黑" panose="020B0503020204020204" pitchFamily="34" charset="-122"/>
              <a:sym typeface="Arial" panose="020B0604020202020204" pitchFamily="34" charset="0"/>
            </a:endParaRPr>
          </a:p>
        </p:txBody>
      </p:sp>
      <p:sp>
        <p:nvSpPr>
          <p:cNvPr id="16" name="文本框 15">
            <a:extLst>
              <a:ext uri="{FF2B5EF4-FFF2-40B4-BE49-F238E27FC236}">
                <a16:creationId xmlns:a16="http://schemas.microsoft.com/office/drawing/2014/main" id="{2C0754E8-6A9D-DBA3-569F-30FEBC3C26BB}"/>
              </a:ext>
            </a:extLst>
          </p:cNvPr>
          <p:cNvSpPr txBox="1"/>
          <p:nvPr/>
        </p:nvSpPr>
        <p:spPr>
          <a:xfrm>
            <a:off x="6651419" y="3122933"/>
            <a:ext cx="4083169" cy="338554"/>
          </a:xfrm>
          <a:prstGeom prst="rect">
            <a:avLst/>
          </a:prstGeom>
          <a:noFill/>
        </p:spPr>
        <p:txBody>
          <a:bodyPr wrap="square" rtlCol="0">
            <a:noAutofit/>
          </a:bodyPr>
          <a:lstStyle/>
          <a:p>
            <a:r>
              <a:rPr lang="zh-CN" altLang="en-US" sz="1600" b="0" i="0" dirty="0">
                <a:solidFill>
                  <a:srgbClr val="333333"/>
                </a:solidFill>
                <a:effectLst/>
                <a:latin typeface="Arial" panose="020B0604020202020204" pitchFamily="34" charset="0"/>
                <a:ea typeface="微软雅黑" panose="020B0503020204020204" pitchFamily="34" charset="-122"/>
                <a:sym typeface="Arial" panose="020B0604020202020204" pitchFamily="34" charset="0"/>
              </a:rPr>
              <a:t>每一层次思想必须是对下一层次的总结概括</a:t>
            </a:r>
            <a:endParaRPr lang="zh-CN" altLang="en-US" sz="1600" dirty="0">
              <a:latin typeface="Arial" panose="020B0604020202020204" pitchFamily="34" charset="0"/>
              <a:ea typeface="微软雅黑" panose="020B0503020204020204" pitchFamily="34" charset="-122"/>
              <a:sym typeface="Arial" panose="020B0604020202020204" pitchFamily="34" charset="0"/>
            </a:endParaRPr>
          </a:p>
        </p:txBody>
      </p:sp>
      <p:sp>
        <p:nvSpPr>
          <p:cNvPr id="17" name="文本框 16">
            <a:extLst>
              <a:ext uri="{FF2B5EF4-FFF2-40B4-BE49-F238E27FC236}">
                <a16:creationId xmlns:a16="http://schemas.microsoft.com/office/drawing/2014/main" id="{9D2B21E1-405C-8D37-F0C8-AB2712CB31F0}"/>
              </a:ext>
            </a:extLst>
          </p:cNvPr>
          <p:cNvSpPr txBox="1"/>
          <p:nvPr/>
        </p:nvSpPr>
        <p:spPr>
          <a:xfrm>
            <a:off x="1810423" y="5281140"/>
            <a:ext cx="3869842" cy="338554"/>
          </a:xfrm>
          <a:prstGeom prst="rect">
            <a:avLst/>
          </a:prstGeom>
          <a:noFill/>
        </p:spPr>
        <p:txBody>
          <a:bodyPr wrap="none" rtlCol="0">
            <a:noAutofit/>
          </a:bodyPr>
          <a:lstStyle/>
          <a:p>
            <a:r>
              <a:rPr lang="zh-CN" altLang="en-US" sz="1600" b="0" i="0" dirty="0">
                <a:solidFill>
                  <a:srgbClr val="333333"/>
                </a:solidFill>
                <a:effectLst/>
                <a:latin typeface="Arial" panose="020B0604020202020204" pitchFamily="34" charset="0"/>
                <a:ea typeface="微软雅黑" panose="020B0503020204020204" pitchFamily="34" charset="-122"/>
                <a:sym typeface="Arial" panose="020B0604020202020204" pitchFamily="34" charset="0"/>
              </a:rPr>
              <a:t>每一组中的思想必须属于同一个逻辑范畴</a:t>
            </a:r>
            <a:endParaRPr lang="zh-CN" altLang="en-US" sz="1600" dirty="0">
              <a:latin typeface="Arial" panose="020B0604020202020204" pitchFamily="34" charset="0"/>
              <a:ea typeface="微软雅黑" panose="020B0503020204020204" pitchFamily="34" charset="-122"/>
              <a:sym typeface="Arial" panose="020B0604020202020204" pitchFamily="34" charset="0"/>
            </a:endParaRPr>
          </a:p>
        </p:txBody>
      </p:sp>
      <p:sp>
        <p:nvSpPr>
          <p:cNvPr id="18" name="文本框 17">
            <a:extLst>
              <a:ext uri="{FF2B5EF4-FFF2-40B4-BE49-F238E27FC236}">
                <a16:creationId xmlns:a16="http://schemas.microsoft.com/office/drawing/2014/main" id="{8D78EBA8-1891-9610-8CFD-45278EA84A13}"/>
              </a:ext>
            </a:extLst>
          </p:cNvPr>
          <p:cNvSpPr txBox="1"/>
          <p:nvPr/>
        </p:nvSpPr>
        <p:spPr>
          <a:xfrm>
            <a:off x="6644773" y="5274574"/>
            <a:ext cx="4083169" cy="338554"/>
          </a:xfrm>
          <a:prstGeom prst="rect">
            <a:avLst/>
          </a:prstGeom>
          <a:noFill/>
        </p:spPr>
        <p:txBody>
          <a:bodyPr wrap="none" rtlCol="0">
            <a:noAutofit/>
          </a:bodyPr>
          <a:lstStyle/>
          <a:p>
            <a:r>
              <a:rPr lang="zh-CN" altLang="en-US" sz="1600" b="0" i="0" dirty="0">
                <a:solidFill>
                  <a:srgbClr val="333333"/>
                </a:solidFill>
                <a:effectLst/>
                <a:latin typeface="Arial" panose="020B0604020202020204" pitchFamily="34" charset="0"/>
                <a:ea typeface="微软雅黑" panose="020B0503020204020204" pitchFamily="34" charset="-122"/>
                <a:sym typeface="Arial" panose="020B0604020202020204" pitchFamily="34" charset="0"/>
              </a:rPr>
              <a:t>每一组中的思想必须按照逻辑顺序进行排列</a:t>
            </a:r>
            <a:endParaRPr lang="zh-CN" altLang="en-US" sz="1600" dirty="0">
              <a:latin typeface="Arial" panose="020B0604020202020204" pitchFamily="34" charset="0"/>
              <a:ea typeface="微软雅黑" panose="020B0503020204020204" pitchFamily="34" charset="-122"/>
              <a:sym typeface="Arial" panose="020B0604020202020204" pitchFamily="34" charset="0"/>
            </a:endParaRPr>
          </a:p>
        </p:txBody>
      </p:sp>
      <p:sp>
        <p:nvSpPr>
          <p:cNvPr id="19" name="矩形 18">
            <a:extLst>
              <a:ext uri="{FF2B5EF4-FFF2-40B4-BE49-F238E27FC236}">
                <a16:creationId xmlns:a16="http://schemas.microsoft.com/office/drawing/2014/main" id="{FF29005B-C0CD-CD4A-25BE-5D76C2BA6079}"/>
              </a:ext>
            </a:extLst>
          </p:cNvPr>
          <p:cNvSpPr/>
          <p:nvPr/>
        </p:nvSpPr>
        <p:spPr>
          <a:xfrm>
            <a:off x="8238559" y="4292299"/>
            <a:ext cx="2210400" cy="730800"/>
          </a:xfrm>
          <a:prstGeom prst="rect">
            <a:avLst/>
          </a:prstGeom>
          <a:noFill/>
          <a:ln w="3175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20" name="矩形 19">
            <a:extLst>
              <a:ext uri="{FF2B5EF4-FFF2-40B4-BE49-F238E27FC236}">
                <a16:creationId xmlns:a16="http://schemas.microsoft.com/office/drawing/2014/main" id="{692EB0B5-2610-2BD0-3B30-131DFA148DF3}"/>
              </a:ext>
            </a:extLst>
          </p:cNvPr>
          <p:cNvSpPr/>
          <p:nvPr/>
        </p:nvSpPr>
        <p:spPr>
          <a:xfrm>
            <a:off x="8139552" y="4424456"/>
            <a:ext cx="2209800" cy="730703"/>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21" name="文本框 20">
            <a:extLst>
              <a:ext uri="{FF2B5EF4-FFF2-40B4-BE49-F238E27FC236}">
                <a16:creationId xmlns:a16="http://schemas.microsoft.com/office/drawing/2014/main" id="{C6EB6B18-A61A-81D6-CBB9-56B68ABDAF68}"/>
              </a:ext>
            </a:extLst>
          </p:cNvPr>
          <p:cNvSpPr txBox="1"/>
          <p:nvPr/>
        </p:nvSpPr>
        <p:spPr>
          <a:xfrm>
            <a:off x="8321892" y="4528307"/>
            <a:ext cx="1620957" cy="523220"/>
          </a:xfrm>
          <a:prstGeom prst="rect">
            <a:avLst/>
          </a:prstGeom>
          <a:noFill/>
        </p:spPr>
        <p:txBody>
          <a:bodyPr wrap="none" rtlCol="0">
            <a:spAutoFit/>
          </a:bodyPr>
          <a:lstStyle/>
          <a:p>
            <a:r>
              <a:rPr lang="zh-CN" altLang="en-US" sz="2800" b="0" i="0" dirty="0">
                <a:solidFill>
                  <a:schemeClr val="bg1"/>
                </a:solidFill>
                <a:effectLst/>
                <a:latin typeface="Arial" panose="020B0604020202020204" pitchFamily="34" charset="0"/>
                <a:ea typeface="微软雅黑" panose="020B0503020204020204" pitchFamily="34" charset="-122"/>
                <a:sym typeface="Arial" panose="020B0604020202020204" pitchFamily="34" charset="0"/>
              </a:rPr>
              <a:t>逻辑递进</a:t>
            </a:r>
            <a:endParaRPr lang="zh-CN" altLang="en-US" sz="2800"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sp>
        <p:nvSpPr>
          <p:cNvPr id="22" name="矩形 21">
            <a:extLst>
              <a:ext uri="{FF2B5EF4-FFF2-40B4-BE49-F238E27FC236}">
                <a16:creationId xmlns:a16="http://schemas.microsoft.com/office/drawing/2014/main" id="{3CE2EA55-BE88-00C0-3E20-B7B083D4DCD2}"/>
              </a:ext>
            </a:extLst>
          </p:cNvPr>
          <p:cNvSpPr/>
          <p:nvPr/>
        </p:nvSpPr>
        <p:spPr>
          <a:xfrm>
            <a:off x="8140317" y="2301857"/>
            <a:ext cx="2209800" cy="730703"/>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23" name="文本框 22">
            <a:extLst>
              <a:ext uri="{FF2B5EF4-FFF2-40B4-BE49-F238E27FC236}">
                <a16:creationId xmlns:a16="http://schemas.microsoft.com/office/drawing/2014/main" id="{BA308F15-33E2-D236-C5E5-1C23FF5BE401}"/>
              </a:ext>
            </a:extLst>
          </p:cNvPr>
          <p:cNvSpPr txBox="1"/>
          <p:nvPr/>
        </p:nvSpPr>
        <p:spPr>
          <a:xfrm>
            <a:off x="8382396" y="2382049"/>
            <a:ext cx="1620957" cy="523220"/>
          </a:xfrm>
          <a:prstGeom prst="rect">
            <a:avLst/>
          </a:prstGeom>
          <a:noFill/>
        </p:spPr>
        <p:txBody>
          <a:bodyPr wrap="none" rtlCol="0">
            <a:spAutoFit/>
          </a:bodyPr>
          <a:lstStyle/>
          <a:p>
            <a:r>
              <a:rPr lang="zh-CN" altLang="en-US" sz="2800" b="0" i="0" dirty="0">
                <a:solidFill>
                  <a:schemeClr val="bg1"/>
                </a:solidFill>
                <a:effectLst/>
                <a:latin typeface="Arial" panose="020B0604020202020204" pitchFamily="34" charset="0"/>
                <a:ea typeface="微软雅黑" panose="020B0503020204020204" pitchFamily="34" charset="-122"/>
                <a:sym typeface="Arial" panose="020B0604020202020204" pitchFamily="34" charset="0"/>
              </a:rPr>
              <a:t>以上统下</a:t>
            </a:r>
            <a:endParaRPr lang="zh-CN" altLang="en-US" sz="2800"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sp>
        <p:nvSpPr>
          <p:cNvPr id="24" name="矩形 23">
            <a:extLst>
              <a:ext uri="{FF2B5EF4-FFF2-40B4-BE49-F238E27FC236}">
                <a16:creationId xmlns:a16="http://schemas.microsoft.com/office/drawing/2014/main" id="{1CF47265-79D2-DB8B-5270-4EDEEDC61D9C}"/>
              </a:ext>
            </a:extLst>
          </p:cNvPr>
          <p:cNvSpPr/>
          <p:nvPr/>
        </p:nvSpPr>
        <p:spPr>
          <a:xfrm>
            <a:off x="8243486" y="2161333"/>
            <a:ext cx="2210400" cy="730800"/>
          </a:xfrm>
          <a:prstGeom prst="rect">
            <a:avLst/>
          </a:prstGeom>
          <a:noFill/>
          <a:ln w="317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25" name="矩形 24">
            <a:extLst>
              <a:ext uri="{FF2B5EF4-FFF2-40B4-BE49-F238E27FC236}">
                <a16:creationId xmlns:a16="http://schemas.microsoft.com/office/drawing/2014/main" id="{75BE0E87-77DE-E1A4-1A57-317030A79E06}"/>
              </a:ext>
            </a:extLst>
          </p:cNvPr>
          <p:cNvSpPr/>
          <p:nvPr/>
        </p:nvSpPr>
        <p:spPr>
          <a:xfrm>
            <a:off x="3133959" y="4424175"/>
            <a:ext cx="2209800" cy="730703"/>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26" name="文本框 25">
            <a:extLst>
              <a:ext uri="{FF2B5EF4-FFF2-40B4-BE49-F238E27FC236}">
                <a16:creationId xmlns:a16="http://schemas.microsoft.com/office/drawing/2014/main" id="{1D8EC945-60A0-43BD-DABC-877C01FB969D}"/>
              </a:ext>
            </a:extLst>
          </p:cNvPr>
          <p:cNvSpPr txBox="1"/>
          <p:nvPr/>
        </p:nvSpPr>
        <p:spPr>
          <a:xfrm>
            <a:off x="3376038" y="4504367"/>
            <a:ext cx="1620957" cy="523220"/>
          </a:xfrm>
          <a:prstGeom prst="rect">
            <a:avLst/>
          </a:prstGeom>
          <a:noFill/>
        </p:spPr>
        <p:txBody>
          <a:bodyPr wrap="none" rtlCol="0">
            <a:spAutoFit/>
          </a:bodyPr>
          <a:lstStyle/>
          <a:p>
            <a:r>
              <a:rPr lang="zh-CN" altLang="en-US" sz="2800" b="0" i="0" dirty="0">
                <a:solidFill>
                  <a:schemeClr val="bg1"/>
                </a:solidFill>
                <a:effectLst/>
                <a:latin typeface="Arial" panose="020B0604020202020204" pitchFamily="34" charset="0"/>
                <a:ea typeface="微软雅黑" panose="020B0503020204020204" pitchFamily="34" charset="-122"/>
                <a:sym typeface="Arial" panose="020B0604020202020204" pitchFamily="34" charset="0"/>
              </a:rPr>
              <a:t>归类分组</a:t>
            </a:r>
            <a:endParaRPr lang="zh-CN" altLang="en-US" sz="2800"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sp>
        <p:nvSpPr>
          <p:cNvPr id="27" name="矩形 26">
            <a:extLst>
              <a:ext uri="{FF2B5EF4-FFF2-40B4-BE49-F238E27FC236}">
                <a16:creationId xmlns:a16="http://schemas.microsoft.com/office/drawing/2014/main" id="{6053391A-9A69-FBD4-624B-F9218DE0FA01}"/>
              </a:ext>
            </a:extLst>
          </p:cNvPr>
          <p:cNvSpPr/>
          <p:nvPr/>
        </p:nvSpPr>
        <p:spPr>
          <a:xfrm>
            <a:off x="3237128" y="4283651"/>
            <a:ext cx="2210400" cy="730800"/>
          </a:xfrm>
          <a:prstGeom prst="rect">
            <a:avLst/>
          </a:prstGeom>
          <a:noFill/>
          <a:ln w="317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Tree>
    <p:extLst>
      <p:ext uri="{BB962C8B-B14F-4D97-AF65-F5344CB8AC3E}">
        <p14:creationId xmlns:p14="http://schemas.microsoft.com/office/powerpoint/2010/main" val="15711301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a:extLst>
              <a:ext uri="{FF2B5EF4-FFF2-40B4-BE49-F238E27FC236}">
                <a16:creationId xmlns:a16="http://schemas.microsoft.com/office/drawing/2014/main" id="{B6759999-AE0B-CD06-2BA5-64F69EC62151}"/>
              </a:ext>
            </a:extLst>
          </p:cNvPr>
          <p:cNvGrpSpPr/>
          <p:nvPr/>
        </p:nvGrpSpPr>
        <p:grpSpPr>
          <a:xfrm>
            <a:off x="883051" y="1320776"/>
            <a:ext cx="6920215" cy="4216447"/>
            <a:chOff x="2421468" y="648930"/>
            <a:chExt cx="7352543" cy="4649037"/>
          </a:xfrm>
        </p:grpSpPr>
        <p:graphicFrame>
          <p:nvGraphicFramePr>
            <p:cNvPr id="3" name="图示 2">
              <a:extLst>
                <a:ext uri="{FF2B5EF4-FFF2-40B4-BE49-F238E27FC236}">
                  <a16:creationId xmlns:a16="http://schemas.microsoft.com/office/drawing/2014/main" id="{68FE7E9A-26FA-3525-4AEB-F708F42198D5}"/>
                </a:ext>
              </a:extLst>
            </p:cNvPr>
            <p:cNvGraphicFramePr/>
            <p:nvPr>
              <p:extLst>
                <p:ext uri="{D42A27DB-BD31-4B8C-83A1-F6EECF244321}">
                  <p14:modId xmlns:p14="http://schemas.microsoft.com/office/powerpoint/2010/main" val="899243697"/>
                </p:ext>
              </p:extLst>
            </p:nvPr>
          </p:nvGraphicFramePr>
          <p:xfrm>
            <a:off x="2549832" y="648930"/>
            <a:ext cx="7092335" cy="394573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4" name="组合 3">
              <a:extLst>
                <a:ext uri="{FF2B5EF4-FFF2-40B4-BE49-F238E27FC236}">
                  <a16:creationId xmlns:a16="http://schemas.microsoft.com/office/drawing/2014/main" id="{1364A9DA-2831-B93B-CB49-ACDA034AEB1C}"/>
                </a:ext>
              </a:extLst>
            </p:cNvPr>
            <p:cNvGrpSpPr/>
            <p:nvPr/>
          </p:nvGrpSpPr>
          <p:grpSpPr>
            <a:xfrm>
              <a:off x="2421468" y="3883742"/>
              <a:ext cx="7352543" cy="1414225"/>
              <a:chOff x="2421468" y="3883742"/>
              <a:chExt cx="7352543" cy="1414225"/>
            </a:xfrm>
          </p:grpSpPr>
          <p:cxnSp>
            <p:nvCxnSpPr>
              <p:cNvPr id="5" name="直接连接符 4">
                <a:extLst>
                  <a:ext uri="{FF2B5EF4-FFF2-40B4-BE49-F238E27FC236}">
                    <a16:creationId xmlns:a16="http://schemas.microsoft.com/office/drawing/2014/main" id="{98CFB82A-855E-03DF-5610-360CFBABA8B4}"/>
                  </a:ext>
                </a:extLst>
              </p:cNvPr>
              <p:cNvCxnSpPr/>
              <p:nvPr/>
            </p:nvCxnSpPr>
            <p:spPr>
              <a:xfrm>
                <a:off x="3582271" y="3883742"/>
                <a:ext cx="0" cy="176981"/>
              </a:xfrm>
              <a:prstGeom prst="line">
                <a:avLst/>
              </a:prstGeom>
              <a:ln w="12700" cap="rnd">
                <a:solidFill>
                  <a:schemeClr val="bg2">
                    <a:lumMod val="25000"/>
                  </a:schemeClr>
                </a:solidFill>
              </a:ln>
            </p:spPr>
            <p:style>
              <a:lnRef idx="1">
                <a:schemeClr val="accent1"/>
              </a:lnRef>
              <a:fillRef idx="0">
                <a:schemeClr val="accent1"/>
              </a:fillRef>
              <a:effectRef idx="0">
                <a:schemeClr val="accent1"/>
              </a:effectRef>
              <a:fontRef idx="minor">
                <a:schemeClr val="tx1"/>
              </a:fontRef>
            </p:style>
          </p:cxnSp>
          <p:cxnSp>
            <p:nvCxnSpPr>
              <p:cNvPr id="6" name="直接连接符 5">
                <a:extLst>
                  <a:ext uri="{FF2B5EF4-FFF2-40B4-BE49-F238E27FC236}">
                    <a16:creationId xmlns:a16="http://schemas.microsoft.com/office/drawing/2014/main" id="{7E5BE243-7A94-F468-C44F-0891CFAFD27E}"/>
                  </a:ext>
                </a:extLst>
              </p:cNvPr>
              <p:cNvCxnSpPr/>
              <p:nvPr/>
            </p:nvCxnSpPr>
            <p:spPr>
              <a:xfrm>
                <a:off x="2939845" y="4060723"/>
                <a:ext cx="1297858" cy="0"/>
              </a:xfrm>
              <a:prstGeom prst="line">
                <a:avLst/>
              </a:prstGeom>
              <a:ln w="12700" cap="flat">
                <a:solidFill>
                  <a:schemeClr val="bg2">
                    <a:lumMod val="25000"/>
                  </a:schemeClr>
                </a:solidFill>
              </a:ln>
            </p:spPr>
            <p:style>
              <a:lnRef idx="1">
                <a:schemeClr val="accent1"/>
              </a:lnRef>
              <a:fillRef idx="0">
                <a:schemeClr val="accent1"/>
              </a:fillRef>
              <a:effectRef idx="0">
                <a:schemeClr val="accent1"/>
              </a:effectRef>
              <a:fontRef idx="minor">
                <a:schemeClr val="tx1"/>
              </a:fontRef>
            </p:style>
          </p:cxnSp>
          <p:cxnSp>
            <p:nvCxnSpPr>
              <p:cNvPr id="7" name="直接连接符 6">
                <a:extLst>
                  <a:ext uri="{FF2B5EF4-FFF2-40B4-BE49-F238E27FC236}">
                    <a16:creationId xmlns:a16="http://schemas.microsoft.com/office/drawing/2014/main" id="{07B8C788-2C07-AEC9-D94B-C8EFD725ECF4}"/>
                  </a:ext>
                </a:extLst>
              </p:cNvPr>
              <p:cNvCxnSpPr/>
              <p:nvPr/>
            </p:nvCxnSpPr>
            <p:spPr>
              <a:xfrm>
                <a:off x="2939845" y="4060723"/>
                <a:ext cx="0" cy="176981"/>
              </a:xfrm>
              <a:prstGeom prst="line">
                <a:avLst/>
              </a:prstGeom>
              <a:ln w="12700" cap="rnd">
                <a:solidFill>
                  <a:schemeClr val="bg2">
                    <a:lumMod val="25000"/>
                  </a:schemeClr>
                </a:solidFill>
              </a:ln>
            </p:spPr>
            <p:style>
              <a:lnRef idx="1">
                <a:schemeClr val="accent1"/>
              </a:lnRef>
              <a:fillRef idx="0">
                <a:schemeClr val="accent1"/>
              </a:fillRef>
              <a:effectRef idx="0">
                <a:schemeClr val="accent1"/>
              </a:effectRef>
              <a:fontRef idx="minor">
                <a:schemeClr val="tx1"/>
              </a:fontRef>
            </p:style>
          </p:cxnSp>
          <p:cxnSp>
            <p:nvCxnSpPr>
              <p:cNvPr id="8" name="直接连接符 7">
                <a:extLst>
                  <a:ext uri="{FF2B5EF4-FFF2-40B4-BE49-F238E27FC236}">
                    <a16:creationId xmlns:a16="http://schemas.microsoft.com/office/drawing/2014/main" id="{FE3D5062-2AAD-FA47-E7F3-06EB7146C483}"/>
                  </a:ext>
                </a:extLst>
              </p:cNvPr>
              <p:cNvCxnSpPr/>
              <p:nvPr/>
            </p:nvCxnSpPr>
            <p:spPr>
              <a:xfrm>
                <a:off x="4242619" y="4060723"/>
                <a:ext cx="0" cy="176981"/>
              </a:xfrm>
              <a:prstGeom prst="line">
                <a:avLst/>
              </a:prstGeom>
              <a:ln w="12700" cap="rnd">
                <a:solidFill>
                  <a:schemeClr val="bg2">
                    <a:lumMod val="25000"/>
                  </a:schemeClr>
                </a:solidFill>
              </a:ln>
            </p:spPr>
            <p:style>
              <a:lnRef idx="1">
                <a:schemeClr val="accent1"/>
              </a:lnRef>
              <a:fillRef idx="0">
                <a:schemeClr val="accent1"/>
              </a:fillRef>
              <a:effectRef idx="0">
                <a:schemeClr val="accent1"/>
              </a:effectRef>
              <a:fontRef idx="minor">
                <a:schemeClr val="tx1"/>
              </a:fontRef>
            </p:style>
          </p:cxnSp>
          <p:sp>
            <p:nvSpPr>
              <p:cNvPr id="9" name="弧形 8">
                <a:extLst>
                  <a:ext uri="{FF2B5EF4-FFF2-40B4-BE49-F238E27FC236}">
                    <a16:creationId xmlns:a16="http://schemas.microsoft.com/office/drawing/2014/main" id="{74997465-ED9F-C1CA-6B85-06EFC52130F5}"/>
                  </a:ext>
                </a:extLst>
              </p:cNvPr>
              <p:cNvSpPr/>
              <p:nvPr/>
            </p:nvSpPr>
            <p:spPr>
              <a:xfrm>
                <a:off x="2421469" y="4253274"/>
                <a:ext cx="1036751" cy="1036751"/>
              </a:xfrm>
              <a:prstGeom prst="arc">
                <a:avLst>
                  <a:gd name="adj1" fmla="val 13200000"/>
                  <a:gd name="adj2" fmla="val 19200000"/>
                </a:avLst>
              </a:prstGeom>
              <a:ln>
                <a:solidFill>
                  <a:schemeClr val="bg2">
                    <a:lumMod val="25000"/>
                  </a:schemeClr>
                </a:solidFill>
              </a:ln>
            </p:spPr>
            <p:style>
              <a:lnRef idx="2">
                <a:schemeClr val="accent1">
                  <a:shade val="60000"/>
                  <a:hueOff val="0"/>
                  <a:satOff val="0"/>
                  <a:lumOff val="0"/>
                  <a:alphaOff val="0"/>
                </a:schemeClr>
              </a:lnRef>
              <a:fillRef idx="0">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txBody>
              <a:bodyPr/>
              <a:lstStyle/>
              <a:p>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10" name="弧形 9">
                <a:extLst>
                  <a:ext uri="{FF2B5EF4-FFF2-40B4-BE49-F238E27FC236}">
                    <a16:creationId xmlns:a16="http://schemas.microsoft.com/office/drawing/2014/main" id="{0757304F-4D5C-F86D-95E1-CC51E1F7BCD0}"/>
                  </a:ext>
                </a:extLst>
              </p:cNvPr>
              <p:cNvSpPr/>
              <p:nvPr/>
            </p:nvSpPr>
            <p:spPr>
              <a:xfrm flipV="1">
                <a:off x="2421468" y="4172569"/>
                <a:ext cx="1036751" cy="1036751"/>
              </a:xfrm>
              <a:prstGeom prst="arc">
                <a:avLst>
                  <a:gd name="adj1" fmla="val 13200000"/>
                  <a:gd name="adj2" fmla="val 19200000"/>
                </a:avLst>
              </a:prstGeom>
              <a:ln>
                <a:solidFill>
                  <a:schemeClr val="bg2">
                    <a:lumMod val="25000"/>
                  </a:schemeClr>
                </a:solidFill>
              </a:ln>
            </p:spPr>
            <p:style>
              <a:lnRef idx="2">
                <a:schemeClr val="accent1">
                  <a:shade val="60000"/>
                  <a:hueOff val="0"/>
                  <a:satOff val="0"/>
                  <a:lumOff val="0"/>
                  <a:alphaOff val="0"/>
                </a:schemeClr>
              </a:lnRef>
              <a:fillRef idx="0">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txBody>
              <a:bodyPr/>
              <a:lstStyle/>
              <a:p>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11" name="文本框 10">
                <a:extLst>
                  <a:ext uri="{FF2B5EF4-FFF2-40B4-BE49-F238E27FC236}">
                    <a16:creationId xmlns:a16="http://schemas.microsoft.com/office/drawing/2014/main" id="{F6B616BA-F55E-1257-36FF-F3F9F4B0C430}"/>
                  </a:ext>
                </a:extLst>
              </p:cNvPr>
              <p:cNvSpPr txBox="1"/>
              <p:nvPr/>
            </p:nvSpPr>
            <p:spPr>
              <a:xfrm>
                <a:off x="2559124" y="4551891"/>
                <a:ext cx="800026" cy="373288"/>
              </a:xfrm>
              <a:prstGeom prst="rect">
                <a:avLst/>
              </a:prstGeom>
              <a:noFill/>
            </p:spPr>
            <p:txBody>
              <a:bodyPr wrap="square">
                <a:spAutoFit/>
              </a:bodyPr>
              <a:lstStyle/>
              <a:p>
                <a:pPr lvl="0"/>
                <a:r>
                  <a:rPr lang="zh-CN" altLang="en-US" sz="1600" dirty="0">
                    <a:solidFill>
                      <a:schemeClr val="bg2">
                        <a:lumMod val="75000"/>
                      </a:schemeClr>
                    </a:solidFill>
                    <a:latin typeface="Arial" panose="020B0604020202020204" pitchFamily="34" charset="0"/>
                    <a:ea typeface="微软雅黑" panose="020B0503020204020204" pitchFamily="34" charset="-122"/>
                    <a:sym typeface="Arial" panose="020B0604020202020204" pitchFamily="34" charset="0"/>
                  </a:rPr>
                  <a:t>论据</a:t>
                </a:r>
                <a:r>
                  <a:rPr lang="en-US" altLang="zh-CN" sz="1600" dirty="0">
                    <a:solidFill>
                      <a:schemeClr val="bg2">
                        <a:lumMod val="75000"/>
                      </a:schemeClr>
                    </a:solidFill>
                    <a:latin typeface="Arial" panose="020B0604020202020204" pitchFamily="34" charset="0"/>
                    <a:ea typeface="微软雅黑" panose="020B0503020204020204" pitchFamily="34" charset="-122"/>
                    <a:sym typeface="Arial" panose="020B0604020202020204" pitchFamily="34" charset="0"/>
                  </a:rPr>
                  <a:t>1</a:t>
                </a:r>
                <a:endParaRPr lang="zh-CN" altLang="en-US" sz="1600" dirty="0">
                  <a:solidFill>
                    <a:schemeClr val="bg2">
                      <a:lumMod val="75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12" name="弧形 11">
                <a:extLst>
                  <a:ext uri="{FF2B5EF4-FFF2-40B4-BE49-F238E27FC236}">
                    <a16:creationId xmlns:a16="http://schemas.microsoft.com/office/drawing/2014/main" id="{23E92F4D-8E09-E04E-D5CA-EF579EDB7AF8}"/>
                  </a:ext>
                </a:extLst>
              </p:cNvPr>
              <p:cNvSpPr/>
              <p:nvPr/>
            </p:nvSpPr>
            <p:spPr>
              <a:xfrm flipV="1">
                <a:off x="3669063" y="4147436"/>
                <a:ext cx="1036751" cy="1036751"/>
              </a:xfrm>
              <a:prstGeom prst="arc">
                <a:avLst>
                  <a:gd name="adj1" fmla="val 13200000"/>
                  <a:gd name="adj2" fmla="val 19200000"/>
                </a:avLst>
              </a:prstGeom>
              <a:ln>
                <a:solidFill>
                  <a:schemeClr val="bg2">
                    <a:lumMod val="25000"/>
                  </a:schemeClr>
                </a:solidFill>
              </a:ln>
            </p:spPr>
            <p:style>
              <a:lnRef idx="2">
                <a:schemeClr val="accent1">
                  <a:shade val="60000"/>
                  <a:hueOff val="0"/>
                  <a:satOff val="0"/>
                  <a:lumOff val="0"/>
                  <a:alphaOff val="0"/>
                </a:schemeClr>
              </a:lnRef>
              <a:fillRef idx="0">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txBody>
              <a:bodyPr/>
              <a:lstStyle/>
              <a:p>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13" name="弧形 12">
                <a:extLst>
                  <a:ext uri="{FF2B5EF4-FFF2-40B4-BE49-F238E27FC236}">
                    <a16:creationId xmlns:a16="http://schemas.microsoft.com/office/drawing/2014/main" id="{AAD92CFC-C55A-6DFC-AFA4-072B11CE4511}"/>
                  </a:ext>
                </a:extLst>
              </p:cNvPr>
              <p:cNvSpPr/>
              <p:nvPr/>
            </p:nvSpPr>
            <p:spPr>
              <a:xfrm>
                <a:off x="3645204" y="4253274"/>
                <a:ext cx="1036751" cy="1036751"/>
              </a:xfrm>
              <a:prstGeom prst="arc">
                <a:avLst>
                  <a:gd name="adj1" fmla="val 13200000"/>
                  <a:gd name="adj2" fmla="val 19200000"/>
                </a:avLst>
              </a:prstGeom>
              <a:ln>
                <a:solidFill>
                  <a:schemeClr val="bg2">
                    <a:lumMod val="25000"/>
                  </a:schemeClr>
                </a:solidFill>
              </a:ln>
            </p:spPr>
            <p:style>
              <a:lnRef idx="2">
                <a:schemeClr val="accent1">
                  <a:shade val="60000"/>
                  <a:hueOff val="0"/>
                  <a:satOff val="0"/>
                  <a:lumOff val="0"/>
                  <a:alphaOff val="0"/>
                </a:schemeClr>
              </a:lnRef>
              <a:fillRef idx="0">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txBody>
              <a:bodyPr/>
              <a:lstStyle/>
              <a:p>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14" name="文本框 13">
                <a:extLst>
                  <a:ext uri="{FF2B5EF4-FFF2-40B4-BE49-F238E27FC236}">
                    <a16:creationId xmlns:a16="http://schemas.microsoft.com/office/drawing/2014/main" id="{1E5AE8DA-95CD-11FD-A466-8FB6C7BD177A}"/>
                  </a:ext>
                </a:extLst>
              </p:cNvPr>
              <p:cNvSpPr txBox="1"/>
              <p:nvPr/>
            </p:nvSpPr>
            <p:spPr>
              <a:xfrm>
                <a:off x="3837690" y="4559132"/>
                <a:ext cx="800026" cy="373288"/>
              </a:xfrm>
              <a:prstGeom prst="rect">
                <a:avLst/>
              </a:prstGeom>
              <a:noFill/>
            </p:spPr>
            <p:txBody>
              <a:bodyPr wrap="square">
                <a:spAutoFit/>
              </a:bodyPr>
              <a:lstStyle/>
              <a:p>
                <a:pPr lvl="0"/>
                <a:r>
                  <a:rPr lang="zh-CN" altLang="en-US" sz="1600" dirty="0">
                    <a:solidFill>
                      <a:schemeClr val="bg2">
                        <a:lumMod val="75000"/>
                      </a:schemeClr>
                    </a:solidFill>
                    <a:latin typeface="Arial" panose="020B0604020202020204" pitchFamily="34" charset="0"/>
                    <a:ea typeface="微软雅黑" panose="020B0503020204020204" pitchFamily="34" charset="-122"/>
                    <a:sym typeface="Arial" panose="020B0604020202020204" pitchFamily="34" charset="0"/>
                  </a:rPr>
                  <a:t>论据</a:t>
                </a:r>
                <a:r>
                  <a:rPr lang="en-US" altLang="zh-CN" sz="1600" dirty="0">
                    <a:solidFill>
                      <a:schemeClr val="bg2">
                        <a:lumMod val="75000"/>
                      </a:schemeClr>
                    </a:solidFill>
                    <a:latin typeface="Arial" panose="020B0604020202020204" pitchFamily="34" charset="0"/>
                    <a:ea typeface="微软雅黑" panose="020B0503020204020204" pitchFamily="34" charset="-122"/>
                    <a:sym typeface="Arial" panose="020B0604020202020204" pitchFamily="34" charset="0"/>
                  </a:rPr>
                  <a:t>2</a:t>
                </a:r>
                <a:endParaRPr lang="zh-CN" altLang="en-US" sz="1600" dirty="0">
                  <a:solidFill>
                    <a:schemeClr val="bg2">
                      <a:lumMod val="75000"/>
                    </a:schemeClr>
                  </a:solidFill>
                  <a:latin typeface="Arial" panose="020B0604020202020204" pitchFamily="34" charset="0"/>
                  <a:ea typeface="微软雅黑" panose="020B0503020204020204" pitchFamily="34" charset="-122"/>
                  <a:sym typeface="Arial" panose="020B0604020202020204" pitchFamily="34" charset="0"/>
                </a:endParaRPr>
              </a:p>
            </p:txBody>
          </p:sp>
          <p:cxnSp>
            <p:nvCxnSpPr>
              <p:cNvPr id="15" name="直接连接符 14">
                <a:extLst>
                  <a:ext uri="{FF2B5EF4-FFF2-40B4-BE49-F238E27FC236}">
                    <a16:creationId xmlns:a16="http://schemas.microsoft.com/office/drawing/2014/main" id="{0B1CBC90-E522-FB99-2BEC-0395A0E176B2}"/>
                  </a:ext>
                </a:extLst>
              </p:cNvPr>
              <p:cNvCxnSpPr/>
              <p:nvPr/>
            </p:nvCxnSpPr>
            <p:spPr>
              <a:xfrm>
                <a:off x="6095086" y="3883742"/>
                <a:ext cx="0" cy="176981"/>
              </a:xfrm>
              <a:prstGeom prst="line">
                <a:avLst/>
              </a:prstGeom>
              <a:ln w="12700" cap="rnd">
                <a:solidFill>
                  <a:schemeClr val="bg2">
                    <a:lumMod val="25000"/>
                  </a:schemeClr>
                </a:solidFill>
              </a:ln>
            </p:spPr>
            <p:style>
              <a:lnRef idx="1">
                <a:schemeClr val="accent1"/>
              </a:lnRef>
              <a:fillRef idx="0">
                <a:schemeClr val="accent1"/>
              </a:fillRef>
              <a:effectRef idx="0">
                <a:schemeClr val="accent1"/>
              </a:effectRef>
              <a:fontRef idx="minor">
                <a:schemeClr val="tx1"/>
              </a:fontRef>
            </p:style>
          </p:cxnSp>
          <p:cxnSp>
            <p:nvCxnSpPr>
              <p:cNvPr id="16" name="直接连接符 15">
                <a:extLst>
                  <a:ext uri="{FF2B5EF4-FFF2-40B4-BE49-F238E27FC236}">
                    <a16:creationId xmlns:a16="http://schemas.microsoft.com/office/drawing/2014/main" id="{C13F3C07-6FAE-890F-B4DE-3D54F7FD6127}"/>
                  </a:ext>
                </a:extLst>
              </p:cNvPr>
              <p:cNvCxnSpPr/>
              <p:nvPr/>
            </p:nvCxnSpPr>
            <p:spPr>
              <a:xfrm>
                <a:off x="5452660" y="4060723"/>
                <a:ext cx="1297858" cy="0"/>
              </a:xfrm>
              <a:prstGeom prst="line">
                <a:avLst/>
              </a:prstGeom>
              <a:ln w="12700" cap="flat">
                <a:solidFill>
                  <a:schemeClr val="bg2">
                    <a:lumMod val="25000"/>
                  </a:schemeClr>
                </a:solidFill>
              </a:ln>
            </p:spPr>
            <p:style>
              <a:lnRef idx="1">
                <a:schemeClr val="accent1"/>
              </a:lnRef>
              <a:fillRef idx="0">
                <a:schemeClr val="accent1"/>
              </a:fillRef>
              <a:effectRef idx="0">
                <a:schemeClr val="accent1"/>
              </a:effectRef>
              <a:fontRef idx="minor">
                <a:schemeClr val="tx1"/>
              </a:fontRef>
            </p:style>
          </p:cxnSp>
          <p:cxnSp>
            <p:nvCxnSpPr>
              <p:cNvPr id="17" name="直接连接符 16">
                <a:extLst>
                  <a:ext uri="{FF2B5EF4-FFF2-40B4-BE49-F238E27FC236}">
                    <a16:creationId xmlns:a16="http://schemas.microsoft.com/office/drawing/2014/main" id="{524AFE03-C5F9-5A7C-D955-A117190877B6}"/>
                  </a:ext>
                </a:extLst>
              </p:cNvPr>
              <p:cNvCxnSpPr/>
              <p:nvPr/>
            </p:nvCxnSpPr>
            <p:spPr>
              <a:xfrm>
                <a:off x="5452660" y="4060723"/>
                <a:ext cx="0" cy="176981"/>
              </a:xfrm>
              <a:prstGeom prst="line">
                <a:avLst/>
              </a:prstGeom>
              <a:ln w="12700" cap="rnd">
                <a:solidFill>
                  <a:schemeClr val="bg2">
                    <a:lumMod val="25000"/>
                  </a:schemeClr>
                </a:solidFill>
              </a:ln>
            </p:spPr>
            <p:style>
              <a:lnRef idx="1">
                <a:schemeClr val="accent1"/>
              </a:lnRef>
              <a:fillRef idx="0">
                <a:schemeClr val="accent1"/>
              </a:fillRef>
              <a:effectRef idx="0">
                <a:schemeClr val="accent1"/>
              </a:effectRef>
              <a:fontRef idx="minor">
                <a:schemeClr val="tx1"/>
              </a:fontRef>
            </p:style>
          </p:cxnSp>
          <p:cxnSp>
            <p:nvCxnSpPr>
              <p:cNvPr id="18" name="直接连接符 17">
                <a:extLst>
                  <a:ext uri="{FF2B5EF4-FFF2-40B4-BE49-F238E27FC236}">
                    <a16:creationId xmlns:a16="http://schemas.microsoft.com/office/drawing/2014/main" id="{CEC79089-4EC6-B13B-4DD1-31DEBA9DDC61}"/>
                  </a:ext>
                </a:extLst>
              </p:cNvPr>
              <p:cNvCxnSpPr/>
              <p:nvPr/>
            </p:nvCxnSpPr>
            <p:spPr>
              <a:xfrm>
                <a:off x="6755434" y="4060723"/>
                <a:ext cx="0" cy="176981"/>
              </a:xfrm>
              <a:prstGeom prst="line">
                <a:avLst/>
              </a:prstGeom>
              <a:ln w="12700" cap="rnd">
                <a:solidFill>
                  <a:schemeClr val="bg2">
                    <a:lumMod val="25000"/>
                  </a:schemeClr>
                </a:solidFill>
              </a:ln>
            </p:spPr>
            <p:style>
              <a:lnRef idx="1">
                <a:schemeClr val="accent1"/>
              </a:lnRef>
              <a:fillRef idx="0">
                <a:schemeClr val="accent1"/>
              </a:fillRef>
              <a:effectRef idx="0">
                <a:schemeClr val="accent1"/>
              </a:effectRef>
              <a:fontRef idx="minor">
                <a:schemeClr val="tx1"/>
              </a:fontRef>
            </p:style>
          </p:cxnSp>
          <p:sp>
            <p:nvSpPr>
              <p:cNvPr id="19" name="弧形 18">
                <a:extLst>
                  <a:ext uri="{FF2B5EF4-FFF2-40B4-BE49-F238E27FC236}">
                    <a16:creationId xmlns:a16="http://schemas.microsoft.com/office/drawing/2014/main" id="{C7DBE3E0-1E2D-3CE2-4565-39891E0A6F3E}"/>
                  </a:ext>
                </a:extLst>
              </p:cNvPr>
              <p:cNvSpPr/>
              <p:nvPr/>
            </p:nvSpPr>
            <p:spPr>
              <a:xfrm>
                <a:off x="4934284" y="4253274"/>
                <a:ext cx="1036751" cy="1036751"/>
              </a:xfrm>
              <a:prstGeom prst="arc">
                <a:avLst>
                  <a:gd name="adj1" fmla="val 13200000"/>
                  <a:gd name="adj2" fmla="val 19200000"/>
                </a:avLst>
              </a:prstGeom>
              <a:ln>
                <a:solidFill>
                  <a:schemeClr val="bg2">
                    <a:lumMod val="25000"/>
                  </a:schemeClr>
                </a:solidFill>
              </a:ln>
            </p:spPr>
            <p:style>
              <a:lnRef idx="2">
                <a:schemeClr val="accent1">
                  <a:shade val="60000"/>
                  <a:hueOff val="0"/>
                  <a:satOff val="0"/>
                  <a:lumOff val="0"/>
                  <a:alphaOff val="0"/>
                </a:schemeClr>
              </a:lnRef>
              <a:fillRef idx="0">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txBody>
              <a:bodyPr/>
              <a:lstStyle/>
              <a:p>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20" name="弧形 19">
                <a:extLst>
                  <a:ext uri="{FF2B5EF4-FFF2-40B4-BE49-F238E27FC236}">
                    <a16:creationId xmlns:a16="http://schemas.microsoft.com/office/drawing/2014/main" id="{8D34B13C-4675-343C-A961-EF08F6BB991E}"/>
                  </a:ext>
                </a:extLst>
              </p:cNvPr>
              <p:cNvSpPr/>
              <p:nvPr/>
            </p:nvSpPr>
            <p:spPr>
              <a:xfrm flipV="1">
                <a:off x="4934283" y="4172569"/>
                <a:ext cx="1036751" cy="1036751"/>
              </a:xfrm>
              <a:prstGeom prst="arc">
                <a:avLst>
                  <a:gd name="adj1" fmla="val 13200000"/>
                  <a:gd name="adj2" fmla="val 19200000"/>
                </a:avLst>
              </a:prstGeom>
              <a:ln>
                <a:solidFill>
                  <a:schemeClr val="bg2">
                    <a:lumMod val="25000"/>
                  </a:schemeClr>
                </a:solidFill>
              </a:ln>
            </p:spPr>
            <p:style>
              <a:lnRef idx="2">
                <a:schemeClr val="accent1">
                  <a:shade val="60000"/>
                  <a:hueOff val="0"/>
                  <a:satOff val="0"/>
                  <a:lumOff val="0"/>
                  <a:alphaOff val="0"/>
                </a:schemeClr>
              </a:lnRef>
              <a:fillRef idx="0">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txBody>
              <a:bodyPr/>
              <a:lstStyle/>
              <a:p>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21" name="文本框 20">
                <a:extLst>
                  <a:ext uri="{FF2B5EF4-FFF2-40B4-BE49-F238E27FC236}">
                    <a16:creationId xmlns:a16="http://schemas.microsoft.com/office/drawing/2014/main" id="{F1487199-9D87-90E1-0E1D-38C346D82E7A}"/>
                  </a:ext>
                </a:extLst>
              </p:cNvPr>
              <p:cNvSpPr txBox="1"/>
              <p:nvPr/>
            </p:nvSpPr>
            <p:spPr>
              <a:xfrm>
                <a:off x="5071939" y="4551891"/>
                <a:ext cx="800026" cy="373288"/>
              </a:xfrm>
              <a:prstGeom prst="rect">
                <a:avLst/>
              </a:prstGeom>
              <a:noFill/>
            </p:spPr>
            <p:txBody>
              <a:bodyPr wrap="square">
                <a:spAutoFit/>
              </a:bodyPr>
              <a:lstStyle/>
              <a:p>
                <a:pPr lvl="0"/>
                <a:r>
                  <a:rPr lang="zh-CN" altLang="en-US" sz="1600" dirty="0">
                    <a:solidFill>
                      <a:schemeClr val="bg2">
                        <a:lumMod val="75000"/>
                      </a:schemeClr>
                    </a:solidFill>
                    <a:latin typeface="Arial" panose="020B0604020202020204" pitchFamily="34" charset="0"/>
                    <a:ea typeface="微软雅黑" panose="020B0503020204020204" pitchFamily="34" charset="-122"/>
                    <a:sym typeface="Arial" panose="020B0604020202020204" pitchFamily="34" charset="0"/>
                  </a:rPr>
                  <a:t>论据</a:t>
                </a:r>
                <a:r>
                  <a:rPr lang="en-US" altLang="zh-CN" sz="1600" dirty="0">
                    <a:solidFill>
                      <a:schemeClr val="bg2">
                        <a:lumMod val="75000"/>
                      </a:schemeClr>
                    </a:solidFill>
                    <a:latin typeface="Arial" panose="020B0604020202020204" pitchFamily="34" charset="0"/>
                    <a:ea typeface="微软雅黑" panose="020B0503020204020204" pitchFamily="34" charset="-122"/>
                    <a:sym typeface="Arial" panose="020B0604020202020204" pitchFamily="34" charset="0"/>
                  </a:rPr>
                  <a:t>1</a:t>
                </a:r>
                <a:endParaRPr lang="zh-CN" altLang="en-US" sz="1600" dirty="0">
                  <a:solidFill>
                    <a:schemeClr val="bg2">
                      <a:lumMod val="75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22" name="弧形 21">
                <a:extLst>
                  <a:ext uri="{FF2B5EF4-FFF2-40B4-BE49-F238E27FC236}">
                    <a16:creationId xmlns:a16="http://schemas.microsoft.com/office/drawing/2014/main" id="{3A0DD8C7-C1AD-ADB0-C099-D0BDC0057126}"/>
                  </a:ext>
                </a:extLst>
              </p:cNvPr>
              <p:cNvSpPr/>
              <p:nvPr/>
            </p:nvSpPr>
            <p:spPr>
              <a:xfrm flipV="1">
                <a:off x="6181878" y="4147436"/>
                <a:ext cx="1036751" cy="1036751"/>
              </a:xfrm>
              <a:prstGeom prst="arc">
                <a:avLst>
                  <a:gd name="adj1" fmla="val 13200000"/>
                  <a:gd name="adj2" fmla="val 19200000"/>
                </a:avLst>
              </a:prstGeom>
              <a:ln>
                <a:solidFill>
                  <a:schemeClr val="bg2">
                    <a:lumMod val="25000"/>
                  </a:schemeClr>
                </a:solidFill>
              </a:ln>
            </p:spPr>
            <p:style>
              <a:lnRef idx="2">
                <a:schemeClr val="accent1">
                  <a:shade val="60000"/>
                  <a:hueOff val="0"/>
                  <a:satOff val="0"/>
                  <a:lumOff val="0"/>
                  <a:alphaOff val="0"/>
                </a:schemeClr>
              </a:lnRef>
              <a:fillRef idx="0">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txBody>
              <a:bodyPr/>
              <a:lstStyle/>
              <a:p>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23" name="弧形 22">
                <a:extLst>
                  <a:ext uri="{FF2B5EF4-FFF2-40B4-BE49-F238E27FC236}">
                    <a16:creationId xmlns:a16="http://schemas.microsoft.com/office/drawing/2014/main" id="{C4C7E5C1-4AFC-242D-D4F5-75673FFE724A}"/>
                  </a:ext>
                </a:extLst>
              </p:cNvPr>
              <p:cNvSpPr/>
              <p:nvPr/>
            </p:nvSpPr>
            <p:spPr>
              <a:xfrm>
                <a:off x="6158019" y="4253274"/>
                <a:ext cx="1036751" cy="1036751"/>
              </a:xfrm>
              <a:prstGeom prst="arc">
                <a:avLst>
                  <a:gd name="adj1" fmla="val 13200000"/>
                  <a:gd name="adj2" fmla="val 19200000"/>
                </a:avLst>
              </a:prstGeom>
              <a:ln>
                <a:solidFill>
                  <a:schemeClr val="bg2">
                    <a:lumMod val="25000"/>
                  </a:schemeClr>
                </a:solidFill>
              </a:ln>
            </p:spPr>
            <p:style>
              <a:lnRef idx="2">
                <a:schemeClr val="accent1">
                  <a:shade val="60000"/>
                  <a:hueOff val="0"/>
                  <a:satOff val="0"/>
                  <a:lumOff val="0"/>
                  <a:alphaOff val="0"/>
                </a:schemeClr>
              </a:lnRef>
              <a:fillRef idx="0">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txBody>
              <a:bodyPr/>
              <a:lstStyle/>
              <a:p>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24" name="文本框 23">
                <a:extLst>
                  <a:ext uri="{FF2B5EF4-FFF2-40B4-BE49-F238E27FC236}">
                    <a16:creationId xmlns:a16="http://schemas.microsoft.com/office/drawing/2014/main" id="{928512AD-233E-8116-EE24-4DBAF65CA039}"/>
                  </a:ext>
                </a:extLst>
              </p:cNvPr>
              <p:cNvSpPr txBox="1"/>
              <p:nvPr/>
            </p:nvSpPr>
            <p:spPr>
              <a:xfrm>
                <a:off x="6350505" y="4559132"/>
                <a:ext cx="800026" cy="373288"/>
              </a:xfrm>
              <a:prstGeom prst="rect">
                <a:avLst/>
              </a:prstGeom>
              <a:noFill/>
            </p:spPr>
            <p:txBody>
              <a:bodyPr wrap="square">
                <a:spAutoFit/>
              </a:bodyPr>
              <a:lstStyle/>
              <a:p>
                <a:pPr lvl="0"/>
                <a:r>
                  <a:rPr lang="zh-CN" altLang="en-US" sz="1600" dirty="0">
                    <a:solidFill>
                      <a:schemeClr val="bg2">
                        <a:lumMod val="75000"/>
                      </a:schemeClr>
                    </a:solidFill>
                    <a:latin typeface="Arial" panose="020B0604020202020204" pitchFamily="34" charset="0"/>
                    <a:ea typeface="微软雅黑" panose="020B0503020204020204" pitchFamily="34" charset="-122"/>
                    <a:sym typeface="Arial" panose="020B0604020202020204" pitchFamily="34" charset="0"/>
                  </a:rPr>
                  <a:t>论据</a:t>
                </a:r>
                <a:r>
                  <a:rPr lang="en-US" altLang="zh-CN" sz="1600" dirty="0">
                    <a:solidFill>
                      <a:schemeClr val="bg2">
                        <a:lumMod val="75000"/>
                      </a:schemeClr>
                    </a:solidFill>
                    <a:latin typeface="Arial" panose="020B0604020202020204" pitchFamily="34" charset="0"/>
                    <a:ea typeface="微软雅黑" panose="020B0503020204020204" pitchFamily="34" charset="-122"/>
                    <a:sym typeface="Arial" panose="020B0604020202020204" pitchFamily="34" charset="0"/>
                  </a:rPr>
                  <a:t>2</a:t>
                </a:r>
                <a:endParaRPr lang="zh-CN" altLang="en-US" sz="1600" dirty="0">
                  <a:solidFill>
                    <a:schemeClr val="bg2">
                      <a:lumMod val="75000"/>
                    </a:schemeClr>
                  </a:solidFill>
                  <a:latin typeface="Arial" panose="020B0604020202020204" pitchFamily="34" charset="0"/>
                  <a:ea typeface="微软雅黑" panose="020B0503020204020204" pitchFamily="34" charset="-122"/>
                  <a:sym typeface="Arial" panose="020B0604020202020204" pitchFamily="34" charset="0"/>
                </a:endParaRPr>
              </a:p>
            </p:txBody>
          </p:sp>
          <p:cxnSp>
            <p:nvCxnSpPr>
              <p:cNvPr id="25" name="直接连接符 24">
                <a:extLst>
                  <a:ext uri="{FF2B5EF4-FFF2-40B4-BE49-F238E27FC236}">
                    <a16:creationId xmlns:a16="http://schemas.microsoft.com/office/drawing/2014/main" id="{3EFB496E-F62F-FD31-4560-5318E7A92221}"/>
                  </a:ext>
                </a:extLst>
              </p:cNvPr>
              <p:cNvCxnSpPr/>
              <p:nvPr/>
            </p:nvCxnSpPr>
            <p:spPr>
              <a:xfrm>
                <a:off x="8650468" y="3891684"/>
                <a:ext cx="0" cy="176981"/>
              </a:xfrm>
              <a:prstGeom prst="line">
                <a:avLst/>
              </a:prstGeom>
              <a:ln w="12700" cap="rnd">
                <a:solidFill>
                  <a:schemeClr val="bg2">
                    <a:lumMod val="25000"/>
                  </a:schemeClr>
                </a:solidFill>
              </a:ln>
            </p:spPr>
            <p:style>
              <a:lnRef idx="1">
                <a:schemeClr val="accent1"/>
              </a:lnRef>
              <a:fillRef idx="0">
                <a:schemeClr val="accent1"/>
              </a:fillRef>
              <a:effectRef idx="0">
                <a:schemeClr val="accent1"/>
              </a:effectRef>
              <a:fontRef idx="minor">
                <a:schemeClr val="tx1"/>
              </a:fontRef>
            </p:style>
          </p:cxnSp>
          <p:cxnSp>
            <p:nvCxnSpPr>
              <p:cNvPr id="26" name="直接连接符 25">
                <a:extLst>
                  <a:ext uri="{FF2B5EF4-FFF2-40B4-BE49-F238E27FC236}">
                    <a16:creationId xmlns:a16="http://schemas.microsoft.com/office/drawing/2014/main" id="{A0307D62-3C71-4117-5942-5A0BB1DFF768}"/>
                  </a:ext>
                </a:extLst>
              </p:cNvPr>
              <p:cNvCxnSpPr/>
              <p:nvPr/>
            </p:nvCxnSpPr>
            <p:spPr>
              <a:xfrm>
                <a:off x="8008042" y="4068665"/>
                <a:ext cx="1297858" cy="0"/>
              </a:xfrm>
              <a:prstGeom prst="line">
                <a:avLst/>
              </a:prstGeom>
              <a:ln w="12700" cap="flat">
                <a:solidFill>
                  <a:schemeClr val="bg2">
                    <a:lumMod val="25000"/>
                  </a:schemeClr>
                </a:solidFill>
              </a:ln>
            </p:spPr>
            <p:style>
              <a:lnRef idx="1">
                <a:schemeClr val="accent1"/>
              </a:lnRef>
              <a:fillRef idx="0">
                <a:schemeClr val="accent1"/>
              </a:fillRef>
              <a:effectRef idx="0">
                <a:schemeClr val="accent1"/>
              </a:effectRef>
              <a:fontRef idx="minor">
                <a:schemeClr val="tx1"/>
              </a:fontRef>
            </p:style>
          </p:cxnSp>
          <p:cxnSp>
            <p:nvCxnSpPr>
              <p:cNvPr id="27" name="直接连接符 26">
                <a:extLst>
                  <a:ext uri="{FF2B5EF4-FFF2-40B4-BE49-F238E27FC236}">
                    <a16:creationId xmlns:a16="http://schemas.microsoft.com/office/drawing/2014/main" id="{9E924703-C63D-7169-41E3-37DEFD9F9ACA}"/>
                  </a:ext>
                </a:extLst>
              </p:cNvPr>
              <p:cNvCxnSpPr/>
              <p:nvPr/>
            </p:nvCxnSpPr>
            <p:spPr>
              <a:xfrm>
                <a:off x="8008042" y="4068665"/>
                <a:ext cx="0" cy="176981"/>
              </a:xfrm>
              <a:prstGeom prst="line">
                <a:avLst/>
              </a:prstGeom>
              <a:ln w="12700" cap="rnd">
                <a:solidFill>
                  <a:schemeClr val="bg2">
                    <a:lumMod val="25000"/>
                  </a:schemeClr>
                </a:solidFill>
              </a:ln>
            </p:spPr>
            <p:style>
              <a:lnRef idx="1">
                <a:schemeClr val="accent1"/>
              </a:lnRef>
              <a:fillRef idx="0">
                <a:schemeClr val="accent1"/>
              </a:fillRef>
              <a:effectRef idx="0">
                <a:schemeClr val="accent1"/>
              </a:effectRef>
              <a:fontRef idx="minor">
                <a:schemeClr val="tx1"/>
              </a:fontRef>
            </p:style>
          </p:cxnSp>
          <p:cxnSp>
            <p:nvCxnSpPr>
              <p:cNvPr id="28" name="直接连接符 27">
                <a:extLst>
                  <a:ext uri="{FF2B5EF4-FFF2-40B4-BE49-F238E27FC236}">
                    <a16:creationId xmlns:a16="http://schemas.microsoft.com/office/drawing/2014/main" id="{E7600251-B703-A53D-7030-9E7F4BE3E8D7}"/>
                  </a:ext>
                </a:extLst>
              </p:cNvPr>
              <p:cNvCxnSpPr/>
              <p:nvPr/>
            </p:nvCxnSpPr>
            <p:spPr>
              <a:xfrm>
                <a:off x="9310816" y="4068665"/>
                <a:ext cx="0" cy="176981"/>
              </a:xfrm>
              <a:prstGeom prst="line">
                <a:avLst/>
              </a:prstGeom>
              <a:ln w="12700" cap="rnd">
                <a:solidFill>
                  <a:schemeClr val="bg2">
                    <a:lumMod val="25000"/>
                  </a:schemeClr>
                </a:solidFill>
              </a:ln>
            </p:spPr>
            <p:style>
              <a:lnRef idx="1">
                <a:schemeClr val="accent1"/>
              </a:lnRef>
              <a:fillRef idx="0">
                <a:schemeClr val="accent1"/>
              </a:fillRef>
              <a:effectRef idx="0">
                <a:schemeClr val="accent1"/>
              </a:effectRef>
              <a:fontRef idx="minor">
                <a:schemeClr val="tx1"/>
              </a:fontRef>
            </p:style>
          </p:cxnSp>
          <p:sp>
            <p:nvSpPr>
              <p:cNvPr id="29" name="弧形 28">
                <a:extLst>
                  <a:ext uri="{FF2B5EF4-FFF2-40B4-BE49-F238E27FC236}">
                    <a16:creationId xmlns:a16="http://schemas.microsoft.com/office/drawing/2014/main" id="{DECD182B-FE11-E168-2FD8-5725012BC1F2}"/>
                  </a:ext>
                </a:extLst>
              </p:cNvPr>
              <p:cNvSpPr/>
              <p:nvPr/>
            </p:nvSpPr>
            <p:spPr>
              <a:xfrm>
                <a:off x="7489666" y="4261216"/>
                <a:ext cx="1036751" cy="1036751"/>
              </a:xfrm>
              <a:prstGeom prst="arc">
                <a:avLst>
                  <a:gd name="adj1" fmla="val 13200000"/>
                  <a:gd name="adj2" fmla="val 19200000"/>
                </a:avLst>
              </a:prstGeom>
              <a:ln>
                <a:solidFill>
                  <a:schemeClr val="bg2">
                    <a:lumMod val="25000"/>
                  </a:schemeClr>
                </a:solidFill>
              </a:ln>
            </p:spPr>
            <p:style>
              <a:lnRef idx="2">
                <a:schemeClr val="accent1">
                  <a:shade val="60000"/>
                  <a:hueOff val="0"/>
                  <a:satOff val="0"/>
                  <a:lumOff val="0"/>
                  <a:alphaOff val="0"/>
                </a:schemeClr>
              </a:lnRef>
              <a:fillRef idx="0">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txBody>
              <a:bodyPr/>
              <a:lstStyle/>
              <a:p>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30" name="弧形 29">
                <a:extLst>
                  <a:ext uri="{FF2B5EF4-FFF2-40B4-BE49-F238E27FC236}">
                    <a16:creationId xmlns:a16="http://schemas.microsoft.com/office/drawing/2014/main" id="{6B7902BD-72FA-DECC-FFE4-ED370A343EDF}"/>
                  </a:ext>
                </a:extLst>
              </p:cNvPr>
              <p:cNvSpPr/>
              <p:nvPr/>
            </p:nvSpPr>
            <p:spPr>
              <a:xfrm flipV="1">
                <a:off x="7489665" y="4180511"/>
                <a:ext cx="1036751" cy="1036751"/>
              </a:xfrm>
              <a:prstGeom prst="arc">
                <a:avLst>
                  <a:gd name="adj1" fmla="val 13200000"/>
                  <a:gd name="adj2" fmla="val 19200000"/>
                </a:avLst>
              </a:prstGeom>
              <a:ln>
                <a:solidFill>
                  <a:schemeClr val="bg2">
                    <a:lumMod val="25000"/>
                  </a:schemeClr>
                </a:solidFill>
              </a:ln>
            </p:spPr>
            <p:style>
              <a:lnRef idx="2">
                <a:schemeClr val="accent1">
                  <a:shade val="60000"/>
                  <a:hueOff val="0"/>
                  <a:satOff val="0"/>
                  <a:lumOff val="0"/>
                  <a:alphaOff val="0"/>
                </a:schemeClr>
              </a:lnRef>
              <a:fillRef idx="0">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txBody>
              <a:bodyPr/>
              <a:lstStyle/>
              <a:p>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31" name="文本框 30">
                <a:extLst>
                  <a:ext uri="{FF2B5EF4-FFF2-40B4-BE49-F238E27FC236}">
                    <a16:creationId xmlns:a16="http://schemas.microsoft.com/office/drawing/2014/main" id="{1BD43275-8E01-039E-3B26-9FA84EF86B2D}"/>
                  </a:ext>
                </a:extLst>
              </p:cNvPr>
              <p:cNvSpPr txBox="1"/>
              <p:nvPr/>
            </p:nvSpPr>
            <p:spPr>
              <a:xfrm>
                <a:off x="7627321" y="4559833"/>
                <a:ext cx="800026" cy="373288"/>
              </a:xfrm>
              <a:prstGeom prst="rect">
                <a:avLst/>
              </a:prstGeom>
              <a:noFill/>
            </p:spPr>
            <p:txBody>
              <a:bodyPr wrap="square">
                <a:spAutoFit/>
              </a:bodyPr>
              <a:lstStyle/>
              <a:p>
                <a:pPr lvl="0"/>
                <a:r>
                  <a:rPr lang="zh-CN" altLang="en-US" sz="1600" dirty="0">
                    <a:solidFill>
                      <a:schemeClr val="bg2">
                        <a:lumMod val="75000"/>
                      </a:schemeClr>
                    </a:solidFill>
                    <a:latin typeface="Arial" panose="020B0604020202020204" pitchFamily="34" charset="0"/>
                    <a:ea typeface="微软雅黑" panose="020B0503020204020204" pitchFamily="34" charset="-122"/>
                    <a:sym typeface="Arial" panose="020B0604020202020204" pitchFamily="34" charset="0"/>
                  </a:rPr>
                  <a:t>论据</a:t>
                </a:r>
                <a:r>
                  <a:rPr lang="en-US" altLang="zh-CN" sz="1600" dirty="0">
                    <a:solidFill>
                      <a:schemeClr val="bg2">
                        <a:lumMod val="75000"/>
                      </a:schemeClr>
                    </a:solidFill>
                    <a:latin typeface="Arial" panose="020B0604020202020204" pitchFamily="34" charset="0"/>
                    <a:ea typeface="微软雅黑" panose="020B0503020204020204" pitchFamily="34" charset="-122"/>
                    <a:sym typeface="Arial" panose="020B0604020202020204" pitchFamily="34" charset="0"/>
                  </a:rPr>
                  <a:t>1</a:t>
                </a:r>
                <a:endParaRPr lang="zh-CN" altLang="en-US" sz="1600" dirty="0">
                  <a:solidFill>
                    <a:schemeClr val="bg2">
                      <a:lumMod val="75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32" name="弧形 31">
                <a:extLst>
                  <a:ext uri="{FF2B5EF4-FFF2-40B4-BE49-F238E27FC236}">
                    <a16:creationId xmlns:a16="http://schemas.microsoft.com/office/drawing/2014/main" id="{6F78DE8A-2EE1-7E7E-FCAB-3FE45686FAEA}"/>
                  </a:ext>
                </a:extLst>
              </p:cNvPr>
              <p:cNvSpPr/>
              <p:nvPr/>
            </p:nvSpPr>
            <p:spPr>
              <a:xfrm flipV="1">
                <a:off x="8737260" y="4155378"/>
                <a:ext cx="1036751" cy="1036751"/>
              </a:xfrm>
              <a:prstGeom prst="arc">
                <a:avLst>
                  <a:gd name="adj1" fmla="val 13200000"/>
                  <a:gd name="adj2" fmla="val 19200000"/>
                </a:avLst>
              </a:prstGeom>
              <a:ln>
                <a:solidFill>
                  <a:schemeClr val="bg2">
                    <a:lumMod val="25000"/>
                  </a:schemeClr>
                </a:solidFill>
              </a:ln>
            </p:spPr>
            <p:style>
              <a:lnRef idx="2">
                <a:schemeClr val="accent1">
                  <a:shade val="60000"/>
                  <a:hueOff val="0"/>
                  <a:satOff val="0"/>
                  <a:lumOff val="0"/>
                  <a:alphaOff val="0"/>
                </a:schemeClr>
              </a:lnRef>
              <a:fillRef idx="0">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txBody>
              <a:bodyPr/>
              <a:lstStyle/>
              <a:p>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33" name="弧形 32">
                <a:extLst>
                  <a:ext uri="{FF2B5EF4-FFF2-40B4-BE49-F238E27FC236}">
                    <a16:creationId xmlns:a16="http://schemas.microsoft.com/office/drawing/2014/main" id="{4ECBC5C7-7614-CCE1-DBF8-B1F3CD71A792}"/>
                  </a:ext>
                </a:extLst>
              </p:cNvPr>
              <p:cNvSpPr/>
              <p:nvPr/>
            </p:nvSpPr>
            <p:spPr>
              <a:xfrm>
                <a:off x="8713401" y="4261216"/>
                <a:ext cx="1036751" cy="1036751"/>
              </a:xfrm>
              <a:prstGeom prst="arc">
                <a:avLst>
                  <a:gd name="adj1" fmla="val 13200000"/>
                  <a:gd name="adj2" fmla="val 19200000"/>
                </a:avLst>
              </a:prstGeom>
              <a:ln>
                <a:solidFill>
                  <a:schemeClr val="bg2">
                    <a:lumMod val="25000"/>
                  </a:schemeClr>
                </a:solidFill>
              </a:ln>
            </p:spPr>
            <p:style>
              <a:lnRef idx="2">
                <a:schemeClr val="accent1">
                  <a:shade val="60000"/>
                  <a:hueOff val="0"/>
                  <a:satOff val="0"/>
                  <a:lumOff val="0"/>
                  <a:alphaOff val="0"/>
                </a:schemeClr>
              </a:lnRef>
              <a:fillRef idx="0">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txBody>
              <a:bodyPr/>
              <a:lstStyle/>
              <a:p>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34" name="文本框 33">
                <a:extLst>
                  <a:ext uri="{FF2B5EF4-FFF2-40B4-BE49-F238E27FC236}">
                    <a16:creationId xmlns:a16="http://schemas.microsoft.com/office/drawing/2014/main" id="{88F26910-E6CF-6DB2-70FB-88B2AC4B2F8B}"/>
                  </a:ext>
                </a:extLst>
              </p:cNvPr>
              <p:cNvSpPr txBox="1"/>
              <p:nvPr/>
            </p:nvSpPr>
            <p:spPr>
              <a:xfrm>
                <a:off x="8905888" y="4567074"/>
                <a:ext cx="800026" cy="373288"/>
              </a:xfrm>
              <a:prstGeom prst="rect">
                <a:avLst/>
              </a:prstGeom>
              <a:noFill/>
            </p:spPr>
            <p:txBody>
              <a:bodyPr wrap="square">
                <a:spAutoFit/>
              </a:bodyPr>
              <a:lstStyle/>
              <a:p>
                <a:pPr lvl="0"/>
                <a:r>
                  <a:rPr lang="zh-CN" altLang="en-US" sz="1600" dirty="0">
                    <a:solidFill>
                      <a:schemeClr val="bg2">
                        <a:lumMod val="75000"/>
                      </a:schemeClr>
                    </a:solidFill>
                    <a:latin typeface="Arial" panose="020B0604020202020204" pitchFamily="34" charset="0"/>
                    <a:ea typeface="微软雅黑" panose="020B0503020204020204" pitchFamily="34" charset="-122"/>
                    <a:sym typeface="Arial" panose="020B0604020202020204" pitchFamily="34" charset="0"/>
                  </a:rPr>
                  <a:t>论据</a:t>
                </a:r>
                <a:r>
                  <a:rPr lang="en-US" altLang="zh-CN" sz="1600" dirty="0">
                    <a:solidFill>
                      <a:schemeClr val="bg2">
                        <a:lumMod val="75000"/>
                      </a:schemeClr>
                    </a:solidFill>
                    <a:latin typeface="Arial" panose="020B0604020202020204" pitchFamily="34" charset="0"/>
                    <a:ea typeface="微软雅黑" panose="020B0503020204020204" pitchFamily="34" charset="-122"/>
                    <a:sym typeface="Arial" panose="020B0604020202020204" pitchFamily="34" charset="0"/>
                  </a:rPr>
                  <a:t>2</a:t>
                </a:r>
                <a:endParaRPr lang="zh-CN" altLang="en-US" sz="1600" dirty="0">
                  <a:solidFill>
                    <a:schemeClr val="bg2">
                      <a:lumMod val="75000"/>
                    </a:schemeClr>
                  </a:solidFill>
                  <a:latin typeface="Arial" panose="020B0604020202020204" pitchFamily="34" charset="0"/>
                  <a:ea typeface="微软雅黑" panose="020B0503020204020204" pitchFamily="34" charset="-122"/>
                  <a:sym typeface="Arial" panose="020B0604020202020204" pitchFamily="34" charset="0"/>
                </a:endParaRPr>
              </a:p>
            </p:txBody>
          </p:sp>
        </p:grpSp>
      </p:grpSp>
      <p:sp>
        <p:nvSpPr>
          <p:cNvPr id="35" name="文本框 34">
            <a:extLst>
              <a:ext uri="{FF2B5EF4-FFF2-40B4-BE49-F238E27FC236}">
                <a16:creationId xmlns:a16="http://schemas.microsoft.com/office/drawing/2014/main" id="{4105E7A3-9552-091A-EC14-6B3B9F6D25FA}"/>
              </a:ext>
            </a:extLst>
          </p:cNvPr>
          <p:cNvSpPr txBox="1"/>
          <p:nvPr/>
        </p:nvSpPr>
        <p:spPr>
          <a:xfrm>
            <a:off x="1246194" y="752125"/>
            <a:ext cx="4825360" cy="461665"/>
          </a:xfrm>
          <a:prstGeom prst="rect">
            <a:avLst/>
          </a:prstGeom>
          <a:noFill/>
        </p:spPr>
        <p:txBody>
          <a:bodyPr wrap="none" rtlCol="0">
            <a:spAutoFit/>
          </a:bodyPr>
          <a:lstStyle/>
          <a:p>
            <a:r>
              <a:rPr lang="zh-CN" altLang="en-US" sz="2400" dirty="0">
                <a:solidFill>
                  <a:schemeClr val="bg2">
                    <a:lumMod val="50000"/>
                  </a:schemeClr>
                </a:solidFill>
                <a:latin typeface="Arial" panose="020B0604020202020204" pitchFamily="34" charset="0"/>
                <a:ea typeface="微软雅黑" panose="020B0503020204020204" pitchFamily="34" charset="-122"/>
                <a:sym typeface="Arial" panose="020B0604020202020204" pitchFamily="34" charset="0"/>
              </a:rPr>
              <a:t>演讲高手的结构呈现</a:t>
            </a:r>
            <a:r>
              <a:rPr lang="en-US" altLang="zh-CN" sz="2400" dirty="0">
                <a:solidFill>
                  <a:schemeClr val="bg2">
                    <a:lumMod val="50000"/>
                  </a:schemeClr>
                </a:solidFill>
                <a:latin typeface="Arial" panose="020B0604020202020204" pitchFamily="34" charset="0"/>
                <a:ea typeface="微软雅黑" panose="020B0503020204020204" pitchFamily="34" charset="-122"/>
                <a:sym typeface="Arial" panose="020B0604020202020204" pitchFamily="34" charset="0"/>
              </a:rPr>
              <a:t>—</a:t>
            </a:r>
            <a:r>
              <a:rPr lang="zh-CN" altLang="en-US" sz="2400" dirty="0">
                <a:solidFill>
                  <a:schemeClr val="bg2">
                    <a:lumMod val="50000"/>
                  </a:schemeClr>
                </a:solidFill>
                <a:latin typeface="Arial" panose="020B0604020202020204" pitchFamily="34" charset="0"/>
                <a:ea typeface="微软雅黑" panose="020B0503020204020204" pitchFamily="34" charset="-122"/>
                <a:sym typeface="Arial" panose="020B0604020202020204" pitchFamily="34" charset="0"/>
              </a:rPr>
              <a:t>金字塔结构</a:t>
            </a:r>
          </a:p>
        </p:txBody>
      </p:sp>
      <p:grpSp>
        <p:nvGrpSpPr>
          <p:cNvPr id="36" name="组合 35">
            <a:extLst>
              <a:ext uri="{FF2B5EF4-FFF2-40B4-BE49-F238E27FC236}">
                <a16:creationId xmlns:a16="http://schemas.microsoft.com/office/drawing/2014/main" id="{40227D43-0732-5289-073D-F9E9FB9885EA}"/>
              </a:ext>
            </a:extLst>
          </p:cNvPr>
          <p:cNvGrpSpPr/>
          <p:nvPr/>
        </p:nvGrpSpPr>
        <p:grpSpPr>
          <a:xfrm>
            <a:off x="683534" y="800100"/>
            <a:ext cx="466655" cy="399035"/>
            <a:chOff x="7010400" y="1740310"/>
            <a:chExt cx="586419" cy="501445"/>
          </a:xfrm>
        </p:grpSpPr>
        <p:sp>
          <p:nvSpPr>
            <p:cNvPr id="37" name="菱形 36">
              <a:extLst>
                <a:ext uri="{FF2B5EF4-FFF2-40B4-BE49-F238E27FC236}">
                  <a16:creationId xmlns:a16="http://schemas.microsoft.com/office/drawing/2014/main" id="{654FC9C9-B9FF-F8DA-E34C-E7AF8F2C1BDB}"/>
                </a:ext>
              </a:extLst>
            </p:cNvPr>
            <p:cNvSpPr/>
            <p:nvPr/>
          </p:nvSpPr>
          <p:spPr>
            <a:xfrm>
              <a:off x="7010400" y="1740310"/>
              <a:ext cx="501445" cy="501445"/>
            </a:xfrm>
            <a:prstGeom prst="diamond">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38" name="菱形 37">
              <a:extLst>
                <a:ext uri="{FF2B5EF4-FFF2-40B4-BE49-F238E27FC236}">
                  <a16:creationId xmlns:a16="http://schemas.microsoft.com/office/drawing/2014/main" id="{0889FFBC-E4B6-09EA-0DA5-99E18413A378}"/>
                </a:ext>
              </a:extLst>
            </p:cNvPr>
            <p:cNvSpPr/>
            <p:nvPr/>
          </p:nvSpPr>
          <p:spPr>
            <a:xfrm>
              <a:off x="7261122" y="1823183"/>
              <a:ext cx="335697" cy="335697"/>
            </a:xfrm>
            <a:prstGeom prst="diamond">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grpSp>
      <p:cxnSp>
        <p:nvCxnSpPr>
          <p:cNvPr id="39" name="直接连接符 38">
            <a:extLst>
              <a:ext uri="{FF2B5EF4-FFF2-40B4-BE49-F238E27FC236}">
                <a16:creationId xmlns:a16="http://schemas.microsoft.com/office/drawing/2014/main" id="{48876FB7-2C87-63A8-8BA6-CDF8DDFDBE04}"/>
              </a:ext>
            </a:extLst>
          </p:cNvPr>
          <p:cNvCxnSpPr/>
          <p:nvPr/>
        </p:nvCxnSpPr>
        <p:spPr>
          <a:xfrm>
            <a:off x="5599061" y="2466405"/>
            <a:ext cx="3095535" cy="0"/>
          </a:xfrm>
          <a:prstGeom prst="line">
            <a:avLst/>
          </a:prstGeom>
          <a:ln w="12700">
            <a:solidFill>
              <a:schemeClr val="bg2">
                <a:lumMod val="75000"/>
              </a:schemeClr>
            </a:solidFill>
            <a:prstDash val="sysDash"/>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40" name="直接连接符 39">
            <a:extLst>
              <a:ext uri="{FF2B5EF4-FFF2-40B4-BE49-F238E27FC236}">
                <a16:creationId xmlns:a16="http://schemas.microsoft.com/office/drawing/2014/main" id="{A09FB191-9F9C-09B5-8E16-EF128CE13D4E}"/>
              </a:ext>
            </a:extLst>
          </p:cNvPr>
          <p:cNvCxnSpPr>
            <a:cxnSpLocks/>
          </p:cNvCxnSpPr>
          <p:nvPr/>
        </p:nvCxnSpPr>
        <p:spPr>
          <a:xfrm>
            <a:off x="7296130" y="3737122"/>
            <a:ext cx="1426312" cy="0"/>
          </a:xfrm>
          <a:prstGeom prst="line">
            <a:avLst/>
          </a:prstGeom>
          <a:ln w="12700">
            <a:solidFill>
              <a:schemeClr val="bg2">
                <a:lumMod val="75000"/>
              </a:schemeClr>
            </a:solidFill>
            <a:prstDash val="sysDash"/>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41" name="直接连接符 40">
            <a:extLst>
              <a:ext uri="{FF2B5EF4-FFF2-40B4-BE49-F238E27FC236}">
                <a16:creationId xmlns:a16="http://schemas.microsoft.com/office/drawing/2014/main" id="{AC4AD781-C1EA-DC29-F491-06FC38C337AD}"/>
              </a:ext>
            </a:extLst>
          </p:cNvPr>
          <p:cNvCxnSpPr>
            <a:cxnSpLocks/>
          </p:cNvCxnSpPr>
          <p:nvPr/>
        </p:nvCxnSpPr>
        <p:spPr>
          <a:xfrm flipV="1">
            <a:off x="7743739" y="5029846"/>
            <a:ext cx="972000" cy="0"/>
          </a:xfrm>
          <a:prstGeom prst="line">
            <a:avLst/>
          </a:prstGeom>
          <a:ln w="12700">
            <a:solidFill>
              <a:schemeClr val="bg2">
                <a:lumMod val="75000"/>
              </a:schemeClr>
            </a:solidFill>
            <a:prstDash val="sysDash"/>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42" name="文本框 41">
            <a:extLst>
              <a:ext uri="{FF2B5EF4-FFF2-40B4-BE49-F238E27FC236}">
                <a16:creationId xmlns:a16="http://schemas.microsoft.com/office/drawing/2014/main" id="{51A84DCE-BD88-5B50-2CF3-1848E0CB206A}"/>
              </a:ext>
            </a:extLst>
          </p:cNvPr>
          <p:cNvSpPr txBox="1"/>
          <p:nvPr/>
        </p:nvSpPr>
        <p:spPr>
          <a:xfrm>
            <a:off x="8868493" y="2324323"/>
            <a:ext cx="2518638" cy="307777"/>
          </a:xfrm>
          <a:prstGeom prst="rect">
            <a:avLst/>
          </a:prstGeom>
          <a:noFill/>
        </p:spPr>
        <p:txBody>
          <a:bodyPr wrap="none" rtlCol="0">
            <a:noAutofit/>
          </a:bodyPr>
          <a:lstStyle/>
          <a:p>
            <a:r>
              <a:rPr lang="zh-CN" altLang="en-US" sz="1400" dirty="0">
                <a:latin typeface="Arial" panose="020B0604020202020204" pitchFamily="34" charset="0"/>
                <a:ea typeface="微软雅黑" panose="020B0503020204020204" pitchFamily="34" charset="-122"/>
                <a:sym typeface="Arial" panose="020B0604020202020204" pitchFamily="34" charset="0"/>
              </a:rPr>
              <a:t>整篇演讲只能有一个核心观点</a:t>
            </a:r>
          </a:p>
        </p:txBody>
      </p:sp>
      <p:sp>
        <p:nvSpPr>
          <p:cNvPr id="43" name="文本框 42">
            <a:extLst>
              <a:ext uri="{FF2B5EF4-FFF2-40B4-BE49-F238E27FC236}">
                <a16:creationId xmlns:a16="http://schemas.microsoft.com/office/drawing/2014/main" id="{775C6EEB-228F-AC61-0226-95CB5A942408}"/>
              </a:ext>
            </a:extLst>
          </p:cNvPr>
          <p:cNvSpPr txBox="1"/>
          <p:nvPr/>
        </p:nvSpPr>
        <p:spPr>
          <a:xfrm>
            <a:off x="8836544" y="3583233"/>
            <a:ext cx="2597186" cy="307777"/>
          </a:xfrm>
          <a:prstGeom prst="rect">
            <a:avLst/>
          </a:prstGeom>
          <a:noFill/>
        </p:spPr>
        <p:txBody>
          <a:bodyPr wrap="none" rtlCol="0">
            <a:noAutofit/>
          </a:bodyPr>
          <a:lstStyle/>
          <a:p>
            <a:r>
              <a:rPr lang="zh-CN" altLang="en-US" sz="1400" dirty="0">
                <a:latin typeface="Arial" panose="020B0604020202020204" pitchFamily="34" charset="0"/>
                <a:ea typeface="微软雅黑" panose="020B0503020204020204" pitchFamily="34" charset="-122"/>
                <a:sym typeface="Arial" panose="020B0604020202020204" pitchFamily="34" charset="0"/>
              </a:rPr>
              <a:t>围绕核心观点，讲出</a:t>
            </a:r>
            <a:r>
              <a:rPr lang="en-US" altLang="zh-CN" sz="1400" dirty="0">
                <a:latin typeface="Arial" panose="020B0604020202020204" pitchFamily="34" charset="0"/>
                <a:ea typeface="微软雅黑" panose="020B0503020204020204" pitchFamily="34" charset="-122"/>
                <a:sym typeface="Arial" panose="020B0604020202020204" pitchFamily="34" charset="0"/>
              </a:rPr>
              <a:t>2-3</a:t>
            </a:r>
            <a:r>
              <a:rPr lang="zh-CN" altLang="en-US" sz="1400" dirty="0">
                <a:latin typeface="Arial" panose="020B0604020202020204" pitchFamily="34" charset="0"/>
                <a:ea typeface="微软雅黑" panose="020B0503020204020204" pitchFamily="34" charset="-122"/>
                <a:sym typeface="Arial" panose="020B0604020202020204" pitchFamily="34" charset="0"/>
              </a:rPr>
              <a:t>个论点</a:t>
            </a:r>
          </a:p>
        </p:txBody>
      </p:sp>
      <p:sp>
        <p:nvSpPr>
          <p:cNvPr id="44" name="文本框 43">
            <a:extLst>
              <a:ext uri="{FF2B5EF4-FFF2-40B4-BE49-F238E27FC236}">
                <a16:creationId xmlns:a16="http://schemas.microsoft.com/office/drawing/2014/main" id="{9F3FFD16-3AFA-7BC0-7602-F6F142D9286F}"/>
              </a:ext>
            </a:extLst>
          </p:cNvPr>
          <p:cNvSpPr txBox="1"/>
          <p:nvPr/>
        </p:nvSpPr>
        <p:spPr>
          <a:xfrm>
            <a:off x="8908568" y="4897913"/>
            <a:ext cx="2438488" cy="307777"/>
          </a:xfrm>
          <a:prstGeom prst="rect">
            <a:avLst/>
          </a:prstGeom>
          <a:noFill/>
        </p:spPr>
        <p:txBody>
          <a:bodyPr wrap="none" rtlCol="0">
            <a:noAutofit/>
          </a:bodyPr>
          <a:lstStyle/>
          <a:p>
            <a:r>
              <a:rPr lang="zh-CN" altLang="en-US" sz="1400" dirty="0">
                <a:latin typeface="Arial" panose="020B0604020202020204" pitchFamily="34" charset="0"/>
                <a:ea typeface="微软雅黑" panose="020B0503020204020204" pitchFamily="34" charset="-122"/>
                <a:sym typeface="Arial" panose="020B0604020202020204" pitchFamily="34" charset="0"/>
              </a:rPr>
              <a:t>围绕论点，讲出</a:t>
            </a:r>
            <a:r>
              <a:rPr lang="en-US" altLang="zh-CN" sz="1400" dirty="0">
                <a:latin typeface="Arial" panose="020B0604020202020204" pitchFamily="34" charset="0"/>
                <a:ea typeface="微软雅黑" panose="020B0503020204020204" pitchFamily="34" charset="-122"/>
                <a:sym typeface="Arial" panose="020B0604020202020204" pitchFamily="34" charset="0"/>
              </a:rPr>
              <a:t>2</a:t>
            </a:r>
            <a:r>
              <a:rPr lang="zh-CN" altLang="en-US" sz="1400" dirty="0">
                <a:latin typeface="Arial" panose="020B0604020202020204" pitchFamily="34" charset="0"/>
                <a:ea typeface="微软雅黑" panose="020B0503020204020204" pitchFamily="34" charset="-122"/>
                <a:sym typeface="Arial" panose="020B0604020202020204" pitchFamily="34" charset="0"/>
              </a:rPr>
              <a:t>个以上论据</a:t>
            </a:r>
          </a:p>
        </p:txBody>
      </p:sp>
      <p:sp>
        <p:nvSpPr>
          <p:cNvPr id="45" name="矩形 44">
            <a:extLst>
              <a:ext uri="{FF2B5EF4-FFF2-40B4-BE49-F238E27FC236}">
                <a16:creationId xmlns:a16="http://schemas.microsoft.com/office/drawing/2014/main" id="{705C833A-F8DF-0D91-4D9D-57562F893DD9}"/>
              </a:ext>
            </a:extLst>
          </p:cNvPr>
          <p:cNvSpPr/>
          <p:nvPr/>
        </p:nvSpPr>
        <p:spPr>
          <a:xfrm>
            <a:off x="8800937" y="2237002"/>
            <a:ext cx="2597186" cy="464348"/>
          </a:xfrm>
          <a:prstGeom prst="rect">
            <a:avLst/>
          </a:prstGeom>
          <a:noFill/>
          <a:ln w="1905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46" name="矩形 45">
            <a:extLst>
              <a:ext uri="{FF2B5EF4-FFF2-40B4-BE49-F238E27FC236}">
                <a16:creationId xmlns:a16="http://schemas.microsoft.com/office/drawing/2014/main" id="{68D3560B-76EC-0D9F-D0F4-A3F623975C65}"/>
              </a:ext>
            </a:extLst>
          </p:cNvPr>
          <p:cNvSpPr/>
          <p:nvPr/>
        </p:nvSpPr>
        <p:spPr>
          <a:xfrm>
            <a:off x="9555833" y="2183002"/>
            <a:ext cx="1087394" cy="10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47" name="矩形 46">
            <a:extLst>
              <a:ext uri="{FF2B5EF4-FFF2-40B4-BE49-F238E27FC236}">
                <a16:creationId xmlns:a16="http://schemas.microsoft.com/office/drawing/2014/main" id="{9FD8B3DA-AC82-94FE-E727-885BA27F9A8D}"/>
              </a:ext>
            </a:extLst>
          </p:cNvPr>
          <p:cNvSpPr/>
          <p:nvPr/>
        </p:nvSpPr>
        <p:spPr>
          <a:xfrm>
            <a:off x="8799473" y="3531947"/>
            <a:ext cx="2597186" cy="464348"/>
          </a:xfrm>
          <a:prstGeom prst="rect">
            <a:avLst/>
          </a:prstGeom>
          <a:noFill/>
          <a:ln w="1905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48" name="矩形 47">
            <a:extLst>
              <a:ext uri="{FF2B5EF4-FFF2-40B4-BE49-F238E27FC236}">
                <a16:creationId xmlns:a16="http://schemas.microsoft.com/office/drawing/2014/main" id="{6978F1A1-A1D4-7D40-E501-AD26C19B9C57}"/>
              </a:ext>
            </a:extLst>
          </p:cNvPr>
          <p:cNvSpPr/>
          <p:nvPr/>
        </p:nvSpPr>
        <p:spPr>
          <a:xfrm>
            <a:off x="9554369" y="3477947"/>
            <a:ext cx="1087394" cy="10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grpSp>
        <p:nvGrpSpPr>
          <p:cNvPr id="49" name="组合 48">
            <a:extLst>
              <a:ext uri="{FF2B5EF4-FFF2-40B4-BE49-F238E27FC236}">
                <a16:creationId xmlns:a16="http://schemas.microsoft.com/office/drawing/2014/main" id="{1F83C854-9F9C-3764-A98D-624099BD9611}"/>
              </a:ext>
            </a:extLst>
          </p:cNvPr>
          <p:cNvGrpSpPr/>
          <p:nvPr/>
        </p:nvGrpSpPr>
        <p:grpSpPr>
          <a:xfrm>
            <a:off x="8802525" y="4784442"/>
            <a:ext cx="2597186" cy="518348"/>
            <a:chOff x="8632916" y="2095469"/>
            <a:chExt cx="2597186" cy="518348"/>
          </a:xfrm>
        </p:grpSpPr>
        <p:sp>
          <p:nvSpPr>
            <p:cNvPr id="50" name="矩形 49">
              <a:extLst>
                <a:ext uri="{FF2B5EF4-FFF2-40B4-BE49-F238E27FC236}">
                  <a16:creationId xmlns:a16="http://schemas.microsoft.com/office/drawing/2014/main" id="{A8E8C475-6988-7D39-B819-B54CD41995CF}"/>
                </a:ext>
              </a:extLst>
            </p:cNvPr>
            <p:cNvSpPr/>
            <p:nvPr/>
          </p:nvSpPr>
          <p:spPr>
            <a:xfrm>
              <a:off x="8632916" y="2149469"/>
              <a:ext cx="2597186" cy="464348"/>
            </a:xfrm>
            <a:prstGeom prst="rect">
              <a:avLst/>
            </a:prstGeom>
            <a:noFill/>
            <a:ln w="1905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51" name="矩形 50">
              <a:extLst>
                <a:ext uri="{FF2B5EF4-FFF2-40B4-BE49-F238E27FC236}">
                  <a16:creationId xmlns:a16="http://schemas.microsoft.com/office/drawing/2014/main" id="{E750BC26-3E17-2D1C-930E-B2D1FCA1AE27}"/>
                </a:ext>
              </a:extLst>
            </p:cNvPr>
            <p:cNvSpPr/>
            <p:nvPr/>
          </p:nvSpPr>
          <p:spPr>
            <a:xfrm>
              <a:off x="9387812" y="2095469"/>
              <a:ext cx="1087394" cy="10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Arial" panose="020B0604020202020204" pitchFamily="34" charset="0"/>
                <a:ea typeface="微软雅黑" panose="020B0503020204020204" pitchFamily="34" charset="-122"/>
                <a:sym typeface="Arial" panose="020B0604020202020204" pitchFamily="34" charset="0"/>
              </a:endParaRPr>
            </a:p>
          </p:txBody>
        </p:sp>
      </p:grpSp>
    </p:spTree>
    <p:extLst>
      <p:ext uri="{BB962C8B-B14F-4D97-AF65-F5344CB8AC3E}">
        <p14:creationId xmlns:p14="http://schemas.microsoft.com/office/powerpoint/2010/main" val="33631544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D88E4943-66AD-4E5F-F325-5A1A2F6A746D}"/>
              </a:ext>
            </a:extLst>
          </p:cNvPr>
          <p:cNvSpPr/>
          <p:nvPr/>
        </p:nvSpPr>
        <p:spPr>
          <a:xfrm>
            <a:off x="1428248" y="2089853"/>
            <a:ext cx="9720000" cy="3528000"/>
          </a:xfrm>
          <a:prstGeom prst="rect">
            <a:avLst/>
          </a:prstGeom>
          <a:solidFill>
            <a:schemeClr val="bg1"/>
          </a:solidFill>
          <a:ln w="158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3" name="矩形 2">
            <a:extLst>
              <a:ext uri="{FF2B5EF4-FFF2-40B4-BE49-F238E27FC236}">
                <a16:creationId xmlns:a16="http://schemas.microsoft.com/office/drawing/2014/main" id="{7B05D683-40DD-E32A-342C-1A3F74D48B5D}"/>
              </a:ext>
            </a:extLst>
          </p:cNvPr>
          <p:cNvSpPr/>
          <p:nvPr/>
        </p:nvSpPr>
        <p:spPr>
          <a:xfrm>
            <a:off x="1428248" y="1611843"/>
            <a:ext cx="9720000" cy="397128"/>
          </a:xfrm>
          <a:prstGeom prst="rect">
            <a:avLst/>
          </a:prstGeom>
          <a:solidFill>
            <a:schemeClr val="accent6"/>
          </a:solidFill>
          <a:ln w="15875">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4" name="文本框 3">
            <a:extLst>
              <a:ext uri="{FF2B5EF4-FFF2-40B4-BE49-F238E27FC236}">
                <a16:creationId xmlns:a16="http://schemas.microsoft.com/office/drawing/2014/main" id="{22D6372B-EB38-DC9C-4F31-FFDA760E7F6B}"/>
              </a:ext>
            </a:extLst>
          </p:cNvPr>
          <p:cNvSpPr txBox="1"/>
          <p:nvPr/>
        </p:nvSpPr>
        <p:spPr>
          <a:xfrm>
            <a:off x="1282086" y="790743"/>
            <a:ext cx="4825360" cy="461665"/>
          </a:xfrm>
          <a:prstGeom prst="rect">
            <a:avLst/>
          </a:prstGeom>
          <a:noFill/>
        </p:spPr>
        <p:txBody>
          <a:bodyPr wrap="none" rtlCol="0">
            <a:spAutoFit/>
          </a:bodyPr>
          <a:lstStyle/>
          <a:p>
            <a:r>
              <a:rPr lang="zh-CN" altLang="en-US" sz="2400" dirty="0">
                <a:solidFill>
                  <a:schemeClr val="bg2">
                    <a:lumMod val="50000"/>
                  </a:schemeClr>
                </a:solidFill>
                <a:latin typeface="Arial" panose="020B0604020202020204" pitchFamily="34" charset="0"/>
                <a:ea typeface="微软雅黑" panose="020B0503020204020204" pitchFamily="34" charset="-122"/>
                <a:sym typeface="Arial" panose="020B0604020202020204" pitchFamily="34" charset="0"/>
              </a:rPr>
              <a:t>演讲高手的结构呈现</a:t>
            </a:r>
            <a:r>
              <a:rPr lang="en-US" altLang="zh-CN" sz="2400" dirty="0">
                <a:solidFill>
                  <a:schemeClr val="bg2">
                    <a:lumMod val="50000"/>
                  </a:schemeClr>
                </a:solidFill>
                <a:latin typeface="Arial" panose="020B0604020202020204" pitchFamily="34" charset="0"/>
                <a:ea typeface="微软雅黑" panose="020B0503020204020204" pitchFamily="34" charset="-122"/>
                <a:sym typeface="Arial" panose="020B0604020202020204" pitchFamily="34" charset="0"/>
              </a:rPr>
              <a:t>—</a:t>
            </a:r>
            <a:r>
              <a:rPr lang="zh-CN" altLang="en-US" sz="2400" dirty="0">
                <a:solidFill>
                  <a:schemeClr val="bg2">
                    <a:lumMod val="50000"/>
                  </a:schemeClr>
                </a:solidFill>
                <a:latin typeface="Arial" panose="020B0604020202020204" pitchFamily="34" charset="0"/>
                <a:ea typeface="微软雅黑" panose="020B0503020204020204" pitchFamily="34" charset="-122"/>
                <a:sym typeface="Arial" panose="020B0604020202020204" pitchFamily="34" charset="0"/>
              </a:rPr>
              <a:t>时间轴结构</a:t>
            </a:r>
          </a:p>
        </p:txBody>
      </p:sp>
      <p:grpSp>
        <p:nvGrpSpPr>
          <p:cNvPr id="5" name="组合 4">
            <a:extLst>
              <a:ext uri="{FF2B5EF4-FFF2-40B4-BE49-F238E27FC236}">
                <a16:creationId xmlns:a16="http://schemas.microsoft.com/office/drawing/2014/main" id="{246A3334-5961-0273-D22E-9EF749B7370F}"/>
              </a:ext>
            </a:extLst>
          </p:cNvPr>
          <p:cNvGrpSpPr/>
          <p:nvPr/>
        </p:nvGrpSpPr>
        <p:grpSpPr>
          <a:xfrm>
            <a:off x="683534" y="800100"/>
            <a:ext cx="466655" cy="399035"/>
            <a:chOff x="7010400" y="1740310"/>
            <a:chExt cx="586419" cy="501445"/>
          </a:xfrm>
        </p:grpSpPr>
        <p:sp>
          <p:nvSpPr>
            <p:cNvPr id="6" name="菱形 5">
              <a:extLst>
                <a:ext uri="{FF2B5EF4-FFF2-40B4-BE49-F238E27FC236}">
                  <a16:creationId xmlns:a16="http://schemas.microsoft.com/office/drawing/2014/main" id="{6E0AEEC2-128B-963D-D10C-AF15FE59445D}"/>
                </a:ext>
              </a:extLst>
            </p:cNvPr>
            <p:cNvSpPr/>
            <p:nvPr/>
          </p:nvSpPr>
          <p:spPr>
            <a:xfrm>
              <a:off x="7010400" y="1740310"/>
              <a:ext cx="501445" cy="501445"/>
            </a:xfrm>
            <a:prstGeom prst="diamond">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7" name="菱形 6">
              <a:extLst>
                <a:ext uri="{FF2B5EF4-FFF2-40B4-BE49-F238E27FC236}">
                  <a16:creationId xmlns:a16="http://schemas.microsoft.com/office/drawing/2014/main" id="{6BD8038D-0A13-879D-00A4-608CB6A2A0F6}"/>
                </a:ext>
              </a:extLst>
            </p:cNvPr>
            <p:cNvSpPr/>
            <p:nvPr/>
          </p:nvSpPr>
          <p:spPr>
            <a:xfrm>
              <a:off x="7261122" y="1823183"/>
              <a:ext cx="335697" cy="335697"/>
            </a:xfrm>
            <a:prstGeom prst="diamond">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grpSp>
      <p:sp>
        <p:nvSpPr>
          <p:cNvPr id="8" name="文本框 7">
            <a:extLst>
              <a:ext uri="{FF2B5EF4-FFF2-40B4-BE49-F238E27FC236}">
                <a16:creationId xmlns:a16="http://schemas.microsoft.com/office/drawing/2014/main" id="{B21E206A-85B8-8F78-D04B-10A8D3D26837}"/>
              </a:ext>
            </a:extLst>
          </p:cNvPr>
          <p:cNvSpPr txBox="1"/>
          <p:nvPr/>
        </p:nvSpPr>
        <p:spPr>
          <a:xfrm>
            <a:off x="2071149" y="2815979"/>
            <a:ext cx="8844339" cy="369332"/>
          </a:xfrm>
          <a:prstGeom prst="rect">
            <a:avLst/>
          </a:prstGeom>
          <a:noFill/>
        </p:spPr>
        <p:txBody>
          <a:bodyPr wrap="square">
            <a:noAutofit/>
          </a:bodyPr>
          <a:lstStyle/>
          <a:p>
            <a:r>
              <a:rPr lang="zh-CN" altLang="en-US" b="0" i="0" spc="170" dirty="0">
                <a:solidFill>
                  <a:srgbClr val="333333"/>
                </a:solidFill>
                <a:effectLst/>
                <a:latin typeface="+mn-ea"/>
                <a:sym typeface="Arial" panose="020B0604020202020204" pitchFamily="34" charset="0"/>
              </a:rPr>
              <a:t>时间轴结构是以时间顺序展开要讲的内容</a:t>
            </a:r>
            <a:r>
              <a:rPr lang="en-US" altLang="zh-CN" spc="170" dirty="0">
                <a:solidFill>
                  <a:srgbClr val="333333"/>
                </a:solidFill>
                <a:latin typeface="+mn-ea"/>
                <a:sym typeface="Arial" panose="020B0604020202020204" pitchFamily="34" charset="0"/>
              </a:rPr>
              <a:t>,</a:t>
            </a:r>
            <a:r>
              <a:rPr lang="zh-CN" altLang="en-US" spc="170" dirty="0">
                <a:latin typeface="+mn-ea"/>
                <a:sym typeface="Arial" panose="020B0604020202020204" pitchFamily="34" charset="0"/>
              </a:rPr>
              <a:t>把故事按时间串成一条线</a:t>
            </a:r>
            <a:endParaRPr lang="zh-CN" altLang="en-US" dirty="0">
              <a:latin typeface="+mn-ea"/>
              <a:sym typeface="Arial" panose="020B0604020202020204" pitchFamily="34" charset="0"/>
            </a:endParaRPr>
          </a:p>
        </p:txBody>
      </p:sp>
      <p:sp>
        <p:nvSpPr>
          <p:cNvPr id="9" name="文本框 8">
            <a:extLst>
              <a:ext uri="{FF2B5EF4-FFF2-40B4-BE49-F238E27FC236}">
                <a16:creationId xmlns:a16="http://schemas.microsoft.com/office/drawing/2014/main" id="{6453FB03-0728-6F55-D569-7CDA9F50CE86}"/>
              </a:ext>
            </a:extLst>
          </p:cNvPr>
          <p:cNvSpPr txBox="1"/>
          <p:nvPr/>
        </p:nvSpPr>
        <p:spPr>
          <a:xfrm>
            <a:off x="2071149" y="3408702"/>
            <a:ext cx="9309857" cy="400025"/>
          </a:xfrm>
          <a:prstGeom prst="rect">
            <a:avLst/>
          </a:prstGeom>
          <a:noFill/>
        </p:spPr>
        <p:txBody>
          <a:bodyPr wrap="none" rtlCol="0">
            <a:noAutofit/>
          </a:bodyPr>
          <a:lstStyle/>
          <a:p>
            <a:pPr marL="285750" indent="-285750">
              <a:lnSpc>
                <a:spcPct val="130000"/>
              </a:lnSpc>
              <a:buFont typeface="Wingdings" panose="05000000000000000000" pitchFamily="2" charset="2"/>
              <a:buChar char="l"/>
            </a:pPr>
            <a:r>
              <a:rPr lang="zh-CN" altLang="en-US" sz="1600" b="0" i="0" spc="170" dirty="0">
                <a:solidFill>
                  <a:srgbClr val="333333"/>
                </a:solidFill>
                <a:effectLst/>
                <a:latin typeface="+mn-ea"/>
                <a:sym typeface="Arial" panose="020B0604020202020204" pitchFamily="34" charset="0"/>
              </a:rPr>
              <a:t>比如演讲主题是你的经历，可以说在你</a:t>
            </a:r>
            <a:r>
              <a:rPr lang="en-US" altLang="zh-CN" sz="1600" spc="170" dirty="0">
                <a:solidFill>
                  <a:srgbClr val="333333"/>
                </a:solidFill>
                <a:latin typeface="+mn-ea"/>
                <a:sym typeface="Arial" panose="020B0604020202020204" pitchFamily="34" charset="0"/>
              </a:rPr>
              <a:t>10</a:t>
            </a:r>
            <a:r>
              <a:rPr lang="zh-CN" altLang="en-US" sz="1600" spc="170" dirty="0">
                <a:solidFill>
                  <a:srgbClr val="333333"/>
                </a:solidFill>
                <a:latin typeface="+mn-ea"/>
                <a:sym typeface="Arial" panose="020B0604020202020204" pitchFamily="34" charset="0"/>
              </a:rPr>
              <a:t>岁、</a:t>
            </a:r>
            <a:r>
              <a:rPr lang="en-US" altLang="zh-CN" sz="1600" spc="170" dirty="0">
                <a:solidFill>
                  <a:srgbClr val="333333"/>
                </a:solidFill>
                <a:latin typeface="+mn-ea"/>
                <a:sym typeface="Arial" panose="020B0604020202020204" pitchFamily="34" charset="0"/>
              </a:rPr>
              <a:t>20</a:t>
            </a:r>
            <a:r>
              <a:rPr lang="zh-CN" altLang="en-US" sz="1600" spc="170" dirty="0">
                <a:solidFill>
                  <a:srgbClr val="333333"/>
                </a:solidFill>
                <a:latin typeface="+mn-ea"/>
                <a:sym typeface="Arial" panose="020B0604020202020204" pitchFamily="34" charset="0"/>
              </a:rPr>
              <a:t>岁、</a:t>
            </a:r>
            <a:r>
              <a:rPr lang="en-US" altLang="zh-CN" sz="1600" spc="170" dirty="0">
                <a:solidFill>
                  <a:srgbClr val="333333"/>
                </a:solidFill>
                <a:latin typeface="+mn-ea"/>
                <a:sym typeface="Arial" panose="020B0604020202020204" pitchFamily="34" charset="0"/>
              </a:rPr>
              <a:t>30</a:t>
            </a:r>
            <a:r>
              <a:rPr lang="zh-CN" altLang="en-US" sz="1600" spc="170" dirty="0">
                <a:solidFill>
                  <a:srgbClr val="333333"/>
                </a:solidFill>
                <a:latin typeface="+mn-ea"/>
                <a:sym typeface="Arial" panose="020B0604020202020204" pitchFamily="34" charset="0"/>
              </a:rPr>
              <a:t>岁分别发生了什么事情。</a:t>
            </a:r>
            <a:endParaRPr lang="en-US" altLang="zh-CN" sz="1600" spc="170" dirty="0">
              <a:solidFill>
                <a:srgbClr val="333333"/>
              </a:solidFill>
              <a:latin typeface="+mn-ea"/>
              <a:sym typeface="Arial" panose="020B0604020202020204" pitchFamily="34" charset="0"/>
            </a:endParaRPr>
          </a:p>
        </p:txBody>
      </p:sp>
      <p:sp>
        <p:nvSpPr>
          <p:cNvPr id="10" name="文本框 9">
            <a:extLst>
              <a:ext uri="{FF2B5EF4-FFF2-40B4-BE49-F238E27FC236}">
                <a16:creationId xmlns:a16="http://schemas.microsoft.com/office/drawing/2014/main" id="{A1951894-92E3-2020-B534-53CB8F37ECC0}"/>
              </a:ext>
            </a:extLst>
          </p:cNvPr>
          <p:cNvSpPr txBox="1"/>
          <p:nvPr/>
        </p:nvSpPr>
        <p:spPr>
          <a:xfrm>
            <a:off x="2087290" y="4032118"/>
            <a:ext cx="9144241" cy="534751"/>
          </a:xfrm>
          <a:prstGeom prst="rect">
            <a:avLst/>
          </a:prstGeom>
          <a:noFill/>
        </p:spPr>
        <p:txBody>
          <a:bodyPr wrap="none" rtlCol="0">
            <a:noAutofit/>
          </a:bodyPr>
          <a:lstStyle/>
          <a:p>
            <a:pPr marL="285750" indent="-285750">
              <a:lnSpc>
                <a:spcPct val="130000"/>
              </a:lnSpc>
              <a:buFont typeface="Wingdings" panose="05000000000000000000" pitchFamily="2" charset="2"/>
              <a:buChar char="l"/>
            </a:pPr>
            <a:r>
              <a:rPr lang="zh-CN" altLang="en-US" sz="1600" spc="170" dirty="0">
                <a:solidFill>
                  <a:srgbClr val="333333"/>
                </a:solidFill>
                <a:latin typeface="+mn-ea"/>
                <a:sym typeface="Arial" panose="020B0604020202020204" pitchFamily="34" charset="0"/>
              </a:rPr>
              <a:t>比如演讲主题是公司介绍，可以把公司发生的大事件按年度</a:t>
            </a:r>
            <a:r>
              <a:rPr lang="zh-CN" altLang="en-US" sz="1600" spc="170" dirty="0">
                <a:latin typeface="+mn-ea"/>
                <a:sym typeface="Arial" panose="020B0604020202020204" pitchFamily="34" charset="0"/>
              </a:rPr>
              <a:t>分类，然后讲述。</a:t>
            </a:r>
            <a:endParaRPr lang="en-US" altLang="zh-CN" sz="1600" spc="170" dirty="0">
              <a:latin typeface="+mn-ea"/>
              <a:sym typeface="Arial" panose="020B0604020202020204" pitchFamily="34" charset="0"/>
            </a:endParaRPr>
          </a:p>
        </p:txBody>
      </p:sp>
      <p:grpSp>
        <p:nvGrpSpPr>
          <p:cNvPr id="11" name="组合 10">
            <a:extLst>
              <a:ext uri="{FF2B5EF4-FFF2-40B4-BE49-F238E27FC236}">
                <a16:creationId xmlns:a16="http://schemas.microsoft.com/office/drawing/2014/main" id="{C0E0359E-B3E0-C2FB-F775-38CB520D19BB}"/>
              </a:ext>
            </a:extLst>
          </p:cNvPr>
          <p:cNvGrpSpPr/>
          <p:nvPr/>
        </p:nvGrpSpPr>
        <p:grpSpPr>
          <a:xfrm>
            <a:off x="2087290" y="1834264"/>
            <a:ext cx="108990" cy="432559"/>
            <a:chOff x="2057145" y="2197470"/>
            <a:chExt cx="108990" cy="432559"/>
          </a:xfrm>
        </p:grpSpPr>
        <p:sp>
          <p:nvSpPr>
            <p:cNvPr id="12" name="流程图: 接点 11">
              <a:extLst>
                <a:ext uri="{FF2B5EF4-FFF2-40B4-BE49-F238E27FC236}">
                  <a16:creationId xmlns:a16="http://schemas.microsoft.com/office/drawing/2014/main" id="{110E6C9C-7DCB-27AE-4781-C4503C5F4CCF}"/>
                </a:ext>
              </a:extLst>
            </p:cNvPr>
            <p:cNvSpPr/>
            <p:nvPr/>
          </p:nvSpPr>
          <p:spPr>
            <a:xfrm>
              <a:off x="2057145" y="2197470"/>
              <a:ext cx="108000" cy="108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13" name="流程图: 接点 12">
              <a:extLst>
                <a:ext uri="{FF2B5EF4-FFF2-40B4-BE49-F238E27FC236}">
                  <a16:creationId xmlns:a16="http://schemas.microsoft.com/office/drawing/2014/main" id="{BE635FF6-1D1E-40C8-8E46-AA704165FF1C}"/>
                </a:ext>
              </a:extLst>
            </p:cNvPr>
            <p:cNvSpPr/>
            <p:nvPr/>
          </p:nvSpPr>
          <p:spPr>
            <a:xfrm>
              <a:off x="2058135" y="2522029"/>
              <a:ext cx="108000" cy="108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14" name="矩形: 圆角 13">
              <a:extLst>
                <a:ext uri="{FF2B5EF4-FFF2-40B4-BE49-F238E27FC236}">
                  <a16:creationId xmlns:a16="http://schemas.microsoft.com/office/drawing/2014/main" id="{641761F6-D5A7-030B-466A-E90E21434B10}"/>
                </a:ext>
              </a:extLst>
            </p:cNvPr>
            <p:cNvSpPr/>
            <p:nvPr/>
          </p:nvSpPr>
          <p:spPr>
            <a:xfrm>
              <a:off x="2088285" y="2248856"/>
              <a:ext cx="45719" cy="327908"/>
            </a:xfrm>
            <a:prstGeom prst="roundRect">
              <a:avLst>
                <a:gd name="adj" fmla="val 50000"/>
              </a:avLst>
            </a:prstGeom>
            <a:solidFill>
              <a:schemeClr val="tx1"/>
            </a:solidFill>
            <a:ln cap="rnd">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Arial" panose="020B0604020202020204" pitchFamily="34" charset="0"/>
                <a:ea typeface="微软雅黑" panose="020B0503020204020204" pitchFamily="34" charset="-122"/>
                <a:sym typeface="Arial" panose="020B0604020202020204" pitchFamily="34" charset="0"/>
              </a:endParaRPr>
            </a:p>
          </p:txBody>
        </p:sp>
      </p:grpSp>
      <p:grpSp>
        <p:nvGrpSpPr>
          <p:cNvPr id="15" name="组合 14">
            <a:extLst>
              <a:ext uri="{FF2B5EF4-FFF2-40B4-BE49-F238E27FC236}">
                <a16:creationId xmlns:a16="http://schemas.microsoft.com/office/drawing/2014/main" id="{34176823-329D-A92E-54EC-E2E490FE79CF}"/>
              </a:ext>
            </a:extLst>
          </p:cNvPr>
          <p:cNvGrpSpPr/>
          <p:nvPr/>
        </p:nvGrpSpPr>
        <p:grpSpPr>
          <a:xfrm>
            <a:off x="10248226" y="1847975"/>
            <a:ext cx="108990" cy="432559"/>
            <a:chOff x="2057145" y="2197470"/>
            <a:chExt cx="108990" cy="432559"/>
          </a:xfrm>
        </p:grpSpPr>
        <p:sp>
          <p:nvSpPr>
            <p:cNvPr id="16" name="流程图: 接点 15">
              <a:extLst>
                <a:ext uri="{FF2B5EF4-FFF2-40B4-BE49-F238E27FC236}">
                  <a16:creationId xmlns:a16="http://schemas.microsoft.com/office/drawing/2014/main" id="{7BD91B86-750D-323C-47A3-10286D3CD9E3}"/>
                </a:ext>
              </a:extLst>
            </p:cNvPr>
            <p:cNvSpPr/>
            <p:nvPr/>
          </p:nvSpPr>
          <p:spPr>
            <a:xfrm>
              <a:off x="2057145" y="2197470"/>
              <a:ext cx="108000" cy="108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17" name="流程图: 接点 16">
              <a:extLst>
                <a:ext uri="{FF2B5EF4-FFF2-40B4-BE49-F238E27FC236}">
                  <a16:creationId xmlns:a16="http://schemas.microsoft.com/office/drawing/2014/main" id="{8F715A2C-806E-E0BF-8090-D8FEAA5D4F7D}"/>
                </a:ext>
              </a:extLst>
            </p:cNvPr>
            <p:cNvSpPr/>
            <p:nvPr/>
          </p:nvSpPr>
          <p:spPr>
            <a:xfrm>
              <a:off x="2058135" y="2522029"/>
              <a:ext cx="108000" cy="108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18" name="矩形: 圆角 17">
              <a:extLst>
                <a:ext uri="{FF2B5EF4-FFF2-40B4-BE49-F238E27FC236}">
                  <a16:creationId xmlns:a16="http://schemas.microsoft.com/office/drawing/2014/main" id="{CC8B50D5-1846-6C20-308C-B234258BCEA8}"/>
                </a:ext>
              </a:extLst>
            </p:cNvPr>
            <p:cNvSpPr/>
            <p:nvPr/>
          </p:nvSpPr>
          <p:spPr>
            <a:xfrm>
              <a:off x="2088285" y="2248856"/>
              <a:ext cx="45719" cy="327908"/>
            </a:xfrm>
            <a:prstGeom prst="roundRect">
              <a:avLst>
                <a:gd name="adj" fmla="val 50000"/>
              </a:avLst>
            </a:prstGeom>
            <a:solidFill>
              <a:schemeClr val="tx1"/>
            </a:solidFill>
            <a:ln cap="rnd">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Arial" panose="020B0604020202020204" pitchFamily="34" charset="0"/>
                <a:ea typeface="微软雅黑" panose="020B0503020204020204" pitchFamily="34" charset="-122"/>
                <a:sym typeface="Arial" panose="020B0604020202020204" pitchFamily="34" charset="0"/>
              </a:endParaRPr>
            </a:p>
          </p:txBody>
        </p:sp>
      </p:grpSp>
      <p:sp>
        <p:nvSpPr>
          <p:cNvPr id="19" name="流程图: 接点 18">
            <a:extLst>
              <a:ext uri="{FF2B5EF4-FFF2-40B4-BE49-F238E27FC236}">
                <a16:creationId xmlns:a16="http://schemas.microsoft.com/office/drawing/2014/main" id="{1F17B741-3246-1783-FE61-3E74DCC0F506}"/>
              </a:ext>
            </a:extLst>
          </p:cNvPr>
          <p:cNvSpPr/>
          <p:nvPr/>
        </p:nvSpPr>
        <p:spPr>
          <a:xfrm>
            <a:off x="9663901" y="5102157"/>
            <a:ext cx="144000" cy="144000"/>
          </a:xfrm>
          <a:prstGeom prst="flowChartConnector">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20" name="流程图: 接点 19">
            <a:extLst>
              <a:ext uri="{FF2B5EF4-FFF2-40B4-BE49-F238E27FC236}">
                <a16:creationId xmlns:a16="http://schemas.microsoft.com/office/drawing/2014/main" id="{2392AD49-D575-9185-D58F-A45B6B7ACB74}"/>
              </a:ext>
            </a:extLst>
          </p:cNvPr>
          <p:cNvSpPr/>
          <p:nvPr/>
        </p:nvSpPr>
        <p:spPr>
          <a:xfrm>
            <a:off x="9994493" y="5102157"/>
            <a:ext cx="144000" cy="144000"/>
          </a:xfrm>
          <a:prstGeom prst="flowChartConnector">
            <a:avLst/>
          </a:prstGeom>
          <a:solidFill>
            <a:schemeClr val="bg2">
              <a:lumMod val="7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21" name="流程图: 接点 20">
            <a:extLst>
              <a:ext uri="{FF2B5EF4-FFF2-40B4-BE49-F238E27FC236}">
                <a16:creationId xmlns:a16="http://schemas.microsoft.com/office/drawing/2014/main" id="{55ADEE3E-A21C-F9DD-ECF7-2BBE9382869D}"/>
              </a:ext>
            </a:extLst>
          </p:cNvPr>
          <p:cNvSpPr/>
          <p:nvPr/>
        </p:nvSpPr>
        <p:spPr>
          <a:xfrm>
            <a:off x="10325085" y="5102157"/>
            <a:ext cx="144000" cy="144000"/>
          </a:xfrm>
          <a:prstGeom prst="flowChartConnector">
            <a:avLst/>
          </a:prstGeom>
          <a:solidFill>
            <a:schemeClr val="bg2">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22" name="流程图: 接点 21">
            <a:extLst>
              <a:ext uri="{FF2B5EF4-FFF2-40B4-BE49-F238E27FC236}">
                <a16:creationId xmlns:a16="http://schemas.microsoft.com/office/drawing/2014/main" id="{0C256E00-8C33-A6F7-00B7-E2033663FA5A}"/>
              </a:ext>
            </a:extLst>
          </p:cNvPr>
          <p:cNvSpPr/>
          <p:nvPr/>
        </p:nvSpPr>
        <p:spPr>
          <a:xfrm>
            <a:off x="10655677" y="5102157"/>
            <a:ext cx="144000" cy="144000"/>
          </a:xfrm>
          <a:prstGeom prst="flowChartConnector">
            <a:avLst/>
          </a:prstGeom>
          <a:solidFill>
            <a:schemeClr val="bg2">
              <a:alpha val="5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Tree>
    <p:extLst>
      <p:ext uri="{BB962C8B-B14F-4D97-AF65-F5344CB8AC3E}">
        <p14:creationId xmlns:p14="http://schemas.microsoft.com/office/powerpoint/2010/main" val="14000340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椭圆 1">
            <a:extLst>
              <a:ext uri="{FF2B5EF4-FFF2-40B4-BE49-F238E27FC236}">
                <a16:creationId xmlns:a16="http://schemas.microsoft.com/office/drawing/2014/main" id="{C1CCE15E-358F-5F97-065C-BFEE23925AA9}"/>
              </a:ext>
            </a:extLst>
          </p:cNvPr>
          <p:cNvSpPr/>
          <p:nvPr/>
        </p:nvSpPr>
        <p:spPr>
          <a:xfrm>
            <a:off x="4184650" y="698499"/>
            <a:ext cx="3822700" cy="5461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panose="020B0604020202020204" pitchFamily="34" charset="0"/>
              <a:ea typeface="微软雅黑" panose="020B0503020204020204" pitchFamily="34" charset="-122"/>
              <a:sym typeface="Arial" panose="020B0604020202020204" pitchFamily="34" charset="0"/>
            </a:endParaRPr>
          </a:p>
        </p:txBody>
      </p:sp>
      <p:sp>
        <p:nvSpPr>
          <p:cNvPr id="3" name="文本框 2">
            <a:extLst>
              <a:ext uri="{FF2B5EF4-FFF2-40B4-BE49-F238E27FC236}">
                <a16:creationId xmlns:a16="http://schemas.microsoft.com/office/drawing/2014/main" id="{20ADCA09-1D60-CD93-CC67-2BC6F063076A}"/>
              </a:ext>
            </a:extLst>
          </p:cNvPr>
          <p:cNvSpPr txBox="1"/>
          <p:nvPr/>
        </p:nvSpPr>
        <p:spPr>
          <a:xfrm>
            <a:off x="4844376" y="313779"/>
            <a:ext cx="2503249" cy="769441"/>
          </a:xfrm>
          <a:prstGeom prst="rect">
            <a:avLst/>
          </a:prstGeom>
          <a:noFill/>
          <a:effectLst>
            <a:outerShdw blurRad="50800" dist="38100" dir="5400000" algn="t" rotWithShape="0">
              <a:prstClr val="black">
                <a:alpha val="40000"/>
              </a:prstClr>
            </a:outerShdw>
          </a:effectLst>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4400" b="1" i="0" u="none" strike="noStrike" kern="1200" cap="none" spc="120" normalizeH="0" baseline="0" noProof="0" dirty="0">
                <a:ln>
                  <a:noFill/>
                </a:ln>
                <a:solidFill>
                  <a:prstClr val="white"/>
                </a:solidFill>
                <a:effectLst/>
                <a:uLnTx/>
                <a:uFillTx/>
                <a:latin typeface="Arial" panose="020B0604020202020204" pitchFamily="34" charset="0"/>
                <a:ea typeface="微软雅黑" panose="020B0503020204020204" pitchFamily="34" charset="-122"/>
                <a:sym typeface="Arial" panose="020B0604020202020204" pitchFamily="34" charset="0"/>
              </a:rPr>
              <a:t>课程公约</a:t>
            </a:r>
          </a:p>
        </p:txBody>
      </p:sp>
      <p:sp>
        <p:nvSpPr>
          <p:cNvPr id="4" name="椭圆 3">
            <a:extLst>
              <a:ext uri="{FF2B5EF4-FFF2-40B4-BE49-F238E27FC236}">
                <a16:creationId xmlns:a16="http://schemas.microsoft.com/office/drawing/2014/main" id="{550C90BE-C92C-9B65-813C-A7B1EE99194B}"/>
              </a:ext>
            </a:extLst>
          </p:cNvPr>
          <p:cNvSpPr/>
          <p:nvPr/>
        </p:nvSpPr>
        <p:spPr>
          <a:xfrm>
            <a:off x="4366056" y="902828"/>
            <a:ext cx="116136" cy="116136"/>
          </a:xfrm>
          <a:prstGeom prst="ellipse">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panose="020B0604020202020204" pitchFamily="34" charset="0"/>
              <a:ea typeface="微软雅黑" panose="020B0503020204020204" pitchFamily="34" charset="-122"/>
              <a:sym typeface="Arial" panose="020B0604020202020204" pitchFamily="34" charset="0"/>
            </a:endParaRPr>
          </a:p>
        </p:txBody>
      </p:sp>
      <p:sp>
        <p:nvSpPr>
          <p:cNvPr id="5" name="椭圆 4">
            <a:extLst>
              <a:ext uri="{FF2B5EF4-FFF2-40B4-BE49-F238E27FC236}">
                <a16:creationId xmlns:a16="http://schemas.microsoft.com/office/drawing/2014/main" id="{CB57C3BD-CFF1-88A7-DDB7-5034B0669C91}"/>
              </a:ext>
            </a:extLst>
          </p:cNvPr>
          <p:cNvSpPr/>
          <p:nvPr/>
        </p:nvSpPr>
        <p:spPr>
          <a:xfrm>
            <a:off x="7711145" y="889608"/>
            <a:ext cx="116136" cy="116136"/>
          </a:xfrm>
          <a:prstGeom prst="ellipse">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panose="020B0604020202020204" pitchFamily="34" charset="0"/>
              <a:ea typeface="微软雅黑" panose="020B0503020204020204" pitchFamily="34" charset="-122"/>
              <a:sym typeface="Arial" panose="020B0604020202020204" pitchFamily="34" charset="0"/>
            </a:endParaRPr>
          </a:p>
        </p:txBody>
      </p:sp>
      <p:cxnSp>
        <p:nvCxnSpPr>
          <p:cNvPr id="6" name="直接连接符 5">
            <a:extLst>
              <a:ext uri="{FF2B5EF4-FFF2-40B4-BE49-F238E27FC236}">
                <a16:creationId xmlns:a16="http://schemas.microsoft.com/office/drawing/2014/main" id="{FF6EA4FA-2119-FF9A-47AF-69804722E370}"/>
              </a:ext>
            </a:extLst>
          </p:cNvPr>
          <p:cNvCxnSpPr/>
          <p:nvPr/>
        </p:nvCxnSpPr>
        <p:spPr>
          <a:xfrm flipV="1">
            <a:off x="4422269" y="-12700"/>
            <a:ext cx="0" cy="1080000"/>
          </a:xfrm>
          <a:prstGeom prst="line">
            <a:avLst/>
          </a:prstGeom>
          <a:ln w="31750" cmpd="tri">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7" name="直接连接符 6">
            <a:extLst>
              <a:ext uri="{FF2B5EF4-FFF2-40B4-BE49-F238E27FC236}">
                <a16:creationId xmlns:a16="http://schemas.microsoft.com/office/drawing/2014/main" id="{8B07A8FB-4982-9149-BB0E-A34818AACE10}"/>
              </a:ext>
            </a:extLst>
          </p:cNvPr>
          <p:cNvCxnSpPr/>
          <p:nvPr/>
        </p:nvCxnSpPr>
        <p:spPr>
          <a:xfrm flipV="1">
            <a:off x="7762245" y="-16421"/>
            <a:ext cx="0" cy="1044000"/>
          </a:xfrm>
          <a:prstGeom prst="line">
            <a:avLst/>
          </a:prstGeom>
          <a:ln w="31750" cmpd="tri">
            <a:solidFill>
              <a:schemeClr val="accent6"/>
            </a:solidFill>
          </a:ln>
        </p:spPr>
        <p:style>
          <a:lnRef idx="1">
            <a:schemeClr val="accent1"/>
          </a:lnRef>
          <a:fillRef idx="0">
            <a:schemeClr val="accent1"/>
          </a:fillRef>
          <a:effectRef idx="0">
            <a:schemeClr val="accent1"/>
          </a:effectRef>
          <a:fontRef idx="minor">
            <a:schemeClr val="tx1"/>
          </a:fontRef>
        </p:style>
      </p:cxnSp>
      <p:sp>
        <p:nvSpPr>
          <p:cNvPr id="8" name="箭头: 燕尾形 7">
            <a:extLst>
              <a:ext uri="{FF2B5EF4-FFF2-40B4-BE49-F238E27FC236}">
                <a16:creationId xmlns:a16="http://schemas.microsoft.com/office/drawing/2014/main" id="{FAE35D1E-FDCB-F333-B836-78B8B755422C}"/>
              </a:ext>
            </a:extLst>
          </p:cNvPr>
          <p:cNvSpPr/>
          <p:nvPr/>
        </p:nvSpPr>
        <p:spPr>
          <a:xfrm>
            <a:off x="420370" y="3518615"/>
            <a:ext cx="11350625" cy="1086532"/>
          </a:xfrm>
          <a:prstGeom prst="notchedRightArrow">
            <a:avLst/>
          </a:prstGeom>
          <a:gradFill>
            <a:gsLst>
              <a:gs pos="94000">
                <a:schemeClr val="bg2">
                  <a:lumMod val="75000"/>
                </a:schemeClr>
              </a:gs>
              <a:gs pos="5000">
                <a:schemeClr val="bg1">
                  <a:lumMod val="95000"/>
                </a:schemeClr>
              </a:gs>
            </a:gsLst>
            <a:lin ang="5400000" scaled="0"/>
          </a:gradFill>
        </p:spPr>
        <p:style>
          <a:lnRef idx="0">
            <a:schemeClr val="accent1">
              <a:hueOff val="0"/>
              <a:satOff val="0"/>
              <a:lumOff val="0"/>
              <a:alphaOff val="0"/>
            </a:schemeClr>
          </a:lnRef>
          <a:fillRef idx="1">
            <a:scrgbClr r="0" g="0" b="0"/>
          </a:fillRef>
          <a:effectRef idx="0">
            <a:schemeClr val="accent1">
              <a:tint val="40000"/>
              <a:hueOff val="0"/>
              <a:satOff val="0"/>
              <a:lumOff val="0"/>
              <a:alphaOff val="0"/>
            </a:schemeClr>
          </a:effectRef>
          <a:fontRef idx="minor">
            <a:schemeClr val="dk1">
              <a:hueOff val="0"/>
              <a:satOff val="0"/>
              <a:lumOff val="0"/>
              <a:alphaOff val="0"/>
            </a:schemeClr>
          </a:fontRef>
        </p:style>
        <p:txBody>
          <a:bodyPr/>
          <a:lstStyle/>
          <a:p>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9" name="任意多边形: 形状 8">
            <a:extLst>
              <a:ext uri="{FF2B5EF4-FFF2-40B4-BE49-F238E27FC236}">
                <a16:creationId xmlns:a16="http://schemas.microsoft.com/office/drawing/2014/main" id="{9C4140AB-9D26-EC3E-FE81-789DA8B4C6FF}"/>
              </a:ext>
            </a:extLst>
          </p:cNvPr>
          <p:cNvSpPr/>
          <p:nvPr/>
        </p:nvSpPr>
        <p:spPr>
          <a:xfrm>
            <a:off x="297815" y="1673860"/>
            <a:ext cx="1760404" cy="1957578"/>
          </a:xfrm>
          <a:custGeom>
            <a:avLst/>
            <a:gdLst>
              <a:gd name="connsiteX0" fmla="*/ 0 w 2066002"/>
              <a:gd name="connsiteY0" fmla="*/ 0 h 1957493"/>
              <a:gd name="connsiteX1" fmla="*/ 2066002 w 2066002"/>
              <a:gd name="connsiteY1" fmla="*/ 0 h 1957493"/>
              <a:gd name="connsiteX2" fmla="*/ 2066002 w 2066002"/>
              <a:gd name="connsiteY2" fmla="*/ 1957493 h 1957493"/>
              <a:gd name="connsiteX3" fmla="*/ 0 w 2066002"/>
              <a:gd name="connsiteY3" fmla="*/ 1957493 h 1957493"/>
              <a:gd name="connsiteX4" fmla="*/ 0 w 2066002"/>
              <a:gd name="connsiteY4" fmla="*/ 0 h 1957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66002" h="1957493">
                <a:moveTo>
                  <a:pt x="0" y="0"/>
                </a:moveTo>
                <a:lnTo>
                  <a:pt x="2066002" y="0"/>
                </a:lnTo>
                <a:lnTo>
                  <a:pt x="2066002" y="1957493"/>
                </a:lnTo>
                <a:lnTo>
                  <a:pt x="0" y="195749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334264" tIns="334264" rIns="334264" bIns="334264" numCol="1" spcCol="1270" anchor="b" anchorCtr="0">
            <a:noAutofit/>
          </a:bodyPr>
          <a:lstStyle/>
          <a:p>
            <a:pPr marL="0" marR="0" lvl="0" indent="0" algn="ctr" defTabSz="2089150" rtl="0" eaLnBrk="1" fontAlgn="auto" latinLnBrk="0" hangingPunct="1">
              <a:lnSpc>
                <a:spcPct val="90000"/>
              </a:lnSpc>
              <a:spcBef>
                <a:spcPct val="0"/>
              </a:spcBef>
              <a:spcAft>
                <a:spcPct val="35000"/>
              </a:spcAft>
              <a:buClrTx/>
              <a:buSzTx/>
              <a:buFontTx/>
              <a:buNone/>
              <a:tabLst/>
              <a:defRPr/>
            </a:pPr>
            <a:endParaRPr kumimoji="0" lang="zh-CN" altLang="en-US" sz="4700" b="0" i="0" u="none" strike="noStrike" kern="1200" cap="none" spc="0" normalizeH="0" baseline="0" noProof="0" dirty="0">
              <a:ln>
                <a:noFill/>
              </a:ln>
              <a:solidFill>
                <a:prstClr val="black">
                  <a:hueOff val="0"/>
                  <a:satOff val="0"/>
                  <a:lumOff val="0"/>
                  <a:alphaOff val="0"/>
                </a:prstClr>
              </a:solidFill>
              <a:effectLst/>
              <a:uLnTx/>
              <a:uFillTx/>
              <a:latin typeface="Arial" panose="020B0604020202020204" pitchFamily="34" charset="0"/>
              <a:ea typeface="微软雅黑" panose="020B0503020204020204" pitchFamily="34" charset="-122"/>
              <a:sym typeface="Arial" panose="020B0604020202020204" pitchFamily="34" charset="0"/>
            </a:endParaRPr>
          </a:p>
        </p:txBody>
      </p:sp>
      <p:sp>
        <p:nvSpPr>
          <p:cNvPr id="10" name="任意多边形: 形状 9">
            <a:extLst>
              <a:ext uri="{FF2B5EF4-FFF2-40B4-BE49-F238E27FC236}">
                <a16:creationId xmlns:a16="http://schemas.microsoft.com/office/drawing/2014/main" id="{94475702-76F3-803C-F64C-8225EE4707E0}"/>
              </a:ext>
            </a:extLst>
          </p:cNvPr>
          <p:cNvSpPr/>
          <p:nvPr/>
        </p:nvSpPr>
        <p:spPr>
          <a:xfrm>
            <a:off x="2146240" y="4610227"/>
            <a:ext cx="1760404" cy="1957578"/>
          </a:xfrm>
          <a:custGeom>
            <a:avLst/>
            <a:gdLst>
              <a:gd name="connsiteX0" fmla="*/ 0 w 2066002"/>
              <a:gd name="connsiteY0" fmla="*/ 0 h 1957493"/>
              <a:gd name="connsiteX1" fmla="*/ 2066002 w 2066002"/>
              <a:gd name="connsiteY1" fmla="*/ 0 h 1957493"/>
              <a:gd name="connsiteX2" fmla="*/ 2066002 w 2066002"/>
              <a:gd name="connsiteY2" fmla="*/ 1957493 h 1957493"/>
              <a:gd name="connsiteX3" fmla="*/ 0 w 2066002"/>
              <a:gd name="connsiteY3" fmla="*/ 1957493 h 1957493"/>
              <a:gd name="connsiteX4" fmla="*/ 0 w 2066002"/>
              <a:gd name="connsiteY4" fmla="*/ 0 h 1957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66002" h="1957493">
                <a:moveTo>
                  <a:pt x="0" y="0"/>
                </a:moveTo>
                <a:lnTo>
                  <a:pt x="2066002" y="0"/>
                </a:lnTo>
                <a:lnTo>
                  <a:pt x="2066002" y="1957493"/>
                </a:lnTo>
                <a:lnTo>
                  <a:pt x="0" y="195749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334264" tIns="334264" rIns="334264" bIns="334264" numCol="1" spcCol="1270" anchor="t" anchorCtr="0">
            <a:noAutofit/>
          </a:bodyPr>
          <a:lstStyle/>
          <a:p>
            <a:pPr marL="0" marR="0" lvl="0" indent="0" algn="ctr" defTabSz="2089150" rtl="0" eaLnBrk="1" fontAlgn="auto" latinLnBrk="0" hangingPunct="1">
              <a:lnSpc>
                <a:spcPct val="90000"/>
              </a:lnSpc>
              <a:spcBef>
                <a:spcPct val="0"/>
              </a:spcBef>
              <a:spcAft>
                <a:spcPct val="35000"/>
              </a:spcAft>
              <a:buClrTx/>
              <a:buSzTx/>
              <a:buFontTx/>
              <a:buNone/>
              <a:tabLst/>
              <a:defRPr/>
            </a:pPr>
            <a:endParaRPr kumimoji="0" lang="zh-CN" altLang="en-US" sz="4700" b="0" i="0" u="none" strike="noStrike" kern="1200" cap="none" spc="0" normalizeH="0" baseline="0" noProof="0">
              <a:ln>
                <a:noFill/>
              </a:ln>
              <a:solidFill>
                <a:prstClr val="black">
                  <a:hueOff val="0"/>
                  <a:satOff val="0"/>
                  <a:lumOff val="0"/>
                  <a:alphaOff val="0"/>
                </a:prstClr>
              </a:solidFill>
              <a:effectLst/>
              <a:uLnTx/>
              <a:uFillTx/>
              <a:latin typeface="Arial" panose="020B0604020202020204" pitchFamily="34" charset="0"/>
              <a:ea typeface="微软雅黑" panose="020B0503020204020204" pitchFamily="34" charset="-122"/>
              <a:sym typeface="Arial" panose="020B0604020202020204" pitchFamily="34" charset="0"/>
            </a:endParaRPr>
          </a:p>
        </p:txBody>
      </p:sp>
      <p:sp>
        <p:nvSpPr>
          <p:cNvPr id="11" name="任意多边形: 形状 10">
            <a:extLst>
              <a:ext uri="{FF2B5EF4-FFF2-40B4-BE49-F238E27FC236}">
                <a16:creationId xmlns:a16="http://schemas.microsoft.com/office/drawing/2014/main" id="{E0784C08-61E3-207D-B87B-C7E83E662603}"/>
              </a:ext>
            </a:extLst>
          </p:cNvPr>
          <p:cNvSpPr/>
          <p:nvPr/>
        </p:nvSpPr>
        <p:spPr>
          <a:xfrm>
            <a:off x="3994664" y="1673860"/>
            <a:ext cx="1760404" cy="1957578"/>
          </a:xfrm>
          <a:custGeom>
            <a:avLst/>
            <a:gdLst>
              <a:gd name="connsiteX0" fmla="*/ 0 w 2066002"/>
              <a:gd name="connsiteY0" fmla="*/ 0 h 1957493"/>
              <a:gd name="connsiteX1" fmla="*/ 2066002 w 2066002"/>
              <a:gd name="connsiteY1" fmla="*/ 0 h 1957493"/>
              <a:gd name="connsiteX2" fmla="*/ 2066002 w 2066002"/>
              <a:gd name="connsiteY2" fmla="*/ 1957493 h 1957493"/>
              <a:gd name="connsiteX3" fmla="*/ 0 w 2066002"/>
              <a:gd name="connsiteY3" fmla="*/ 1957493 h 1957493"/>
              <a:gd name="connsiteX4" fmla="*/ 0 w 2066002"/>
              <a:gd name="connsiteY4" fmla="*/ 0 h 1957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66002" h="1957493">
                <a:moveTo>
                  <a:pt x="0" y="0"/>
                </a:moveTo>
                <a:lnTo>
                  <a:pt x="2066002" y="0"/>
                </a:lnTo>
                <a:lnTo>
                  <a:pt x="2066002" y="1957493"/>
                </a:lnTo>
                <a:lnTo>
                  <a:pt x="0" y="195749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334264" tIns="334264" rIns="334264" bIns="334264" numCol="1" spcCol="1270" anchor="b" anchorCtr="0">
            <a:noAutofit/>
          </a:bodyPr>
          <a:lstStyle/>
          <a:p>
            <a:pPr marL="0" marR="0" lvl="0" indent="0" algn="ctr" defTabSz="2089150" rtl="0" eaLnBrk="1" fontAlgn="auto" latinLnBrk="0" hangingPunct="1">
              <a:lnSpc>
                <a:spcPct val="90000"/>
              </a:lnSpc>
              <a:spcBef>
                <a:spcPct val="0"/>
              </a:spcBef>
              <a:spcAft>
                <a:spcPct val="35000"/>
              </a:spcAft>
              <a:buClrTx/>
              <a:buSzTx/>
              <a:buFontTx/>
              <a:buNone/>
              <a:tabLst/>
              <a:defRPr/>
            </a:pPr>
            <a:endParaRPr kumimoji="0" lang="zh-CN" altLang="en-US" sz="4700" b="0" i="0" u="none" strike="noStrike" kern="1200" cap="none" spc="0" normalizeH="0" baseline="0" noProof="0" dirty="0">
              <a:ln>
                <a:noFill/>
              </a:ln>
              <a:solidFill>
                <a:prstClr val="black">
                  <a:hueOff val="0"/>
                  <a:satOff val="0"/>
                  <a:lumOff val="0"/>
                  <a:alphaOff val="0"/>
                </a:prstClr>
              </a:solidFill>
              <a:effectLst/>
              <a:uLnTx/>
              <a:uFillTx/>
              <a:latin typeface="Arial" panose="020B0604020202020204" pitchFamily="34" charset="0"/>
              <a:ea typeface="微软雅黑" panose="020B0503020204020204" pitchFamily="34" charset="-122"/>
              <a:sym typeface="Arial" panose="020B0604020202020204" pitchFamily="34" charset="0"/>
            </a:endParaRPr>
          </a:p>
        </p:txBody>
      </p:sp>
      <p:sp>
        <p:nvSpPr>
          <p:cNvPr id="12" name="任意多边形: 形状 11">
            <a:extLst>
              <a:ext uri="{FF2B5EF4-FFF2-40B4-BE49-F238E27FC236}">
                <a16:creationId xmlns:a16="http://schemas.microsoft.com/office/drawing/2014/main" id="{07E52EFF-8E7A-D383-539C-D6B33D1ED3AB}"/>
              </a:ext>
            </a:extLst>
          </p:cNvPr>
          <p:cNvSpPr/>
          <p:nvPr/>
        </p:nvSpPr>
        <p:spPr>
          <a:xfrm>
            <a:off x="5843089" y="4610227"/>
            <a:ext cx="1760404" cy="1957578"/>
          </a:xfrm>
          <a:custGeom>
            <a:avLst/>
            <a:gdLst>
              <a:gd name="connsiteX0" fmla="*/ 0 w 2066002"/>
              <a:gd name="connsiteY0" fmla="*/ 0 h 1957493"/>
              <a:gd name="connsiteX1" fmla="*/ 2066002 w 2066002"/>
              <a:gd name="connsiteY1" fmla="*/ 0 h 1957493"/>
              <a:gd name="connsiteX2" fmla="*/ 2066002 w 2066002"/>
              <a:gd name="connsiteY2" fmla="*/ 1957493 h 1957493"/>
              <a:gd name="connsiteX3" fmla="*/ 0 w 2066002"/>
              <a:gd name="connsiteY3" fmla="*/ 1957493 h 1957493"/>
              <a:gd name="connsiteX4" fmla="*/ 0 w 2066002"/>
              <a:gd name="connsiteY4" fmla="*/ 0 h 1957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66002" h="1957493">
                <a:moveTo>
                  <a:pt x="0" y="0"/>
                </a:moveTo>
                <a:lnTo>
                  <a:pt x="2066002" y="0"/>
                </a:lnTo>
                <a:lnTo>
                  <a:pt x="2066002" y="1957493"/>
                </a:lnTo>
                <a:lnTo>
                  <a:pt x="0" y="195749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462280" tIns="462280" rIns="462280" bIns="462280" numCol="1" spcCol="1270" anchor="t" anchorCtr="0">
            <a:noAutofit/>
          </a:bodyPr>
          <a:lstStyle/>
          <a:p>
            <a:pPr marL="0" marR="0" lvl="0" indent="0" algn="ctr" defTabSz="2889250" rtl="0" eaLnBrk="1" fontAlgn="auto" latinLnBrk="0" hangingPunct="1">
              <a:lnSpc>
                <a:spcPct val="90000"/>
              </a:lnSpc>
              <a:spcBef>
                <a:spcPct val="0"/>
              </a:spcBef>
              <a:spcAft>
                <a:spcPct val="35000"/>
              </a:spcAft>
              <a:buClrTx/>
              <a:buSzTx/>
              <a:buFontTx/>
              <a:buNone/>
              <a:tabLst/>
              <a:defRPr/>
            </a:pPr>
            <a:endParaRPr kumimoji="0" lang="zh-CN" altLang="en-US" sz="6500" b="0" i="0" u="none" strike="noStrike" kern="1200" cap="none" spc="0" normalizeH="0" baseline="0" noProof="0" dirty="0">
              <a:ln>
                <a:noFill/>
              </a:ln>
              <a:solidFill>
                <a:prstClr val="black">
                  <a:hueOff val="0"/>
                  <a:satOff val="0"/>
                  <a:lumOff val="0"/>
                  <a:alphaOff val="0"/>
                </a:prstClr>
              </a:solidFill>
              <a:effectLst/>
              <a:uLnTx/>
              <a:uFillTx/>
              <a:latin typeface="Arial" panose="020B0604020202020204" pitchFamily="34" charset="0"/>
              <a:ea typeface="微软雅黑" panose="020B0503020204020204" pitchFamily="34" charset="-122"/>
              <a:sym typeface="Arial" panose="020B0604020202020204" pitchFamily="34" charset="0"/>
            </a:endParaRPr>
          </a:p>
        </p:txBody>
      </p:sp>
      <p:sp>
        <p:nvSpPr>
          <p:cNvPr id="13" name="文本框 12">
            <a:extLst>
              <a:ext uri="{FF2B5EF4-FFF2-40B4-BE49-F238E27FC236}">
                <a16:creationId xmlns:a16="http://schemas.microsoft.com/office/drawing/2014/main" id="{3C3C0BF6-D7B7-BB8A-1B2F-D9955DCAF5C2}"/>
              </a:ext>
            </a:extLst>
          </p:cNvPr>
          <p:cNvSpPr txBox="1"/>
          <p:nvPr/>
        </p:nvSpPr>
        <p:spPr>
          <a:xfrm>
            <a:off x="1672590" y="2139950"/>
            <a:ext cx="2749550" cy="400050"/>
          </a:xfrm>
          <a:prstGeom prst="rect">
            <a:avLst/>
          </a:prstGeom>
          <a:noFill/>
        </p:spPr>
        <p:txBody>
          <a:bodyPr wrap="none"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000" b="0" i="0" u="none" strike="noStrike" kern="1200" cap="none" spc="0" normalizeH="0" baseline="0" noProof="0" dirty="0">
                <a:ln>
                  <a:noFill/>
                </a:ln>
                <a:solidFill>
                  <a:prstClr val="white"/>
                </a:solidFill>
                <a:effectLst/>
                <a:uLnTx/>
                <a:uFillTx/>
                <a:latin typeface="Arial" panose="020B0604020202020204" pitchFamily="34" charset="0"/>
                <a:ea typeface="微软雅黑" panose="020B0503020204020204" pitchFamily="34" charset="-122"/>
                <a:sym typeface="Arial" panose="020B0604020202020204" pitchFamily="34" charset="0"/>
              </a:rPr>
              <a:t>将手机设置为静音模式</a:t>
            </a:r>
          </a:p>
        </p:txBody>
      </p:sp>
      <p:sp>
        <p:nvSpPr>
          <p:cNvPr id="14" name="文本框 13">
            <a:extLst>
              <a:ext uri="{FF2B5EF4-FFF2-40B4-BE49-F238E27FC236}">
                <a16:creationId xmlns:a16="http://schemas.microsoft.com/office/drawing/2014/main" id="{9DB87749-8A63-E60F-AA76-3D4547C88EC5}"/>
              </a:ext>
            </a:extLst>
          </p:cNvPr>
          <p:cNvSpPr txBox="1"/>
          <p:nvPr/>
        </p:nvSpPr>
        <p:spPr>
          <a:xfrm>
            <a:off x="3752850" y="5437505"/>
            <a:ext cx="3262630" cy="400050"/>
          </a:xfrm>
          <a:prstGeom prst="rect">
            <a:avLst/>
          </a:prstGeom>
          <a:noFill/>
        </p:spPr>
        <p:txBody>
          <a:bodyPr wrap="none"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000" b="0" i="0" u="none" strike="noStrike" kern="1200" cap="none" spc="0" normalizeH="0" baseline="0" noProof="0" dirty="0">
                <a:ln>
                  <a:noFill/>
                </a:ln>
                <a:solidFill>
                  <a:prstClr val="white"/>
                </a:solidFill>
                <a:effectLst/>
                <a:uLnTx/>
                <a:uFillTx/>
                <a:latin typeface="Arial" panose="020B0604020202020204" pitchFamily="34" charset="0"/>
                <a:ea typeface="微软雅黑" panose="020B0503020204020204" pitchFamily="34" charset="-122"/>
                <a:sym typeface="Arial" panose="020B0604020202020204" pitchFamily="34" charset="0"/>
              </a:rPr>
              <a:t>不在课堂上接电话或发微信</a:t>
            </a:r>
          </a:p>
        </p:txBody>
      </p:sp>
      <p:sp>
        <p:nvSpPr>
          <p:cNvPr id="15" name="文本框 14">
            <a:extLst>
              <a:ext uri="{FF2B5EF4-FFF2-40B4-BE49-F238E27FC236}">
                <a16:creationId xmlns:a16="http://schemas.microsoft.com/office/drawing/2014/main" id="{D950C9D6-EA13-6621-A144-2E81D7CA424D}"/>
              </a:ext>
            </a:extLst>
          </p:cNvPr>
          <p:cNvSpPr txBox="1"/>
          <p:nvPr/>
        </p:nvSpPr>
        <p:spPr>
          <a:xfrm>
            <a:off x="7980045" y="5389245"/>
            <a:ext cx="2468880" cy="398780"/>
          </a:xfrm>
          <a:prstGeom prst="rect">
            <a:avLst/>
          </a:prstGeom>
          <a:noFill/>
        </p:spPr>
        <p:txBody>
          <a:bodyPr wrap="none"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zh-CN" sz="2000" b="0" i="0" u="none" strike="noStrike" kern="1200" cap="none" spc="0" normalizeH="0" baseline="0" noProof="0" dirty="0">
                <a:ln>
                  <a:noFill/>
                </a:ln>
                <a:solidFill>
                  <a:prstClr val="white"/>
                </a:solidFill>
                <a:effectLst/>
                <a:uLnTx/>
                <a:uFillTx/>
                <a:latin typeface="Arial" panose="020B0604020202020204" pitchFamily="34" charset="0"/>
                <a:ea typeface="微软雅黑" panose="020B0503020204020204" pitchFamily="34" charset="-122"/>
                <a:sym typeface="Arial" panose="020B0604020202020204" pitchFamily="34" charset="0"/>
              </a:rPr>
              <a:t>积极参与小组内讨论</a:t>
            </a:r>
          </a:p>
        </p:txBody>
      </p:sp>
      <p:sp>
        <p:nvSpPr>
          <p:cNvPr id="16" name="文本框 15">
            <a:extLst>
              <a:ext uri="{FF2B5EF4-FFF2-40B4-BE49-F238E27FC236}">
                <a16:creationId xmlns:a16="http://schemas.microsoft.com/office/drawing/2014/main" id="{ACB79CB8-95B5-23A4-6B9D-483E4B5E24CB}"/>
              </a:ext>
            </a:extLst>
          </p:cNvPr>
          <p:cNvSpPr txBox="1"/>
          <p:nvPr/>
        </p:nvSpPr>
        <p:spPr>
          <a:xfrm>
            <a:off x="5876290" y="2139950"/>
            <a:ext cx="2749550" cy="400050"/>
          </a:xfrm>
          <a:prstGeom prst="rect">
            <a:avLst/>
          </a:prstGeom>
          <a:noFill/>
        </p:spPr>
        <p:txBody>
          <a:bodyPr wrap="none"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000" b="0" i="0" u="none" strike="noStrike" kern="1200" cap="none" spc="0" normalizeH="0" baseline="0" noProof="0" dirty="0">
                <a:ln>
                  <a:noFill/>
                </a:ln>
                <a:solidFill>
                  <a:prstClr val="white"/>
                </a:solidFill>
                <a:effectLst/>
                <a:uLnTx/>
                <a:uFillTx/>
                <a:latin typeface="Arial" panose="020B0604020202020204" pitchFamily="34" charset="0"/>
                <a:ea typeface="微软雅黑" panose="020B0503020204020204" pitchFamily="34" charset="-122"/>
                <a:sym typeface="Arial" panose="020B0604020202020204" pitchFamily="34" charset="0"/>
              </a:rPr>
              <a:t>以积极的心态参与培训</a:t>
            </a:r>
          </a:p>
        </p:txBody>
      </p:sp>
      <p:grpSp>
        <p:nvGrpSpPr>
          <p:cNvPr id="17" name="组合 16">
            <a:extLst>
              <a:ext uri="{FF2B5EF4-FFF2-40B4-BE49-F238E27FC236}">
                <a16:creationId xmlns:a16="http://schemas.microsoft.com/office/drawing/2014/main" id="{0C70CCE0-F924-52FF-B9F3-B8607E03C9DC}"/>
              </a:ext>
            </a:extLst>
          </p:cNvPr>
          <p:cNvGrpSpPr/>
          <p:nvPr/>
        </p:nvGrpSpPr>
        <p:grpSpPr>
          <a:xfrm>
            <a:off x="1009650" y="2983140"/>
            <a:ext cx="1187096" cy="787490"/>
            <a:chOff x="2413000" y="2755900"/>
            <a:chExt cx="1393341" cy="787400"/>
          </a:xfrm>
        </p:grpSpPr>
        <p:cxnSp>
          <p:nvCxnSpPr>
            <p:cNvPr id="18" name="直接连接符 17">
              <a:extLst>
                <a:ext uri="{FF2B5EF4-FFF2-40B4-BE49-F238E27FC236}">
                  <a16:creationId xmlns:a16="http://schemas.microsoft.com/office/drawing/2014/main" id="{597F0864-E2C2-40B2-FA1E-5F50D6FA9EDB}"/>
                </a:ext>
              </a:extLst>
            </p:cNvPr>
            <p:cNvCxnSpPr/>
            <p:nvPr/>
          </p:nvCxnSpPr>
          <p:spPr>
            <a:xfrm flipV="1">
              <a:off x="2413000" y="2797659"/>
              <a:ext cx="745641" cy="745641"/>
            </a:xfrm>
            <a:prstGeom prst="line">
              <a:avLst/>
            </a:prstGeom>
            <a:ln w="28575">
              <a:solidFill>
                <a:schemeClr val="bg2">
                  <a:lumMod val="9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9" name="直接连接符 18">
              <a:extLst>
                <a:ext uri="{FF2B5EF4-FFF2-40B4-BE49-F238E27FC236}">
                  <a16:creationId xmlns:a16="http://schemas.microsoft.com/office/drawing/2014/main" id="{137D626F-D01A-DA8D-1723-20A64515D8DE}"/>
                </a:ext>
              </a:extLst>
            </p:cNvPr>
            <p:cNvCxnSpPr/>
            <p:nvPr/>
          </p:nvCxnSpPr>
          <p:spPr>
            <a:xfrm>
              <a:off x="3209441" y="2755900"/>
              <a:ext cx="596900" cy="0"/>
            </a:xfrm>
            <a:prstGeom prst="line">
              <a:avLst/>
            </a:prstGeom>
            <a:ln w="28575">
              <a:solidFill>
                <a:schemeClr val="bg2">
                  <a:lumMod val="90000"/>
                </a:schemeClr>
              </a:solidFill>
              <a:prstDash val="dash"/>
            </a:ln>
          </p:spPr>
          <p:style>
            <a:lnRef idx="1">
              <a:schemeClr val="accent1"/>
            </a:lnRef>
            <a:fillRef idx="0">
              <a:schemeClr val="accent1"/>
            </a:fillRef>
            <a:effectRef idx="0">
              <a:schemeClr val="accent1"/>
            </a:effectRef>
            <a:fontRef idx="minor">
              <a:schemeClr val="tx1"/>
            </a:fontRef>
          </p:style>
        </p:cxnSp>
      </p:grpSp>
      <p:sp>
        <p:nvSpPr>
          <p:cNvPr id="20" name="椭圆 19">
            <a:extLst>
              <a:ext uri="{FF2B5EF4-FFF2-40B4-BE49-F238E27FC236}">
                <a16:creationId xmlns:a16="http://schemas.microsoft.com/office/drawing/2014/main" id="{12F87257-600B-A9E2-0B2D-6FE37F6D85F0}"/>
              </a:ext>
            </a:extLst>
          </p:cNvPr>
          <p:cNvSpPr/>
          <p:nvPr/>
        </p:nvSpPr>
        <p:spPr>
          <a:xfrm>
            <a:off x="2206022" y="2795905"/>
            <a:ext cx="911193" cy="369374"/>
          </a:xfrm>
          <a:prstGeom prst="ellipse">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white"/>
                </a:solidFill>
                <a:effectLst/>
                <a:uLnTx/>
                <a:uFillTx/>
                <a:latin typeface="Arial" panose="020B0604020202020204" pitchFamily="34" charset="0"/>
                <a:ea typeface="微软雅黑" panose="020B0503020204020204" pitchFamily="34" charset="-122"/>
                <a:sym typeface="Arial" panose="020B0604020202020204" pitchFamily="34" charset="0"/>
              </a:rPr>
              <a:t>1</a:t>
            </a:r>
            <a:endParaRPr kumimoji="0" lang="zh-CN" altLang="en-US" sz="1800" b="0" i="0" u="none" strike="noStrike" kern="1200" cap="none" spc="0" normalizeH="0" baseline="0" noProof="0" dirty="0">
              <a:ln>
                <a:noFill/>
              </a:ln>
              <a:solidFill>
                <a:prstClr val="white"/>
              </a:solidFill>
              <a:effectLst/>
              <a:uLnTx/>
              <a:uFillTx/>
              <a:latin typeface="Arial" panose="020B0604020202020204" pitchFamily="34" charset="0"/>
              <a:ea typeface="微软雅黑" panose="020B0503020204020204" pitchFamily="34" charset="-122"/>
              <a:sym typeface="Arial" panose="020B0604020202020204" pitchFamily="34" charset="0"/>
            </a:endParaRPr>
          </a:p>
        </p:txBody>
      </p:sp>
      <p:sp>
        <p:nvSpPr>
          <p:cNvPr id="21" name="流程图: 接点 20">
            <a:extLst>
              <a:ext uri="{FF2B5EF4-FFF2-40B4-BE49-F238E27FC236}">
                <a16:creationId xmlns:a16="http://schemas.microsoft.com/office/drawing/2014/main" id="{823AA3DC-99E9-D0B3-DB37-1A5FEB3FBBFA}"/>
              </a:ext>
            </a:extLst>
          </p:cNvPr>
          <p:cNvSpPr/>
          <p:nvPr/>
        </p:nvSpPr>
        <p:spPr>
          <a:xfrm>
            <a:off x="2266754" y="2927404"/>
            <a:ext cx="120472" cy="120501"/>
          </a:xfrm>
          <a:prstGeom prst="flowChartConnector">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panose="020B0604020202020204" pitchFamily="34" charset="0"/>
              <a:ea typeface="微软雅黑" panose="020B0503020204020204" pitchFamily="34" charset="-122"/>
              <a:sym typeface="Arial" panose="020B0604020202020204" pitchFamily="34" charset="0"/>
            </a:endParaRPr>
          </a:p>
        </p:txBody>
      </p:sp>
      <p:sp>
        <p:nvSpPr>
          <p:cNvPr id="22" name="流程图: 接点 21">
            <a:extLst>
              <a:ext uri="{FF2B5EF4-FFF2-40B4-BE49-F238E27FC236}">
                <a16:creationId xmlns:a16="http://schemas.microsoft.com/office/drawing/2014/main" id="{2E6E6D69-4C02-6E45-002B-3FD5BB196483}"/>
              </a:ext>
            </a:extLst>
          </p:cNvPr>
          <p:cNvSpPr/>
          <p:nvPr/>
        </p:nvSpPr>
        <p:spPr>
          <a:xfrm>
            <a:off x="2923418" y="2927404"/>
            <a:ext cx="120472" cy="120501"/>
          </a:xfrm>
          <a:prstGeom prst="flowChartConnector">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panose="020B0604020202020204" pitchFamily="34" charset="0"/>
              <a:ea typeface="微软雅黑" panose="020B0503020204020204" pitchFamily="34" charset="-122"/>
              <a:sym typeface="Arial" panose="020B0604020202020204" pitchFamily="34" charset="0"/>
            </a:endParaRPr>
          </a:p>
        </p:txBody>
      </p:sp>
      <p:grpSp>
        <p:nvGrpSpPr>
          <p:cNvPr id="23" name="组合 22">
            <a:extLst>
              <a:ext uri="{FF2B5EF4-FFF2-40B4-BE49-F238E27FC236}">
                <a16:creationId xmlns:a16="http://schemas.microsoft.com/office/drawing/2014/main" id="{8E5DE6DA-7A30-F84A-6DEA-3B2E5429E527}"/>
              </a:ext>
            </a:extLst>
          </p:cNvPr>
          <p:cNvGrpSpPr/>
          <p:nvPr/>
        </p:nvGrpSpPr>
        <p:grpSpPr>
          <a:xfrm>
            <a:off x="5293995" y="2946469"/>
            <a:ext cx="1187207" cy="787331"/>
            <a:chOff x="2413000" y="2755900"/>
            <a:chExt cx="1393341" cy="787400"/>
          </a:xfrm>
        </p:grpSpPr>
        <p:cxnSp>
          <p:nvCxnSpPr>
            <p:cNvPr id="24" name="直接连接符 23">
              <a:extLst>
                <a:ext uri="{FF2B5EF4-FFF2-40B4-BE49-F238E27FC236}">
                  <a16:creationId xmlns:a16="http://schemas.microsoft.com/office/drawing/2014/main" id="{DCDC7476-8E20-E016-2264-CF3C79FEC76D}"/>
                </a:ext>
              </a:extLst>
            </p:cNvPr>
            <p:cNvCxnSpPr/>
            <p:nvPr/>
          </p:nvCxnSpPr>
          <p:spPr>
            <a:xfrm flipV="1">
              <a:off x="2413000" y="2797659"/>
              <a:ext cx="745641" cy="745641"/>
            </a:xfrm>
            <a:prstGeom prst="line">
              <a:avLst/>
            </a:prstGeom>
            <a:ln w="28575">
              <a:solidFill>
                <a:schemeClr val="bg2">
                  <a:lumMod val="9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5" name="直接连接符 24">
              <a:extLst>
                <a:ext uri="{FF2B5EF4-FFF2-40B4-BE49-F238E27FC236}">
                  <a16:creationId xmlns:a16="http://schemas.microsoft.com/office/drawing/2014/main" id="{DAB3ABC9-A748-9769-8C2A-C39FC17E9F2D}"/>
                </a:ext>
              </a:extLst>
            </p:cNvPr>
            <p:cNvCxnSpPr/>
            <p:nvPr/>
          </p:nvCxnSpPr>
          <p:spPr>
            <a:xfrm>
              <a:off x="3209441" y="2755900"/>
              <a:ext cx="596900" cy="0"/>
            </a:xfrm>
            <a:prstGeom prst="line">
              <a:avLst/>
            </a:prstGeom>
            <a:ln w="28575">
              <a:solidFill>
                <a:schemeClr val="bg2">
                  <a:lumMod val="90000"/>
                </a:schemeClr>
              </a:solidFill>
              <a:prstDash val="dash"/>
            </a:ln>
          </p:spPr>
          <p:style>
            <a:lnRef idx="1">
              <a:schemeClr val="accent1"/>
            </a:lnRef>
            <a:fillRef idx="0">
              <a:schemeClr val="accent1"/>
            </a:fillRef>
            <a:effectRef idx="0">
              <a:schemeClr val="accent1"/>
            </a:effectRef>
            <a:fontRef idx="minor">
              <a:schemeClr val="tx1"/>
            </a:fontRef>
          </p:style>
        </p:cxnSp>
      </p:grpSp>
      <p:sp>
        <p:nvSpPr>
          <p:cNvPr id="26" name="椭圆 25">
            <a:extLst>
              <a:ext uri="{FF2B5EF4-FFF2-40B4-BE49-F238E27FC236}">
                <a16:creationId xmlns:a16="http://schemas.microsoft.com/office/drawing/2014/main" id="{E5BE7425-FB0F-8EF3-6548-BB73B11C966C}"/>
              </a:ext>
            </a:extLst>
          </p:cNvPr>
          <p:cNvSpPr/>
          <p:nvPr/>
        </p:nvSpPr>
        <p:spPr>
          <a:xfrm>
            <a:off x="6473136" y="2752090"/>
            <a:ext cx="911279" cy="369300"/>
          </a:xfrm>
          <a:prstGeom prst="ellipse">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white"/>
                </a:solidFill>
                <a:effectLst/>
                <a:uLnTx/>
                <a:uFillTx/>
                <a:latin typeface="Arial" panose="020B0604020202020204" pitchFamily="34" charset="0"/>
                <a:ea typeface="微软雅黑" panose="020B0503020204020204" pitchFamily="34" charset="-122"/>
                <a:sym typeface="Arial" panose="020B0604020202020204" pitchFamily="34" charset="0"/>
              </a:rPr>
              <a:t>3</a:t>
            </a:r>
            <a:endParaRPr kumimoji="0" lang="zh-CN" altLang="en-US" sz="1800" b="0" i="0" u="none" strike="noStrike" kern="1200" cap="none" spc="0" normalizeH="0" baseline="0" noProof="0" dirty="0">
              <a:ln>
                <a:noFill/>
              </a:ln>
              <a:solidFill>
                <a:prstClr val="white"/>
              </a:solidFill>
              <a:effectLst/>
              <a:uLnTx/>
              <a:uFillTx/>
              <a:latin typeface="Arial" panose="020B0604020202020204" pitchFamily="34" charset="0"/>
              <a:ea typeface="微软雅黑" panose="020B0503020204020204" pitchFamily="34" charset="-122"/>
              <a:sym typeface="Arial" panose="020B0604020202020204" pitchFamily="34" charset="0"/>
            </a:endParaRPr>
          </a:p>
        </p:txBody>
      </p:sp>
      <p:sp>
        <p:nvSpPr>
          <p:cNvPr id="27" name="流程图: 接点 26">
            <a:extLst>
              <a:ext uri="{FF2B5EF4-FFF2-40B4-BE49-F238E27FC236}">
                <a16:creationId xmlns:a16="http://schemas.microsoft.com/office/drawing/2014/main" id="{5045829F-85FA-248C-B69B-9B37BB6EB8C6}"/>
              </a:ext>
            </a:extLst>
          </p:cNvPr>
          <p:cNvSpPr/>
          <p:nvPr/>
        </p:nvSpPr>
        <p:spPr>
          <a:xfrm>
            <a:off x="6533874" y="2883562"/>
            <a:ext cx="120484" cy="120476"/>
          </a:xfrm>
          <a:prstGeom prst="flowChartConnector">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panose="020B0604020202020204" pitchFamily="34" charset="0"/>
              <a:ea typeface="微软雅黑" panose="020B0503020204020204" pitchFamily="34" charset="-122"/>
              <a:sym typeface="Arial" panose="020B0604020202020204" pitchFamily="34" charset="0"/>
            </a:endParaRPr>
          </a:p>
        </p:txBody>
      </p:sp>
      <p:sp>
        <p:nvSpPr>
          <p:cNvPr id="28" name="流程图: 接点 27">
            <a:extLst>
              <a:ext uri="{FF2B5EF4-FFF2-40B4-BE49-F238E27FC236}">
                <a16:creationId xmlns:a16="http://schemas.microsoft.com/office/drawing/2014/main" id="{73A032F1-3673-F50D-8194-4589DCF8FA88}"/>
              </a:ext>
            </a:extLst>
          </p:cNvPr>
          <p:cNvSpPr/>
          <p:nvPr/>
        </p:nvSpPr>
        <p:spPr>
          <a:xfrm>
            <a:off x="7190599" y="2883562"/>
            <a:ext cx="120484" cy="120476"/>
          </a:xfrm>
          <a:prstGeom prst="flowChartConnector">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panose="020B0604020202020204" pitchFamily="34" charset="0"/>
              <a:ea typeface="微软雅黑" panose="020B0503020204020204" pitchFamily="34" charset="-122"/>
              <a:sym typeface="Arial" panose="020B0604020202020204" pitchFamily="34" charset="0"/>
            </a:endParaRPr>
          </a:p>
        </p:txBody>
      </p:sp>
      <p:grpSp>
        <p:nvGrpSpPr>
          <p:cNvPr id="29" name="组合 28">
            <a:extLst>
              <a:ext uri="{FF2B5EF4-FFF2-40B4-BE49-F238E27FC236}">
                <a16:creationId xmlns:a16="http://schemas.microsoft.com/office/drawing/2014/main" id="{E71792D9-3D02-DDFD-88B7-B282935AAAC8}"/>
              </a:ext>
            </a:extLst>
          </p:cNvPr>
          <p:cNvGrpSpPr/>
          <p:nvPr/>
        </p:nvGrpSpPr>
        <p:grpSpPr>
          <a:xfrm>
            <a:off x="3117215" y="4325620"/>
            <a:ext cx="2107565" cy="965835"/>
            <a:chOff x="4648687" y="4542334"/>
            <a:chExt cx="2107378" cy="966071"/>
          </a:xfrm>
        </p:grpSpPr>
        <p:grpSp>
          <p:nvGrpSpPr>
            <p:cNvPr id="30" name="组合 29">
              <a:extLst>
                <a:ext uri="{FF2B5EF4-FFF2-40B4-BE49-F238E27FC236}">
                  <a16:creationId xmlns:a16="http://schemas.microsoft.com/office/drawing/2014/main" id="{BF9F1F91-F47C-17E8-93B0-6E7C97EEE09D}"/>
                </a:ext>
              </a:extLst>
            </p:cNvPr>
            <p:cNvGrpSpPr/>
            <p:nvPr/>
          </p:nvGrpSpPr>
          <p:grpSpPr>
            <a:xfrm flipV="1">
              <a:off x="4648687" y="4542334"/>
              <a:ext cx="1187241" cy="787400"/>
              <a:chOff x="2413000" y="2755900"/>
              <a:chExt cx="1393341" cy="787400"/>
            </a:xfrm>
          </p:grpSpPr>
          <p:cxnSp>
            <p:nvCxnSpPr>
              <p:cNvPr id="32" name="直接连接符 31">
                <a:extLst>
                  <a:ext uri="{FF2B5EF4-FFF2-40B4-BE49-F238E27FC236}">
                    <a16:creationId xmlns:a16="http://schemas.microsoft.com/office/drawing/2014/main" id="{7F3BC6DA-AB66-EBEF-44AA-6753C7CC5441}"/>
                  </a:ext>
                </a:extLst>
              </p:cNvPr>
              <p:cNvCxnSpPr/>
              <p:nvPr/>
            </p:nvCxnSpPr>
            <p:spPr>
              <a:xfrm flipV="1">
                <a:off x="2413000" y="2797659"/>
                <a:ext cx="745641" cy="745641"/>
              </a:xfrm>
              <a:prstGeom prst="line">
                <a:avLst/>
              </a:prstGeom>
              <a:ln w="2857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3" name="直接连接符 32">
                <a:extLst>
                  <a:ext uri="{FF2B5EF4-FFF2-40B4-BE49-F238E27FC236}">
                    <a16:creationId xmlns:a16="http://schemas.microsoft.com/office/drawing/2014/main" id="{E246BD58-F997-8A19-0082-9B854AD32F37}"/>
                  </a:ext>
                </a:extLst>
              </p:cNvPr>
              <p:cNvCxnSpPr/>
              <p:nvPr/>
            </p:nvCxnSpPr>
            <p:spPr>
              <a:xfrm>
                <a:off x="3209441" y="2755900"/>
                <a:ext cx="596900" cy="0"/>
              </a:xfrm>
              <a:prstGeom prst="line">
                <a:avLst/>
              </a:prstGeom>
              <a:ln w="2857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grpSp>
        <p:sp>
          <p:nvSpPr>
            <p:cNvPr id="31" name="椭圆 30">
              <a:extLst>
                <a:ext uri="{FF2B5EF4-FFF2-40B4-BE49-F238E27FC236}">
                  <a16:creationId xmlns:a16="http://schemas.microsoft.com/office/drawing/2014/main" id="{C037AB3F-DF3D-091E-56AE-E080A33A5B9C}"/>
                </a:ext>
              </a:extLst>
            </p:cNvPr>
            <p:cNvSpPr/>
            <p:nvPr/>
          </p:nvSpPr>
          <p:spPr>
            <a:xfrm>
              <a:off x="5844760" y="5139073"/>
              <a:ext cx="911305" cy="369332"/>
            </a:xfrm>
            <a:prstGeom prst="ellipse">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white"/>
                  </a:solidFill>
                  <a:effectLst/>
                  <a:uLnTx/>
                  <a:uFillTx/>
                  <a:latin typeface="Arial" panose="020B0604020202020204" pitchFamily="34" charset="0"/>
                  <a:ea typeface="微软雅黑" panose="020B0503020204020204" pitchFamily="34" charset="-122"/>
                  <a:sym typeface="Arial" panose="020B0604020202020204" pitchFamily="34" charset="0"/>
                </a:rPr>
                <a:t>2</a:t>
              </a:r>
              <a:endParaRPr kumimoji="0" lang="zh-CN" altLang="en-US" sz="1800" b="0" i="0" u="none" strike="noStrike" kern="1200" cap="none" spc="0" normalizeH="0" baseline="0" noProof="0" dirty="0">
                <a:ln>
                  <a:noFill/>
                </a:ln>
                <a:solidFill>
                  <a:prstClr val="white"/>
                </a:solidFill>
                <a:effectLst/>
                <a:uLnTx/>
                <a:uFillTx/>
                <a:latin typeface="Arial" panose="020B0604020202020204" pitchFamily="34" charset="0"/>
                <a:ea typeface="微软雅黑" panose="020B0503020204020204" pitchFamily="34" charset="-122"/>
                <a:sym typeface="Arial" panose="020B0604020202020204" pitchFamily="34" charset="0"/>
              </a:endParaRPr>
            </a:p>
          </p:txBody>
        </p:sp>
      </p:grpSp>
      <p:sp>
        <p:nvSpPr>
          <p:cNvPr id="34" name="流程图: 接点 33">
            <a:extLst>
              <a:ext uri="{FF2B5EF4-FFF2-40B4-BE49-F238E27FC236}">
                <a16:creationId xmlns:a16="http://schemas.microsoft.com/office/drawing/2014/main" id="{D4592241-A4F5-3873-97D8-36A9CBF17324}"/>
              </a:ext>
            </a:extLst>
          </p:cNvPr>
          <p:cNvSpPr/>
          <p:nvPr/>
        </p:nvSpPr>
        <p:spPr>
          <a:xfrm>
            <a:off x="4398010" y="5029835"/>
            <a:ext cx="120650" cy="120650"/>
          </a:xfrm>
          <a:prstGeom prst="flowChartConnector">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panose="020B0604020202020204" pitchFamily="34" charset="0"/>
              <a:ea typeface="微软雅黑" panose="020B0503020204020204" pitchFamily="34" charset="-122"/>
              <a:sym typeface="Arial" panose="020B0604020202020204" pitchFamily="34" charset="0"/>
            </a:endParaRPr>
          </a:p>
        </p:txBody>
      </p:sp>
      <p:sp>
        <p:nvSpPr>
          <p:cNvPr id="35" name="流程图: 接点 34">
            <a:extLst>
              <a:ext uri="{FF2B5EF4-FFF2-40B4-BE49-F238E27FC236}">
                <a16:creationId xmlns:a16="http://schemas.microsoft.com/office/drawing/2014/main" id="{A1BDEBCB-9763-ACF9-4BF5-196E5504C2E0}"/>
              </a:ext>
            </a:extLst>
          </p:cNvPr>
          <p:cNvSpPr/>
          <p:nvPr/>
        </p:nvSpPr>
        <p:spPr>
          <a:xfrm>
            <a:off x="5003165" y="5029835"/>
            <a:ext cx="120650" cy="120650"/>
          </a:xfrm>
          <a:prstGeom prst="flowChartConnector">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panose="020B0604020202020204" pitchFamily="34" charset="0"/>
              <a:ea typeface="微软雅黑" panose="020B0503020204020204" pitchFamily="34" charset="-122"/>
              <a:sym typeface="Arial" panose="020B0604020202020204" pitchFamily="34" charset="0"/>
            </a:endParaRPr>
          </a:p>
        </p:txBody>
      </p:sp>
      <p:grpSp>
        <p:nvGrpSpPr>
          <p:cNvPr id="36" name="组合 35">
            <a:extLst>
              <a:ext uri="{FF2B5EF4-FFF2-40B4-BE49-F238E27FC236}">
                <a16:creationId xmlns:a16="http://schemas.microsoft.com/office/drawing/2014/main" id="{584CA735-5BB4-A19F-7DA4-E3664113889B}"/>
              </a:ext>
            </a:extLst>
          </p:cNvPr>
          <p:cNvGrpSpPr/>
          <p:nvPr/>
        </p:nvGrpSpPr>
        <p:grpSpPr>
          <a:xfrm>
            <a:off x="7384415" y="4350385"/>
            <a:ext cx="2087880" cy="966470"/>
            <a:chOff x="13437" y="6957"/>
            <a:chExt cx="3288" cy="1522"/>
          </a:xfrm>
        </p:grpSpPr>
        <p:grpSp>
          <p:nvGrpSpPr>
            <p:cNvPr id="37" name="组合 36">
              <a:extLst>
                <a:ext uri="{FF2B5EF4-FFF2-40B4-BE49-F238E27FC236}">
                  <a16:creationId xmlns:a16="http://schemas.microsoft.com/office/drawing/2014/main" id="{2355A395-0C83-C9E2-DF0E-020FB84DD19C}"/>
                </a:ext>
              </a:extLst>
            </p:cNvPr>
            <p:cNvGrpSpPr/>
            <p:nvPr/>
          </p:nvGrpSpPr>
          <p:grpSpPr>
            <a:xfrm flipV="1">
              <a:off x="13437" y="6957"/>
              <a:ext cx="1870" cy="1240"/>
              <a:chOff x="2413000" y="2755900"/>
              <a:chExt cx="1393341" cy="787400"/>
            </a:xfrm>
          </p:grpSpPr>
          <p:cxnSp>
            <p:nvCxnSpPr>
              <p:cNvPr id="39" name="直接连接符 38">
                <a:extLst>
                  <a:ext uri="{FF2B5EF4-FFF2-40B4-BE49-F238E27FC236}">
                    <a16:creationId xmlns:a16="http://schemas.microsoft.com/office/drawing/2014/main" id="{DFBA372E-0973-0C2A-5A86-7679D553DB9C}"/>
                  </a:ext>
                </a:extLst>
              </p:cNvPr>
              <p:cNvCxnSpPr/>
              <p:nvPr/>
            </p:nvCxnSpPr>
            <p:spPr>
              <a:xfrm flipV="1">
                <a:off x="2413000" y="2797659"/>
                <a:ext cx="745642" cy="745641"/>
              </a:xfrm>
              <a:prstGeom prst="line">
                <a:avLst/>
              </a:prstGeom>
              <a:ln w="2857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0" name="直接连接符 39">
                <a:extLst>
                  <a:ext uri="{FF2B5EF4-FFF2-40B4-BE49-F238E27FC236}">
                    <a16:creationId xmlns:a16="http://schemas.microsoft.com/office/drawing/2014/main" id="{06AD0178-1D37-7EEC-029F-D4EB1FC0AE14}"/>
                  </a:ext>
                </a:extLst>
              </p:cNvPr>
              <p:cNvCxnSpPr/>
              <p:nvPr/>
            </p:nvCxnSpPr>
            <p:spPr>
              <a:xfrm>
                <a:off x="3209441" y="2755900"/>
                <a:ext cx="596900" cy="0"/>
              </a:xfrm>
              <a:prstGeom prst="line">
                <a:avLst/>
              </a:prstGeom>
              <a:ln w="2857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grpSp>
        <p:sp>
          <p:nvSpPr>
            <p:cNvPr id="38" name="椭圆 37">
              <a:extLst>
                <a:ext uri="{FF2B5EF4-FFF2-40B4-BE49-F238E27FC236}">
                  <a16:creationId xmlns:a16="http://schemas.microsoft.com/office/drawing/2014/main" id="{EF82D8F0-689B-62F5-B9B1-E7B99F1EA757}"/>
                </a:ext>
              </a:extLst>
            </p:cNvPr>
            <p:cNvSpPr/>
            <p:nvPr/>
          </p:nvSpPr>
          <p:spPr>
            <a:xfrm>
              <a:off x="15291" y="7897"/>
              <a:ext cx="1435" cy="582"/>
            </a:xfrm>
            <a:prstGeom prst="ellipse">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white"/>
                  </a:solidFill>
                  <a:effectLst/>
                  <a:uLnTx/>
                  <a:uFillTx/>
                  <a:latin typeface="Arial" panose="020B0604020202020204" pitchFamily="34" charset="0"/>
                  <a:ea typeface="微软雅黑" panose="020B0503020204020204" pitchFamily="34" charset="-122"/>
                  <a:sym typeface="Arial" panose="020B0604020202020204" pitchFamily="34" charset="0"/>
                </a:rPr>
                <a:t>4</a:t>
              </a:r>
              <a:endParaRPr kumimoji="0" lang="zh-CN" altLang="en-US" sz="1800" b="0" i="0" u="none" strike="noStrike" kern="1200" cap="none" spc="0" normalizeH="0" baseline="0" noProof="0" dirty="0">
                <a:ln>
                  <a:noFill/>
                </a:ln>
                <a:solidFill>
                  <a:prstClr val="white"/>
                </a:solidFill>
                <a:effectLst/>
                <a:uLnTx/>
                <a:uFillTx/>
                <a:latin typeface="Arial" panose="020B0604020202020204" pitchFamily="34" charset="0"/>
                <a:ea typeface="微软雅黑" panose="020B0503020204020204" pitchFamily="34" charset="-122"/>
                <a:sym typeface="Arial" panose="020B0604020202020204" pitchFamily="34" charset="0"/>
              </a:endParaRPr>
            </a:p>
          </p:txBody>
        </p:sp>
      </p:grpSp>
      <p:sp>
        <p:nvSpPr>
          <p:cNvPr id="41" name="流程图: 接点 40">
            <a:extLst>
              <a:ext uri="{FF2B5EF4-FFF2-40B4-BE49-F238E27FC236}">
                <a16:creationId xmlns:a16="http://schemas.microsoft.com/office/drawing/2014/main" id="{3996F5CC-4967-2D4B-A0F5-2EB589D4984E}"/>
              </a:ext>
            </a:extLst>
          </p:cNvPr>
          <p:cNvSpPr/>
          <p:nvPr/>
        </p:nvSpPr>
        <p:spPr>
          <a:xfrm>
            <a:off x="8622665" y="5078730"/>
            <a:ext cx="120650" cy="120650"/>
          </a:xfrm>
          <a:prstGeom prst="flowChartConnector">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panose="020B0604020202020204" pitchFamily="34" charset="0"/>
              <a:ea typeface="微软雅黑" panose="020B0503020204020204" pitchFamily="34" charset="-122"/>
              <a:sym typeface="Arial" panose="020B0604020202020204" pitchFamily="34" charset="0"/>
            </a:endParaRPr>
          </a:p>
        </p:txBody>
      </p:sp>
      <p:sp>
        <p:nvSpPr>
          <p:cNvPr id="42" name="流程图: 接点 41">
            <a:extLst>
              <a:ext uri="{FF2B5EF4-FFF2-40B4-BE49-F238E27FC236}">
                <a16:creationId xmlns:a16="http://schemas.microsoft.com/office/drawing/2014/main" id="{E2D0994E-3809-C156-2953-68766BAE05D0}"/>
              </a:ext>
            </a:extLst>
          </p:cNvPr>
          <p:cNvSpPr/>
          <p:nvPr/>
        </p:nvSpPr>
        <p:spPr>
          <a:xfrm>
            <a:off x="9279255" y="5078730"/>
            <a:ext cx="120650" cy="120650"/>
          </a:xfrm>
          <a:prstGeom prst="flowChartConnector">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panose="020B0604020202020204" pitchFamily="34" charset="0"/>
              <a:ea typeface="微软雅黑" panose="020B0503020204020204" pitchFamily="34" charset="-122"/>
              <a:sym typeface="Arial" panose="020B0604020202020204" pitchFamily="34" charset="0"/>
            </a:endParaRPr>
          </a:p>
        </p:txBody>
      </p:sp>
      <p:sp>
        <p:nvSpPr>
          <p:cNvPr id="43" name="流程图: 接点 42">
            <a:extLst>
              <a:ext uri="{FF2B5EF4-FFF2-40B4-BE49-F238E27FC236}">
                <a16:creationId xmlns:a16="http://schemas.microsoft.com/office/drawing/2014/main" id="{1FCF11FE-70B4-C0A3-4BA6-59D7DB4F4E11}"/>
              </a:ext>
            </a:extLst>
          </p:cNvPr>
          <p:cNvSpPr/>
          <p:nvPr/>
        </p:nvSpPr>
        <p:spPr>
          <a:xfrm>
            <a:off x="6278880" y="5042535"/>
            <a:ext cx="120650" cy="120650"/>
          </a:xfrm>
          <a:prstGeom prst="flowChartConnector">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panose="020B0604020202020204" pitchFamily="34" charset="0"/>
              <a:ea typeface="微软雅黑" panose="020B0503020204020204" pitchFamily="34" charset="-122"/>
              <a:sym typeface="Arial" panose="020B0604020202020204" pitchFamily="34" charset="0"/>
            </a:endParaRPr>
          </a:p>
        </p:txBody>
      </p:sp>
      <p:sp>
        <p:nvSpPr>
          <p:cNvPr id="44" name="星形: 四角 43">
            <a:extLst>
              <a:ext uri="{FF2B5EF4-FFF2-40B4-BE49-F238E27FC236}">
                <a16:creationId xmlns:a16="http://schemas.microsoft.com/office/drawing/2014/main" id="{3CD811E9-5219-6717-06B7-AB323AC754F6}"/>
              </a:ext>
            </a:extLst>
          </p:cNvPr>
          <p:cNvSpPr/>
          <p:nvPr/>
        </p:nvSpPr>
        <p:spPr>
          <a:xfrm rot="19541258">
            <a:off x="8400684" y="438926"/>
            <a:ext cx="243384" cy="216192"/>
          </a:xfrm>
          <a:prstGeom prst="star4">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panose="020B0604020202020204" pitchFamily="34" charset="0"/>
              <a:ea typeface="微软雅黑" panose="020B0503020204020204" pitchFamily="34" charset="-122"/>
              <a:sym typeface="Arial" panose="020B0604020202020204" pitchFamily="34" charset="0"/>
            </a:endParaRPr>
          </a:p>
        </p:txBody>
      </p:sp>
      <p:sp>
        <p:nvSpPr>
          <p:cNvPr id="45" name="星形: 四角 44">
            <a:extLst>
              <a:ext uri="{FF2B5EF4-FFF2-40B4-BE49-F238E27FC236}">
                <a16:creationId xmlns:a16="http://schemas.microsoft.com/office/drawing/2014/main" id="{7FB18B2A-7211-0613-DA07-FE606CFB028B}"/>
              </a:ext>
            </a:extLst>
          </p:cNvPr>
          <p:cNvSpPr/>
          <p:nvPr/>
        </p:nvSpPr>
        <p:spPr>
          <a:xfrm rot="19541258">
            <a:off x="8864041" y="218331"/>
            <a:ext cx="489020" cy="434385"/>
          </a:xfrm>
          <a:prstGeom prst="star4">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panose="020B0604020202020204" pitchFamily="34" charset="0"/>
              <a:ea typeface="微软雅黑" panose="020B0503020204020204" pitchFamily="34" charset="-122"/>
              <a:sym typeface="Arial" panose="020B0604020202020204" pitchFamily="34" charset="0"/>
            </a:endParaRPr>
          </a:p>
        </p:txBody>
      </p:sp>
      <p:sp>
        <p:nvSpPr>
          <p:cNvPr id="46" name="太阳形 45">
            <a:extLst>
              <a:ext uri="{FF2B5EF4-FFF2-40B4-BE49-F238E27FC236}">
                <a16:creationId xmlns:a16="http://schemas.microsoft.com/office/drawing/2014/main" id="{F834D08F-876A-817C-D684-33975C5B18AF}"/>
              </a:ext>
            </a:extLst>
          </p:cNvPr>
          <p:cNvSpPr/>
          <p:nvPr/>
        </p:nvSpPr>
        <p:spPr>
          <a:xfrm>
            <a:off x="3437255" y="209550"/>
            <a:ext cx="635635" cy="635635"/>
          </a:xfrm>
          <a:prstGeom prst="sun">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panose="020B0604020202020204" pitchFamily="34" charset="0"/>
              <a:ea typeface="微软雅黑" panose="020B0503020204020204" pitchFamily="34" charset="-122"/>
              <a:sym typeface="Arial" panose="020B0604020202020204" pitchFamily="34" charset="0"/>
            </a:endParaRPr>
          </a:p>
        </p:txBody>
      </p:sp>
      <p:sp>
        <p:nvSpPr>
          <p:cNvPr id="47" name="燕尾形 11">
            <a:extLst>
              <a:ext uri="{FF2B5EF4-FFF2-40B4-BE49-F238E27FC236}">
                <a16:creationId xmlns:a16="http://schemas.microsoft.com/office/drawing/2014/main" id="{1276F7E1-6A55-4B9F-8C03-F3695D667AC6}"/>
              </a:ext>
            </a:extLst>
          </p:cNvPr>
          <p:cNvSpPr/>
          <p:nvPr/>
        </p:nvSpPr>
        <p:spPr>
          <a:xfrm>
            <a:off x="2395855" y="3789045"/>
            <a:ext cx="485775" cy="554990"/>
          </a:xfrm>
          <a:prstGeom prst="chevron">
            <a:avLst>
              <a:gd name="adj" fmla="val 75163"/>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panose="020B0604020202020204" pitchFamily="34" charset="0"/>
              <a:ea typeface="微软雅黑" panose="020B0503020204020204" pitchFamily="34" charset="-122"/>
              <a:sym typeface="Arial" panose="020B0604020202020204" pitchFamily="34" charset="0"/>
            </a:endParaRPr>
          </a:p>
        </p:txBody>
      </p:sp>
      <p:sp>
        <p:nvSpPr>
          <p:cNvPr id="48" name="燕尾形 16">
            <a:extLst>
              <a:ext uri="{FF2B5EF4-FFF2-40B4-BE49-F238E27FC236}">
                <a16:creationId xmlns:a16="http://schemas.microsoft.com/office/drawing/2014/main" id="{8A363BD5-47ED-9D62-3205-D06E5B495812}"/>
              </a:ext>
            </a:extLst>
          </p:cNvPr>
          <p:cNvSpPr/>
          <p:nvPr/>
        </p:nvSpPr>
        <p:spPr>
          <a:xfrm>
            <a:off x="4573270" y="3783965"/>
            <a:ext cx="485775" cy="554990"/>
          </a:xfrm>
          <a:prstGeom prst="chevron">
            <a:avLst>
              <a:gd name="adj" fmla="val 75163"/>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panose="020B0604020202020204" pitchFamily="34" charset="0"/>
              <a:ea typeface="微软雅黑" panose="020B0503020204020204" pitchFamily="34" charset="-122"/>
              <a:sym typeface="Arial" panose="020B0604020202020204" pitchFamily="34" charset="0"/>
            </a:endParaRPr>
          </a:p>
        </p:txBody>
      </p:sp>
      <p:sp>
        <p:nvSpPr>
          <p:cNvPr id="49" name="燕尾形 17">
            <a:extLst>
              <a:ext uri="{FF2B5EF4-FFF2-40B4-BE49-F238E27FC236}">
                <a16:creationId xmlns:a16="http://schemas.microsoft.com/office/drawing/2014/main" id="{241710BC-2E57-C5A6-7235-EF4FA3AA5F5A}"/>
              </a:ext>
            </a:extLst>
          </p:cNvPr>
          <p:cNvSpPr/>
          <p:nvPr/>
        </p:nvSpPr>
        <p:spPr>
          <a:xfrm>
            <a:off x="6750685" y="3783965"/>
            <a:ext cx="485775" cy="554990"/>
          </a:xfrm>
          <a:prstGeom prst="chevron">
            <a:avLst>
              <a:gd name="adj" fmla="val 75163"/>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panose="020B0604020202020204" pitchFamily="34" charset="0"/>
              <a:ea typeface="微软雅黑" panose="020B0503020204020204" pitchFamily="34" charset="-122"/>
              <a:sym typeface="Arial" panose="020B0604020202020204" pitchFamily="34" charset="0"/>
            </a:endParaRPr>
          </a:p>
        </p:txBody>
      </p:sp>
      <p:sp>
        <p:nvSpPr>
          <p:cNvPr id="50" name="燕尾形 18">
            <a:extLst>
              <a:ext uri="{FF2B5EF4-FFF2-40B4-BE49-F238E27FC236}">
                <a16:creationId xmlns:a16="http://schemas.microsoft.com/office/drawing/2014/main" id="{E8F77D64-F318-DEEB-6BBD-FF77BADF0D5A}"/>
              </a:ext>
            </a:extLst>
          </p:cNvPr>
          <p:cNvSpPr/>
          <p:nvPr/>
        </p:nvSpPr>
        <p:spPr>
          <a:xfrm>
            <a:off x="8971280" y="3783965"/>
            <a:ext cx="485775" cy="554990"/>
          </a:xfrm>
          <a:prstGeom prst="chevron">
            <a:avLst>
              <a:gd name="adj" fmla="val 75163"/>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panose="020B0604020202020204" pitchFamily="34" charset="0"/>
              <a:ea typeface="微软雅黑" panose="020B0503020204020204" pitchFamily="34" charset="-122"/>
              <a:sym typeface="Arial" panose="020B0604020202020204" pitchFamily="34" charset="0"/>
            </a:endParaRPr>
          </a:p>
        </p:txBody>
      </p:sp>
      <p:grpSp>
        <p:nvGrpSpPr>
          <p:cNvPr id="51" name="组合 50">
            <a:extLst>
              <a:ext uri="{FF2B5EF4-FFF2-40B4-BE49-F238E27FC236}">
                <a16:creationId xmlns:a16="http://schemas.microsoft.com/office/drawing/2014/main" id="{640DB75D-833F-E956-456B-D8A78D55E397}"/>
              </a:ext>
            </a:extLst>
          </p:cNvPr>
          <p:cNvGrpSpPr/>
          <p:nvPr/>
        </p:nvGrpSpPr>
        <p:grpSpPr>
          <a:xfrm>
            <a:off x="9549130" y="2946469"/>
            <a:ext cx="1187207" cy="787331"/>
            <a:chOff x="2413000" y="2755900"/>
            <a:chExt cx="1393341" cy="787400"/>
          </a:xfrm>
        </p:grpSpPr>
        <p:cxnSp>
          <p:nvCxnSpPr>
            <p:cNvPr id="52" name="直接连接符 51">
              <a:extLst>
                <a:ext uri="{FF2B5EF4-FFF2-40B4-BE49-F238E27FC236}">
                  <a16:creationId xmlns:a16="http://schemas.microsoft.com/office/drawing/2014/main" id="{7FE37C35-6A2A-72AC-474E-CA94889AFBD6}"/>
                </a:ext>
              </a:extLst>
            </p:cNvPr>
            <p:cNvCxnSpPr/>
            <p:nvPr/>
          </p:nvCxnSpPr>
          <p:spPr>
            <a:xfrm flipV="1">
              <a:off x="2413000" y="2797659"/>
              <a:ext cx="745641" cy="745641"/>
            </a:xfrm>
            <a:prstGeom prst="line">
              <a:avLst/>
            </a:prstGeom>
            <a:ln w="28575">
              <a:solidFill>
                <a:schemeClr val="bg2">
                  <a:lumMod val="9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3" name="直接连接符 52">
              <a:extLst>
                <a:ext uri="{FF2B5EF4-FFF2-40B4-BE49-F238E27FC236}">
                  <a16:creationId xmlns:a16="http://schemas.microsoft.com/office/drawing/2014/main" id="{D5944262-F800-C5C0-CB12-1913B85F1357}"/>
                </a:ext>
              </a:extLst>
            </p:cNvPr>
            <p:cNvCxnSpPr/>
            <p:nvPr/>
          </p:nvCxnSpPr>
          <p:spPr>
            <a:xfrm>
              <a:off x="3209441" y="2755900"/>
              <a:ext cx="596900" cy="0"/>
            </a:xfrm>
            <a:prstGeom prst="line">
              <a:avLst/>
            </a:prstGeom>
            <a:ln w="28575">
              <a:solidFill>
                <a:schemeClr val="bg2">
                  <a:lumMod val="90000"/>
                </a:schemeClr>
              </a:solidFill>
              <a:prstDash val="dash"/>
            </a:ln>
          </p:spPr>
          <p:style>
            <a:lnRef idx="1">
              <a:schemeClr val="accent1"/>
            </a:lnRef>
            <a:fillRef idx="0">
              <a:schemeClr val="accent1"/>
            </a:fillRef>
            <a:effectRef idx="0">
              <a:schemeClr val="accent1"/>
            </a:effectRef>
            <a:fontRef idx="minor">
              <a:schemeClr val="tx1"/>
            </a:fontRef>
          </p:style>
        </p:cxnSp>
      </p:grpSp>
      <p:sp>
        <p:nvSpPr>
          <p:cNvPr id="54" name="椭圆 53">
            <a:extLst>
              <a:ext uri="{FF2B5EF4-FFF2-40B4-BE49-F238E27FC236}">
                <a16:creationId xmlns:a16="http://schemas.microsoft.com/office/drawing/2014/main" id="{C5AC3C66-2E9B-F3D8-58D1-34E4307E029F}"/>
              </a:ext>
            </a:extLst>
          </p:cNvPr>
          <p:cNvSpPr/>
          <p:nvPr/>
        </p:nvSpPr>
        <p:spPr>
          <a:xfrm>
            <a:off x="10728271" y="2752090"/>
            <a:ext cx="911279" cy="369300"/>
          </a:xfrm>
          <a:prstGeom prst="ellipse">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white"/>
                </a:solidFill>
                <a:effectLst/>
                <a:uLnTx/>
                <a:uFillTx/>
                <a:latin typeface="Arial" panose="020B0604020202020204" pitchFamily="34" charset="0"/>
                <a:ea typeface="微软雅黑" panose="020B0503020204020204" pitchFamily="34" charset="-122"/>
                <a:sym typeface="Arial" panose="020B0604020202020204" pitchFamily="34" charset="0"/>
              </a:rPr>
              <a:t>5</a:t>
            </a:r>
          </a:p>
        </p:txBody>
      </p:sp>
      <p:sp>
        <p:nvSpPr>
          <p:cNvPr id="55" name="流程图: 接点 80">
            <a:extLst>
              <a:ext uri="{FF2B5EF4-FFF2-40B4-BE49-F238E27FC236}">
                <a16:creationId xmlns:a16="http://schemas.microsoft.com/office/drawing/2014/main" id="{7F1D8F88-CFAB-4D52-6AFB-5676C8AD45A0}"/>
              </a:ext>
            </a:extLst>
          </p:cNvPr>
          <p:cNvSpPr/>
          <p:nvPr/>
        </p:nvSpPr>
        <p:spPr>
          <a:xfrm>
            <a:off x="10789009" y="2883562"/>
            <a:ext cx="120484" cy="120476"/>
          </a:xfrm>
          <a:prstGeom prst="flowChartConnector">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panose="020B0604020202020204" pitchFamily="34" charset="0"/>
              <a:ea typeface="微软雅黑" panose="020B0503020204020204" pitchFamily="34" charset="-122"/>
              <a:sym typeface="Arial" panose="020B0604020202020204" pitchFamily="34" charset="0"/>
            </a:endParaRPr>
          </a:p>
        </p:txBody>
      </p:sp>
      <p:sp>
        <p:nvSpPr>
          <p:cNvPr id="56" name="流程图: 接点 81">
            <a:extLst>
              <a:ext uri="{FF2B5EF4-FFF2-40B4-BE49-F238E27FC236}">
                <a16:creationId xmlns:a16="http://schemas.microsoft.com/office/drawing/2014/main" id="{B7AF7B95-8155-B478-2F17-4FE64A910E8E}"/>
              </a:ext>
            </a:extLst>
          </p:cNvPr>
          <p:cNvSpPr/>
          <p:nvPr/>
        </p:nvSpPr>
        <p:spPr>
          <a:xfrm>
            <a:off x="11445734" y="2883562"/>
            <a:ext cx="120484" cy="120476"/>
          </a:xfrm>
          <a:prstGeom prst="flowChartConnector">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panose="020B0604020202020204" pitchFamily="34" charset="0"/>
              <a:ea typeface="微软雅黑" panose="020B0503020204020204" pitchFamily="34" charset="-122"/>
              <a:sym typeface="Arial" panose="020B0604020202020204" pitchFamily="34" charset="0"/>
            </a:endParaRPr>
          </a:p>
        </p:txBody>
      </p:sp>
      <p:sp>
        <p:nvSpPr>
          <p:cNvPr id="57" name="文本框 56">
            <a:extLst>
              <a:ext uri="{FF2B5EF4-FFF2-40B4-BE49-F238E27FC236}">
                <a16:creationId xmlns:a16="http://schemas.microsoft.com/office/drawing/2014/main" id="{7A57E75D-CAE6-3803-A505-FC29E6B90CFA}"/>
              </a:ext>
            </a:extLst>
          </p:cNvPr>
          <p:cNvSpPr txBox="1"/>
          <p:nvPr/>
        </p:nvSpPr>
        <p:spPr>
          <a:xfrm>
            <a:off x="10184765" y="2141220"/>
            <a:ext cx="1706880" cy="398780"/>
          </a:xfrm>
          <a:prstGeom prst="rect">
            <a:avLst/>
          </a:prstGeom>
          <a:noFill/>
        </p:spPr>
        <p:txBody>
          <a:bodyPr wrap="none"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000" b="0" i="0" u="none" strike="noStrike" kern="1200" cap="none" spc="0" normalizeH="0" baseline="0" noProof="0" dirty="0">
                <a:ln>
                  <a:noFill/>
                </a:ln>
                <a:solidFill>
                  <a:prstClr val="white"/>
                </a:solidFill>
                <a:effectLst/>
                <a:uLnTx/>
                <a:uFillTx/>
                <a:latin typeface="Arial" panose="020B0604020202020204" pitchFamily="34" charset="0"/>
                <a:ea typeface="微软雅黑" panose="020B0503020204020204" pitchFamily="34" charset="-122"/>
                <a:sym typeface="Arial" panose="020B0604020202020204" pitchFamily="34" charset="0"/>
              </a:rPr>
              <a:t>完成指定作业</a:t>
            </a:r>
          </a:p>
        </p:txBody>
      </p:sp>
    </p:spTree>
    <p:extLst>
      <p:ext uri="{BB962C8B-B14F-4D97-AF65-F5344CB8AC3E}">
        <p14:creationId xmlns:p14="http://schemas.microsoft.com/office/powerpoint/2010/main" val="40633098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圆角 1">
            <a:extLst>
              <a:ext uri="{FF2B5EF4-FFF2-40B4-BE49-F238E27FC236}">
                <a16:creationId xmlns:a16="http://schemas.microsoft.com/office/drawing/2014/main" id="{46212410-09C4-E110-9EA4-C30D6B5C65C3}"/>
              </a:ext>
            </a:extLst>
          </p:cNvPr>
          <p:cNvSpPr/>
          <p:nvPr/>
        </p:nvSpPr>
        <p:spPr>
          <a:xfrm>
            <a:off x="480379" y="4207921"/>
            <a:ext cx="11372850" cy="108000"/>
          </a:xfrm>
          <a:prstGeom prst="round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3" name="文本框 2">
            <a:extLst>
              <a:ext uri="{FF2B5EF4-FFF2-40B4-BE49-F238E27FC236}">
                <a16:creationId xmlns:a16="http://schemas.microsoft.com/office/drawing/2014/main" id="{7CDA7647-7445-CA82-CD2C-B625BF8AEA58}"/>
              </a:ext>
            </a:extLst>
          </p:cNvPr>
          <p:cNvSpPr txBox="1"/>
          <p:nvPr/>
        </p:nvSpPr>
        <p:spPr>
          <a:xfrm>
            <a:off x="1246194" y="752125"/>
            <a:ext cx="4825360" cy="461665"/>
          </a:xfrm>
          <a:prstGeom prst="rect">
            <a:avLst/>
          </a:prstGeom>
          <a:noFill/>
        </p:spPr>
        <p:txBody>
          <a:bodyPr wrap="none" rtlCol="0">
            <a:spAutoFit/>
          </a:bodyPr>
          <a:lstStyle/>
          <a:p>
            <a:r>
              <a:rPr lang="zh-CN" altLang="en-US" sz="2400" dirty="0">
                <a:solidFill>
                  <a:schemeClr val="bg2">
                    <a:lumMod val="50000"/>
                  </a:schemeClr>
                </a:solidFill>
                <a:latin typeface="Arial" panose="020B0604020202020204" pitchFamily="34" charset="0"/>
                <a:ea typeface="微软雅黑" panose="020B0503020204020204" pitchFamily="34" charset="-122"/>
                <a:sym typeface="Arial" panose="020B0604020202020204" pitchFamily="34" charset="0"/>
              </a:rPr>
              <a:t>演讲高手的结构呈现</a:t>
            </a:r>
            <a:r>
              <a:rPr lang="en-US" altLang="zh-CN" sz="2400" dirty="0">
                <a:solidFill>
                  <a:schemeClr val="bg2">
                    <a:lumMod val="50000"/>
                  </a:schemeClr>
                </a:solidFill>
                <a:latin typeface="Arial" panose="020B0604020202020204" pitchFamily="34" charset="0"/>
                <a:ea typeface="微软雅黑" panose="020B0503020204020204" pitchFamily="34" charset="-122"/>
                <a:sym typeface="Arial" panose="020B0604020202020204" pitchFamily="34" charset="0"/>
              </a:rPr>
              <a:t>—</a:t>
            </a:r>
            <a:r>
              <a:rPr lang="zh-CN" altLang="en-US" sz="2400" dirty="0">
                <a:solidFill>
                  <a:schemeClr val="bg2">
                    <a:lumMod val="50000"/>
                  </a:schemeClr>
                </a:solidFill>
                <a:latin typeface="Arial" panose="020B0604020202020204" pitchFamily="34" charset="0"/>
                <a:ea typeface="微软雅黑" panose="020B0503020204020204" pitchFamily="34" charset="-122"/>
                <a:sym typeface="Arial" panose="020B0604020202020204" pitchFamily="34" charset="0"/>
              </a:rPr>
              <a:t>时间轴结构</a:t>
            </a:r>
          </a:p>
        </p:txBody>
      </p:sp>
      <p:grpSp>
        <p:nvGrpSpPr>
          <p:cNvPr id="4" name="组合 3">
            <a:extLst>
              <a:ext uri="{FF2B5EF4-FFF2-40B4-BE49-F238E27FC236}">
                <a16:creationId xmlns:a16="http://schemas.microsoft.com/office/drawing/2014/main" id="{C53A2688-7AC4-1202-11BB-2B437E93E245}"/>
              </a:ext>
            </a:extLst>
          </p:cNvPr>
          <p:cNvGrpSpPr/>
          <p:nvPr/>
        </p:nvGrpSpPr>
        <p:grpSpPr>
          <a:xfrm>
            <a:off x="683534" y="800100"/>
            <a:ext cx="466655" cy="399035"/>
            <a:chOff x="7010400" y="1740310"/>
            <a:chExt cx="586419" cy="501445"/>
          </a:xfrm>
        </p:grpSpPr>
        <p:sp>
          <p:nvSpPr>
            <p:cNvPr id="5" name="菱形 4">
              <a:extLst>
                <a:ext uri="{FF2B5EF4-FFF2-40B4-BE49-F238E27FC236}">
                  <a16:creationId xmlns:a16="http://schemas.microsoft.com/office/drawing/2014/main" id="{701678CB-E652-96D7-76B3-54D11DDC2779}"/>
                </a:ext>
              </a:extLst>
            </p:cNvPr>
            <p:cNvSpPr/>
            <p:nvPr/>
          </p:nvSpPr>
          <p:spPr>
            <a:xfrm>
              <a:off x="7010400" y="1740310"/>
              <a:ext cx="501445" cy="501445"/>
            </a:xfrm>
            <a:prstGeom prst="diamond">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6" name="菱形 5">
              <a:extLst>
                <a:ext uri="{FF2B5EF4-FFF2-40B4-BE49-F238E27FC236}">
                  <a16:creationId xmlns:a16="http://schemas.microsoft.com/office/drawing/2014/main" id="{72638CCF-3D48-5397-C9A3-2DA0CD708A61}"/>
                </a:ext>
              </a:extLst>
            </p:cNvPr>
            <p:cNvSpPr/>
            <p:nvPr/>
          </p:nvSpPr>
          <p:spPr>
            <a:xfrm>
              <a:off x="7261122" y="1823183"/>
              <a:ext cx="335697" cy="335697"/>
            </a:xfrm>
            <a:prstGeom prst="diamond">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grpSp>
      <p:sp>
        <p:nvSpPr>
          <p:cNvPr id="7" name="流程图: 接点 6">
            <a:extLst>
              <a:ext uri="{FF2B5EF4-FFF2-40B4-BE49-F238E27FC236}">
                <a16:creationId xmlns:a16="http://schemas.microsoft.com/office/drawing/2014/main" id="{F97ABD40-823B-3727-CB5F-3DEFF4969C9D}"/>
              </a:ext>
            </a:extLst>
          </p:cNvPr>
          <p:cNvSpPr/>
          <p:nvPr/>
        </p:nvSpPr>
        <p:spPr>
          <a:xfrm>
            <a:off x="1842712" y="4146103"/>
            <a:ext cx="252000" cy="252000"/>
          </a:xfrm>
          <a:prstGeom prst="flowChartConnector">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8" name="流程图: 接点 7">
            <a:extLst>
              <a:ext uri="{FF2B5EF4-FFF2-40B4-BE49-F238E27FC236}">
                <a16:creationId xmlns:a16="http://schemas.microsoft.com/office/drawing/2014/main" id="{C16FD371-AD9A-C6F9-7EB4-8097455D03F6}"/>
              </a:ext>
            </a:extLst>
          </p:cNvPr>
          <p:cNvSpPr/>
          <p:nvPr/>
        </p:nvSpPr>
        <p:spPr>
          <a:xfrm>
            <a:off x="3948570" y="4123991"/>
            <a:ext cx="252000" cy="252000"/>
          </a:xfrm>
          <a:prstGeom prst="flowChartConnector">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9" name="流程图: 接点 8">
            <a:extLst>
              <a:ext uri="{FF2B5EF4-FFF2-40B4-BE49-F238E27FC236}">
                <a16:creationId xmlns:a16="http://schemas.microsoft.com/office/drawing/2014/main" id="{273BA111-D29B-6C79-A1CA-53097B0A264E}"/>
              </a:ext>
            </a:extLst>
          </p:cNvPr>
          <p:cNvSpPr/>
          <p:nvPr/>
        </p:nvSpPr>
        <p:spPr>
          <a:xfrm>
            <a:off x="6054429" y="4135603"/>
            <a:ext cx="252000" cy="252000"/>
          </a:xfrm>
          <a:prstGeom prst="flowChartConnector">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10" name="流程图: 接点 9">
            <a:extLst>
              <a:ext uri="{FF2B5EF4-FFF2-40B4-BE49-F238E27FC236}">
                <a16:creationId xmlns:a16="http://schemas.microsoft.com/office/drawing/2014/main" id="{9AB9D234-30F0-1730-6C22-F9A5D478636A}"/>
              </a:ext>
            </a:extLst>
          </p:cNvPr>
          <p:cNvSpPr/>
          <p:nvPr/>
        </p:nvSpPr>
        <p:spPr>
          <a:xfrm>
            <a:off x="8160288" y="4121862"/>
            <a:ext cx="252000" cy="252000"/>
          </a:xfrm>
          <a:prstGeom prst="flowChartConnector">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Arial" panose="020B0604020202020204" pitchFamily="34" charset="0"/>
              <a:ea typeface="微软雅黑" panose="020B0503020204020204" pitchFamily="34" charset="-122"/>
              <a:sym typeface="Arial" panose="020B0604020202020204" pitchFamily="34" charset="0"/>
            </a:endParaRPr>
          </a:p>
        </p:txBody>
      </p:sp>
      <p:sp>
        <p:nvSpPr>
          <p:cNvPr id="11" name="流程图: 接点 10">
            <a:extLst>
              <a:ext uri="{FF2B5EF4-FFF2-40B4-BE49-F238E27FC236}">
                <a16:creationId xmlns:a16="http://schemas.microsoft.com/office/drawing/2014/main" id="{E78C9EE0-3654-69AE-159B-36B1CD0F22FA}"/>
              </a:ext>
            </a:extLst>
          </p:cNvPr>
          <p:cNvSpPr/>
          <p:nvPr/>
        </p:nvSpPr>
        <p:spPr>
          <a:xfrm>
            <a:off x="10266146" y="4119733"/>
            <a:ext cx="252000" cy="252000"/>
          </a:xfrm>
          <a:prstGeom prst="flowChartConnector">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13" name="泪滴形 12">
            <a:extLst>
              <a:ext uri="{FF2B5EF4-FFF2-40B4-BE49-F238E27FC236}">
                <a16:creationId xmlns:a16="http://schemas.microsoft.com/office/drawing/2014/main" id="{EB0B53C9-5224-3261-B02E-E757C52F30F7}"/>
              </a:ext>
            </a:extLst>
          </p:cNvPr>
          <p:cNvSpPr/>
          <p:nvPr/>
        </p:nvSpPr>
        <p:spPr>
          <a:xfrm rot="7894472">
            <a:off x="1513001" y="2899602"/>
            <a:ext cx="828000" cy="828000"/>
          </a:xfrm>
          <a:prstGeom prst="teardrop">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Arial" panose="020B0604020202020204" pitchFamily="34" charset="0"/>
              <a:ea typeface="微软雅黑" panose="020B0503020204020204" pitchFamily="34" charset="-122"/>
              <a:sym typeface="Arial" panose="020B0604020202020204" pitchFamily="34" charset="0"/>
            </a:endParaRPr>
          </a:p>
        </p:txBody>
      </p:sp>
      <p:sp>
        <p:nvSpPr>
          <p:cNvPr id="14" name="文本框 13">
            <a:extLst>
              <a:ext uri="{FF2B5EF4-FFF2-40B4-BE49-F238E27FC236}">
                <a16:creationId xmlns:a16="http://schemas.microsoft.com/office/drawing/2014/main" id="{AF8837DE-2EC3-2D13-B517-2749516D2B26}"/>
              </a:ext>
            </a:extLst>
          </p:cNvPr>
          <p:cNvSpPr txBox="1"/>
          <p:nvPr/>
        </p:nvSpPr>
        <p:spPr>
          <a:xfrm>
            <a:off x="1553568" y="3105500"/>
            <a:ext cx="755335" cy="400110"/>
          </a:xfrm>
          <a:prstGeom prst="rect">
            <a:avLst/>
          </a:prstGeom>
          <a:noFill/>
        </p:spPr>
        <p:txBody>
          <a:bodyPr wrap="none" rtlCol="0">
            <a:spAutoFit/>
          </a:bodyPr>
          <a:lstStyle/>
          <a:p>
            <a:r>
              <a:rPr lang="en-US" altLang="zh-CN" sz="2000" dirty="0">
                <a:solidFill>
                  <a:schemeClr val="bg1"/>
                </a:solidFill>
                <a:latin typeface="Arial" panose="020B0604020202020204" pitchFamily="34" charset="0"/>
                <a:ea typeface="微软雅黑" panose="020B0503020204020204" pitchFamily="34" charset="-122"/>
                <a:sym typeface="Arial" panose="020B0604020202020204" pitchFamily="34" charset="0"/>
              </a:rPr>
              <a:t>2018</a:t>
            </a:r>
            <a:endParaRPr lang="zh-CN" altLang="en-US" sz="2000"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sp>
        <p:nvSpPr>
          <p:cNvPr id="16" name="泪滴形 15">
            <a:extLst>
              <a:ext uri="{FF2B5EF4-FFF2-40B4-BE49-F238E27FC236}">
                <a16:creationId xmlns:a16="http://schemas.microsoft.com/office/drawing/2014/main" id="{5D696A3B-FE6D-E293-05CE-0A5DAA88C2A5}"/>
              </a:ext>
            </a:extLst>
          </p:cNvPr>
          <p:cNvSpPr/>
          <p:nvPr/>
        </p:nvSpPr>
        <p:spPr>
          <a:xfrm rot="19113993">
            <a:off x="3660570" y="4927430"/>
            <a:ext cx="828000" cy="828000"/>
          </a:xfrm>
          <a:prstGeom prst="teardrop">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Arial" panose="020B0604020202020204" pitchFamily="34" charset="0"/>
              <a:ea typeface="微软雅黑" panose="020B0503020204020204" pitchFamily="34" charset="-122"/>
              <a:sym typeface="Arial" panose="020B0604020202020204" pitchFamily="34" charset="0"/>
            </a:endParaRPr>
          </a:p>
        </p:txBody>
      </p:sp>
      <p:sp>
        <p:nvSpPr>
          <p:cNvPr id="17" name="文本框 16">
            <a:extLst>
              <a:ext uri="{FF2B5EF4-FFF2-40B4-BE49-F238E27FC236}">
                <a16:creationId xmlns:a16="http://schemas.microsoft.com/office/drawing/2014/main" id="{C8AA9FFC-B842-84E3-8243-C6B57764D094}"/>
              </a:ext>
            </a:extLst>
          </p:cNvPr>
          <p:cNvSpPr txBox="1"/>
          <p:nvPr/>
        </p:nvSpPr>
        <p:spPr>
          <a:xfrm>
            <a:off x="3730250" y="5160478"/>
            <a:ext cx="697627" cy="369332"/>
          </a:xfrm>
          <a:prstGeom prst="rect">
            <a:avLst/>
          </a:prstGeom>
          <a:noFill/>
        </p:spPr>
        <p:txBody>
          <a:bodyPr wrap="none" rtlCol="0">
            <a:spAutoFit/>
          </a:bodyPr>
          <a:lstStyle/>
          <a:p>
            <a:r>
              <a:rPr lang="en-US" altLang="zh-CN" dirty="0">
                <a:solidFill>
                  <a:schemeClr val="bg1"/>
                </a:solidFill>
                <a:latin typeface="Arial" panose="020B0604020202020204" pitchFamily="34" charset="0"/>
                <a:ea typeface="微软雅黑" panose="020B0503020204020204" pitchFamily="34" charset="-122"/>
                <a:sym typeface="Arial" panose="020B0604020202020204" pitchFamily="34" charset="0"/>
              </a:rPr>
              <a:t>2019</a:t>
            </a:r>
            <a:endParaRPr lang="zh-CN" altLang="en-US"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sp>
        <p:nvSpPr>
          <p:cNvPr id="19" name="泪滴形 18">
            <a:extLst>
              <a:ext uri="{FF2B5EF4-FFF2-40B4-BE49-F238E27FC236}">
                <a16:creationId xmlns:a16="http://schemas.microsoft.com/office/drawing/2014/main" id="{692799DD-F1A4-B492-F5B7-2C667BF66C87}"/>
              </a:ext>
            </a:extLst>
          </p:cNvPr>
          <p:cNvSpPr/>
          <p:nvPr/>
        </p:nvSpPr>
        <p:spPr>
          <a:xfrm rot="7894472">
            <a:off x="5752804" y="2887979"/>
            <a:ext cx="828000" cy="828000"/>
          </a:xfrm>
          <a:prstGeom prst="teardrop">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20" name="文本框 19">
            <a:extLst>
              <a:ext uri="{FF2B5EF4-FFF2-40B4-BE49-F238E27FC236}">
                <a16:creationId xmlns:a16="http://schemas.microsoft.com/office/drawing/2014/main" id="{3A6F7452-B186-B2B9-6180-2B7129F97DEA}"/>
              </a:ext>
            </a:extLst>
          </p:cNvPr>
          <p:cNvSpPr txBox="1"/>
          <p:nvPr/>
        </p:nvSpPr>
        <p:spPr>
          <a:xfrm>
            <a:off x="5813406" y="3115497"/>
            <a:ext cx="697627" cy="369332"/>
          </a:xfrm>
          <a:prstGeom prst="rect">
            <a:avLst/>
          </a:prstGeom>
          <a:noFill/>
        </p:spPr>
        <p:txBody>
          <a:bodyPr wrap="none" rtlCol="0">
            <a:spAutoFit/>
          </a:bodyPr>
          <a:lstStyle/>
          <a:p>
            <a:r>
              <a:rPr lang="en-US" altLang="zh-CN" dirty="0">
                <a:solidFill>
                  <a:schemeClr val="bg1"/>
                </a:solidFill>
                <a:latin typeface="Arial" panose="020B0604020202020204" pitchFamily="34" charset="0"/>
                <a:ea typeface="微软雅黑" panose="020B0503020204020204" pitchFamily="34" charset="-122"/>
                <a:sym typeface="Arial" panose="020B0604020202020204" pitchFamily="34" charset="0"/>
              </a:rPr>
              <a:t>2020</a:t>
            </a:r>
            <a:endParaRPr lang="zh-CN" altLang="en-US"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sp>
        <p:nvSpPr>
          <p:cNvPr id="22" name="泪滴形 21">
            <a:extLst>
              <a:ext uri="{FF2B5EF4-FFF2-40B4-BE49-F238E27FC236}">
                <a16:creationId xmlns:a16="http://schemas.microsoft.com/office/drawing/2014/main" id="{CBB08B19-E7BB-0C3A-5C28-DF971BB5B31D}"/>
              </a:ext>
            </a:extLst>
          </p:cNvPr>
          <p:cNvSpPr/>
          <p:nvPr/>
        </p:nvSpPr>
        <p:spPr>
          <a:xfrm rot="19113993">
            <a:off x="7872288" y="4906503"/>
            <a:ext cx="828000" cy="828000"/>
          </a:xfrm>
          <a:prstGeom prst="teardrop">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23" name="文本框 22">
            <a:extLst>
              <a:ext uri="{FF2B5EF4-FFF2-40B4-BE49-F238E27FC236}">
                <a16:creationId xmlns:a16="http://schemas.microsoft.com/office/drawing/2014/main" id="{022EEF97-1F1D-D55B-CBD5-C3AC1840C23C}"/>
              </a:ext>
            </a:extLst>
          </p:cNvPr>
          <p:cNvSpPr txBox="1"/>
          <p:nvPr/>
        </p:nvSpPr>
        <p:spPr>
          <a:xfrm>
            <a:off x="7937474" y="5103328"/>
            <a:ext cx="697627" cy="369332"/>
          </a:xfrm>
          <a:prstGeom prst="rect">
            <a:avLst/>
          </a:prstGeom>
          <a:noFill/>
        </p:spPr>
        <p:txBody>
          <a:bodyPr wrap="none" rtlCol="0">
            <a:spAutoFit/>
          </a:bodyPr>
          <a:lstStyle/>
          <a:p>
            <a:r>
              <a:rPr lang="en-US" altLang="zh-CN" dirty="0">
                <a:solidFill>
                  <a:schemeClr val="bg1"/>
                </a:solidFill>
                <a:latin typeface="Arial" panose="020B0604020202020204" pitchFamily="34" charset="0"/>
                <a:ea typeface="微软雅黑" panose="020B0503020204020204" pitchFamily="34" charset="-122"/>
                <a:sym typeface="Arial" panose="020B0604020202020204" pitchFamily="34" charset="0"/>
              </a:rPr>
              <a:t>2021</a:t>
            </a:r>
            <a:endParaRPr lang="zh-CN" altLang="en-US"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sp>
        <p:nvSpPr>
          <p:cNvPr id="25" name="泪滴形 24">
            <a:extLst>
              <a:ext uri="{FF2B5EF4-FFF2-40B4-BE49-F238E27FC236}">
                <a16:creationId xmlns:a16="http://schemas.microsoft.com/office/drawing/2014/main" id="{712A0357-404F-6063-4F26-5E3CB925D5D0}"/>
              </a:ext>
            </a:extLst>
          </p:cNvPr>
          <p:cNvSpPr/>
          <p:nvPr/>
        </p:nvSpPr>
        <p:spPr>
          <a:xfrm rot="7894472">
            <a:off x="9930150" y="2847590"/>
            <a:ext cx="828000" cy="828000"/>
          </a:xfrm>
          <a:prstGeom prst="teardrop">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26" name="文本框 25">
            <a:extLst>
              <a:ext uri="{FF2B5EF4-FFF2-40B4-BE49-F238E27FC236}">
                <a16:creationId xmlns:a16="http://schemas.microsoft.com/office/drawing/2014/main" id="{8CC6564A-F8FF-99E8-F1DE-C019C87E2788}"/>
              </a:ext>
            </a:extLst>
          </p:cNvPr>
          <p:cNvSpPr txBox="1"/>
          <p:nvPr/>
        </p:nvSpPr>
        <p:spPr>
          <a:xfrm>
            <a:off x="9995336" y="3074876"/>
            <a:ext cx="697627" cy="369332"/>
          </a:xfrm>
          <a:prstGeom prst="rect">
            <a:avLst/>
          </a:prstGeom>
          <a:noFill/>
        </p:spPr>
        <p:txBody>
          <a:bodyPr wrap="none" rtlCol="0">
            <a:spAutoFit/>
          </a:bodyPr>
          <a:lstStyle/>
          <a:p>
            <a:r>
              <a:rPr lang="en-US" altLang="zh-CN" dirty="0">
                <a:solidFill>
                  <a:schemeClr val="bg1"/>
                </a:solidFill>
                <a:latin typeface="Arial" panose="020B0604020202020204" pitchFamily="34" charset="0"/>
                <a:ea typeface="微软雅黑" panose="020B0503020204020204" pitchFamily="34" charset="-122"/>
                <a:sym typeface="Arial" panose="020B0604020202020204" pitchFamily="34" charset="0"/>
              </a:rPr>
              <a:t>2022</a:t>
            </a:r>
            <a:endParaRPr lang="zh-CN" altLang="en-US"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sp>
        <p:nvSpPr>
          <p:cNvPr id="27" name="文本框 26">
            <a:extLst>
              <a:ext uri="{FF2B5EF4-FFF2-40B4-BE49-F238E27FC236}">
                <a16:creationId xmlns:a16="http://schemas.microsoft.com/office/drawing/2014/main" id="{E15D7A5C-91E7-460E-14B8-91E6F38582E9}"/>
              </a:ext>
            </a:extLst>
          </p:cNvPr>
          <p:cNvSpPr txBox="1"/>
          <p:nvPr/>
        </p:nvSpPr>
        <p:spPr>
          <a:xfrm>
            <a:off x="965567" y="2094274"/>
            <a:ext cx="2341667" cy="701346"/>
          </a:xfrm>
          <a:prstGeom prst="rect">
            <a:avLst/>
          </a:prstGeom>
          <a:noFill/>
        </p:spPr>
        <p:txBody>
          <a:bodyPr wrap="none" rtlCol="0">
            <a:noAutofit/>
          </a:bodyPr>
          <a:lstStyle/>
          <a:p>
            <a:pPr algn="dist">
              <a:lnSpc>
                <a:spcPct val="130000"/>
              </a:lnSpc>
            </a:pPr>
            <a:r>
              <a:rPr lang="en-US" altLang="zh-CN" sz="1600" spc="170" dirty="0">
                <a:latin typeface="+mn-ea"/>
                <a:sym typeface="Arial" panose="020B0604020202020204" pitchFamily="34" charset="0"/>
              </a:rPr>
              <a:t>2018</a:t>
            </a:r>
            <a:r>
              <a:rPr lang="zh-CN" altLang="en-US" sz="1600" spc="170" dirty="0">
                <a:latin typeface="+mn-ea"/>
                <a:sym typeface="Arial" panose="020B0604020202020204" pitchFamily="34" charset="0"/>
              </a:rPr>
              <a:t>年公司注册成立</a:t>
            </a:r>
            <a:endParaRPr lang="en-US" altLang="zh-CN" sz="1600" spc="170" dirty="0">
              <a:latin typeface="+mn-ea"/>
              <a:sym typeface="Arial" panose="020B0604020202020204" pitchFamily="34" charset="0"/>
            </a:endParaRPr>
          </a:p>
          <a:p>
            <a:pPr algn="dist">
              <a:lnSpc>
                <a:spcPct val="130000"/>
              </a:lnSpc>
            </a:pPr>
            <a:r>
              <a:rPr lang="zh-CN" altLang="en-US" sz="1600" spc="170" dirty="0">
                <a:latin typeface="+mn-ea"/>
                <a:sym typeface="Arial" panose="020B0604020202020204" pitchFamily="34" charset="0"/>
              </a:rPr>
              <a:t>租在一间</a:t>
            </a:r>
            <a:r>
              <a:rPr lang="en-US" altLang="zh-CN" sz="1600" spc="170" dirty="0">
                <a:latin typeface="+mn-ea"/>
                <a:sym typeface="Arial" panose="020B0604020202020204" pitchFamily="34" charset="0"/>
              </a:rPr>
              <a:t>20</a:t>
            </a:r>
            <a:r>
              <a:rPr lang="zh-CN" altLang="en-US" sz="1600" spc="170" dirty="0">
                <a:latin typeface="+mn-ea"/>
                <a:sym typeface="Arial" panose="020B0604020202020204" pitchFamily="34" charset="0"/>
              </a:rPr>
              <a:t>平的房间</a:t>
            </a:r>
          </a:p>
        </p:txBody>
      </p:sp>
      <p:sp>
        <p:nvSpPr>
          <p:cNvPr id="28" name="文本框 27">
            <a:extLst>
              <a:ext uri="{FF2B5EF4-FFF2-40B4-BE49-F238E27FC236}">
                <a16:creationId xmlns:a16="http://schemas.microsoft.com/office/drawing/2014/main" id="{C20D3B4D-92BB-91B0-2EBC-3927B38C43B7}"/>
              </a:ext>
            </a:extLst>
          </p:cNvPr>
          <p:cNvSpPr txBox="1"/>
          <p:nvPr/>
        </p:nvSpPr>
        <p:spPr>
          <a:xfrm>
            <a:off x="4547159" y="5179137"/>
            <a:ext cx="2454518" cy="701346"/>
          </a:xfrm>
          <a:prstGeom prst="rect">
            <a:avLst/>
          </a:prstGeom>
          <a:noFill/>
        </p:spPr>
        <p:txBody>
          <a:bodyPr wrap="none" rtlCol="0">
            <a:noAutofit/>
          </a:bodyPr>
          <a:lstStyle/>
          <a:p>
            <a:pPr>
              <a:lnSpc>
                <a:spcPct val="130000"/>
              </a:lnSpc>
            </a:pPr>
            <a:r>
              <a:rPr lang="en-US" altLang="zh-CN" sz="1600" spc="170" dirty="0">
                <a:latin typeface="+mn-ea"/>
                <a:sym typeface="Arial" panose="020B0604020202020204" pitchFamily="34" charset="0"/>
              </a:rPr>
              <a:t>2019</a:t>
            </a:r>
            <a:r>
              <a:rPr lang="zh-CN" altLang="en-US" sz="1600" spc="170" dirty="0">
                <a:latin typeface="+mn-ea"/>
                <a:sym typeface="Arial" panose="020B0604020202020204" pitchFamily="34" charset="0"/>
              </a:rPr>
              <a:t>年公司客户超</a:t>
            </a:r>
            <a:r>
              <a:rPr lang="en-US" altLang="zh-CN" sz="1600" spc="170" dirty="0">
                <a:latin typeface="+mn-ea"/>
                <a:sym typeface="Arial" panose="020B0604020202020204" pitchFamily="34" charset="0"/>
              </a:rPr>
              <a:t>50</a:t>
            </a:r>
          </a:p>
          <a:p>
            <a:pPr>
              <a:lnSpc>
                <a:spcPct val="130000"/>
              </a:lnSpc>
            </a:pPr>
            <a:r>
              <a:rPr lang="zh-CN" altLang="en-US" sz="1600" spc="170" dirty="0">
                <a:latin typeface="+mn-ea"/>
                <a:sym typeface="Arial" panose="020B0604020202020204" pitchFamily="34" charset="0"/>
              </a:rPr>
              <a:t>家，项目非常具有优势</a:t>
            </a:r>
          </a:p>
        </p:txBody>
      </p:sp>
      <p:sp>
        <p:nvSpPr>
          <p:cNvPr id="29" name="文本框 28">
            <a:extLst>
              <a:ext uri="{FF2B5EF4-FFF2-40B4-BE49-F238E27FC236}">
                <a16:creationId xmlns:a16="http://schemas.microsoft.com/office/drawing/2014/main" id="{1E8BD398-0C79-8F33-68D4-85903A8BB8B3}"/>
              </a:ext>
            </a:extLst>
          </p:cNvPr>
          <p:cNvSpPr txBox="1"/>
          <p:nvPr/>
        </p:nvSpPr>
        <p:spPr>
          <a:xfrm>
            <a:off x="5112033" y="2092648"/>
            <a:ext cx="2369559" cy="701346"/>
          </a:xfrm>
          <a:prstGeom prst="rect">
            <a:avLst/>
          </a:prstGeom>
          <a:noFill/>
        </p:spPr>
        <p:txBody>
          <a:bodyPr wrap="none" rtlCol="0">
            <a:noAutofit/>
          </a:bodyPr>
          <a:lstStyle/>
          <a:p>
            <a:pPr>
              <a:lnSpc>
                <a:spcPct val="130000"/>
              </a:lnSpc>
            </a:pPr>
            <a:r>
              <a:rPr lang="en-US" altLang="zh-CN" sz="1600" spc="170" dirty="0">
                <a:latin typeface="+mn-ea"/>
                <a:sym typeface="Arial" panose="020B0604020202020204" pitchFamily="34" charset="0"/>
              </a:rPr>
              <a:t>2020</a:t>
            </a:r>
            <a:r>
              <a:rPr lang="zh-CN" altLang="en-US" sz="1600" spc="170" dirty="0">
                <a:latin typeface="+mn-ea"/>
                <a:sym typeface="Arial" panose="020B0604020202020204" pitchFamily="34" charset="0"/>
              </a:rPr>
              <a:t>年公司项目获奖</a:t>
            </a:r>
            <a:endParaRPr lang="en-US" altLang="zh-CN" sz="1600" spc="170" dirty="0">
              <a:latin typeface="+mn-ea"/>
              <a:sym typeface="Arial" panose="020B0604020202020204" pitchFamily="34" charset="0"/>
            </a:endParaRPr>
          </a:p>
          <a:p>
            <a:pPr>
              <a:lnSpc>
                <a:spcPct val="130000"/>
              </a:lnSpc>
            </a:pPr>
            <a:r>
              <a:rPr lang="zh-CN" altLang="en-US" sz="1600" spc="170" dirty="0">
                <a:latin typeface="+mn-ea"/>
                <a:sym typeface="Arial" panose="020B0604020202020204" pitchFamily="34" charset="0"/>
              </a:rPr>
              <a:t>公司搬进</a:t>
            </a:r>
            <a:r>
              <a:rPr lang="en-US" altLang="zh-CN" sz="1600" spc="170" dirty="0">
                <a:latin typeface="+mn-ea"/>
                <a:sym typeface="Arial" panose="020B0604020202020204" pitchFamily="34" charset="0"/>
              </a:rPr>
              <a:t>2</a:t>
            </a:r>
            <a:r>
              <a:rPr lang="zh-CN" altLang="en-US" sz="1600" spc="170" dirty="0">
                <a:latin typeface="+mn-ea"/>
                <a:sym typeface="Arial" panose="020B0604020202020204" pitchFamily="34" charset="0"/>
              </a:rPr>
              <a:t>百米办公楼</a:t>
            </a:r>
          </a:p>
        </p:txBody>
      </p:sp>
      <p:sp>
        <p:nvSpPr>
          <p:cNvPr id="30" name="文本框 29">
            <a:extLst>
              <a:ext uri="{FF2B5EF4-FFF2-40B4-BE49-F238E27FC236}">
                <a16:creationId xmlns:a16="http://schemas.microsoft.com/office/drawing/2014/main" id="{21ECD90F-D191-779F-5292-2212D6E3EFFD}"/>
              </a:ext>
            </a:extLst>
          </p:cNvPr>
          <p:cNvSpPr txBox="1"/>
          <p:nvPr/>
        </p:nvSpPr>
        <p:spPr>
          <a:xfrm>
            <a:off x="8743161" y="5179528"/>
            <a:ext cx="2256708" cy="701346"/>
          </a:xfrm>
          <a:prstGeom prst="rect">
            <a:avLst/>
          </a:prstGeom>
          <a:noFill/>
        </p:spPr>
        <p:txBody>
          <a:bodyPr wrap="none" rtlCol="0">
            <a:noAutofit/>
          </a:bodyPr>
          <a:lstStyle/>
          <a:p>
            <a:pPr>
              <a:lnSpc>
                <a:spcPct val="130000"/>
              </a:lnSpc>
            </a:pPr>
            <a:r>
              <a:rPr lang="en-US" altLang="zh-CN" sz="1600" spc="170" dirty="0">
                <a:latin typeface="+mn-ea"/>
                <a:sym typeface="Arial" panose="020B0604020202020204" pitchFamily="34" charset="0"/>
              </a:rPr>
              <a:t>2021</a:t>
            </a:r>
            <a:r>
              <a:rPr lang="zh-CN" altLang="en-US" sz="1600" spc="170" dirty="0">
                <a:latin typeface="+mn-ea"/>
                <a:sym typeface="Arial" panose="020B0604020202020204" pitchFamily="34" charset="0"/>
              </a:rPr>
              <a:t>年成立</a:t>
            </a:r>
            <a:r>
              <a:rPr lang="en-US" altLang="zh-CN" sz="1600" spc="170" dirty="0">
                <a:latin typeface="+mn-ea"/>
                <a:sym typeface="Arial" panose="020B0604020202020204" pitchFamily="34" charset="0"/>
              </a:rPr>
              <a:t>3</a:t>
            </a:r>
            <a:r>
              <a:rPr lang="zh-CN" altLang="en-US" sz="1600" spc="170" dirty="0">
                <a:latin typeface="+mn-ea"/>
                <a:sym typeface="Arial" panose="020B0604020202020204" pitchFamily="34" charset="0"/>
              </a:rPr>
              <a:t>家分公</a:t>
            </a:r>
            <a:endParaRPr lang="en-US" altLang="zh-CN" sz="1600" spc="170" dirty="0">
              <a:latin typeface="+mn-ea"/>
              <a:sym typeface="Arial" panose="020B0604020202020204" pitchFamily="34" charset="0"/>
            </a:endParaRPr>
          </a:p>
          <a:p>
            <a:pPr>
              <a:lnSpc>
                <a:spcPct val="130000"/>
              </a:lnSpc>
            </a:pPr>
            <a:r>
              <a:rPr lang="zh-CN" altLang="en-US" sz="1600" spc="170" dirty="0">
                <a:latin typeface="+mn-ea"/>
                <a:sym typeface="Arial" panose="020B0604020202020204" pitchFamily="34" charset="0"/>
              </a:rPr>
              <a:t>司，员工超过一百位</a:t>
            </a:r>
          </a:p>
        </p:txBody>
      </p:sp>
      <p:sp>
        <p:nvSpPr>
          <p:cNvPr id="31" name="文本框 30">
            <a:extLst>
              <a:ext uri="{FF2B5EF4-FFF2-40B4-BE49-F238E27FC236}">
                <a16:creationId xmlns:a16="http://schemas.microsoft.com/office/drawing/2014/main" id="{C498F14B-8CA4-635C-46F5-5D5CBCCDAEF6}"/>
              </a:ext>
            </a:extLst>
          </p:cNvPr>
          <p:cNvSpPr txBox="1"/>
          <p:nvPr/>
        </p:nvSpPr>
        <p:spPr>
          <a:xfrm>
            <a:off x="9386730" y="2084422"/>
            <a:ext cx="2341667" cy="701346"/>
          </a:xfrm>
          <a:prstGeom prst="rect">
            <a:avLst/>
          </a:prstGeom>
          <a:noFill/>
        </p:spPr>
        <p:txBody>
          <a:bodyPr wrap="none" rtlCol="0">
            <a:noAutofit/>
          </a:bodyPr>
          <a:lstStyle/>
          <a:p>
            <a:pPr>
              <a:lnSpc>
                <a:spcPct val="130000"/>
              </a:lnSpc>
            </a:pPr>
            <a:r>
              <a:rPr lang="en-US" altLang="zh-CN" sz="1600" spc="170" dirty="0">
                <a:latin typeface="+mn-ea"/>
                <a:sym typeface="Arial" panose="020B0604020202020204" pitchFamily="34" charset="0"/>
              </a:rPr>
              <a:t>2022</a:t>
            </a:r>
            <a:r>
              <a:rPr lang="zh-CN" altLang="en-US" sz="1600" spc="170" dirty="0">
                <a:latin typeface="+mn-ea"/>
                <a:sym typeface="Arial" panose="020B0604020202020204" pitchFamily="34" charset="0"/>
              </a:rPr>
              <a:t>年公司在北上广</a:t>
            </a:r>
            <a:endParaRPr lang="en-US" altLang="zh-CN" sz="1600" spc="170" dirty="0">
              <a:latin typeface="+mn-ea"/>
              <a:sym typeface="Arial" panose="020B0604020202020204" pitchFamily="34" charset="0"/>
            </a:endParaRPr>
          </a:p>
          <a:p>
            <a:pPr>
              <a:lnSpc>
                <a:spcPct val="130000"/>
              </a:lnSpc>
            </a:pPr>
            <a:r>
              <a:rPr lang="zh-CN" altLang="en-US" sz="1600" spc="170" dirty="0">
                <a:latin typeface="+mn-ea"/>
                <a:sym typeface="Arial" panose="020B0604020202020204" pitchFamily="34" charset="0"/>
              </a:rPr>
              <a:t>成</a:t>
            </a:r>
            <a:r>
              <a:rPr lang="en-US" altLang="zh-CN" sz="1600" spc="170" dirty="0">
                <a:latin typeface="+mn-ea"/>
                <a:sym typeface="Arial" panose="020B0604020202020204" pitchFamily="34" charset="0"/>
              </a:rPr>
              <a:t>3</a:t>
            </a:r>
            <a:r>
              <a:rPr lang="zh-CN" altLang="en-US" sz="1600" spc="170" dirty="0">
                <a:latin typeface="+mn-ea"/>
                <a:sym typeface="Arial" panose="020B0604020202020204" pitchFamily="34" charset="0"/>
              </a:rPr>
              <a:t>家分公司</a:t>
            </a:r>
          </a:p>
        </p:txBody>
      </p:sp>
    </p:spTree>
    <p:extLst>
      <p:ext uri="{BB962C8B-B14F-4D97-AF65-F5344CB8AC3E}">
        <p14:creationId xmlns:p14="http://schemas.microsoft.com/office/powerpoint/2010/main" val="3751262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圆角 1">
            <a:extLst>
              <a:ext uri="{FF2B5EF4-FFF2-40B4-BE49-F238E27FC236}">
                <a16:creationId xmlns:a16="http://schemas.microsoft.com/office/drawing/2014/main" id="{DFA2A67C-3F3E-06AF-A911-982DBAB5936F}"/>
              </a:ext>
            </a:extLst>
          </p:cNvPr>
          <p:cNvSpPr/>
          <p:nvPr/>
        </p:nvSpPr>
        <p:spPr>
          <a:xfrm>
            <a:off x="2192272" y="2957904"/>
            <a:ext cx="2057400" cy="1822515"/>
          </a:xfrm>
          <a:prstGeom prst="roundRect">
            <a:avLst/>
          </a:prstGeom>
          <a:pattFill prst="lgCheck">
            <a:fgClr>
              <a:schemeClr val="accent6"/>
            </a:fgClr>
            <a:bgClr>
              <a:schemeClr val="bg1"/>
            </a:bgClr>
          </a:pattFill>
          <a:ln w="158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Arial" panose="020B0604020202020204" pitchFamily="34" charset="0"/>
              <a:ea typeface="微软雅黑" panose="020B0503020204020204" pitchFamily="34" charset="-122"/>
              <a:sym typeface="Arial" panose="020B0604020202020204" pitchFamily="34" charset="0"/>
            </a:endParaRPr>
          </a:p>
        </p:txBody>
      </p:sp>
      <p:sp>
        <p:nvSpPr>
          <p:cNvPr id="3" name="矩形: 圆角 2">
            <a:extLst>
              <a:ext uri="{FF2B5EF4-FFF2-40B4-BE49-F238E27FC236}">
                <a16:creationId xmlns:a16="http://schemas.microsoft.com/office/drawing/2014/main" id="{DD38A0A6-C06C-18A1-04C2-4BD49E57733C}"/>
              </a:ext>
            </a:extLst>
          </p:cNvPr>
          <p:cNvSpPr/>
          <p:nvPr/>
        </p:nvSpPr>
        <p:spPr>
          <a:xfrm>
            <a:off x="2090066" y="3090647"/>
            <a:ext cx="2057400" cy="1822515"/>
          </a:xfrm>
          <a:prstGeom prst="roundRect">
            <a:avLst/>
          </a:prstGeom>
          <a:solidFill>
            <a:schemeClr val="bg2">
              <a:lumMod val="75000"/>
            </a:schemeClr>
          </a:solidFill>
          <a:ln w="15875">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Arial" panose="020B0604020202020204" pitchFamily="34" charset="0"/>
              <a:ea typeface="微软雅黑" panose="020B0503020204020204" pitchFamily="34" charset="-122"/>
              <a:sym typeface="Arial" panose="020B0604020202020204" pitchFamily="34" charset="0"/>
            </a:endParaRPr>
          </a:p>
        </p:txBody>
      </p:sp>
      <p:sp>
        <p:nvSpPr>
          <p:cNvPr id="4" name="流程图: 接点 3">
            <a:extLst>
              <a:ext uri="{FF2B5EF4-FFF2-40B4-BE49-F238E27FC236}">
                <a16:creationId xmlns:a16="http://schemas.microsoft.com/office/drawing/2014/main" id="{6B7A2B8A-0A48-7048-254E-E884D69263BE}"/>
              </a:ext>
            </a:extLst>
          </p:cNvPr>
          <p:cNvSpPr/>
          <p:nvPr/>
        </p:nvSpPr>
        <p:spPr>
          <a:xfrm>
            <a:off x="2892174" y="2025637"/>
            <a:ext cx="612000" cy="612000"/>
          </a:xfrm>
          <a:prstGeom prst="flowChartConnector">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a:latin typeface="Arial" panose="020B0604020202020204" pitchFamily="34" charset="0"/>
                <a:ea typeface="微软雅黑" panose="020B0503020204020204" pitchFamily="34" charset="-122"/>
                <a:sym typeface="Arial" panose="020B0604020202020204" pitchFamily="34" charset="0"/>
              </a:rPr>
              <a:t>1</a:t>
            </a:r>
            <a:endParaRPr lang="zh-CN" altLang="en-US" sz="2000" dirty="0">
              <a:latin typeface="Arial" panose="020B0604020202020204" pitchFamily="34" charset="0"/>
              <a:ea typeface="微软雅黑" panose="020B0503020204020204" pitchFamily="34" charset="-122"/>
              <a:sym typeface="Arial" panose="020B0604020202020204" pitchFamily="34" charset="0"/>
            </a:endParaRPr>
          </a:p>
        </p:txBody>
      </p:sp>
      <p:sp>
        <p:nvSpPr>
          <p:cNvPr id="5" name="文本框 4">
            <a:extLst>
              <a:ext uri="{FF2B5EF4-FFF2-40B4-BE49-F238E27FC236}">
                <a16:creationId xmlns:a16="http://schemas.microsoft.com/office/drawing/2014/main" id="{7B0876E9-8E1C-444B-71EA-5CC9901A63DA}"/>
              </a:ext>
            </a:extLst>
          </p:cNvPr>
          <p:cNvSpPr txBox="1"/>
          <p:nvPr/>
        </p:nvSpPr>
        <p:spPr>
          <a:xfrm>
            <a:off x="2449352" y="3435576"/>
            <a:ext cx="1274708" cy="369332"/>
          </a:xfrm>
          <a:prstGeom prst="rect">
            <a:avLst/>
          </a:prstGeom>
          <a:noFill/>
        </p:spPr>
        <p:txBody>
          <a:bodyPr wrap="none" rtlCol="0">
            <a:noAutofit/>
          </a:bodyPr>
          <a:lstStyle/>
          <a:p>
            <a:r>
              <a:rPr lang="en-US" altLang="zh-CN" b="1" dirty="0">
                <a:solidFill>
                  <a:schemeClr val="bg1"/>
                </a:solidFill>
                <a:latin typeface="Arial" panose="020B0604020202020204" pitchFamily="34" charset="0"/>
                <a:ea typeface="微软雅黑" panose="020B0503020204020204" pitchFamily="34" charset="-122"/>
                <a:sym typeface="Arial" panose="020B0604020202020204" pitchFamily="34" charset="0"/>
              </a:rPr>
              <a:t>PREP</a:t>
            </a:r>
            <a:r>
              <a:rPr lang="zh-CN" altLang="en-US" b="1" dirty="0">
                <a:solidFill>
                  <a:schemeClr val="bg1"/>
                </a:solidFill>
                <a:latin typeface="Arial" panose="020B0604020202020204" pitchFamily="34" charset="0"/>
                <a:ea typeface="微软雅黑" panose="020B0503020204020204" pitchFamily="34" charset="-122"/>
                <a:sym typeface="Arial" panose="020B0604020202020204" pitchFamily="34" charset="0"/>
              </a:rPr>
              <a:t>结构</a:t>
            </a:r>
          </a:p>
        </p:txBody>
      </p:sp>
      <p:sp>
        <p:nvSpPr>
          <p:cNvPr id="6" name="文本框 5">
            <a:extLst>
              <a:ext uri="{FF2B5EF4-FFF2-40B4-BE49-F238E27FC236}">
                <a16:creationId xmlns:a16="http://schemas.microsoft.com/office/drawing/2014/main" id="{A08B46E1-D3A2-6677-8CE7-0D104DA984E3}"/>
              </a:ext>
            </a:extLst>
          </p:cNvPr>
          <p:cNvSpPr txBox="1"/>
          <p:nvPr/>
        </p:nvSpPr>
        <p:spPr>
          <a:xfrm>
            <a:off x="2064494" y="3906519"/>
            <a:ext cx="2172390" cy="624786"/>
          </a:xfrm>
          <a:prstGeom prst="rect">
            <a:avLst/>
          </a:prstGeom>
          <a:noFill/>
        </p:spPr>
        <p:txBody>
          <a:bodyPr wrap="none" rtlCol="0">
            <a:noAutofit/>
          </a:bodyPr>
          <a:lstStyle/>
          <a:p>
            <a:pPr>
              <a:lnSpc>
                <a:spcPct val="130000"/>
              </a:lnSpc>
            </a:pPr>
            <a:r>
              <a:rPr lang="zh-CN" altLang="en-US" sz="1400" spc="150" dirty="0">
                <a:solidFill>
                  <a:schemeClr val="bg1"/>
                </a:solidFill>
                <a:latin typeface="Arial" panose="020B0604020202020204" pitchFamily="34" charset="0"/>
                <a:ea typeface="微软雅黑" panose="020B0503020204020204" pitchFamily="34" charset="-122"/>
                <a:sym typeface="Arial" panose="020B0604020202020204" pitchFamily="34" charset="0"/>
              </a:rPr>
              <a:t>万能的总分总结构，适</a:t>
            </a:r>
            <a:endParaRPr lang="en-US" altLang="zh-CN" sz="1400" spc="150"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a:p>
            <a:pPr>
              <a:lnSpc>
                <a:spcPct val="130000"/>
              </a:lnSpc>
            </a:pPr>
            <a:r>
              <a:rPr lang="zh-CN" altLang="en-US" sz="1400" spc="150" dirty="0">
                <a:solidFill>
                  <a:schemeClr val="bg1"/>
                </a:solidFill>
                <a:latin typeface="Arial" panose="020B0604020202020204" pitchFamily="34" charset="0"/>
                <a:ea typeface="微软雅黑" panose="020B0503020204020204" pitchFamily="34" charset="-122"/>
                <a:sym typeface="Arial" panose="020B0604020202020204" pitchFamily="34" charset="0"/>
              </a:rPr>
              <a:t>合任何演讲场合</a:t>
            </a:r>
          </a:p>
        </p:txBody>
      </p:sp>
      <p:grpSp>
        <p:nvGrpSpPr>
          <p:cNvPr id="7" name="组合 6">
            <a:extLst>
              <a:ext uri="{FF2B5EF4-FFF2-40B4-BE49-F238E27FC236}">
                <a16:creationId xmlns:a16="http://schemas.microsoft.com/office/drawing/2014/main" id="{987D5BD1-5183-0524-8467-162BCEA90EFF}"/>
              </a:ext>
            </a:extLst>
          </p:cNvPr>
          <p:cNvGrpSpPr/>
          <p:nvPr/>
        </p:nvGrpSpPr>
        <p:grpSpPr>
          <a:xfrm>
            <a:off x="517336" y="133350"/>
            <a:ext cx="1337470" cy="224440"/>
            <a:chOff x="517336" y="133350"/>
            <a:chExt cx="1337470" cy="224440"/>
          </a:xfrm>
        </p:grpSpPr>
        <p:sp>
          <p:nvSpPr>
            <p:cNvPr id="8" name="等腰三角形 7">
              <a:extLst>
                <a:ext uri="{FF2B5EF4-FFF2-40B4-BE49-F238E27FC236}">
                  <a16:creationId xmlns:a16="http://schemas.microsoft.com/office/drawing/2014/main" id="{4D9BD165-C082-3375-1362-DDF55DFC82E5}"/>
                </a:ext>
              </a:extLst>
            </p:cNvPr>
            <p:cNvSpPr/>
            <p:nvPr/>
          </p:nvSpPr>
          <p:spPr>
            <a:xfrm rot="5400000">
              <a:off x="517336" y="133350"/>
              <a:ext cx="216000" cy="216000"/>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9" name="等腰三角形 8">
              <a:extLst>
                <a:ext uri="{FF2B5EF4-FFF2-40B4-BE49-F238E27FC236}">
                  <a16:creationId xmlns:a16="http://schemas.microsoft.com/office/drawing/2014/main" id="{1D5A219E-A3D3-94D1-B5E6-E1180ED7140B}"/>
                </a:ext>
              </a:extLst>
            </p:cNvPr>
            <p:cNvSpPr/>
            <p:nvPr/>
          </p:nvSpPr>
          <p:spPr>
            <a:xfrm rot="5400000">
              <a:off x="889724" y="133351"/>
              <a:ext cx="216000" cy="216000"/>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10" name="等腰三角形 9">
              <a:extLst>
                <a:ext uri="{FF2B5EF4-FFF2-40B4-BE49-F238E27FC236}">
                  <a16:creationId xmlns:a16="http://schemas.microsoft.com/office/drawing/2014/main" id="{38BEA2D8-71CF-C8EF-9B30-325897471615}"/>
                </a:ext>
              </a:extLst>
            </p:cNvPr>
            <p:cNvSpPr/>
            <p:nvPr/>
          </p:nvSpPr>
          <p:spPr>
            <a:xfrm rot="5400000">
              <a:off x="1262112" y="141790"/>
              <a:ext cx="216000" cy="216000"/>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11" name="等腰三角形 10">
              <a:extLst>
                <a:ext uri="{FF2B5EF4-FFF2-40B4-BE49-F238E27FC236}">
                  <a16:creationId xmlns:a16="http://schemas.microsoft.com/office/drawing/2014/main" id="{AA13EACD-804D-E9AE-C3A0-AE672B2B6FAF}"/>
                </a:ext>
              </a:extLst>
            </p:cNvPr>
            <p:cNvSpPr/>
            <p:nvPr/>
          </p:nvSpPr>
          <p:spPr>
            <a:xfrm rot="5400000">
              <a:off x="1638806" y="133350"/>
              <a:ext cx="216000" cy="216000"/>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grpSp>
      <p:grpSp>
        <p:nvGrpSpPr>
          <p:cNvPr id="12" name="组合 11">
            <a:extLst>
              <a:ext uri="{FF2B5EF4-FFF2-40B4-BE49-F238E27FC236}">
                <a16:creationId xmlns:a16="http://schemas.microsoft.com/office/drawing/2014/main" id="{4523D285-1A20-8D7D-C924-1E569F03B035}"/>
              </a:ext>
            </a:extLst>
          </p:cNvPr>
          <p:cNvGrpSpPr/>
          <p:nvPr/>
        </p:nvGrpSpPr>
        <p:grpSpPr>
          <a:xfrm flipH="1">
            <a:off x="10513615" y="6555280"/>
            <a:ext cx="1337470" cy="224440"/>
            <a:chOff x="9261286" y="6447280"/>
            <a:chExt cx="1337470" cy="224440"/>
          </a:xfrm>
        </p:grpSpPr>
        <p:sp>
          <p:nvSpPr>
            <p:cNvPr id="13" name="等腰三角形 12">
              <a:extLst>
                <a:ext uri="{FF2B5EF4-FFF2-40B4-BE49-F238E27FC236}">
                  <a16:creationId xmlns:a16="http://schemas.microsoft.com/office/drawing/2014/main" id="{502A3D46-2228-153F-6439-3D965B4368D7}"/>
                </a:ext>
              </a:extLst>
            </p:cNvPr>
            <p:cNvSpPr/>
            <p:nvPr/>
          </p:nvSpPr>
          <p:spPr>
            <a:xfrm rot="5400000">
              <a:off x="9261286" y="6447280"/>
              <a:ext cx="216000" cy="216000"/>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14" name="等腰三角形 13">
              <a:extLst>
                <a:ext uri="{FF2B5EF4-FFF2-40B4-BE49-F238E27FC236}">
                  <a16:creationId xmlns:a16="http://schemas.microsoft.com/office/drawing/2014/main" id="{65D69AE9-0E26-CFD0-D4A4-24D9B7F6D9AD}"/>
                </a:ext>
              </a:extLst>
            </p:cNvPr>
            <p:cNvSpPr/>
            <p:nvPr/>
          </p:nvSpPr>
          <p:spPr>
            <a:xfrm rot="5400000">
              <a:off x="9633674" y="6447281"/>
              <a:ext cx="216000" cy="216000"/>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15" name="等腰三角形 14">
              <a:extLst>
                <a:ext uri="{FF2B5EF4-FFF2-40B4-BE49-F238E27FC236}">
                  <a16:creationId xmlns:a16="http://schemas.microsoft.com/office/drawing/2014/main" id="{25FC4CD5-4F24-8E74-448B-81FA0F128A9E}"/>
                </a:ext>
              </a:extLst>
            </p:cNvPr>
            <p:cNvSpPr/>
            <p:nvPr/>
          </p:nvSpPr>
          <p:spPr>
            <a:xfrm rot="5400000">
              <a:off x="10006062" y="6455720"/>
              <a:ext cx="216000" cy="216000"/>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16" name="等腰三角形 15">
              <a:extLst>
                <a:ext uri="{FF2B5EF4-FFF2-40B4-BE49-F238E27FC236}">
                  <a16:creationId xmlns:a16="http://schemas.microsoft.com/office/drawing/2014/main" id="{187B4BD7-BA73-207B-855C-4AA5819FAA08}"/>
                </a:ext>
              </a:extLst>
            </p:cNvPr>
            <p:cNvSpPr/>
            <p:nvPr/>
          </p:nvSpPr>
          <p:spPr>
            <a:xfrm rot="5400000">
              <a:off x="10382756" y="6447280"/>
              <a:ext cx="216000" cy="216000"/>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grpSp>
      <p:sp>
        <p:nvSpPr>
          <p:cNvPr id="17" name="文本框 16">
            <a:extLst>
              <a:ext uri="{FF2B5EF4-FFF2-40B4-BE49-F238E27FC236}">
                <a16:creationId xmlns:a16="http://schemas.microsoft.com/office/drawing/2014/main" id="{5C1EB601-783A-82FE-C0E2-A2060BEABF81}"/>
              </a:ext>
            </a:extLst>
          </p:cNvPr>
          <p:cNvSpPr txBox="1"/>
          <p:nvPr/>
        </p:nvSpPr>
        <p:spPr>
          <a:xfrm>
            <a:off x="1267966" y="752125"/>
            <a:ext cx="4517583" cy="461665"/>
          </a:xfrm>
          <a:prstGeom prst="rect">
            <a:avLst/>
          </a:prstGeom>
          <a:noFill/>
        </p:spPr>
        <p:txBody>
          <a:bodyPr wrap="none" rtlCol="0">
            <a:spAutoFit/>
          </a:bodyPr>
          <a:lstStyle/>
          <a:p>
            <a:r>
              <a:rPr lang="zh-CN" altLang="en-US" sz="2400" dirty="0">
                <a:solidFill>
                  <a:schemeClr val="bg2">
                    <a:lumMod val="50000"/>
                  </a:schemeClr>
                </a:solidFill>
                <a:latin typeface="Arial" panose="020B0604020202020204" pitchFamily="34" charset="0"/>
                <a:ea typeface="微软雅黑" panose="020B0503020204020204" pitchFamily="34" charset="-122"/>
                <a:sym typeface="Arial" panose="020B0604020202020204" pitchFamily="34" charset="0"/>
              </a:rPr>
              <a:t>演讲高手的结构呈现</a:t>
            </a:r>
            <a:r>
              <a:rPr lang="en-US" altLang="zh-CN" sz="2400" dirty="0">
                <a:solidFill>
                  <a:schemeClr val="bg2">
                    <a:lumMod val="50000"/>
                  </a:schemeClr>
                </a:solidFill>
                <a:latin typeface="Arial" panose="020B0604020202020204" pitchFamily="34" charset="0"/>
                <a:ea typeface="微软雅黑" panose="020B0503020204020204" pitchFamily="34" charset="-122"/>
                <a:sym typeface="Arial" panose="020B0604020202020204" pitchFamily="34" charset="0"/>
              </a:rPr>
              <a:t>—</a:t>
            </a:r>
            <a:r>
              <a:rPr lang="zh-CN" altLang="en-US" sz="2400" dirty="0">
                <a:solidFill>
                  <a:schemeClr val="bg2">
                    <a:lumMod val="50000"/>
                  </a:schemeClr>
                </a:solidFill>
                <a:latin typeface="Arial" panose="020B0604020202020204" pitchFamily="34" charset="0"/>
                <a:ea typeface="微软雅黑" panose="020B0503020204020204" pitchFamily="34" charset="-122"/>
                <a:sym typeface="Arial" panose="020B0604020202020204" pitchFamily="34" charset="0"/>
              </a:rPr>
              <a:t>章节小结</a:t>
            </a:r>
          </a:p>
        </p:txBody>
      </p:sp>
      <p:grpSp>
        <p:nvGrpSpPr>
          <p:cNvPr id="18" name="组合 17">
            <a:extLst>
              <a:ext uri="{FF2B5EF4-FFF2-40B4-BE49-F238E27FC236}">
                <a16:creationId xmlns:a16="http://schemas.microsoft.com/office/drawing/2014/main" id="{1E2FF56B-8630-843B-8DD4-FD1F740672CB}"/>
              </a:ext>
            </a:extLst>
          </p:cNvPr>
          <p:cNvGrpSpPr/>
          <p:nvPr/>
        </p:nvGrpSpPr>
        <p:grpSpPr>
          <a:xfrm>
            <a:off x="683534" y="800100"/>
            <a:ext cx="466655" cy="399035"/>
            <a:chOff x="7010400" y="1740310"/>
            <a:chExt cx="586419" cy="501445"/>
          </a:xfrm>
        </p:grpSpPr>
        <p:sp>
          <p:nvSpPr>
            <p:cNvPr id="19" name="菱形 18">
              <a:extLst>
                <a:ext uri="{FF2B5EF4-FFF2-40B4-BE49-F238E27FC236}">
                  <a16:creationId xmlns:a16="http://schemas.microsoft.com/office/drawing/2014/main" id="{BFC3E095-DE37-5CFE-88FD-A1073E74C17F}"/>
                </a:ext>
              </a:extLst>
            </p:cNvPr>
            <p:cNvSpPr/>
            <p:nvPr/>
          </p:nvSpPr>
          <p:spPr>
            <a:xfrm>
              <a:off x="7010400" y="1740310"/>
              <a:ext cx="501445" cy="501445"/>
            </a:xfrm>
            <a:prstGeom prst="diamond">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20" name="菱形 19">
              <a:extLst>
                <a:ext uri="{FF2B5EF4-FFF2-40B4-BE49-F238E27FC236}">
                  <a16:creationId xmlns:a16="http://schemas.microsoft.com/office/drawing/2014/main" id="{B74E5954-1FED-E2CE-11DB-4176CDE277ED}"/>
                </a:ext>
              </a:extLst>
            </p:cNvPr>
            <p:cNvSpPr/>
            <p:nvPr/>
          </p:nvSpPr>
          <p:spPr>
            <a:xfrm>
              <a:off x="7261122" y="1823183"/>
              <a:ext cx="335697" cy="335697"/>
            </a:xfrm>
            <a:prstGeom prst="diamond">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grpSp>
      <p:sp>
        <p:nvSpPr>
          <p:cNvPr id="21" name="矩形: 圆角 20">
            <a:extLst>
              <a:ext uri="{FF2B5EF4-FFF2-40B4-BE49-F238E27FC236}">
                <a16:creationId xmlns:a16="http://schemas.microsoft.com/office/drawing/2014/main" id="{E1224AE0-B102-1600-A2DA-8DC46207B827}"/>
              </a:ext>
            </a:extLst>
          </p:cNvPr>
          <p:cNvSpPr/>
          <p:nvPr/>
        </p:nvSpPr>
        <p:spPr>
          <a:xfrm>
            <a:off x="5207618" y="2967712"/>
            <a:ext cx="2057400" cy="1822515"/>
          </a:xfrm>
          <a:prstGeom prst="roundRect">
            <a:avLst/>
          </a:prstGeom>
          <a:pattFill prst="lgCheck">
            <a:fgClr>
              <a:schemeClr val="accent6"/>
            </a:fgClr>
            <a:bgClr>
              <a:schemeClr val="bg1"/>
            </a:bgClr>
          </a:pattFill>
          <a:ln w="158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Arial" panose="020B0604020202020204" pitchFamily="34" charset="0"/>
              <a:ea typeface="微软雅黑" panose="020B0503020204020204" pitchFamily="34" charset="-122"/>
              <a:sym typeface="Arial" panose="020B0604020202020204" pitchFamily="34" charset="0"/>
            </a:endParaRPr>
          </a:p>
        </p:txBody>
      </p:sp>
      <p:sp>
        <p:nvSpPr>
          <p:cNvPr id="22" name="矩形: 圆角 21">
            <a:extLst>
              <a:ext uri="{FF2B5EF4-FFF2-40B4-BE49-F238E27FC236}">
                <a16:creationId xmlns:a16="http://schemas.microsoft.com/office/drawing/2014/main" id="{14CBDD2D-0B09-DE53-65CE-DD4E3368E773}"/>
              </a:ext>
            </a:extLst>
          </p:cNvPr>
          <p:cNvSpPr/>
          <p:nvPr/>
        </p:nvSpPr>
        <p:spPr>
          <a:xfrm>
            <a:off x="5105412" y="3111341"/>
            <a:ext cx="2057400" cy="1822515"/>
          </a:xfrm>
          <a:prstGeom prst="roundRect">
            <a:avLst/>
          </a:prstGeom>
          <a:solidFill>
            <a:schemeClr val="bg2">
              <a:lumMod val="75000"/>
            </a:schemeClr>
          </a:solidFill>
          <a:ln w="15875">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Arial" panose="020B0604020202020204" pitchFamily="34" charset="0"/>
              <a:ea typeface="微软雅黑" panose="020B0503020204020204" pitchFamily="34" charset="-122"/>
              <a:sym typeface="Arial" panose="020B0604020202020204" pitchFamily="34" charset="0"/>
            </a:endParaRPr>
          </a:p>
        </p:txBody>
      </p:sp>
      <p:sp>
        <p:nvSpPr>
          <p:cNvPr id="23" name="流程图: 接点 22">
            <a:extLst>
              <a:ext uri="{FF2B5EF4-FFF2-40B4-BE49-F238E27FC236}">
                <a16:creationId xmlns:a16="http://schemas.microsoft.com/office/drawing/2014/main" id="{4317FB9A-BFE9-7D3C-FFC9-BC0711D4737C}"/>
              </a:ext>
            </a:extLst>
          </p:cNvPr>
          <p:cNvSpPr/>
          <p:nvPr/>
        </p:nvSpPr>
        <p:spPr>
          <a:xfrm>
            <a:off x="5827066" y="2022023"/>
            <a:ext cx="612000" cy="612000"/>
          </a:xfrm>
          <a:prstGeom prst="flowChartConnector">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a:latin typeface="Arial" panose="020B0604020202020204" pitchFamily="34" charset="0"/>
                <a:ea typeface="微软雅黑" panose="020B0503020204020204" pitchFamily="34" charset="-122"/>
                <a:sym typeface="Arial" panose="020B0604020202020204" pitchFamily="34" charset="0"/>
              </a:rPr>
              <a:t>2</a:t>
            </a:r>
            <a:endParaRPr lang="zh-CN" altLang="en-US" sz="2000" dirty="0">
              <a:latin typeface="Arial" panose="020B0604020202020204" pitchFamily="34" charset="0"/>
              <a:ea typeface="微软雅黑" panose="020B0503020204020204" pitchFamily="34" charset="-122"/>
              <a:sym typeface="Arial" panose="020B0604020202020204" pitchFamily="34" charset="0"/>
            </a:endParaRPr>
          </a:p>
        </p:txBody>
      </p:sp>
      <p:sp>
        <p:nvSpPr>
          <p:cNvPr id="24" name="文本框 23">
            <a:extLst>
              <a:ext uri="{FF2B5EF4-FFF2-40B4-BE49-F238E27FC236}">
                <a16:creationId xmlns:a16="http://schemas.microsoft.com/office/drawing/2014/main" id="{0DA877D4-A5F6-2562-54E6-C5D6A9D23DB7}"/>
              </a:ext>
            </a:extLst>
          </p:cNvPr>
          <p:cNvSpPr txBox="1"/>
          <p:nvPr/>
        </p:nvSpPr>
        <p:spPr>
          <a:xfrm>
            <a:off x="5464698" y="3445384"/>
            <a:ext cx="1338828" cy="369332"/>
          </a:xfrm>
          <a:prstGeom prst="rect">
            <a:avLst/>
          </a:prstGeom>
          <a:noFill/>
        </p:spPr>
        <p:txBody>
          <a:bodyPr wrap="none" rtlCol="0">
            <a:noAutofit/>
          </a:bodyPr>
          <a:lstStyle/>
          <a:p>
            <a:r>
              <a:rPr lang="zh-CN" altLang="en-US" b="1" dirty="0">
                <a:solidFill>
                  <a:schemeClr val="bg1"/>
                </a:solidFill>
                <a:latin typeface="Arial" panose="020B0604020202020204" pitchFamily="34" charset="0"/>
                <a:ea typeface="微软雅黑" panose="020B0503020204020204" pitchFamily="34" charset="-122"/>
                <a:sym typeface="Arial" panose="020B0604020202020204" pitchFamily="34" charset="0"/>
              </a:rPr>
              <a:t>金字塔结构</a:t>
            </a:r>
          </a:p>
        </p:txBody>
      </p:sp>
      <p:sp>
        <p:nvSpPr>
          <p:cNvPr id="25" name="文本框 24">
            <a:extLst>
              <a:ext uri="{FF2B5EF4-FFF2-40B4-BE49-F238E27FC236}">
                <a16:creationId xmlns:a16="http://schemas.microsoft.com/office/drawing/2014/main" id="{4B0CAF04-53A3-396E-F32E-176EC6B51C42}"/>
              </a:ext>
            </a:extLst>
          </p:cNvPr>
          <p:cNvSpPr txBox="1"/>
          <p:nvPr/>
        </p:nvSpPr>
        <p:spPr>
          <a:xfrm>
            <a:off x="5169075" y="3896036"/>
            <a:ext cx="1973617" cy="623312"/>
          </a:xfrm>
          <a:prstGeom prst="rect">
            <a:avLst/>
          </a:prstGeom>
          <a:noFill/>
        </p:spPr>
        <p:txBody>
          <a:bodyPr wrap="none" rtlCol="0">
            <a:noAutofit/>
          </a:bodyPr>
          <a:lstStyle/>
          <a:p>
            <a:pPr>
              <a:lnSpc>
                <a:spcPct val="130000"/>
              </a:lnSpc>
            </a:pPr>
            <a:r>
              <a:rPr lang="zh-CN" altLang="en-US" sz="1400" spc="150" dirty="0">
                <a:solidFill>
                  <a:schemeClr val="bg1"/>
                </a:solidFill>
                <a:latin typeface="Arial" panose="020B0604020202020204" pitchFamily="34" charset="0"/>
                <a:ea typeface="微软雅黑" panose="020B0503020204020204" pitchFamily="34" charset="-122"/>
                <a:sym typeface="Arial" panose="020B0604020202020204" pitchFamily="34" charset="0"/>
              </a:rPr>
              <a:t>结论先行，以上统下</a:t>
            </a:r>
            <a:endParaRPr lang="en-US" altLang="zh-CN" sz="1400" spc="150"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a:p>
            <a:pPr>
              <a:lnSpc>
                <a:spcPct val="130000"/>
              </a:lnSpc>
            </a:pPr>
            <a:r>
              <a:rPr lang="zh-CN" altLang="en-US" sz="1400" spc="150" dirty="0">
                <a:solidFill>
                  <a:schemeClr val="bg1"/>
                </a:solidFill>
                <a:latin typeface="Arial" panose="020B0604020202020204" pitchFamily="34" charset="0"/>
                <a:ea typeface="微软雅黑" panose="020B0503020204020204" pitchFamily="34" charset="-122"/>
                <a:sym typeface="Arial" panose="020B0604020202020204" pitchFamily="34" charset="0"/>
              </a:rPr>
              <a:t>归类分组，逻辑递进</a:t>
            </a:r>
          </a:p>
        </p:txBody>
      </p:sp>
      <p:sp>
        <p:nvSpPr>
          <p:cNvPr id="26" name="矩形: 圆角 25">
            <a:extLst>
              <a:ext uri="{FF2B5EF4-FFF2-40B4-BE49-F238E27FC236}">
                <a16:creationId xmlns:a16="http://schemas.microsoft.com/office/drawing/2014/main" id="{2AE98250-30C8-C2D2-2011-3EF24315C2A4}"/>
              </a:ext>
            </a:extLst>
          </p:cNvPr>
          <p:cNvSpPr/>
          <p:nvPr/>
        </p:nvSpPr>
        <p:spPr>
          <a:xfrm>
            <a:off x="8192432" y="2967712"/>
            <a:ext cx="2057400" cy="1822515"/>
          </a:xfrm>
          <a:prstGeom prst="roundRect">
            <a:avLst/>
          </a:prstGeom>
          <a:pattFill prst="lgCheck">
            <a:fgClr>
              <a:schemeClr val="accent6"/>
            </a:fgClr>
            <a:bgClr>
              <a:schemeClr val="bg1"/>
            </a:bgClr>
          </a:pattFill>
          <a:ln w="158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Arial" panose="020B0604020202020204" pitchFamily="34" charset="0"/>
              <a:ea typeface="微软雅黑" panose="020B0503020204020204" pitchFamily="34" charset="-122"/>
              <a:sym typeface="Arial" panose="020B0604020202020204" pitchFamily="34" charset="0"/>
            </a:endParaRPr>
          </a:p>
        </p:txBody>
      </p:sp>
      <p:sp>
        <p:nvSpPr>
          <p:cNvPr id="27" name="矩形: 圆角 26">
            <a:extLst>
              <a:ext uri="{FF2B5EF4-FFF2-40B4-BE49-F238E27FC236}">
                <a16:creationId xmlns:a16="http://schemas.microsoft.com/office/drawing/2014/main" id="{3FF9E249-3789-58EF-A75D-C746340D8D73}"/>
              </a:ext>
            </a:extLst>
          </p:cNvPr>
          <p:cNvSpPr/>
          <p:nvPr/>
        </p:nvSpPr>
        <p:spPr>
          <a:xfrm>
            <a:off x="8090226" y="3111341"/>
            <a:ext cx="2057400" cy="1822515"/>
          </a:xfrm>
          <a:prstGeom prst="roundRect">
            <a:avLst/>
          </a:prstGeom>
          <a:solidFill>
            <a:schemeClr val="bg2">
              <a:lumMod val="75000"/>
            </a:schemeClr>
          </a:solidFill>
          <a:ln w="15875">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Arial" panose="020B0604020202020204" pitchFamily="34" charset="0"/>
              <a:ea typeface="微软雅黑" panose="020B0503020204020204" pitchFamily="34" charset="-122"/>
              <a:sym typeface="Arial" panose="020B0604020202020204" pitchFamily="34" charset="0"/>
            </a:endParaRPr>
          </a:p>
        </p:txBody>
      </p:sp>
      <p:sp>
        <p:nvSpPr>
          <p:cNvPr id="28" name="流程图: 接点 27">
            <a:extLst>
              <a:ext uri="{FF2B5EF4-FFF2-40B4-BE49-F238E27FC236}">
                <a16:creationId xmlns:a16="http://schemas.microsoft.com/office/drawing/2014/main" id="{D0C7EFA4-08CC-8315-5559-A1524812A505}"/>
              </a:ext>
            </a:extLst>
          </p:cNvPr>
          <p:cNvSpPr/>
          <p:nvPr/>
        </p:nvSpPr>
        <p:spPr>
          <a:xfrm>
            <a:off x="8952198" y="2022023"/>
            <a:ext cx="612000" cy="612000"/>
          </a:xfrm>
          <a:prstGeom prst="flowChartConnector">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a:latin typeface="Arial" panose="020B0604020202020204" pitchFamily="34" charset="0"/>
                <a:ea typeface="微软雅黑" panose="020B0503020204020204" pitchFamily="34" charset="-122"/>
                <a:sym typeface="Arial" panose="020B0604020202020204" pitchFamily="34" charset="0"/>
              </a:rPr>
              <a:t>3</a:t>
            </a:r>
            <a:endParaRPr lang="zh-CN" altLang="en-US" sz="2000" dirty="0">
              <a:latin typeface="Arial" panose="020B0604020202020204" pitchFamily="34" charset="0"/>
              <a:ea typeface="微软雅黑" panose="020B0503020204020204" pitchFamily="34" charset="-122"/>
              <a:sym typeface="Arial" panose="020B0604020202020204" pitchFamily="34" charset="0"/>
            </a:endParaRPr>
          </a:p>
        </p:txBody>
      </p:sp>
      <p:sp>
        <p:nvSpPr>
          <p:cNvPr id="29" name="文本框 28">
            <a:extLst>
              <a:ext uri="{FF2B5EF4-FFF2-40B4-BE49-F238E27FC236}">
                <a16:creationId xmlns:a16="http://schemas.microsoft.com/office/drawing/2014/main" id="{E5C41E97-A080-DD66-B318-724864B57BD2}"/>
              </a:ext>
            </a:extLst>
          </p:cNvPr>
          <p:cNvSpPr txBox="1"/>
          <p:nvPr/>
        </p:nvSpPr>
        <p:spPr>
          <a:xfrm>
            <a:off x="8449512" y="3445384"/>
            <a:ext cx="1338828" cy="369332"/>
          </a:xfrm>
          <a:prstGeom prst="rect">
            <a:avLst/>
          </a:prstGeom>
          <a:noFill/>
        </p:spPr>
        <p:txBody>
          <a:bodyPr wrap="none" rtlCol="0">
            <a:noAutofit/>
          </a:bodyPr>
          <a:lstStyle/>
          <a:p>
            <a:r>
              <a:rPr lang="zh-CN" altLang="en-US" b="1" dirty="0">
                <a:solidFill>
                  <a:schemeClr val="bg1"/>
                </a:solidFill>
                <a:latin typeface="Arial" panose="020B0604020202020204" pitchFamily="34" charset="0"/>
                <a:ea typeface="微软雅黑" panose="020B0503020204020204" pitchFamily="34" charset="-122"/>
                <a:sym typeface="Arial" panose="020B0604020202020204" pitchFamily="34" charset="0"/>
              </a:rPr>
              <a:t>时间轴结构</a:t>
            </a:r>
          </a:p>
        </p:txBody>
      </p:sp>
      <p:sp>
        <p:nvSpPr>
          <p:cNvPr id="30" name="文本框 29">
            <a:extLst>
              <a:ext uri="{FF2B5EF4-FFF2-40B4-BE49-F238E27FC236}">
                <a16:creationId xmlns:a16="http://schemas.microsoft.com/office/drawing/2014/main" id="{F5FAEDCB-D39A-DB7A-D0FE-0CDCF7BF5980}"/>
              </a:ext>
            </a:extLst>
          </p:cNvPr>
          <p:cNvSpPr txBox="1"/>
          <p:nvPr/>
        </p:nvSpPr>
        <p:spPr>
          <a:xfrm>
            <a:off x="8149060" y="3882500"/>
            <a:ext cx="1996700" cy="904863"/>
          </a:xfrm>
          <a:prstGeom prst="rect">
            <a:avLst/>
          </a:prstGeom>
          <a:noFill/>
        </p:spPr>
        <p:txBody>
          <a:bodyPr wrap="none" rtlCol="0">
            <a:noAutofit/>
          </a:bodyPr>
          <a:lstStyle/>
          <a:p>
            <a:pPr>
              <a:lnSpc>
                <a:spcPct val="130000"/>
              </a:lnSpc>
            </a:pPr>
            <a:r>
              <a:rPr lang="zh-CN" altLang="en-US" sz="1400" b="0" i="0" spc="170" dirty="0">
                <a:solidFill>
                  <a:schemeClr val="bg1"/>
                </a:solidFill>
                <a:effectLst/>
                <a:latin typeface="Arial" panose="020B0604020202020204" pitchFamily="34" charset="0"/>
                <a:ea typeface="微软雅黑" panose="020B0503020204020204" pitchFamily="34" charset="-122"/>
                <a:sym typeface="Arial" panose="020B0604020202020204" pitchFamily="34" charset="0"/>
              </a:rPr>
              <a:t>以时间顺序展开要讲</a:t>
            </a:r>
            <a:endParaRPr lang="en-US" altLang="zh-CN" sz="1400" b="0" i="0" spc="170" dirty="0">
              <a:solidFill>
                <a:schemeClr val="bg1"/>
              </a:solidFill>
              <a:effectLst/>
              <a:latin typeface="Arial" panose="020B0604020202020204" pitchFamily="34" charset="0"/>
              <a:ea typeface="微软雅黑" panose="020B0503020204020204" pitchFamily="34" charset="-122"/>
              <a:sym typeface="Arial" panose="020B0604020202020204" pitchFamily="34" charset="0"/>
            </a:endParaRPr>
          </a:p>
          <a:p>
            <a:pPr>
              <a:lnSpc>
                <a:spcPct val="130000"/>
              </a:lnSpc>
            </a:pPr>
            <a:r>
              <a:rPr lang="zh-CN" altLang="en-US" sz="1400" b="0" i="0" spc="170" dirty="0">
                <a:solidFill>
                  <a:schemeClr val="bg1"/>
                </a:solidFill>
                <a:effectLst/>
                <a:latin typeface="Arial" panose="020B0604020202020204" pitchFamily="34" charset="0"/>
                <a:ea typeface="微软雅黑" panose="020B0503020204020204" pitchFamily="34" charset="-122"/>
                <a:sym typeface="Arial" panose="020B0604020202020204" pitchFamily="34" charset="0"/>
              </a:rPr>
              <a:t>的内容，</a:t>
            </a:r>
            <a:r>
              <a:rPr lang="zh-CN" altLang="en-US" sz="1400" spc="170" dirty="0">
                <a:solidFill>
                  <a:schemeClr val="bg1"/>
                </a:solidFill>
                <a:latin typeface="Arial" panose="020B0604020202020204" pitchFamily="34" charset="0"/>
                <a:ea typeface="微软雅黑" panose="020B0503020204020204" pitchFamily="34" charset="-122"/>
                <a:sym typeface="Arial" panose="020B0604020202020204" pitchFamily="34" charset="0"/>
              </a:rPr>
              <a:t>把故事按时</a:t>
            </a:r>
            <a:endParaRPr lang="en-US" altLang="zh-CN" sz="1400" spc="170"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a:p>
            <a:pPr>
              <a:lnSpc>
                <a:spcPct val="130000"/>
              </a:lnSpc>
            </a:pPr>
            <a:r>
              <a:rPr lang="zh-CN" altLang="en-US" sz="1400" spc="170" dirty="0">
                <a:solidFill>
                  <a:schemeClr val="bg1"/>
                </a:solidFill>
                <a:latin typeface="Arial" panose="020B0604020202020204" pitchFamily="34" charset="0"/>
                <a:ea typeface="微软雅黑" panose="020B0503020204020204" pitchFamily="34" charset="-122"/>
                <a:sym typeface="Arial" panose="020B0604020202020204" pitchFamily="34" charset="0"/>
              </a:rPr>
              <a:t>间串成一条线</a:t>
            </a:r>
            <a:endParaRPr lang="zh-CN" altLang="en-US" sz="1400" spc="150"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spTree>
    <p:extLst>
      <p:ext uri="{BB962C8B-B14F-4D97-AF65-F5344CB8AC3E}">
        <p14:creationId xmlns:p14="http://schemas.microsoft.com/office/powerpoint/2010/main" val="17077031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9E339F48-B532-77CD-D931-14E01F23A1F2}"/>
              </a:ext>
            </a:extLst>
          </p:cNvPr>
          <p:cNvSpPr txBox="1"/>
          <p:nvPr/>
        </p:nvSpPr>
        <p:spPr>
          <a:xfrm>
            <a:off x="4512172" y="3379248"/>
            <a:ext cx="5724644" cy="830997"/>
          </a:xfrm>
          <a:prstGeom prst="rect">
            <a:avLst/>
          </a:prstGeom>
          <a:noFill/>
        </p:spPr>
        <p:txBody>
          <a:bodyPr wrap="none" rtlCol="0">
            <a:spAutoFit/>
          </a:bodyPr>
          <a:lstStyle/>
          <a:p>
            <a:r>
              <a:rPr lang="zh-CN" altLang="en-US" sz="4800" dirty="0">
                <a:solidFill>
                  <a:schemeClr val="bg2">
                    <a:lumMod val="50000"/>
                  </a:schemeClr>
                </a:solidFill>
                <a:latin typeface="Arial" panose="020B0604020202020204" pitchFamily="34" charset="0"/>
                <a:ea typeface="微软雅黑" panose="020B0503020204020204" pitchFamily="34" charset="-122"/>
                <a:sym typeface="Arial" panose="020B0604020202020204" pitchFamily="34" charset="0"/>
              </a:rPr>
              <a:t>演讲高手的结尾设计</a:t>
            </a:r>
          </a:p>
        </p:txBody>
      </p:sp>
      <p:sp>
        <p:nvSpPr>
          <p:cNvPr id="3" name="文本框 2">
            <a:extLst>
              <a:ext uri="{FF2B5EF4-FFF2-40B4-BE49-F238E27FC236}">
                <a16:creationId xmlns:a16="http://schemas.microsoft.com/office/drawing/2014/main" id="{AAB9E551-54EE-37B4-6839-1016C2CB7CB4}"/>
              </a:ext>
            </a:extLst>
          </p:cNvPr>
          <p:cNvSpPr txBox="1"/>
          <p:nvPr/>
        </p:nvSpPr>
        <p:spPr>
          <a:xfrm>
            <a:off x="4565972" y="4464703"/>
            <a:ext cx="5490070" cy="369332"/>
          </a:xfrm>
          <a:prstGeom prst="rect">
            <a:avLst/>
          </a:prstGeom>
          <a:noFill/>
        </p:spPr>
        <p:txBody>
          <a:bodyPr wrap="square" rtlCol="0">
            <a:spAutoFit/>
          </a:bodyPr>
          <a:lstStyle/>
          <a:p>
            <a:pPr algn="dist"/>
            <a:r>
              <a:rPr lang="en-US" altLang="zh-CN" dirty="0">
                <a:solidFill>
                  <a:schemeClr val="bg2">
                    <a:lumMod val="90000"/>
                  </a:schemeClr>
                </a:solidFill>
                <a:latin typeface="Arial" panose="020B0604020202020204" pitchFamily="34" charset="0"/>
                <a:ea typeface="微软雅黑" panose="020B0503020204020204" pitchFamily="34" charset="-122"/>
                <a:sym typeface="Arial" panose="020B0604020202020204" pitchFamily="34" charset="0"/>
              </a:rPr>
              <a:t>The Endings of A Speech</a:t>
            </a:r>
            <a:endParaRPr lang="zh-CN" altLang="en-US" dirty="0">
              <a:solidFill>
                <a:schemeClr val="bg2">
                  <a:lumMod val="90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4" name="矩形: 圆角 3">
            <a:extLst>
              <a:ext uri="{FF2B5EF4-FFF2-40B4-BE49-F238E27FC236}">
                <a16:creationId xmlns:a16="http://schemas.microsoft.com/office/drawing/2014/main" id="{930957DC-A279-63AF-7D55-27B6672BE065}"/>
              </a:ext>
            </a:extLst>
          </p:cNvPr>
          <p:cNvSpPr/>
          <p:nvPr/>
        </p:nvSpPr>
        <p:spPr>
          <a:xfrm>
            <a:off x="4581211" y="2324253"/>
            <a:ext cx="2326032" cy="668057"/>
          </a:xfrm>
          <a:prstGeom prst="roundRect">
            <a:avLst>
              <a:gd name="adj" fmla="val 5000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5" name="文本框 4">
            <a:extLst>
              <a:ext uri="{FF2B5EF4-FFF2-40B4-BE49-F238E27FC236}">
                <a16:creationId xmlns:a16="http://schemas.microsoft.com/office/drawing/2014/main" id="{4F60E6B0-2769-D990-9A76-E2237ACB8F18}"/>
              </a:ext>
            </a:extLst>
          </p:cNvPr>
          <p:cNvSpPr txBox="1"/>
          <p:nvPr/>
        </p:nvSpPr>
        <p:spPr>
          <a:xfrm>
            <a:off x="5041926" y="2365893"/>
            <a:ext cx="1415772" cy="584775"/>
          </a:xfrm>
          <a:prstGeom prst="rect">
            <a:avLst/>
          </a:prstGeom>
          <a:noFill/>
        </p:spPr>
        <p:txBody>
          <a:bodyPr wrap="none" rtlCol="0">
            <a:noAutofit/>
          </a:bodyPr>
          <a:lstStyle/>
          <a:p>
            <a:pPr algn="dist"/>
            <a:r>
              <a:rPr lang="zh-CN" altLang="en-US" sz="3200" dirty="0">
                <a:solidFill>
                  <a:schemeClr val="bg2">
                    <a:lumMod val="50000"/>
                  </a:schemeClr>
                </a:solidFill>
                <a:latin typeface="Arial" panose="020B0604020202020204" pitchFamily="34" charset="0"/>
                <a:ea typeface="微软雅黑" panose="020B0503020204020204" pitchFamily="34" charset="-122"/>
                <a:sym typeface="Arial" panose="020B0604020202020204" pitchFamily="34" charset="0"/>
              </a:rPr>
              <a:t>第三招</a:t>
            </a:r>
          </a:p>
        </p:txBody>
      </p:sp>
      <p:sp>
        <p:nvSpPr>
          <p:cNvPr id="6" name="文本框 5">
            <a:extLst>
              <a:ext uri="{FF2B5EF4-FFF2-40B4-BE49-F238E27FC236}">
                <a16:creationId xmlns:a16="http://schemas.microsoft.com/office/drawing/2014/main" id="{2FDAB833-B8E4-43E4-014C-18E22457B4C8}"/>
              </a:ext>
            </a:extLst>
          </p:cNvPr>
          <p:cNvSpPr txBox="1"/>
          <p:nvPr/>
        </p:nvSpPr>
        <p:spPr>
          <a:xfrm rot="2697092">
            <a:off x="9579253" y="1197568"/>
            <a:ext cx="2907153" cy="369332"/>
          </a:xfrm>
          <a:prstGeom prst="rect">
            <a:avLst/>
          </a:prstGeom>
          <a:noFill/>
        </p:spPr>
        <p:txBody>
          <a:bodyPr wrap="square" rtlCol="0">
            <a:spAutoFit/>
          </a:bodyPr>
          <a:lstStyle/>
          <a:p>
            <a:pPr algn="dist"/>
            <a:r>
              <a:rPr lang="en-US" altLang="zh-CN" dirty="0">
                <a:solidFill>
                  <a:schemeClr val="bg1"/>
                </a:solidFill>
                <a:latin typeface="Arial" panose="020B0604020202020204" pitchFamily="34" charset="0"/>
                <a:ea typeface="微软雅黑" panose="020B0503020204020204" pitchFamily="34" charset="-122"/>
                <a:sym typeface="Arial" panose="020B0604020202020204" pitchFamily="34" charset="0"/>
              </a:rPr>
              <a:t>The Endings</a:t>
            </a:r>
            <a:endParaRPr lang="zh-CN" altLang="en-US" spc="240"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sp>
        <p:nvSpPr>
          <p:cNvPr id="7" name="文本框 6">
            <a:extLst>
              <a:ext uri="{FF2B5EF4-FFF2-40B4-BE49-F238E27FC236}">
                <a16:creationId xmlns:a16="http://schemas.microsoft.com/office/drawing/2014/main" id="{613775A8-5406-F888-02B5-1B1C68C2B519}"/>
              </a:ext>
            </a:extLst>
          </p:cNvPr>
          <p:cNvSpPr txBox="1"/>
          <p:nvPr/>
        </p:nvSpPr>
        <p:spPr>
          <a:xfrm rot="2671393">
            <a:off x="-304504" y="5795726"/>
            <a:ext cx="2259555" cy="369332"/>
          </a:xfrm>
          <a:prstGeom prst="rect">
            <a:avLst/>
          </a:prstGeom>
          <a:noFill/>
        </p:spPr>
        <p:txBody>
          <a:bodyPr wrap="square" rtlCol="0">
            <a:spAutoFit/>
          </a:bodyPr>
          <a:lstStyle/>
          <a:p>
            <a:pPr algn="dist"/>
            <a:r>
              <a:rPr lang="en-US" altLang="zh-CN" spc="140" dirty="0">
                <a:solidFill>
                  <a:schemeClr val="bg1"/>
                </a:solidFill>
              </a:rPr>
              <a:t>of A Speech</a:t>
            </a:r>
            <a:endParaRPr lang="zh-CN" altLang="en-US" spc="140" dirty="0">
              <a:solidFill>
                <a:schemeClr val="bg1"/>
              </a:solidFill>
            </a:endParaRPr>
          </a:p>
        </p:txBody>
      </p:sp>
    </p:spTree>
    <p:extLst>
      <p:ext uri="{BB962C8B-B14F-4D97-AF65-F5344CB8AC3E}">
        <p14:creationId xmlns:p14="http://schemas.microsoft.com/office/powerpoint/2010/main" val="30628899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CCE25AA5-DB66-03FF-CF34-3914A2C1270D}"/>
              </a:ext>
            </a:extLst>
          </p:cNvPr>
          <p:cNvSpPr/>
          <p:nvPr/>
        </p:nvSpPr>
        <p:spPr>
          <a:xfrm>
            <a:off x="2611401" y="2555957"/>
            <a:ext cx="627004" cy="2432403"/>
          </a:xfrm>
          <a:prstGeom prst="rect">
            <a:avLst/>
          </a:prstGeom>
          <a:noFill/>
          <a:ln w="158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3" name="文本框 2">
            <a:extLst>
              <a:ext uri="{FF2B5EF4-FFF2-40B4-BE49-F238E27FC236}">
                <a16:creationId xmlns:a16="http://schemas.microsoft.com/office/drawing/2014/main" id="{2CF54220-EDA7-3C58-2A84-16FBCC5DB4A1}"/>
              </a:ext>
            </a:extLst>
          </p:cNvPr>
          <p:cNvSpPr txBox="1"/>
          <p:nvPr/>
        </p:nvSpPr>
        <p:spPr>
          <a:xfrm>
            <a:off x="1246194" y="752125"/>
            <a:ext cx="2646878" cy="461665"/>
          </a:xfrm>
          <a:prstGeom prst="rect">
            <a:avLst/>
          </a:prstGeom>
          <a:noFill/>
        </p:spPr>
        <p:txBody>
          <a:bodyPr wrap="none" rtlCol="0">
            <a:spAutoFit/>
          </a:bodyPr>
          <a:lstStyle/>
          <a:p>
            <a:r>
              <a:rPr lang="zh-CN" altLang="en-US" sz="2400" dirty="0">
                <a:solidFill>
                  <a:schemeClr val="bg2">
                    <a:lumMod val="50000"/>
                  </a:schemeClr>
                </a:solidFill>
                <a:latin typeface="Arial" panose="020B0604020202020204" pitchFamily="34" charset="0"/>
                <a:ea typeface="微软雅黑" panose="020B0503020204020204" pitchFamily="34" charset="-122"/>
                <a:sym typeface="Arial" panose="020B0604020202020204" pitchFamily="34" charset="0"/>
              </a:rPr>
              <a:t>演讲高手结尾设计</a:t>
            </a:r>
          </a:p>
        </p:txBody>
      </p:sp>
      <p:grpSp>
        <p:nvGrpSpPr>
          <p:cNvPr id="4" name="组合 3">
            <a:extLst>
              <a:ext uri="{FF2B5EF4-FFF2-40B4-BE49-F238E27FC236}">
                <a16:creationId xmlns:a16="http://schemas.microsoft.com/office/drawing/2014/main" id="{CE81613D-393B-44F7-307B-FB689C01DE3E}"/>
              </a:ext>
            </a:extLst>
          </p:cNvPr>
          <p:cNvGrpSpPr/>
          <p:nvPr/>
        </p:nvGrpSpPr>
        <p:grpSpPr>
          <a:xfrm>
            <a:off x="683534" y="800100"/>
            <a:ext cx="466655" cy="399035"/>
            <a:chOff x="7010400" y="1740310"/>
            <a:chExt cx="586419" cy="501445"/>
          </a:xfrm>
        </p:grpSpPr>
        <p:sp>
          <p:nvSpPr>
            <p:cNvPr id="5" name="菱形 4">
              <a:extLst>
                <a:ext uri="{FF2B5EF4-FFF2-40B4-BE49-F238E27FC236}">
                  <a16:creationId xmlns:a16="http://schemas.microsoft.com/office/drawing/2014/main" id="{783B3AB3-F5FF-5C39-F9BD-0825E86D61CF}"/>
                </a:ext>
              </a:extLst>
            </p:cNvPr>
            <p:cNvSpPr/>
            <p:nvPr/>
          </p:nvSpPr>
          <p:spPr>
            <a:xfrm>
              <a:off x="7010400" y="1740310"/>
              <a:ext cx="501445" cy="501445"/>
            </a:xfrm>
            <a:prstGeom prst="diamond">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6" name="菱形 5">
              <a:extLst>
                <a:ext uri="{FF2B5EF4-FFF2-40B4-BE49-F238E27FC236}">
                  <a16:creationId xmlns:a16="http://schemas.microsoft.com/office/drawing/2014/main" id="{BE011CA3-6C69-1423-E490-CD70F7CB77BE}"/>
                </a:ext>
              </a:extLst>
            </p:cNvPr>
            <p:cNvSpPr/>
            <p:nvPr/>
          </p:nvSpPr>
          <p:spPr>
            <a:xfrm>
              <a:off x="7261122" y="1823183"/>
              <a:ext cx="335697" cy="335697"/>
            </a:xfrm>
            <a:prstGeom prst="diamond">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grpSp>
      <p:grpSp>
        <p:nvGrpSpPr>
          <p:cNvPr id="7" name="组合 6">
            <a:extLst>
              <a:ext uri="{FF2B5EF4-FFF2-40B4-BE49-F238E27FC236}">
                <a16:creationId xmlns:a16="http://schemas.microsoft.com/office/drawing/2014/main" id="{72C3F2FD-21CD-A85D-9575-9930657570C3}"/>
              </a:ext>
            </a:extLst>
          </p:cNvPr>
          <p:cNvGrpSpPr/>
          <p:nvPr/>
        </p:nvGrpSpPr>
        <p:grpSpPr>
          <a:xfrm>
            <a:off x="4764349" y="1835576"/>
            <a:ext cx="4894868" cy="3958286"/>
            <a:chOff x="3577807" y="1683175"/>
            <a:chExt cx="4894868" cy="3958286"/>
          </a:xfrm>
        </p:grpSpPr>
        <p:sp>
          <p:nvSpPr>
            <p:cNvPr id="8" name="任意多边形: 形状 7">
              <a:extLst>
                <a:ext uri="{FF2B5EF4-FFF2-40B4-BE49-F238E27FC236}">
                  <a16:creationId xmlns:a16="http://schemas.microsoft.com/office/drawing/2014/main" id="{C66EF72F-F1B0-788B-749E-CE70D8CD6107}"/>
                </a:ext>
              </a:extLst>
            </p:cNvPr>
            <p:cNvSpPr/>
            <p:nvPr/>
          </p:nvSpPr>
          <p:spPr>
            <a:xfrm rot="21600000">
              <a:off x="3982083" y="1683175"/>
              <a:ext cx="4490592" cy="808554"/>
            </a:xfrm>
            <a:custGeom>
              <a:avLst/>
              <a:gdLst>
                <a:gd name="connsiteX0" fmla="*/ 0 w 4490592"/>
                <a:gd name="connsiteY0" fmla="*/ 0 h 808552"/>
                <a:gd name="connsiteX1" fmla="*/ 4086316 w 4490592"/>
                <a:gd name="connsiteY1" fmla="*/ 0 h 808552"/>
                <a:gd name="connsiteX2" fmla="*/ 4490592 w 4490592"/>
                <a:gd name="connsiteY2" fmla="*/ 404276 h 808552"/>
                <a:gd name="connsiteX3" fmla="*/ 4086316 w 4490592"/>
                <a:gd name="connsiteY3" fmla="*/ 808552 h 808552"/>
                <a:gd name="connsiteX4" fmla="*/ 0 w 4490592"/>
                <a:gd name="connsiteY4" fmla="*/ 808552 h 808552"/>
                <a:gd name="connsiteX5" fmla="*/ 0 w 4490592"/>
                <a:gd name="connsiteY5" fmla="*/ 0 h 808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90592" h="808552">
                  <a:moveTo>
                    <a:pt x="4490592" y="808551"/>
                  </a:moveTo>
                  <a:lnTo>
                    <a:pt x="404276" y="808551"/>
                  </a:lnTo>
                  <a:lnTo>
                    <a:pt x="0" y="404276"/>
                  </a:lnTo>
                  <a:lnTo>
                    <a:pt x="404276" y="1"/>
                  </a:lnTo>
                  <a:lnTo>
                    <a:pt x="4490592" y="1"/>
                  </a:lnTo>
                  <a:lnTo>
                    <a:pt x="4490592" y="808551"/>
                  </a:lnTo>
                  <a:close/>
                </a:path>
              </a:pathLst>
            </a:custGeom>
            <a:solidFill>
              <a:schemeClr val="bg2">
                <a:lumMod val="75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58687" tIns="110491" rIns="206248" bIns="110491" numCol="1" spcCol="1270" anchor="ctr" anchorCtr="0">
              <a:noAutofit/>
            </a:bodyPr>
            <a:lstStyle/>
            <a:p>
              <a:pPr marL="0" lvl="0" indent="0" algn="ctr" defTabSz="1289050">
                <a:lnSpc>
                  <a:spcPct val="90000"/>
                </a:lnSpc>
                <a:spcBef>
                  <a:spcPct val="0"/>
                </a:spcBef>
                <a:spcAft>
                  <a:spcPct val="35000"/>
                </a:spcAft>
                <a:buNone/>
              </a:pPr>
              <a:endParaRPr lang="zh-CN" altLang="en-US" sz="2900" kern="1200" dirty="0">
                <a:latin typeface="Arial" panose="020B0604020202020204" pitchFamily="34" charset="0"/>
                <a:ea typeface="微软雅黑" panose="020B0503020204020204" pitchFamily="34" charset="-122"/>
                <a:sym typeface="Arial" panose="020B0604020202020204" pitchFamily="34" charset="0"/>
              </a:endParaRPr>
            </a:p>
          </p:txBody>
        </p:sp>
        <p:sp>
          <p:nvSpPr>
            <p:cNvPr id="9" name="椭圆 8">
              <a:extLst>
                <a:ext uri="{FF2B5EF4-FFF2-40B4-BE49-F238E27FC236}">
                  <a16:creationId xmlns:a16="http://schemas.microsoft.com/office/drawing/2014/main" id="{5E6A2D36-0124-B574-9152-545E257F2CC2}"/>
                </a:ext>
              </a:extLst>
            </p:cNvPr>
            <p:cNvSpPr/>
            <p:nvPr/>
          </p:nvSpPr>
          <p:spPr>
            <a:xfrm>
              <a:off x="3577807" y="1683176"/>
              <a:ext cx="808552" cy="808552"/>
            </a:xfrm>
            <a:prstGeom prst="ellipse">
              <a:avLst/>
            </a:prstGeom>
            <a:solidFill>
              <a:schemeClr val="accent6"/>
            </a:solidFill>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txBody>
            <a:bodyPr/>
            <a:lstStyle/>
            <a:p>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10" name="任意多边形: 形状 9">
              <a:extLst>
                <a:ext uri="{FF2B5EF4-FFF2-40B4-BE49-F238E27FC236}">
                  <a16:creationId xmlns:a16="http://schemas.microsoft.com/office/drawing/2014/main" id="{D468E47E-35AC-1799-CF38-D97470FFB1CA}"/>
                </a:ext>
              </a:extLst>
            </p:cNvPr>
            <p:cNvSpPr/>
            <p:nvPr/>
          </p:nvSpPr>
          <p:spPr>
            <a:xfrm rot="21600000">
              <a:off x="3982083" y="2733086"/>
              <a:ext cx="4490592" cy="808554"/>
            </a:xfrm>
            <a:custGeom>
              <a:avLst/>
              <a:gdLst>
                <a:gd name="connsiteX0" fmla="*/ 0 w 4490592"/>
                <a:gd name="connsiteY0" fmla="*/ 0 h 808552"/>
                <a:gd name="connsiteX1" fmla="*/ 4086316 w 4490592"/>
                <a:gd name="connsiteY1" fmla="*/ 0 h 808552"/>
                <a:gd name="connsiteX2" fmla="*/ 4490592 w 4490592"/>
                <a:gd name="connsiteY2" fmla="*/ 404276 h 808552"/>
                <a:gd name="connsiteX3" fmla="*/ 4086316 w 4490592"/>
                <a:gd name="connsiteY3" fmla="*/ 808552 h 808552"/>
                <a:gd name="connsiteX4" fmla="*/ 0 w 4490592"/>
                <a:gd name="connsiteY4" fmla="*/ 808552 h 808552"/>
                <a:gd name="connsiteX5" fmla="*/ 0 w 4490592"/>
                <a:gd name="connsiteY5" fmla="*/ 0 h 808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90592" h="808552">
                  <a:moveTo>
                    <a:pt x="4490592" y="808551"/>
                  </a:moveTo>
                  <a:lnTo>
                    <a:pt x="404276" y="808551"/>
                  </a:lnTo>
                  <a:lnTo>
                    <a:pt x="0" y="404276"/>
                  </a:lnTo>
                  <a:lnTo>
                    <a:pt x="404276" y="1"/>
                  </a:lnTo>
                  <a:lnTo>
                    <a:pt x="4490592" y="1"/>
                  </a:lnTo>
                  <a:lnTo>
                    <a:pt x="4490592" y="808551"/>
                  </a:lnTo>
                  <a:close/>
                </a:path>
              </a:pathLst>
            </a:custGeom>
            <a:solidFill>
              <a:schemeClr val="bg2">
                <a:lumMod val="75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58687" tIns="110491" rIns="206248" bIns="110491" numCol="1" spcCol="1270" anchor="ctr" anchorCtr="0">
              <a:noAutofit/>
            </a:bodyPr>
            <a:lstStyle/>
            <a:p>
              <a:pPr marL="0" lvl="0" indent="0" algn="ctr" defTabSz="1289050">
                <a:lnSpc>
                  <a:spcPct val="90000"/>
                </a:lnSpc>
                <a:spcBef>
                  <a:spcPct val="0"/>
                </a:spcBef>
                <a:spcAft>
                  <a:spcPct val="35000"/>
                </a:spcAft>
                <a:buNone/>
              </a:pPr>
              <a:endParaRPr lang="zh-CN" altLang="en-US" sz="2900" kern="1200">
                <a:latin typeface="Arial" panose="020B0604020202020204" pitchFamily="34" charset="0"/>
                <a:ea typeface="微软雅黑" panose="020B0503020204020204" pitchFamily="34" charset="-122"/>
                <a:sym typeface="Arial" panose="020B0604020202020204" pitchFamily="34" charset="0"/>
              </a:endParaRPr>
            </a:p>
          </p:txBody>
        </p:sp>
        <p:sp>
          <p:nvSpPr>
            <p:cNvPr id="11" name="椭圆 10">
              <a:extLst>
                <a:ext uri="{FF2B5EF4-FFF2-40B4-BE49-F238E27FC236}">
                  <a16:creationId xmlns:a16="http://schemas.microsoft.com/office/drawing/2014/main" id="{9C974D20-7BD6-38F5-4D38-5178875B6B13}"/>
                </a:ext>
              </a:extLst>
            </p:cNvPr>
            <p:cNvSpPr/>
            <p:nvPr/>
          </p:nvSpPr>
          <p:spPr>
            <a:xfrm>
              <a:off x="3577807" y="2733087"/>
              <a:ext cx="808552" cy="808552"/>
            </a:xfrm>
            <a:prstGeom prst="ellipse">
              <a:avLst/>
            </a:prstGeom>
            <a:solidFill>
              <a:schemeClr val="accent6"/>
            </a:solidFill>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txBody>
            <a:bodyPr/>
            <a:lstStyle/>
            <a:p>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12" name="任意多边形: 形状 11">
              <a:extLst>
                <a:ext uri="{FF2B5EF4-FFF2-40B4-BE49-F238E27FC236}">
                  <a16:creationId xmlns:a16="http://schemas.microsoft.com/office/drawing/2014/main" id="{D3E2D2C3-C5D2-172F-6252-38A091C34371}"/>
                </a:ext>
              </a:extLst>
            </p:cNvPr>
            <p:cNvSpPr/>
            <p:nvPr/>
          </p:nvSpPr>
          <p:spPr>
            <a:xfrm rot="21600000">
              <a:off x="3982083" y="3782997"/>
              <a:ext cx="4490592" cy="808553"/>
            </a:xfrm>
            <a:custGeom>
              <a:avLst/>
              <a:gdLst>
                <a:gd name="connsiteX0" fmla="*/ 0 w 4490592"/>
                <a:gd name="connsiteY0" fmla="*/ 0 h 808552"/>
                <a:gd name="connsiteX1" fmla="*/ 4086316 w 4490592"/>
                <a:gd name="connsiteY1" fmla="*/ 0 h 808552"/>
                <a:gd name="connsiteX2" fmla="*/ 4490592 w 4490592"/>
                <a:gd name="connsiteY2" fmla="*/ 404276 h 808552"/>
                <a:gd name="connsiteX3" fmla="*/ 4086316 w 4490592"/>
                <a:gd name="connsiteY3" fmla="*/ 808552 h 808552"/>
                <a:gd name="connsiteX4" fmla="*/ 0 w 4490592"/>
                <a:gd name="connsiteY4" fmla="*/ 808552 h 808552"/>
                <a:gd name="connsiteX5" fmla="*/ 0 w 4490592"/>
                <a:gd name="connsiteY5" fmla="*/ 0 h 808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90592" h="808552">
                  <a:moveTo>
                    <a:pt x="4490592" y="808551"/>
                  </a:moveTo>
                  <a:lnTo>
                    <a:pt x="404276" y="808551"/>
                  </a:lnTo>
                  <a:lnTo>
                    <a:pt x="0" y="404276"/>
                  </a:lnTo>
                  <a:lnTo>
                    <a:pt x="404276" y="1"/>
                  </a:lnTo>
                  <a:lnTo>
                    <a:pt x="4490592" y="1"/>
                  </a:lnTo>
                  <a:lnTo>
                    <a:pt x="4490592" y="808551"/>
                  </a:lnTo>
                  <a:close/>
                </a:path>
              </a:pathLst>
            </a:custGeom>
            <a:solidFill>
              <a:schemeClr val="bg2">
                <a:lumMod val="75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58687" tIns="144781" rIns="270256" bIns="144780" numCol="1" spcCol="1270" anchor="ctr" anchorCtr="0">
              <a:noAutofit/>
            </a:bodyPr>
            <a:lstStyle/>
            <a:p>
              <a:pPr marL="0" lvl="0" indent="0" algn="ctr" defTabSz="1689100">
                <a:lnSpc>
                  <a:spcPct val="90000"/>
                </a:lnSpc>
                <a:spcBef>
                  <a:spcPct val="0"/>
                </a:spcBef>
                <a:spcAft>
                  <a:spcPct val="35000"/>
                </a:spcAft>
                <a:buNone/>
              </a:pPr>
              <a:endParaRPr lang="zh-CN" altLang="en-US" sz="3800" kern="1200">
                <a:latin typeface="Arial" panose="020B0604020202020204" pitchFamily="34" charset="0"/>
                <a:ea typeface="微软雅黑" panose="020B0503020204020204" pitchFamily="34" charset="-122"/>
                <a:sym typeface="Arial" panose="020B0604020202020204" pitchFamily="34" charset="0"/>
              </a:endParaRPr>
            </a:p>
          </p:txBody>
        </p:sp>
        <p:sp>
          <p:nvSpPr>
            <p:cNvPr id="13" name="椭圆 12">
              <a:extLst>
                <a:ext uri="{FF2B5EF4-FFF2-40B4-BE49-F238E27FC236}">
                  <a16:creationId xmlns:a16="http://schemas.microsoft.com/office/drawing/2014/main" id="{6187227E-8398-ED72-ED12-F5D5800C88A1}"/>
                </a:ext>
              </a:extLst>
            </p:cNvPr>
            <p:cNvSpPr/>
            <p:nvPr/>
          </p:nvSpPr>
          <p:spPr>
            <a:xfrm>
              <a:off x="3577807" y="3782998"/>
              <a:ext cx="808552" cy="808552"/>
            </a:xfrm>
            <a:prstGeom prst="ellipse">
              <a:avLst/>
            </a:prstGeom>
            <a:solidFill>
              <a:schemeClr val="accent6"/>
            </a:solidFill>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txBody>
            <a:bodyPr/>
            <a:lstStyle/>
            <a:p>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14" name="任意多边形: 形状 13">
              <a:extLst>
                <a:ext uri="{FF2B5EF4-FFF2-40B4-BE49-F238E27FC236}">
                  <a16:creationId xmlns:a16="http://schemas.microsoft.com/office/drawing/2014/main" id="{B2839C19-77C2-F795-21EF-5A1A1CF1B668}"/>
                </a:ext>
              </a:extLst>
            </p:cNvPr>
            <p:cNvSpPr/>
            <p:nvPr/>
          </p:nvSpPr>
          <p:spPr>
            <a:xfrm rot="21600000">
              <a:off x="3982083" y="4832908"/>
              <a:ext cx="4490592" cy="808553"/>
            </a:xfrm>
            <a:custGeom>
              <a:avLst/>
              <a:gdLst>
                <a:gd name="connsiteX0" fmla="*/ 0 w 4490592"/>
                <a:gd name="connsiteY0" fmla="*/ 0 h 808552"/>
                <a:gd name="connsiteX1" fmla="*/ 4086316 w 4490592"/>
                <a:gd name="connsiteY1" fmla="*/ 0 h 808552"/>
                <a:gd name="connsiteX2" fmla="*/ 4490592 w 4490592"/>
                <a:gd name="connsiteY2" fmla="*/ 404276 h 808552"/>
                <a:gd name="connsiteX3" fmla="*/ 4086316 w 4490592"/>
                <a:gd name="connsiteY3" fmla="*/ 808552 h 808552"/>
                <a:gd name="connsiteX4" fmla="*/ 0 w 4490592"/>
                <a:gd name="connsiteY4" fmla="*/ 808552 h 808552"/>
                <a:gd name="connsiteX5" fmla="*/ 0 w 4490592"/>
                <a:gd name="connsiteY5" fmla="*/ 0 h 808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90592" h="808552">
                  <a:moveTo>
                    <a:pt x="4490592" y="808551"/>
                  </a:moveTo>
                  <a:lnTo>
                    <a:pt x="404276" y="808551"/>
                  </a:lnTo>
                  <a:lnTo>
                    <a:pt x="0" y="404276"/>
                  </a:lnTo>
                  <a:lnTo>
                    <a:pt x="404276" y="1"/>
                  </a:lnTo>
                  <a:lnTo>
                    <a:pt x="4490592" y="1"/>
                  </a:lnTo>
                  <a:lnTo>
                    <a:pt x="4490592" y="808551"/>
                  </a:lnTo>
                  <a:close/>
                </a:path>
              </a:pathLst>
            </a:custGeom>
            <a:solidFill>
              <a:schemeClr val="bg2">
                <a:lumMod val="75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58687" tIns="110491" rIns="206248" bIns="110490" numCol="1" spcCol="1270" anchor="ctr" anchorCtr="0">
              <a:noAutofit/>
            </a:bodyPr>
            <a:lstStyle/>
            <a:p>
              <a:pPr marL="0" lvl="0" indent="0" algn="ctr" defTabSz="1289050">
                <a:lnSpc>
                  <a:spcPct val="90000"/>
                </a:lnSpc>
                <a:spcBef>
                  <a:spcPct val="0"/>
                </a:spcBef>
                <a:spcAft>
                  <a:spcPct val="35000"/>
                </a:spcAft>
                <a:buNone/>
              </a:pPr>
              <a:endParaRPr lang="zh-CN" altLang="en-US" sz="2900" kern="1200">
                <a:latin typeface="Arial" panose="020B0604020202020204" pitchFamily="34" charset="0"/>
                <a:ea typeface="微软雅黑" panose="020B0503020204020204" pitchFamily="34" charset="-122"/>
                <a:sym typeface="Arial" panose="020B0604020202020204" pitchFamily="34" charset="0"/>
              </a:endParaRPr>
            </a:p>
          </p:txBody>
        </p:sp>
        <p:sp>
          <p:nvSpPr>
            <p:cNvPr id="15" name="椭圆 14">
              <a:extLst>
                <a:ext uri="{FF2B5EF4-FFF2-40B4-BE49-F238E27FC236}">
                  <a16:creationId xmlns:a16="http://schemas.microsoft.com/office/drawing/2014/main" id="{7B7CFC0C-4C9B-F08C-1F27-FDFFF5C93334}"/>
                </a:ext>
              </a:extLst>
            </p:cNvPr>
            <p:cNvSpPr/>
            <p:nvPr/>
          </p:nvSpPr>
          <p:spPr>
            <a:xfrm>
              <a:off x="3577807" y="4832909"/>
              <a:ext cx="808552" cy="808552"/>
            </a:xfrm>
            <a:prstGeom prst="ellipse">
              <a:avLst/>
            </a:prstGeom>
            <a:solidFill>
              <a:schemeClr val="accent6"/>
            </a:solidFill>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txBody>
            <a:bodyPr/>
            <a:lstStyle/>
            <a:p>
              <a:endParaRPr lang="zh-CN" altLang="en-US">
                <a:latin typeface="Arial" panose="020B0604020202020204" pitchFamily="34" charset="0"/>
                <a:ea typeface="微软雅黑" panose="020B0503020204020204" pitchFamily="34" charset="-122"/>
                <a:sym typeface="Arial" panose="020B0604020202020204" pitchFamily="34" charset="0"/>
              </a:endParaRPr>
            </a:p>
          </p:txBody>
        </p:sp>
      </p:grpSp>
      <p:sp>
        <p:nvSpPr>
          <p:cNvPr id="16" name="文本框 15">
            <a:extLst>
              <a:ext uri="{FF2B5EF4-FFF2-40B4-BE49-F238E27FC236}">
                <a16:creationId xmlns:a16="http://schemas.microsoft.com/office/drawing/2014/main" id="{B32BD10D-FD9C-FE86-DADD-B4AFC8798BF2}"/>
              </a:ext>
            </a:extLst>
          </p:cNvPr>
          <p:cNvSpPr txBox="1"/>
          <p:nvPr/>
        </p:nvSpPr>
        <p:spPr>
          <a:xfrm>
            <a:off x="4875916" y="1978243"/>
            <a:ext cx="585417" cy="523220"/>
          </a:xfrm>
          <a:prstGeom prst="rect">
            <a:avLst/>
          </a:prstGeom>
          <a:noFill/>
        </p:spPr>
        <p:txBody>
          <a:bodyPr wrap="none" rtlCol="0">
            <a:spAutoFit/>
          </a:bodyPr>
          <a:lstStyle/>
          <a:p>
            <a:r>
              <a:rPr lang="en-US" altLang="zh-CN" sz="2800" dirty="0">
                <a:solidFill>
                  <a:schemeClr val="bg1"/>
                </a:solidFill>
                <a:latin typeface="Arial" panose="020B0604020202020204" pitchFamily="34" charset="0"/>
                <a:ea typeface="微软雅黑" panose="020B0503020204020204" pitchFamily="34" charset="-122"/>
                <a:sym typeface="Arial" panose="020B0604020202020204" pitchFamily="34" charset="0"/>
              </a:rPr>
              <a:t>01</a:t>
            </a:r>
            <a:endParaRPr lang="zh-CN" altLang="en-US" sz="2800"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sp>
        <p:nvSpPr>
          <p:cNvPr id="17" name="文本框 16">
            <a:extLst>
              <a:ext uri="{FF2B5EF4-FFF2-40B4-BE49-F238E27FC236}">
                <a16:creationId xmlns:a16="http://schemas.microsoft.com/office/drawing/2014/main" id="{D0C3F483-7BC1-3518-2BFC-0A25FFD8C620}"/>
              </a:ext>
            </a:extLst>
          </p:cNvPr>
          <p:cNvSpPr txBox="1"/>
          <p:nvPr/>
        </p:nvSpPr>
        <p:spPr>
          <a:xfrm>
            <a:off x="4875916" y="3012251"/>
            <a:ext cx="585417" cy="523220"/>
          </a:xfrm>
          <a:prstGeom prst="rect">
            <a:avLst/>
          </a:prstGeom>
          <a:noFill/>
        </p:spPr>
        <p:txBody>
          <a:bodyPr wrap="none" rtlCol="0">
            <a:spAutoFit/>
          </a:bodyPr>
          <a:lstStyle/>
          <a:p>
            <a:r>
              <a:rPr lang="en-US" altLang="zh-CN" sz="2800" dirty="0">
                <a:solidFill>
                  <a:schemeClr val="bg1"/>
                </a:solidFill>
                <a:latin typeface="Arial" panose="020B0604020202020204" pitchFamily="34" charset="0"/>
                <a:ea typeface="微软雅黑" panose="020B0503020204020204" pitchFamily="34" charset="-122"/>
                <a:sym typeface="Arial" panose="020B0604020202020204" pitchFamily="34" charset="0"/>
              </a:rPr>
              <a:t>02</a:t>
            </a:r>
            <a:endParaRPr lang="zh-CN" altLang="en-US" sz="2800"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sp>
        <p:nvSpPr>
          <p:cNvPr id="18" name="文本框 17">
            <a:extLst>
              <a:ext uri="{FF2B5EF4-FFF2-40B4-BE49-F238E27FC236}">
                <a16:creationId xmlns:a16="http://schemas.microsoft.com/office/drawing/2014/main" id="{983B91F2-4E40-3D46-B95D-036AF2B02DF0}"/>
              </a:ext>
            </a:extLst>
          </p:cNvPr>
          <p:cNvSpPr txBox="1"/>
          <p:nvPr/>
        </p:nvSpPr>
        <p:spPr>
          <a:xfrm>
            <a:off x="4891744" y="4079800"/>
            <a:ext cx="585417" cy="523220"/>
          </a:xfrm>
          <a:prstGeom prst="rect">
            <a:avLst/>
          </a:prstGeom>
          <a:noFill/>
        </p:spPr>
        <p:txBody>
          <a:bodyPr wrap="none" rtlCol="0">
            <a:spAutoFit/>
          </a:bodyPr>
          <a:lstStyle/>
          <a:p>
            <a:r>
              <a:rPr lang="en-US" altLang="zh-CN" sz="2800" dirty="0">
                <a:solidFill>
                  <a:schemeClr val="bg1"/>
                </a:solidFill>
                <a:latin typeface="Arial" panose="020B0604020202020204" pitchFamily="34" charset="0"/>
                <a:ea typeface="微软雅黑" panose="020B0503020204020204" pitchFamily="34" charset="-122"/>
                <a:sym typeface="Arial" panose="020B0604020202020204" pitchFamily="34" charset="0"/>
              </a:rPr>
              <a:t>03</a:t>
            </a:r>
            <a:endParaRPr lang="zh-CN" altLang="en-US" sz="2800"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sp>
        <p:nvSpPr>
          <p:cNvPr id="19" name="文本框 18">
            <a:extLst>
              <a:ext uri="{FF2B5EF4-FFF2-40B4-BE49-F238E27FC236}">
                <a16:creationId xmlns:a16="http://schemas.microsoft.com/office/drawing/2014/main" id="{530C062C-4A8D-AEA5-DDDA-B9F43C2AB54B}"/>
              </a:ext>
            </a:extLst>
          </p:cNvPr>
          <p:cNvSpPr txBox="1"/>
          <p:nvPr/>
        </p:nvSpPr>
        <p:spPr>
          <a:xfrm>
            <a:off x="4875915" y="5127975"/>
            <a:ext cx="585417" cy="523220"/>
          </a:xfrm>
          <a:prstGeom prst="rect">
            <a:avLst/>
          </a:prstGeom>
          <a:noFill/>
        </p:spPr>
        <p:txBody>
          <a:bodyPr wrap="none" rtlCol="0">
            <a:spAutoFit/>
          </a:bodyPr>
          <a:lstStyle/>
          <a:p>
            <a:r>
              <a:rPr lang="en-US" altLang="zh-CN" sz="2800" dirty="0">
                <a:solidFill>
                  <a:schemeClr val="bg1"/>
                </a:solidFill>
                <a:latin typeface="Arial" panose="020B0604020202020204" pitchFamily="34" charset="0"/>
                <a:ea typeface="微软雅黑" panose="020B0503020204020204" pitchFamily="34" charset="-122"/>
                <a:sym typeface="Arial" panose="020B0604020202020204" pitchFamily="34" charset="0"/>
              </a:rPr>
              <a:t>04</a:t>
            </a:r>
            <a:endParaRPr lang="zh-CN" altLang="en-US" sz="2800"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sp>
        <p:nvSpPr>
          <p:cNvPr id="20" name="文本框 19">
            <a:extLst>
              <a:ext uri="{FF2B5EF4-FFF2-40B4-BE49-F238E27FC236}">
                <a16:creationId xmlns:a16="http://schemas.microsoft.com/office/drawing/2014/main" id="{52824C73-2B7D-5369-5069-83DCA39B2ED7}"/>
              </a:ext>
            </a:extLst>
          </p:cNvPr>
          <p:cNvSpPr txBox="1"/>
          <p:nvPr/>
        </p:nvSpPr>
        <p:spPr>
          <a:xfrm>
            <a:off x="6404500" y="2016231"/>
            <a:ext cx="3610971" cy="400110"/>
          </a:xfrm>
          <a:prstGeom prst="rect">
            <a:avLst/>
          </a:prstGeom>
          <a:noFill/>
        </p:spPr>
        <p:txBody>
          <a:bodyPr wrap="square">
            <a:noAutofit/>
          </a:bodyPr>
          <a:lstStyle/>
          <a:p>
            <a:r>
              <a:rPr lang="zh-CN" altLang="en-US" sz="2000" b="0" i="0" spc="170" dirty="0">
                <a:solidFill>
                  <a:schemeClr val="bg1"/>
                </a:solidFill>
                <a:effectLst/>
                <a:latin typeface="Arial" panose="020B0604020202020204" pitchFamily="34" charset="0"/>
                <a:ea typeface="微软雅黑" panose="020B0503020204020204" pitchFamily="34" charset="-122"/>
                <a:sym typeface="Arial" panose="020B0604020202020204" pitchFamily="34" charset="0"/>
              </a:rPr>
              <a:t>草率收场</a:t>
            </a:r>
            <a:r>
              <a:rPr lang="en-US" altLang="zh-CN" sz="2000" spc="170" dirty="0">
                <a:solidFill>
                  <a:schemeClr val="bg1"/>
                </a:solidFill>
                <a:latin typeface="Arial" panose="020B0604020202020204" pitchFamily="34" charset="0"/>
                <a:ea typeface="微软雅黑" panose="020B0503020204020204" pitchFamily="34" charset="-122"/>
                <a:sym typeface="Arial" panose="020B0604020202020204" pitchFamily="34" charset="0"/>
              </a:rPr>
              <a:t> </a:t>
            </a:r>
            <a:r>
              <a:rPr lang="zh-CN" altLang="en-US" sz="2000" b="0" i="0" spc="170" dirty="0">
                <a:solidFill>
                  <a:schemeClr val="bg1"/>
                </a:solidFill>
                <a:effectLst/>
                <a:latin typeface="Arial" panose="020B0604020202020204" pitchFamily="34" charset="0"/>
                <a:ea typeface="微软雅黑" panose="020B0503020204020204" pitchFamily="34" charset="-122"/>
                <a:sym typeface="Arial" panose="020B0604020202020204" pitchFamily="34" charset="0"/>
              </a:rPr>
              <a:t>敷衍了事</a:t>
            </a:r>
            <a:endParaRPr lang="zh-CN" altLang="en-US" sz="2000" spc="170"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sp>
        <p:nvSpPr>
          <p:cNvPr id="21" name="文本框 20">
            <a:extLst>
              <a:ext uri="{FF2B5EF4-FFF2-40B4-BE49-F238E27FC236}">
                <a16:creationId xmlns:a16="http://schemas.microsoft.com/office/drawing/2014/main" id="{E00FA616-1FBA-5BE8-6D9C-307745571075}"/>
              </a:ext>
            </a:extLst>
          </p:cNvPr>
          <p:cNvSpPr txBox="1"/>
          <p:nvPr/>
        </p:nvSpPr>
        <p:spPr>
          <a:xfrm>
            <a:off x="6404498" y="3105098"/>
            <a:ext cx="2978987" cy="400110"/>
          </a:xfrm>
          <a:prstGeom prst="rect">
            <a:avLst/>
          </a:prstGeom>
          <a:noFill/>
        </p:spPr>
        <p:txBody>
          <a:bodyPr wrap="square">
            <a:noAutofit/>
          </a:bodyPr>
          <a:lstStyle/>
          <a:p>
            <a:r>
              <a:rPr lang="zh-CN" altLang="en-US" sz="2000" b="0" i="0" spc="170" dirty="0">
                <a:solidFill>
                  <a:schemeClr val="bg1"/>
                </a:solidFill>
                <a:effectLst/>
                <a:latin typeface="Arial" panose="020B0604020202020204" pitchFamily="34" charset="0"/>
                <a:ea typeface="微软雅黑" panose="020B0503020204020204" pitchFamily="34" charset="-122"/>
                <a:sym typeface="Arial" panose="020B0604020202020204" pitchFamily="34" charset="0"/>
              </a:rPr>
              <a:t>拖泥带水 非常啰嗦</a:t>
            </a:r>
            <a:endParaRPr lang="zh-CN" altLang="en-US" sz="2000" spc="170"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sp>
        <p:nvSpPr>
          <p:cNvPr id="22" name="文本框 21">
            <a:extLst>
              <a:ext uri="{FF2B5EF4-FFF2-40B4-BE49-F238E27FC236}">
                <a16:creationId xmlns:a16="http://schemas.microsoft.com/office/drawing/2014/main" id="{2E236A7A-0546-C253-7568-B8CEA63EB840}"/>
              </a:ext>
            </a:extLst>
          </p:cNvPr>
          <p:cNvSpPr txBox="1"/>
          <p:nvPr/>
        </p:nvSpPr>
        <p:spPr>
          <a:xfrm>
            <a:off x="6121244" y="4155008"/>
            <a:ext cx="3903546" cy="400110"/>
          </a:xfrm>
          <a:prstGeom prst="rect">
            <a:avLst/>
          </a:prstGeom>
          <a:noFill/>
        </p:spPr>
        <p:txBody>
          <a:bodyPr wrap="square">
            <a:noAutofit/>
          </a:bodyPr>
          <a:lstStyle/>
          <a:p>
            <a:r>
              <a:rPr lang="zh-CN" altLang="en-US" sz="2000" spc="170" dirty="0">
                <a:solidFill>
                  <a:schemeClr val="bg1"/>
                </a:solidFill>
                <a:latin typeface="Arial" panose="020B0604020202020204" pitchFamily="34" charset="0"/>
                <a:ea typeface="微软雅黑" panose="020B0503020204020204" pitchFamily="34" charset="-122"/>
                <a:sym typeface="Arial" panose="020B0604020202020204" pitchFamily="34" charset="0"/>
              </a:rPr>
              <a:t>不做演讲结论 戛然而止</a:t>
            </a:r>
          </a:p>
        </p:txBody>
      </p:sp>
      <p:sp>
        <p:nvSpPr>
          <p:cNvPr id="23" name="文本框 22">
            <a:extLst>
              <a:ext uri="{FF2B5EF4-FFF2-40B4-BE49-F238E27FC236}">
                <a16:creationId xmlns:a16="http://schemas.microsoft.com/office/drawing/2014/main" id="{0E834B66-A23A-AA6C-9261-93CE70719D38}"/>
              </a:ext>
            </a:extLst>
          </p:cNvPr>
          <p:cNvSpPr txBox="1"/>
          <p:nvPr/>
        </p:nvSpPr>
        <p:spPr>
          <a:xfrm>
            <a:off x="6600215" y="5204919"/>
            <a:ext cx="2238987" cy="400110"/>
          </a:xfrm>
          <a:prstGeom prst="rect">
            <a:avLst/>
          </a:prstGeom>
          <a:noFill/>
        </p:spPr>
        <p:txBody>
          <a:bodyPr wrap="square">
            <a:noAutofit/>
          </a:bodyPr>
          <a:lstStyle/>
          <a:p>
            <a:r>
              <a:rPr lang="zh-CN" altLang="en-US" sz="2000" spc="170" dirty="0">
                <a:solidFill>
                  <a:schemeClr val="bg1"/>
                </a:solidFill>
                <a:latin typeface="Arial" panose="020B0604020202020204" pitchFamily="34" charset="0"/>
                <a:ea typeface="微软雅黑" panose="020B0503020204020204" pitchFamily="34" charset="-122"/>
                <a:sym typeface="Arial" panose="020B0604020202020204" pitchFamily="34" charset="0"/>
              </a:rPr>
              <a:t>前后观点不一致</a:t>
            </a:r>
          </a:p>
        </p:txBody>
      </p:sp>
      <p:cxnSp>
        <p:nvCxnSpPr>
          <p:cNvPr id="24" name="直接箭头连接符 23">
            <a:extLst>
              <a:ext uri="{FF2B5EF4-FFF2-40B4-BE49-F238E27FC236}">
                <a16:creationId xmlns:a16="http://schemas.microsoft.com/office/drawing/2014/main" id="{F8392F98-E0FE-622A-B2AE-66D4B9A5F366}"/>
              </a:ext>
            </a:extLst>
          </p:cNvPr>
          <p:cNvCxnSpPr>
            <a:cxnSpLocks/>
          </p:cNvCxnSpPr>
          <p:nvPr/>
        </p:nvCxnSpPr>
        <p:spPr>
          <a:xfrm flipV="1">
            <a:off x="3269659" y="2457847"/>
            <a:ext cx="1530887" cy="123619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直接箭头连接符 24">
            <a:extLst>
              <a:ext uri="{FF2B5EF4-FFF2-40B4-BE49-F238E27FC236}">
                <a16:creationId xmlns:a16="http://schemas.microsoft.com/office/drawing/2014/main" id="{EE60652D-3CB0-5714-449A-C32DD684D8C9}"/>
              </a:ext>
            </a:extLst>
          </p:cNvPr>
          <p:cNvCxnSpPr>
            <a:cxnSpLocks/>
            <a:endCxn id="11" idx="2"/>
          </p:cNvCxnSpPr>
          <p:nvPr/>
        </p:nvCxnSpPr>
        <p:spPr>
          <a:xfrm flipV="1">
            <a:off x="3232834" y="3289764"/>
            <a:ext cx="1531515" cy="43849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直接箭头连接符 25">
            <a:extLst>
              <a:ext uri="{FF2B5EF4-FFF2-40B4-BE49-F238E27FC236}">
                <a16:creationId xmlns:a16="http://schemas.microsoft.com/office/drawing/2014/main" id="{EFAB1209-B0AF-F75B-0B3B-B9B5390F84A4}"/>
              </a:ext>
            </a:extLst>
          </p:cNvPr>
          <p:cNvCxnSpPr>
            <a:cxnSpLocks/>
            <a:endCxn id="13" idx="2"/>
          </p:cNvCxnSpPr>
          <p:nvPr/>
        </p:nvCxnSpPr>
        <p:spPr>
          <a:xfrm>
            <a:off x="3233148" y="3751624"/>
            <a:ext cx="1531201" cy="58805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直接箭头连接符 26">
            <a:extLst>
              <a:ext uri="{FF2B5EF4-FFF2-40B4-BE49-F238E27FC236}">
                <a16:creationId xmlns:a16="http://schemas.microsoft.com/office/drawing/2014/main" id="{56248DA0-F3BB-5567-436C-F35D6B35099A}"/>
              </a:ext>
            </a:extLst>
          </p:cNvPr>
          <p:cNvCxnSpPr>
            <a:cxnSpLocks/>
            <a:stCxn id="2" idx="3"/>
            <a:endCxn id="15" idx="1"/>
          </p:cNvCxnSpPr>
          <p:nvPr/>
        </p:nvCxnSpPr>
        <p:spPr>
          <a:xfrm>
            <a:off x="3238405" y="3772159"/>
            <a:ext cx="1644354" cy="133156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8" name="矩形 27">
            <a:extLst>
              <a:ext uri="{FF2B5EF4-FFF2-40B4-BE49-F238E27FC236}">
                <a16:creationId xmlns:a16="http://schemas.microsoft.com/office/drawing/2014/main" id="{7695BD6C-FF60-1E72-19CB-68B7376C057A}"/>
              </a:ext>
            </a:extLst>
          </p:cNvPr>
          <p:cNvSpPr/>
          <p:nvPr/>
        </p:nvSpPr>
        <p:spPr>
          <a:xfrm>
            <a:off x="2684423" y="2641079"/>
            <a:ext cx="627004" cy="2432403"/>
          </a:xfrm>
          <a:prstGeom prst="rect">
            <a:avLst/>
          </a:prstGeom>
          <a:solidFill>
            <a:schemeClr val="accent6"/>
          </a:solidFill>
          <a:ln w="15875">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Arial" panose="020B0604020202020204" pitchFamily="34" charset="0"/>
              <a:ea typeface="微软雅黑" panose="020B0503020204020204" pitchFamily="34" charset="-122"/>
              <a:sym typeface="Arial" panose="020B0604020202020204" pitchFamily="34" charset="0"/>
            </a:endParaRPr>
          </a:p>
        </p:txBody>
      </p:sp>
      <p:sp>
        <p:nvSpPr>
          <p:cNvPr id="29" name="文本框 28">
            <a:extLst>
              <a:ext uri="{FF2B5EF4-FFF2-40B4-BE49-F238E27FC236}">
                <a16:creationId xmlns:a16="http://schemas.microsoft.com/office/drawing/2014/main" id="{01067FFF-DB01-E597-43D6-75E7A938A47C}"/>
              </a:ext>
            </a:extLst>
          </p:cNvPr>
          <p:cNvSpPr txBox="1"/>
          <p:nvPr/>
        </p:nvSpPr>
        <p:spPr>
          <a:xfrm>
            <a:off x="2734418" y="2891147"/>
            <a:ext cx="492443" cy="1762021"/>
          </a:xfrm>
          <a:prstGeom prst="rect">
            <a:avLst/>
          </a:prstGeom>
          <a:noFill/>
        </p:spPr>
        <p:txBody>
          <a:bodyPr vert="eaVert" wrap="none" rtlCol="0">
            <a:noAutofit/>
          </a:bodyPr>
          <a:lstStyle/>
          <a:p>
            <a:r>
              <a:rPr lang="zh-CN" altLang="en-US" sz="2000" spc="170" dirty="0">
                <a:latin typeface="Arial" panose="020B0604020202020204" pitchFamily="34" charset="0"/>
                <a:ea typeface="微软雅黑" panose="020B0503020204020204" pitchFamily="34" charset="-122"/>
                <a:sym typeface="Arial" panose="020B0604020202020204" pitchFamily="34" charset="0"/>
              </a:rPr>
              <a:t>结尾常见问题</a:t>
            </a:r>
          </a:p>
        </p:txBody>
      </p:sp>
    </p:spTree>
    <p:extLst>
      <p:ext uri="{BB962C8B-B14F-4D97-AF65-F5344CB8AC3E}">
        <p14:creationId xmlns:p14="http://schemas.microsoft.com/office/powerpoint/2010/main" val="26341239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6D44217F-D8C1-23D0-D1A8-018EDD2BC2E3}"/>
              </a:ext>
            </a:extLst>
          </p:cNvPr>
          <p:cNvSpPr txBox="1"/>
          <p:nvPr/>
        </p:nvSpPr>
        <p:spPr>
          <a:xfrm>
            <a:off x="1246194" y="2489508"/>
            <a:ext cx="6104238" cy="1341521"/>
          </a:xfrm>
          <a:prstGeom prst="rect">
            <a:avLst/>
          </a:prstGeom>
          <a:noFill/>
        </p:spPr>
        <p:txBody>
          <a:bodyPr wrap="square">
            <a:noAutofit/>
          </a:bodyPr>
          <a:lstStyle/>
          <a:p>
            <a:pPr>
              <a:lnSpc>
                <a:spcPct val="130000"/>
              </a:lnSpc>
            </a:pPr>
            <a:r>
              <a:rPr lang="zh-CN" altLang="zh-CN" sz="1600" kern="0" spc="170" dirty="0">
                <a:effectLst/>
                <a:latin typeface="+mn-ea"/>
                <a:cs typeface="Malgun Gothic Semilight" panose="020B0502040204020203" pitchFamily="34" charset="-122"/>
                <a:sym typeface="Arial" panose="020B0604020202020204" pitchFamily="34" charset="0"/>
              </a:rPr>
              <a:t>诺贝尔奖获得者、心理学家丹尼尔卡尼曼总结：</a:t>
            </a:r>
            <a:r>
              <a:rPr lang="en-US" altLang="zh-CN" sz="1600" kern="0" spc="170" dirty="0">
                <a:effectLst/>
                <a:latin typeface="+mn-ea"/>
                <a:cs typeface="Malgun Gothic Semilight" panose="020B0502040204020203" pitchFamily="34" charset="-122"/>
                <a:sym typeface="Arial" panose="020B0604020202020204" pitchFamily="34" charset="0"/>
              </a:rPr>
              <a:t/>
            </a:r>
            <a:br>
              <a:rPr lang="en-US" altLang="zh-CN" sz="1600" kern="0" spc="170" dirty="0">
                <a:effectLst/>
                <a:latin typeface="+mn-ea"/>
                <a:cs typeface="Malgun Gothic Semilight" panose="020B0502040204020203" pitchFamily="34" charset="-122"/>
                <a:sym typeface="Arial" panose="020B0604020202020204" pitchFamily="34" charset="0"/>
              </a:rPr>
            </a:br>
            <a:r>
              <a:rPr lang="zh-CN" altLang="zh-CN" sz="1600" kern="0" spc="170" dirty="0">
                <a:effectLst/>
                <a:latin typeface="+mn-ea"/>
                <a:cs typeface="Malgun Gothic Semilight" panose="020B0502040204020203" pitchFamily="34" charset="-122"/>
                <a:sym typeface="Arial" panose="020B0604020202020204" pitchFamily="34" charset="0"/>
              </a:rPr>
              <a:t>人们在判断一段体验感受好坏，会根据</a:t>
            </a:r>
            <a:r>
              <a:rPr lang="en-US" altLang="zh-CN" sz="1600" kern="0" spc="170" dirty="0">
                <a:effectLst/>
                <a:latin typeface="+mn-ea"/>
                <a:cs typeface="Malgun Gothic Semilight" panose="020B0502040204020203" pitchFamily="34" charset="-122"/>
                <a:sym typeface="Arial" panose="020B0604020202020204" pitchFamily="34" charset="0"/>
              </a:rPr>
              <a:t>2</a:t>
            </a:r>
            <a:r>
              <a:rPr lang="zh-CN" altLang="zh-CN" sz="1600" kern="0" spc="170" dirty="0">
                <a:effectLst/>
                <a:latin typeface="+mn-ea"/>
                <a:cs typeface="Malgun Gothic Semilight" panose="020B0502040204020203" pitchFamily="34" charset="-122"/>
                <a:sym typeface="Arial" panose="020B0604020202020204" pitchFamily="34" charset="0"/>
              </a:rPr>
              <a:t>个重要时刻</a:t>
            </a:r>
            <a:r>
              <a:rPr lang="en-US" altLang="zh-CN" sz="1600" kern="0" spc="170" dirty="0">
                <a:effectLst/>
                <a:latin typeface="+mn-ea"/>
                <a:cs typeface="Malgun Gothic Semilight" panose="020B0502040204020203" pitchFamily="34" charset="-122"/>
                <a:sym typeface="Arial" panose="020B0604020202020204" pitchFamily="34" charset="0"/>
              </a:rPr>
              <a:t/>
            </a:r>
            <a:br>
              <a:rPr lang="en-US" altLang="zh-CN" sz="1600" kern="0" spc="170" dirty="0">
                <a:effectLst/>
                <a:latin typeface="+mn-ea"/>
                <a:cs typeface="Malgun Gothic Semilight" panose="020B0502040204020203" pitchFamily="34" charset="-122"/>
                <a:sym typeface="Arial" panose="020B0604020202020204" pitchFamily="34" charset="0"/>
              </a:rPr>
            </a:br>
            <a:r>
              <a:rPr lang="zh-CN" altLang="zh-CN" sz="1600" kern="0" spc="170" dirty="0">
                <a:effectLst/>
                <a:latin typeface="+mn-ea"/>
                <a:cs typeface="Malgun Gothic Semilight" panose="020B0502040204020203" pitchFamily="34" charset="-122"/>
                <a:sym typeface="Arial" panose="020B0604020202020204" pitchFamily="34" charset="0"/>
              </a:rPr>
              <a:t>峰值时刻：感受最好或最坏的时刻</a:t>
            </a:r>
            <a:r>
              <a:rPr lang="en-US" altLang="zh-CN" sz="1600" kern="0" spc="170" dirty="0">
                <a:effectLst/>
                <a:latin typeface="+mn-ea"/>
                <a:cs typeface="Malgun Gothic Semilight" panose="020B0502040204020203" pitchFamily="34" charset="-122"/>
                <a:sym typeface="Arial" panose="020B0604020202020204" pitchFamily="34" charset="0"/>
              </a:rPr>
              <a:t/>
            </a:r>
            <a:br>
              <a:rPr lang="en-US" altLang="zh-CN" sz="1600" kern="0" spc="170" dirty="0">
                <a:effectLst/>
                <a:latin typeface="+mn-ea"/>
                <a:cs typeface="Malgun Gothic Semilight" panose="020B0502040204020203" pitchFamily="34" charset="-122"/>
                <a:sym typeface="Arial" panose="020B0604020202020204" pitchFamily="34" charset="0"/>
              </a:rPr>
            </a:br>
            <a:r>
              <a:rPr lang="zh-CN" altLang="zh-CN" sz="1600" kern="0" spc="170" dirty="0">
                <a:effectLst/>
                <a:latin typeface="+mn-ea"/>
                <a:cs typeface="Malgun Gothic Semilight" panose="020B0502040204020203" pitchFamily="34" charset="-122"/>
                <a:sym typeface="Arial" panose="020B0604020202020204" pitchFamily="34" charset="0"/>
              </a:rPr>
              <a:t>结尾时刻：最后结尾的时刻</a:t>
            </a:r>
            <a:endParaRPr lang="en-US" altLang="zh-CN" sz="1600" kern="0" spc="170" dirty="0">
              <a:effectLst/>
              <a:latin typeface="+mn-ea"/>
              <a:cs typeface="Malgun Gothic Semilight" panose="020B0502040204020203" pitchFamily="34" charset="-122"/>
              <a:sym typeface="Arial" panose="020B0604020202020204" pitchFamily="34" charset="0"/>
            </a:endParaRPr>
          </a:p>
        </p:txBody>
      </p:sp>
      <p:sp>
        <p:nvSpPr>
          <p:cNvPr id="3" name="文本框 2">
            <a:extLst>
              <a:ext uri="{FF2B5EF4-FFF2-40B4-BE49-F238E27FC236}">
                <a16:creationId xmlns:a16="http://schemas.microsoft.com/office/drawing/2014/main" id="{6BA7A570-DFCD-8D7E-2DE7-ACBBC14A076E}"/>
              </a:ext>
            </a:extLst>
          </p:cNvPr>
          <p:cNvSpPr txBox="1"/>
          <p:nvPr/>
        </p:nvSpPr>
        <p:spPr>
          <a:xfrm>
            <a:off x="1246194" y="752125"/>
            <a:ext cx="2646878" cy="461665"/>
          </a:xfrm>
          <a:prstGeom prst="rect">
            <a:avLst/>
          </a:prstGeom>
          <a:noFill/>
        </p:spPr>
        <p:txBody>
          <a:bodyPr wrap="none" rtlCol="0">
            <a:spAutoFit/>
          </a:bodyPr>
          <a:lstStyle/>
          <a:p>
            <a:r>
              <a:rPr lang="zh-CN" altLang="en-US" sz="2400" dirty="0">
                <a:solidFill>
                  <a:schemeClr val="bg2">
                    <a:lumMod val="50000"/>
                  </a:schemeClr>
                </a:solidFill>
                <a:latin typeface="Arial" panose="020B0604020202020204" pitchFamily="34" charset="0"/>
                <a:ea typeface="微软雅黑" panose="020B0503020204020204" pitchFamily="34" charset="-122"/>
                <a:sym typeface="Arial" panose="020B0604020202020204" pitchFamily="34" charset="0"/>
              </a:rPr>
              <a:t>演讲高手结尾设计</a:t>
            </a:r>
          </a:p>
        </p:txBody>
      </p:sp>
      <p:grpSp>
        <p:nvGrpSpPr>
          <p:cNvPr id="4" name="组合 3">
            <a:extLst>
              <a:ext uri="{FF2B5EF4-FFF2-40B4-BE49-F238E27FC236}">
                <a16:creationId xmlns:a16="http://schemas.microsoft.com/office/drawing/2014/main" id="{A78553EF-1FA6-200F-1EBD-AEC8CADAAA5A}"/>
              </a:ext>
            </a:extLst>
          </p:cNvPr>
          <p:cNvGrpSpPr/>
          <p:nvPr/>
        </p:nvGrpSpPr>
        <p:grpSpPr>
          <a:xfrm>
            <a:off x="683534" y="800100"/>
            <a:ext cx="466655" cy="399035"/>
            <a:chOff x="7010400" y="1740310"/>
            <a:chExt cx="586419" cy="501445"/>
          </a:xfrm>
        </p:grpSpPr>
        <p:sp>
          <p:nvSpPr>
            <p:cNvPr id="5" name="菱形 4">
              <a:extLst>
                <a:ext uri="{FF2B5EF4-FFF2-40B4-BE49-F238E27FC236}">
                  <a16:creationId xmlns:a16="http://schemas.microsoft.com/office/drawing/2014/main" id="{46D83FEA-FAA8-1129-3D36-9A20F730889F}"/>
                </a:ext>
              </a:extLst>
            </p:cNvPr>
            <p:cNvSpPr/>
            <p:nvPr/>
          </p:nvSpPr>
          <p:spPr>
            <a:xfrm>
              <a:off x="7010400" y="1740310"/>
              <a:ext cx="501445" cy="501445"/>
            </a:xfrm>
            <a:prstGeom prst="diamond">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6" name="菱形 5">
              <a:extLst>
                <a:ext uri="{FF2B5EF4-FFF2-40B4-BE49-F238E27FC236}">
                  <a16:creationId xmlns:a16="http://schemas.microsoft.com/office/drawing/2014/main" id="{84FAA310-9E17-A993-A526-C74EDB497BC7}"/>
                </a:ext>
              </a:extLst>
            </p:cNvPr>
            <p:cNvSpPr/>
            <p:nvPr/>
          </p:nvSpPr>
          <p:spPr>
            <a:xfrm>
              <a:off x="7261122" y="1823183"/>
              <a:ext cx="335697" cy="335697"/>
            </a:xfrm>
            <a:prstGeom prst="diamond">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grpSp>
      <p:sp>
        <p:nvSpPr>
          <p:cNvPr id="7" name="文本框 6">
            <a:extLst>
              <a:ext uri="{FF2B5EF4-FFF2-40B4-BE49-F238E27FC236}">
                <a16:creationId xmlns:a16="http://schemas.microsoft.com/office/drawing/2014/main" id="{FC8675A3-883E-7C3D-D474-D2A2314D898D}"/>
              </a:ext>
            </a:extLst>
          </p:cNvPr>
          <p:cNvSpPr txBox="1"/>
          <p:nvPr/>
        </p:nvSpPr>
        <p:spPr>
          <a:xfrm>
            <a:off x="1292353" y="4781106"/>
            <a:ext cx="5441865" cy="1057084"/>
          </a:xfrm>
          <a:prstGeom prst="rect">
            <a:avLst/>
          </a:prstGeom>
          <a:noFill/>
        </p:spPr>
        <p:txBody>
          <a:bodyPr wrap="square">
            <a:noAutofit/>
          </a:bodyPr>
          <a:lstStyle/>
          <a:p>
            <a:pPr>
              <a:lnSpc>
                <a:spcPct val="130000"/>
              </a:lnSpc>
            </a:pPr>
            <a:r>
              <a:rPr lang="zh-CN" altLang="en-US" sz="1600" kern="0" spc="170" dirty="0">
                <a:effectLst/>
                <a:latin typeface="+mn-ea"/>
                <a:cs typeface="Arial" panose="020B0604020202020204" pitchFamily="34" charset="0"/>
                <a:sym typeface="Arial" panose="020B0604020202020204" pitchFamily="34" charset="0"/>
              </a:rPr>
              <a:t>由此可见，</a:t>
            </a:r>
            <a:r>
              <a:rPr lang="zh-CN" altLang="zh-CN" sz="1600" kern="0" spc="170" dirty="0">
                <a:effectLst/>
                <a:latin typeface="+mn-ea"/>
                <a:cs typeface="Arial" panose="020B0604020202020204" pitchFamily="34" charset="0"/>
                <a:sym typeface="Arial" panose="020B0604020202020204" pitchFamily="34" charset="0"/>
              </a:rPr>
              <a:t>我们</a:t>
            </a:r>
            <a:r>
              <a:rPr lang="zh-CN" altLang="en-US" sz="1600" kern="0" spc="170" dirty="0">
                <a:effectLst/>
                <a:latin typeface="+mn-ea"/>
                <a:cs typeface="Arial" panose="020B0604020202020204" pitchFamily="34" charset="0"/>
                <a:sym typeface="Arial" panose="020B0604020202020204" pitchFamily="34" charset="0"/>
              </a:rPr>
              <a:t>听一篇演讲时</a:t>
            </a:r>
            <a:r>
              <a:rPr lang="zh-CN" altLang="zh-CN" sz="1600" kern="0" spc="170" dirty="0">
                <a:effectLst/>
                <a:latin typeface="+mn-ea"/>
                <a:cs typeface="Arial" panose="020B0604020202020204" pitchFamily="34" charset="0"/>
                <a:sym typeface="Arial" panose="020B0604020202020204" pitchFamily="34" charset="0"/>
              </a:rPr>
              <a:t>所能记住的</a:t>
            </a:r>
            <a:r>
              <a:rPr lang="zh-CN" altLang="en-US" sz="1600" kern="0" spc="170" dirty="0">
                <a:effectLst/>
                <a:latin typeface="+mn-ea"/>
                <a:cs typeface="Arial" panose="020B0604020202020204" pitchFamily="34" charset="0"/>
                <a:sym typeface="Arial" panose="020B0604020202020204" pitchFamily="34" charset="0"/>
              </a:rPr>
              <a:t>，</a:t>
            </a:r>
            <a:r>
              <a:rPr lang="zh-CN" altLang="zh-CN" sz="1600" kern="0" spc="170" dirty="0">
                <a:effectLst/>
                <a:latin typeface="+mn-ea"/>
                <a:cs typeface="Arial" panose="020B0604020202020204" pitchFamily="34" charset="0"/>
                <a:sym typeface="Arial" panose="020B0604020202020204" pitchFamily="34" charset="0"/>
              </a:rPr>
              <a:t>其实只有在峰与终的体验。</a:t>
            </a:r>
            <a:r>
              <a:rPr lang="zh-CN" altLang="en-US" sz="1600" kern="0" spc="170" dirty="0">
                <a:latin typeface="+mn-ea"/>
                <a:cs typeface="Arial" panose="020B0604020202020204" pitchFamily="34" charset="0"/>
                <a:sym typeface="Arial" panose="020B0604020202020204" pitchFamily="34" charset="0"/>
              </a:rPr>
              <a:t>结尾结束的不好将会</a:t>
            </a:r>
            <a:r>
              <a:rPr lang="zh-CN" altLang="en-US" sz="1600" kern="0" spc="170" dirty="0">
                <a:effectLst/>
                <a:latin typeface="+mn-ea"/>
                <a:cs typeface="Arial" panose="020B0604020202020204" pitchFamily="34" charset="0"/>
                <a:sym typeface="Arial" panose="020B0604020202020204" pitchFamily="34" charset="0"/>
              </a:rPr>
              <a:t>影响观众对整个演讲的感受度</a:t>
            </a:r>
            <a:r>
              <a:rPr lang="zh-CN" altLang="en-US" sz="1800" kern="0" spc="170" dirty="0">
                <a:effectLst/>
                <a:latin typeface="+mn-ea"/>
                <a:cs typeface="Arial" panose="020B0604020202020204" pitchFamily="34" charset="0"/>
                <a:sym typeface="Arial" panose="020B0604020202020204" pitchFamily="34" charset="0"/>
              </a:rPr>
              <a:t>。</a:t>
            </a:r>
            <a:endParaRPr lang="zh-CN" altLang="en-US" spc="170" dirty="0">
              <a:latin typeface="+mn-ea"/>
              <a:sym typeface="Arial" panose="020B0604020202020204" pitchFamily="34" charset="0"/>
            </a:endParaRPr>
          </a:p>
        </p:txBody>
      </p:sp>
      <p:grpSp>
        <p:nvGrpSpPr>
          <p:cNvPr id="8" name="组合 7">
            <a:extLst>
              <a:ext uri="{FF2B5EF4-FFF2-40B4-BE49-F238E27FC236}">
                <a16:creationId xmlns:a16="http://schemas.microsoft.com/office/drawing/2014/main" id="{5CD06639-4C0C-8C47-B257-CBACCD5ACC62}"/>
              </a:ext>
            </a:extLst>
          </p:cNvPr>
          <p:cNvGrpSpPr/>
          <p:nvPr/>
        </p:nvGrpSpPr>
        <p:grpSpPr>
          <a:xfrm>
            <a:off x="7040649" y="2291296"/>
            <a:ext cx="3820362" cy="3317309"/>
            <a:chOff x="7126610" y="1441449"/>
            <a:chExt cx="4050057" cy="3516758"/>
          </a:xfrm>
        </p:grpSpPr>
        <p:sp>
          <p:nvSpPr>
            <p:cNvPr id="9" name="L 形 8">
              <a:extLst>
                <a:ext uri="{FF2B5EF4-FFF2-40B4-BE49-F238E27FC236}">
                  <a16:creationId xmlns:a16="http://schemas.microsoft.com/office/drawing/2014/main" id="{F642AE1F-89FD-B9B9-264E-51D81B99D2DA}"/>
                </a:ext>
              </a:extLst>
            </p:cNvPr>
            <p:cNvSpPr/>
            <p:nvPr/>
          </p:nvSpPr>
          <p:spPr>
            <a:xfrm>
              <a:off x="7289451" y="1632965"/>
              <a:ext cx="3746500" cy="3133725"/>
            </a:xfrm>
            <a:prstGeom prst="corner">
              <a:avLst>
                <a:gd name="adj1" fmla="val 4670"/>
                <a:gd name="adj2" fmla="val 5465"/>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10" name="箭头: V 形 9">
              <a:extLst>
                <a:ext uri="{FF2B5EF4-FFF2-40B4-BE49-F238E27FC236}">
                  <a16:creationId xmlns:a16="http://schemas.microsoft.com/office/drawing/2014/main" id="{487CA1BE-B510-8051-3BCD-3DB2FA87128F}"/>
                </a:ext>
              </a:extLst>
            </p:cNvPr>
            <p:cNvSpPr/>
            <p:nvPr/>
          </p:nvSpPr>
          <p:spPr>
            <a:xfrm>
              <a:off x="10692035" y="4473575"/>
              <a:ext cx="484632" cy="484632"/>
            </a:xfrm>
            <a:prstGeom prst="chevron">
              <a:avLst>
                <a:gd name="adj" fmla="val 57862"/>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Arial" panose="020B0604020202020204" pitchFamily="34" charset="0"/>
                <a:ea typeface="微软雅黑" panose="020B0503020204020204" pitchFamily="34" charset="-122"/>
                <a:sym typeface="Arial" panose="020B0604020202020204" pitchFamily="34" charset="0"/>
              </a:endParaRPr>
            </a:p>
          </p:txBody>
        </p:sp>
        <p:sp>
          <p:nvSpPr>
            <p:cNvPr id="11" name="箭头: V 形 10">
              <a:extLst>
                <a:ext uri="{FF2B5EF4-FFF2-40B4-BE49-F238E27FC236}">
                  <a16:creationId xmlns:a16="http://schemas.microsoft.com/office/drawing/2014/main" id="{C2F7701D-6E76-B9CA-EE78-570D20999784}"/>
                </a:ext>
              </a:extLst>
            </p:cNvPr>
            <p:cNvSpPr/>
            <p:nvPr/>
          </p:nvSpPr>
          <p:spPr>
            <a:xfrm rot="15965163">
              <a:off x="7126610" y="1441449"/>
              <a:ext cx="484632" cy="484632"/>
            </a:xfrm>
            <a:prstGeom prst="chevron">
              <a:avLst>
                <a:gd name="adj" fmla="val 57862"/>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Arial" panose="020B0604020202020204" pitchFamily="34" charset="0"/>
                <a:ea typeface="微软雅黑" panose="020B0503020204020204" pitchFamily="34" charset="-122"/>
                <a:sym typeface="Arial" panose="020B0604020202020204" pitchFamily="34" charset="0"/>
              </a:endParaRPr>
            </a:p>
          </p:txBody>
        </p:sp>
        <p:sp>
          <p:nvSpPr>
            <p:cNvPr id="12" name="任意多边形: 形状 11">
              <a:extLst>
                <a:ext uri="{FF2B5EF4-FFF2-40B4-BE49-F238E27FC236}">
                  <a16:creationId xmlns:a16="http://schemas.microsoft.com/office/drawing/2014/main" id="{C6D9BFED-C24F-C7FA-8A18-A4855B834196}"/>
                </a:ext>
              </a:extLst>
            </p:cNvPr>
            <p:cNvSpPr/>
            <p:nvPr/>
          </p:nvSpPr>
          <p:spPr>
            <a:xfrm>
              <a:off x="7874159" y="2852738"/>
              <a:ext cx="2298700" cy="1460500"/>
            </a:xfrm>
            <a:custGeom>
              <a:avLst/>
              <a:gdLst>
                <a:gd name="connsiteX0" fmla="*/ 0 w 2298700"/>
                <a:gd name="connsiteY0" fmla="*/ 1460500 h 1460500"/>
                <a:gd name="connsiteX1" fmla="*/ 1181100 w 2298700"/>
                <a:gd name="connsiteY1" fmla="*/ 0 h 1460500"/>
                <a:gd name="connsiteX2" fmla="*/ 1181100 w 2298700"/>
                <a:gd name="connsiteY2" fmla="*/ 12700 h 1460500"/>
                <a:gd name="connsiteX3" fmla="*/ 1689100 w 2298700"/>
                <a:gd name="connsiteY3" fmla="*/ 901700 h 1460500"/>
                <a:gd name="connsiteX4" fmla="*/ 2298700 w 2298700"/>
                <a:gd name="connsiteY4" fmla="*/ 368300 h 1460500"/>
                <a:gd name="connsiteX5" fmla="*/ 2298700 w 2298700"/>
                <a:gd name="connsiteY5" fmla="*/ 368300 h 1460500"/>
                <a:gd name="connsiteX6" fmla="*/ 2298700 w 2298700"/>
                <a:gd name="connsiteY6" fmla="*/ 368300 h 1460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98700" h="1460500">
                  <a:moveTo>
                    <a:pt x="0" y="1460500"/>
                  </a:moveTo>
                  <a:lnTo>
                    <a:pt x="1181100" y="0"/>
                  </a:lnTo>
                  <a:lnTo>
                    <a:pt x="1181100" y="12700"/>
                  </a:lnTo>
                  <a:lnTo>
                    <a:pt x="1689100" y="901700"/>
                  </a:lnTo>
                  <a:lnTo>
                    <a:pt x="2298700" y="368300"/>
                  </a:lnTo>
                  <a:lnTo>
                    <a:pt x="2298700" y="368300"/>
                  </a:lnTo>
                  <a:lnTo>
                    <a:pt x="2298700" y="368300"/>
                  </a:lnTo>
                </a:path>
              </a:pathLst>
            </a:cu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13" name="文本框 12">
              <a:extLst>
                <a:ext uri="{FF2B5EF4-FFF2-40B4-BE49-F238E27FC236}">
                  <a16:creationId xmlns:a16="http://schemas.microsoft.com/office/drawing/2014/main" id="{C663C512-CE1F-E10B-D756-1B4790D1183A}"/>
                </a:ext>
              </a:extLst>
            </p:cNvPr>
            <p:cNvSpPr txBox="1"/>
            <p:nvPr/>
          </p:nvSpPr>
          <p:spPr>
            <a:xfrm>
              <a:off x="8700343" y="2372872"/>
              <a:ext cx="630811" cy="358909"/>
            </a:xfrm>
            <a:prstGeom prst="rect">
              <a:avLst/>
            </a:prstGeom>
            <a:noFill/>
          </p:spPr>
          <p:txBody>
            <a:bodyPr wrap="none" rtlCol="0">
              <a:spAutoFit/>
            </a:bodyPr>
            <a:lstStyle/>
            <a:p>
              <a:r>
                <a:rPr lang="zh-CN" altLang="en-US" sz="1600" dirty="0">
                  <a:latin typeface="Arial" panose="020B0604020202020204" pitchFamily="34" charset="0"/>
                  <a:ea typeface="微软雅黑" panose="020B0503020204020204" pitchFamily="34" charset="-122"/>
                  <a:sym typeface="Arial" panose="020B0604020202020204" pitchFamily="34" charset="0"/>
                </a:rPr>
                <a:t>峰值</a:t>
              </a:r>
            </a:p>
          </p:txBody>
        </p:sp>
        <p:sp>
          <p:nvSpPr>
            <p:cNvPr id="14" name="文本框 13">
              <a:extLst>
                <a:ext uri="{FF2B5EF4-FFF2-40B4-BE49-F238E27FC236}">
                  <a16:creationId xmlns:a16="http://schemas.microsoft.com/office/drawing/2014/main" id="{CB6E62CA-54B9-5778-8556-565EBDB98609}"/>
                </a:ext>
              </a:extLst>
            </p:cNvPr>
            <p:cNvSpPr txBox="1"/>
            <p:nvPr/>
          </p:nvSpPr>
          <p:spPr>
            <a:xfrm>
              <a:off x="10028509" y="2627868"/>
              <a:ext cx="630811" cy="358909"/>
            </a:xfrm>
            <a:prstGeom prst="rect">
              <a:avLst/>
            </a:prstGeom>
            <a:noFill/>
          </p:spPr>
          <p:txBody>
            <a:bodyPr wrap="none" rtlCol="0">
              <a:spAutoFit/>
            </a:bodyPr>
            <a:lstStyle/>
            <a:p>
              <a:r>
                <a:rPr lang="zh-CN" altLang="en-US" sz="1600" dirty="0">
                  <a:latin typeface="Arial" panose="020B0604020202020204" pitchFamily="34" charset="0"/>
                  <a:ea typeface="微软雅黑" panose="020B0503020204020204" pitchFamily="34" charset="-122"/>
                  <a:sym typeface="Arial" panose="020B0604020202020204" pitchFamily="34" charset="0"/>
                </a:rPr>
                <a:t>峰尾</a:t>
              </a:r>
            </a:p>
          </p:txBody>
        </p:sp>
      </p:grpSp>
      <p:sp>
        <p:nvSpPr>
          <p:cNvPr id="15" name="矩形: 圆角 14">
            <a:extLst>
              <a:ext uri="{FF2B5EF4-FFF2-40B4-BE49-F238E27FC236}">
                <a16:creationId xmlns:a16="http://schemas.microsoft.com/office/drawing/2014/main" id="{9CEE10B9-92D1-8F12-5E82-D93C3F2A9ECC}"/>
              </a:ext>
            </a:extLst>
          </p:cNvPr>
          <p:cNvSpPr/>
          <p:nvPr/>
        </p:nvSpPr>
        <p:spPr>
          <a:xfrm>
            <a:off x="1343025" y="1913441"/>
            <a:ext cx="2670261" cy="408017"/>
          </a:xfrm>
          <a:prstGeom prst="roundRect">
            <a:avLst>
              <a:gd name="adj" fmla="val 50000"/>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16" name="文本框 15">
            <a:extLst>
              <a:ext uri="{FF2B5EF4-FFF2-40B4-BE49-F238E27FC236}">
                <a16:creationId xmlns:a16="http://schemas.microsoft.com/office/drawing/2014/main" id="{E8E96201-696B-880B-C945-BC43D21EC050}"/>
              </a:ext>
            </a:extLst>
          </p:cNvPr>
          <p:cNvSpPr txBox="1"/>
          <p:nvPr/>
        </p:nvSpPr>
        <p:spPr>
          <a:xfrm>
            <a:off x="1957019" y="1913441"/>
            <a:ext cx="2404213" cy="400110"/>
          </a:xfrm>
          <a:prstGeom prst="rect">
            <a:avLst/>
          </a:prstGeom>
          <a:noFill/>
        </p:spPr>
        <p:txBody>
          <a:bodyPr wrap="square" rtlCol="0">
            <a:spAutoFit/>
          </a:bodyPr>
          <a:lstStyle/>
          <a:p>
            <a:r>
              <a:rPr lang="zh-CN" altLang="en-US" sz="2000" spc="170" dirty="0">
                <a:solidFill>
                  <a:schemeClr val="bg1"/>
                </a:solidFill>
                <a:latin typeface="Arial" panose="020B0604020202020204" pitchFamily="34" charset="0"/>
                <a:ea typeface="微软雅黑" panose="020B0503020204020204" pitchFamily="34" charset="-122"/>
                <a:sym typeface="Arial" panose="020B0604020202020204" pitchFamily="34" charset="0"/>
              </a:rPr>
              <a:t>峰终定律</a:t>
            </a:r>
          </a:p>
        </p:txBody>
      </p:sp>
      <p:sp>
        <p:nvSpPr>
          <p:cNvPr id="17" name="矩形: 圆角 16">
            <a:extLst>
              <a:ext uri="{FF2B5EF4-FFF2-40B4-BE49-F238E27FC236}">
                <a16:creationId xmlns:a16="http://schemas.microsoft.com/office/drawing/2014/main" id="{2B0A5E92-1A96-FAC7-C48A-405F40FE14DB}"/>
              </a:ext>
            </a:extLst>
          </p:cNvPr>
          <p:cNvSpPr/>
          <p:nvPr/>
        </p:nvSpPr>
        <p:spPr>
          <a:xfrm>
            <a:off x="1369643" y="4196019"/>
            <a:ext cx="2670262" cy="408017"/>
          </a:xfrm>
          <a:prstGeom prst="roundRect">
            <a:avLst>
              <a:gd name="adj" fmla="val 50000"/>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18" name="文本框 17">
            <a:extLst>
              <a:ext uri="{FF2B5EF4-FFF2-40B4-BE49-F238E27FC236}">
                <a16:creationId xmlns:a16="http://schemas.microsoft.com/office/drawing/2014/main" id="{B5EF9E0B-20A7-CAA0-50CA-453A30344A9A}"/>
              </a:ext>
            </a:extLst>
          </p:cNvPr>
          <p:cNvSpPr txBox="1"/>
          <p:nvPr/>
        </p:nvSpPr>
        <p:spPr>
          <a:xfrm>
            <a:off x="1944319" y="4196019"/>
            <a:ext cx="2404214" cy="400110"/>
          </a:xfrm>
          <a:prstGeom prst="rect">
            <a:avLst/>
          </a:prstGeom>
          <a:noFill/>
        </p:spPr>
        <p:txBody>
          <a:bodyPr wrap="square" rtlCol="0">
            <a:spAutoFit/>
          </a:bodyPr>
          <a:lstStyle/>
          <a:p>
            <a:r>
              <a:rPr lang="zh-CN" altLang="en-US" sz="2000" spc="170" dirty="0">
                <a:solidFill>
                  <a:schemeClr val="bg1"/>
                </a:solidFill>
                <a:latin typeface="Arial" panose="020B0604020202020204" pitchFamily="34" charset="0"/>
                <a:ea typeface="微软雅黑" panose="020B0503020204020204" pitchFamily="34" charset="-122"/>
                <a:sym typeface="Arial" panose="020B0604020202020204" pitchFamily="34" charset="0"/>
              </a:rPr>
              <a:t>演讲结尾</a:t>
            </a:r>
          </a:p>
        </p:txBody>
      </p:sp>
      <p:sp>
        <p:nvSpPr>
          <p:cNvPr id="19" name="文本框 18">
            <a:extLst>
              <a:ext uri="{FF2B5EF4-FFF2-40B4-BE49-F238E27FC236}">
                <a16:creationId xmlns:a16="http://schemas.microsoft.com/office/drawing/2014/main" id="{4F66C630-6D9C-2EA3-049E-4EA25A564CF8}"/>
              </a:ext>
            </a:extLst>
          </p:cNvPr>
          <p:cNvSpPr txBox="1"/>
          <p:nvPr/>
        </p:nvSpPr>
        <p:spPr>
          <a:xfrm>
            <a:off x="6869112" y="1944122"/>
            <a:ext cx="800219" cy="338554"/>
          </a:xfrm>
          <a:prstGeom prst="rect">
            <a:avLst/>
          </a:prstGeom>
          <a:noFill/>
        </p:spPr>
        <p:txBody>
          <a:bodyPr wrap="none" rtlCol="0">
            <a:spAutoFit/>
          </a:bodyPr>
          <a:lstStyle/>
          <a:p>
            <a:r>
              <a:rPr lang="zh-CN" altLang="en-US" sz="1600" dirty="0">
                <a:latin typeface="Arial" panose="020B0604020202020204" pitchFamily="34" charset="0"/>
                <a:ea typeface="微软雅黑" panose="020B0503020204020204" pitchFamily="34" charset="-122"/>
                <a:sym typeface="Arial" panose="020B0604020202020204" pitchFamily="34" charset="0"/>
              </a:rPr>
              <a:t>体验感</a:t>
            </a:r>
          </a:p>
        </p:txBody>
      </p:sp>
      <p:sp>
        <p:nvSpPr>
          <p:cNvPr id="20" name="文本框 19">
            <a:extLst>
              <a:ext uri="{FF2B5EF4-FFF2-40B4-BE49-F238E27FC236}">
                <a16:creationId xmlns:a16="http://schemas.microsoft.com/office/drawing/2014/main" id="{193BD163-CB92-47D5-CBAC-8633EDE0ECB5}"/>
              </a:ext>
            </a:extLst>
          </p:cNvPr>
          <p:cNvSpPr txBox="1"/>
          <p:nvPr/>
        </p:nvSpPr>
        <p:spPr>
          <a:xfrm>
            <a:off x="10890795" y="5172116"/>
            <a:ext cx="595035" cy="338554"/>
          </a:xfrm>
          <a:prstGeom prst="rect">
            <a:avLst/>
          </a:prstGeom>
          <a:noFill/>
        </p:spPr>
        <p:txBody>
          <a:bodyPr wrap="none" rtlCol="0">
            <a:spAutoFit/>
          </a:bodyPr>
          <a:lstStyle/>
          <a:p>
            <a:r>
              <a:rPr lang="zh-CN" altLang="en-US" sz="1600" dirty="0">
                <a:latin typeface="Arial" panose="020B0604020202020204" pitchFamily="34" charset="0"/>
                <a:ea typeface="微软雅黑" panose="020B0503020204020204" pitchFamily="34" charset="-122"/>
                <a:sym typeface="Arial" panose="020B0604020202020204" pitchFamily="34" charset="0"/>
              </a:rPr>
              <a:t>时间</a:t>
            </a:r>
          </a:p>
        </p:txBody>
      </p:sp>
    </p:spTree>
    <p:extLst>
      <p:ext uri="{BB962C8B-B14F-4D97-AF65-F5344CB8AC3E}">
        <p14:creationId xmlns:p14="http://schemas.microsoft.com/office/powerpoint/2010/main" val="16045275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37C80AD2-8603-DEAD-818E-255BE61F8E4F}"/>
              </a:ext>
            </a:extLst>
          </p:cNvPr>
          <p:cNvSpPr txBox="1"/>
          <p:nvPr/>
        </p:nvSpPr>
        <p:spPr>
          <a:xfrm>
            <a:off x="1246194" y="752125"/>
            <a:ext cx="4517583" cy="461665"/>
          </a:xfrm>
          <a:prstGeom prst="rect">
            <a:avLst/>
          </a:prstGeom>
          <a:noFill/>
        </p:spPr>
        <p:txBody>
          <a:bodyPr wrap="none" rtlCol="0">
            <a:spAutoFit/>
          </a:bodyPr>
          <a:lstStyle/>
          <a:p>
            <a:r>
              <a:rPr lang="zh-CN" altLang="en-US" sz="2400" dirty="0">
                <a:solidFill>
                  <a:schemeClr val="bg2">
                    <a:lumMod val="50000"/>
                  </a:schemeClr>
                </a:solidFill>
                <a:latin typeface="Arial" panose="020B0604020202020204" pitchFamily="34" charset="0"/>
                <a:ea typeface="微软雅黑" panose="020B0503020204020204" pitchFamily="34" charset="-122"/>
                <a:sym typeface="Arial" panose="020B0604020202020204" pitchFamily="34" charset="0"/>
              </a:rPr>
              <a:t>演讲高手结尾设计</a:t>
            </a:r>
            <a:r>
              <a:rPr lang="en-US" altLang="zh-CN" sz="2400" dirty="0">
                <a:solidFill>
                  <a:schemeClr val="bg2">
                    <a:lumMod val="50000"/>
                  </a:schemeClr>
                </a:solidFill>
                <a:latin typeface="Arial" panose="020B0604020202020204" pitchFamily="34" charset="0"/>
                <a:ea typeface="微软雅黑" panose="020B0503020204020204" pitchFamily="34" charset="-122"/>
                <a:sym typeface="Arial" panose="020B0604020202020204" pitchFamily="34" charset="0"/>
              </a:rPr>
              <a:t>—</a:t>
            </a:r>
            <a:r>
              <a:rPr lang="zh-CN" altLang="en-US" sz="2400" dirty="0">
                <a:solidFill>
                  <a:schemeClr val="bg2">
                    <a:lumMod val="50000"/>
                  </a:schemeClr>
                </a:solidFill>
                <a:latin typeface="Arial" panose="020B0604020202020204" pitchFamily="34" charset="0"/>
                <a:ea typeface="微软雅黑" panose="020B0503020204020204" pitchFamily="34" charset="-122"/>
                <a:sym typeface="Arial" panose="020B0604020202020204" pitchFamily="34" charset="0"/>
              </a:rPr>
              <a:t>总结式结尾</a:t>
            </a:r>
          </a:p>
        </p:txBody>
      </p:sp>
      <p:grpSp>
        <p:nvGrpSpPr>
          <p:cNvPr id="3" name="组合 2">
            <a:extLst>
              <a:ext uri="{FF2B5EF4-FFF2-40B4-BE49-F238E27FC236}">
                <a16:creationId xmlns:a16="http://schemas.microsoft.com/office/drawing/2014/main" id="{53CD3CE9-62B7-8E17-D717-B8F622C2523B}"/>
              </a:ext>
            </a:extLst>
          </p:cNvPr>
          <p:cNvGrpSpPr/>
          <p:nvPr/>
        </p:nvGrpSpPr>
        <p:grpSpPr>
          <a:xfrm>
            <a:off x="683534" y="800100"/>
            <a:ext cx="466655" cy="399035"/>
            <a:chOff x="7010400" y="1740310"/>
            <a:chExt cx="586419" cy="501445"/>
          </a:xfrm>
        </p:grpSpPr>
        <p:sp>
          <p:nvSpPr>
            <p:cNvPr id="4" name="菱形 3">
              <a:extLst>
                <a:ext uri="{FF2B5EF4-FFF2-40B4-BE49-F238E27FC236}">
                  <a16:creationId xmlns:a16="http://schemas.microsoft.com/office/drawing/2014/main" id="{3D3D3882-C980-A007-65AA-CE4A1F3D0B46}"/>
                </a:ext>
              </a:extLst>
            </p:cNvPr>
            <p:cNvSpPr/>
            <p:nvPr/>
          </p:nvSpPr>
          <p:spPr>
            <a:xfrm>
              <a:off x="7010400" y="1740310"/>
              <a:ext cx="501445" cy="501445"/>
            </a:xfrm>
            <a:prstGeom prst="diamond">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5" name="菱形 4">
              <a:extLst>
                <a:ext uri="{FF2B5EF4-FFF2-40B4-BE49-F238E27FC236}">
                  <a16:creationId xmlns:a16="http://schemas.microsoft.com/office/drawing/2014/main" id="{D77F4F7B-CAB8-9D92-5058-839C6EF8AA10}"/>
                </a:ext>
              </a:extLst>
            </p:cNvPr>
            <p:cNvSpPr/>
            <p:nvPr/>
          </p:nvSpPr>
          <p:spPr>
            <a:xfrm>
              <a:off x="7261122" y="1823183"/>
              <a:ext cx="335697" cy="335697"/>
            </a:xfrm>
            <a:prstGeom prst="diamond">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grpSp>
      <p:sp>
        <p:nvSpPr>
          <p:cNvPr id="6" name="文本框 5">
            <a:extLst>
              <a:ext uri="{FF2B5EF4-FFF2-40B4-BE49-F238E27FC236}">
                <a16:creationId xmlns:a16="http://schemas.microsoft.com/office/drawing/2014/main" id="{685FF0E7-FCA5-8B0E-C472-8F61E6F95FE2}"/>
              </a:ext>
            </a:extLst>
          </p:cNvPr>
          <p:cNvSpPr txBox="1"/>
          <p:nvPr/>
        </p:nvSpPr>
        <p:spPr>
          <a:xfrm>
            <a:off x="1273908" y="3310057"/>
            <a:ext cx="3187247" cy="1347485"/>
          </a:xfrm>
          <a:prstGeom prst="rect">
            <a:avLst/>
          </a:prstGeom>
          <a:noFill/>
        </p:spPr>
        <p:txBody>
          <a:bodyPr wrap="square" rtlCol="0">
            <a:noAutofit/>
          </a:bodyPr>
          <a:lstStyle/>
          <a:p>
            <a:pPr>
              <a:lnSpc>
                <a:spcPct val="130000"/>
              </a:lnSpc>
            </a:pPr>
            <a:r>
              <a:rPr lang="zh-CN" altLang="zh-CN" sz="1600" kern="100" spc="170" dirty="0">
                <a:effectLst/>
                <a:latin typeface="+mn-ea"/>
                <a:cs typeface="Arial" panose="020B0604020202020204" pitchFamily="34" charset="0"/>
                <a:sym typeface="Arial" panose="020B0604020202020204" pitchFamily="34" charset="0"/>
              </a:rPr>
              <a:t>以总结归纳的方式结尾</a:t>
            </a:r>
            <a:r>
              <a:rPr lang="zh-CN" altLang="en-US" sz="1600" kern="100" spc="170" dirty="0">
                <a:effectLst/>
                <a:latin typeface="+mn-ea"/>
                <a:cs typeface="Arial" panose="020B0604020202020204" pitchFamily="34" charset="0"/>
                <a:sym typeface="Arial" panose="020B0604020202020204" pitchFamily="34" charset="0"/>
              </a:rPr>
              <a:t>，</a:t>
            </a:r>
            <a:r>
              <a:rPr lang="zh-CN" altLang="en-US" sz="1600" kern="100" spc="170" dirty="0">
                <a:latin typeface="+mn-ea"/>
                <a:cs typeface="Arial" panose="020B0604020202020204" pitchFamily="34" charset="0"/>
                <a:sym typeface="Arial" panose="020B0604020202020204" pitchFamily="34" charset="0"/>
              </a:rPr>
              <a:t>演讲</a:t>
            </a:r>
            <a:r>
              <a:rPr lang="zh-CN" altLang="zh-CN" sz="1600" kern="100" spc="170" dirty="0">
                <a:effectLst/>
                <a:latin typeface="+mn-ea"/>
                <a:cs typeface="Arial" panose="020B0604020202020204" pitchFamily="34" charset="0"/>
                <a:sym typeface="Arial" panose="020B0604020202020204" pitchFamily="34" charset="0"/>
              </a:rPr>
              <a:t>结尾用极其精炼的语言对演讲内容和思想观点作一个高度概括性总结</a:t>
            </a:r>
            <a:r>
              <a:rPr lang="zh-CN" altLang="en-US" sz="1600" kern="100" spc="170" dirty="0">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t>
            </a:r>
            <a:endParaRPr lang="en-US" altLang="zh-CN" sz="1600" kern="100" spc="170" dirty="0">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grpSp>
        <p:nvGrpSpPr>
          <p:cNvPr id="7" name="组合 6">
            <a:extLst>
              <a:ext uri="{FF2B5EF4-FFF2-40B4-BE49-F238E27FC236}">
                <a16:creationId xmlns:a16="http://schemas.microsoft.com/office/drawing/2014/main" id="{33A1F684-C396-39DD-59C1-F1618D376D43}"/>
              </a:ext>
            </a:extLst>
          </p:cNvPr>
          <p:cNvGrpSpPr/>
          <p:nvPr/>
        </p:nvGrpSpPr>
        <p:grpSpPr>
          <a:xfrm>
            <a:off x="4968873" y="2116027"/>
            <a:ext cx="6295785" cy="3669448"/>
            <a:chOff x="3442795" y="1653226"/>
            <a:chExt cx="7967855" cy="4644000"/>
          </a:xfrm>
        </p:grpSpPr>
        <p:sp>
          <p:nvSpPr>
            <p:cNvPr id="8" name="流程图: 接点 7">
              <a:extLst>
                <a:ext uri="{FF2B5EF4-FFF2-40B4-BE49-F238E27FC236}">
                  <a16:creationId xmlns:a16="http://schemas.microsoft.com/office/drawing/2014/main" id="{19104682-C24D-C874-9E6B-9C4BA8ED99E9}"/>
                </a:ext>
              </a:extLst>
            </p:cNvPr>
            <p:cNvSpPr/>
            <p:nvPr/>
          </p:nvSpPr>
          <p:spPr>
            <a:xfrm>
              <a:off x="4161777" y="2371300"/>
              <a:ext cx="3204000" cy="3204000"/>
            </a:xfrm>
            <a:prstGeom prst="flowChartConnector">
              <a:avLst/>
            </a:prstGeom>
            <a:noFill/>
            <a:ln w="15875">
              <a:solidFill>
                <a:schemeClr val="bg2">
                  <a:lumMod val="75000"/>
                  <a:alpha val="54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9" name="流程图: 接点 8">
              <a:extLst>
                <a:ext uri="{FF2B5EF4-FFF2-40B4-BE49-F238E27FC236}">
                  <a16:creationId xmlns:a16="http://schemas.microsoft.com/office/drawing/2014/main" id="{4A5534D6-93E8-1FAA-A81B-BF5CAB540F3E}"/>
                </a:ext>
              </a:extLst>
            </p:cNvPr>
            <p:cNvSpPr/>
            <p:nvPr/>
          </p:nvSpPr>
          <p:spPr>
            <a:xfrm>
              <a:off x="4521777" y="2731300"/>
              <a:ext cx="2484000" cy="2484000"/>
            </a:xfrm>
            <a:prstGeom prst="flowChartConnector">
              <a:avLst/>
            </a:prstGeom>
            <a:noFill/>
            <a:ln>
              <a:solidFill>
                <a:schemeClr val="bg2">
                  <a:lumMod val="50000"/>
                  <a:alpha val="73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10" name="流程图: 接点 9">
              <a:extLst>
                <a:ext uri="{FF2B5EF4-FFF2-40B4-BE49-F238E27FC236}">
                  <a16:creationId xmlns:a16="http://schemas.microsoft.com/office/drawing/2014/main" id="{DDFFACF0-AB90-762D-E5CA-ACD4351FC494}"/>
                </a:ext>
              </a:extLst>
            </p:cNvPr>
            <p:cNvSpPr/>
            <p:nvPr/>
          </p:nvSpPr>
          <p:spPr>
            <a:xfrm>
              <a:off x="3801777" y="2011300"/>
              <a:ext cx="3924000" cy="3924000"/>
            </a:xfrm>
            <a:prstGeom prst="flowChartConnector">
              <a:avLst/>
            </a:prstGeom>
            <a:noFill/>
            <a:ln w="15875">
              <a:solidFill>
                <a:schemeClr val="bg2">
                  <a:lumMod val="90000"/>
                  <a:alpha val="57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Arial" panose="020B0604020202020204" pitchFamily="34" charset="0"/>
                <a:ea typeface="微软雅黑" panose="020B0503020204020204" pitchFamily="34" charset="-122"/>
                <a:sym typeface="Arial" panose="020B0604020202020204" pitchFamily="34" charset="0"/>
              </a:endParaRPr>
            </a:p>
          </p:txBody>
        </p:sp>
        <p:sp>
          <p:nvSpPr>
            <p:cNvPr id="11" name="流程图: 接点 10">
              <a:extLst>
                <a:ext uri="{FF2B5EF4-FFF2-40B4-BE49-F238E27FC236}">
                  <a16:creationId xmlns:a16="http://schemas.microsoft.com/office/drawing/2014/main" id="{B8FDDC0E-3787-AA1A-F5CE-B5611723FC1E}"/>
                </a:ext>
              </a:extLst>
            </p:cNvPr>
            <p:cNvSpPr/>
            <p:nvPr/>
          </p:nvSpPr>
          <p:spPr>
            <a:xfrm>
              <a:off x="3442795" y="1653226"/>
              <a:ext cx="4643998" cy="4644000"/>
            </a:xfrm>
            <a:prstGeom prst="flowChartConnector">
              <a:avLst/>
            </a:prstGeom>
            <a:noFill/>
            <a:ln w="15875">
              <a:solidFill>
                <a:schemeClr val="bg2">
                  <a:lumMod val="90000"/>
                  <a:alpha val="3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12" name="流程图: 接点 11">
              <a:extLst>
                <a:ext uri="{FF2B5EF4-FFF2-40B4-BE49-F238E27FC236}">
                  <a16:creationId xmlns:a16="http://schemas.microsoft.com/office/drawing/2014/main" id="{3166F3C5-4059-789E-EC85-91CCE5AD3776}"/>
                </a:ext>
              </a:extLst>
            </p:cNvPr>
            <p:cNvSpPr/>
            <p:nvPr/>
          </p:nvSpPr>
          <p:spPr>
            <a:xfrm>
              <a:off x="4899777" y="3109300"/>
              <a:ext cx="1764000" cy="1764000"/>
            </a:xfrm>
            <a:prstGeom prst="flowChartConnector">
              <a:avLst/>
            </a:prstGeom>
            <a:solidFill>
              <a:schemeClr val="bg2">
                <a:lumMod val="50000"/>
              </a:scheme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13" name="文本框 12">
              <a:extLst>
                <a:ext uri="{FF2B5EF4-FFF2-40B4-BE49-F238E27FC236}">
                  <a16:creationId xmlns:a16="http://schemas.microsoft.com/office/drawing/2014/main" id="{1DB716F0-C46B-B50A-81BB-23185E7AED22}"/>
                </a:ext>
              </a:extLst>
            </p:cNvPr>
            <p:cNvSpPr txBox="1"/>
            <p:nvPr/>
          </p:nvSpPr>
          <p:spPr>
            <a:xfrm>
              <a:off x="5027893" y="3773245"/>
              <a:ext cx="1532103" cy="506373"/>
            </a:xfrm>
            <a:prstGeom prst="rect">
              <a:avLst/>
            </a:prstGeom>
            <a:noFill/>
          </p:spPr>
          <p:txBody>
            <a:bodyPr wrap="none" rtlCol="0">
              <a:spAutoFit/>
            </a:bodyPr>
            <a:lstStyle/>
            <a:p>
              <a:r>
                <a:rPr lang="zh-CN" altLang="en-US" sz="2000" dirty="0">
                  <a:solidFill>
                    <a:schemeClr val="bg1"/>
                  </a:solidFill>
                  <a:latin typeface="Arial" panose="020B0604020202020204" pitchFamily="34" charset="0"/>
                  <a:ea typeface="微软雅黑" panose="020B0503020204020204" pitchFamily="34" charset="-122"/>
                  <a:sym typeface="Arial" panose="020B0604020202020204" pitchFamily="34" charset="0"/>
                </a:rPr>
                <a:t>总结归纳</a:t>
              </a:r>
            </a:p>
          </p:txBody>
        </p:sp>
        <p:cxnSp>
          <p:nvCxnSpPr>
            <p:cNvPr id="14" name="直接箭头连接符 13">
              <a:extLst>
                <a:ext uri="{FF2B5EF4-FFF2-40B4-BE49-F238E27FC236}">
                  <a16:creationId xmlns:a16="http://schemas.microsoft.com/office/drawing/2014/main" id="{DC901CFE-C313-B7E1-8954-E38D05A60B3F}"/>
                </a:ext>
              </a:extLst>
            </p:cNvPr>
            <p:cNvCxnSpPr>
              <a:cxnSpLocks/>
            </p:cNvCxnSpPr>
            <p:nvPr/>
          </p:nvCxnSpPr>
          <p:spPr>
            <a:xfrm flipV="1">
              <a:off x="6508613" y="2997201"/>
              <a:ext cx="2386228" cy="0"/>
            </a:xfrm>
            <a:prstGeom prst="straightConnector1">
              <a:avLst/>
            </a:prstGeom>
            <a:ln>
              <a:prstDash val="dashDot"/>
              <a:tailEnd type="triangle"/>
            </a:ln>
          </p:spPr>
          <p:style>
            <a:lnRef idx="1">
              <a:schemeClr val="accent1"/>
            </a:lnRef>
            <a:fillRef idx="0">
              <a:schemeClr val="accent1"/>
            </a:fillRef>
            <a:effectRef idx="0">
              <a:schemeClr val="accent1"/>
            </a:effectRef>
            <a:fontRef idx="minor">
              <a:schemeClr val="tx1"/>
            </a:fontRef>
          </p:style>
        </p:cxnSp>
        <p:sp>
          <p:nvSpPr>
            <p:cNvPr id="15" name="文本框 14">
              <a:extLst>
                <a:ext uri="{FF2B5EF4-FFF2-40B4-BE49-F238E27FC236}">
                  <a16:creationId xmlns:a16="http://schemas.microsoft.com/office/drawing/2014/main" id="{678D6F09-8CCF-1E68-E3DD-2A612A4C99BD}"/>
                </a:ext>
              </a:extLst>
            </p:cNvPr>
            <p:cNvSpPr txBox="1"/>
            <p:nvPr/>
          </p:nvSpPr>
          <p:spPr>
            <a:xfrm>
              <a:off x="9185349" y="2814669"/>
              <a:ext cx="1632035" cy="428469"/>
            </a:xfrm>
            <a:prstGeom prst="rect">
              <a:avLst/>
            </a:prstGeom>
            <a:noFill/>
          </p:spPr>
          <p:txBody>
            <a:bodyPr wrap="square">
              <a:spAutoFit/>
            </a:bodyPr>
            <a:lstStyle/>
            <a:p>
              <a:r>
                <a:rPr lang="zh-CN" altLang="zh-CN" sz="1600" kern="100" dirty="0">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突出中心</a:t>
              </a:r>
              <a:endParaRPr lang="zh-CN" altLang="en-US" sz="1600" dirty="0">
                <a:latin typeface="Arial" panose="020B0604020202020204" pitchFamily="34" charset="0"/>
                <a:ea typeface="微软雅黑" panose="020B0503020204020204" pitchFamily="34" charset="-122"/>
                <a:sym typeface="Arial" panose="020B0604020202020204" pitchFamily="34" charset="0"/>
              </a:endParaRPr>
            </a:p>
          </p:txBody>
        </p:sp>
        <p:cxnSp>
          <p:nvCxnSpPr>
            <p:cNvPr id="16" name="直接箭头连接符 15">
              <a:extLst>
                <a:ext uri="{FF2B5EF4-FFF2-40B4-BE49-F238E27FC236}">
                  <a16:creationId xmlns:a16="http://schemas.microsoft.com/office/drawing/2014/main" id="{0B7FE2E1-DA24-ECE3-8BED-4AC5C01AEA42}"/>
                </a:ext>
              </a:extLst>
            </p:cNvPr>
            <p:cNvCxnSpPr>
              <a:cxnSpLocks/>
            </p:cNvCxnSpPr>
            <p:nvPr/>
          </p:nvCxnSpPr>
          <p:spPr>
            <a:xfrm>
              <a:off x="7353077" y="3651762"/>
              <a:ext cx="1832272" cy="0"/>
            </a:xfrm>
            <a:prstGeom prst="straightConnector1">
              <a:avLst/>
            </a:prstGeom>
            <a:ln>
              <a:prstDash val="dashDot"/>
              <a:tailEnd type="triangle"/>
            </a:ln>
          </p:spPr>
          <p:style>
            <a:lnRef idx="1">
              <a:schemeClr val="accent1"/>
            </a:lnRef>
            <a:fillRef idx="0">
              <a:schemeClr val="accent1"/>
            </a:fillRef>
            <a:effectRef idx="0">
              <a:schemeClr val="accent1"/>
            </a:effectRef>
            <a:fontRef idx="minor">
              <a:schemeClr val="tx1"/>
            </a:fontRef>
          </p:style>
        </p:cxnSp>
        <p:sp>
          <p:nvSpPr>
            <p:cNvPr id="17" name="文本框 16">
              <a:extLst>
                <a:ext uri="{FF2B5EF4-FFF2-40B4-BE49-F238E27FC236}">
                  <a16:creationId xmlns:a16="http://schemas.microsoft.com/office/drawing/2014/main" id="{CE737BB3-147C-DE3C-8115-B032DEA1CC29}"/>
                </a:ext>
              </a:extLst>
            </p:cNvPr>
            <p:cNvSpPr txBox="1"/>
            <p:nvPr/>
          </p:nvSpPr>
          <p:spPr>
            <a:xfrm>
              <a:off x="9737143" y="4090329"/>
              <a:ext cx="1492654" cy="428469"/>
            </a:xfrm>
            <a:prstGeom prst="rect">
              <a:avLst/>
            </a:prstGeom>
            <a:noFill/>
          </p:spPr>
          <p:txBody>
            <a:bodyPr wrap="square">
              <a:spAutoFit/>
            </a:bodyPr>
            <a:lstStyle/>
            <a:p>
              <a:r>
                <a:rPr lang="zh-CN" altLang="en-US" sz="1600" kern="10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强化主题</a:t>
              </a:r>
              <a:endParaRPr lang="zh-CN" altLang="en-US" sz="1600" dirty="0">
                <a:latin typeface="Arial" panose="020B0604020202020204" pitchFamily="34" charset="0"/>
                <a:ea typeface="微软雅黑" panose="020B0503020204020204" pitchFamily="34" charset="-122"/>
                <a:sym typeface="Arial" panose="020B0604020202020204" pitchFamily="34" charset="0"/>
              </a:endParaRPr>
            </a:p>
          </p:txBody>
        </p:sp>
        <p:sp>
          <p:nvSpPr>
            <p:cNvPr id="18" name="文本框 17">
              <a:extLst>
                <a:ext uri="{FF2B5EF4-FFF2-40B4-BE49-F238E27FC236}">
                  <a16:creationId xmlns:a16="http://schemas.microsoft.com/office/drawing/2014/main" id="{2D36154A-F160-2D2D-1CBE-1A5FC2C6B7A0}"/>
                </a:ext>
              </a:extLst>
            </p:cNvPr>
            <p:cNvSpPr txBox="1"/>
            <p:nvPr/>
          </p:nvSpPr>
          <p:spPr>
            <a:xfrm>
              <a:off x="9436646" y="3418635"/>
              <a:ext cx="1492654" cy="428469"/>
            </a:xfrm>
            <a:prstGeom prst="rect">
              <a:avLst/>
            </a:prstGeom>
            <a:noFill/>
          </p:spPr>
          <p:txBody>
            <a:bodyPr wrap="square">
              <a:spAutoFit/>
            </a:bodyPr>
            <a:lstStyle/>
            <a:p>
              <a:r>
                <a:rPr lang="zh-CN" altLang="en-US" sz="1600" kern="100" dirty="0">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首尾呼应</a:t>
              </a:r>
              <a:endParaRPr lang="zh-CN" altLang="en-US" sz="1600" dirty="0">
                <a:latin typeface="Arial" panose="020B0604020202020204" pitchFamily="34" charset="0"/>
                <a:ea typeface="微软雅黑" panose="020B0503020204020204" pitchFamily="34" charset="-122"/>
                <a:sym typeface="Arial" panose="020B0604020202020204" pitchFamily="34" charset="0"/>
              </a:endParaRPr>
            </a:p>
          </p:txBody>
        </p:sp>
        <p:sp>
          <p:nvSpPr>
            <p:cNvPr id="19" name="文本框 18">
              <a:extLst>
                <a:ext uri="{FF2B5EF4-FFF2-40B4-BE49-F238E27FC236}">
                  <a16:creationId xmlns:a16="http://schemas.microsoft.com/office/drawing/2014/main" id="{D985DBE3-BF02-9EF2-006A-6C05A36A7346}"/>
                </a:ext>
              </a:extLst>
            </p:cNvPr>
            <p:cNvSpPr txBox="1"/>
            <p:nvPr/>
          </p:nvSpPr>
          <p:spPr>
            <a:xfrm>
              <a:off x="10055553" y="4797866"/>
              <a:ext cx="1355097" cy="428469"/>
            </a:xfrm>
            <a:prstGeom prst="rect">
              <a:avLst/>
            </a:prstGeom>
            <a:noFill/>
          </p:spPr>
          <p:txBody>
            <a:bodyPr wrap="square">
              <a:spAutoFit/>
            </a:bodyPr>
            <a:lstStyle/>
            <a:p>
              <a:r>
                <a:rPr lang="zh-CN" altLang="zh-CN" sz="1600" kern="100" dirty="0">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画龙点睛</a:t>
              </a:r>
              <a:endParaRPr lang="zh-CN" altLang="en-US" dirty="0">
                <a:latin typeface="Arial" panose="020B0604020202020204" pitchFamily="34" charset="0"/>
                <a:ea typeface="微软雅黑" panose="020B0503020204020204" pitchFamily="34" charset="-122"/>
                <a:sym typeface="Arial" panose="020B0604020202020204" pitchFamily="34" charset="0"/>
              </a:endParaRPr>
            </a:p>
          </p:txBody>
        </p:sp>
        <p:cxnSp>
          <p:nvCxnSpPr>
            <p:cNvPr id="20" name="直接箭头连接符 19">
              <a:extLst>
                <a:ext uri="{FF2B5EF4-FFF2-40B4-BE49-F238E27FC236}">
                  <a16:creationId xmlns:a16="http://schemas.microsoft.com/office/drawing/2014/main" id="{FF74B6F8-F2B5-AA75-2383-71021AED7B2D}"/>
                </a:ext>
              </a:extLst>
            </p:cNvPr>
            <p:cNvCxnSpPr>
              <a:cxnSpLocks/>
            </p:cNvCxnSpPr>
            <p:nvPr/>
          </p:nvCxnSpPr>
          <p:spPr>
            <a:xfrm>
              <a:off x="7686781" y="4347678"/>
              <a:ext cx="1749864" cy="0"/>
            </a:xfrm>
            <a:prstGeom prst="straightConnector1">
              <a:avLst/>
            </a:prstGeom>
            <a:ln>
              <a:prstDash val="dashDot"/>
              <a:tailEnd type="triangle"/>
            </a:ln>
          </p:spPr>
          <p:style>
            <a:lnRef idx="1">
              <a:schemeClr val="accent1"/>
            </a:lnRef>
            <a:fillRef idx="0">
              <a:schemeClr val="accent1"/>
            </a:fillRef>
            <a:effectRef idx="0">
              <a:schemeClr val="accent1"/>
            </a:effectRef>
            <a:fontRef idx="minor">
              <a:schemeClr val="tx1"/>
            </a:fontRef>
          </p:style>
        </p:cxnSp>
        <p:cxnSp>
          <p:nvCxnSpPr>
            <p:cNvPr id="21" name="直接箭头连接符 20">
              <a:extLst>
                <a:ext uri="{FF2B5EF4-FFF2-40B4-BE49-F238E27FC236}">
                  <a16:creationId xmlns:a16="http://schemas.microsoft.com/office/drawing/2014/main" id="{39989C10-3C92-71C3-8F00-E4B60D6958B4}"/>
                </a:ext>
              </a:extLst>
            </p:cNvPr>
            <p:cNvCxnSpPr>
              <a:cxnSpLocks/>
            </p:cNvCxnSpPr>
            <p:nvPr/>
          </p:nvCxnSpPr>
          <p:spPr>
            <a:xfrm>
              <a:off x="7849162" y="5012100"/>
              <a:ext cx="1887980" cy="0"/>
            </a:xfrm>
            <a:prstGeom prst="straightConnector1">
              <a:avLst/>
            </a:prstGeom>
            <a:ln>
              <a:prstDash val="dashDot"/>
              <a:tailEnd type="triangle"/>
            </a:ln>
          </p:spPr>
          <p:style>
            <a:lnRef idx="1">
              <a:schemeClr val="accent1"/>
            </a:lnRef>
            <a:fillRef idx="0">
              <a:schemeClr val="accent1"/>
            </a:fillRef>
            <a:effectRef idx="0">
              <a:schemeClr val="accent1"/>
            </a:effectRef>
            <a:fontRef idx="minor">
              <a:schemeClr val="tx1"/>
            </a:fontRef>
          </p:style>
        </p:cxnSp>
      </p:grpSp>
      <p:grpSp>
        <p:nvGrpSpPr>
          <p:cNvPr id="22" name="组合 21">
            <a:extLst>
              <a:ext uri="{FF2B5EF4-FFF2-40B4-BE49-F238E27FC236}">
                <a16:creationId xmlns:a16="http://schemas.microsoft.com/office/drawing/2014/main" id="{407B568B-25A0-A286-4911-18BD95586B66}"/>
              </a:ext>
            </a:extLst>
          </p:cNvPr>
          <p:cNvGrpSpPr/>
          <p:nvPr/>
        </p:nvGrpSpPr>
        <p:grpSpPr>
          <a:xfrm>
            <a:off x="1348661" y="4935817"/>
            <a:ext cx="1135776" cy="144000"/>
            <a:chOff x="1109893" y="4927453"/>
            <a:chExt cx="1135776" cy="144000"/>
          </a:xfrm>
        </p:grpSpPr>
        <p:sp>
          <p:nvSpPr>
            <p:cNvPr id="23" name="流程图: 接点 22">
              <a:extLst>
                <a:ext uri="{FF2B5EF4-FFF2-40B4-BE49-F238E27FC236}">
                  <a16:creationId xmlns:a16="http://schemas.microsoft.com/office/drawing/2014/main" id="{B0F6C237-0174-B89A-0F60-3E5A71543E9C}"/>
                </a:ext>
              </a:extLst>
            </p:cNvPr>
            <p:cNvSpPr/>
            <p:nvPr/>
          </p:nvSpPr>
          <p:spPr>
            <a:xfrm>
              <a:off x="1109893" y="4927453"/>
              <a:ext cx="144000" cy="144000"/>
            </a:xfrm>
            <a:prstGeom prst="flowChartConnector">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24" name="流程图: 接点 23">
              <a:extLst>
                <a:ext uri="{FF2B5EF4-FFF2-40B4-BE49-F238E27FC236}">
                  <a16:creationId xmlns:a16="http://schemas.microsoft.com/office/drawing/2014/main" id="{8C8AEBE6-7AE5-1B0C-EB13-711288E72180}"/>
                </a:ext>
              </a:extLst>
            </p:cNvPr>
            <p:cNvSpPr/>
            <p:nvPr/>
          </p:nvSpPr>
          <p:spPr>
            <a:xfrm>
              <a:off x="1440485" y="4927453"/>
              <a:ext cx="144000" cy="144000"/>
            </a:xfrm>
            <a:prstGeom prst="flowChartConnector">
              <a:avLst/>
            </a:prstGeom>
            <a:solidFill>
              <a:schemeClr val="bg2">
                <a:lumMod val="7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25" name="流程图: 接点 24">
              <a:extLst>
                <a:ext uri="{FF2B5EF4-FFF2-40B4-BE49-F238E27FC236}">
                  <a16:creationId xmlns:a16="http://schemas.microsoft.com/office/drawing/2014/main" id="{CF2D9840-191E-6967-1A67-4AB2D74987FB}"/>
                </a:ext>
              </a:extLst>
            </p:cNvPr>
            <p:cNvSpPr/>
            <p:nvPr/>
          </p:nvSpPr>
          <p:spPr>
            <a:xfrm>
              <a:off x="1771077" y="4927453"/>
              <a:ext cx="144000" cy="144000"/>
            </a:xfrm>
            <a:prstGeom prst="flowChartConnector">
              <a:avLst/>
            </a:prstGeom>
            <a:solidFill>
              <a:schemeClr val="bg2">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26" name="流程图: 接点 25">
              <a:extLst>
                <a:ext uri="{FF2B5EF4-FFF2-40B4-BE49-F238E27FC236}">
                  <a16:creationId xmlns:a16="http://schemas.microsoft.com/office/drawing/2014/main" id="{6DADFCF2-6FB5-0F35-CE02-7AEFB52C8CF8}"/>
                </a:ext>
              </a:extLst>
            </p:cNvPr>
            <p:cNvSpPr/>
            <p:nvPr/>
          </p:nvSpPr>
          <p:spPr>
            <a:xfrm>
              <a:off x="2101669" y="4927453"/>
              <a:ext cx="144000" cy="144000"/>
            </a:xfrm>
            <a:prstGeom prst="flowChartConnector">
              <a:avLst/>
            </a:prstGeom>
            <a:solidFill>
              <a:schemeClr val="bg2">
                <a:alpha val="5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grpSp>
      <p:sp>
        <p:nvSpPr>
          <p:cNvPr id="27" name="矩形: 圆角 26">
            <a:extLst>
              <a:ext uri="{FF2B5EF4-FFF2-40B4-BE49-F238E27FC236}">
                <a16:creationId xmlns:a16="http://schemas.microsoft.com/office/drawing/2014/main" id="{48E45385-6D6F-223C-E64D-7B5D5F8E5889}"/>
              </a:ext>
            </a:extLst>
          </p:cNvPr>
          <p:cNvSpPr/>
          <p:nvPr/>
        </p:nvSpPr>
        <p:spPr>
          <a:xfrm>
            <a:off x="1313576" y="2802134"/>
            <a:ext cx="1646202" cy="165731"/>
          </a:xfrm>
          <a:prstGeom prst="roundRect">
            <a:avLst>
              <a:gd name="adj" fmla="val 50000"/>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28" name="文本框 27">
            <a:extLst>
              <a:ext uri="{FF2B5EF4-FFF2-40B4-BE49-F238E27FC236}">
                <a16:creationId xmlns:a16="http://schemas.microsoft.com/office/drawing/2014/main" id="{51A7F286-CC5D-E162-6093-A39462E30F54}"/>
              </a:ext>
            </a:extLst>
          </p:cNvPr>
          <p:cNvSpPr txBox="1"/>
          <p:nvPr/>
        </p:nvSpPr>
        <p:spPr>
          <a:xfrm>
            <a:off x="1389960" y="2554909"/>
            <a:ext cx="1754941" cy="400110"/>
          </a:xfrm>
          <a:prstGeom prst="rect">
            <a:avLst/>
          </a:prstGeom>
          <a:noFill/>
        </p:spPr>
        <p:txBody>
          <a:bodyPr wrap="square">
            <a:spAutoFit/>
          </a:bodyPr>
          <a:lstStyle/>
          <a:p>
            <a:r>
              <a:rPr lang="zh-CN" altLang="en-US" sz="2000" dirty="0">
                <a:solidFill>
                  <a:schemeClr val="bg2">
                    <a:lumMod val="50000"/>
                  </a:schemeClr>
                </a:solidFill>
                <a:latin typeface="Arial" panose="020B0604020202020204" pitchFamily="34" charset="0"/>
                <a:ea typeface="微软雅黑" panose="020B0503020204020204" pitchFamily="34" charset="-122"/>
                <a:sym typeface="Arial" panose="020B0604020202020204" pitchFamily="34" charset="0"/>
              </a:rPr>
              <a:t>总结式结尾</a:t>
            </a:r>
            <a:endParaRPr lang="zh-CN" altLang="en-US" sz="2000" dirty="0">
              <a:latin typeface="Arial" panose="020B0604020202020204" pitchFamily="34" charset="0"/>
              <a:ea typeface="微软雅黑" panose="020B0503020204020204" pitchFamily="34" charset="-122"/>
              <a:sym typeface="Arial" panose="020B0604020202020204" pitchFamily="34" charset="0"/>
            </a:endParaRPr>
          </a:p>
        </p:txBody>
      </p:sp>
    </p:spTree>
    <p:extLst>
      <p:ext uri="{BB962C8B-B14F-4D97-AF65-F5344CB8AC3E}">
        <p14:creationId xmlns:p14="http://schemas.microsoft.com/office/powerpoint/2010/main" val="28808883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a:extLst>
              <a:ext uri="{FF2B5EF4-FFF2-40B4-BE49-F238E27FC236}">
                <a16:creationId xmlns:a16="http://schemas.microsoft.com/office/drawing/2014/main" id="{90B6D003-5F25-4570-909A-CB5B2F33B221}"/>
              </a:ext>
            </a:extLst>
          </p:cNvPr>
          <p:cNvGrpSpPr/>
          <p:nvPr/>
        </p:nvGrpSpPr>
        <p:grpSpPr>
          <a:xfrm>
            <a:off x="1308100" y="2043832"/>
            <a:ext cx="9720000" cy="4022007"/>
            <a:chOff x="1523338" y="2035893"/>
            <a:chExt cx="9720000" cy="4022007"/>
          </a:xfrm>
        </p:grpSpPr>
        <p:sp>
          <p:nvSpPr>
            <p:cNvPr id="3" name="矩形 2">
              <a:extLst>
                <a:ext uri="{FF2B5EF4-FFF2-40B4-BE49-F238E27FC236}">
                  <a16:creationId xmlns:a16="http://schemas.microsoft.com/office/drawing/2014/main" id="{C39B3160-4583-4BBA-9D74-608153A2575A}"/>
                </a:ext>
              </a:extLst>
            </p:cNvPr>
            <p:cNvSpPr/>
            <p:nvPr/>
          </p:nvSpPr>
          <p:spPr>
            <a:xfrm>
              <a:off x="1523338" y="2035893"/>
              <a:ext cx="9720000" cy="2669793"/>
            </a:xfrm>
            <a:prstGeom prst="rect">
              <a:avLst/>
            </a:prstGeom>
            <a:solidFill>
              <a:schemeClr val="bg1"/>
            </a:solidFill>
            <a:ln w="158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4" name="矩形 3">
              <a:extLst>
                <a:ext uri="{FF2B5EF4-FFF2-40B4-BE49-F238E27FC236}">
                  <a16:creationId xmlns:a16="http://schemas.microsoft.com/office/drawing/2014/main" id="{504A61A9-4880-B74F-0A2F-09270B80D1BA}"/>
                </a:ext>
              </a:extLst>
            </p:cNvPr>
            <p:cNvSpPr/>
            <p:nvPr/>
          </p:nvSpPr>
          <p:spPr>
            <a:xfrm>
              <a:off x="1523338" y="4813026"/>
              <a:ext cx="9720000" cy="1244874"/>
            </a:xfrm>
            <a:prstGeom prst="rect">
              <a:avLst/>
            </a:prstGeom>
            <a:solidFill>
              <a:schemeClr val="accent6"/>
            </a:solidFill>
            <a:ln w="15875">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grpSp>
          <p:nvGrpSpPr>
            <p:cNvPr id="5" name="组合 4">
              <a:extLst>
                <a:ext uri="{FF2B5EF4-FFF2-40B4-BE49-F238E27FC236}">
                  <a16:creationId xmlns:a16="http://schemas.microsoft.com/office/drawing/2014/main" id="{973CFD8C-50FD-E82C-1672-CDA1335785D5}"/>
                </a:ext>
              </a:extLst>
            </p:cNvPr>
            <p:cNvGrpSpPr/>
            <p:nvPr/>
          </p:nvGrpSpPr>
          <p:grpSpPr>
            <a:xfrm>
              <a:off x="2023790" y="4543077"/>
              <a:ext cx="108990" cy="432559"/>
              <a:chOff x="2057145" y="2197470"/>
              <a:chExt cx="108990" cy="432559"/>
            </a:xfrm>
          </p:grpSpPr>
          <p:sp>
            <p:nvSpPr>
              <p:cNvPr id="10" name="流程图: 接点 9">
                <a:extLst>
                  <a:ext uri="{FF2B5EF4-FFF2-40B4-BE49-F238E27FC236}">
                    <a16:creationId xmlns:a16="http://schemas.microsoft.com/office/drawing/2014/main" id="{08DDC669-15AC-6582-97E5-B6EA5F3FFC59}"/>
                  </a:ext>
                </a:extLst>
              </p:cNvPr>
              <p:cNvSpPr/>
              <p:nvPr/>
            </p:nvSpPr>
            <p:spPr>
              <a:xfrm>
                <a:off x="2057145" y="2197470"/>
                <a:ext cx="108000" cy="108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11" name="流程图: 接点 10">
                <a:extLst>
                  <a:ext uri="{FF2B5EF4-FFF2-40B4-BE49-F238E27FC236}">
                    <a16:creationId xmlns:a16="http://schemas.microsoft.com/office/drawing/2014/main" id="{E7B32347-E887-0B9D-B73F-4BD8F9C14965}"/>
                  </a:ext>
                </a:extLst>
              </p:cNvPr>
              <p:cNvSpPr/>
              <p:nvPr/>
            </p:nvSpPr>
            <p:spPr>
              <a:xfrm>
                <a:off x="2058135" y="2522029"/>
                <a:ext cx="108000" cy="108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12" name="矩形: 圆角 11">
                <a:extLst>
                  <a:ext uri="{FF2B5EF4-FFF2-40B4-BE49-F238E27FC236}">
                    <a16:creationId xmlns:a16="http://schemas.microsoft.com/office/drawing/2014/main" id="{64515CD0-77EE-AFB7-5BD3-6E464C1174A6}"/>
                  </a:ext>
                </a:extLst>
              </p:cNvPr>
              <p:cNvSpPr/>
              <p:nvPr/>
            </p:nvSpPr>
            <p:spPr>
              <a:xfrm>
                <a:off x="2088285" y="2248856"/>
                <a:ext cx="45719" cy="327908"/>
              </a:xfrm>
              <a:prstGeom prst="roundRect">
                <a:avLst>
                  <a:gd name="adj" fmla="val 50000"/>
                </a:avLst>
              </a:prstGeom>
              <a:solidFill>
                <a:schemeClr val="tx1"/>
              </a:solidFill>
              <a:ln cap="rnd">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Arial" panose="020B0604020202020204" pitchFamily="34" charset="0"/>
                  <a:ea typeface="微软雅黑" panose="020B0503020204020204" pitchFamily="34" charset="-122"/>
                  <a:sym typeface="Arial" panose="020B0604020202020204" pitchFamily="34" charset="0"/>
                </a:endParaRPr>
              </a:p>
            </p:txBody>
          </p:sp>
        </p:grpSp>
        <p:grpSp>
          <p:nvGrpSpPr>
            <p:cNvPr id="6" name="组合 5">
              <a:extLst>
                <a:ext uri="{FF2B5EF4-FFF2-40B4-BE49-F238E27FC236}">
                  <a16:creationId xmlns:a16="http://schemas.microsoft.com/office/drawing/2014/main" id="{2C44C67B-5BCF-A692-5187-D97C38703C51}"/>
                </a:ext>
              </a:extLst>
            </p:cNvPr>
            <p:cNvGrpSpPr/>
            <p:nvPr/>
          </p:nvGrpSpPr>
          <p:grpSpPr>
            <a:xfrm>
              <a:off x="10559672" y="4547542"/>
              <a:ext cx="108990" cy="432559"/>
              <a:chOff x="2057145" y="2197470"/>
              <a:chExt cx="108990" cy="432559"/>
            </a:xfrm>
          </p:grpSpPr>
          <p:sp>
            <p:nvSpPr>
              <p:cNvPr id="7" name="流程图: 接点 6">
                <a:extLst>
                  <a:ext uri="{FF2B5EF4-FFF2-40B4-BE49-F238E27FC236}">
                    <a16:creationId xmlns:a16="http://schemas.microsoft.com/office/drawing/2014/main" id="{0D286E3A-3DCA-AA20-0AFB-3CA4A71913AB}"/>
                  </a:ext>
                </a:extLst>
              </p:cNvPr>
              <p:cNvSpPr/>
              <p:nvPr/>
            </p:nvSpPr>
            <p:spPr>
              <a:xfrm>
                <a:off x="2057145" y="2197470"/>
                <a:ext cx="108000" cy="108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8" name="流程图: 接点 7">
                <a:extLst>
                  <a:ext uri="{FF2B5EF4-FFF2-40B4-BE49-F238E27FC236}">
                    <a16:creationId xmlns:a16="http://schemas.microsoft.com/office/drawing/2014/main" id="{579EE671-2D0D-C99F-E7D3-A9EBF5E06E9E}"/>
                  </a:ext>
                </a:extLst>
              </p:cNvPr>
              <p:cNvSpPr/>
              <p:nvPr/>
            </p:nvSpPr>
            <p:spPr>
              <a:xfrm>
                <a:off x="2058135" y="2522029"/>
                <a:ext cx="108000" cy="108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9" name="矩形: 圆角 8">
                <a:extLst>
                  <a:ext uri="{FF2B5EF4-FFF2-40B4-BE49-F238E27FC236}">
                    <a16:creationId xmlns:a16="http://schemas.microsoft.com/office/drawing/2014/main" id="{B9EE5FD7-416A-BE86-4857-1ED36EEC0F86}"/>
                  </a:ext>
                </a:extLst>
              </p:cNvPr>
              <p:cNvSpPr/>
              <p:nvPr/>
            </p:nvSpPr>
            <p:spPr>
              <a:xfrm>
                <a:off x="2088285" y="2248856"/>
                <a:ext cx="45719" cy="327908"/>
              </a:xfrm>
              <a:prstGeom prst="roundRect">
                <a:avLst>
                  <a:gd name="adj" fmla="val 50000"/>
                </a:avLst>
              </a:prstGeom>
              <a:solidFill>
                <a:schemeClr val="tx1"/>
              </a:solidFill>
              <a:ln cap="rnd">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Arial" panose="020B0604020202020204" pitchFamily="34" charset="0"/>
                  <a:ea typeface="微软雅黑" panose="020B0503020204020204" pitchFamily="34" charset="-122"/>
                  <a:sym typeface="Arial" panose="020B0604020202020204" pitchFamily="34" charset="0"/>
                </a:endParaRPr>
              </a:p>
            </p:txBody>
          </p:sp>
        </p:grpSp>
      </p:grpSp>
      <p:sp>
        <p:nvSpPr>
          <p:cNvPr id="13" name="流程图: 接点 12">
            <a:extLst>
              <a:ext uri="{FF2B5EF4-FFF2-40B4-BE49-F238E27FC236}">
                <a16:creationId xmlns:a16="http://schemas.microsoft.com/office/drawing/2014/main" id="{3D8BCEFD-B79A-9739-A087-0D7FADC26A97}"/>
              </a:ext>
            </a:extLst>
          </p:cNvPr>
          <p:cNvSpPr/>
          <p:nvPr/>
        </p:nvSpPr>
        <p:spPr>
          <a:xfrm>
            <a:off x="8017830" y="1739195"/>
            <a:ext cx="540000" cy="540000"/>
          </a:xfrm>
          <a:prstGeom prst="flowChartConnector">
            <a:avLst/>
          </a:prstGeom>
          <a:solidFill>
            <a:schemeClr val="bg2">
              <a:lumMod val="50000"/>
            </a:schemeClr>
          </a:solidFill>
          <a:ln w="158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800" dirty="0">
              <a:latin typeface="Arial" panose="020B0604020202020204" pitchFamily="34" charset="0"/>
              <a:ea typeface="微软雅黑" panose="020B0503020204020204" pitchFamily="34" charset="-122"/>
              <a:sym typeface="Arial" panose="020B0604020202020204" pitchFamily="34" charset="0"/>
            </a:endParaRPr>
          </a:p>
        </p:txBody>
      </p:sp>
      <p:sp>
        <p:nvSpPr>
          <p:cNvPr id="14" name="流程图: 接点 13">
            <a:extLst>
              <a:ext uri="{FF2B5EF4-FFF2-40B4-BE49-F238E27FC236}">
                <a16:creationId xmlns:a16="http://schemas.microsoft.com/office/drawing/2014/main" id="{22FE88D1-38A5-CAB6-C2FD-4746650F88E3}"/>
              </a:ext>
            </a:extLst>
          </p:cNvPr>
          <p:cNvSpPr/>
          <p:nvPr/>
        </p:nvSpPr>
        <p:spPr>
          <a:xfrm>
            <a:off x="6566660" y="1732410"/>
            <a:ext cx="540000" cy="540000"/>
          </a:xfrm>
          <a:prstGeom prst="flowChartConnector">
            <a:avLst/>
          </a:prstGeom>
          <a:solidFill>
            <a:schemeClr val="bg2">
              <a:lumMod val="50000"/>
            </a:schemeClr>
          </a:solidFill>
          <a:ln w="158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800" dirty="0">
              <a:latin typeface="Arial" panose="020B0604020202020204" pitchFamily="34" charset="0"/>
              <a:ea typeface="微软雅黑" panose="020B0503020204020204" pitchFamily="34" charset="-122"/>
              <a:sym typeface="Arial" panose="020B0604020202020204" pitchFamily="34" charset="0"/>
            </a:endParaRPr>
          </a:p>
        </p:txBody>
      </p:sp>
      <p:sp>
        <p:nvSpPr>
          <p:cNvPr id="15" name="流程图: 接点 14">
            <a:extLst>
              <a:ext uri="{FF2B5EF4-FFF2-40B4-BE49-F238E27FC236}">
                <a16:creationId xmlns:a16="http://schemas.microsoft.com/office/drawing/2014/main" id="{3D383B13-D8E7-2163-BFEF-B8DBFDAB4EC5}"/>
              </a:ext>
            </a:extLst>
          </p:cNvPr>
          <p:cNvSpPr/>
          <p:nvPr/>
        </p:nvSpPr>
        <p:spPr>
          <a:xfrm>
            <a:off x="5131594" y="1739747"/>
            <a:ext cx="540000" cy="540000"/>
          </a:xfrm>
          <a:prstGeom prst="flowChartConnector">
            <a:avLst/>
          </a:prstGeom>
          <a:solidFill>
            <a:schemeClr val="bg2">
              <a:lumMod val="50000"/>
            </a:schemeClr>
          </a:solidFill>
          <a:ln w="158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800" dirty="0">
              <a:latin typeface="Arial" panose="020B0604020202020204" pitchFamily="34" charset="0"/>
              <a:ea typeface="微软雅黑" panose="020B0503020204020204" pitchFamily="34" charset="-122"/>
              <a:sym typeface="Arial" panose="020B0604020202020204" pitchFamily="34" charset="0"/>
            </a:endParaRPr>
          </a:p>
        </p:txBody>
      </p:sp>
      <p:sp>
        <p:nvSpPr>
          <p:cNvPr id="16" name="流程图: 接点 15">
            <a:extLst>
              <a:ext uri="{FF2B5EF4-FFF2-40B4-BE49-F238E27FC236}">
                <a16:creationId xmlns:a16="http://schemas.microsoft.com/office/drawing/2014/main" id="{60E7D753-7260-B49F-03F8-D82676267A8A}"/>
              </a:ext>
            </a:extLst>
          </p:cNvPr>
          <p:cNvSpPr/>
          <p:nvPr/>
        </p:nvSpPr>
        <p:spPr>
          <a:xfrm>
            <a:off x="3696325" y="1751895"/>
            <a:ext cx="540000" cy="540000"/>
          </a:xfrm>
          <a:prstGeom prst="flowChartConnector">
            <a:avLst/>
          </a:prstGeom>
          <a:solidFill>
            <a:schemeClr val="bg2">
              <a:lumMod val="50000"/>
            </a:schemeClr>
          </a:solidFill>
          <a:ln w="158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800" dirty="0">
              <a:latin typeface="Arial" panose="020B0604020202020204" pitchFamily="34" charset="0"/>
              <a:ea typeface="微软雅黑" panose="020B0503020204020204" pitchFamily="34" charset="-122"/>
              <a:sym typeface="Arial" panose="020B0604020202020204" pitchFamily="34" charset="0"/>
            </a:endParaRPr>
          </a:p>
        </p:txBody>
      </p:sp>
      <p:sp>
        <p:nvSpPr>
          <p:cNvPr id="17" name="文本框 16">
            <a:extLst>
              <a:ext uri="{FF2B5EF4-FFF2-40B4-BE49-F238E27FC236}">
                <a16:creationId xmlns:a16="http://schemas.microsoft.com/office/drawing/2014/main" id="{A9EAE676-465E-F0CE-24C9-27F2AF977D9B}"/>
              </a:ext>
            </a:extLst>
          </p:cNvPr>
          <p:cNvSpPr txBox="1"/>
          <p:nvPr/>
        </p:nvSpPr>
        <p:spPr>
          <a:xfrm>
            <a:off x="1270640" y="800100"/>
            <a:ext cx="4825360" cy="461665"/>
          </a:xfrm>
          <a:prstGeom prst="rect">
            <a:avLst/>
          </a:prstGeom>
          <a:noFill/>
        </p:spPr>
        <p:txBody>
          <a:bodyPr wrap="none" rtlCol="0">
            <a:spAutoFit/>
          </a:bodyPr>
          <a:lstStyle/>
          <a:p>
            <a:r>
              <a:rPr lang="zh-CN" altLang="en-US" sz="2400" dirty="0">
                <a:solidFill>
                  <a:schemeClr val="bg2">
                    <a:lumMod val="50000"/>
                  </a:schemeClr>
                </a:solidFill>
                <a:latin typeface="Arial" panose="020B0604020202020204" pitchFamily="34" charset="0"/>
                <a:ea typeface="微软雅黑" panose="020B0503020204020204" pitchFamily="34" charset="-122"/>
                <a:sym typeface="Arial" panose="020B0604020202020204" pitchFamily="34" charset="0"/>
              </a:rPr>
              <a:t>演讲高手的结尾设计</a:t>
            </a:r>
            <a:r>
              <a:rPr lang="en-US" altLang="zh-CN" sz="2400" dirty="0">
                <a:solidFill>
                  <a:schemeClr val="bg2">
                    <a:lumMod val="50000"/>
                  </a:schemeClr>
                </a:solidFill>
                <a:latin typeface="Arial" panose="020B0604020202020204" pitchFamily="34" charset="0"/>
                <a:ea typeface="微软雅黑" panose="020B0503020204020204" pitchFamily="34" charset="-122"/>
                <a:sym typeface="Arial" panose="020B0604020202020204" pitchFamily="34" charset="0"/>
              </a:rPr>
              <a:t>—</a:t>
            </a:r>
            <a:r>
              <a:rPr lang="zh-CN" altLang="en-US" sz="2400" dirty="0">
                <a:solidFill>
                  <a:schemeClr val="bg2">
                    <a:lumMod val="50000"/>
                  </a:schemeClr>
                </a:solidFill>
                <a:latin typeface="Arial" panose="020B0604020202020204" pitchFamily="34" charset="0"/>
                <a:ea typeface="微软雅黑" panose="020B0503020204020204" pitchFamily="34" charset="-122"/>
                <a:sym typeface="Arial" panose="020B0604020202020204" pitchFamily="34" charset="0"/>
              </a:rPr>
              <a:t>号召式结尾</a:t>
            </a:r>
          </a:p>
        </p:txBody>
      </p:sp>
      <p:grpSp>
        <p:nvGrpSpPr>
          <p:cNvPr id="18" name="组合 17">
            <a:extLst>
              <a:ext uri="{FF2B5EF4-FFF2-40B4-BE49-F238E27FC236}">
                <a16:creationId xmlns:a16="http://schemas.microsoft.com/office/drawing/2014/main" id="{584CF051-5E01-BFA0-8869-EDD46A760BC5}"/>
              </a:ext>
            </a:extLst>
          </p:cNvPr>
          <p:cNvGrpSpPr/>
          <p:nvPr/>
        </p:nvGrpSpPr>
        <p:grpSpPr>
          <a:xfrm>
            <a:off x="683534" y="800100"/>
            <a:ext cx="466655" cy="399035"/>
            <a:chOff x="7010400" y="1740310"/>
            <a:chExt cx="586419" cy="501445"/>
          </a:xfrm>
        </p:grpSpPr>
        <p:sp>
          <p:nvSpPr>
            <p:cNvPr id="19" name="菱形 18">
              <a:extLst>
                <a:ext uri="{FF2B5EF4-FFF2-40B4-BE49-F238E27FC236}">
                  <a16:creationId xmlns:a16="http://schemas.microsoft.com/office/drawing/2014/main" id="{617CC4A4-115B-2CEC-5E12-BD1DBF972F36}"/>
                </a:ext>
              </a:extLst>
            </p:cNvPr>
            <p:cNvSpPr/>
            <p:nvPr/>
          </p:nvSpPr>
          <p:spPr>
            <a:xfrm>
              <a:off x="7010400" y="1740310"/>
              <a:ext cx="501445" cy="501445"/>
            </a:xfrm>
            <a:prstGeom prst="diamond">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20" name="菱形 19">
              <a:extLst>
                <a:ext uri="{FF2B5EF4-FFF2-40B4-BE49-F238E27FC236}">
                  <a16:creationId xmlns:a16="http://schemas.microsoft.com/office/drawing/2014/main" id="{2032DDCC-63F3-0EEA-7180-9F4DA89DA5A2}"/>
                </a:ext>
              </a:extLst>
            </p:cNvPr>
            <p:cNvSpPr/>
            <p:nvPr/>
          </p:nvSpPr>
          <p:spPr>
            <a:xfrm>
              <a:off x="7261122" y="1823183"/>
              <a:ext cx="335697" cy="335697"/>
            </a:xfrm>
            <a:prstGeom prst="diamond">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grpSp>
      <p:sp>
        <p:nvSpPr>
          <p:cNvPr id="21" name="文本框 20">
            <a:extLst>
              <a:ext uri="{FF2B5EF4-FFF2-40B4-BE49-F238E27FC236}">
                <a16:creationId xmlns:a16="http://schemas.microsoft.com/office/drawing/2014/main" id="{705CA087-D458-050F-6E16-15E68CE783AD}"/>
              </a:ext>
            </a:extLst>
          </p:cNvPr>
          <p:cNvSpPr txBox="1"/>
          <p:nvPr/>
        </p:nvSpPr>
        <p:spPr>
          <a:xfrm>
            <a:off x="3598548" y="4929575"/>
            <a:ext cx="6172200" cy="1057084"/>
          </a:xfrm>
          <a:prstGeom prst="rect">
            <a:avLst/>
          </a:prstGeom>
          <a:noFill/>
        </p:spPr>
        <p:txBody>
          <a:bodyPr wrap="square">
            <a:noAutofit/>
          </a:bodyPr>
          <a:lstStyle/>
          <a:p>
            <a:pPr>
              <a:lnSpc>
                <a:spcPct val="130000"/>
              </a:lnSpc>
            </a:pPr>
            <a:r>
              <a:rPr lang="zh-CN" altLang="en-US" sz="1600" b="0" i="0" spc="170" dirty="0">
                <a:solidFill>
                  <a:srgbClr val="333333"/>
                </a:solidFill>
                <a:effectLst/>
                <a:latin typeface="+mn-ea"/>
                <a:sym typeface="Arial" panose="020B0604020202020204" pitchFamily="34" charset="0"/>
              </a:rPr>
              <a:t>“现在，让我们大家做好准备，投入到活动中吧</a:t>
            </a:r>
            <a:r>
              <a:rPr lang="en-US" altLang="zh-CN" sz="1600" b="0" i="0" spc="170" dirty="0">
                <a:solidFill>
                  <a:srgbClr val="333333"/>
                </a:solidFill>
                <a:effectLst/>
                <a:latin typeface="+mn-ea"/>
                <a:sym typeface="Arial" panose="020B0604020202020204" pitchFamily="34" charset="0"/>
              </a:rPr>
              <a:t>!”</a:t>
            </a:r>
            <a:r>
              <a:rPr lang="zh-CN" altLang="en-US" sz="1600" b="0" i="0" spc="170" dirty="0">
                <a:solidFill>
                  <a:srgbClr val="333333"/>
                </a:solidFill>
                <a:effectLst/>
                <a:latin typeface="+mn-ea"/>
                <a:sym typeface="Arial" panose="020B0604020202020204" pitchFamily="34" charset="0"/>
              </a:rPr>
              <a:t> </a:t>
            </a:r>
            <a:endParaRPr lang="en-US" altLang="zh-CN" sz="1600" b="0" i="0" spc="170" dirty="0">
              <a:solidFill>
                <a:srgbClr val="333333"/>
              </a:solidFill>
              <a:effectLst/>
              <a:latin typeface="+mn-ea"/>
              <a:sym typeface="Arial" panose="020B0604020202020204" pitchFamily="34" charset="0"/>
            </a:endParaRPr>
          </a:p>
          <a:p>
            <a:pPr>
              <a:lnSpc>
                <a:spcPct val="130000"/>
              </a:lnSpc>
            </a:pPr>
            <a:r>
              <a:rPr lang="zh-CN" altLang="en-US" sz="1600" spc="170" dirty="0">
                <a:solidFill>
                  <a:srgbClr val="333333"/>
                </a:solidFill>
                <a:latin typeface="+mn-ea"/>
                <a:sym typeface="Arial" panose="020B0604020202020204" pitchFamily="34" charset="0"/>
              </a:rPr>
              <a:t>“现在就请拿出手机扫描屏幕二维码吧”</a:t>
            </a:r>
            <a:endParaRPr lang="en-US" altLang="zh-CN" sz="1600" spc="170" dirty="0">
              <a:solidFill>
                <a:srgbClr val="333333"/>
              </a:solidFill>
              <a:latin typeface="+mn-ea"/>
              <a:sym typeface="Arial" panose="020B0604020202020204" pitchFamily="34" charset="0"/>
            </a:endParaRPr>
          </a:p>
          <a:p>
            <a:pPr>
              <a:lnSpc>
                <a:spcPct val="130000"/>
              </a:lnSpc>
            </a:pPr>
            <a:r>
              <a:rPr lang="zh-CN" altLang="en-US" sz="1600" spc="170" dirty="0">
                <a:solidFill>
                  <a:srgbClr val="333333"/>
                </a:solidFill>
                <a:latin typeface="+mn-ea"/>
                <a:sym typeface="Arial" panose="020B0604020202020204" pitchFamily="34" charset="0"/>
              </a:rPr>
              <a:t>“现在就给家人打个电话，说我爱你把”</a:t>
            </a:r>
            <a:endParaRPr lang="zh-CN" altLang="en-US" sz="1600" spc="170" dirty="0">
              <a:latin typeface="+mn-ea"/>
              <a:sym typeface="Arial" panose="020B0604020202020204" pitchFamily="34" charset="0"/>
            </a:endParaRPr>
          </a:p>
        </p:txBody>
      </p:sp>
      <p:sp>
        <p:nvSpPr>
          <p:cNvPr id="22" name="文本框 21">
            <a:extLst>
              <a:ext uri="{FF2B5EF4-FFF2-40B4-BE49-F238E27FC236}">
                <a16:creationId xmlns:a16="http://schemas.microsoft.com/office/drawing/2014/main" id="{9CE06351-F304-2C27-0D76-42134193D367}"/>
              </a:ext>
            </a:extLst>
          </p:cNvPr>
          <p:cNvSpPr txBox="1"/>
          <p:nvPr/>
        </p:nvSpPr>
        <p:spPr>
          <a:xfrm>
            <a:off x="2330630" y="2942043"/>
            <a:ext cx="7821361" cy="1020985"/>
          </a:xfrm>
          <a:prstGeom prst="rect">
            <a:avLst/>
          </a:prstGeom>
          <a:noFill/>
        </p:spPr>
        <p:txBody>
          <a:bodyPr wrap="square">
            <a:noAutofit/>
          </a:bodyPr>
          <a:lstStyle/>
          <a:p>
            <a:pPr>
              <a:lnSpc>
                <a:spcPct val="130000"/>
              </a:lnSpc>
            </a:pPr>
            <a:r>
              <a:rPr lang="zh-CN" altLang="en-US" sz="1600" spc="170" dirty="0">
                <a:solidFill>
                  <a:srgbClr val="333333"/>
                </a:solidFill>
                <a:latin typeface="+mn-ea"/>
                <a:sym typeface="Arial" panose="020B0604020202020204" pitchFamily="34" charset="0"/>
              </a:rPr>
              <a:t>用提出希望或指引行动作为结尾。这样演讲需要演讲者慷慨激昂，对听众的理智和感性进行召唤，直接</a:t>
            </a:r>
            <a:r>
              <a:rPr lang="zh-CN" altLang="en-US" sz="1600" b="0" i="0" spc="170" dirty="0">
                <a:solidFill>
                  <a:srgbClr val="333333"/>
                </a:solidFill>
                <a:effectLst/>
                <a:latin typeface="+mn-ea"/>
                <a:sym typeface="Arial" panose="020B0604020202020204" pitchFamily="34" charset="0"/>
              </a:rPr>
              <a:t>告诉听众你希望得到他们怎样的回应。让他们用行动对你的号召做出好的呼应。</a:t>
            </a:r>
            <a:endParaRPr lang="zh-CN" altLang="en-US" sz="1600" spc="170" dirty="0">
              <a:latin typeface="+mn-ea"/>
              <a:sym typeface="Arial" panose="020B0604020202020204" pitchFamily="34" charset="0"/>
            </a:endParaRPr>
          </a:p>
        </p:txBody>
      </p:sp>
      <p:sp>
        <p:nvSpPr>
          <p:cNvPr id="23" name="文本框 22">
            <a:extLst>
              <a:ext uri="{FF2B5EF4-FFF2-40B4-BE49-F238E27FC236}">
                <a16:creationId xmlns:a16="http://schemas.microsoft.com/office/drawing/2014/main" id="{ECD7C0FC-65F1-44FE-4BA0-C4290048C05D}"/>
              </a:ext>
            </a:extLst>
          </p:cNvPr>
          <p:cNvSpPr txBox="1"/>
          <p:nvPr/>
        </p:nvSpPr>
        <p:spPr>
          <a:xfrm>
            <a:off x="3048831" y="4890240"/>
            <a:ext cx="719137" cy="380810"/>
          </a:xfrm>
          <a:prstGeom prst="rect">
            <a:avLst/>
          </a:prstGeom>
          <a:noFill/>
        </p:spPr>
        <p:txBody>
          <a:bodyPr wrap="square">
            <a:noAutofit/>
          </a:bodyPr>
          <a:lstStyle/>
          <a:p>
            <a:pPr>
              <a:lnSpc>
                <a:spcPct val="130000"/>
              </a:lnSpc>
            </a:pPr>
            <a:r>
              <a:rPr lang="zh-CN" altLang="en-US" sz="1600" b="0" i="0" spc="170" dirty="0">
                <a:solidFill>
                  <a:srgbClr val="333333"/>
                </a:solidFill>
                <a:effectLst/>
                <a:latin typeface="+mn-ea"/>
                <a:sym typeface="Arial" panose="020B0604020202020204" pitchFamily="34" charset="0"/>
              </a:rPr>
              <a:t>比如</a:t>
            </a:r>
            <a:endParaRPr lang="zh-CN" altLang="en-US" sz="1600" spc="170" dirty="0">
              <a:latin typeface="+mn-ea"/>
              <a:sym typeface="Arial" panose="020B0604020202020204" pitchFamily="34" charset="0"/>
            </a:endParaRPr>
          </a:p>
        </p:txBody>
      </p:sp>
      <p:sp>
        <p:nvSpPr>
          <p:cNvPr id="24" name="流程图: 接点 23">
            <a:extLst>
              <a:ext uri="{FF2B5EF4-FFF2-40B4-BE49-F238E27FC236}">
                <a16:creationId xmlns:a16="http://schemas.microsoft.com/office/drawing/2014/main" id="{6F429951-4931-9B11-6A3C-77EBAAD92EA0}"/>
              </a:ext>
            </a:extLst>
          </p:cNvPr>
          <p:cNvSpPr/>
          <p:nvPr/>
        </p:nvSpPr>
        <p:spPr>
          <a:xfrm>
            <a:off x="3639258" y="1739900"/>
            <a:ext cx="540000" cy="540000"/>
          </a:xfrm>
          <a:prstGeom prst="flowChartConnector">
            <a:avLst/>
          </a:prstGeom>
          <a:solidFill>
            <a:schemeClr val="bg1"/>
          </a:solidFill>
          <a:ln w="158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dirty="0">
                <a:solidFill>
                  <a:schemeClr val="bg2">
                    <a:lumMod val="50000"/>
                  </a:schemeClr>
                </a:solidFill>
                <a:latin typeface="Arial" panose="020B0604020202020204" pitchFamily="34" charset="0"/>
                <a:ea typeface="微软雅黑" panose="020B0503020204020204" pitchFamily="34" charset="-122"/>
                <a:sym typeface="Arial" panose="020B0604020202020204" pitchFamily="34" charset="0"/>
              </a:rPr>
              <a:t>号</a:t>
            </a:r>
            <a:endParaRPr lang="zh-CN" altLang="en-US" sz="2800" dirty="0">
              <a:latin typeface="Arial" panose="020B0604020202020204" pitchFamily="34" charset="0"/>
              <a:ea typeface="微软雅黑" panose="020B0503020204020204" pitchFamily="34" charset="-122"/>
              <a:sym typeface="Arial" panose="020B0604020202020204" pitchFamily="34" charset="0"/>
            </a:endParaRPr>
          </a:p>
        </p:txBody>
      </p:sp>
      <p:sp>
        <p:nvSpPr>
          <p:cNvPr id="25" name="流程图: 接点 24">
            <a:extLst>
              <a:ext uri="{FF2B5EF4-FFF2-40B4-BE49-F238E27FC236}">
                <a16:creationId xmlns:a16="http://schemas.microsoft.com/office/drawing/2014/main" id="{E2FD20F3-A49E-5B41-D9E2-91C4E1DAF46D}"/>
              </a:ext>
            </a:extLst>
          </p:cNvPr>
          <p:cNvSpPr/>
          <p:nvPr/>
        </p:nvSpPr>
        <p:spPr>
          <a:xfrm>
            <a:off x="5082060" y="1743497"/>
            <a:ext cx="540000" cy="540000"/>
          </a:xfrm>
          <a:prstGeom prst="flowChartConnector">
            <a:avLst/>
          </a:prstGeom>
          <a:solidFill>
            <a:schemeClr val="bg1"/>
          </a:solidFill>
          <a:ln w="158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dirty="0">
                <a:solidFill>
                  <a:schemeClr val="bg2">
                    <a:lumMod val="50000"/>
                  </a:schemeClr>
                </a:solidFill>
                <a:latin typeface="Arial" panose="020B0604020202020204" pitchFamily="34" charset="0"/>
                <a:ea typeface="微软雅黑" panose="020B0503020204020204" pitchFamily="34" charset="-122"/>
                <a:sym typeface="Arial" panose="020B0604020202020204" pitchFamily="34" charset="0"/>
              </a:rPr>
              <a:t>召</a:t>
            </a:r>
            <a:endParaRPr lang="zh-CN" altLang="en-US" sz="2800" dirty="0">
              <a:latin typeface="Arial" panose="020B0604020202020204" pitchFamily="34" charset="0"/>
              <a:ea typeface="微软雅黑" panose="020B0503020204020204" pitchFamily="34" charset="-122"/>
              <a:sym typeface="Arial" panose="020B0604020202020204" pitchFamily="34" charset="0"/>
            </a:endParaRPr>
          </a:p>
        </p:txBody>
      </p:sp>
      <p:sp>
        <p:nvSpPr>
          <p:cNvPr id="26" name="流程图: 接点 25">
            <a:extLst>
              <a:ext uri="{FF2B5EF4-FFF2-40B4-BE49-F238E27FC236}">
                <a16:creationId xmlns:a16="http://schemas.microsoft.com/office/drawing/2014/main" id="{95CC99C2-5C7D-9AC3-58FA-68E036F1EAFC}"/>
              </a:ext>
            </a:extLst>
          </p:cNvPr>
          <p:cNvSpPr/>
          <p:nvPr/>
        </p:nvSpPr>
        <p:spPr>
          <a:xfrm>
            <a:off x="6524862" y="1739900"/>
            <a:ext cx="540000" cy="540000"/>
          </a:xfrm>
          <a:prstGeom prst="flowChartConnector">
            <a:avLst/>
          </a:prstGeom>
          <a:solidFill>
            <a:schemeClr val="bg1"/>
          </a:solidFill>
          <a:ln w="158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dirty="0">
                <a:solidFill>
                  <a:schemeClr val="bg2">
                    <a:lumMod val="50000"/>
                  </a:schemeClr>
                </a:solidFill>
                <a:latin typeface="Arial" panose="020B0604020202020204" pitchFamily="34" charset="0"/>
                <a:ea typeface="微软雅黑" panose="020B0503020204020204" pitchFamily="34" charset="-122"/>
                <a:sym typeface="Arial" panose="020B0604020202020204" pitchFamily="34" charset="0"/>
              </a:rPr>
              <a:t>行</a:t>
            </a:r>
            <a:endParaRPr lang="zh-CN" altLang="en-US" sz="2800" dirty="0">
              <a:latin typeface="Arial" panose="020B0604020202020204" pitchFamily="34" charset="0"/>
              <a:ea typeface="微软雅黑" panose="020B0503020204020204" pitchFamily="34" charset="-122"/>
              <a:sym typeface="Arial" panose="020B0604020202020204" pitchFamily="34" charset="0"/>
            </a:endParaRPr>
          </a:p>
        </p:txBody>
      </p:sp>
      <p:sp>
        <p:nvSpPr>
          <p:cNvPr id="27" name="流程图: 接点 26">
            <a:extLst>
              <a:ext uri="{FF2B5EF4-FFF2-40B4-BE49-F238E27FC236}">
                <a16:creationId xmlns:a16="http://schemas.microsoft.com/office/drawing/2014/main" id="{B151BF7C-7AFE-9B50-C7B3-CDA1BACD93DE}"/>
              </a:ext>
            </a:extLst>
          </p:cNvPr>
          <p:cNvSpPr/>
          <p:nvPr/>
        </p:nvSpPr>
        <p:spPr>
          <a:xfrm>
            <a:off x="7967663" y="1730007"/>
            <a:ext cx="540000" cy="540000"/>
          </a:xfrm>
          <a:prstGeom prst="flowChartConnector">
            <a:avLst/>
          </a:prstGeom>
          <a:solidFill>
            <a:schemeClr val="bg1"/>
          </a:solidFill>
          <a:ln w="158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dirty="0">
                <a:solidFill>
                  <a:schemeClr val="bg2">
                    <a:lumMod val="50000"/>
                  </a:schemeClr>
                </a:solidFill>
                <a:latin typeface="Arial" panose="020B0604020202020204" pitchFamily="34" charset="0"/>
                <a:ea typeface="微软雅黑" panose="020B0503020204020204" pitchFamily="34" charset="-122"/>
                <a:sym typeface="Arial" panose="020B0604020202020204" pitchFamily="34" charset="0"/>
              </a:rPr>
              <a:t>动</a:t>
            </a:r>
            <a:endParaRPr lang="zh-CN" altLang="en-US" sz="2800" dirty="0">
              <a:latin typeface="Arial" panose="020B0604020202020204" pitchFamily="34" charset="0"/>
              <a:ea typeface="微软雅黑" panose="020B0503020204020204" pitchFamily="34" charset="-122"/>
              <a:sym typeface="Arial" panose="020B0604020202020204" pitchFamily="34" charset="0"/>
            </a:endParaRPr>
          </a:p>
        </p:txBody>
      </p:sp>
      <p:sp>
        <p:nvSpPr>
          <p:cNvPr id="28" name="星形: 四角 27">
            <a:extLst>
              <a:ext uri="{FF2B5EF4-FFF2-40B4-BE49-F238E27FC236}">
                <a16:creationId xmlns:a16="http://schemas.microsoft.com/office/drawing/2014/main" id="{930BAA9F-AD0F-7D1D-AED5-F4668C4145DB}"/>
              </a:ext>
            </a:extLst>
          </p:cNvPr>
          <p:cNvSpPr/>
          <p:nvPr/>
        </p:nvSpPr>
        <p:spPr>
          <a:xfrm rot="19541258">
            <a:off x="9038733" y="1618951"/>
            <a:ext cx="243384" cy="216192"/>
          </a:xfrm>
          <a:prstGeom prst="star4">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panose="020B0604020202020204" pitchFamily="34" charset="0"/>
              <a:ea typeface="微软雅黑" panose="020B0503020204020204" pitchFamily="34" charset="-122"/>
              <a:sym typeface="Arial" panose="020B0604020202020204" pitchFamily="34" charset="0"/>
            </a:endParaRPr>
          </a:p>
        </p:txBody>
      </p:sp>
      <p:sp>
        <p:nvSpPr>
          <p:cNvPr id="29" name="星形: 四角 28">
            <a:extLst>
              <a:ext uri="{FF2B5EF4-FFF2-40B4-BE49-F238E27FC236}">
                <a16:creationId xmlns:a16="http://schemas.microsoft.com/office/drawing/2014/main" id="{C0A657FD-AA5A-C49A-3942-A6AC4433C960}"/>
              </a:ext>
            </a:extLst>
          </p:cNvPr>
          <p:cNvSpPr/>
          <p:nvPr/>
        </p:nvSpPr>
        <p:spPr>
          <a:xfrm rot="19541258">
            <a:off x="9502090" y="1398356"/>
            <a:ext cx="489020" cy="434385"/>
          </a:xfrm>
          <a:prstGeom prst="star4">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panose="020B0604020202020204" pitchFamily="34" charset="0"/>
              <a:ea typeface="微软雅黑" panose="020B0503020204020204" pitchFamily="34" charset="-122"/>
              <a:sym typeface="Arial" panose="020B0604020202020204" pitchFamily="34" charset="0"/>
            </a:endParaRPr>
          </a:p>
        </p:txBody>
      </p:sp>
    </p:spTree>
    <p:extLst>
      <p:ext uri="{BB962C8B-B14F-4D97-AF65-F5344CB8AC3E}">
        <p14:creationId xmlns:p14="http://schemas.microsoft.com/office/powerpoint/2010/main" val="16556940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平行四边形 1">
            <a:extLst>
              <a:ext uri="{FF2B5EF4-FFF2-40B4-BE49-F238E27FC236}">
                <a16:creationId xmlns:a16="http://schemas.microsoft.com/office/drawing/2014/main" id="{948857DC-6112-4C41-EA57-ECB57DD2556D}"/>
              </a:ext>
            </a:extLst>
          </p:cNvPr>
          <p:cNvSpPr/>
          <p:nvPr/>
        </p:nvSpPr>
        <p:spPr>
          <a:xfrm>
            <a:off x="1239089" y="3938330"/>
            <a:ext cx="6286500" cy="914400"/>
          </a:xfrm>
          <a:prstGeom prst="parallelogram">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3" name="文本框 2">
            <a:extLst>
              <a:ext uri="{FF2B5EF4-FFF2-40B4-BE49-F238E27FC236}">
                <a16:creationId xmlns:a16="http://schemas.microsoft.com/office/drawing/2014/main" id="{E1485B1D-9CD8-5D46-01EB-4C2850D902E3}"/>
              </a:ext>
            </a:extLst>
          </p:cNvPr>
          <p:cNvSpPr txBox="1"/>
          <p:nvPr/>
        </p:nvSpPr>
        <p:spPr>
          <a:xfrm>
            <a:off x="1246194" y="752125"/>
            <a:ext cx="4825360" cy="461665"/>
          </a:xfrm>
          <a:prstGeom prst="rect">
            <a:avLst/>
          </a:prstGeom>
          <a:noFill/>
        </p:spPr>
        <p:txBody>
          <a:bodyPr wrap="none" rtlCol="0">
            <a:spAutoFit/>
          </a:bodyPr>
          <a:lstStyle/>
          <a:p>
            <a:r>
              <a:rPr lang="zh-CN" altLang="en-US" sz="2400" dirty="0">
                <a:solidFill>
                  <a:schemeClr val="bg2">
                    <a:lumMod val="50000"/>
                  </a:schemeClr>
                </a:solidFill>
                <a:latin typeface="Arial" panose="020B0604020202020204" pitchFamily="34" charset="0"/>
                <a:ea typeface="微软雅黑" panose="020B0503020204020204" pitchFamily="34" charset="-122"/>
                <a:sym typeface="Arial" panose="020B0604020202020204" pitchFamily="34" charset="0"/>
              </a:rPr>
              <a:t>演讲高手的结尾设计</a:t>
            </a:r>
            <a:r>
              <a:rPr lang="en-US" altLang="zh-CN" sz="2400" dirty="0">
                <a:solidFill>
                  <a:schemeClr val="bg2">
                    <a:lumMod val="50000"/>
                  </a:schemeClr>
                </a:solidFill>
                <a:latin typeface="Arial" panose="020B0604020202020204" pitchFamily="34" charset="0"/>
                <a:ea typeface="微软雅黑" panose="020B0503020204020204" pitchFamily="34" charset="-122"/>
                <a:sym typeface="Arial" panose="020B0604020202020204" pitchFamily="34" charset="0"/>
              </a:rPr>
              <a:t>—</a:t>
            </a:r>
            <a:r>
              <a:rPr lang="zh-CN" altLang="en-US" sz="2400" dirty="0">
                <a:solidFill>
                  <a:schemeClr val="bg2">
                    <a:lumMod val="50000"/>
                  </a:schemeClr>
                </a:solidFill>
                <a:latin typeface="Arial" panose="020B0604020202020204" pitchFamily="34" charset="0"/>
                <a:ea typeface="微软雅黑" panose="020B0503020204020204" pitchFamily="34" charset="-122"/>
                <a:sym typeface="Arial" panose="020B0604020202020204" pitchFamily="34" charset="0"/>
              </a:rPr>
              <a:t>金句式结尾</a:t>
            </a:r>
          </a:p>
        </p:txBody>
      </p:sp>
      <p:grpSp>
        <p:nvGrpSpPr>
          <p:cNvPr id="4" name="组合 3">
            <a:extLst>
              <a:ext uri="{FF2B5EF4-FFF2-40B4-BE49-F238E27FC236}">
                <a16:creationId xmlns:a16="http://schemas.microsoft.com/office/drawing/2014/main" id="{B53E814F-7D63-47C0-D989-01692678D883}"/>
              </a:ext>
            </a:extLst>
          </p:cNvPr>
          <p:cNvGrpSpPr/>
          <p:nvPr/>
        </p:nvGrpSpPr>
        <p:grpSpPr>
          <a:xfrm>
            <a:off x="683534" y="800100"/>
            <a:ext cx="466655" cy="399035"/>
            <a:chOff x="7010400" y="1740310"/>
            <a:chExt cx="586419" cy="501445"/>
          </a:xfrm>
        </p:grpSpPr>
        <p:sp>
          <p:nvSpPr>
            <p:cNvPr id="5" name="菱形 4">
              <a:extLst>
                <a:ext uri="{FF2B5EF4-FFF2-40B4-BE49-F238E27FC236}">
                  <a16:creationId xmlns:a16="http://schemas.microsoft.com/office/drawing/2014/main" id="{3322F1BF-13D7-65D9-6082-569C991D2739}"/>
                </a:ext>
              </a:extLst>
            </p:cNvPr>
            <p:cNvSpPr/>
            <p:nvPr/>
          </p:nvSpPr>
          <p:spPr>
            <a:xfrm>
              <a:off x="7010400" y="1740310"/>
              <a:ext cx="501445" cy="501445"/>
            </a:xfrm>
            <a:prstGeom prst="diamond">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6" name="菱形 5">
              <a:extLst>
                <a:ext uri="{FF2B5EF4-FFF2-40B4-BE49-F238E27FC236}">
                  <a16:creationId xmlns:a16="http://schemas.microsoft.com/office/drawing/2014/main" id="{D2E788E7-9511-860C-2BB2-24EBAA4B9A99}"/>
                </a:ext>
              </a:extLst>
            </p:cNvPr>
            <p:cNvSpPr/>
            <p:nvPr/>
          </p:nvSpPr>
          <p:spPr>
            <a:xfrm>
              <a:off x="7261122" y="1823183"/>
              <a:ext cx="335697" cy="335697"/>
            </a:xfrm>
            <a:prstGeom prst="diamond">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grpSp>
      <p:sp>
        <p:nvSpPr>
          <p:cNvPr id="7" name="文本框 6">
            <a:extLst>
              <a:ext uri="{FF2B5EF4-FFF2-40B4-BE49-F238E27FC236}">
                <a16:creationId xmlns:a16="http://schemas.microsoft.com/office/drawing/2014/main" id="{6D4B83C3-E07D-B940-13CD-14EDD967F26A}"/>
              </a:ext>
            </a:extLst>
          </p:cNvPr>
          <p:cNvSpPr txBox="1"/>
          <p:nvPr/>
        </p:nvSpPr>
        <p:spPr>
          <a:xfrm>
            <a:off x="1168400" y="2394516"/>
            <a:ext cx="10380519" cy="701346"/>
          </a:xfrm>
          <a:prstGeom prst="rect">
            <a:avLst/>
          </a:prstGeom>
          <a:noFill/>
        </p:spPr>
        <p:txBody>
          <a:bodyPr wrap="square">
            <a:noAutofit/>
          </a:bodyPr>
          <a:lstStyle/>
          <a:p>
            <a:pPr marL="228600" algn="just">
              <a:lnSpc>
                <a:spcPct val="130000"/>
              </a:lnSpc>
            </a:pPr>
            <a:r>
              <a:rPr lang="zh-CN" altLang="zh-CN" sz="1600" kern="100" dirty="0">
                <a:solidFill>
                  <a:srgbClr val="333333"/>
                </a:solidFill>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金句通常较短，</a:t>
            </a:r>
            <a:r>
              <a:rPr lang="zh-CN" altLang="en-US" sz="1600" kern="100" dirty="0">
                <a:solidFill>
                  <a:srgbClr val="333333"/>
                </a:solidFill>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一般用于点题，更方便观众记忆</a:t>
            </a:r>
            <a:r>
              <a:rPr lang="zh-CN" altLang="en-US" sz="1600" kern="100" dirty="0">
                <a:solidFill>
                  <a:srgbClr val="333333"/>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t>
            </a:r>
            <a:r>
              <a:rPr lang="zh-CN" altLang="zh-CN" sz="1600" kern="100" dirty="0">
                <a:solidFill>
                  <a:srgbClr val="333333"/>
                </a:solidFill>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金句</a:t>
            </a:r>
            <a:r>
              <a:rPr lang="zh-CN" altLang="en-US" sz="1600" kern="100" dirty="0">
                <a:solidFill>
                  <a:srgbClr val="333333"/>
                </a:solidFill>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也</a:t>
            </a:r>
            <a:r>
              <a:rPr lang="zh-CN" altLang="zh-CN" sz="1600" kern="100" dirty="0">
                <a:solidFill>
                  <a:srgbClr val="333333"/>
                </a:solidFill>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能提升演讲的层次，升华主题。金句蕴含哲理，耐</a:t>
            </a:r>
            <a:endParaRPr lang="en-US" altLang="zh-CN" sz="1600" kern="100" dirty="0">
              <a:solidFill>
                <a:srgbClr val="333333"/>
              </a:solidFill>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a:p>
            <a:pPr marL="228600" algn="just">
              <a:lnSpc>
                <a:spcPct val="130000"/>
              </a:lnSpc>
            </a:pPr>
            <a:r>
              <a:rPr lang="zh-CN" altLang="zh-CN" sz="1600" kern="100" dirty="0">
                <a:solidFill>
                  <a:srgbClr val="333333"/>
                </a:solidFill>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人寻味。</a:t>
            </a:r>
            <a:r>
              <a:rPr lang="zh-CN" altLang="en-US" sz="1600" kern="100" dirty="0">
                <a:solidFill>
                  <a:srgbClr val="333333"/>
                </a:solidFill>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短小</a:t>
            </a:r>
            <a:r>
              <a:rPr lang="zh-CN" altLang="en-US" sz="1600" kern="100" dirty="0">
                <a:solidFill>
                  <a:srgbClr val="333333"/>
                </a:solidFill>
                <a:effectLst/>
                <a:latin typeface="+mn-ea"/>
                <a:cs typeface="Arial" panose="020B0604020202020204" pitchFamily="34" charset="0"/>
                <a:sym typeface="Arial" panose="020B0604020202020204" pitchFamily="34" charset="0"/>
              </a:rPr>
              <a:t>有力</a:t>
            </a:r>
            <a:r>
              <a:rPr lang="zh-CN" altLang="en-US" sz="1600" kern="100" dirty="0">
                <a:solidFill>
                  <a:srgbClr val="333333"/>
                </a:solidFill>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的金句可以</a:t>
            </a:r>
            <a:r>
              <a:rPr lang="zh-CN" altLang="zh-CN" sz="1600" kern="100" dirty="0">
                <a:solidFill>
                  <a:srgbClr val="333333"/>
                </a:solidFill>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将演讲推向高潮。</a:t>
            </a:r>
            <a:endParaRPr lang="zh-CN" altLang="zh-CN" sz="1600" kern="100" dirty="0">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8" name="平行四边形 7">
            <a:extLst>
              <a:ext uri="{FF2B5EF4-FFF2-40B4-BE49-F238E27FC236}">
                <a16:creationId xmlns:a16="http://schemas.microsoft.com/office/drawing/2014/main" id="{626281F4-3243-377C-55B7-CC6C7054A7BD}"/>
              </a:ext>
            </a:extLst>
          </p:cNvPr>
          <p:cNvSpPr/>
          <p:nvPr/>
        </p:nvSpPr>
        <p:spPr>
          <a:xfrm>
            <a:off x="1171469" y="3824359"/>
            <a:ext cx="6286500" cy="914400"/>
          </a:xfrm>
          <a:prstGeom prst="parallelogram">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9" name="文本框 8">
            <a:extLst>
              <a:ext uri="{FF2B5EF4-FFF2-40B4-BE49-F238E27FC236}">
                <a16:creationId xmlns:a16="http://schemas.microsoft.com/office/drawing/2014/main" id="{56E1D5D9-3A78-3D31-9F7C-2075FC15A411}"/>
              </a:ext>
            </a:extLst>
          </p:cNvPr>
          <p:cNvSpPr txBox="1"/>
          <p:nvPr/>
        </p:nvSpPr>
        <p:spPr>
          <a:xfrm>
            <a:off x="1421009" y="3949400"/>
            <a:ext cx="6172200" cy="461665"/>
          </a:xfrm>
          <a:prstGeom prst="rect">
            <a:avLst/>
          </a:prstGeom>
          <a:noFill/>
        </p:spPr>
        <p:txBody>
          <a:bodyPr wrap="square">
            <a:noAutofit/>
          </a:bodyPr>
          <a:lstStyle/>
          <a:p>
            <a:r>
              <a:rPr lang="en-US" altLang="zh-CN" sz="2400" kern="100" dirty="0">
                <a:solidFill>
                  <a:schemeClr val="bg1"/>
                </a:solidFill>
                <a:effectLst/>
                <a:latin typeface="+mn-ea"/>
                <a:cs typeface="Arial" panose="020B0604020202020204" pitchFamily="34" charset="0"/>
                <a:sym typeface="Arial" panose="020B0604020202020204" pitchFamily="34" charset="0"/>
              </a:rPr>
              <a:t>“</a:t>
            </a:r>
            <a:r>
              <a:rPr lang="zh-CN" altLang="zh-CN" sz="2400" kern="100" dirty="0">
                <a:solidFill>
                  <a:schemeClr val="bg1"/>
                </a:solidFill>
                <a:effectLst/>
                <a:latin typeface="+mn-ea"/>
                <a:cs typeface="Arial" panose="020B0604020202020204" pitchFamily="34" charset="0"/>
                <a:sym typeface="Arial" panose="020B0604020202020204" pitchFamily="34" charset="0"/>
              </a:rPr>
              <a:t>岁月不饶人，我亦未曾饶过岁月</a:t>
            </a:r>
            <a:r>
              <a:rPr lang="en-US" altLang="zh-CN" sz="2400" kern="100" dirty="0">
                <a:solidFill>
                  <a:schemeClr val="bg1"/>
                </a:solidFill>
                <a:effectLst/>
                <a:latin typeface="+mn-ea"/>
                <a:cs typeface="Arial" panose="020B0604020202020204" pitchFamily="34" charset="0"/>
                <a:sym typeface="Arial" panose="020B0604020202020204" pitchFamily="34" charset="0"/>
              </a:rPr>
              <a:t>” </a:t>
            </a:r>
            <a:endParaRPr lang="zh-CN" altLang="en-US" sz="2400" dirty="0">
              <a:solidFill>
                <a:schemeClr val="bg1"/>
              </a:solidFill>
              <a:latin typeface="+mn-ea"/>
              <a:sym typeface="Arial" panose="020B0604020202020204" pitchFamily="34" charset="0"/>
            </a:endParaRPr>
          </a:p>
        </p:txBody>
      </p:sp>
      <p:sp>
        <p:nvSpPr>
          <p:cNvPr id="10" name="平行四边形 9">
            <a:extLst>
              <a:ext uri="{FF2B5EF4-FFF2-40B4-BE49-F238E27FC236}">
                <a16:creationId xmlns:a16="http://schemas.microsoft.com/office/drawing/2014/main" id="{11E54DDE-69CD-0CF0-D4FB-8561FA8E5640}"/>
              </a:ext>
            </a:extLst>
          </p:cNvPr>
          <p:cNvSpPr/>
          <p:nvPr/>
        </p:nvSpPr>
        <p:spPr>
          <a:xfrm>
            <a:off x="4898383" y="5145438"/>
            <a:ext cx="6286500" cy="914400"/>
          </a:xfrm>
          <a:prstGeom prst="parallelogram">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11" name="平行四边形 10">
            <a:extLst>
              <a:ext uri="{FF2B5EF4-FFF2-40B4-BE49-F238E27FC236}">
                <a16:creationId xmlns:a16="http://schemas.microsoft.com/office/drawing/2014/main" id="{27C08DA8-0716-8939-09A3-E42E463B696E}"/>
              </a:ext>
            </a:extLst>
          </p:cNvPr>
          <p:cNvSpPr/>
          <p:nvPr/>
        </p:nvSpPr>
        <p:spPr>
          <a:xfrm>
            <a:off x="4830763" y="5031467"/>
            <a:ext cx="6286500" cy="914400"/>
          </a:xfrm>
          <a:prstGeom prst="parallelogram">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12" name="文本框 11">
            <a:extLst>
              <a:ext uri="{FF2B5EF4-FFF2-40B4-BE49-F238E27FC236}">
                <a16:creationId xmlns:a16="http://schemas.microsoft.com/office/drawing/2014/main" id="{09AE9277-0718-381C-68F6-A6D7D6D7B5EC}"/>
              </a:ext>
            </a:extLst>
          </p:cNvPr>
          <p:cNvSpPr txBox="1"/>
          <p:nvPr/>
        </p:nvSpPr>
        <p:spPr>
          <a:xfrm>
            <a:off x="5543657" y="5185600"/>
            <a:ext cx="6172200" cy="461665"/>
          </a:xfrm>
          <a:prstGeom prst="rect">
            <a:avLst/>
          </a:prstGeom>
          <a:noFill/>
        </p:spPr>
        <p:txBody>
          <a:bodyPr wrap="square">
            <a:noAutofit/>
          </a:bodyPr>
          <a:lstStyle/>
          <a:p>
            <a:r>
              <a:rPr lang="en-US" altLang="zh-CN" sz="2400" kern="100" dirty="0">
                <a:solidFill>
                  <a:schemeClr val="bg1"/>
                </a:solidFill>
                <a:effectLst/>
                <a:latin typeface="+mn-ea"/>
                <a:cs typeface="Arial" panose="020B0604020202020204" pitchFamily="34" charset="0"/>
                <a:sym typeface="Arial" panose="020B0604020202020204" pitchFamily="34" charset="0"/>
              </a:rPr>
              <a:t>“</a:t>
            </a:r>
            <a:r>
              <a:rPr lang="zh-CN" altLang="en-US" sz="2400" kern="100" dirty="0">
                <a:solidFill>
                  <a:schemeClr val="bg1"/>
                </a:solidFill>
                <a:effectLst/>
                <a:latin typeface="+mn-ea"/>
                <a:cs typeface="Arial" panose="020B0604020202020204" pitchFamily="34" charset="0"/>
                <a:sym typeface="Arial" panose="020B0604020202020204" pitchFamily="34" charset="0"/>
              </a:rPr>
              <a:t>人生如河流，我从不怕逆水行舟</a:t>
            </a:r>
            <a:r>
              <a:rPr lang="en-US" altLang="zh-CN" sz="2400" kern="100" dirty="0">
                <a:solidFill>
                  <a:schemeClr val="bg1"/>
                </a:solidFill>
                <a:effectLst/>
                <a:latin typeface="+mn-ea"/>
                <a:cs typeface="Arial" panose="020B0604020202020204" pitchFamily="34" charset="0"/>
                <a:sym typeface="Arial" panose="020B0604020202020204" pitchFamily="34" charset="0"/>
              </a:rPr>
              <a:t>” </a:t>
            </a:r>
            <a:endParaRPr lang="zh-CN" altLang="en-US" sz="2400" dirty="0">
              <a:solidFill>
                <a:schemeClr val="bg1"/>
              </a:solidFill>
              <a:latin typeface="+mn-ea"/>
              <a:sym typeface="Arial" panose="020B0604020202020204" pitchFamily="34" charset="0"/>
            </a:endParaRPr>
          </a:p>
        </p:txBody>
      </p:sp>
      <p:sp>
        <p:nvSpPr>
          <p:cNvPr id="13" name="星形: 四角 12">
            <a:extLst>
              <a:ext uri="{FF2B5EF4-FFF2-40B4-BE49-F238E27FC236}">
                <a16:creationId xmlns:a16="http://schemas.microsoft.com/office/drawing/2014/main" id="{453E215D-EAB3-ED75-870B-AEB9FD7050D4}"/>
              </a:ext>
            </a:extLst>
          </p:cNvPr>
          <p:cNvSpPr/>
          <p:nvPr/>
        </p:nvSpPr>
        <p:spPr>
          <a:xfrm rot="19541258">
            <a:off x="2320433" y="5459153"/>
            <a:ext cx="243384" cy="216192"/>
          </a:xfrm>
          <a:prstGeom prst="star4">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panose="020B0604020202020204" pitchFamily="34" charset="0"/>
              <a:ea typeface="微软雅黑" panose="020B0503020204020204" pitchFamily="34" charset="-122"/>
              <a:sym typeface="Arial" panose="020B0604020202020204" pitchFamily="34" charset="0"/>
            </a:endParaRPr>
          </a:p>
        </p:txBody>
      </p:sp>
      <p:sp>
        <p:nvSpPr>
          <p:cNvPr id="14" name="星形: 四角 13">
            <a:extLst>
              <a:ext uri="{FF2B5EF4-FFF2-40B4-BE49-F238E27FC236}">
                <a16:creationId xmlns:a16="http://schemas.microsoft.com/office/drawing/2014/main" id="{545D8FED-4586-5EE4-1134-6BAD1155F24A}"/>
              </a:ext>
            </a:extLst>
          </p:cNvPr>
          <p:cNvSpPr/>
          <p:nvPr/>
        </p:nvSpPr>
        <p:spPr>
          <a:xfrm rot="19541258">
            <a:off x="2783790" y="5238558"/>
            <a:ext cx="489020" cy="434385"/>
          </a:xfrm>
          <a:prstGeom prst="star4">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panose="020B0604020202020204" pitchFamily="34" charset="0"/>
              <a:ea typeface="微软雅黑" panose="020B0503020204020204" pitchFamily="34" charset="-122"/>
              <a:sym typeface="Arial" panose="020B0604020202020204" pitchFamily="34" charset="0"/>
            </a:endParaRPr>
          </a:p>
        </p:txBody>
      </p:sp>
      <p:cxnSp>
        <p:nvCxnSpPr>
          <p:cNvPr id="15" name="直接连接符 14">
            <a:extLst>
              <a:ext uri="{FF2B5EF4-FFF2-40B4-BE49-F238E27FC236}">
                <a16:creationId xmlns:a16="http://schemas.microsoft.com/office/drawing/2014/main" id="{8039F943-1564-4DB7-2E9E-3F3AA0EA172B}"/>
              </a:ext>
            </a:extLst>
          </p:cNvPr>
          <p:cNvCxnSpPr/>
          <p:nvPr/>
        </p:nvCxnSpPr>
        <p:spPr>
          <a:xfrm>
            <a:off x="4830763" y="4522317"/>
            <a:ext cx="712894"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6" name="文本框 15">
            <a:extLst>
              <a:ext uri="{FF2B5EF4-FFF2-40B4-BE49-F238E27FC236}">
                <a16:creationId xmlns:a16="http://schemas.microsoft.com/office/drawing/2014/main" id="{E62F808F-590D-2CA5-2FC9-8747556AB94B}"/>
              </a:ext>
            </a:extLst>
          </p:cNvPr>
          <p:cNvSpPr txBox="1"/>
          <p:nvPr/>
        </p:nvSpPr>
        <p:spPr>
          <a:xfrm>
            <a:off x="5780663" y="4332192"/>
            <a:ext cx="1107996" cy="369332"/>
          </a:xfrm>
          <a:prstGeom prst="rect">
            <a:avLst/>
          </a:prstGeom>
          <a:noFill/>
        </p:spPr>
        <p:txBody>
          <a:bodyPr wrap="none" rtlCol="0">
            <a:spAutoFit/>
          </a:bodyPr>
          <a:lstStyle/>
          <a:p>
            <a:r>
              <a:rPr lang="zh-CN" altLang="zh-CN" sz="1800" kern="100" dirty="0">
                <a:solidFill>
                  <a:schemeClr val="bg1"/>
                </a:solidFill>
                <a:effectLst/>
                <a:latin typeface="+mn-ea"/>
                <a:cs typeface="Arial" panose="020B0604020202020204" pitchFamily="34" charset="0"/>
                <a:sym typeface="Arial" panose="020B0604020202020204" pitchFamily="34" charset="0"/>
              </a:rPr>
              <a:t>木心先生</a:t>
            </a:r>
            <a:endParaRPr lang="zh-CN" altLang="en-US" dirty="0">
              <a:solidFill>
                <a:schemeClr val="bg1"/>
              </a:solidFill>
              <a:latin typeface="+mn-ea"/>
              <a:sym typeface="Arial" panose="020B0604020202020204" pitchFamily="34" charset="0"/>
            </a:endParaRPr>
          </a:p>
        </p:txBody>
      </p:sp>
      <p:cxnSp>
        <p:nvCxnSpPr>
          <p:cNvPr id="17" name="直接连接符 16">
            <a:extLst>
              <a:ext uri="{FF2B5EF4-FFF2-40B4-BE49-F238E27FC236}">
                <a16:creationId xmlns:a16="http://schemas.microsoft.com/office/drawing/2014/main" id="{1B6D7E71-52E2-2660-DE97-5C814E3C5385}"/>
              </a:ext>
            </a:extLst>
          </p:cNvPr>
          <p:cNvCxnSpPr/>
          <p:nvPr/>
        </p:nvCxnSpPr>
        <p:spPr>
          <a:xfrm>
            <a:off x="8885429" y="5778437"/>
            <a:ext cx="712894"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8" name="文本框 17">
            <a:extLst>
              <a:ext uri="{FF2B5EF4-FFF2-40B4-BE49-F238E27FC236}">
                <a16:creationId xmlns:a16="http://schemas.microsoft.com/office/drawing/2014/main" id="{41BA4DD4-483B-27BB-122F-5D713FC3C11A}"/>
              </a:ext>
            </a:extLst>
          </p:cNvPr>
          <p:cNvSpPr txBox="1"/>
          <p:nvPr/>
        </p:nvSpPr>
        <p:spPr>
          <a:xfrm>
            <a:off x="9835329" y="5588312"/>
            <a:ext cx="877163" cy="369332"/>
          </a:xfrm>
          <a:prstGeom prst="rect">
            <a:avLst/>
          </a:prstGeom>
          <a:noFill/>
        </p:spPr>
        <p:txBody>
          <a:bodyPr wrap="none" rtlCol="0">
            <a:spAutoFit/>
          </a:bodyPr>
          <a:lstStyle/>
          <a:p>
            <a:r>
              <a:rPr lang="zh-CN" altLang="en-US" kern="100" dirty="0">
                <a:solidFill>
                  <a:schemeClr val="bg1"/>
                </a:solidFill>
                <a:latin typeface="+mn-ea"/>
                <a:cs typeface="Arial" panose="020B0604020202020204" pitchFamily="34" charset="0"/>
                <a:sym typeface="Arial" panose="020B0604020202020204" pitchFamily="34" charset="0"/>
              </a:rPr>
              <a:t>拿破仑</a:t>
            </a:r>
            <a:endParaRPr lang="zh-CN" altLang="en-US" dirty="0">
              <a:solidFill>
                <a:schemeClr val="bg1"/>
              </a:solidFill>
              <a:latin typeface="+mn-ea"/>
              <a:sym typeface="Arial" panose="020B0604020202020204" pitchFamily="34" charset="0"/>
            </a:endParaRPr>
          </a:p>
        </p:txBody>
      </p:sp>
      <p:sp>
        <p:nvSpPr>
          <p:cNvPr id="19" name="星形: 四角 18">
            <a:extLst>
              <a:ext uri="{FF2B5EF4-FFF2-40B4-BE49-F238E27FC236}">
                <a16:creationId xmlns:a16="http://schemas.microsoft.com/office/drawing/2014/main" id="{DB953D11-1534-D5A7-3C09-45B2FA51FB94}"/>
              </a:ext>
            </a:extLst>
          </p:cNvPr>
          <p:cNvSpPr/>
          <p:nvPr/>
        </p:nvSpPr>
        <p:spPr>
          <a:xfrm rot="19541258">
            <a:off x="10329017" y="4516286"/>
            <a:ext cx="243384" cy="216192"/>
          </a:xfrm>
          <a:prstGeom prst="star4">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panose="020B0604020202020204" pitchFamily="34" charset="0"/>
              <a:ea typeface="微软雅黑" panose="020B0503020204020204" pitchFamily="34" charset="-122"/>
              <a:sym typeface="Arial" panose="020B0604020202020204" pitchFamily="34" charset="0"/>
            </a:endParaRPr>
          </a:p>
        </p:txBody>
      </p:sp>
      <p:sp>
        <p:nvSpPr>
          <p:cNvPr id="20" name="星形: 四角 19">
            <a:extLst>
              <a:ext uri="{FF2B5EF4-FFF2-40B4-BE49-F238E27FC236}">
                <a16:creationId xmlns:a16="http://schemas.microsoft.com/office/drawing/2014/main" id="{0B6135A0-504A-B401-A30A-20031A0DD804}"/>
              </a:ext>
            </a:extLst>
          </p:cNvPr>
          <p:cNvSpPr/>
          <p:nvPr/>
        </p:nvSpPr>
        <p:spPr>
          <a:xfrm rot="19541258">
            <a:off x="10792374" y="4295691"/>
            <a:ext cx="489020" cy="434385"/>
          </a:xfrm>
          <a:prstGeom prst="star4">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panose="020B0604020202020204" pitchFamily="34" charset="0"/>
              <a:ea typeface="微软雅黑" panose="020B0503020204020204" pitchFamily="34" charset="-122"/>
              <a:sym typeface="Arial" panose="020B0604020202020204" pitchFamily="34" charset="0"/>
            </a:endParaRPr>
          </a:p>
        </p:txBody>
      </p:sp>
      <p:sp>
        <p:nvSpPr>
          <p:cNvPr id="21" name="矩形: 圆角 20">
            <a:extLst>
              <a:ext uri="{FF2B5EF4-FFF2-40B4-BE49-F238E27FC236}">
                <a16:creationId xmlns:a16="http://schemas.microsoft.com/office/drawing/2014/main" id="{9E168BF5-7E79-6BCD-D2A6-167568562B39}"/>
              </a:ext>
            </a:extLst>
          </p:cNvPr>
          <p:cNvSpPr/>
          <p:nvPr/>
        </p:nvSpPr>
        <p:spPr>
          <a:xfrm>
            <a:off x="1365013" y="1730895"/>
            <a:ext cx="1646202" cy="165731"/>
          </a:xfrm>
          <a:prstGeom prst="roundRect">
            <a:avLst>
              <a:gd name="adj" fmla="val 50000"/>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22" name="文本框 21">
            <a:extLst>
              <a:ext uri="{FF2B5EF4-FFF2-40B4-BE49-F238E27FC236}">
                <a16:creationId xmlns:a16="http://schemas.microsoft.com/office/drawing/2014/main" id="{B03E792B-2F08-5108-3C73-162A098F105B}"/>
              </a:ext>
            </a:extLst>
          </p:cNvPr>
          <p:cNvSpPr txBox="1"/>
          <p:nvPr/>
        </p:nvSpPr>
        <p:spPr>
          <a:xfrm>
            <a:off x="1441397" y="1483670"/>
            <a:ext cx="1754941" cy="400110"/>
          </a:xfrm>
          <a:prstGeom prst="rect">
            <a:avLst/>
          </a:prstGeom>
          <a:noFill/>
        </p:spPr>
        <p:txBody>
          <a:bodyPr wrap="square">
            <a:spAutoFit/>
          </a:bodyPr>
          <a:lstStyle/>
          <a:p>
            <a:r>
              <a:rPr lang="zh-CN" altLang="en-US" sz="2000" dirty="0">
                <a:solidFill>
                  <a:schemeClr val="bg2">
                    <a:lumMod val="50000"/>
                  </a:schemeClr>
                </a:solidFill>
                <a:latin typeface="Arial" panose="020B0604020202020204" pitchFamily="34" charset="0"/>
                <a:ea typeface="微软雅黑" panose="020B0503020204020204" pitchFamily="34" charset="-122"/>
                <a:sym typeface="Arial" panose="020B0604020202020204" pitchFamily="34" charset="0"/>
              </a:rPr>
              <a:t>金句式结尾</a:t>
            </a:r>
            <a:endParaRPr lang="zh-CN" altLang="en-US" sz="2000" dirty="0">
              <a:latin typeface="Arial" panose="020B0604020202020204" pitchFamily="34" charset="0"/>
              <a:ea typeface="微软雅黑" panose="020B0503020204020204" pitchFamily="34" charset="-122"/>
              <a:sym typeface="Arial" panose="020B0604020202020204" pitchFamily="34" charset="0"/>
            </a:endParaRPr>
          </a:p>
        </p:txBody>
      </p:sp>
      <p:sp>
        <p:nvSpPr>
          <p:cNvPr id="23" name="矩形 22">
            <a:extLst>
              <a:ext uri="{FF2B5EF4-FFF2-40B4-BE49-F238E27FC236}">
                <a16:creationId xmlns:a16="http://schemas.microsoft.com/office/drawing/2014/main" id="{652E73AA-4C23-7C00-8E4A-2B322D2ED6AE}"/>
              </a:ext>
            </a:extLst>
          </p:cNvPr>
          <p:cNvSpPr/>
          <p:nvPr/>
        </p:nvSpPr>
        <p:spPr>
          <a:xfrm>
            <a:off x="1308101" y="2267527"/>
            <a:ext cx="9876782" cy="98531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Tree>
    <p:extLst>
      <p:ext uri="{BB962C8B-B14F-4D97-AF65-F5344CB8AC3E}">
        <p14:creationId xmlns:p14="http://schemas.microsoft.com/office/powerpoint/2010/main" val="6970910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圆角 1">
            <a:extLst>
              <a:ext uri="{FF2B5EF4-FFF2-40B4-BE49-F238E27FC236}">
                <a16:creationId xmlns:a16="http://schemas.microsoft.com/office/drawing/2014/main" id="{4941E8B0-CF18-3D82-A573-2DCAF26E1F9C}"/>
              </a:ext>
            </a:extLst>
          </p:cNvPr>
          <p:cNvSpPr/>
          <p:nvPr/>
        </p:nvSpPr>
        <p:spPr>
          <a:xfrm>
            <a:off x="2192272" y="2957904"/>
            <a:ext cx="2057400" cy="1822515"/>
          </a:xfrm>
          <a:prstGeom prst="roundRect">
            <a:avLst/>
          </a:prstGeom>
          <a:pattFill prst="lgCheck">
            <a:fgClr>
              <a:schemeClr val="accent6"/>
            </a:fgClr>
            <a:bgClr>
              <a:schemeClr val="bg1"/>
            </a:bgClr>
          </a:pattFill>
          <a:ln w="158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Arial" panose="020B0604020202020204" pitchFamily="34" charset="0"/>
              <a:ea typeface="微软雅黑" panose="020B0503020204020204" pitchFamily="34" charset="-122"/>
              <a:sym typeface="Arial" panose="020B0604020202020204" pitchFamily="34" charset="0"/>
            </a:endParaRPr>
          </a:p>
        </p:txBody>
      </p:sp>
      <p:sp>
        <p:nvSpPr>
          <p:cNvPr id="3" name="矩形: 圆角 2">
            <a:extLst>
              <a:ext uri="{FF2B5EF4-FFF2-40B4-BE49-F238E27FC236}">
                <a16:creationId xmlns:a16="http://schemas.microsoft.com/office/drawing/2014/main" id="{31E8A77F-52CB-1C7F-3056-90C4323D5EE4}"/>
              </a:ext>
            </a:extLst>
          </p:cNvPr>
          <p:cNvSpPr/>
          <p:nvPr/>
        </p:nvSpPr>
        <p:spPr>
          <a:xfrm>
            <a:off x="2090066" y="3090647"/>
            <a:ext cx="2057400" cy="1822515"/>
          </a:xfrm>
          <a:prstGeom prst="roundRect">
            <a:avLst/>
          </a:prstGeom>
          <a:solidFill>
            <a:schemeClr val="bg2">
              <a:lumMod val="75000"/>
            </a:schemeClr>
          </a:solidFill>
          <a:ln w="15875">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Arial" panose="020B0604020202020204" pitchFamily="34" charset="0"/>
              <a:ea typeface="微软雅黑" panose="020B0503020204020204" pitchFamily="34" charset="-122"/>
              <a:sym typeface="Arial" panose="020B0604020202020204" pitchFamily="34" charset="0"/>
            </a:endParaRPr>
          </a:p>
        </p:txBody>
      </p:sp>
      <p:sp>
        <p:nvSpPr>
          <p:cNvPr id="4" name="流程图: 接点 3">
            <a:extLst>
              <a:ext uri="{FF2B5EF4-FFF2-40B4-BE49-F238E27FC236}">
                <a16:creationId xmlns:a16="http://schemas.microsoft.com/office/drawing/2014/main" id="{4E206437-C1DF-F45F-A97D-CA1C86B9DF27}"/>
              </a:ext>
            </a:extLst>
          </p:cNvPr>
          <p:cNvSpPr/>
          <p:nvPr/>
        </p:nvSpPr>
        <p:spPr>
          <a:xfrm>
            <a:off x="2892174" y="2025637"/>
            <a:ext cx="612000" cy="612000"/>
          </a:xfrm>
          <a:prstGeom prst="flowChartConnector">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a:latin typeface="Arial" panose="020B0604020202020204" pitchFamily="34" charset="0"/>
                <a:ea typeface="微软雅黑" panose="020B0503020204020204" pitchFamily="34" charset="-122"/>
                <a:sym typeface="Arial" panose="020B0604020202020204" pitchFamily="34" charset="0"/>
              </a:rPr>
              <a:t>1</a:t>
            </a:r>
            <a:endParaRPr lang="zh-CN" altLang="en-US" sz="2000" dirty="0">
              <a:latin typeface="Arial" panose="020B0604020202020204" pitchFamily="34" charset="0"/>
              <a:ea typeface="微软雅黑" panose="020B0503020204020204" pitchFamily="34" charset="-122"/>
              <a:sym typeface="Arial" panose="020B0604020202020204" pitchFamily="34" charset="0"/>
            </a:endParaRPr>
          </a:p>
        </p:txBody>
      </p:sp>
      <p:sp>
        <p:nvSpPr>
          <p:cNvPr id="5" name="文本框 4">
            <a:extLst>
              <a:ext uri="{FF2B5EF4-FFF2-40B4-BE49-F238E27FC236}">
                <a16:creationId xmlns:a16="http://schemas.microsoft.com/office/drawing/2014/main" id="{5BB0304A-D6C8-6E3F-75BD-8C749418B3FE}"/>
              </a:ext>
            </a:extLst>
          </p:cNvPr>
          <p:cNvSpPr txBox="1"/>
          <p:nvPr/>
        </p:nvSpPr>
        <p:spPr>
          <a:xfrm>
            <a:off x="2449352" y="3435576"/>
            <a:ext cx="1338828" cy="369332"/>
          </a:xfrm>
          <a:prstGeom prst="rect">
            <a:avLst/>
          </a:prstGeom>
          <a:noFill/>
        </p:spPr>
        <p:txBody>
          <a:bodyPr wrap="none" rtlCol="0">
            <a:spAutoFit/>
          </a:bodyPr>
          <a:lstStyle/>
          <a:p>
            <a:r>
              <a:rPr lang="zh-CN" altLang="en-US" b="1" dirty="0">
                <a:solidFill>
                  <a:schemeClr val="bg1"/>
                </a:solidFill>
                <a:latin typeface="Arial" panose="020B0604020202020204" pitchFamily="34" charset="0"/>
                <a:ea typeface="微软雅黑" panose="020B0503020204020204" pitchFamily="34" charset="-122"/>
                <a:sym typeface="Arial" panose="020B0604020202020204" pitchFamily="34" charset="0"/>
              </a:rPr>
              <a:t>总结式结尾</a:t>
            </a:r>
          </a:p>
        </p:txBody>
      </p:sp>
      <p:sp>
        <p:nvSpPr>
          <p:cNvPr id="6" name="文本框 5">
            <a:extLst>
              <a:ext uri="{FF2B5EF4-FFF2-40B4-BE49-F238E27FC236}">
                <a16:creationId xmlns:a16="http://schemas.microsoft.com/office/drawing/2014/main" id="{5087F78C-69C7-C82B-9BCF-05D33E683F1A}"/>
              </a:ext>
            </a:extLst>
          </p:cNvPr>
          <p:cNvSpPr txBox="1"/>
          <p:nvPr/>
        </p:nvSpPr>
        <p:spPr>
          <a:xfrm>
            <a:off x="2130300" y="3836339"/>
            <a:ext cx="1996700" cy="905248"/>
          </a:xfrm>
          <a:prstGeom prst="rect">
            <a:avLst/>
          </a:prstGeom>
          <a:noFill/>
        </p:spPr>
        <p:txBody>
          <a:bodyPr wrap="none" rtlCol="0">
            <a:noAutofit/>
          </a:bodyPr>
          <a:lstStyle/>
          <a:p>
            <a:pPr>
              <a:lnSpc>
                <a:spcPct val="130000"/>
              </a:lnSpc>
            </a:pPr>
            <a:r>
              <a:rPr lang="zh-CN" altLang="zh-CN" sz="1400" kern="100" spc="170" dirty="0">
                <a:solidFill>
                  <a:schemeClr val="bg1"/>
                </a:solidFill>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对演讲内容和思想观</a:t>
            </a:r>
            <a:endParaRPr lang="en-US" altLang="zh-CN" sz="1400" kern="100" spc="170" dirty="0">
              <a:solidFill>
                <a:schemeClr val="bg1"/>
              </a:solidFill>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a:p>
            <a:pPr>
              <a:lnSpc>
                <a:spcPct val="130000"/>
              </a:lnSpc>
            </a:pPr>
            <a:r>
              <a:rPr lang="zh-CN" altLang="zh-CN" sz="1400" kern="100" spc="170" dirty="0">
                <a:solidFill>
                  <a:schemeClr val="bg1"/>
                </a:solidFill>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点作一个高度概括性</a:t>
            </a:r>
            <a:endParaRPr lang="en-US" altLang="zh-CN" sz="1400" kern="100" spc="170" dirty="0">
              <a:solidFill>
                <a:schemeClr val="bg1"/>
              </a:solidFill>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a:p>
            <a:pPr>
              <a:lnSpc>
                <a:spcPct val="130000"/>
              </a:lnSpc>
            </a:pPr>
            <a:r>
              <a:rPr lang="zh-CN" altLang="zh-CN" sz="1400" kern="100" spc="170" dirty="0">
                <a:solidFill>
                  <a:schemeClr val="bg1"/>
                </a:solidFill>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总结</a:t>
            </a:r>
            <a:endParaRPr lang="zh-CN" altLang="en-US" sz="1400" spc="150"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sp>
        <p:nvSpPr>
          <p:cNvPr id="7" name="文本框 6">
            <a:extLst>
              <a:ext uri="{FF2B5EF4-FFF2-40B4-BE49-F238E27FC236}">
                <a16:creationId xmlns:a16="http://schemas.microsoft.com/office/drawing/2014/main" id="{E6BE638A-E645-745A-3CF9-001F82A76D25}"/>
              </a:ext>
            </a:extLst>
          </p:cNvPr>
          <p:cNvSpPr txBox="1"/>
          <p:nvPr/>
        </p:nvSpPr>
        <p:spPr>
          <a:xfrm>
            <a:off x="1267966" y="752125"/>
            <a:ext cx="4517583" cy="461665"/>
          </a:xfrm>
          <a:prstGeom prst="rect">
            <a:avLst/>
          </a:prstGeom>
          <a:noFill/>
        </p:spPr>
        <p:txBody>
          <a:bodyPr wrap="none" rtlCol="0">
            <a:spAutoFit/>
          </a:bodyPr>
          <a:lstStyle/>
          <a:p>
            <a:r>
              <a:rPr lang="zh-CN" altLang="en-US" sz="2400" dirty="0">
                <a:solidFill>
                  <a:schemeClr val="bg2">
                    <a:lumMod val="50000"/>
                  </a:schemeClr>
                </a:solidFill>
                <a:latin typeface="Arial" panose="020B0604020202020204" pitchFamily="34" charset="0"/>
                <a:ea typeface="微软雅黑" panose="020B0503020204020204" pitchFamily="34" charset="-122"/>
                <a:sym typeface="Arial" panose="020B0604020202020204" pitchFamily="34" charset="0"/>
              </a:rPr>
              <a:t>演讲高手的结尾设计</a:t>
            </a:r>
            <a:r>
              <a:rPr lang="en-US" altLang="zh-CN" sz="2400" dirty="0">
                <a:solidFill>
                  <a:schemeClr val="bg2">
                    <a:lumMod val="50000"/>
                  </a:schemeClr>
                </a:solidFill>
                <a:latin typeface="Arial" panose="020B0604020202020204" pitchFamily="34" charset="0"/>
                <a:ea typeface="微软雅黑" panose="020B0503020204020204" pitchFamily="34" charset="-122"/>
                <a:sym typeface="Arial" panose="020B0604020202020204" pitchFamily="34" charset="0"/>
              </a:rPr>
              <a:t>—</a:t>
            </a:r>
            <a:r>
              <a:rPr lang="zh-CN" altLang="en-US" sz="2400" dirty="0">
                <a:solidFill>
                  <a:schemeClr val="bg2">
                    <a:lumMod val="50000"/>
                  </a:schemeClr>
                </a:solidFill>
                <a:latin typeface="Arial" panose="020B0604020202020204" pitchFamily="34" charset="0"/>
                <a:ea typeface="微软雅黑" panose="020B0503020204020204" pitchFamily="34" charset="-122"/>
                <a:sym typeface="Arial" panose="020B0604020202020204" pitchFamily="34" charset="0"/>
              </a:rPr>
              <a:t>章节小结</a:t>
            </a:r>
          </a:p>
        </p:txBody>
      </p:sp>
      <p:grpSp>
        <p:nvGrpSpPr>
          <p:cNvPr id="8" name="组合 7">
            <a:extLst>
              <a:ext uri="{FF2B5EF4-FFF2-40B4-BE49-F238E27FC236}">
                <a16:creationId xmlns:a16="http://schemas.microsoft.com/office/drawing/2014/main" id="{DABD713E-6610-D3E2-087B-EB74ECF4DC86}"/>
              </a:ext>
            </a:extLst>
          </p:cNvPr>
          <p:cNvGrpSpPr/>
          <p:nvPr/>
        </p:nvGrpSpPr>
        <p:grpSpPr>
          <a:xfrm>
            <a:off x="683534" y="800100"/>
            <a:ext cx="466655" cy="399035"/>
            <a:chOff x="7010400" y="1740310"/>
            <a:chExt cx="586419" cy="501445"/>
          </a:xfrm>
        </p:grpSpPr>
        <p:sp>
          <p:nvSpPr>
            <p:cNvPr id="9" name="菱形 8">
              <a:extLst>
                <a:ext uri="{FF2B5EF4-FFF2-40B4-BE49-F238E27FC236}">
                  <a16:creationId xmlns:a16="http://schemas.microsoft.com/office/drawing/2014/main" id="{EE807C70-1026-A264-9330-C47773C54857}"/>
                </a:ext>
              </a:extLst>
            </p:cNvPr>
            <p:cNvSpPr/>
            <p:nvPr/>
          </p:nvSpPr>
          <p:spPr>
            <a:xfrm>
              <a:off x="7010400" y="1740310"/>
              <a:ext cx="501445" cy="501445"/>
            </a:xfrm>
            <a:prstGeom prst="diamond">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10" name="菱形 9">
              <a:extLst>
                <a:ext uri="{FF2B5EF4-FFF2-40B4-BE49-F238E27FC236}">
                  <a16:creationId xmlns:a16="http://schemas.microsoft.com/office/drawing/2014/main" id="{0B11CE46-1637-4337-606F-18F00D67702C}"/>
                </a:ext>
              </a:extLst>
            </p:cNvPr>
            <p:cNvSpPr/>
            <p:nvPr/>
          </p:nvSpPr>
          <p:spPr>
            <a:xfrm>
              <a:off x="7261122" y="1823183"/>
              <a:ext cx="335697" cy="335697"/>
            </a:xfrm>
            <a:prstGeom prst="diamond">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grpSp>
      <p:sp>
        <p:nvSpPr>
          <p:cNvPr id="11" name="矩形: 圆角 10">
            <a:extLst>
              <a:ext uri="{FF2B5EF4-FFF2-40B4-BE49-F238E27FC236}">
                <a16:creationId xmlns:a16="http://schemas.microsoft.com/office/drawing/2014/main" id="{4C8809EE-19C9-156D-E086-3088B4D38BD1}"/>
              </a:ext>
            </a:extLst>
          </p:cNvPr>
          <p:cNvSpPr/>
          <p:nvPr/>
        </p:nvSpPr>
        <p:spPr>
          <a:xfrm>
            <a:off x="5207618" y="2967712"/>
            <a:ext cx="2057400" cy="1822515"/>
          </a:xfrm>
          <a:prstGeom prst="roundRect">
            <a:avLst/>
          </a:prstGeom>
          <a:pattFill prst="lgCheck">
            <a:fgClr>
              <a:schemeClr val="accent6"/>
            </a:fgClr>
            <a:bgClr>
              <a:schemeClr val="bg1"/>
            </a:bgClr>
          </a:pattFill>
          <a:ln w="158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Arial" panose="020B0604020202020204" pitchFamily="34" charset="0"/>
              <a:ea typeface="微软雅黑" panose="020B0503020204020204" pitchFamily="34" charset="-122"/>
              <a:sym typeface="Arial" panose="020B0604020202020204" pitchFamily="34" charset="0"/>
            </a:endParaRPr>
          </a:p>
        </p:txBody>
      </p:sp>
      <p:sp>
        <p:nvSpPr>
          <p:cNvPr id="12" name="矩形: 圆角 11">
            <a:extLst>
              <a:ext uri="{FF2B5EF4-FFF2-40B4-BE49-F238E27FC236}">
                <a16:creationId xmlns:a16="http://schemas.microsoft.com/office/drawing/2014/main" id="{D5B88E87-5201-CC41-1AF7-784A183B81FA}"/>
              </a:ext>
            </a:extLst>
          </p:cNvPr>
          <p:cNvSpPr/>
          <p:nvPr/>
        </p:nvSpPr>
        <p:spPr>
          <a:xfrm>
            <a:off x="5105412" y="3111341"/>
            <a:ext cx="2057400" cy="1822515"/>
          </a:xfrm>
          <a:prstGeom prst="roundRect">
            <a:avLst/>
          </a:prstGeom>
          <a:solidFill>
            <a:schemeClr val="bg2">
              <a:lumMod val="75000"/>
            </a:schemeClr>
          </a:solidFill>
          <a:ln w="15875">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Arial" panose="020B0604020202020204" pitchFamily="34" charset="0"/>
              <a:ea typeface="微软雅黑" panose="020B0503020204020204" pitchFamily="34" charset="-122"/>
              <a:sym typeface="Arial" panose="020B0604020202020204" pitchFamily="34" charset="0"/>
            </a:endParaRPr>
          </a:p>
        </p:txBody>
      </p:sp>
      <p:sp>
        <p:nvSpPr>
          <p:cNvPr id="13" name="流程图: 接点 12">
            <a:extLst>
              <a:ext uri="{FF2B5EF4-FFF2-40B4-BE49-F238E27FC236}">
                <a16:creationId xmlns:a16="http://schemas.microsoft.com/office/drawing/2014/main" id="{15773682-44BF-E0CC-9577-A1830C15F3AE}"/>
              </a:ext>
            </a:extLst>
          </p:cNvPr>
          <p:cNvSpPr/>
          <p:nvPr/>
        </p:nvSpPr>
        <p:spPr>
          <a:xfrm>
            <a:off x="5872786" y="2022023"/>
            <a:ext cx="612000" cy="612000"/>
          </a:xfrm>
          <a:prstGeom prst="flowChartConnector">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a:latin typeface="Arial" panose="020B0604020202020204" pitchFamily="34" charset="0"/>
                <a:ea typeface="微软雅黑" panose="020B0503020204020204" pitchFamily="34" charset="-122"/>
                <a:sym typeface="Arial" panose="020B0604020202020204" pitchFamily="34" charset="0"/>
              </a:rPr>
              <a:t>2</a:t>
            </a:r>
            <a:endParaRPr lang="zh-CN" altLang="en-US" sz="2000" dirty="0">
              <a:latin typeface="Arial" panose="020B0604020202020204" pitchFamily="34" charset="0"/>
              <a:ea typeface="微软雅黑" panose="020B0503020204020204" pitchFamily="34" charset="-122"/>
              <a:sym typeface="Arial" panose="020B0604020202020204" pitchFamily="34" charset="0"/>
            </a:endParaRPr>
          </a:p>
        </p:txBody>
      </p:sp>
      <p:sp>
        <p:nvSpPr>
          <p:cNvPr id="14" name="文本框 13">
            <a:extLst>
              <a:ext uri="{FF2B5EF4-FFF2-40B4-BE49-F238E27FC236}">
                <a16:creationId xmlns:a16="http://schemas.microsoft.com/office/drawing/2014/main" id="{95BA9346-4CF6-CDB2-364F-3A68CC11D8E4}"/>
              </a:ext>
            </a:extLst>
          </p:cNvPr>
          <p:cNvSpPr txBox="1"/>
          <p:nvPr/>
        </p:nvSpPr>
        <p:spPr>
          <a:xfrm>
            <a:off x="5464698" y="3445384"/>
            <a:ext cx="1338828" cy="369332"/>
          </a:xfrm>
          <a:prstGeom prst="rect">
            <a:avLst/>
          </a:prstGeom>
          <a:noFill/>
        </p:spPr>
        <p:txBody>
          <a:bodyPr wrap="none" rtlCol="0">
            <a:spAutoFit/>
          </a:bodyPr>
          <a:lstStyle/>
          <a:p>
            <a:r>
              <a:rPr lang="zh-CN" altLang="en-US" b="1" dirty="0">
                <a:solidFill>
                  <a:schemeClr val="bg1"/>
                </a:solidFill>
                <a:latin typeface="Arial" panose="020B0604020202020204" pitchFamily="34" charset="0"/>
                <a:ea typeface="微软雅黑" panose="020B0503020204020204" pitchFamily="34" charset="-122"/>
                <a:sym typeface="Arial" panose="020B0604020202020204" pitchFamily="34" charset="0"/>
              </a:rPr>
              <a:t>号召式结尾</a:t>
            </a:r>
          </a:p>
        </p:txBody>
      </p:sp>
      <p:sp>
        <p:nvSpPr>
          <p:cNvPr id="15" name="文本框 14">
            <a:extLst>
              <a:ext uri="{FF2B5EF4-FFF2-40B4-BE49-F238E27FC236}">
                <a16:creationId xmlns:a16="http://schemas.microsoft.com/office/drawing/2014/main" id="{B6608B5D-285F-4913-5D80-68DA646741B8}"/>
              </a:ext>
            </a:extLst>
          </p:cNvPr>
          <p:cNvSpPr txBox="1"/>
          <p:nvPr/>
        </p:nvSpPr>
        <p:spPr>
          <a:xfrm>
            <a:off x="5169075" y="3857936"/>
            <a:ext cx="1996700" cy="624786"/>
          </a:xfrm>
          <a:prstGeom prst="rect">
            <a:avLst/>
          </a:prstGeom>
          <a:noFill/>
        </p:spPr>
        <p:txBody>
          <a:bodyPr wrap="none" rtlCol="0">
            <a:noAutofit/>
          </a:bodyPr>
          <a:lstStyle/>
          <a:p>
            <a:pPr>
              <a:lnSpc>
                <a:spcPct val="130000"/>
              </a:lnSpc>
            </a:pPr>
            <a:r>
              <a:rPr lang="zh-CN" altLang="en-US" sz="1400" spc="170" dirty="0">
                <a:solidFill>
                  <a:schemeClr val="bg1"/>
                </a:solidFill>
                <a:latin typeface="Arial" panose="020B0604020202020204" pitchFamily="34" charset="0"/>
                <a:ea typeface="微软雅黑" panose="020B0503020204020204" pitchFamily="34" charset="-122"/>
                <a:sym typeface="Arial" panose="020B0604020202020204" pitchFamily="34" charset="0"/>
              </a:rPr>
              <a:t>用提出希望或指引行</a:t>
            </a:r>
            <a:endParaRPr lang="en-US" altLang="zh-CN" sz="1400" spc="170"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a:p>
            <a:pPr>
              <a:lnSpc>
                <a:spcPct val="130000"/>
              </a:lnSpc>
            </a:pPr>
            <a:r>
              <a:rPr lang="zh-CN" altLang="en-US" sz="1400" spc="170" dirty="0">
                <a:solidFill>
                  <a:schemeClr val="bg1"/>
                </a:solidFill>
                <a:latin typeface="Arial" panose="020B0604020202020204" pitchFamily="34" charset="0"/>
                <a:ea typeface="微软雅黑" panose="020B0503020204020204" pitchFamily="34" charset="-122"/>
                <a:sym typeface="Arial" panose="020B0604020202020204" pitchFamily="34" charset="0"/>
              </a:rPr>
              <a:t>动作为结尾。</a:t>
            </a:r>
            <a:endParaRPr lang="zh-CN" altLang="en-US" sz="1400" spc="150"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sp>
        <p:nvSpPr>
          <p:cNvPr id="16" name="矩形: 圆角 15">
            <a:extLst>
              <a:ext uri="{FF2B5EF4-FFF2-40B4-BE49-F238E27FC236}">
                <a16:creationId xmlns:a16="http://schemas.microsoft.com/office/drawing/2014/main" id="{F8F3DACA-F159-DB79-AC42-81C7EDCD81C8}"/>
              </a:ext>
            </a:extLst>
          </p:cNvPr>
          <p:cNvSpPr/>
          <p:nvPr/>
        </p:nvSpPr>
        <p:spPr>
          <a:xfrm>
            <a:off x="8192432" y="2967712"/>
            <a:ext cx="2057400" cy="1822515"/>
          </a:xfrm>
          <a:prstGeom prst="roundRect">
            <a:avLst/>
          </a:prstGeom>
          <a:pattFill prst="lgCheck">
            <a:fgClr>
              <a:schemeClr val="accent6"/>
            </a:fgClr>
            <a:bgClr>
              <a:schemeClr val="bg1"/>
            </a:bgClr>
          </a:pattFill>
          <a:ln w="158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Arial" panose="020B0604020202020204" pitchFamily="34" charset="0"/>
              <a:ea typeface="微软雅黑" panose="020B0503020204020204" pitchFamily="34" charset="-122"/>
              <a:sym typeface="Arial" panose="020B0604020202020204" pitchFamily="34" charset="0"/>
            </a:endParaRPr>
          </a:p>
        </p:txBody>
      </p:sp>
      <p:sp>
        <p:nvSpPr>
          <p:cNvPr id="17" name="矩形: 圆角 16">
            <a:extLst>
              <a:ext uri="{FF2B5EF4-FFF2-40B4-BE49-F238E27FC236}">
                <a16:creationId xmlns:a16="http://schemas.microsoft.com/office/drawing/2014/main" id="{D90FEEF7-EAAC-A1FF-1C54-32A599537CFF}"/>
              </a:ext>
            </a:extLst>
          </p:cNvPr>
          <p:cNvSpPr/>
          <p:nvPr/>
        </p:nvSpPr>
        <p:spPr>
          <a:xfrm>
            <a:off x="8090226" y="3111341"/>
            <a:ext cx="2057400" cy="1822515"/>
          </a:xfrm>
          <a:prstGeom prst="roundRect">
            <a:avLst/>
          </a:prstGeom>
          <a:solidFill>
            <a:schemeClr val="bg2">
              <a:lumMod val="75000"/>
            </a:schemeClr>
          </a:solidFill>
          <a:ln w="15875">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Arial" panose="020B0604020202020204" pitchFamily="34" charset="0"/>
              <a:ea typeface="微软雅黑" panose="020B0503020204020204" pitchFamily="34" charset="-122"/>
              <a:sym typeface="Arial" panose="020B0604020202020204" pitchFamily="34" charset="0"/>
            </a:endParaRPr>
          </a:p>
        </p:txBody>
      </p:sp>
      <p:sp>
        <p:nvSpPr>
          <p:cNvPr id="18" name="流程图: 接点 17">
            <a:extLst>
              <a:ext uri="{FF2B5EF4-FFF2-40B4-BE49-F238E27FC236}">
                <a16:creationId xmlns:a16="http://schemas.microsoft.com/office/drawing/2014/main" id="{EE6DB117-4F23-89BB-AAFD-3BCB07308911}"/>
              </a:ext>
            </a:extLst>
          </p:cNvPr>
          <p:cNvSpPr/>
          <p:nvPr/>
        </p:nvSpPr>
        <p:spPr>
          <a:xfrm>
            <a:off x="8952198" y="2022023"/>
            <a:ext cx="612000" cy="612000"/>
          </a:xfrm>
          <a:prstGeom prst="flowChartConnector">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a:latin typeface="Arial" panose="020B0604020202020204" pitchFamily="34" charset="0"/>
                <a:ea typeface="微软雅黑" panose="020B0503020204020204" pitchFamily="34" charset="-122"/>
                <a:sym typeface="Arial" panose="020B0604020202020204" pitchFamily="34" charset="0"/>
              </a:rPr>
              <a:t>3</a:t>
            </a:r>
            <a:endParaRPr lang="zh-CN" altLang="en-US" sz="2000" dirty="0">
              <a:latin typeface="Arial" panose="020B0604020202020204" pitchFamily="34" charset="0"/>
              <a:ea typeface="微软雅黑" panose="020B0503020204020204" pitchFamily="34" charset="-122"/>
              <a:sym typeface="Arial" panose="020B0604020202020204" pitchFamily="34" charset="0"/>
            </a:endParaRPr>
          </a:p>
        </p:txBody>
      </p:sp>
      <p:sp>
        <p:nvSpPr>
          <p:cNvPr id="19" name="文本框 18">
            <a:extLst>
              <a:ext uri="{FF2B5EF4-FFF2-40B4-BE49-F238E27FC236}">
                <a16:creationId xmlns:a16="http://schemas.microsoft.com/office/drawing/2014/main" id="{F584A6AA-687B-2F9F-48A9-8DD2D6B66C36}"/>
              </a:ext>
            </a:extLst>
          </p:cNvPr>
          <p:cNvSpPr txBox="1"/>
          <p:nvPr/>
        </p:nvSpPr>
        <p:spPr>
          <a:xfrm>
            <a:off x="8449512" y="3445384"/>
            <a:ext cx="1338828" cy="369332"/>
          </a:xfrm>
          <a:prstGeom prst="rect">
            <a:avLst/>
          </a:prstGeom>
          <a:noFill/>
        </p:spPr>
        <p:txBody>
          <a:bodyPr wrap="none" rtlCol="0">
            <a:spAutoFit/>
          </a:bodyPr>
          <a:lstStyle/>
          <a:p>
            <a:r>
              <a:rPr lang="zh-CN" altLang="en-US" b="1" dirty="0">
                <a:solidFill>
                  <a:schemeClr val="bg1"/>
                </a:solidFill>
                <a:latin typeface="Arial" panose="020B0604020202020204" pitchFamily="34" charset="0"/>
                <a:ea typeface="微软雅黑" panose="020B0503020204020204" pitchFamily="34" charset="-122"/>
                <a:sym typeface="Arial" panose="020B0604020202020204" pitchFamily="34" charset="0"/>
              </a:rPr>
              <a:t>金句式结尾</a:t>
            </a:r>
          </a:p>
        </p:txBody>
      </p:sp>
      <p:sp>
        <p:nvSpPr>
          <p:cNvPr id="20" name="文本框 19">
            <a:extLst>
              <a:ext uri="{FF2B5EF4-FFF2-40B4-BE49-F238E27FC236}">
                <a16:creationId xmlns:a16="http://schemas.microsoft.com/office/drawing/2014/main" id="{4BD00058-FF64-EDB6-0BC4-7D62EB82C30A}"/>
              </a:ext>
            </a:extLst>
          </p:cNvPr>
          <p:cNvSpPr txBox="1"/>
          <p:nvPr/>
        </p:nvSpPr>
        <p:spPr>
          <a:xfrm>
            <a:off x="8199860" y="3857100"/>
            <a:ext cx="1800493" cy="624786"/>
          </a:xfrm>
          <a:prstGeom prst="rect">
            <a:avLst/>
          </a:prstGeom>
          <a:noFill/>
        </p:spPr>
        <p:txBody>
          <a:bodyPr wrap="none" rtlCol="0">
            <a:noAutofit/>
          </a:bodyPr>
          <a:lstStyle/>
          <a:p>
            <a:pPr>
              <a:lnSpc>
                <a:spcPct val="130000"/>
              </a:lnSpc>
            </a:pPr>
            <a:r>
              <a:rPr lang="zh-CN" altLang="en-US" sz="1400" kern="1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使用</a:t>
            </a:r>
            <a:r>
              <a:rPr lang="zh-CN" altLang="en-US" sz="1400" kern="100" dirty="0">
                <a:solidFill>
                  <a:schemeClr val="bg1"/>
                </a:solidFill>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短小有力的金句</a:t>
            </a:r>
            <a:endParaRPr lang="en-US" altLang="zh-CN" sz="1400" kern="100" dirty="0">
              <a:solidFill>
                <a:schemeClr val="bg1"/>
              </a:solidFill>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a:p>
            <a:pPr>
              <a:lnSpc>
                <a:spcPct val="130000"/>
              </a:lnSpc>
            </a:pPr>
            <a:r>
              <a:rPr lang="zh-CN" altLang="en-US" sz="1400" kern="100" dirty="0">
                <a:solidFill>
                  <a:schemeClr val="bg1"/>
                </a:solidFill>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可以</a:t>
            </a:r>
            <a:r>
              <a:rPr lang="zh-CN" altLang="zh-CN" sz="1400" kern="100" dirty="0">
                <a:solidFill>
                  <a:schemeClr val="bg1"/>
                </a:solidFill>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将演讲推向高潮</a:t>
            </a:r>
            <a:endParaRPr lang="zh-CN" altLang="en-US" sz="1400" spc="150"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spTree>
    <p:extLst>
      <p:ext uri="{BB962C8B-B14F-4D97-AF65-F5344CB8AC3E}">
        <p14:creationId xmlns:p14="http://schemas.microsoft.com/office/powerpoint/2010/main" val="15179137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1">
            <a:extLst>
              <a:ext uri="{FF2B5EF4-FFF2-40B4-BE49-F238E27FC236}">
                <a16:creationId xmlns:a16="http://schemas.microsoft.com/office/drawing/2014/main" id="{7FAE1E51-2153-EA23-0C2F-9D965C52FD59}"/>
              </a:ext>
            </a:extLst>
          </p:cNvPr>
          <p:cNvSpPr>
            <a:spLocks noChangeArrowheads="1"/>
          </p:cNvSpPr>
          <p:nvPr/>
        </p:nvSpPr>
        <p:spPr bwMode="gray">
          <a:xfrm>
            <a:off x="3125005" y="4806915"/>
            <a:ext cx="1242605" cy="1202113"/>
          </a:xfrm>
          <a:prstGeom prst="roundRect">
            <a:avLst>
              <a:gd name="adj" fmla="val 11921"/>
            </a:avLst>
          </a:prstGeom>
          <a:solidFill>
            <a:schemeClr val="accent6"/>
          </a:solidFill>
          <a:ln w="63500" cap="flat" cmpd="sng" algn="ctr">
            <a:noFill/>
            <a:prstDash val="solid"/>
          </a:ln>
          <a:effectLst/>
        </p:spPr>
        <p:txBody>
          <a:bodyPr lIns="82823" tIns="41411" rIns="82823" bIns="41411"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zh-CN" altLang="en-US" sz="2000" b="1"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 name="标题1">
            <a:extLst>
              <a:ext uri="{FF2B5EF4-FFF2-40B4-BE49-F238E27FC236}">
                <a16:creationId xmlns:a16="http://schemas.microsoft.com/office/drawing/2014/main" id="{0B1F9DF3-EF66-4D6E-3842-72033509F25B}"/>
              </a:ext>
            </a:extLst>
          </p:cNvPr>
          <p:cNvSpPr>
            <a:spLocks noChangeArrowheads="1"/>
          </p:cNvSpPr>
          <p:nvPr/>
        </p:nvSpPr>
        <p:spPr bwMode="gray">
          <a:xfrm>
            <a:off x="3152069" y="3428510"/>
            <a:ext cx="1242605" cy="1202113"/>
          </a:xfrm>
          <a:prstGeom prst="roundRect">
            <a:avLst>
              <a:gd name="adj" fmla="val 11921"/>
            </a:avLst>
          </a:prstGeom>
          <a:solidFill>
            <a:schemeClr val="accent6"/>
          </a:solidFill>
          <a:ln w="63500" cap="flat" cmpd="sng" algn="ctr">
            <a:noFill/>
            <a:prstDash val="solid"/>
          </a:ln>
          <a:effectLst/>
        </p:spPr>
        <p:txBody>
          <a:bodyPr lIns="82823" tIns="41411" rIns="82823" bIns="41411"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zh-CN" altLang="en-US" sz="2000" b="1"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4" name="标题1">
            <a:extLst>
              <a:ext uri="{FF2B5EF4-FFF2-40B4-BE49-F238E27FC236}">
                <a16:creationId xmlns:a16="http://schemas.microsoft.com/office/drawing/2014/main" id="{6595A33A-AA54-20D9-93E7-04AC5CA6E54D}"/>
              </a:ext>
            </a:extLst>
          </p:cNvPr>
          <p:cNvSpPr>
            <a:spLocks noChangeArrowheads="1"/>
          </p:cNvSpPr>
          <p:nvPr/>
        </p:nvSpPr>
        <p:spPr bwMode="gray">
          <a:xfrm>
            <a:off x="3152070" y="1938826"/>
            <a:ext cx="1242605" cy="1202113"/>
          </a:xfrm>
          <a:prstGeom prst="roundRect">
            <a:avLst>
              <a:gd name="adj" fmla="val 11921"/>
            </a:avLst>
          </a:prstGeom>
          <a:solidFill>
            <a:schemeClr val="accent6"/>
          </a:solidFill>
          <a:ln w="63500" cap="flat" cmpd="sng" algn="ctr">
            <a:noFill/>
            <a:prstDash val="solid"/>
          </a:ln>
          <a:effectLst/>
        </p:spPr>
        <p:txBody>
          <a:bodyPr lIns="82823" tIns="41411" rIns="82823" bIns="41411"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zh-CN" altLang="en-US" sz="2000" b="1"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5" name="箭头1">
            <a:extLst>
              <a:ext uri="{FF2B5EF4-FFF2-40B4-BE49-F238E27FC236}">
                <a16:creationId xmlns:a16="http://schemas.microsoft.com/office/drawing/2014/main" id="{B3CE6767-0042-F21B-8E24-CF1BDFF1C8EA}"/>
              </a:ext>
            </a:extLst>
          </p:cNvPr>
          <p:cNvSpPr>
            <a:spLocks/>
          </p:cNvSpPr>
          <p:nvPr/>
        </p:nvSpPr>
        <p:spPr bwMode="gray">
          <a:xfrm flipV="1">
            <a:off x="1743949" y="4123235"/>
            <a:ext cx="1093019" cy="1761588"/>
          </a:xfrm>
          <a:prstGeom prst="bentArrow">
            <a:avLst>
              <a:gd name="adj1" fmla="val 13430"/>
              <a:gd name="adj2" fmla="val 25000"/>
              <a:gd name="adj3" fmla="val 25000"/>
              <a:gd name="adj4" fmla="val 43750"/>
            </a:avLst>
          </a:prstGeom>
          <a:solidFill>
            <a:schemeClr val="bg2">
              <a:lumMod val="75000"/>
            </a:schemeClr>
          </a:solidFill>
          <a:ln>
            <a:noFill/>
          </a:ln>
          <a:effectLst/>
        </p:spPr>
        <p:txBody>
          <a:bodyPr wrap="none" lIns="82823" tIns="41411" rIns="82823" bIns="41411" anchor="ctr">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zh-CN" altLang="en-US" sz="1200" dirty="0">
              <a:solidFill>
                <a:schemeClr val="bg2"/>
              </a:solidFill>
              <a:latin typeface="Arial" panose="020B0604020202020204" pitchFamily="34" charset="0"/>
              <a:ea typeface="微软雅黑" panose="020B0503020204020204" pitchFamily="34" charset="-122"/>
              <a:sym typeface="Arial" panose="020B0604020202020204" pitchFamily="34" charset="0"/>
            </a:endParaRPr>
          </a:p>
        </p:txBody>
      </p:sp>
      <p:sp>
        <p:nvSpPr>
          <p:cNvPr id="6" name="文本框 5">
            <a:extLst>
              <a:ext uri="{FF2B5EF4-FFF2-40B4-BE49-F238E27FC236}">
                <a16:creationId xmlns:a16="http://schemas.microsoft.com/office/drawing/2014/main" id="{AD996974-D0B1-9F8A-C574-A6E3E27A375F}"/>
              </a:ext>
            </a:extLst>
          </p:cNvPr>
          <p:cNvSpPr txBox="1"/>
          <p:nvPr/>
        </p:nvSpPr>
        <p:spPr>
          <a:xfrm>
            <a:off x="1267966" y="752125"/>
            <a:ext cx="5133136" cy="461665"/>
          </a:xfrm>
          <a:prstGeom prst="rect">
            <a:avLst/>
          </a:prstGeom>
          <a:noFill/>
        </p:spPr>
        <p:txBody>
          <a:bodyPr wrap="none" rtlCol="0">
            <a:spAutoFit/>
          </a:bodyPr>
          <a:lstStyle/>
          <a:p>
            <a:r>
              <a:rPr lang="zh-CN" altLang="en-US" sz="2400" dirty="0">
                <a:solidFill>
                  <a:schemeClr val="bg2">
                    <a:lumMod val="50000"/>
                  </a:schemeClr>
                </a:solidFill>
                <a:latin typeface="Arial" panose="020B0604020202020204" pitchFamily="34" charset="0"/>
                <a:ea typeface="微软雅黑" panose="020B0503020204020204" pitchFamily="34" charset="-122"/>
                <a:sym typeface="Arial" panose="020B0604020202020204" pitchFamily="34" charset="0"/>
              </a:rPr>
              <a:t>巧用三招成为演讲高手</a:t>
            </a:r>
            <a:r>
              <a:rPr lang="en-US" altLang="zh-CN" sz="2400" dirty="0">
                <a:solidFill>
                  <a:schemeClr val="bg2">
                    <a:lumMod val="50000"/>
                  </a:schemeClr>
                </a:solidFill>
                <a:latin typeface="Arial" panose="020B0604020202020204" pitchFamily="34" charset="0"/>
                <a:ea typeface="微软雅黑" panose="020B0503020204020204" pitchFamily="34" charset="-122"/>
                <a:sym typeface="Arial" panose="020B0604020202020204" pitchFamily="34" charset="0"/>
              </a:rPr>
              <a:t>—</a:t>
            </a:r>
            <a:r>
              <a:rPr lang="zh-CN" altLang="en-US" sz="2400" dirty="0">
                <a:solidFill>
                  <a:schemeClr val="bg2">
                    <a:lumMod val="50000"/>
                  </a:schemeClr>
                </a:solidFill>
                <a:latin typeface="Arial" panose="020B0604020202020204" pitchFamily="34" charset="0"/>
                <a:ea typeface="微软雅黑" panose="020B0503020204020204" pitchFamily="34" charset="-122"/>
                <a:sym typeface="Arial" panose="020B0604020202020204" pitchFamily="34" charset="0"/>
              </a:rPr>
              <a:t>课程总复习</a:t>
            </a:r>
          </a:p>
        </p:txBody>
      </p:sp>
      <p:grpSp>
        <p:nvGrpSpPr>
          <p:cNvPr id="7" name="组合 6">
            <a:extLst>
              <a:ext uri="{FF2B5EF4-FFF2-40B4-BE49-F238E27FC236}">
                <a16:creationId xmlns:a16="http://schemas.microsoft.com/office/drawing/2014/main" id="{810C5819-EC8F-211B-1CF2-DD8FF2AE78C9}"/>
              </a:ext>
            </a:extLst>
          </p:cNvPr>
          <p:cNvGrpSpPr/>
          <p:nvPr/>
        </p:nvGrpSpPr>
        <p:grpSpPr>
          <a:xfrm>
            <a:off x="683534" y="800100"/>
            <a:ext cx="466655" cy="399035"/>
            <a:chOff x="7010400" y="1740310"/>
            <a:chExt cx="586419" cy="501445"/>
          </a:xfrm>
        </p:grpSpPr>
        <p:sp>
          <p:nvSpPr>
            <p:cNvPr id="8" name="菱形 7">
              <a:extLst>
                <a:ext uri="{FF2B5EF4-FFF2-40B4-BE49-F238E27FC236}">
                  <a16:creationId xmlns:a16="http://schemas.microsoft.com/office/drawing/2014/main" id="{8DD7A669-4753-FB03-F118-926B1C23B0D7}"/>
                </a:ext>
              </a:extLst>
            </p:cNvPr>
            <p:cNvSpPr/>
            <p:nvPr/>
          </p:nvSpPr>
          <p:spPr>
            <a:xfrm>
              <a:off x="7010400" y="1740310"/>
              <a:ext cx="501445" cy="501445"/>
            </a:xfrm>
            <a:prstGeom prst="diamond">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9" name="菱形 8">
              <a:extLst>
                <a:ext uri="{FF2B5EF4-FFF2-40B4-BE49-F238E27FC236}">
                  <a16:creationId xmlns:a16="http://schemas.microsoft.com/office/drawing/2014/main" id="{CB19721C-BC1B-B9D2-6658-40CD16316FC5}"/>
                </a:ext>
              </a:extLst>
            </p:cNvPr>
            <p:cNvSpPr/>
            <p:nvPr/>
          </p:nvSpPr>
          <p:spPr>
            <a:xfrm>
              <a:off x="7261122" y="1823183"/>
              <a:ext cx="335697" cy="335697"/>
            </a:xfrm>
            <a:prstGeom prst="diamond">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grpSp>
      <p:sp>
        <p:nvSpPr>
          <p:cNvPr id="10" name="箭头2">
            <a:extLst>
              <a:ext uri="{FF2B5EF4-FFF2-40B4-BE49-F238E27FC236}">
                <a16:creationId xmlns:a16="http://schemas.microsoft.com/office/drawing/2014/main" id="{019C9A8F-600E-8BCE-CF88-FB05BD746230}"/>
              </a:ext>
            </a:extLst>
          </p:cNvPr>
          <p:cNvSpPr>
            <a:spLocks/>
          </p:cNvSpPr>
          <p:nvPr/>
        </p:nvSpPr>
        <p:spPr bwMode="gray">
          <a:xfrm rot="16200000">
            <a:off x="2277930" y="3308735"/>
            <a:ext cx="324863" cy="1299204"/>
          </a:xfrm>
          <a:custGeom>
            <a:avLst/>
            <a:gdLst>
              <a:gd name="T0" fmla="*/ 37 w 142"/>
              <a:gd name="T1" fmla="*/ 1 h 604"/>
              <a:gd name="T2" fmla="*/ 45 w 142"/>
              <a:gd name="T3" fmla="*/ 472 h 604"/>
              <a:gd name="T4" fmla="*/ 0 w 142"/>
              <a:gd name="T5" fmla="*/ 474 h 604"/>
              <a:gd name="T6" fmla="*/ 72 w 142"/>
              <a:gd name="T7" fmla="*/ 604 h 604"/>
              <a:gd name="T8" fmla="*/ 142 w 142"/>
              <a:gd name="T9" fmla="*/ 474 h 604"/>
              <a:gd name="T10" fmla="*/ 100 w 142"/>
              <a:gd name="T11" fmla="*/ 474 h 604"/>
              <a:gd name="T12" fmla="*/ 99 w 142"/>
              <a:gd name="T13" fmla="*/ 0 h 604"/>
              <a:gd name="T14" fmla="*/ 37 w 142"/>
              <a:gd name="T15" fmla="*/ 1 h 6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2" h="604">
                <a:moveTo>
                  <a:pt x="37" y="1"/>
                </a:moveTo>
                <a:lnTo>
                  <a:pt x="45" y="472"/>
                </a:lnTo>
                <a:lnTo>
                  <a:pt x="0" y="474"/>
                </a:lnTo>
                <a:lnTo>
                  <a:pt x="72" y="604"/>
                </a:lnTo>
                <a:lnTo>
                  <a:pt x="142" y="474"/>
                </a:lnTo>
                <a:lnTo>
                  <a:pt x="100" y="474"/>
                </a:lnTo>
                <a:lnTo>
                  <a:pt x="99" y="0"/>
                </a:lnTo>
                <a:lnTo>
                  <a:pt x="37" y="1"/>
                </a:lnTo>
                <a:close/>
              </a:path>
            </a:pathLst>
          </a:custGeom>
          <a:solidFill>
            <a:schemeClr val="bg2">
              <a:lumMod val="75000"/>
            </a:schemeClr>
          </a:solidFill>
          <a:ln>
            <a:noFill/>
          </a:ln>
          <a:effectLst/>
        </p:spPr>
        <p:txBody>
          <a:bodyPr wrap="none" lIns="82823" tIns="41411" rIns="82823" bIns="41411" anchor="ctr">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zh-CN" altLang="en-US" sz="1200" dirty="0">
              <a:solidFill>
                <a:schemeClr val="bg2"/>
              </a:solidFill>
              <a:latin typeface="Arial" panose="020B0604020202020204" pitchFamily="34" charset="0"/>
              <a:ea typeface="微软雅黑" panose="020B0503020204020204" pitchFamily="34" charset="-122"/>
              <a:sym typeface="Arial" panose="020B0604020202020204" pitchFamily="34" charset="0"/>
            </a:endParaRPr>
          </a:p>
        </p:txBody>
      </p:sp>
      <p:sp>
        <p:nvSpPr>
          <p:cNvPr id="11" name="箭头1">
            <a:extLst>
              <a:ext uri="{FF2B5EF4-FFF2-40B4-BE49-F238E27FC236}">
                <a16:creationId xmlns:a16="http://schemas.microsoft.com/office/drawing/2014/main" id="{45E9111E-9F6C-FCFB-34C1-7459E61FAA8C}"/>
              </a:ext>
            </a:extLst>
          </p:cNvPr>
          <p:cNvSpPr>
            <a:spLocks/>
          </p:cNvSpPr>
          <p:nvPr/>
        </p:nvSpPr>
        <p:spPr bwMode="gray">
          <a:xfrm>
            <a:off x="1641656" y="1992591"/>
            <a:ext cx="1093019" cy="1761588"/>
          </a:xfrm>
          <a:prstGeom prst="bentArrow">
            <a:avLst>
              <a:gd name="adj1" fmla="val 13430"/>
              <a:gd name="adj2" fmla="val 25000"/>
              <a:gd name="adj3" fmla="val 25000"/>
              <a:gd name="adj4" fmla="val 43750"/>
            </a:avLst>
          </a:prstGeom>
          <a:solidFill>
            <a:schemeClr val="bg2">
              <a:lumMod val="75000"/>
            </a:schemeClr>
          </a:solidFill>
          <a:ln>
            <a:noFill/>
          </a:ln>
          <a:effectLst/>
        </p:spPr>
        <p:txBody>
          <a:bodyPr wrap="none" lIns="82823" tIns="41411" rIns="82823" bIns="41411" anchor="ctr">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zh-CN" altLang="en-US" sz="1200" dirty="0">
              <a:solidFill>
                <a:schemeClr val="bg2"/>
              </a:solidFill>
              <a:latin typeface="Arial" panose="020B0604020202020204" pitchFamily="34" charset="0"/>
              <a:ea typeface="微软雅黑" panose="020B0503020204020204" pitchFamily="34" charset="-122"/>
              <a:sym typeface="Arial" panose="020B0604020202020204" pitchFamily="34" charset="0"/>
            </a:endParaRPr>
          </a:p>
        </p:txBody>
      </p:sp>
      <p:sp>
        <p:nvSpPr>
          <p:cNvPr id="12" name="标题1">
            <a:extLst>
              <a:ext uri="{FF2B5EF4-FFF2-40B4-BE49-F238E27FC236}">
                <a16:creationId xmlns:a16="http://schemas.microsoft.com/office/drawing/2014/main" id="{F4E265F9-1787-F9E3-7058-081AB558EB01}"/>
              </a:ext>
            </a:extLst>
          </p:cNvPr>
          <p:cNvSpPr>
            <a:spLocks noChangeArrowheads="1"/>
          </p:cNvSpPr>
          <p:nvPr/>
        </p:nvSpPr>
        <p:spPr bwMode="gray">
          <a:xfrm>
            <a:off x="3028993" y="1843812"/>
            <a:ext cx="1242605" cy="1202113"/>
          </a:xfrm>
          <a:prstGeom prst="roundRect">
            <a:avLst>
              <a:gd name="adj" fmla="val 11921"/>
            </a:avLst>
          </a:prstGeom>
          <a:solidFill>
            <a:schemeClr val="bg2">
              <a:lumMod val="75000"/>
            </a:schemeClr>
          </a:solidFill>
          <a:ln w="63500" cap="flat" cmpd="sng" algn="ctr">
            <a:noFill/>
            <a:prstDash val="solid"/>
          </a:ln>
          <a:effectLst/>
        </p:spPr>
        <p:txBody>
          <a:bodyPr lIns="82823" tIns="41411" rIns="82823" bIns="41411"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zh-CN" altLang="en-US" sz="2000" b="1"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开场</a:t>
            </a:r>
          </a:p>
        </p:txBody>
      </p:sp>
      <p:sp>
        <p:nvSpPr>
          <p:cNvPr id="13" name="标题2">
            <a:extLst>
              <a:ext uri="{FF2B5EF4-FFF2-40B4-BE49-F238E27FC236}">
                <a16:creationId xmlns:a16="http://schemas.microsoft.com/office/drawing/2014/main" id="{9347B0CE-E4AF-474B-6313-B79299DBD9A8}"/>
              </a:ext>
            </a:extLst>
          </p:cNvPr>
          <p:cNvSpPr>
            <a:spLocks noChangeArrowheads="1"/>
          </p:cNvSpPr>
          <p:nvPr/>
        </p:nvSpPr>
        <p:spPr bwMode="gray">
          <a:xfrm>
            <a:off x="3052560" y="3362319"/>
            <a:ext cx="1242607" cy="1192036"/>
          </a:xfrm>
          <a:prstGeom prst="roundRect">
            <a:avLst>
              <a:gd name="adj" fmla="val 11921"/>
            </a:avLst>
          </a:prstGeom>
          <a:solidFill>
            <a:schemeClr val="bg2">
              <a:lumMod val="75000"/>
            </a:schemeClr>
          </a:solidFill>
          <a:ln w="63500" cap="flat" cmpd="sng" algn="ctr">
            <a:noFill/>
            <a:prstDash val="solid"/>
          </a:ln>
          <a:effectLst/>
        </p:spPr>
        <p:txBody>
          <a:bodyPr lIns="82823" tIns="41411" rIns="82823" bIns="41411"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zh-CN" altLang="en-US" sz="2000" b="1"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中间</a:t>
            </a:r>
            <a:endParaRPr lang="en-US" altLang="zh-CN" sz="2000" b="1"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a:p>
            <a:pPr algn="ctr"/>
            <a:r>
              <a:rPr lang="zh-CN" altLang="en-US" sz="2000" b="1"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结构</a:t>
            </a:r>
          </a:p>
        </p:txBody>
      </p:sp>
      <p:sp>
        <p:nvSpPr>
          <p:cNvPr id="14" name="标题3">
            <a:extLst>
              <a:ext uri="{FF2B5EF4-FFF2-40B4-BE49-F238E27FC236}">
                <a16:creationId xmlns:a16="http://schemas.microsoft.com/office/drawing/2014/main" id="{99ADA67C-0FAC-34DA-D709-09BBA8317AAA}"/>
              </a:ext>
            </a:extLst>
          </p:cNvPr>
          <p:cNvSpPr>
            <a:spLocks noChangeArrowheads="1"/>
          </p:cNvSpPr>
          <p:nvPr/>
        </p:nvSpPr>
        <p:spPr bwMode="gray">
          <a:xfrm>
            <a:off x="3028993" y="4744383"/>
            <a:ext cx="1242605" cy="1181401"/>
          </a:xfrm>
          <a:prstGeom prst="roundRect">
            <a:avLst>
              <a:gd name="adj" fmla="val 11921"/>
            </a:avLst>
          </a:prstGeom>
          <a:solidFill>
            <a:schemeClr val="bg2">
              <a:lumMod val="75000"/>
            </a:schemeClr>
          </a:solidFill>
          <a:ln w="63500" cap="flat" cmpd="sng" algn="ctr">
            <a:noFill/>
            <a:prstDash val="solid"/>
          </a:ln>
          <a:effectLst/>
        </p:spPr>
        <p:txBody>
          <a:bodyPr lIns="82823" tIns="41411" rIns="82823" bIns="41411"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zh-CN" altLang="en-US" sz="2000" b="1"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结尾</a:t>
            </a:r>
          </a:p>
        </p:txBody>
      </p:sp>
      <p:sp>
        <p:nvSpPr>
          <p:cNvPr id="15" name="Oval 19">
            <a:extLst>
              <a:ext uri="{FF2B5EF4-FFF2-40B4-BE49-F238E27FC236}">
                <a16:creationId xmlns:a16="http://schemas.microsoft.com/office/drawing/2014/main" id="{3F8647E0-4544-2BEE-9E52-C8DA387D04BA}"/>
              </a:ext>
            </a:extLst>
          </p:cNvPr>
          <p:cNvSpPr>
            <a:spLocks noChangeArrowheads="1"/>
          </p:cNvSpPr>
          <p:nvPr/>
        </p:nvSpPr>
        <p:spPr bwMode="auto">
          <a:xfrm>
            <a:off x="1249813" y="3303309"/>
            <a:ext cx="1190548" cy="1192036"/>
          </a:xfrm>
          <a:prstGeom prst="ellipse">
            <a:avLst/>
          </a:prstGeom>
          <a:solidFill>
            <a:schemeClr val="accent6"/>
          </a:solidFill>
          <a:ln w="63500">
            <a:noFill/>
            <a:round/>
            <a:headEnd/>
            <a:tailEnd/>
          </a:ln>
          <a:effectLst/>
        </p:spPr>
        <p:txBody>
          <a:bodyPr lIns="82823" tIns="41411" rIns="82823" bIns="41411" anchor="ctr"/>
          <a:lstStyle/>
          <a:p>
            <a:pPr algn="ctr"/>
            <a:r>
              <a:rPr lang="zh-CN" altLang="en-US" sz="2400" b="1"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演讲高手</a:t>
            </a:r>
          </a:p>
        </p:txBody>
      </p:sp>
      <p:sp>
        <p:nvSpPr>
          <p:cNvPr id="16" name="文本1">
            <a:extLst>
              <a:ext uri="{FF2B5EF4-FFF2-40B4-BE49-F238E27FC236}">
                <a16:creationId xmlns:a16="http://schemas.microsoft.com/office/drawing/2014/main" id="{182F73E1-9363-84F3-9B12-74A01E531BB3}"/>
              </a:ext>
            </a:extLst>
          </p:cNvPr>
          <p:cNvSpPr>
            <a:spLocks noChangeArrowheads="1"/>
          </p:cNvSpPr>
          <p:nvPr/>
        </p:nvSpPr>
        <p:spPr bwMode="gray">
          <a:xfrm>
            <a:off x="4565916" y="1843506"/>
            <a:ext cx="6104145" cy="1195991"/>
          </a:xfrm>
          <a:prstGeom prst="roundRect">
            <a:avLst>
              <a:gd name="adj" fmla="val 11505"/>
            </a:avLst>
          </a:prstGeom>
          <a:noFill/>
          <a:ln w="15875" cap="flat" cmpd="sng" algn="ctr">
            <a:solidFill>
              <a:schemeClr val="bg2">
                <a:lumMod val="65000"/>
              </a:schemeClr>
            </a:solidFill>
            <a:prstDash val="solid"/>
          </a:ln>
          <a:effectLst/>
        </p:spPr>
        <p:txBody>
          <a:bodyPr lIns="82823" tIns="41411" rIns="82823" bIns="41411"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endParaRPr lang="zh-CN" altLang="en-US" sz="20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7" name="文本框 16">
            <a:extLst>
              <a:ext uri="{FF2B5EF4-FFF2-40B4-BE49-F238E27FC236}">
                <a16:creationId xmlns:a16="http://schemas.microsoft.com/office/drawing/2014/main" id="{439E7359-4C73-B980-2675-25D995A9602A}"/>
              </a:ext>
            </a:extLst>
          </p:cNvPr>
          <p:cNvSpPr txBox="1"/>
          <p:nvPr/>
        </p:nvSpPr>
        <p:spPr>
          <a:xfrm>
            <a:off x="4765195" y="2252041"/>
            <a:ext cx="1338828" cy="369332"/>
          </a:xfrm>
          <a:prstGeom prst="rect">
            <a:avLst/>
          </a:prstGeom>
          <a:noFill/>
        </p:spPr>
        <p:txBody>
          <a:bodyPr wrap="none" rtlCol="0">
            <a:noAutofit/>
          </a:bodyPr>
          <a:lstStyle/>
          <a:p>
            <a:r>
              <a:rPr lang="zh-CN" altLang="en-US" dirty="0">
                <a:latin typeface="Arial" panose="020B0604020202020204" pitchFamily="34" charset="0"/>
                <a:ea typeface="微软雅黑" panose="020B0503020204020204" pitchFamily="34" charset="-122"/>
                <a:sym typeface="Arial" panose="020B0604020202020204" pitchFamily="34" charset="0"/>
              </a:rPr>
              <a:t>提问式开场</a:t>
            </a:r>
          </a:p>
        </p:txBody>
      </p:sp>
      <p:sp>
        <p:nvSpPr>
          <p:cNvPr id="18" name="文本框 17">
            <a:extLst>
              <a:ext uri="{FF2B5EF4-FFF2-40B4-BE49-F238E27FC236}">
                <a16:creationId xmlns:a16="http://schemas.microsoft.com/office/drawing/2014/main" id="{C83A98E1-E78B-92E0-0153-9C15A987CD67}"/>
              </a:ext>
            </a:extLst>
          </p:cNvPr>
          <p:cNvSpPr txBox="1"/>
          <p:nvPr/>
        </p:nvSpPr>
        <p:spPr>
          <a:xfrm>
            <a:off x="6972948" y="2223406"/>
            <a:ext cx="1338828" cy="369332"/>
          </a:xfrm>
          <a:prstGeom prst="rect">
            <a:avLst/>
          </a:prstGeom>
          <a:noFill/>
        </p:spPr>
        <p:txBody>
          <a:bodyPr wrap="none" rtlCol="0">
            <a:noAutofit/>
          </a:bodyPr>
          <a:lstStyle/>
          <a:p>
            <a:r>
              <a:rPr lang="zh-CN" altLang="en-US" dirty="0">
                <a:latin typeface="Arial" panose="020B0604020202020204" pitchFamily="34" charset="0"/>
                <a:ea typeface="微软雅黑" panose="020B0503020204020204" pitchFamily="34" charset="-122"/>
                <a:sym typeface="Arial" panose="020B0604020202020204" pitchFamily="34" charset="0"/>
              </a:rPr>
              <a:t>幽默式开场</a:t>
            </a:r>
          </a:p>
        </p:txBody>
      </p:sp>
      <p:sp>
        <p:nvSpPr>
          <p:cNvPr id="19" name="文本框 18">
            <a:extLst>
              <a:ext uri="{FF2B5EF4-FFF2-40B4-BE49-F238E27FC236}">
                <a16:creationId xmlns:a16="http://schemas.microsoft.com/office/drawing/2014/main" id="{D577F6AE-C831-1101-C473-8E28FE005783}"/>
              </a:ext>
            </a:extLst>
          </p:cNvPr>
          <p:cNvSpPr txBox="1"/>
          <p:nvPr/>
        </p:nvSpPr>
        <p:spPr>
          <a:xfrm>
            <a:off x="9157768" y="2252041"/>
            <a:ext cx="1338828" cy="369332"/>
          </a:xfrm>
          <a:prstGeom prst="rect">
            <a:avLst/>
          </a:prstGeom>
          <a:noFill/>
        </p:spPr>
        <p:txBody>
          <a:bodyPr wrap="none" rtlCol="0">
            <a:noAutofit/>
          </a:bodyPr>
          <a:lstStyle/>
          <a:p>
            <a:r>
              <a:rPr lang="zh-CN" altLang="en-US" dirty="0">
                <a:latin typeface="Arial" panose="020B0604020202020204" pitchFamily="34" charset="0"/>
                <a:ea typeface="微软雅黑" panose="020B0503020204020204" pitchFamily="34" charset="-122"/>
                <a:sym typeface="Arial" panose="020B0604020202020204" pitchFamily="34" charset="0"/>
              </a:rPr>
              <a:t>道具式开场</a:t>
            </a:r>
          </a:p>
        </p:txBody>
      </p:sp>
      <p:sp>
        <p:nvSpPr>
          <p:cNvPr id="20" name="箭头: V 形 19">
            <a:extLst>
              <a:ext uri="{FF2B5EF4-FFF2-40B4-BE49-F238E27FC236}">
                <a16:creationId xmlns:a16="http://schemas.microsoft.com/office/drawing/2014/main" id="{3BCD1D8D-63E2-C3B5-06CE-D181890FE1F8}"/>
              </a:ext>
            </a:extLst>
          </p:cNvPr>
          <p:cNvSpPr/>
          <p:nvPr/>
        </p:nvSpPr>
        <p:spPr>
          <a:xfrm>
            <a:off x="8212114" y="1838712"/>
            <a:ext cx="745241" cy="1195990"/>
          </a:xfrm>
          <a:prstGeom prst="chevron">
            <a:avLst/>
          </a:prstGeom>
          <a:no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Arial" panose="020B0604020202020204" pitchFamily="34" charset="0"/>
              <a:ea typeface="微软雅黑" panose="020B0503020204020204" pitchFamily="34" charset="-122"/>
              <a:sym typeface="Arial" panose="020B0604020202020204" pitchFamily="34" charset="0"/>
            </a:endParaRPr>
          </a:p>
        </p:txBody>
      </p:sp>
      <p:sp>
        <p:nvSpPr>
          <p:cNvPr id="21" name="箭头: V 形 20">
            <a:extLst>
              <a:ext uri="{FF2B5EF4-FFF2-40B4-BE49-F238E27FC236}">
                <a16:creationId xmlns:a16="http://schemas.microsoft.com/office/drawing/2014/main" id="{E2C871C4-3CDC-FCC9-60AC-090E3C90D201}"/>
              </a:ext>
            </a:extLst>
          </p:cNvPr>
          <p:cNvSpPr/>
          <p:nvPr/>
        </p:nvSpPr>
        <p:spPr>
          <a:xfrm>
            <a:off x="6003104" y="1842894"/>
            <a:ext cx="745241" cy="1195990"/>
          </a:xfrm>
          <a:prstGeom prst="chevron">
            <a:avLst/>
          </a:prstGeom>
          <a:no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latin typeface="Arial" panose="020B0604020202020204" pitchFamily="34" charset="0"/>
              <a:ea typeface="微软雅黑" panose="020B0503020204020204" pitchFamily="34" charset="-122"/>
              <a:sym typeface="Arial" panose="020B0604020202020204" pitchFamily="34" charset="0"/>
            </a:endParaRPr>
          </a:p>
        </p:txBody>
      </p:sp>
      <p:sp>
        <p:nvSpPr>
          <p:cNvPr id="22" name="文本1">
            <a:extLst>
              <a:ext uri="{FF2B5EF4-FFF2-40B4-BE49-F238E27FC236}">
                <a16:creationId xmlns:a16="http://schemas.microsoft.com/office/drawing/2014/main" id="{43089F74-4F66-FB87-55C0-DF01C5F91D89}"/>
              </a:ext>
            </a:extLst>
          </p:cNvPr>
          <p:cNvSpPr>
            <a:spLocks noChangeArrowheads="1"/>
          </p:cNvSpPr>
          <p:nvPr/>
        </p:nvSpPr>
        <p:spPr bwMode="gray">
          <a:xfrm>
            <a:off x="4538611" y="3358364"/>
            <a:ext cx="6104145" cy="1195991"/>
          </a:xfrm>
          <a:prstGeom prst="roundRect">
            <a:avLst>
              <a:gd name="adj" fmla="val 11505"/>
            </a:avLst>
          </a:prstGeom>
          <a:noFill/>
          <a:ln w="15875" cap="flat" cmpd="sng" algn="ctr">
            <a:solidFill>
              <a:schemeClr val="bg2">
                <a:lumMod val="65000"/>
              </a:schemeClr>
            </a:solidFill>
            <a:prstDash val="solid"/>
          </a:ln>
          <a:effectLst/>
        </p:spPr>
        <p:txBody>
          <a:bodyPr lIns="82823" tIns="41411" rIns="82823" bIns="41411"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en-US" altLang="zh-CN" sz="2000" dirty="0">
                <a:latin typeface="Arial" panose="020B0604020202020204" pitchFamily="34" charset="0"/>
                <a:ea typeface="微软雅黑" panose="020B0503020204020204" pitchFamily="34" charset="-122"/>
                <a:cs typeface="+mn-ea"/>
                <a:sym typeface="Arial" panose="020B0604020202020204" pitchFamily="34" charset="0"/>
              </a:rPr>
              <a:t> </a:t>
            </a:r>
            <a:endParaRPr lang="zh-CN" altLang="en-US" sz="20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3" name="文本框 22">
            <a:extLst>
              <a:ext uri="{FF2B5EF4-FFF2-40B4-BE49-F238E27FC236}">
                <a16:creationId xmlns:a16="http://schemas.microsoft.com/office/drawing/2014/main" id="{42703542-5632-E844-C861-7E3686769509}"/>
              </a:ext>
            </a:extLst>
          </p:cNvPr>
          <p:cNvSpPr txBox="1"/>
          <p:nvPr/>
        </p:nvSpPr>
        <p:spPr>
          <a:xfrm>
            <a:off x="4817324" y="3751510"/>
            <a:ext cx="1274708" cy="369332"/>
          </a:xfrm>
          <a:prstGeom prst="rect">
            <a:avLst/>
          </a:prstGeom>
          <a:noFill/>
        </p:spPr>
        <p:txBody>
          <a:bodyPr wrap="none" rtlCol="0">
            <a:noAutofit/>
          </a:bodyPr>
          <a:lstStyle/>
          <a:p>
            <a:r>
              <a:rPr lang="en-US" altLang="zh-CN" dirty="0">
                <a:latin typeface="Arial" panose="020B0604020202020204" pitchFamily="34" charset="0"/>
                <a:ea typeface="微软雅黑" panose="020B0503020204020204" pitchFamily="34" charset="-122"/>
                <a:sym typeface="Arial" panose="020B0604020202020204" pitchFamily="34" charset="0"/>
              </a:rPr>
              <a:t>PREP</a:t>
            </a:r>
            <a:r>
              <a:rPr lang="zh-CN" altLang="en-US" dirty="0">
                <a:latin typeface="Arial" panose="020B0604020202020204" pitchFamily="34" charset="0"/>
                <a:ea typeface="微软雅黑" panose="020B0503020204020204" pitchFamily="34" charset="-122"/>
                <a:sym typeface="Arial" panose="020B0604020202020204" pitchFamily="34" charset="0"/>
              </a:rPr>
              <a:t>结构</a:t>
            </a:r>
          </a:p>
        </p:txBody>
      </p:sp>
      <p:sp>
        <p:nvSpPr>
          <p:cNvPr id="24" name="文本框 23">
            <a:extLst>
              <a:ext uri="{FF2B5EF4-FFF2-40B4-BE49-F238E27FC236}">
                <a16:creationId xmlns:a16="http://schemas.microsoft.com/office/drawing/2014/main" id="{18D5EFE4-78AD-F517-A6D0-F9C50CD33D1B}"/>
              </a:ext>
            </a:extLst>
          </p:cNvPr>
          <p:cNvSpPr txBox="1"/>
          <p:nvPr/>
        </p:nvSpPr>
        <p:spPr>
          <a:xfrm>
            <a:off x="6971044" y="3785884"/>
            <a:ext cx="1338828" cy="369332"/>
          </a:xfrm>
          <a:prstGeom prst="rect">
            <a:avLst/>
          </a:prstGeom>
          <a:noFill/>
        </p:spPr>
        <p:txBody>
          <a:bodyPr wrap="none" rtlCol="0">
            <a:noAutofit/>
          </a:bodyPr>
          <a:lstStyle/>
          <a:p>
            <a:r>
              <a:rPr lang="zh-CN" altLang="en-US" dirty="0">
                <a:latin typeface="Arial" panose="020B0604020202020204" pitchFamily="34" charset="0"/>
                <a:ea typeface="微软雅黑" panose="020B0503020204020204" pitchFamily="34" charset="-122"/>
                <a:sym typeface="Arial" panose="020B0604020202020204" pitchFamily="34" charset="0"/>
              </a:rPr>
              <a:t>金字塔结构</a:t>
            </a:r>
          </a:p>
        </p:txBody>
      </p:sp>
      <p:sp>
        <p:nvSpPr>
          <p:cNvPr id="25" name="文本框 24">
            <a:extLst>
              <a:ext uri="{FF2B5EF4-FFF2-40B4-BE49-F238E27FC236}">
                <a16:creationId xmlns:a16="http://schemas.microsoft.com/office/drawing/2014/main" id="{77709207-5F4F-C809-AE3B-392440F11DD2}"/>
              </a:ext>
            </a:extLst>
          </p:cNvPr>
          <p:cNvSpPr txBox="1"/>
          <p:nvPr/>
        </p:nvSpPr>
        <p:spPr>
          <a:xfrm>
            <a:off x="9129981" y="3770242"/>
            <a:ext cx="1338828" cy="369332"/>
          </a:xfrm>
          <a:prstGeom prst="rect">
            <a:avLst/>
          </a:prstGeom>
          <a:noFill/>
        </p:spPr>
        <p:txBody>
          <a:bodyPr wrap="none" rtlCol="0">
            <a:noAutofit/>
          </a:bodyPr>
          <a:lstStyle/>
          <a:p>
            <a:r>
              <a:rPr lang="zh-CN" altLang="en-US" dirty="0">
                <a:latin typeface="Arial" panose="020B0604020202020204" pitchFamily="34" charset="0"/>
                <a:ea typeface="微软雅黑" panose="020B0503020204020204" pitchFamily="34" charset="-122"/>
                <a:sym typeface="Arial" panose="020B0604020202020204" pitchFamily="34" charset="0"/>
              </a:rPr>
              <a:t>时间轴结构</a:t>
            </a:r>
          </a:p>
        </p:txBody>
      </p:sp>
      <p:sp>
        <p:nvSpPr>
          <p:cNvPr id="26" name="箭头: V 形 25">
            <a:extLst>
              <a:ext uri="{FF2B5EF4-FFF2-40B4-BE49-F238E27FC236}">
                <a16:creationId xmlns:a16="http://schemas.microsoft.com/office/drawing/2014/main" id="{94D2F944-D4AC-3E80-9BFD-14732CA09090}"/>
              </a:ext>
            </a:extLst>
          </p:cNvPr>
          <p:cNvSpPr/>
          <p:nvPr/>
        </p:nvSpPr>
        <p:spPr>
          <a:xfrm>
            <a:off x="8184809" y="3362501"/>
            <a:ext cx="745241" cy="1195990"/>
          </a:xfrm>
          <a:prstGeom prst="chevron">
            <a:avLst/>
          </a:prstGeom>
          <a:no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Arial" panose="020B0604020202020204" pitchFamily="34" charset="0"/>
              <a:ea typeface="微软雅黑" panose="020B0503020204020204" pitchFamily="34" charset="-122"/>
              <a:sym typeface="Arial" panose="020B0604020202020204" pitchFamily="34" charset="0"/>
            </a:endParaRPr>
          </a:p>
        </p:txBody>
      </p:sp>
      <p:sp>
        <p:nvSpPr>
          <p:cNvPr id="27" name="箭头: V 形 26">
            <a:extLst>
              <a:ext uri="{FF2B5EF4-FFF2-40B4-BE49-F238E27FC236}">
                <a16:creationId xmlns:a16="http://schemas.microsoft.com/office/drawing/2014/main" id="{A558205C-AEBD-672A-822B-A1912CC24FC2}"/>
              </a:ext>
            </a:extLst>
          </p:cNvPr>
          <p:cNvSpPr/>
          <p:nvPr/>
        </p:nvSpPr>
        <p:spPr>
          <a:xfrm>
            <a:off x="5975799" y="3357478"/>
            <a:ext cx="745241" cy="1195990"/>
          </a:xfrm>
          <a:prstGeom prst="chevron">
            <a:avLst/>
          </a:prstGeom>
          <a:no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latin typeface="Arial" panose="020B0604020202020204" pitchFamily="34" charset="0"/>
              <a:ea typeface="微软雅黑" panose="020B0503020204020204" pitchFamily="34" charset="-122"/>
              <a:sym typeface="Arial" panose="020B0604020202020204" pitchFamily="34" charset="0"/>
            </a:endParaRPr>
          </a:p>
        </p:txBody>
      </p:sp>
      <p:sp>
        <p:nvSpPr>
          <p:cNvPr id="28" name="文本1">
            <a:extLst>
              <a:ext uri="{FF2B5EF4-FFF2-40B4-BE49-F238E27FC236}">
                <a16:creationId xmlns:a16="http://schemas.microsoft.com/office/drawing/2014/main" id="{0B0F9750-A5D3-C92C-B385-2C187D4BCF40}"/>
              </a:ext>
            </a:extLst>
          </p:cNvPr>
          <p:cNvSpPr>
            <a:spLocks noChangeArrowheads="1"/>
          </p:cNvSpPr>
          <p:nvPr/>
        </p:nvSpPr>
        <p:spPr bwMode="gray">
          <a:xfrm>
            <a:off x="4538610" y="4729793"/>
            <a:ext cx="6104145" cy="1195991"/>
          </a:xfrm>
          <a:prstGeom prst="roundRect">
            <a:avLst>
              <a:gd name="adj" fmla="val 11505"/>
            </a:avLst>
          </a:prstGeom>
          <a:noFill/>
          <a:ln w="15875" cap="flat" cmpd="sng" algn="ctr">
            <a:solidFill>
              <a:schemeClr val="bg2">
                <a:lumMod val="65000"/>
              </a:schemeClr>
            </a:solidFill>
            <a:prstDash val="solid"/>
          </a:ln>
          <a:effectLst/>
        </p:spPr>
        <p:txBody>
          <a:bodyPr lIns="82823" tIns="41411" rIns="82823" bIns="41411"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endParaRPr lang="zh-CN" altLang="en-US" sz="20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9" name="文本框 28">
            <a:extLst>
              <a:ext uri="{FF2B5EF4-FFF2-40B4-BE49-F238E27FC236}">
                <a16:creationId xmlns:a16="http://schemas.microsoft.com/office/drawing/2014/main" id="{76358AA6-36A5-2722-F692-FD5B7BB2D1CE}"/>
              </a:ext>
            </a:extLst>
          </p:cNvPr>
          <p:cNvSpPr txBox="1"/>
          <p:nvPr/>
        </p:nvSpPr>
        <p:spPr>
          <a:xfrm>
            <a:off x="4773780" y="5122524"/>
            <a:ext cx="1338828" cy="369332"/>
          </a:xfrm>
          <a:prstGeom prst="rect">
            <a:avLst/>
          </a:prstGeom>
          <a:noFill/>
        </p:spPr>
        <p:txBody>
          <a:bodyPr wrap="none" rtlCol="0">
            <a:noAutofit/>
          </a:bodyPr>
          <a:lstStyle/>
          <a:p>
            <a:r>
              <a:rPr lang="zh-CN" altLang="en-US" dirty="0">
                <a:latin typeface="Arial" panose="020B0604020202020204" pitchFamily="34" charset="0"/>
                <a:ea typeface="微软雅黑" panose="020B0503020204020204" pitchFamily="34" charset="-122"/>
                <a:sym typeface="Arial" panose="020B0604020202020204" pitchFamily="34" charset="0"/>
              </a:rPr>
              <a:t>总结式结尾</a:t>
            </a:r>
          </a:p>
        </p:txBody>
      </p:sp>
      <p:sp>
        <p:nvSpPr>
          <p:cNvPr id="30" name="文本框 29">
            <a:extLst>
              <a:ext uri="{FF2B5EF4-FFF2-40B4-BE49-F238E27FC236}">
                <a16:creationId xmlns:a16="http://schemas.microsoft.com/office/drawing/2014/main" id="{A9BE9308-1D6E-BEC6-C976-8FA6E4BD889C}"/>
              </a:ext>
            </a:extLst>
          </p:cNvPr>
          <p:cNvSpPr txBox="1"/>
          <p:nvPr/>
        </p:nvSpPr>
        <p:spPr>
          <a:xfrm>
            <a:off x="6961417" y="5129160"/>
            <a:ext cx="1338828" cy="369332"/>
          </a:xfrm>
          <a:prstGeom prst="rect">
            <a:avLst/>
          </a:prstGeom>
          <a:noFill/>
        </p:spPr>
        <p:txBody>
          <a:bodyPr wrap="none" rtlCol="0">
            <a:noAutofit/>
          </a:bodyPr>
          <a:lstStyle/>
          <a:p>
            <a:r>
              <a:rPr lang="zh-CN" altLang="en-US" dirty="0">
                <a:latin typeface="Arial" panose="020B0604020202020204" pitchFamily="34" charset="0"/>
                <a:ea typeface="微软雅黑" panose="020B0503020204020204" pitchFamily="34" charset="-122"/>
                <a:sym typeface="Arial" panose="020B0604020202020204" pitchFamily="34" charset="0"/>
              </a:rPr>
              <a:t>号召式结尾</a:t>
            </a:r>
          </a:p>
        </p:txBody>
      </p:sp>
      <p:sp>
        <p:nvSpPr>
          <p:cNvPr id="31" name="文本框 30">
            <a:extLst>
              <a:ext uri="{FF2B5EF4-FFF2-40B4-BE49-F238E27FC236}">
                <a16:creationId xmlns:a16="http://schemas.microsoft.com/office/drawing/2014/main" id="{32C16E9E-3F51-3662-AA20-0D6072609100}"/>
              </a:ext>
            </a:extLst>
          </p:cNvPr>
          <p:cNvSpPr txBox="1"/>
          <p:nvPr/>
        </p:nvSpPr>
        <p:spPr>
          <a:xfrm>
            <a:off x="9169664" y="5128533"/>
            <a:ext cx="1338828" cy="369332"/>
          </a:xfrm>
          <a:prstGeom prst="rect">
            <a:avLst/>
          </a:prstGeom>
          <a:noFill/>
        </p:spPr>
        <p:txBody>
          <a:bodyPr wrap="none" rtlCol="0">
            <a:noAutofit/>
          </a:bodyPr>
          <a:lstStyle/>
          <a:p>
            <a:r>
              <a:rPr lang="zh-CN" altLang="en-US" dirty="0">
                <a:latin typeface="Arial" panose="020B0604020202020204" pitchFamily="34" charset="0"/>
                <a:ea typeface="微软雅黑" panose="020B0503020204020204" pitchFamily="34" charset="-122"/>
                <a:sym typeface="Arial" panose="020B0604020202020204" pitchFamily="34" charset="0"/>
              </a:rPr>
              <a:t>金句式结尾</a:t>
            </a:r>
          </a:p>
        </p:txBody>
      </p:sp>
      <p:sp>
        <p:nvSpPr>
          <p:cNvPr id="32" name="箭头: V 形 31">
            <a:extLst>
              <a:ext uri="{FF2B5EF4-FFF2-40B4-BE49-F238E27FC236}">
                <a16:creationId xmlns:a16="http://schemas.microsoft.com/office/drawing/2014/main" id="{539C5FEF-9B01-5A8E-00DE-3D64D0483DF8}"/>
              </a:ext>
            </a:extLst>
          </p:cNvPr>
          <p:cNvSpPr/>
          <p:nvPr/>
        </p:nvSpPr>
        <p:spPr>
          <a:xfrm>
            <a:off x="8207587" y="4725030"/>
            <a:ext cx="745241" cy="1195990"/>
          </a:xfrm>
          <a:prstGeom prst="chevron">
            <a:avLst/>
          </a:prstGeom>
          <a:no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Arial" panose="020B0604020202020204" pitchFamily="34" charset="0"/>
              <a:ea typeface="微软雅黑" panose="020B0503020204020204" pitchFamily="34" charset="-122"/>
              <a:sym typeface="Arial" panose="020B0604020202020204" pitchFamily="34" charset="0"/>
            </a:endParaRPr>
          </a:p>
        </p:txBody>
      </p:sp>
      <p:sp>
        <p:nvSpPr>
          <p:cNvPr id="33" name="箭头: V 形 32">
            <a:extLst>
              <a:ext uri="{FF2B5EF4-FFF2-40B4-BE49-F238E27FC236}">
                <a16:creationId xmlns:a16="http://schemas.microsoft.com/office/drawing/2014/main" id="{62F65865-3735-F106-904F-5A260EB20856}"/>
              </a:ext>
            </a:extLst>
          </p:cNvPr>
          <p:cNvSpPr/>
          <p:nvPr/>
        </p:nvSpPr>
        <p:spPr>
          <a:xfrm>
            <a:off x="5975798" y="4729181"/>
            <a:ext cx="745241" cy="1195990"/>
          </a:xfrm>
          <a:prstGeom prst="chevron">
            <a:avLst/>
          </a:prstGeom>
          <a:no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latin typeface="Arial" panose="020B0604020202020204" pitchFamily="34" charset="0"/>
              <a:ea typeface="微软雅黑" panose="020B0503020204020204" pitchFamily="34" charset="-122"/>
              <a:sym typeface="Arial" panose="020B0604020202020204" pitchFamily="34" charset="0"/>
            </a:endParaRPr>
          </a:p>
        </p:txBody>
      </p:sp>
    </p:spTree>
    <p:extLst>
      <p:ext uri="{BB962C8B-B14F-4D97-AF65-F5344CB8AC3E}">
        <p14:creationId xmlns:p14="http://schemas.microsoft.com/office/powerpoint/2010/main" val="19843100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任意多边形: 形状 1">
            <a:extLst>
              <a:ext uri="{FF2B5EF4-FFF2-40B4-BE49-F238E27FC236}">
                <a16:creationId xmlns:a16="http://schemas.microsoft.com/office/drawing/2014/main" id="{605B4111-B057-7313-7273-05CD673E2C8D}"/>
              </a:ext>
            </a:extLst>
          </p:cNvPr>
          <p:cNvSpPr/>
          <p:nvPr/>
        </p:nvSpPr>
        <p:spPr>
          <a:xfrm>
            <a:off x="966779" y="913790"/>
            <a:ext cx="10255045" cy="5012608"/>
          </a:xfrm>
          <a:custGeom>
            <a:avLst/>
            <a:gdLst>
              <a:gd name="connsiteX0" fmla="*/ 0 w 10255045"/>
              <a:gd name="connsiteY0" fmla="*/ 0 h 5012608"/>
              <a:gd name="connsiteX1" fmla="*/ 10255045 w 10255045"/>
              <a:gd name="connsiteY1" fmla="*/ 0 h 5012608"/>
              <a:gd name="connsiteX2" fmla="*/ 10255045 w 10255045"/>
              <a:gd name="connsiteY2" fmla="*/ 4673185 h 5012608"/>
              <a:gd name="connsiteX3" fmla="*/ 9908017 w 10255045"/>
              <a:gd name="connsiteY3" fmla="*/ 5012608 h 5012608"/>
              <a:gd name="connsiteX4" fmla="*/ 0 w 10255045"/>
              <a:gd name="connsiteY4" fmla="*/ 5012608 h 50126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55045" h="5012608">
                <a:moveTo>
                  <a:pt x="0" y="0"/>
                </a:moveTo>
                <a:lnTo>
                  <a:pt x="10255045" y="0"/>
                </a:lnTo>
                <a:lnTo>
                  <a:pt x="10255045" y="4673185"/>
                </a:lnTo>
                <a:lnTo>
                  <a:pt x="9908017" y="5012608"/>
                </a:lnTo>
                <a:lnTo>
                  <a:pt x="0" y="5012608"/>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dirty="0">
              <a:latin typeface="Arial" panose="020B0604020202020204" pitchFamily="34" charset="0"/>
              <a:ea typeface="微软雅黑" panose="020B0503020204020204" pitchFamily="34" charset="-122"/>
              <a:sym typeface="Arial" panose="020B0604020202020204" pitchFamily="34" charset="0"/>
            </a:endParaRPr>
          </a:p>
        </p:txBody>
      </p:sp>
      <p:sp>
        <p:nvSpPr>
          <p:cNvPr id="3" name="流程图: 接点 2">
            <a:extLst>
              <a:ext uri="{FF2B5EF4-FFF2-40B4-BE49-F238E27FC236}">
                <a16:creationId xmlns:a16="http://schemas.microsoft.com/office/drawing/2014/main" id="{4C39D2EB-0AF0-29D3-5D8F-FE16A1BAEAA5}"/>
              </a:ext>
            </a:extLst>
          </p:cNvPr>
          <p:cNvSpPr/>
          <p:nvPr/>
        </p:nvSpPr>
        <p:spPr>
          <a:xfrm>
            <a:off x="1209369" y="1288023"/>
            <a:ext cx="252000" cy="252000"/>
          </a:xfrm>
          <a:prstGeom prst="flowChartConnector">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4" name="流程图: 接点 3">
            <a:extLst>
              <a:ext uri="{FF2B5EF4-FFF2-40B4-BE49-F238E27FC236}">
                <a16:creationId xmlns:a16="http://schemas.microsoft.com/office/drawing/2014/main" id="{496F4305-9053-9DF4-EAAC-76CCC3FCBC9E}"/>
              </a:ext>
            </a:extLst>
          </p:cNvPr>
          <p:cNvSpPr/>
          <p:nvPr/>
        </p:nvSpPr>
        <p:spPr>
          <a:xfrm>
            <a:off x="1209369" y="1795204"/>
            <a:ext cx="252000" cy="252000"/>
          </a:xfrm>
          <a:prstGeom prst="flowChartConnector">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5" name="流程图: 接点 4">
            <a:extLst>
              <a:ext uri="{FF2B5EF4-FFF2-40B4-BE49-F238E27FC236}">
                <a16:creationId xmlns:a16="http://schemas.microsoft.com/office/drawing/2014/main" id="{278162C3-F00C-CD93-B5A4-04D07959F0E4}"/>
              </a:ext>
            </a:extLst>
          </p:cNvPr>
          <p:cNvSpPr/>
          <p:nvPr/>
        </p:nvSpPr>
        <p:spPr>
          <a:xfrm>
            <a:off x="1209369" y="2302385"/>
            <a:ext cx="252000" cy="252000"/>
          </a:xfrm>
          <a:prstGeom prst="flowChartConnector">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6" name="流程图: 接点 5">
            <a:extLst>
              <a:ext uri="{FF2B5EF4-FFF2-40B4-BE49-F238E27FC236}">
                <a16:creationId xmlns:a16="http://schemas.microsoft.com/office/drawing/2014/main" id="{32663242-7ECE-EB01-5053-A56C203F59EE}"/>
              </a:ext>
            </a:extLst>
          </p:cNvPr>
          <p:cNvSpPr/>
          <p:nvPr/>
        </p:nvSpPr>
        <p:spPr>
          <a:xfrm>
            <a:off x="1199537" y="2809566"/>
            <a:ext cx="252000" cy="252000"/>
          </a:xfrm>
          <a:prstGeom prst="flowChartConnector">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7" name="流程图: 接点 6">
            <a:extLst>
              <a:ext uri="{FF2B5EF4-FFF2-40B4-BE49-F238E27FC236}">
                <a16:creationId xmlns:a16="http://schemas.microsoft.com/office/drawing/2014/main" id="{14815E19-3961-02E3-FDBC-377880722C16}"/>
              </a:ext>
            </a:extLst>
          </p:cNvPr>
          <p:cNvSpPr/>
          <p:nvPr/>
        </p:nvSpPr>
        <p:spPr>
          <a:xfrm>
            <a:off x="1199537" y="3316746"/>
            <a:ext cx="252000" cy="252000"/>
          </a:xfrm>
          <a:prstGeom prst="flowChartConnector">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8" name="流程图: 接点 7">
            <a:extLst>
              <a:ext uri="{FF2B5EF4-FFF2-40B4-BE49-F238E27FC236}">
                <a16:creationId xmlns:a16="http://schemas.microsoft.com/office/drawing/2014/main" id="{FF4776E2-116F-2694-6248-B02C3F2DE661}"/>
              </a:ext>
            </a:extLst>
          </p:cNvPr>
          <p:cNvSpPr/>
          <p:nvPr/>
        </p:nvSpPr>
        <p:spPr>
          <a:xfrm>
            <a:off x="1206298" y="3823926"/>
            <a:ext cx="252000" cy="252000"/>
          </a:xfrm>
          <a:prstGeom prst="flowChartConnector">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9" name="流程图: 接点 8">
            <a:extLst>
              <a:ext uri="{FF2B5EF4-FFF2-40B4-BE49-F238E27FC236}">
                <a16:creationId xmlns:a16="http://schemas.microsoft.com/office/drawing/2014/main" id="{3034EF35-123E-01E6-E5C9-87AABA43FABA}"/>
              </a:ext>
            </a:extLst>
          </p:cNvPr>
          <p:cNvSpPr/>
          <p:nvPr/>
        </p:nvSpPr>
        <p:spPr>
          <a:xfrm>
            <a:off x="1198975" y="4331106"/>
            <a:ext cx="252000" cy="252000"/>
          </a:xfrm>
          <a:prstGeom prst="flowChartConnector">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10" name="流程图: 接点 9">
            <a:extLst>
              <a:ext uri="{FF2B5EF4-FFF2-40B4-BE49-F238E27FC236}">
                <a16:creationId xmlns:a16="http://schemas.microsoft.com/office/drawing/2014/main" id="{6650B9F5-ABB2-BED5-9957-982A92DAD25B}"/>
              </a:ext>
            </a:extLst>
          </p:cNvPr>
          <p:cNvSpPr/>
          <p:nvPr/>
        </p:nvSpPr>
        <p:spPr>
          <a:xfrm>
            <a:off x="1205169" y="4838286"/>
            <a:ext cx="252000" cy="252000"/>
          </a:xfrm>
          <a:prstGeom prst="flowChartConnector">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11" name="流程图: 接点 10">
            <a:extLst>
              <a:ext uri="{FF2B5EF4-FFF2-40B4-BE49-F238E27FC236}">
                <a16:creationId xmlns:a16="http://schemas.microsoft.com/office/drawing/2014/main" id="{68D342BA-481D-F9F7-EB40-7951C6F62F18}"/>
              </a:ext>
            </a:extLst>
          </p:cNvPr>
          <p:cNvSpPr/>
          <p:nvPr/>
        </p:nvSpPr>
        <p:spPr>
          <a:xfrm>
            <a:off x="1206298" y="5345467"/>
            <a:ext cx="252000" cy="252000"/>
          </a:xfrm>
          <a:prstGeom prst="flowChartConnector">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12" name="带形: 上凸弯 11">
            <a:extLst>
              <a:ext uri="{FF2B5EF4-FFF2-40B4-BE49-F238E27FC236}">
                <a16:creationId xmlns:a16="http://schemas.microsoft.com/office/drawing/2014/main" id="{7158CD00-8E60-27E8-C040-79FABB820E2D}"/>
              </a:ext>
            </a:extLst>
          </p:cNvPr>
          <p:cNvSpPr/>
          <p:nvPr/>
        </p:nvSpPr>
        <p:spPr>
          <a:xfrm>
            <a:off x="4172565" y="1209404"/>
            <a:ext cx="3844412" cy="758952"/>
          </a:xfrm>
          <a:prstGeom prst="ellipseRibbon2">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Arial" panose="020B0604020202020204" pitchFamily="34" charset="0"/>
              <a:ea typeface="微软雅黑" panose="020B0503020204020204" pitchFamily="34" charset="-122"/>
              <a:sym typeface="Arial" panose="020B0604020202020204" pitchFamily="34" charset="0"/>
            </a:endParaRPr>
          </a:p>
        </p:txBody>
      </p:sp>
      <p:sp>
        <p:nvSpPr>
          <p:cNvPr id="13" name="文本框 12">
            <a:extLst>
              <a:ext uri="{FF2B5EF4-FFF2-40B4-BE49-F238E27FC236}">
                <a16:creationId xmlns:a16="http://schemas.microsoft.com/office/drawing/2014/main" id="{798198C8-1F86-B4DC-B64C-E4860BE0984E}"/>
              </a:ext>
            </a:extLst>
          </p:cNvPr>
          <p:cNvSpPr txBox="1"/>
          <p:nvPr/>
        </p:nvSpPr>
        <p:spPr>
          <a:xfrm>
            <a:off x="5276704" y="1207508"/>
            <a:ext cx="1672518" cy="523220"/>
          </a:xfrm>
          <a:prstGeom prst="rect">
            <a:avLst/>
          </a:prstGeom>
          <a:noFill/>
        </p:spPr>
        <p:txBody>
          <a:bodyPr wrap="square" rtlCol="0">
            <a:spAutoFit/>
          </a:bodyPr>
          <a:lstStyle/>
          <a:p>
            <a:r>
              <a:rPr lang="zh-CN" altLang="en-US" sz="2800" b="1" dirty="0">
                <a:solidFill>
                  <a:schemeClr val="bg1"/>
                </a:solidFill>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教学目标</a:t>
            </a:r>
            <a:endParaRPr lang="zh-CN" altLang="en-US" sz="2800" b="1"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pic>
        <p:nvPicPr>
          <p:cNvPr id="14" name="图片 13">
            <a:extLst>
              <a:ext uri="{FF2B5EF4-FFF2-40B4-BE49-F238E27FC236}">
                <a16:creationId xmlns:a16="http://schemas.microsoft.com/office/drawing/2014/main" id="{9D4F7A53-1DAF-7F02-225E-224191EEE73D}"/>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rot="14303785" flipH="1">
            <a:off x="1808261" y="825333"/>
            <a:ext cx="1270602" cy="1270602"/>
          </a:xfrm>
          <a:prstGeom prst="rect">
            <a:avLst/>
          </a:prstGeom>
        </p:spPr>
      </p:pic>
      <p:sp>
        <p:nvSpPr>
          <p:cNvPr id="15" name="星形: 四角 14">
            <a:extLst>
              <a:ext uri="{FF2B5EF4-FFF2-40B4-BE49-F238E27FC236}">
                <a16:creationId xmlns:a16="http://schemas.microsoft.com/office/drawing/2014/main" id="{76B1D3DA-F748-60F8-1E0E-D34F319EC4C2}"/>
              </a:ext>
            </a:extLst>
          </p:cNvPr>
          <p:cNvSpPr/>
          <p:nvPr/>
        </p:nvSpPr>
        <p:spPr>
          <a:xfrm rot="19541258">
            <a:off x="10108726" y="5098662"/>
            <a:ext cx="409880" cy="418905"/>
          </a:xfrm>
          <a:prstGeom prst="star4">
            <a:avLst>
              <a:gd name="adj" fmla="val 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16" name="星形: 四角 15">
            <a:extLst>
              <a:ext uri="{FF2B5EF4-FFF2-40B4-BE49-F238E27FC236}">
                <a16:creationId xmlns:a16="http://schemas.microsoft.com/office/drawing/2014/main" id="{01993B8D-7DE5-448E-F000-60813D204A1B}"/>
              </a:ext>
            </a:extLst>
          </p:cNvPr>
          <p:cNvSpPr/>
          <p:nvPr/>
        </p:nvSpPr>
        <p:spPr>
          <a:xfrm rot="6475206">
            <a:off x="1613266" y="5304693"/>
            <a:ext cx="504337" cy="295311"/>
          </a:xfrm>
          <a:prstGeom prst="star4">
            <a:avLst>
              <a:gd name="adj" fmla="val 13278"/>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17" name="星形: 四角 16">
            <a:extLst>
              <a:ext uri="{FF2B5EF4-FFF2-40B4-BE49-F238E27FC236}">
                <a16:creationId xmlns:a16="http://schemas.microsoft.com/office/drawing/2014/main" id="{523809E0-5067-621E-66B9-46BFA0F798F9}"/>
              </a:ext>
            </a:extLst>
          </p:cNvPr>
          <p:cNvSpPr/>
          <p:nvPr/>
        </p:nvSpPr>
        <p:spPr>
          <a:xfrm rot="19541258">
            <a:off x="8085786" y="2034282"/>
            <a:ext cx="243384" cy="216192"/>
          </a:xfrm>
          <a:prstGeom prst="star4">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18" name="星形: 四角 17">
            <a:extLst>
              <a:ext uri="{FF2B5EF4-FFF2-40B4-BE49-F238E27FC236}">
                <a16:creationId xmlns:a16="http://schemas.microsoft.com/office/drawing/2014/main" id="{994155C0-EF4D-E7A5-24A2-DBEE9708A493}"/>
              </a:ext>
            </a:extLst>
          </p:cNvPr>
          <p:cNvSpPr/>
          <p:nvPr/>
        </p:nvSpPr>
        <p:spPr>
          <a:xfrm rot="19541258">
            <a:off x="8438628" y="1800219"/>
            <a:ext cx="489020" cy="434385"/>
          </a:xfrm>
          <a:prstGeom prst="star4">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pic>
        <p:nvPicPr>
          <p:cNvPr id="19" name="图片 18">
            <a:extLst>
              <a:ext uri="{FF2B5EF4-FFF2-40B4-BE49-F238E27FC236}">
                <a16:creationId xmlns:a16="http://schemas.microsoft.com/office/drawing/2014/main" id="{57E8FA5E-9122-04A0-85D8-DD817ECBCAEE}"/>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rot="20690358">
            <a:off x="1990400" y="5283819"/>
            <a:ext cx="1019783" cy="1019783"/>
          </a:xfrm>
          <a:prstGeom prst="rect">
            <a:avLst/>
          </a:prstGeom>
        </p:spPr>
      </p:pic>
      <p:sp>
        <p:nvSpPr>
          <p:cNvPr id="20" name="等腰三角形 19">
            <a:extLst>
              <a:ext uri="{FF2B5EF4-FFF2-40B4-BE49-F238E27FC236}">
                <a16:creationId xmlns:a16="http://schemas.microsoft.com/office/drawing/2014/main" id="{D17B6887-CFD5-B8BA-491E-CC07BAB3EA4F}"/>
              </a:ext>
            </a:extLst>
          </p:cNvPr>
          <p:cNvSpPr/>
          <p:nvPr/>
        </p:nvSpPr>
        <p:spPr>
          <a:xfrm rot="18936054">
            <a:off x="10681204" y="5442800"/>
            <a:ext cx="499995" cy="360093"/>
          </a:xfrm>
          <a:prstGeom prs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Arial" panose="020B0604020202020204" pitchFamily="34" charset="0"/>
              <a:ea typeface="微软雅黑" panose="020B0503020204020204" pitchFamily="34" charset="-122"/>
              <a:sym typeface="Arial" panose="020B0604020202020204" pitchFamily="34" charset="0"/>
            </a:endParaRPr>
          </a:p>
        </p:txBody>
      </p:sp>
      <p:sp>
        <p:nvSpPr>
          <p:cNvPr id="21" name="流程图: 接点 20">
            <a:extLst>
              <a:ext uri="{FF2B5EF4-FFF2-40B4-BE49-F238E27FC236}">
                <a16:creationId xmlns:a16="http://schemas.microsoft.com/office/drawing/2014/main" id="{9B4930CF-BCDE-10D6-6CF1-EFB8436FC8E3}"/>
              </a:ext>
            </a:extLst>
          </p:cNvPr>
          <p:cNvSpPr/>
          <p:nvPr/>
        </p:nvSpPr>
        <p:spPr>
          <a:xfrm>
            <a:off x="3123553" y="2778541"/>
            <a:ext cx="355722" cy="355722"/>
          </a:xfrm>
          <a:prstGeom prst="flowChartConnector">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latin typeface="Arial" panose="020B0604020202020204" pitchFamily="34" charset="0"/>
                <a:ea typeface="微软雅黑" panose="020B0503020204020204" pitchFamily="34" charset="-122"/>
                <a:sym typeface="Arial" panose="020B0604020202020204" pitchFamily="34" charset="0"/>
              </a:rPr>
              <a:t>1</a:t>
            </a:r>
            <a:endParaRPr lang="zh-CN" altLang="en-US" b="1" dirty="0">
              <a:latin typeface="Arial" panose="020B0604020202020204" pitchFamily="34" charset="0"/>
              <a:ea typeface="微软雅黑" panose="020B0503020204020204" pitchFamily="34" charset="-122"/>
              <a:sym typeface="Arial" panose="020B0604020202020204" pitchFamily="34" charset="0"/>
            </a:endParaRPr>
          </a:p>
        </p:txBody>
      </p:sp>
      <p:sp>
        <p:nvSpPr>
          <p:cNvPr id="22" name="流程图: 接点 21">
            <a:extLst>
              <a:ext uri="{FF2B5EF4-FFF2-40B4-BE49-F238E27FC236}">
                <a16:creationId xmlns:a16="http://schemas.microsoft.com/office/drawing/2014/main" id="{9C588105-3B43-FD13-2794-3DBEFD7E3BDE}"/>
              </a:ext>
            </a:extLst>
          </p:cNvPr>
          <p:cNvSpPr/>
          <p:nvPr/>
        </p:nvSpPr>
        <p:spPr>
          <a:xfrm>
            <a:off x="3122671" y="3609342"/>
            <a:ext cx="355722" cy="355722"/>
          </a:xfrm>
          <a:prstGeom prst="flowChartConnector">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latin typeface="Arial" panose="020B0604020202020204" pitchFamily="34" charset="0"/>
                <a:ea typeface="微软雅黑" panose="020B0503020204020204" pitchFamily="34" charset="-122"/>
                <a:sym typeface="Arial" panose="020B0604020202020204" pitchFamily="34" charset="0"/>
              </a:rPr>
              <a:t>2</a:t>
            </a:r>
            <a:endParaRPr lang="zh-CN" altLang="en-US" b="1" dirty="0">
              <a:latin typeface="Arial" panose="020B0604020202020204" pitchFamily="34" charset="0"/>
              <a:ea typeface="微软雅黑" panose="020B0503020204020204" pitchFamily="34" charset="-122"/>
              <a:sym typeface="Arial" panose="020B0604020202020204" pitchFamily="34" charset="0"/>
            </a:endParaRPr>
          </a:p>
        </p:txBody>
      </p:sp>
      <p:sp>
        <p:nvSpPr>
          <p:cNvPr id="23" name="流程图: 接点 22">
            <a:extLst>
              <a:ext uri="{FF2B5EF4-FFF2-40B4-BE49-F238E27FC236}">
                <a16:creationId xmlns:a16="http://schemas.microsoft.com/office/drawing/2014/main" id="{C81AE47F-72A6-E864-FF00-1E3EAEF1F44C}"/>
              </a:ext>
            </a:extLst>
          </p:cNvPr>
          <p:cNvSpPr/>
          <p:nvPr/>
        </p:nvSpPr>
        <p:spPr>
          <a:xfrm>
            <a:off x="3123552" y="4540682"/>
            <a:ext cx="355722" cy="355722"/>
          </a:xfrm>
          <a:prstGeom prst="flowChartConnector">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latin typeface="Arial" panose="020B0604020202020204" pitchFamily="34" charset="0"/>
                <a:ea typeface="微软雅黑" panose="020B0503020204020204" pitchFamily="34" charset="-122"/>
                <a:sym typeface="Arial" panose="020B0604020202020204" pitchFamily="34" charset="0"/>
              </a:rPr>
              <a:t>3</a:t>
            </a:r>
            <a:endParaRPr lang="zh-CN" altLang="en-US" b="1" dirty="0">
              <a:latin typeface="Arial" panose="020B0604020202020204" pitchFamily="34" charset="0"/>
              <a:ea typeface="微软雅黑" panose="020B0503020204020204" pitchFamily="34" charset="-122"/>
              <a:sym typeface="Arial" panose="020B0604020202020204" pitchFamily="34" charset="0"/>
            </a:endParaRPr>
          </a:p>
        </p:txBody>
      </p:sp>
      <p:sp>
        <p:nvSpPr>
          <p:cNvPr id="24" name="矩形 23">
            <a:extLst>
              <a:ext uri="{FF2B5EF4-FFF2-40B4-BE49-F238E27FC236}">
                <a16:creationId xmlns:a16="http://schemas.microsoft.com/office/drawing/2014/main" id="{2650C667-8BAD-859F-E1C0-85D167448FC4}"/>
              </a:ext>
            </a:extLst>
          </p:cNvPr>
          <p:cNvSpPr/>
          <p:nvPr/>
        </p:nvSpPr>
        <p:spPr>
          <a:xfrm>
            <a:off x="3711574" y="3031660"/>
            <a:ext cx="4932000" cy="114609"/>
          </a:xfrm>
          <a:prstGeom prst="rect">
            <a:avLst/>
          </a:prstGeom>
          <a:solidFill>
            <a:schemeClr val="bg2">
              <a:lumMod val="90000"/>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25" name="矩形 24">
            <a:extLst>
              <a:ext uri="{FF2B5EF4-FFF2-40B4-BE49-F238E27FC236}">
                <a16:creationId xmlns:a16="http://schemas.microsoft.com/office/drawing/2014/main" id="{0F292FA3-F3EA-797E-FC4B-A0AB0E69CB7E}"/>
              </a:ext>
            </a:extLst>
          </p:cNvPr>
          <p:cNvSpPr/>
          <p:nvPr/>
        </p:nvSpPr>
        <p:spPr>
          <a:xfrm>
            <a:off x="3725082" y="3821189"/>
            <a:ext cx="6192000" cy="139369"/>
          </a:xfrm>
          <a:prstGeom prst="rect">
            <a:avLst/>
          </a:prstGeom>
          <a:solidFill>
            <a:schemeClr val="bg2">
              <a:lumMod val="90000"/>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Arial" panose="020B0604020202020204" pitchFamily="34" charset="0"/>
              <a:ea typeface="微软雅黑" panose="020B0503020204020204" pitchFamily="34" charset="-122"/>
              <a:sym typeface="Arial" panose="020B0604020202020204" pitchFamily="34" charset="0"/>
            </a:endParaRPr>
          </a:p>
        </p:txBody>
      </p:sp>
      <p:sp>
        <p:nvSpPr>
          <p:cNvPr id="26" name="文本框 25">
            <a:extLst>
              <a:ext uri="{FF2B5EF4-FFF2-40B4-BE49-F238E27FC236}">
                <a16:creationId xmlns:a16="http://schemas.microsoft.com/office/drawing/2014/main" id="{D12360CB-7532-0A70-92A2-B5BEB167C558}"/>
              </a:ext>
            </a:extLst>
          </p:cNvPr>
          <p:cNvSpPr txBox="1"/>
          <p:nvPr/>
        </p:nvSpPr>
        <p:spPr>
          <a:xfrm>
            <a:off x="3740322" y="3557183"/>
            <a:ext cx="6234399" cy="400110"/>
          </a:xfrm>
          <a:prstGeom prst="rect">
            <a:avLst/>
          </a:prstGeom>
          <a:noFill/>
        </p:spPr>
        <p:txBody>
          <a:bodyPr wrap="none" rtlCol="0">
            <a:spAutoFit/>
          </a:bodyPr>
          <a:lstStyle/>
          <a:p>
            <a:r>
              <a:rPr lang="zh-CN" altLang="zh-CN" sz="2000" kern="100" dirty="0">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掌握演讲结构的</a:t>
            </a:r>
            <a:r>
              <a:rPr lang="en-US" altLang="zh-CN" sz="2000" kern="100" dirty="0">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3</a:t>
            </a:r>
            <a:r>
              <a:rPr lang="zh-CN" altLang="zh-CN" sz="2000" kern="100" dirty="0">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种写法，用其中</a:t>
            </a:r>
            <a:r>
              <a:rPr lang="zh-CN" altLang="en-US" sz="2000" kern="100" dirty="0">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的</a:t>
            </a:r>
            <a:r>
              <a:rPr lang="zh-CN" altLang="zh-CN" sz="2000" kern="100" dirty="0">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结构写出内容小稿</a:t>
            </a:r>
          </a:p>
        </p:txBody>
      </p:sp>
      <p:sp>
        <p:nvSpPr>
          <p:cNvPr id="27" name="矩形 26">
            <a:extLst>
              <a:ext uri="{FF2B5EF4-FFF2-40B4-BE49-F238E27FC236}">
                <a16:creationId xmlns:a16="http://schemas.microsoft.com/office/drawing/2014/main" id="{0C8BA603-13AC-B479-2BBB-DE8D69D8AA5F}"/>
              </a:ext>
            </a:extLst>
          </p:cNvPr>
          <p:cNvSpPr/>
          <p:nvPr/>
        </p:nvSpPr>
        <p:spPr>
          <a:xfrm>
            <a:off x="3725082" y="4754767"/>
            <a:ext cx="5724000" cy="114609"/>
          </a:xfrm>
          <a:prstGeom prst="rect">
            <a:avLst/>
          </a:prstGeom>
          <a:solidFill>
            <a:schemeClr val="bg2">
              <a:lumMod val="90000"/>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28" name="文本框 27">
            <a:extLst>
              <a:ext uri="{FF2B5EF4-FFF2-40B4-BE49-F238E27FC236}">
                <a16:creationId xmlns:a16="http://schemas.microsoft.com/office/drawing/2014/main" id="{1F51DF7E-19F2-B74C-9132-DEE88E70F48C}"/>
              </a:ext>
            </a:extLst>
          </p:cNvPr>
          <p:cNvSpPr txBox="1"/>
          <p:nvPr/>
        </p:nvSpPr>
        <p:spPr>
          <a:xfrm>
            <a:off x="3743953" y="4474652"/>
            <a:ext cx="5721438" cy="400110"/>
          </a:xfrm>
          <a:prstGeom prst="rect">
            <a:avLst/>
          </a:prstGeom>
          <a:noFill/>
        </p:spPr>
        <p:txBody>
          <a:bodyPr wrap="none" rtlCol="0">
            <a:spAutoFit/>
          </a:bodyPr>
          <a:lstStyle/>
          <a:p>
            <a:r>
              <a:rPr lang="zh-CN" altLang="zh-CN" sz="2000" kern="100" dirty="0">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学会演讲结尾的</a:t>
            </a:r>
            <a:r>
              <a:rPr lang="en-US" altLang="zh-CN" sz="2000" kern="100" dirty="0">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3</a:t>
            </a:r>
            <a:r>
              <a:rPr lang="zh-CN" altLang="zh-CN" sz="2000" kern="100" dirty="0">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种设计，完成至少一种结尾设计</a:t>
            </a:r>
          </a:p>
        </p:txBody>
      </p:sp>
      <p:sp>
        <p:nvSpPr>
          <p:cNvPr id="29" name="文本框 28">
            <a:extLst>
              <a:ext uri="{FF2B5EF4-FFF2-40B4-BE49-F238E27FC236}">
                <a16:creationId xmlns:a16="http://schemas.microsoft.com/office/drawing/2014/main" id="{E5D9590F-AE69-2D48-CA23-1FEB6414B98E}"/>
              </a:ext>
            </a:extLst>
          </p:cNvPr>
          <p:cNvSpPr txBox="1"/>
          <p:nvPr/>
        </p:nvSpPr>
        <p:spPr>
          <a:xfrm>
            <a:off x="3743655" y="2759251"/>
            <a:ext cx="4951997" cy="400110"/>
          </a:xfrm>
          <a:prstGeom prst="rect">
            <a:avLst/>
          </a:prstGeom>
          <a:noFill/>
        </p:spPr>
        <p:txBody>
          <a:bodyPr wrap="none" rtlCol="0">
            <a:spAutoFit/>
          </a:bodyPr>
          <a:lstStyle/>
          <a:p>
            <a:r>
              <a:rPr lang="zh-CN" altLang="zh-CN" sz="2000" kern="100" dirty="0">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了解演讲开场的重要性，掌握</a:t>
            </a:r>
            <a:r>
              <a:rPr lang="en-US" altLang="zh-CN" sz="2000" kern="100" dirty="0">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3</a:t>
            </a:r>
            <a:r>
              <a:rPr lang="zh-CN" altLang="zh-CN" sz="2000" kern="100" dirty="0">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种开场方式</a:t>
            </a:r>
          </a:p>
        </p:txBody>
      </p:sp>
      <p:sp>
        <p:nvSpPr>
          <p:cNvPr id="30" name="星形: 四角 29">
            <a:extLst>
              <a:ext uri="{FF2B5EF4-FFF2-40B4-BE49-F238E27FC236}">
                <a16:creationId xmlns:a16="http://schemas.microsoft.com/office/drawing/2014/main" id="{57FD2E12-B021-01A1-AFA2-25D142B7B173}"/>
              </a:ext>
            </a:extLst>
          </p:cNvPr>
          <p:cNvSpPr/>
          <p:nvPr/>
        </p:nvSpPr>
        <p:spPr>
          <a:xfrm rot="19541258">
            <a:off x="8336258" y="1427165"/>
            <a:ext cx="243384" cy="216192"/>
          </a:xfrm>
          <a:prstGeom prst="star4">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31" name="星形: 四角 30">
            <a:extLst>
              <a:ext uri="{FF2B5EF4-FFF2-40B4-BE49-F238E27FC236}">
                <a16:creationId xmlns:a16="http://schemas.microsoft.com/office/drawing/2014/main" id="{B5675E20-AFFF-9543-5F8C-04CE3B47DE1F}"/>
              </a:ext>
            </a:extLst>
          </p:cNvPr>
          <p:cNvSpPr/>
          <p:nvPr/>
        </p:nvSpPr>
        <p:spPr>
          <a:xfrm rot="19541258">
            <a:off x="1936051" y="4946650"/>
            <a:ext cx="243384" cy="216192"/>
          </a:xfrm>
          <a:prstGeom prst="star4">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32" name="星形: 四角 31">
            <a:extLst>
              <a:ext uri="{FF2B5EF4-FFF2-40B4-BE49-F238E27FC236}">
                <a16:creationId xmlns:a16="http://schemas.microsoft.com/office/drawing/2014/main" id="{8EE72C07-F95F-6C87-5E5F-032BF409BA8D}"/>
              </a:ext>
            </a:extLst>
          </p:cNvPr>
          <p:cNvSpPr/>
          <p:nvPr/>
        </p:nvSpPr>
        <p:spPr>
          <a:xfrm rot="19541258">
            <a:off x="8470005" y="1620576"/>
            <a:ext cx="129194" cy="114760"/>
          </a:xfrm>
          <a:prstGeom prst="star4">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pic>
        <p:nvPicPr>
          <p:cNvPr id="33" name="图片 32">
            <a:extLst>
              <a:ext uri="{FF2B5EF4-FFF2-40B4-BE49-F238E27FC236}">
                <a16:creationId xmlns:a16="http://schemas.microsoft.com/office/drawing/2014/main" id="{7E0A8AC5-2FF1-D72A-AE69-C06FD445AE1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020992" y="-484827"/>
            <a:ext cx="3955223" cy="3955223"/>
          </a:xfrm>
          <a:prstGeom prst="rect">
            <a:avLst/>
          </a:prstGeom>
        </p:spPr>
      </p:pic>
    </p:spTree>
    <p:extLst>
      <p:ext uri="{BB962C8B-B14F-4D97-AF65-F5344CB8AC3E}">
        <p14:creationId xmlns:p14="http://schemas.microsoft.com/office/powerpoint/2010/main" val="8849920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138043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a:extLst>
              <a:ext uri="{FF2B5EF4-FFF2-40B4-BE49-F238E27FC236}">
                <a16:creationId xmlns:a16="http://schemas.microsoft.com/office/drawing/2014/main" id="{C3D094EC-491C-2649-AF07-6B22837C919C}"/>
              </a:ext>
            </a:extLst>
          </p:cNvPr>
          <p:cNvSpPr>
            <a:spLocks noGrp="1"/>
          </p:cNvSpPr>
          <p:nvPr>
            <p:ph type="body" sz="quarter" idx="11"/>
          </p:nvPr>
        </p:nvSpPr>
        <p:spPr/>
        <p:txBody>
          <a:bodyPr/>
          <a:lstStyle/>
          <a:p>
            <a:r>
              <a:rPr kumimoji="1" lang="en-US" altLang="zh-CN" dirty="0">
                <a:latin typeface="Arial" panose="020B0604020202020204" pitchFamily="34" charset="0"/>
                <a:sym typeface="Arial" panose="020B0604020202020204" pitchFamily="34" charset="0"/>
              </a:rPr>
              <a:t>OfficePLUS.cn</a:t>
            </a:r>
            <a:endParaRPr kumimoji="1" lang="zh-CN" altLang="en-US" dirty="0">
              <a:latin typeface="Arial" panose="020B0604020202020204" pitchFamily="34" charset="0"/>
              <a:sym typeface="Arial" panose="020B0604020202020204" pitchFamily="34" charset="0"/>
            </a:endParaRPr>
          </a:p>
        </p:txBody>
      </p:sp>
      <p:sp>
        <p:nvSpPr>
          <p:cNvPr id="3" name="文本占位符 2">
            <a:extLst>
              <a:ext uri="{FF2B5EF4-FFF2-40B4-BE49-F238E27FC236}">
                <a16:creationId xmlns:a16="http://schemas.microsoft.com/office/drawing/2014/main" id="{9AFB47E1-7AF0-204F-89F0-4C0DE2B37BF5}"/>
              </a:ext>
            </a:extLst>
          </p:cNvPr>
          <p:cNvSpPr>
            <a:spLocks noGrp="1"/>
          </p:cNvSpPr>
          <p:nvPr>
            <p:ph type="body" sz="quarter" idx="13"/>
          </p:nvPr>
        </p:nvSpPr>
        <p:spPr/>
        <p:txBody>
          <a:bodyPr/>
          <a:lstStyle/>
          <a:p>
            <a:r>
              <a:rPr kumimoji="1" lang="zh-CN" altLang="en-US" dirty="0">
                <a:latin typeface="Arial" panose="020B0604020202020204" pitchFamily="34" charset="0"/>
                <a:sym typeface="Arial" panose="020B0604020202020204" pitchFamily="34" charset="0"/>
              </a:rPr>
              <a:t>中文 微软雅黑</a:t>
            </a:r>
            <a:endParaRPr kumimoji="1" lang="en" altLang="zh-CN" dirty="0">
              <a:latin typeface="Arial" panose="020B0604020202020204" pitchFamily="34" charset="0"/>
              <a:sym typeface="Arial" panose="020B0604020202020204" pitchFamily="34" charset="0"/>
            </a:endParaRPr>
          </a:p>
          <a:p>
            <a:r>
              <a:rPr kumimoji="1" lang="zh-CN" altLang="en-US" dirty="0">
                <a:latin typeface="Arial" panose="020B0604020202020204" pitchFamily="34" charset="0"/>
                <a:sym typeface="Arial" panose="020B0604020202020204" pitchFamily="34" charset="0"/>
              </a:rPr>
              <a:t>英文 </a:t>
            </a:r>
            <a:r>
              <a:rPr kumimoji="1" lang="en" altLang="zh-CN" dirty="0" err="1">
                <a:latin typeface="Arial" panose="020B0604020202020204" pitchFamily="34" charset="0"/>
                <a:sym typeface="Arial" panose="020B0604020202020204" pitchFamily="34" charset="0"/>
              </a:rPr>
              <a:t>Arail</a:t>
            </a:r>
            <a:endParaRPr kumimoji="1" lang="en" altLang="zh-CN" dirty="0">
              <a:latin typeface="Arial" panose="020B0604020202020204" pitchFamily="34" charset="0"/>
              <a:sym typeface="Arial" panose="020B0604020202020204" pitchFamily="34" charset="0"/>
            </a:endParaRPr>
          </a:p>
          <a:p>
            <a:endParaRPr kumimoji="1" lang="en-US" altLang="zh-CN" dirty="0">
              <a:latin typeface="Arial" panose="020B0604020202020204" pitchFamily="34" charset="0"/>
              <a:sym typeface="Arial" panose="020B0604020202020204" pitchFamily="34" charset="0"/>
            </a:endParaRPr>
          </a:p>
          <a:p>
            <a:r>
              <a:rPr kumimoji="1" lang="zh-CN" altLang="en-US" dirty="0">
                <a:latin typeface="Arial" panose="020B0604020202020204" pitchFamily="34" charset="0"/>
                <a:sym typeface="Arial" panose="020B0604020202020204" pitchFamily="34" charset="0"/>
              </a:rPr>
              <a:t>标题 </a:t>
            </a:r>
            <a:r>
              <a:rPr kumimoji="1" lang="en-US" altLang="zh-CN" dirty="0">
                <a:latin typeface="Arial" panose="020B0604020202020204" pitchFamily="34" charset="0"/>
                <a:sym typeface="Arial" panose="020B0604020202020204" pitchFamily="34" charset="0"/>
              </a:rPr>
              <a:t>1.0</a:t>
            </a:r>
          </a:p>
          <a:p>
            <a:r>
              <a:rPr kumimoji="1" lang="zh-CN" altLang="en-US" dirty="0">
                <a:latin typeface="Arial" panose="020B0604020202020204" pitchFamily="34" charset="0"/>
                <a:sym typeface="Arial" panose="020B0604020202020204" pitchFamily="34" charset="0"/>
              </a:rPr>
              <a:t>正文 </a:t>
            </a:r>
            <a:r>
              <a:rPr kumimoji="1" lang="en-US" altLang="zh-CN" dirty="0">
                <a:latin typeface="Arial" panose="020B0604020202020204" pitchFamily="34" charset="0"/>
                <a:sym typeface="Arial" panose="020B0604020202020204" pitchFamily="34" charset="0"/>
              </a:rPr>
              <a:t>1.3</a:t>
            </a:r>
          </a:p>
          <a:p>
            <a:r>
              <a:rPr kumimoji="1" lang="en-US" altLang="zh-CN" dirty="0">
                <a:latin typeface="Arial" panose="020B0604020202020204" pitchFamily="34" charset="0"/>
                <a:sym typeface="Arial" panose="020B0604020202020204" pitchFamily="34" charset="0"/>
              </a:rPr>
              <a:t>Manypixels </a:t>
            </a:r>
            <a:r>
              <a:rPr kumimoji="1" lang="zh-CN" altLang="en-US" dirty="0">
                <a:latin typeface="Arial" panose="020B0604020202020204" pitchFamily="34" charset="0"/>
                <a:sym typeface="Arial" panose="020B0604020202020204" pitchFamily="34" charset="0"/>
              </a:rPr>
              <a:t>；</a:t>
            </a:r>
            <a:r>
              <a:rPr kumimoji="1" lang="en-US" altLang="zh-CN" dirty="0">
                <a:latin typeface="Arial" panose="020B0604020202020204" pitchFamily="34" charset="0"/>
                <a:sym typeface="Arial" panose="020B0604020202020204" pitchFamily="34" charset="0"/>
              </a:rPr>
              <a:t>Vertex</a:t>
            </a:r>
            <a:endParaRPr kumimoji="1" lang="en" altLang="zh-CN" dirty="0">
              <a:latin typeface="Arial" panose="020B0604020202020204" pitchFamily="34" charset="0"/>
              <a:sym typeface="Arial" panose="020B0604020202020204" pitchFamily="34" charset="0"/>
            </a:endParaRPr>
          </a:p>
          <a:p>
            <a:endParaRPr kumimoji="1" lang="en-US" altLang="zh-CN" dirty="0">
              <a:latin typeface="Arial" panose="020B0604020202020204" pitchFamily="34" charset="0"/>
              <a:sym typeface="Arial" panose="020B0604020202020204" pitchFamily="34" charset="0"/>
            </a:endParaRPr>
          </a:p>
          <a:p>
            <a:r>
              <a:rPr kumimoji="1" lang="zh-CN" altLang="en-US" dirty="0">
                <a:latin typeface="Arial" panose="020B0604020202020204" pitchFamily="34" charset="0"/>
                <a:sym typeface="Arial" panose="020B0604020202020204" pitchFamily="34" charset="0"/>
              </a:rPr>
              <a:t>本网站所提供的任何信息内容（包括但不限于 </a:t>
            </a:r>
            <a:r>
              <a:rPr kumimoji="1" lang="en" altLang="zh-CN" dirty="0">
                <a:latin typeface="Arial" panose="020B0604020202020204" pitchFamily="34" charset="0"/>
                <a:sym typeface="Arial" panose="020B0604020202020204" pitchFamily="34" charset="0"/>
              </a:rPr>
              <a:t>PPT </a:t>
            </a:r>
            <a:r>
              <a:rPr kumimoji="1" lang="zh-CN" altLang="en-US" dirty="0">
                <a:latin typeface="Arial" panose="020B0604020202020204" pitchFamily="34" charset="0"/>
                <a:sym typeface="Arial" panose="020B0604020202020204" pitchFamily="34" charset="0"/>
              </a:rPr>
              <a:t>模板、</a:t>
            </a:r>
            <a:r>
              <a:rPr kumimoji="1" lang="en" altLang="zh-CN" dirty="0">
                <a:latin typeface="Arial" panose="020B0604020202020204" pitchFamily="34" charset="0"/>
                <a:sym typeface="Arial" panose="020B0604020202020204" pitchFamily="34" charset="0"/>
              </a:rPr>
              <a:t>Word </a:t>
            </a:r>
            <a:r>
              <a:rPr kumimoji="1" lang="zh-CN" altLang="en-US" dirty="0">
                <a:latin typeface="Arial" panose="020B0604020202020204" pitchFamily="34" charset="0"/>
                <a:sym typeface="Arial" panose="020B0604020202020204" pitchFamily="34" charset="0"/>
              </a:rPr>
              <a:t>文档、</a:t>
            </a:r>
            <a:r>
              <a:rPr kumimoji="1" lang="en" altLang="zh-CN" dirty="0">
                <a:latin typeface="Arial" panose="020B0604020202020204" pitchFamily="34" charset="0"/>
                <a:sym typeface="Arial" panose="020B0604020202020204" pitchFamily="34" charset="0"/>
              </a:rPr>
              <a:t>Excel </a:t>
            </a:r>
            <a:r>
              <a:rPr kumimoji="1" lang="zh-CN" altLang="en-US" dirty="0">
                <a:latin typeface="Arial" panose="020B0604020202020204" pitchFamily="34" charset="0"/>
                <a:sym typeface="Arial" panose="020B0604020202020204" pitchFamily="34" charset="0"/>
              </a:rPr>
              <a:t>图表、图片素材等）均受</a:t>
            </a:r>
            <a:r>
              <a:rPr kumimoji="1" lang="en-US" altLang="zh-CN" dirty="0">
                <a:latin typeface="Arial" panose="020B0604020202020204" pitchFamily="34" charset="0"/>
                <a:sym typeface="Arial" panose="020B0604020202020204" pitchFamily="34" charset="0"/>
              </a:rPr>
              <a:t>《</a:t>
            </a:r>
            <a:r>
              <a:rPr kumimoji="1" lang="zh-CN" altLang="en-US" dirty="0">
                <a:latin typeface="Arial" panose="020B0604020202020204" pitchFamily="34" charset="0"/>
                <a:sym typeface="Arial" panose="020B0604020202020204" pitchFamily="34" charset="0"/>
              </a:rPr>
              <a:t>中华人民共和国著作权法</a:t>
            </a:r>
            <a:r>
              <a:rPr kumimoji="1" lang="en-US" altLang="zh-CN" dirty="0">
                <a:latin typeface="Arial" panose="020B0604020202020204" pitchFamily="34" charset="0"/>
                <a:sym typeface="Arial" panose="020B0604020202020204" pitchFamily="34" charset="0"/>
              </a:rPr>
              <a:t>》</a:t>
            </a:r>
            <a:r>
              <a:rPr kumimoji="1" lang="zh-CN" altLang="en-US" dirty="0">
                <a:latin typeface="Arial" panose="020B0604020202020204" pitchFamily="34" charset="0"/>
                <a:sym typeface="Arial" panose="020B0604020202020204" pitchFamily="34" charset="0"/>
              </a:rPr>
              <a:t>、</a:t>
            </a:r>
            <a:r>
              <a:rPr kumimoji="1" lang="en-US" altLang="zh-CN" dirty="0">
                <a:latin typeface="Arial" panose="020B0604020202020204" pitchFamily="34" charset="0"/>
                <a:sym typeface="Arial" panose="020B0604020202020204" pitchFamily="34" charset="0"/>
              </a:rPr>
              <a:t>《</a:t>
            </a:r>
            <a:r>
              <a:rPr kumimoji="1" lang="zh-CN" altLang="en-US" dirty="0">
                <a:latin typeface="Arial" panose="020B0604020202020204" pitchFamily="34" charset="0"/>
                <a:sym typeface="Arial" panose="020B0604020202020204" pitchFamily="34" charset="0"/>
              </a:rPr>
              <a:t>信息网络传播权保护条例</a:t>
            </a:r>
            <a:r>
              <a:rPr kumimoji="1" lang="en-US" altLang="zh-CN" dirty="0">
                <a:latin typeface="Arial" panose="020B0604020202020204" pitchFamily="34" charset="0"/>
                <a:sym typeface="Arial" panose="020B0604020202020204" pitchFamily="34" charset="0"/>
              </a:rPr>
              <a:t>》</a:t>
            </a:r>
            <a:r>
              <a:rPr kumimoji="1" lang="zh-CN" altLang="en-US" dirty="0">
                <a:latin typeface="Arial" panose="020B0604020202020204" pitchFamily="34" charset="0"/>
                <a:sym typeface="Arial" panose="020B0604020202020204" pitchFamily="34" charset="0"/>
              </a:rPr>
              <a:t>及其他适用的法律法规的保护，未经权利人书面明确授权，信息内容的任何部分</a:t>
            </a:r>
            <a:r>
              <a:rPr kumimoji="1" lang="en-US" altLang="zh-CN" dirty="0">
                <a:latin typeface="Arial" panose="020B0604020202020204" pitchFamily="34" charset="0"/>
                <a:sym typeface="Arial" panose="020B0604020202020204" pitchFamily="34" charset="0"/>
              </a:rPr>
              <a:t>(</a:t>
            </a:r>
            <a:r>
              <a:rPr kumimoji="1" lang="zh-CN" altLang="en-US" dirty="0">
                <a:latin typeface="Arial" panose="020B0604020202020204" pitchFamily="34" charset="0"/>
                <a:sym typeface="Arial" panose="020B0604020202020204" pitchFamily="34" charset="0"/>
              </a:rPr>
              <a:t>包括图片或图表</a:t>
            </a:r>
            <a:r>
              <a:rPr kumimoji="1" lang="en-US" altLang="zh-CN" dirty="0">
                <a:latin typeface="Arial" panose="020B0604020202020204" pitchFamily="34" charset="0"/>
                <a:sym typeface="Arial" panose="020B0604020202020204" pitchFamily="34" charset="0"/>
              </a:rPr>
              <a:t>)</a:t>
            </a:r>
            <a:r>
              <a:rPr kumimoji="1" lang="zh-CN" altLang="en-US" dirty="0">
                <a:latin typeface="Arial" panose="020B0604020202020204" pitchFamily="34" charset="0"/>
                <a:sym typeface="Arial" panose="020B0604020202020204" pitchFamily="34" charset="0"/>
              </a:rPr>
              <a:t>不得被全部或部分的复制、传播、销售，否则将承担法律责任。</a:t>
            </a:r>
            <a:endParaRPr kumimoji="1" lang="en-US" altLang="zh-CN" dirty="0">
              <a:latin typeface="Arial" panose="020B0604020202020204" pitchFamily="34" charset="0"/>
              <a:sym typeface="Arial" panose="020B0604020202020204" pitchFamily="34" charset="0"/>
            </a:endParaRPr>
          </a:p>
          <a:p>
            <a:endParaRPr kumimoji="1" lang="en-US" altLang="zh-CN" dirty="0">
              <a:latin typeface="Arial" panose="020B0604020202020204" pitchFamily="34" charset="0"/>
              <a:sym typeface="Arial" panose="020B0604020202020204" pitchFamily="34" charset="0"/>
            </a:endParaRPr>
          </a:p>
          <a:p>
            <a:r>
              <a:rPr kumimoji="1" lang="zh-CN" altLang="en-US" dirty="0">
                <a:latin typeface="Arial" panose="020B0604020202020204" pitchFamily="34" charset="0"/>
                <a:sym typeface="Arial" panose="020B0604020202020204" pitchFamily="34" charset="0"/>
              </a:rPr>
              <a:t>吴玉平</a:t>
            </a:r>
            <a:endParaRPr kumimoji="1" lang="en" altLang="zh-CN" dirty="0">
              <a:latin typeface="Arial" panose="020B0604020202020204" pitchFamily="34" charset="0"/>
              <a:sym typeface="Arial" panose="020B0604020202020204" pitchFamily="34" charset="0"/>
            </a:endParaRPr>
          </a:p>
        </p:txBody>
      </p:sp>
      <p:sp>
        <p:nvSpPr>
          <p:cNvPr id="5" name="文本占位符 4">
            <a:extLst>
              <a:ext uri="{FF2B5EF4-FFF2-40B4-BE49-F238E27FC236}">
                <a16:creationId xmlns:a16="http://schemas.microsoft.com/office/drawing/2014/main" id="{9379F369-F966-CC4F-9150-5720C0654BE8}"/>
              </a:ext>
            </a:extLst>
          </p:cNvPr>
          <p:cNvSpPr>
            <a:spLocks noGrp="1"/>
          </p:cNvSpPr>
          <p:nvPr>
            <p:ph type="body" sz="quarter" idx="10"/>
          </p:nvPr>
        </p:nvSpPr>
        <p:spPr/>
        <p:txBody>
          <a:bodyPr/>
          <a:lstStyle/>
          <a:p>
            <a:r>
              <a:rPr kumimoji="1" lang="zh-CN" altLang="en-US" dirty="0">
                <a:latin typeface="Arial" panose="020B0604020202020204" pitchFamily="34" charset="0"/>
                <a:sym typeface="Arial" panose="020B0604020202020204" pitchFamily="34" charset="0"/>
              </a:rPr>
              <a:t>标注</a:t>
            </a:r>
          </a:p>
        </p:txBody>
      </p:sp>
      <p:sp>
        <p:nvSpPr>
          <p:cNvPr id="8" name="文本占位符 7">
            <a:extLst>
              <a:ext uri="{FF2B5EF4-FFF2-40B4-BE49-F238E27FC236}">
                <a16:creationId xmlns:a16="http://schemas.microsoft.com/office/drawing/2014/main" id="{52037C6C-C3D0-B143-999B-9FBD7AAF906F}"/>
              </a:ext>
            </a:extLst>
          </p:cNvPr>
          <p:cNvSpPr>
            <a:spLocks noGrp="1"/>
          </p:cNvSpPr>
          <p:nvPr>
            <p:ph type="body" sz="quarter" idx="17"/>
          </p:nvPr>
        </p:nvSpPr>
        <p:spPr/>
        <p:txBody>
          <a:bodyPr/>
          <a:lstStyle/>
          <a:p>
            <a:r>
              <a:rPr kumimoji="1" lang="zh-CN" altLang="en-US" dirty="0">
                <a:latin typeface="Arial" panose="020B0604020202020204" pitchFamily="34" charset="0"/>
                <a:sym typeface="Arial" panose="020B0604020202020204" pitchFamily="34" charset="0"/>
              </a:rPr>
              <a:t>字体使用</a:t>
            </a:r>
            <a:endParaRPr kumimoji="1" lang="en-US" altLang="zh-CN" dirty="0">
              <a:latin typeface="Arial" panose="020B0604020202020204" pitchFamily="34" charset="0"/>
              <a:sym typeface="Arial" panose="020B0604020202020204" pitchFamily="34" charset="0"/>
            </a:endParaRPr>
          </a:p>
          <a:p>
            <a:endParaRPr kumimoji="1" lang="en-US" altLang="zh-CN" dirty="0">
              <a:latin typeface="Arial" panose="020B0604020202020204" pitchFamily="34" charset="0"/>
              <a:sym typeface="Arial" panose="020B0604020202020204" pitchFamily="34" charset="0"/>
            </a:endParaRPr>
          </a:p>
          <a:p>
            <a:endParaRPr kumimoji="1" lang="en-US" altLang="zh-CN" dirty="0">
              <a:latin typeface="Arial" panose="020B0604020202020204" pitchFamily="34" charset="0"/>
              <a:sym typeface="Arial" panose="020B0604020202020204" pitchFamily="34" charset="0"/>
            </a:endParaRPr>
          </a:p>
          <a:p>
            <a:r>
              <a:rPr kumimoji="1" lang="zh-CN" altLang="en-US" dirty="0">
                <a:latin typeface="Arial" panose="020B0604020202020204" pitchFamily="34" charset="0"/>
                <a:sym typeface="Arial" panose="020B0604020202020204" pitchFamily="34" charset="0"/>
              </a:rPr>
              <a:t>行距</a:t>
            </a:r>
            <a:endParaRPr kumimoji="1" lang="en-US" altLang="zh-CN" dirty="0">
              <a:latin typeface="Arial" panose="020B0604020202020204" pitchFamily="34" charset="0"/>
              <a:sym typeface="Arial" panose="020B0604020202020204" pitchFamily="34" charset="0"/>
            </a:endParaRPr>
          </a:p>
          <a:p>
            <a:endParaRPr kumimoji="1" lang="en-US" altLang="zh-CN" dirty="0">
              <a:latin typeface="Arial" panose="020B0604020202020204" pitchFamily="34" charset="0"/>
              <a:sym typeface="Arial" panose="020B0604020202020204" pitchFamily="34" charset="0"/>
            </a:endParaRPr>
          </a:p>
          <a:p>
            <a:r>
              <a:rPr kumimoji="1" lang="zh-CN" altLang="en-US" dirty="0">
                <a:latin typeface="Arial" panose="020B0604020202020204" pitchFamily="34" charset="0"/>
                <a:sym typeface="Arial" panose="020B0604020202020204" pitchFamily="34" charset="0"/>
              </a:rPr>
              <a:t>素材</a:t>
            </a:r>
            <a:endParaRPr kumimoji="1" lang="en-US" altLang="zh-CN" dirty="0">
              <a:latin typeface="Arial" panose="020B0604020202020204" pitchFamily="34" charset="0"/>
              <a:sym typeface="Arial" panose="020B0604020202020204" pitchFamily="34" charset="0"/>
            </a:endParaRPr>
          </a:p>
          <a:p>
            <a:endParaRPr kumimoji="1" lang="en-US" altLang="zh-CN" dirty="0">
              <a:latin typeface="Arial" panose="020B0604020202020204" pitchFamily="34" charset="0"/>
              <a:sym typeface="Arial" panose="020B0604020202020204" pitchFamily="34" charset="0"/>
            </a:endParaRPr>
          </a:p>
          <a:p>
            <a:r>
              <a:rPr kumimoji="1" lang="zh-CN" altLang="en-US" dirty="0">
                <a:latin typeface="Arial" panose="020B0604020202020204" pitchFamily="34" charset="0"/>
                <a:sym typeface="Arial" panose="020B0604020202020204" pitchFamily="34" charset="0"/>
              </a:rPr>
              <a:t>声明</a:t>
            </a:r>
            <a:endParaRPr kumimoji="1" lang="en-US" altLang="zh-CN" dirty="0">
              <a:latin typeface="Arial" panose="020B0604020202020204" pitchFamily="34" charset="0"/>
              <a:sym typeface="Arial" panose="020B0604020202020204" pitchFamily="34" charset="0"/>
            </a:endParaRPr>
          </a:p>
          <a:p>
            <a:endParaRPr kumimoji="1" lang="en-US" altLang="zh-CN" dirty="0">
              <a:latin typeface="Arial" panose="020B0604020202020204" pitchFamily="34" charset="0"/>
              <a:sym typeface="Arial" panose="020B0604020202020204" pitchFamily="34" charset="0"/>
            </a:endParaRPr>
          </a:p>
          <a:p>
            <a:endParaRPr kumimoji="1" lang="en-US" altLang="zh-CN" dirty="0">
              <a:latin typeface="Arial" panose="020B0604020202020204" pitchFamily="34" charset="0"/>
              <a:sym typeface="Arial" panose="020B0604020202020204" pitchFamily="34" charset="0"/>
            </a:endParaRPr>
          </a:p>
          <a:p>
            <a:endParaRPr kumimoji="1" lang="en-US" altLang="zh-CN" dirty="0">
              <a:latin typeface="Arial" panose="020B0604020202020204" pitchFamily="34" charset="0"/>
              <a:sym typeface="Arial" panose="020B0604020202020204" pitchFamily="34" charset="0"/>
            </a:endParaRPr>
          </a:p>
          <a:p>
            <a:r>
              <a:rPr kumimoji="1" lang="zh-CN" altLang="en-US" dirty="0">
                <a:latin typeface="Arial" panose="020B0604020202020204" pitchFamily="34" charset="0"/>
                <a:sym typeface="Arial" panose="020B0604020202020204" pitchFamily="34" charset="0"/>
              </a:rPr>
              <a:t>作者</a:t>
            </a:r>
          </a:p>
        </p:txBody>
      </p:sp>
    </p:spTree>
    <p:extLst>
      <p:ext uri="{BB962C8B-B14F-4D97-AF65-F5344CB8AC3E}">
        <p14:creationId xmlns:p14="http://schemas.microsoft.com/office/powerpoint/2010/main" val="31790335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26CB7EEC-8121-3ADA-B6DE-F6216F0ABE5C}"/>
              </a:ext>
            </a:extLst>
          </p:cNvPr>
          <p:cNvSpPr txBox="1"/>
          <p:nvPr/>
        </p:nvSpPr>
        <p:spPr>
          <a:xfrm>
            <a:off x="1638806" y="1067701"/>
            <a:ext cx="1620957" cy="923330"/>
          </a:xfrm>
          <a:prstGeom prst="rect">
            <a:avLst/>
          </a:prstGeom>
          <a:noFill/>
        </p:spPr>
        <p:txBody>
          <a:bodyPr wrap="none" rtlCol="0">
            <a:spAutoFit/>
          </a:bodyPr>
          <a:lstStyle/>
          <a:p>
            <a:r>
              <a:rPr lang="zh-CN" altLang="en-US" sz="5400" spc="200" dirty="0">
                <a:solidFill>
                  <a:srgbClr val="F3CF37"/>
                </a:solidFill>
                <a:latin typeface="Arial" panose="020B0604020202020204" pitchFamily="34" charset="0"/>
                <a:ea typeface="微软雅黑" panose="020B0503020204020204" pitchFamily="34" charset="-122"/>
                <a:sym typeface="Arial" panose="020B0604020202020204" pitchFamily="34" charset="0"/>
              </a:rPr>
              <a:t>目录</a:t>
            </a:r>
          </a:p>
        </p:txBody>
      </p:sp>
      <p:sp>
        <p:nvSpPr>
          <p:cNvPr id="4" name="菱形 3">
            <a:extLst>
              <a:ext uri="{FF2B5EF4-FFF2-40B4-BE49-F238E27FC236}">
                <a16:creationId xmlns:a16="http://schemas.microsoft.com/office/drawing/2014/main" id="{6E698EE2-917C-CA73-4553-D5BC558E2F56}"/>
              </a:ext>
            </a:extLst>
          </p:cNvPr>
          <p:cNvSpPr/>
          <p:nvPr/>
        </p:nvSpPr>
        <p:spPr>
          <a:xfrm>
            <a:off x="7068318" y="1848259"/>
            <a:ext cx="501445" cy="501445"/>
          </a:xfrm>
          <a:prstGeom prst="diamond">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5" name="菱形 4">
            <a:extLst>
              <a:ext uri="{FF2B5EF4-FFF2-40B4-BE49-F238E27FC236}">
                <a16:creationId xmlns:a16="http://schemas.microsoft.com/office/drawing/2014/main" id="{C33ACE51-ABB7-94B5-3473-8CCF4EFBC5C1}"/>
              </a:ext>
            </a:extLst>
          </p:cNvPr>
          <p:cNvSpPr/>
          <p:nvPr/>
        </p:nvSpPr>
        <p:spPr>
          <a:xfrm>
            <a:off x="7319040" y="1931132"/>
            <a:ext cx="335697" cy="335697"/>
          </a:xfrm>
          <a:prstGeom prst="diamond">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7" name="菱形 6">
            <a:extLst>
              <a:ext uri="{FF2B5EF4-FFF2-40B4-BE49-F238E27FC236}">
                <a16:creationId xmlns:a16="http://schemas.microsoft.com/office/drawing/2014/main" id="{E540DE4F-6FCC-672F-849F-DF207DA1777A}"/>
              </a:ext>
            </a:extLst>
          </p:cNvPr>
          <p:cNvSpPr/>
          <p:nvPr/>
        </p:nvSpPr>
        <p:spPr>
          <a:xfrm>
            <a:off x="6983344" y="3151033"/>
            <a:ext cx="501445" cy="501445"/>
          </a:xfrm>
          <a:prstGeom prst="diamond">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8" name="菱形 7">
            <a:extLst>
              <a:ext uri="{FF2B5EF4-FFF2-40B4-BE49-F238E27FC236}">
                <a16:creationId xmlns:a16="http://schemas.microsoft.com/office/drawing/2014/main" id="{30BB3F88-9E6E-7FE6-294B-7E38DDE79F95}"/>
              </a:ext>
            </a:extLst>
          </p:cNvPr>
          <p:cNvSpPr/>
          <p:nvPr/>
        </p:nvSpPr>
        <p:spPr>
          <a:xfrm>
            <a:off x="7234066" y="3233906"/>
            <a:ext cx="335697" cy="335697"/>
          </a:xfrm>
          <a:prstGeom prst="diamond">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10" name="菱形 9">
            <a:extLst>
              <a:ext uri="{FF2B5EF4-FFF2-40B4-BE49-F238E27FC236}">
                <a16:creationId xmlns:a16="http://schemas.microsoft.com/office/drawing/2014/main" id="{731F8EF8-4715-0520-63ED-7FF5507D9B64}"/>
              </a:ext>
            </a:extLst>
          </p:cNvPr>
          <p:cNvSpPr/>
          <p:nvPr/>
        </p:nvSpPr>
        <p:spPr>
          <a:xfrm>
            <a:off x="6983344" y="4612989"/>
            <a:ext cx="501445" cy="501445"/>
          </a:xfrm>
          <a:prstGeom prst="diamond">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11" name="菱形 10">
            <a:extLst>
              <a:ext uri="{FF2B5EF4-FFF2-40B4-BE49-F238E27FC236}">
                <a16:creationId xmlns:a16="http://schemas.microsoft.com/office/drawing/2014/main" id="{28D0FDC1-5A92-8770-E897-A1F27E42BA00}"/>
              </a:ext>
            </a:extLst>
          </p:cNvPr>
          <p:cNvSpPr/>
          <p:nvPr/>
        </p:nvSpPr>
        <p:spPr>
          <a:xfrm>
            <a:off x="7234066" y="4695862"/>
            <a:ext cx="335697" cy="335697"/>
          </a:xfrm>
          <a:prstGeom prst="diamond">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Arial" panose="020B0604020202020204" pitchFamily="34" charset="0"/>
              <a:ea typeface="微软雅黑" panose="020B0503020204020204" pitchFamily="34" charset="-122"/>
              <a:sym typeface="Arial" panose="020B0604020202020204" pitchFamily="34" charset="0"/>
            </a:endParaRPr>
          </a:p>
        </p:txBody>
      </p:sp>
      <p:sp>
        <p:nvSpPr>
          <p:cNvPr id="12" name="文本框 11">
            <a:extLst>
              <a:ext uri="{FF2B5EF4-FFF2-40B4-BE49-F238E27FC236}">
                <a16:creationId xmlns:a16="http://schemas.microsoft.com/office/drawing/2014/main" id="{528E509F-5B2D-D014-94E2-96FF6C99E2F8}"/>
              </a:ext>
            </a:extLst>
          </p:cNvPr>
          <p:cNvSpPr txBox="1"/>
          <p:nvPr/>
        </p:nvSpPr>
        <p:spPr>
          <a:xfrm>
            <a:off x="7790585" y="1708832"/>
            <a:ext cx="1107996" cy="461665"/>
          </a:xfrm>
          <a:prstGeom prst="rect">
            <a:avLst/>
          </a:prstGeom>
          <a:noFill/>
        </p:spPr>
        <p:txBody>
          <a:bodyPr wrap="none" rtlCol="0">
            <a:noAutofit/>
          </a:bodyPr>
          <a:lstStyle/>
          <a:p>
            <a:r>
              <a:rPr lang="zh-CN" altLang="en-US" sz="2400" dirty="0">
                <a:latin typeface="Arial" panose="020B0604020202020204" pitchFamily="34" charset="0"/>
                <a:ea typeface="微软雅黑" panose="020B0503020204020204" pitchFamily="34" charset="-122"/>
                <a:sym typeface="Arial" panose="020B0604020202020204" pitchFamily="34" charset="0"/>
              </a:rPr>
              <a:t>第一招</a:t>
            </a:r>
          </a:p>
        </p:txBody>
      </p:sp>
      <p:sp>
        <p:nvSpPr>
          <p:cNvPr id="13" name="文本框 12">
            <a:extLst>
              <a:ext uri="{FF2B5EF4-FFF2-40B4-BE49-F238E27FC236}">
                <a16:creationId xmlns:a16="http://schemas.microsoft.com/office/drawing/2014/main" id="{FB77B0E5-91DB-0849-374D-B16BCF7F4409}"/>
              </a:ext>
            </a:extLst>
          </p:cNvPr>
          <p:cNvSpPr txBox="1"/>
          <p:nvPr/>
        </p:nvSpPr>
        <p:spPr>
          <a:xfrm>
            <a:off x="7795670" y="3151033"/>
            <a:ext cx="1107996" cy="461665"/>
          </a:xfrm>
          <a:prstGeom prst="rect">
            <a:avLst/>
          </a:prstGeom>
          <a:noFill/>
        </p:spPr>
        <p:txBody>
          <a:bodyPr wrap="none" rtlCol="0">
            <a:noAutofit/>
          </a:bodyPr>
          <a:lstStyle/>
          <a:p>
            <a:r>
              <a:rPr lang="zh-CN" altLang="en-US" sz="2400" dirty="0">
                <a:latin typeface="Arial" panose="020B0604020202020204" pitchFamily="34" charset="0"/>
                <a:ea typeface="微软雅黑" panose="020B0503020204020204" pitchFamily="34" charset="-122"/>
                <a:sym typeface="Arial" panose="020B0604020202020204" pitchFamily="34" charset="0"/>
              </a:rPr>
              <a:t>第二招</a:t>
            </a:r>
            <a:endParaRPr lang="zh-CN" altLang="en-US" sz="2000" dirty="0">
              <a:latin typeface="Arial" panose="020B0604020202020204" pitchFamily="34" charset="0"/>
              <a:ea typeface="微软雅黑" panose="020B0503020204020204" pitchFamily="34" charset="-122"/>
              <a:sym typeface="Arial" panose="020B0604020202020204" pitchFamily="34" charset="0"/>
            </a:endParaRPr>
          </a:p>
        </p:txBody>
      </p:sp>
      <p:sp>
        <p:nvSpPr>
          <p:cNvPr id="14" name="文本框 13">
            <a:extLst>
              <a:ext uri="{FF2B5EF4-FFF2-40B4-BE49-F238E27FC236}">
                <a16:creationId xmlns:a16="http://schemas.microsoft.com/office/drawing/2014/main" id="{2FDD639D-EB62-2320-9EEF-B673298562C6}"/>
              </a:ext>
            </a:extLst>
          </p:cNvPr>
          <p:cNvSpPr txBox="1"/>
          <p:nvPr/>
        </p:nvSpPr>
        <p:spPr>
          <a:xfrm>
            <a:off x="1309002" y="2474280"/>
            <a:ext cx="1031052" cy="276999"/>
          </a:xfrm>
          <a:prstGeom prst="rect">
            <a:avLst/>
          </a:prstGeom>
          <a:noFill/>
        </p:spPr>
        <p:txBody>
          <a:bodyPr wrap="none" rtlCol="0">
            <a:noAutofit/>
          </a:bodyPr>
          <a:lstStyle/>
          <a:p>
            <a:r>
              <a:rPr lang="en-US" altLang="zh-CN" sz="1200" dirty="0">
                <a:solidFill>
                  <a:schemeClr val="bg2">
                    <a:lumMod val="25000"/>
                  </a:schemeClr>
                </a:solidFill>
                <a:latin typeface="Arial" panose="020B0604020202020204" pitchFamily="34" charset="0"/>
                <a:ea typeface="微软雅黑" panose="020B0503020204020204" pitchFamily="34" charset="-122"/>
                <a:sym typeface="Arial" panose="020B0604020202020204" pitchFamily="34" charset="0"/>
              </a:rPr>
              <a:t>CONTENTS</a:t>
            </a:r>
            <a:endParaRPr lang="zh-CN" altLang="en-US" sz="1200" dirty="0">
              <a:solidFill>
                <a:schemeClr val="bg2">
                  <a:lumMod val="25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15" name="文本框 14">
            <a:extLst>
              <a:ext uri="{FF2B5EF4-FFF2-40B4-BE49-F238E27FC236}">
                <a16:creationId xmlns:a16="http://schemas.microsoft.com/office/drawing/2014/main" id="{D12B7C14-3F85-38B5-3EAF-3E1880B790BA}"/>
              </a:ext>
            </a:extLst>
          </p:cNvPr>
          <p:cNvSpPr txBox="1"/>
          <p:nvPr/>
        </p:nvSpPr>
        <p:spPr>
          <a:xfrm>
            <a:off x="2621573" y="2474280"/>
            <a:ext cx="1031052" cy="276999"/>
          </a:xfrm>
          <a:prstGeom prst="rect">
            <a:avLst/>
          </a:prstGeom>
          <a:noFill/>
        </p:spPr>
        <p:txBody>
          <a:bodyPr wrap="none" rtlCol="0">
            <a:noAutofit/>
          </a:bodyPr>
          <a:lstStyle/>
          <a:p>
            <a:r>
              <a:rPr lang="en-US" altLang="zh-CN" sz="1200" dirty="0">
                <a:solidFill>
                  <a:schemeClr val="bg2">
                    <a:lumMod val="25000"/>
                  </a:schemeClr>
                </a:solidFill>
                <a:latin typeface="Arial" panose="020B0604020202020204" pitchFamily="34" charset="0"/>
                <a:ea typeface="微软雅黑" panose="020B0503020204020204" pitchFamily="34" charset="-122"/>
                <a:sym typeface="Arial" panose="020B0604020202020204" pitchFamily="34" charset="0"/>
              </a:rPr>
              <a:t>CONTENTS</a:t>
            </a:r>
            <a:endParaRPr lang="zh-CN" altLang="en-US" sz="1200" dirty="0">
              <a:solidFill>
                <a:schemeClr val="bg2">
                  <a:lumMod val="25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16" name="文本框 15">
            <a:extLst>
              <a:ext uri="{FF2B5EF4-FFF2-40B4-BE49-F238E27FC236}">
                <a16:creationId xmlns:a16="http://schemas.microsoft.com/office/drawing/2014/main" id="{2F758B2C-376C-8079-265C-503CC7104842}"/>
              </a:ext>
            </a:extLst>
          </p:cNvPr>
          <p:cNvSpPr txBox="1"/>
          <p:nvPr/>
        </p:nvSpPr>
        <p:spPr>
          <a:xfrm>
            <a:off x="3934144" y="2474280"/>
            <a:ext cx="1031052" cy="276999"/>
          </a:xfrm>
          <a:prstGeom prst="rect">
            <a:avLst/>
          </a:prstGeom>
          <a:noFill/>
        </p:spPr>
        <p:txBody>
          <a:bodyPr wrap="none" rtlCol="0">
            <a:noAutofit/>
          </a:bodyPr>
          <a:lstStyle/>
          <a:p>
            <a:r>
              <a:rPr lang="en-US" altLang="zh-CN" sz="1200" dirty="0">
                <a:solidFill>
                  <a:schemeClr val="bg2">
                    <a:lumMod val="25000"/>
                  </a:schemeClr>
                </a:solidFill>
                <a:latin typeface="Arial" panose="020B0604020202020204" pitchFamily="34" charset="0"/>
                <a:ea typeface="微软雅黑" panose="020B0503020204020204" pitchFamily="34" charset="-122"/>
                <a:sym typeface="Arial" panose="020B0604020202020204" pitchFamily="34" charset="0"/>
              </a:rPr>
              <a:t>CONTENTS</a:t>
            </a:r>
            <a:endParaRPr lang="zh-CN" altLang="en-US" sz="1200" dirty="0">
              <a:solidFill>
                <a:schemeClr val="bg2">
                  <a:lumMod val="25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17" name="文本框 16">
            <a:extLst>
              <a:ext uri="{FF2B5EF4-FFF2-40B4-BE49-F238E27FC236}">
                <a16:creationId xmlns:a16="http://schemas.microsoft.com/office/drawing/2014/main" id="{59207181-7C2B-36B0-F76F-2A416441C312}"/>
              </a:ext>
            </a:extLst>
          </p:cNvPr>
          <p:cNvSpPr txBox="1"/>
          <p:nvPr/>
        </p:nvSpPr>
        <p:spPr>
          <a:xfrm>
            <a:off x="7807855" y="4695862"/>
            <a:ext cx="1107996" cy="461665"/>
          </a:xfrm>
          <a:prstGeom prst="rect">
            <a:avLst/>
          </a:prstGeom>
          <a:noFill/>
        </p:spPr>
        <p:txBody>
          <a:bodyPr wrap="none" rtlCol="0">
            <a:noAutofit/>
          </a:bodyPr>
          <a:lstStyle/>
          <a:p>
            <a:r>
              <a:rPr lang="zh-CN" altLang="en-US" sz="2400" dirty="0">
                <a:latin typeface="Arial" panose="020B0604020202020204" pitchFamily="34" charset="0"/>
                <a:ea typeface="微软雅黑" panose="020B0503020204020204" pitchFamily="34" charset="-122"/>
                <a:sym typeface="Arial" panose="020B0604020202020204" pitchFamily="34" charset="0"/>
              </a:rPr>
              <a:t>第三招</a:t>
            </a:r>
          </a:p>
        </p:txBody>
      </p:sp>
      <p:sp>
        <p:nvSpPr>
          <p:cNvPr id="18" name="文本框 17">
            <a:extLst>
              <a:ext uri="{FF2B5EF4-FFF2-40B4-BE49-F238E27FC236}">
                <a16:creationId xmlns:a16="http://schemas.microsoft.com/office/drawing/2014/main" id="{FF60A42D-499E-BB05-33FC-DE897986540B}"/>
              </a:ext>
            </a:extLst>
          </p:cNvPr>
          <p:cNvSpPr txBox="1"/>
          <p:nvPr/>
        </p:nvSpPr>
        <p:spPr>
          <a:xfrm>
            <a:off x="7798929" y="2149649"/>
            <a:ext cx="2492990" cy="400110"/>
          </a:xfrm>
          <a:prstGeom prst="rect">
            <a:avLst/>
          </a:prstGeom>
          <a:noFill/>
        </p:spPr>
        <p:txBody>
          <a:bodyPr wrap="none" rtlCol="0">
            <a:noAutofit/>
          </a:bodyPr>
          <a:lstStyle/>
          <a:p>
            <a:r>
              <a:rPr lang="zh-CN" altLang="en-US" sz="2000" dirty="0">
                <a:latin typeface="Arial" panose="020B0604020202020204" pitchFamily="34" charset="0"/>
                <a:ea typeface="微软雅黑" panose="020B0503020204020204" pitchFamily="34" charset="-122"/>
                <a:sym typeface="Arial" panose="020B0604020202020204" pitchFamily="34" charset="0"/>
              </a:rPr>
              <a:t>演讲高手的开场秘笈</a:t>
            </a:r>
          </a:p>
        </p:txBody>
      </p:sp>
      <p:sp>
        <p:nvSpPr>
          <p:cNvPr id="19" name="文本框 18">
            <a:extLst>
              <a:ext uri="{FF2B5EF4-FFF2-40B4-BE49-F238E27FC236}">
                <a16:creationId xmlns:a16="http://schemas.microsoft.com/office/drawing/2014/main" id="{308AF7F0-AB99-ECAC-8BCB-D0D31500441A}"/>
              </a:ext>
            </a:extLst>
          </p:cNvPr>
          <p:cNvSpPr txBox="1"/>
          <p:nvPr/>
        </p:nvSpPr>
        <p:spPr>
          <a:xfrm>
            <a:off x="8855164" y="1801164"/>
            <a:ext cx="1405000" cy="276999"/>
          </a:xfrm>
          <a:prstGeom prst="rect">
            <a:avLst/>
          </a:prstGeom>
          <a:noFill/>
        </p:spPr>
        <p:txBody>
          <a:bodyPr wrap="none" rtlCol="0">
            <a:noAutofit/>
          </a:bodyPr>
          <a:lstStyle/>
          <a:p>
            <a:r>
              <a:rPr lang="en-US" altLang="zh-CN" sz="1200" dirty="0">
                <a:solidFill>
                  <a:schemeClr val="accent2">
                    <a:lumMod val="40000"/>
                    <a:lumOff val="60000"/>
                  </a:schemeClr>
                </a:solidFill>
                <a:latin typeface="Arial" panose="020B0604020202020204" pitchFamily="34" charset="0"/>
                <a:ea typeface="微软雅黑" panose="020B0503020204020204" pitchFamily="34" charset="-122"/>
                <a:sym typeface="Arial" panose="020B0604020202020204" pitchFamily="34" charset="0"/>
              </a:rPr>
              <a:t>FIRST SECRECT</a:t>
            </a:r>
            <a:endParaRPr lang="zh-CN" altLang="en-US" sz="1200" dirty="0">
              <a:solidFill>
                <a:schemeClr val="accent2">
                  <a:lumMod val="40000"/>
                  <a:lumOff val="60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20" name="文本框 19">
            <a:extLst>
              <a:ext uri="{FF2B5EF4-FFF2-40B4-BE49-F238E27FC236}">
                <a16:creationId xmlns:a16="http://schemas.microsoft.com/office/drawing/2014/main" id="{4910CA22-0BA6-36CF-AF6C-2B4B51BC7C08}"/>
              </a:ext>
            </a:extLst>
          </p:cNvPr>
          <p:cNvSpPr txBox="1"/>
          <p:nvPr/>
        </p:nvSpPr>
        <p:spPr>
          <a:xfrm>
            <a:off x="7795670" y="3591679"/>
            <a:ext cx="2492990" cy="400110"/>
          </a:xfrm>
          <a:prstGeom prst="rect">
            <a:avLst/>
          </a:prstGeom>
          <a:noFill/>
        </p:spPr>
        <p:txBody>
          <a:bodyPr wrap="none" rtlCol="0">
            <a:noAutofit/>
          </a:bodyPr>
          <a:lstStyle/>
          <a:p>
            <a:r>
              <a:rPr lang="zh-CN" altLang="en-US" sz="2000" dirty="0">
                <a:latin typeface="Arial" panose="020B0604020202020204" pitchFamily="34" charset="0"/>
                <a:ea typeface="微软雅黑" panose="020B0503020204020204" pitchFamily="34" charset="-122"/>
                <a:sym typeface="Arial" panose="020B0604020202020204" pitchFamily="34" charset="0"/>
              </a:rPr>
              <a:t>演讲高手的结构呈现</a:t>
            </a:r>
          </a:p>
        </p:txBody>
      </p:sp>
      <p:sp>
        <p:nvSpPr>
          <p:cNvPr id="21" name="文本框 20">
            <a:extLst>
              <a:ext uri="{FF2B5EF4-FFF2-40B4-BE49-F238E27FC236}">
                <a16:creationId xmlns:a16="http://schemas.microsoft.com/office/drawing/2014/main" id="{B0481E03-FEF1-BCFB-30C6-2269E8C5ADB7}"/>
              </a:ext>
            </a:extLst>
          </p:cNvPr>
          <p:cNvSpPr txBox="1"/>
          <p:nvPr/>
        </p:nvSpPr>
        <p:spPr>
          <a:xfrm>
            <a:off x="8841763" y="3245202"/>
            <a:ext cx="1619354" cy="276999"/>
          </a:xfrm>
          <a:prstGeom prst="rect">
            <a:avLst/>
          </a:prstGeom>
          <a:noFill/>
        </p:spPr>
        <p:txBody>
          <a:bodyPr wrap="none" rtlCol="0">
            <a:noAutofit/>
          </a:bodyPr>
          <a:lstStyle/>
          <a:p>
            <a:r>
              <a:rPr lang="en-US" altLang="zh-CN" sz="1200" dirty="0">
                <a:solidFill>
                  <a:schemeClr val="accent2">
                    <a:lumMod val="40000"/>
                    <a:lumOff val="60000"/>
                  </a:schemeClr>
                </a:solidFill>
                <a:latin typeface="Arial" panose="020B0604020202020204" pitchFamily="34" charset="0"/>
                <a:ea typeface="微软雅黑" panose="020B0503020204020204" pitchFamily="34" charset="-122"/>
                <a:sym typeface="Arial" panose="020B0604020202020204" pitchFamily="34" charset="0"/>
              </a:rPr>
              <a:t>SECOND SECRECT</a:t>
            </a:r>
            <a:endParaRPr lang="zh-CN" altLang="en-US" sz="1200" dirty="0">
              <a:solidFill>
                <a:schemeClr val="accent2">
                  <a:lumMod val="40000"/>
                  <a:lumOff val="60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22" name="文本框 21">
            <a:extLst>
              <a:ext uri="{FF2B5EF4-FFF2-40B4-BE49-F238E27FC236}">
                <a16:creationId xmlns:a16="http://schemas.microsoft.com/office/drawing/2014/main" id="{05C07852-734C-A3ED-9E5E-5A70F7D1C67E}"/>
              </a:ext>
            </a:extLst>
          </p:cNvPr>
          <p:cNvSpPr txBox="1"/>
          <p:nvPr/>
        </p:nvSpPr>
        <p:spPr>
          <a:xfrm>
            <a:off x="3290359" y="1340200"/>
            <a:ext cx="1598515" cy="400110"/>
          </a:xfrm>
          <a:prstGeom prst="rect">
            <a:avLst/>
          </a:prstGeom>
          <a:noFill/>
        </p:spPr>
        <p:txBody>
          <a:bodyPr wrap="none" rtlCol="0">
            <a:noAutofit/>
          </a:bodyPr>
          <a:lstStyle/>
          <a:p>
            <a:r>
              <a:rPr lang="en-US" altLang="zh-CN" sz="2000" dirty="0">
                <a:solidFill>
                  <a:srgbClr val="F3CF37"/>
                </a:solidFill>
                <a:latin typeface="Arial" panose="020B0604020202020204" pitchFamily="34" charset="0"/>
                <a:ea typeface="微软雅黑" panose="020B0503020204020204" pitchFamily="34" charset="-122"/>
                <a:sym typeface="Arial" panose="020B0604020202020204" pitchFamily="34" charset="0"/>
              </a:rPr>
              <a:t>CONTENTS</a:t>
            </a:r>
            <a:endParaRPr lang="zh-CN" altLang="en-US" sz="2000" dirty="0">
              <a:solidFill>
                <a:srgbClr val="F3CF37"/>
              </a:solidFill>
              <a:latin typeface="Arial" panose="020B0604020202020204" pitchFamily="34" charset="0"/>
              <a:ea typeface="微软雅黑" panose="020B0503020204020204" pitchFamily="34" charset="-122"/>
              <a:sym typeface="Arial" panose="020B0604020202020204" pitchFamily="34" charset="0"/>
            </a:endParaRPr>
          </a:p>
        </p:txBody>
      </p:sp>
      <p:sp>
        <p:nvSpPr>
          <p:cNvPr id="23" name="文本框 22">
            <a:extLst>
              <a:ext uri="{FF2B5EF4-FFF2-40B4-BE49-F238E27FC236}">
                <a16:creationId xmlns:a16="http://schemas.microsoft.com/office/drawing/2014/main" id="{0132C18F-F8B7-B77B-DDB1-168FA5EBA30D}"/>
              </a:ext>
            </a:extLst>
          </p:cNvPr>
          <p:cNvSpPr txBox="1"/>
          <p:nvPr/>
        </p:nvSpPr>
        <p:spPr>
          <a:xfrm>
            <a:off x="7796737" y="5180400"/>
            <a:ext cx="2492990" cy="400110"/>
          </a:xfrm>
          <a:prstGeom prst="rect">
            <a:avLst/>
          </a:prstGeom>
          <a:noFill/>
        </p:spPr>
        <p:txBody>
          <a:bodyPr wrap="none" rtlCol="0">
            <a:noAutofit/>
          </a:bodyPr>
          <a:lstStyle/>
          <a:p>
            <a:r>
              <a:rPr lang="zh-CN" altLang="en-US" sz="2000" dirty="0">
                <a:latin typeface="Arial" panose="020B0604020202020204" pitchFamily="34" charset="0"/>
                <a:ea typeface="微软雅黑" panose="020B0503020204020204" pitchFamily="34" charset="-122"/>
                <a:sym typeface="Arial" panose="020B0604020202020204" pitchFamily="34" charset="0"/>
              </a:rPr>
              <a:t>演讲高手的结尾设计</a:t>
            </a:r>
          </a:p>
        </p:txBody>
      </p:sp>
      <p:sp>
        <p:nvSpPr>
          <p:cNvPr id="24" name="文本框 23">
            <a:extLst>
              <a:ext uri="{FF2B5EF4-FFF2-40B4-BE49-F238E27FC236}">
                <a16:creationId xmlns:a16="http://schemas.microsoft.com/office/drawing/2014/main" id="{1B451D12-CACA-69E7-9B54-68A6342A9A66}"/>
              </a:ext>
            </a:extLst>
          </p:cNvPr>
          <p:cNvSpPr txBox="1"/>
          <p:nvPr/>
        </p:nvSpPr>
        <p:spPr>
          <a:xfrm>
            <a:off x="8841763" y="4805553"/>
            <a:ext cx="1431802" cy="276999"/>
          </a:xfrm>
          <a:prstGeom prst="rect">
            <a:avLst/>
          </a:prstGeom>
          <a:noFill/>
        </p:spPr>
        <p:txBody>
          <a:bodyPr wrap="none" rtlCol="0">
            <a:noAutofit/>
          </a:bodyPr>
          <a:lstStyle/>
          <a:p>
            <a:r>
              <a:rPr lang="en-US" altLang="zh-CN" sz="1200" dirty="0">
                <a:solidFill>
                  <a:schemeClr val="accent2">
                    <a:lumMod val="40000"/>
                    <a:lumOff val="60000"/>
                  </a:schemeClr>
                </a:solidFill>
                <a:latin typeface="Arial" panose="020B0604020202020204" pitchFamily="34" charset="0"/>
                <a:ea typeface="微软雅黑" panose="020B0503020204020204" pitchFamily="34" charset="-122"/>
                <a:sym typeface="Arial" panose="020B0604020202020204" pitchFamily="34" charset="0"/>
              </a:rPr>
              <a:t>THIRD SECRECT</a:t>
            </a:r>
            <a:endParaRPr lang="zh-CN" altLang="en-US" sz="1200" dirty="0">
              <a:solidFill>
                <a:schemeClr val="accent2">
                  <a:lumMod val="40000"/>
                  <a:lumOff val="60000"/>
                </a:schemeClr>
              </a:solidFill>
              <a:latin typeface="Arial" panose="020B0604020202020204" pitchFamily="34" charset="0"/>
              <a:ea typeface="微软雅黑" panose="020B0503020204020204" pitchFamily="34" charset="-122"/>
              <a:sym typeface="Arial" panose="020B0604020202020204" pitchFamily="34" charset="0"/>
            </a:endParaRPr>
          </a:p>
        </p:txBody>
      </p:sp>
    </p:spTree>
    <p:extLst>
      <p:ext uri="{BB962C8B-B14F-4D97-AF65-F5344CB8AC3E}">
        <p14:creationId xmlns:p14="http://schemas.microsoft.com/office/powerpoint/2010/main" val="34480607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26A58CEB-81E9-7EBE-CA57-22188AD76410}"/>
              </a:ext>
            </a:extLst>
          </p:cNvPr>
          <p:cNvSpPr txBox="1"/>
          <p:nvPr/>
        </p:nvSpPr>
        <p:spPr>
          <a:xfrm>
            <a:off x="4512172" y="3379248"/>
            <a:ext cx="5724644" cy="830997"/>
          </a:xfrm>
          <a:prstGeom prst="rect">
            <a:avLst/>
          </a:prstGeom>
          <a:noFill/>
        </p:spPr>
        <p:txBody>
          <a:bodyPr wrap="none" rtlCol="0">
            <a:noAutofit/>
          </a:bodyPr>
          <a:lstStyle/>
          <a:p>
            <a:r>
              <a:rPr lang="zh-CN" altLang="en-US" sz="4800" dirty="0">
                <a:solidFill>
                  <a:schemeClr val="bg2">
                    <a:lumMod val="50000"/>
                  </a:schemeClr>
                </a:solidFill>
                <a:latin typeface="Arial" panose="020B0604020202020204" pitchFamily="34" charset="0"/>
                <a:ea typeface="微软雅黑" panose="020B0503020204020204" pitchFamily="34" charset="-122"/>
                <a:sym typeface="Arial" panose="020B0604020202020204" pitchFamily="34" charset="0"/>
              </a:rPr>
              <a:t>演讲高手的开场秘笈</a:t>
            </a:r>
          </a:p>
        </p:txBody>
      </p:sp>
      <p:sp>
        <p:nvSpPr>
          <p:cNvPr id="3" name="文本框 2">
            <a:extLst>
              <a:ext uri="{FF2B5EF4-FFF2-40B4-BE49-F238E27FC236}">
                <a16:creationId xmlns:a16="http://schemas.microsoft.com/office/drawing/2014/main" id="{D7EDE4A2-9FB2-4EF4-1007-6C2AC1360411}"/>
              </a:ext>
            </a:extLst>
          </p:cNvPr>
          <p:cNvSpPr txBox="1"/>
          <p:nvPr/>
        </p:nvSpPr>
        <p:spPr>
          <a:xfrm>
            <a:off x="4535492" y="4464703"/>
            <a:ext cx="5490070" cy="369332"/>
          </a:xfrm>
          <a:prstGeom prst="rect">
            <a:avLst/>
          </a:prstGeom>
          <a:noFill/>
        </p:spPr>
        <p:txBody>
          <a:bodyPr wrap="square" rtlCol="0">
            <a:noAutofit/>
          </a:bodyPr>
          <a:lstStyle/>
          <a:p>
            <a:pPr algn="dist"/>
            <a:r>
              <a:rPr lang="en-US" altLang="zh-CN" dirty="0">
                <a:solidFill>
                  <a:schemeClr val="bg2">
                    <a:lumMod val="90000"/>
                  </a:schemeClr>
                </a:solidFill>
                <a:latin typeface="Arial" panose="020B0604020202020204" pitchFamily="34" charset="0"/>
                <a:ea typeface="微软雅黑" panose="020B0503020204020204" pitchFamily="34" charset="-122"/>
                <a:sym typeface="Arial" panose="020B0604020202020204" pitchFamily="34" charset="0"/>
              </a:rPr>
              <a:t>The Openings of A Speech</a:t>
            </a:r>
            <a:endParaRPr lang="zh-CN" altLang="en-US" dirty="0">
              <a:solidFill>
                <a:schemeClr val="bg2">
                  <a:lumMod val="90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4" name="矩形: 圆角 3">
            <a:extLst>
              <a:ext uri="{FF2B5EF4-FFF2-40B4-BE49-F238E27FC236}">
                <a16:creationId xmlns:a16="http://schemas.microsoft.com/office/drawing/2014/main" id="{2256787F-C644-A6EF-38A9-50931E7E9068}"/>
              </a:ext>
            </a:extLst>
          </p:cNvPr>
          <p:cNvSpPr/>
          <p:nvPr/>
        </p:nvSpPr>
        <p:spPr>
          <a:xfrm>
            <a:off x="4581211" y="2324253"/>
            <a:ext cx="2326032" cy="668057"/>
          </a:xfrm>
          <a:prstGeom prst="roundRect">
            <a:avLst>
              <a:gd name="adj" fmla="val 5000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5" name="文本框 4">
            <a:extLst>
              <a:ext uri="{FF2B5EF4-FFF2-40B4-BE49-F238E27FC236}">
                <a16:creationId xmlns:a16="http://schemas.microsoft.com/office/drawing/2014/main" id="{AD5074BA-56E4-272F-8E7E-69609DE8A203}"/>
              </a:ext>
            </a:extLst>
          </p:cNvPr>
          <p:cNvSpPr txBox="1"/>
          <p:nvPr/>
        </p:nvSpPr>
        <p:spPr>
          <a:xfrm>
            <a:off x="5041926" y="2365893"/>
            <a:ext cx="1415772" cy="584775"/>
          </a:xfrm>
          <a:prstGeom prst="rect">
            <a:avLst/>
          </a:prstGeom>
          <a:noFill/>
        </p:spPr>
        <p:txBody>
          <a:bodyPr wrap="none" rtlCol="0">
            <a:noAutofit/>
          </a:bodyPr>
          <a:lstStyle/>
          <a:p>
            <a:pPr algn="dist"/>
            <a:r>
              <a:rPr lang="zh-CN" altLang="en-US" sz="3200" dirty="0">
                <a:solidFill>
                  <a:schemeClr val="bg2">
                    <a:lumMod val="50000"/>
                  </a:schemeClr>
                </a:solidFill>
                <a:latin typeface="Arial" panose="020B0604020202020204" pitchFamily="34" charset="0"/>
                <a:ea typeface="微软雅黑" panose="020B0503020204020204" pitchFamily="34" charset="-122"/>
                <a:sym typeface="Arial" panose="020B0604020202020204" pitchFamily="34" charset="0"/>
              </a:rPr>
              <a:t>第一招</a:t>
            </a:r>
          </a:p>
        </p:txBody>
      </p:sp>
      <p:sp>
        <p:nvSpPr>
          <p:cNvPr id="6" name="文本框 5">
            <a:extLst>
              <a:ext uri="{FF2B5EF4-FFF2-40B4-BE49-F238E27FC236}">
                <a16:creationId xmlns:a16="http://schemas.microsoft.com/office/drawing/2014/main" id="{4EC4F3D9-555C-AE60-5FFF-E6956406E6E3}"/>
              </a:ext>
            </a:extLst>
          </p:cNvPr>
          <p:cNvSpPr txBox="1"/>
          <p:nvPr/>
        </p:nvSpPr>
        <p:spPr>
          <a:xfrm rot="2655237">
            <a:off x="9203357" y="1122792"/>
            <a:ext cx="3492361" cy="369332"/>
          </a:xfrm>
          <a:prstGeom prst="rect">
            <a:avLst/>
          </a:prstGeom>
          <a:noFill/>
        </p:spPr>
        <p:txBody>
          <a:bodyPr wrap="square" rtlCol="0">
            <a:spAutoFit/>
          </a:bodyPr>
          <a:lstStyle/>
          <a:p>
            <a:pPr algn="dist"/>
            <a:r>
              <a:rPr lang="en-US" altLang="zh-CN" spc="240" dirty="0">
                <a:solidFill>
                  <a:schemeClr val="bg1"/>
                </a:solidFill>
                <a:latin typeface="Arial" panose="020B0604020202020204" pitchFamily="34" charset="0"/>
                <a:ea typeface="微软雅黑" panose="020B0503020204020204" pitchFamily="34" charset="-122"/>
                <a:sym typeface="Arial" panose="020B0604020202020204" pitchFamily="34" charset="0"/>
              </a:rPr>
              <a:t>The Openings</a:t>
            </a:r>
            <a:endParaRPr lang="zh-CN" altLang="en-US" spc="240"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sp>
        <p:nvSpPr>
          <p:cNvPr id="7" name="文本框 6">
            <a:extLst>
              <a:ext uri="{FF2B5EF4-FFF2-40B4-BE49-F238E27FC236}">
                <a16:creationId xmlns:a16="http://schemas.microsoft.com/office/drawing/2014/main" id="{99023226-BCBC-4B90-DE22-638ADE5BAE2A}"/>
              </a:ext>
            </a:extLst>
          </p:cNvPr>
          <p:cNvSpPr txBox="1"/>
          <p:nvPr/>
        </p:nvSpPr>
        <p:spPr>
          <a:xfrm rot="2671393">
            <a:off x="-304504" y="5795726"/>
            <a:ext cx="2259555" cy="369332"/>
          </a:xfrm>
          <a:prstGeom prst="rect">
            <a:avLst/>
          </a:prstGeom>
          <a:noFill/>
        </p:spPr>
        <p:txBody>
          <a:bodyPr wrap="square" rtlCol="0">
            <a:spAutoFit/>
          </a:bodyPr>
          <a:lstStyle/>
          <a:p>
            <a:pPr algn="dist"/>
            <a:r>
              <a:rPr lang="en-US" altLang="zh-CN" spc="140" dirty="0">
                <a:solidFill>
                  <a:schemeClr val="bg1"/>
                </a:solidFill>
              </a:rPr>
              <a:t>of A Speech</a:t>
            </a:r>
            <a:endParaRPr lang="zh-CN" altLang="en-US" spc="140" dirty="0">
              <a:solidFill>
                <a:schemeClr val="bg1"/>
              </a:solidFill>
            </a:endParaRPr>
          </a:p>
        </p:txBody>
      </p:sp>
    </p:spTree>
    <p:extLst>
      <p:ext uri="{BB962C8B-B14F-4D97-AF65-F5344CB8AC3E}">
        <p14:creationId xmlns:p14="http://schemas.microsoft.com/office/powerpoint/2010/main" val="22552194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pic>
        <p:nvPicPr>
          <p:cNvPr id="2" name="图片 1">
            <a:extLst>
              <a:ext uri="{FF2B5EF4-FFF2-40B4-BE49-F238E27FC236}">
                <a16:creationId xmlns:a16="http://schemas.microsoft.com/office/drawing/2014/main" id="{A61F41BA-6C3A-76F5-4FC1-5C24147B58B8}"/>
              </a:ext>
            </a:extLst>
          </p:cNvPr>
          <p:cNvPicPr>
            <a:picLocks noChangeAspect="1"/>
          </p:cNvPicPr>
          <p:nvPr/>
        </p:nvPicPr>
        <p:blipFill>
          <a:blip r:embed="rId2" cstate="hqprint">
            <a:extLst>
              <a:ext uri="{BEBA8EAE-BF5A-486C-A8C5-ECC9F3942E4B}">
                <a14:imgProps xmlns:a14="http://schemas.microsoft.com/office/drawing/2010/main">
                  <a14:imgLayer r:embed="rId3">
                    <a14:imgEffect>
                      <a14:artisticPaintBrush/>
                    </a14:imgEffect>
                  </a14:imgLayer>
                </a14:imgProps>
              </a:ext>
              <a:ext uri="{28A0092B-C50C-407E-A947-70E740481C1C}">
                <a14:useLocalDpi xmlns:a14="http://schemas.microsoft.com/office/drawing/2010/main" val="0"/>
              </a:ext>
            </a:extLst>
          </a:blip>
          <a:stretch>
            <a:fillRect/>
          </a:stretch>
        </p:blipFill>
        <p:spPr>
          <a:xfrm>
            <a:off x="2276606" y="586536"/>
            <a:ext cx="453048" cy="453048"/>
          </a:xfrm>
          <a:prstGeom prst="rect">
            <a:avLst/>
          </a:prstGeom>
        </p:spPr>
      </p:pic>
      <p:sp>
        <p:nvSpPr>
          <p:cNvPr id="3" name="文本框 2">
            <a:extLst>
              <a:ext uri="{FF2B5EF4-FFF2-40B4-BE49-F238E27FC236}">
                <a16:creationId xmlns:a16="http://schemas.microsoft.com/office/drawing/2014/main" id="{4DC1D9F6-0729-D486-B8F5-DD1F2E6B09D9}"/>
              </a:ext>
            </a:extLst>
          </p:cNvPr>
          <p:cNvSpPr txBox="1"/>
          <p:nvPr/>
        </p:nvSpPr>
        <p:spPr>
          <a:xfrm>
            <a:off x="2862437" y="488997"/>
            <a:ext cx="7109639" cy="646331"/>
          </a:xfrm>
          <a:prstGeom prst="rect">
            <a:avLst/>
          </a:prstGeom>
          <a:noFill/>
        </p:spPr>
        <p:txBody>
          <a:bodyPr wrap="none" rtlCol="0">
            <a:spAutoFit/>
          </a:bodyPr>
          <a:lstStyle/>
          <a:p>
            <a:r>
              <a:rPr lang="zh-CN" altLang="en-US" sz="3600" dirty="0">
                <a:solidFill>
                  <a:schemeClr val="bg1"/>
                </a:solidFill>
                <a:latin typeface="Arial" panose="020B0604020202020204" pitchFamily="34" charset="0"/>
                <a:ea typeface="微软雅黑" panose="020B0503020204020204" pitchFamily="34" charset="-122"/>
                <a:sym typeface="Arial" panose="020B0604020202020204" pitchFamily="34" charset="0"/>
              </a:rPr>
              <a:t>当你开口演讲时，观众在干什么？</a:t>
            </a:r>
          </a:p>
        </p:txBody>
      </p:sp>
      <p:sp>
        <p:nvSpPr>
          <p:cNvPr id="4" name="任意多边形: 形状 3">
            <a:extLst>
              <a:ext uri="{FF2B5EF4-FFF2-40B4-BE49-F238E27FC236}">
                <a16:creationId xmlns:a16="http://schemas.microsoft.com/office/drawing/2014/main" id="{9A8BE890-9326-DCA2-3656-6571A7238B6B}"/>
              </a:ext>
            </a:extLst>
          </p:cNvPr>
          <p:cNvSpPr/>
          <p:nvPr/>
        </p:nvSpPr>
        <p:spPr>
          <a:xfrm>
            <a:off x="852213" y="3908849"/>
            <a:ext cx="2316447" cy="522515"/>
          </a:xfrm>
          <a:custGeom>
            <a:avLst/>
            <a:gdLst>
              <a:gd name="connsiteX0" fmla="*/ 87088 w 2316447"/>
              <a:gd name="connsiteY0" fmla="*/ 0 h 522515"/>
              <a:gd name="connsiteX1" fmla="*/ 2113502 w 2316447"/>
              <a:gd name="connsiteY1" fmla="*/ 0 h 522515"/>
              <a:gd name="connsiteX2" fmla="*/ 2200590 w 2316447"/>
              <a:gd name="connsiteY2" fmla="*/ 87088 h 522515"/>
              <a:gd name="connsiteX3" fmla="*/ 2200590 w 2316447"/>
              <a:gd name="connsiteY3" fmla="*/ 161384 h 522515"/>
              <a:gd name="connsiteX4" fmla="*/ 2200591 w 2316447"/>
              <a:gd name="connsiteY4" fmla="*/ 161382 h 522515"/>
              <a:gd name="connsiteX5" fmla="*/ 2316447 w 2316447"/>
              <a:gd name="connsiteY5" fmla="*/ 361135 h 522515"/>
              <a:gd name="connsiteX6" fmla="*/ 2200590 w 2316447"/>
              <a:gd name="connsiteY6" fmla="*/ 361135 h 522515"/>
              <a:gd name="connsiteX7" fmla="*/ 2200590 w 2316447"/>
              <a:gd name="connsiteY7" fmla="*/ 435427 h 522515"/>
              <a:gd name="connsiteX8" fmla="*/ 2113502 w 2316447"/>
              <a:gd name="connsiteY8" fmla="*/ 522515 h 522515"/>
              <a:gd name="connsiteX9" fmla="*/ 87088 w 2316447"/>
              <a:gd name="connsiteY9" fmla="*/ 522515 h 522515"/>
              <a:gd name="connsiteX10" fmla="*/ 0 w 2316447"/>
              <a:gd name="connsiteY10" fmla="*/ 435427 h 522515"/>
              <a:gd name="connsiteX11" fmla="*/ 0 w 2316447"/>
              <a:gd name="connsiteY11" fmla="*/ 87088 h 522515"/>
              <a:gd name="connsiteX12" fmla="*/ 87088 w 2316447"/>
              <a:gd name="connsiteY12" fmla="*/ 0 h 522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316447" h="522515">
                <a:moveTo>
                  <a:pt x="87088" y="0"/>
                </a:moveTo>
                <a:lnTo>
                  <a:pt x="2113502" y="0"/>
                </a:lnTo>
                <a:cubicBezTo>
                  <a:pt x="2161599" y="0"/>
                  <a:pt x="2200590" y="38991"/>
                  <a:pt x="2200590" y="87088"/>
                </a:cubicBezTo>
                <a:lnTo>
                  <a:pt x="2200590" y="161384"/>
                </a:lnTo>
                <a:lnTo>
                  <a:pt x="2200591" y="161382"/>
                </a:lnTo>
                <a:lnTo>
                  <a:pt x="2316447" y="361135"/>
                </a:lnTo>
                <a:lnTo>
                  <a:pt x="2200590" y="361135"/>
                </a:lnTo>
                <a:lnTo>
                  <a:pt x="2200590" y="435427"/>
                </a:lnTo>
                <a:cubicBezTo>
                  <a:pt x="2200590" y="483524"/>
                  <a:pt x="2161599" y="522515"/>
                  <a:pt x="2113502" y="522515"/>
                </a:cubicBezTo>
                <a:lnTo>
                  <a:pt x="87088" y="522515"/>
                </a:lnTo>
                <a:cubicBezTo>
                  <a:pt x="38991" y="522515"/>
                  <a:pt x="0" y="483524"/>
                  <a:pt x="0" y="435427"/>
                </a:cubicBezTo>
                <a:lnTo>
                  <a:pt x="0" y="87088"/>
                </a:lnTo>
                <a:cubicBezTo>
                  <a:pt x="0" y="38991"/>
                  <a:pt x="38991" y="0"/>
                  <a:pt x="87088" y="0"/>
                </a:cubicBezTo>
                <a:close/>
              </a:path>
            </a:pathLst>
          </a:custGeom>
          <a:pattFill prst="lgCheck">
            <a:fgClr>
              <a:schemeClr val="accent6"/>
            </a:fgClr>
            <a:bgClr>
              <a:schemeClr val="bg1"/>
            </a:bgClr>
          </a:pattFill>
          <a:ln w="381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dirty="0">
              <a:latin typeface="Arial" panose="020B0604020202020204" pitchFamily="34" charset="0"/>
              <a:ea typeface="微软雅黑" panose="020B0503020204020204" pitchFamily="34" charset="-122"/>
              <a:sym typeface="Arial" panose="020B0604020202020204" pitchFamily="34" charset="0"/>
            </a:endParaRPr>
          </a:p>
        </p:txBody>
      </p:sp>
      <p:sp>
        <p:nvSpPr>
          <p:cNvPr id="5" name="任意多边形: 形状 4">
            <a:extLst>
              <a:ext uri="{FF2B5EF4-FFF2-40B4-BE49-F238E27FC236}">
                <a16:creationId xmlns:a16="http://schemas.microsoft.com/office/drawing/2014/main" id="{5574CB9D-4131-3744-E9FC-8D864FB9B9D0}"/>
              </a:ext>
            </a:extLst>
          </p:cNvPr>
          <p:cNvSpPr/>
          <p:nvPr/>
        </p:nvSpPr>
        <p:spPr>
          <a:xfrm>
            <a:off x="857777" y="4048744"/>
            <a:ext cx="2106378" cy="510710"/>
          </a:xfrm>
          <a:custGeom>
            <a:avLst/>
            <a:gdLst>
              <a:gd name="connsiteX0" fmla="*/ 87088 w 2316447"/>
              <a:gd name="connsiteY0" fmla="*/ 0 h 522515"/>
              <a:gd name="connsiteX1" fmla="*/ 2113502 w 2316447"/>
              <a:gd name="connsiteY1" fmla="*/ 0 h 522515"/>
              <a:gd name="connsiteX2" fmla="*/ 2200590 w 2316447"/>
              <a:gd name="connsiteY2" fmla="*/ 87088 h 522515"/>
              <a:gd name="connsiteX3" fmla="*/ 2200590 w 2316447"/>
              <a:gd name="connsiteY3" fmla="*/ 161384 h 522515"/>
              <a:gd name="connsiteX4" fmla="*/ 2200591 w 2316447"/>
              <a:gd name="connsiteY4" fmla="*/ 161382 h 522515"/>
              <a:gd name="connsiteX5" fmla="*/ 2316447 w 2316447"/>
              <a:gd name="connsiteY5" fmla="*/ 361135 h 522515"/>
              <a:gd name="connsiteX6" fmla="*/ 2200590 w 2316447"/>
              <a:gd name="connsiteY6" fmla="*/ 361135 h 522515"/>
              <a:gd name="connsiteX7" fmla="*/ 2200590 w 2316447"/>
              <a:gd name="connsiteY7" fmla="*/ 435427 h 522515"/>
              <a:gd name="connsiteX8" fmla="*/ 2113502 w 2316447"/>
              <a:gd name="connsiteY8" fmla="*/ 522515 h 522515"/>
              <a:gd name="connsiteX9" fmla="*/ 87088 w 2316447"/>
              <a:gd name="connsiteY9" fmla="*/ 522515 h 522515"/>
              <a:gd name="connsiteX10" fmla="*/ 0 w 2316447"/>
              <a:gd name="connsiteY10" fmla="*/ 435427 h 522515"/>
              <a:gd name="connsiteX11" fmla="*/ 0 w 2316447"/>
              <a:gd name="connsiteY11" fmla="*/ 87088 h 522515"/>
              <a:gd name="connsiteX12" fmla="*/ 87088 w 2316447"/>
              <a:gd name="connsiteY12" fmla="*/ 0 h 522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316447" h="522515">
                <a:moveTo>
                  <a:pt x="87088" y="0"/>
                </a:moveTo>
                <a:lnTo>
                  <a:pt x="2113502" y="0"/>
                </a:lnTo>
                <a:cubicBezTo>
                  <a:pt x="2161599" y="0"/>
                  <a:pt x="2200590" y="38991"/>
                  <a:pt x="2200590" y="87088"/>
                </a:cubicBezTo>
                <a:lnTo>
                  <a:pt x="2200590" y="161384"/>
                </a:lnTo>
                <a:lnTo>
                  <a:pt x="2200591" y="161382"/>
                </a:lnTo>
                <a:lnTo>
                  <a:pt x="2316447" y="361135"/>
                </a:lnTo>
                <a:lnTo>
                  <a:pt x="2200590" y="361135"/>
                </a:lnTo>
                <a:lnTo>
                  <a:pt x="2200590" y="435427"/>
                </a:lnTo>
                <a:cubicBezTo>
                  <a:pt x="2200590" y="483524"/>
                  <a:pt x="2161599" y="522515"/>
                  <a:pt x="2113502" y="522515"/>
                </a:cubicBezTo>
                <a:lnTo>
                  <a:pt x="87088" y="522515"/>
                </a:lnTo>
                <a:cubicBezTo>
                  <a:pt x="38991" y="522515"/>
                  <a:pt x="0" y="483524"/>
                  <a:pt x="0" y="435427"/>
                </a:cubicBezTo>
                <a:lnTo>
                  <a:pt x="0" y="87088"/>
                </a:lnTo>
                <a:cubicBezTo>
                  <a:pt x="0" y="38991"/>
                  <a:pt x="38991" y="0"/>
                  <a:pt x="87088" y="0"/>
                </a:cubicBezTo>
                <a:close/>
              </a:path>
            </a:pathLst>
          </a:custGeom>
          <a:solidFill>
            <a:schemeClr val="bg1"/>
          </a:solidFill>
          <a:ln w="3492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dirty="0">
              <a:latin typeface="Arial" panose="020B0604020202020204" pitchFamily="34" charset="0"/>
              <a:ea typeface="微软雅黑" panose="020B0503020204020204" pitchFamily="34" charset="-122"/>
              <a:sym typeface="Arial" panose="020B0604020202020204" pitchFamily="34" charset="0"/>
            </a:endParaRPr>
          </a:p>
        </p:txBody>
      </p:sp>
      <p:sp>
        <p:nvSpPr>
          <p:cNvPr id="6" name="文本框 5">
            <a:extLst>
              <a:ext uri="{FF2B5EF4-FFF2-40B4-BE49-F238E27FC236}">
                <a16:creationId xmlns:a16="http://schemas.microsoft.com/office/drawing/2014/main" id="{AB18AE2F-B292-501F-4D55-67019FDA6DEB}"/>
              </a:ext>
            </a:extLst>
          </p:cNvPr>
          <p:cNvSpPr txBox="1"/>
          <p:nvPr/>
        </p:nvSpPr>
        <p:spPr>
          <a:xfrm>
            <a:off x="1179668" y="4118988"/>
            <a:ext cx="1476686" cy="369332"/>
          </a:xfrm>
          <a:prstGeom prst="rect">
            <a:avLst/>
          </a:prstGeom>
          <a:noFill/>
        </p:spPr>
        <p:txBody>
          <a:bodyPr wrap="none" rtlCol="0">
            <a:noAutofit/>
          </a:bodyPr>
          <a:lstStyle/>
          <a:p>
            <a:r>
              <a:rPr lang="zh-CN" altLang="en-US"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眼神涣散 ？</a:t>
            </a:r>
            <a:r>
              <a:rPr lang="zh-CN" altLang="zh-CN" sz="1800" dirty="0">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 </a:t>
            </a:r>
            <a:endParaRPr lang="zh-CN" altLang="en-US" dirty="0">
              <a:latin typeface="Arial" panose="020B0604020202020204" pitchFamily="34" charset="0"/>
              <a:ea typeface="微软雅黑" panose="020B0503020204020204" pitchFamily="34" charset="-122"/>
              <a:sym typeface="Arial" panose="020B0604020202020204" pitchFamily="34" charset="0"/>
            </a:endParaRPr>
          </a:p>
        </p:txBody>
      </p:sp>
      <p:sp>
        <p:nvSpPr>
          <p:cNvPr id="7" name="任意多边形: 形状 6">
            <a:extLst>
              <a:ext uri="{FF2B5EF4-FFF2-40B4-BE49-F238E27FC236}">
                <a16:creationId xmlns:a16="http://schemas.microsoft.com/office/drawing/2014/main" id="{9D0EAFD4-2574-69AE-A761-D9F305517A0F}"/>
              </a:ext>
            </a:extLst>
          </p:cNvPr>
          <p:cNvSpPr/>
          <p:nvPr/>
        </p:nvSpPr>
        <p:spPr>
          <a:xfrm>
            <a:off x="499206" y="5636099"/>
            <a:ext cx="2316447" cy="522515"/>
          </a:xfrm>
          <a:custGeom>
            <a:avLst/>
            <a:gdLst>
              <a:gd name="connsiteX0" fmla="*/ 87088 w 2316447"/>
              <a:gd name="connsiteY0" fmla="*/ 0 h 522515"/>
              <a:gd name="connsiteX1" fmla="*/ 2113502 w 2316447"/>
              <a:gd name="connsiteY1" fmla="*/ 0 h 522515"/>
              <a:gd name="connsiteX2" fmla="*/ 2200590 w 2316447"/>
              <a:gd name="connsiteY2" fmla="*/ 87088 h 522515"/>
              <a:gd name="connsiteX3" fmla="*/ 2200590 w 2316447"/>
              <a:gd name="connsiteY3" fmla="*/ 161384 h 522515"/>
              <a:gd name="connsiteX4" fmla="*/ 2200591 w 2316447"/>
              <a:gd name="connsiteY4" fmla="*/ 161382 h 522515"/>
              <a:gd name="connsiteX5" fmla="*/ 2316447 w 2316447"/>
              <a:gd name="connsiteY5" fmla="*/ 361135 h 522515"/>
              <a:gd name="connsiteX6" fmla="*/ 2200590 w 2316447"/>
              <a:gd name="connsiteY6" fmla="*/ 361135 h 522515"/>
              <a:gd name="connsiteX7" fmla="*/ 2200590 w 2316447"/>
              <a:gd name="connsiteY7" fmla="*/ 435427 h 522515"/>
              <a:gd name="connsiteX8" fmla="*/ 2113502 w 2316447"/>
              <a:gd name="connsiteY8" fmla="*/ 522515 h 522515"/>
              <a:gd name="connsiteX9" fmla="*/ 87088 w 2316447"/>
              <a:gd name="connsiteY9" fmla="*/ 522515 h 522515"/>
              <a:gd name="connsiteX10" fmla="*/ 0 w 2316447"/>
              <a:gd name="connsiteY10" fmla="*/ 435427 h 522515"/>
              <a:gd name="connsiteX11" fmla="*/ 0 w 2316447"/>
              <a:gd name="connsiteY11" fmla="*/ 87088 h 522515"/>
              <a:gd name="connsiteX12" fmla="*/ 87088 w 2316447"/>
              <a:gd name="connsiteY12" fmla="*/ 0 h 522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316447" h="522515">
                <a:moveTo>
                  <a:pt x="87088" y="0"/>
                </a:moveTo>
                <a:lnTo>
                  <a:pt x="2113502" y="0"/>
                </a:lnTo>
                <a:cubicBezTo>
                  <a:pt x="2161599" y="0"/>
                  <a:pt x="2200590" y="38991"/>
                  <a:pt x="2200590" y="87088"/>
                </a:cubicBezTo>
                <a:lnTo>
                  <a:pt x="2200590" y="161384"/>
                </a:lnTo>
                <a:lnTo>
                  <a:pt x="2200591" y="161382"/>
                </a:lnTo>
                <a:lnTo>
                  <a:pt x="2316447" y="361135"/>
                </a:lnTo>
                <a:lnTo>
                  <a:pt x="2200590" y="361135"/>
                </a:lnTo>
                <a:lnTo>
                  <a:pt x="2200590" y="435427"/>
                </a:lnTo>
                <a:cubicBezTo>
                  <a:pt x="2200590" y="483524"/>
                  <a:pt x="2161599" y="522515"/>
                  <a:pt x="2113502" y="522515"/>
                </a:cubicBezTo>
                <a:lnTo>
                  <a:pt x="87088" y="522515"/>
                </a:lnTo>
                <a:cubicBezTo>
                  <a:pt x="38991" y="522515"/>
                  <a:pt x="0" y="483524"/>
                  <a:pt x="0" y="435427"/>
                </a:cubicBezTo>
                <a:lnTo>
                  <a:pt x="0" y="87088"/>
                </a:lnTo>
                <a:cubicBezTo>
                  <a:pt x="0" y="38991"/>
                  <a:pt x="38991" y="0"/>
                  <a:pt x="87088" y="0"/>
                </a:cubicBezTo>
                <a:close/>
              </a:path>
            </a:pathLst>
          </a:custGeom>
          <a:pattFill prst="lgCheck">
            <a:fgClr>
              <a:schemeClr val="accent6"/>
            </a:fgClr>
            <a:bgClr>
              <a:schemeClr val="bg1"/>
            </a:bgClr>
          </a:pattFill>
          <a:ln w="381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dirty="0">
              <a:latin typeface="Arial" panose="020B0604020202020204" pitchFamily="34" charset="0"/>
              <a:ea typeface="微软雅黑" panose="020B0503020204020204" pitchFamily="34" charset="-122"/>
              <a:sym typeface="Arial" panose="020B0604020202020204" pitchFamily="34" charset="0"/>
            </a:endParaRPr>
          </a:p>
        </p:txBody>
      </p:sp>
      <p:sp>
        <p:nvSpPr>
          <p:cNvPr id="8" name="任意多边形: 形状 7">
            <a:extLst>
              <a:ext uri="{FF2B5EF4-FFF2-40B4-BE49-F238E27FC236}">
                <a16:creationId xmlns:a16="http://schemas.microsoft.com/office/drawing/2014/main" id="{D15490FD-582D-CBCE-975D-7EA822839F35}"/>
              </a:ext>
            </a:extLst>
          </p:cNvPr>
          <p:cNvSpPr/>
          <p:nvPr/>
        </p:nvSpPr>
        <p:spPr>
          <a:xfrm>
            <a:off x="504770" y="5775994"/>
            <a:ext cx="2106378" cy="510710"/>
          </a:xfrm>
          <a:custGeom>
            <a:avLst/>
            <a:gdLst>
              <a:gd name="connsiteX0" fmla="*/ 87088 w 2316447"/>
              <a:gd name="connsiteY0" fmla="*/ 0 h 522515"/>
              <a:gd name="connsiteX1" fmla="*/ 2113502 w 2316447"/>
              <a:gd name="connsiteY1" fmla="*/ 0 h 522515"/>
              <a:gd name="connsiteX2" fmla="*/ 2200590 w 2316447"/>
              <a:gd name="connsiteY2" fmla="*/ 87088 h 522515"/>
              <a:gd name="connsiteX3" fmla="*/ 2200590 w 2316447"/>
              <a:gd name="connsiteY3" fmla="*/ 161384 h 522515"/>
              <a:gd name="connsiteX4" fmla="*/ 2200591 w 2316447"/>
              <a:gd name="connsiteY4" fmla="*/ 161382 h 522515"/>
              <a:gd name="connsiteX5" fmla="*/ 2316447 w 2316447"/>
              <a:gd name="connsiteY5" fmla="*/ 361135 h 522515"/>
              <a:gd name="connsiteX6" fmla="*/ 2200590 w 2316447"/>
              <a:gd name="connsiteY6" fmla="*/ 361135 h 522515"/>
              <a:gd name="connsiteX7" fmla="*/ 2200590 w 2316447"/>
              <a:gd name="connsiteY7" fmla="*/ 435427 h 522515"/>
              <a:gd name="connsiteX8" fmla="*/ 2113502 w 2316447"/>
              <a:gd name="connsiteY8" fmla="*/ 522515 h 522515"/>
              <a:gd name="connsiteX9" fmla="*/ 87088 w 2316447"/>
              <a:gd name="connsiteY9" fmla="*/ 522515 h 522515"/>
              <a:gd name="connsiteX10" fmla="*/ 0 w 2316447"/>
              <a:gd name="connsiteY10" fmla="*/ 435427 h 522515"/>
              <a:gd name="connsiteX11" fmla="*/ 0 w 2316447"/>
              <a:gd name="connsiteY11" fmla="*/ 87088 h 522515"/>
              <a:gd name="connsiteX12" fmla="*/ 87088 w 2316447"/>
              <a:gd name="connsiteY12" fmla="*/ 0 h 522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316447" h="522515">
                <a:moveTo>
                  <a:pt x="87088" y="0"/>
                </a:moveTo>
                <a:lnTo>
                  <a:pt x="2113502" y="0"/>
                </a:lnTo>
                <a:cubicBezTo>
                  <a:pt x="2161599" y="0"/>
                  <a:pt x="2200590" y="38991"/>
                  <a:pt x="2200590" y="87088"/>
                </a:cubicBezTo>
                <a:lnTo>
                  <a:pt x="2200590" y="161384"/>
                </a:lnTo>
                <a:lnTo>
                  <a:pt x="2200591" y="161382"/>
                </a:lnTo>
                <a:lnTo>
                  <a:pt x="2316447" y="361135"/>
                </a:lnTo>
                <a:lnTo>
                  <a:pt x="2200590" y="361135"/>
                </a:lnTo>
                <a:lnTo>
                  <a:pt x="2200590" y="435427"/>
                </a:lnTo>
                <a:cubicBezTo>
                  <a:pt x="2200590" y="483524"/>
                  <a:pt x="2161599" y="522515"/>
                  <a:pt x="2113502" y="522515"/>
                </a:cubicBezTo>
                <a:lnTo>
                  <a:pt x="87088" y="522515"/>
                </a:lnTo>
                <a:cubicBezTo>
                  <a:pt x="38991" y="522515"/>
                  <a:pt x="0" y="483524"/>
                  <a:pt x="0" y="435427"/>
                </a:cubicBezTo>
                <a:lnTo>
                  <a:pt x="0" y="87088"/>
                </a:lnTo>
                <a:cubicBezTo>
                  <a:pt x="0" y="38991"/>
                  <a:pt x="38991" y="0"/>
                  <a:pt x="87088" y="0"/>
                </a:cubicBezTo>
                <a:close/>
              </a:path>
            </a:pathLst>
          </a:custGeom>
          <a:solidFill>
            <a:schemeClr val="bg1"/>
          </a:solidFill>
          <a:ln w="3492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dirty="0">
              <a:latin typeface="Arial" panose="020B0604020202020204" pitchFamily="34" charset="0"/>
              <a:ea typeface="微软雅黑" panose="020B0503020204020204" pitchFamily="34" charset="-122"/>
              <a:sym typeface="Arial" panose="020B0604020202020204" pitchFamily="34" charset="0"/>
            </a:endParaRPr>
          </a:p>
        </p:txBody>
      </p:sp>
      <p:sp>
        <p:nvSpPr>
          <p:cNvPr id="9" name="文本框 8">
            <a:extLst>
              <a:ext uri="{FF2B5EF4-FFF2-40B4-BE49-F238E27FC236}">
                <a16:creationId xmlns:a16="http://schemas.microsoft.com/office/drawing/2014/main" id="{C8337D11-100C-848F-77F6-D08CBE0DB326}"/>
              </a:ext>
            </a:extLst>
          </p:cNvPr>
          <p:cNvSpPr txBox="1"/>
          <p:nvPr/>
        </p:nvSpPr>
        <p:spPr>
          <a:xfrm>
            <a:off x="739347" y="5853880"/>
            <a:ext cx="1707519" cy="369332"/>
          </a:xfrm>
          <a:prstGeom prst="rect">
            <a:avLst/>
          </a:prstGeom>
          <a:noFill/>
        </p:spPr>
        <p:txBody>
          <a:bodyPr wrap="none" rtlCol="0">
            <a:noAutofit/>
          </a:bodyPr>
          <a:lstStyle/>
          <a:p>
            <a:r>
              <a:rPr lang="zh-CN" altLang="zh-CN" sz="1800" dirty="0">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低头看手机</a:t>
            </a:r>
            <a:r>
              <a:rPr lang="en-US" altLang="zh-CN" sz="1800" dirty="0">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 </a:t>
            </a:r>
            <a:r>
              <a:rPr lang="zh-CN" altLang="en-US" sz="1800" dirty="0">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t>
            </a:r>
            <a:r>
              <a:rPr lang="zh-CN" altLang="zh-CN" sz="1800" dirty="0">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 </a:t>
            </a:r>
            <a:endParaRPr lang="zh-CN" altLang="en-US" dirty="0">
              <a:latin typeface="Arial" panose="020B0604020202020204" pitchFamily="34" charset="0"/>
              <a:ea typeface="微软雅黑" panose="020B0503020204020204" pitchFamily="34" charset="-122"/>
              <a:sym typeface="Arial" panose="020B0604020202020204" pitchFamily="34" charset="0"/>
            </a:endParaRPr>
          </a:p>
        </p:txBody>
      </p:sp>
      <p:sp>
        <p:nvSpPr>
          <p:cNvPr id="10" name="任意多边形: 形状 9">
            <a:extLst>
              <a:ext uri="{FF2B5EF4-FFF2-40B4-BE49-F238E27FC236}">
                <a16:creationId xmlns:a16="http://schemas.microsoft.com/office/drawing/2014/main" id="{12246ADE-4BD4-37A0-521E-AB0F4BFB8884}"/>
              </a:ext>
            </a:extLst>
          </p:cNvPr>
          <p:cNvSpPr/>
          <p:nvPr/>
        </p:nvSpPr>
        <p:spPr>
          <a:xfrm>
            <a:off x="2484059" y="2252216"/>
            <a:ext cx="2316447" cy="522515"/>
          </a:xfrm>
          <a:custGeom>
            <a:avLst/>
            <a:gdLst>
              <a:gd name="connsiteX0" fmla="*/ 87088 w 2316447"/>
              <a:gd name="connsiteY0" fmla="*/ 0 h 522515"/>
              <a:gd name="connsiteX1" fmla="*/ 2113502 w 2316447"/>
              <a:gd name="connsiteY1" fmla="*/ 0 h 522515"/>
              <a:gd name="connsiteX2" fmla="*/ 2200590 w 2316447"/>
              <a:gd name="connsiteY2" fmla="*/ 87088 h 522515"/>
              <a:gd name="connsiteX3" fmla="*/ 2200590 w 2316447"/>
              <a:gd name="connsiteY3" fmla="*/ 161384 h 522515"/>
              <a:gd name="connsiteX4" fmla="*/ 2200591 w 2316447"/>
              <a:gd name="connsiteY4" fmla="*/ 161382 h 522515"/>
              <a:gd name="connsiteX5" fmla="*/ 2316447 w 2316447"/>
              <a:gd name="connsiteY5" fmla="*/ 361135 h 522515"/>
              <a:gd name="connsiteX6" fmla="*/ 2200590 w 2316447"/>
              <a:gd name="connsiteY6" fmla="*/ 361135 h 522515"/>
              <a:gd name="connsiteX7" fmla="*/ 2200590 w 2316447"/>
              <a:gd name="connsiteY7" fmla="*/ 435427 h 522515"/>
              <a:gd name="connsiteX8" fmla="*/ 2113502 w 2316447"/>
              <a:gd name="connsiteY8" fmla="*/ 522515 h 522515"/>
              <a:gd name="connsiteX9" fmla="*/ 87088 w 2316447"/>
              <a:gd name="connsiteY9" fmla="*/ 522515 h 522515"/>
              <a:gd name="connsiteX10" fmla="*/ 0 w 2316447"/>
              <a:gd name="connsiteY10" fmla="*/ 435427 h 522515"/>
              <a:gd name="connsiteX11" fmla="*/ 0 w 2316447"/>
              <a:gd name="connsiteY11" fmla="*/ 87088 h 522515"/>
              <a:gd name="connsiteX12" fmla="*/ 87088 w 2316447"/>
              <a:gd name="connsiteY12" fmla="*/ 0 h 522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316447" h="522515">
                <a:moveTo>
                  <a:pt x="87088" y="0"/>
                </a:moveTo>
                <a:lnTo>
                  <a:pt x="2113502" y="0"/>
                </a:lnTo>
                <a:cubicBezTo>
                  <a:pt x="2161599" y="0"/>
                  <a:pt x="2200590" y="38991"/>
                  <a:pt x="2200590" y="87088"/>
                </a:cubicBezTo>
                <a:lnTo>
                  <a:pt x="2200590" y="161384"/>
                </a:lnTo>
                <a:lnTo>
                  <a:pt x="2200591" y="161382"/>
                </a:lnTo>
                <a:lnTo>
                  <a:pt x="2316447" y="361135"/>
                </a:lnTo>
                <a:lnTo>
                  <a:pt x="2200590" y="361135"/>
                </a:lnTo>
                <a:lnTo>
                  <a:pt x="2200590" y="435427"/>
                </a:lnTo>
                <a:cubicBezTo>
                  <a:pt x="2200590" y="483524"/>
                  <a:pt x="2161599" y="522515"/>
                  <a:pt x="2113502" y="522515"/>
                </a:cubicBezTo>
                <a:lnTo>
                  <a:pt x="87088" y="522515"/>
                </a:lnTo>
                <a:cubicBezTo>
                  <a:pt x="38991" y="522515"/>
                  <a:pt x="0" y="483524"/>
                  <a:pt x="0" y="435427"/>
                </a:cubicBezTo>
                <a:lnTo>
                  <a:pt x="0" y="87088"/>
                </a:lnTo>
                <a:cubicBezTo>
                  <a:pt x="0" y="38991"/>
                  <a:pt x="38991" y="0"/>
                  <a:pt x="87088" y="0"/>
                </a:cubicBezTo>
                <a:close/>
              </a:path>
            </a:pathLst>
          </a:custGeom>
          <a:pattFill prst="lgCheck">
            <a:fgClr>
              <a:schemeClr val="accent6"/>
            </a:fgClr>
            <a:bgClr>
              <a:schemeClr val="bg1"/>
            </a:bgClr>
          </a:pattFill>
          <a:ln w="381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dirty="0">
              <a:latin typeface="Arial" panose="020B0604020202020204" pitchFamily="34" charset="0"/>
              <a:ea typeface="微软雅黑" panose="020B0503020204020204" pitchFamily="34" charset="-122"/>
              <a:sym typeface="Arial" panose="020B0604020202020204" pitchFamily="34" charset="0"/>
            </a:endParaRPr>
          </a:p>
        </p:txBody>
      </p:sp>
      <p:sp>
        <p:nvSpPr>
          <p:cNvPr id="11" name="任意多边形: 形状 10">
            <a:extLst>
              <a:ext uri="{FF2B5EF4-FFF2-40B4-BE49-F238E27FC236}">
                <a16:creationId xmlns:a16="http://schemas.microsoft.com/office/drawing/2014/main" id="{3AEA541C-AF14-DF12-0D87-BEE8805DE6FA}"/>
              </a:ext>
            </a:extLst>
          </p:cNvPr>
          <p:cNvSpPr/>
          <p:nvPr/>
        </p:nvSpPr>
        <p:spPr>
          <a:xfrm>
            <a:off x="2489623" y="2392111"/>
            <a:ext cx="2106378" cy="510710"/>
          </a:xfrm>
          <a:custGeom>
            <a:avLst/>
            <a:gdLst>
              <a:gd name="connsiteX0" fmla="*/ 87088 w 2316447"/>
              <a:gd name="connsiteY0" fmla="*/ 0 h 522515"/>
              <a:gd name="connsiteX1" fmla="*/ 2113502 w 2316447"/>
              <a:gd name="connsiteY1" fmla="*/ 0 h 522515"/>
              <a:gd name="connsiteX2" fmla="*/ 2200590 w 2316447"/>
              <a:gd name="connsiteY2" fmla="*/ 87088 h 522515"/>
              <a:gd name="connsiteX3" fmla="*/ 2200590 w 2316447"/>
              <a:gd name="connsiteY3" fmla="*/ 161384 h 522515"/>
              <a:gd name="connsiteX4" fmla="*/ 2200591 w 2316447"/>
              <a:gd name="connsiteY4" fmla="*/ 161382 h 522515"/>
              <a:gd name="connsiteX5" fmla="*/ 2316447 w 2316447"/>
              <a:gd name="connsiteY5" fmla="*/ 361135 h 522515"/>
              <a:gd name="connsiteX6" fmla="*/ 2200590 w 2316447"/>
              <a:gd name="connsiteY6" fmla="*/ 361135 h 522515"/>
              <a:gd name="connsiteX7" fmla="*/ 2200590 w 2316447"/>
              <a:gd name="connsiteY7" fmla="*/ 435427 h 522515"/>
              <a:gd name="connsiteX8" fmla="*/ 2113502 w 2316447"/>
              <a:gd name="connsiteY8" fmla="*/ 522515 h 522515"/>
              <a:gd name="connsiteX9" fmla="*/ 87088 w 2316447"/>
              <a:gd name="connsiteY9" fmla="*/ 522515 h 522515"/>
              <a:gd name="connsiteX10" fmla="*/ 0 w 2316447"/>
              <a:gd name="connsiteY10" fmla="*/ 435427 h 522515"/>
              <a:gd name="connsiteX11" fmla="*/ 0 w 2316447"/>
              <a:gd name="connsiteY11" fmla="*/ 87088 h 522515"/>
              <a:gd name="connsiteX12" fmla="*/ 87088 w 2316447"/>
              <a:gd name="connsiteY12" fmla="*/ 0 h 522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316447" h="522515">
                <a:moveTo>
                  <a:pt x="87088" y="0"/>
                </a:moveTo>
                <a:lnTo>
                  <a:pt x="2113502" y="0"/>
                </a:lnTo>
                <a:cubicBezTo>
                  <a:pt x="2161599" y="0"/>
                  <a:pt x="2200590" y="38991"/>
                  <a:pt x="2200590" y="87088"/>
                </a:cubicBezTo>
                <a:lnTo>
                  <a:pt x="2200590" y="161384"/>
                </a:lnTo>
                <a:lnTo>
                  <a:pt x="2200591" y="161382"/>
                </a:lnTo>
                <a:lnTo>
                  <a:pt x="2316447" y="361135"/>
                </a:lnTo>
                <a:lnTo>
                  <a:pt x="2200590" y="361135"/>
                </a:lnTo>
                <a:lnTo>
                  <a:pt x="2200590" y="435427"/>
                </a:lnTo>
                <a:cubicBezTo>
                  <a:pt x="2200590" y="483524"/>
                  <a:pt x="2161599" y="522515"/>
                  <a:pt x="2113502" y="522515"/>
                </a:cubicBezTo>
                <a:lnTo>
                  <a:pt x="87088" y="522515"/>
                </a:lnTo>
                <a:cubicBezTo>
                  <a:pt x="38991" y="522515"/>
                  <a:pt x="0" y="483524"/>
                  <a:pt x="0" y="435427"/>
                </a:cubicBezTo>
                <a:lnTo>
                  <a:pt x="0" y="87088"/>
                </a:lnTo>
                <a:cubicBezTo>
                  <a:pt x="0" y="38991"/>
                  <a:pt x="38991" y="0"/>
                  <a:pt x="87088" y="0"/>
                </a:cubicBezTo>
                <a:close/>
              </a:path>
            </a:pathLst>
          </a:custGeom>
          <a:solidFill>
            <a:schemeClr val="bg1"/>
          </a:solidFill>
          <a:ln w="3492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dirty="0">
              <a:latin typeface="Arial" panose="020B0604020202020204" pitchFamily="34" charset="0"/>
              <a:ea typeface="微软雅黑" panose="020B0503020204020204" pitchFamily="34" charset="-122"/>
              <a:sym typeface="Arial" panose="020B0604020202020204" pitchFamily="34" charset="0"/>
            </a:endParaRPr>
          </a:p>
        </p:txBody>
      </p:sp>
      <p:sp>
        <p:nvSpPr>
          <p:cNvPr id="12" name="文本框 11">
            <a:extLst>
              <a:ext uri="{FF2B5EF4-FFF2-40B4-BE49-F238E27FC236}">
                <a16:creationId xmlns:a16="http://schemas.microsoft.com/office/drawing/2014/main" id="{F69E25CB-59DB-2BB5-727A-13D6C1DBAF5C}"/>
              </a:ext>
            </a:extLst>
          </p:cNvPr>
          <p:cNvSpPr txBox="1"/>
          <p:nvPr/>
        </p:nvSpPr>
        <p:spPr>
          <a:xfrm>
            <a:off x="2811514" y="2462355"/>
            <a:ext cx="1402948" cy="369332"/>
          </a:xfrm>
          <a:prstGeom prst="rect">
            <a:avLst/>
          </a:prstGeom>
          <a:noFill/>
        </p:spPr>
        <p:txBody>
          <a:bodyPr wrap="none" rtlCol="0">
            <a:noAutofit/>
          </a:bodyPr>
          <a:lstStyle/>
          <a:p>
            <a:r>
              <a:rPr lang="zh-CN" altLang="en-US" dirty="0">
                <a:latin typeface="Arial" panose="020B0604020202020204" pitchFamily="34" charset="0"/>
                <a:ea typeface="微软雅黑" panose="020B0503020204020204" pitchFamily="34" charset="-122"/>
                <a:sym typeface="Arial" panose="020B0604020202020204" pitchFamily="34" charset="0"/>
              </a:rPr>
              <a:t>一脸冷漠 ？</a:t>
            </a:r>
          </a:p>
        </p:txBody>
      </p:sp>
      <p:sp>
        <p:nvSpPr>
          <p:cNvPr id="13" name="任意多边形: 形状 12">
            <a:extLst>
              <a:ext uri="{FF2B5EF4-FFF2-40B4-BE49-F238E27FC236}">
                <a16:creationId xmlns:a16="http://schemas.microsoft.com/office/drawing/2014/main" id="{A8FD0676-3709-877F-DDE2-9297B3FDCD7A}"/>
              </a:ext>
            </a:extLst>
          </p:cNvPr>
          <p:cNvSpPr/>
          <p:nvPr/>
        </p:nvSpPr>
        <p:spPr>
          <a:xfrm flipH="1">
            <a:off x="9406029" y="5659572"/>
            <a:ext cx="2316447" cy="522515"/>
          </a:xfrm>
          <a:custGeom>
            <a:avLst/>
            <a:gdLst>
              <a:gd name="connsiteX0" fmla="*/ 87088 w 2316447"/>
              <a:gd name="connsiteY0" fmla="*/ 0 h 522515"/>
              <a:gd name="connsiteX1" fmla="*/ 2113502 w 2316447"/>
              <a:gd name="connsiteY1" fmla="*/ 0 h 522515"/>
              <a:gd name="connsiteX2" fmla="*/ 2200590 w 2316447"/>
              <a:gd name="connsiteY2" fmla="*/ 87088 h 522515"/>
              <a:gd name="connsiteX3" fmla="*/ 2200590 w 2316447"/>
              <a:gd name="connsiteY3" fmla="*/ 161384 h 522515"/>
              <a:gd name="connsiteX4" fmla="*/ 2200591 w 2316447"/>
              <a:gd name="connsiteY4" fmla="*/ 161382 h 522515"/>
              <a:gd name="connsiteX5" fmla="*/ 2316447 w 2316447"/>
              <a:gd name="connsiteY5" fmla="*/ 361135 h 522515"/>
              <a:gd name="connsiteX6" fmla="*/ 2200590 w 2316447"/>
              <a:gd name="connsiteY6" fmla="*/ 361135 h 522515"/>
              <a:gd name="connsiteX7" fmla="*/ 2200590 w 2316447"/>
              <a:gd name="connsiteY7" fmla="*/ 435427 h 522515"/>
              <a:gd name="connsiteX8" fmla="*/ 2113502 w 2316447"/>
              <a:gd name="connsiteY8" fmla="*/ 522515 h 522515"/>
              <a:gd name="connsiteX9" fmla="*/ 87088 w 2316447"/>
              <a:gd name="connsiteY9" fmla="*/ 522515 h 522515"/>
              <a:gd name="connsiteX10" fmla="*/ 0 w 2316447"/>
              <a:gd name="connsiteY10" fmla="*/ 435427 h 522515"/>
              <a:gd name="connsiteX11" fmla="*/ 0 w 2316447"/>
              <a:gd name="connsiteY11" fmla="*/ 87088 h 522515"/>
              <a:gd name="connsiteX12" fmla="*/ 87088 w 2316447"/>
              <a:gd name="connsiteY12" fmla="*/ 0 h 522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316447" h="522515">
                <a:moveTo>
                  <a:pt x="87088" y="0"/>
                </a:moveTo>
                <a:lnTo>
                  <a:pt x="2113502" y="0"/>
                </a:lnTo>
                <a:cubicBezTo>
                  <a:pt x="2161599" y="0"/>
                  <a:pt x="2200590" y="38991"/>
                  <a:pt x="2200590" y="87088"/>
                </a:cubicBezTo>
                <a:lnTo>
                  <a:pt x="2200590" y="161384"/>
                </a:lnTo>
                <a:lnTo>
                  <a:pt x="2200591" y="161382"/>
                </a:lnTo>
                <a:lnTo>
                  <a:pt x="2316447" y="361135"/>
                </a:lnTo>
                <a:lnTo>
                  <a:pt x="2200590" y="361135"/>
                </a:lnTo>
                <a:lnTo>
                  <a:pt x="2200590" y="435427"/>
                </a:lnTo>
                <a:cubicBezTo>
                  <a:pt x="2200590" y="483524"/>
                  <a:pt x="2161599" y="522515"/>
                  <a:pt x="2113502" y="522515"/>
                </a:cubicBezTo>
                <a:lnTo>
                  <a:pt x="87088" y="522515"/>
                </a:lnTo>
                <a:cubicBezTo>
                  <a:pt x="38991" y="522515"/>
                  <a:pt x="0" y="483524"/>
                  <a:pt x="0" y="435427"/>
                </a:cubicBezTo>
                <a:lnTo>
                  <a:pt x="0" y="87088"/>
                </a:lnTo>
                <a:cubicBezTo>
                  <a:pt x="0" y="38991"/>
                  <a:pt x="38991" y="0"/>
                  <a:pt x="87088" y="0"/>
                </a:cubicBezTo>
                <a:close/>
              </a:path>
            </a:pathLst>
          </a:custGeom>
          <a:pattFill prst="lgCheck">
            <a:fgClr>
              <a:schemeClr val="accent6"/>
            </a:fgClr>
            <a:bgClr>
              <a:schemeClr val="bg1"/>
            </a:bgClr>
          </a:pattFill>
          <a:ln w="381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dirty="0">
              <a:latin typeface="Arial" panose="020B0604020202020204" pitchFamily="34" charset="0"/>
              <a:ea typeface="微软雅黑" panose="020B0503020204020204" pitchFamily="34" charset="-122"/>
              <a:sym typeface="Arial" panose="020B0604020202020204" pitchFamily="34" charset="0"/>
            </a:endParaRPr>
          </a:p>
        </p:txBody>
      </p:sp>
      <p:sp>
        <p:nvSpPr>
          <p:cNvPr id="14" name="任意多边形: 形状 13">
            <a:extLst>
              <a:ext uri="{FF2B5EF4-FFF2-40B4-BE49-F238E27FC236}">
                <a16:creationId xmlns:a16="http://schemas.microsoft.com/office/drawing/2014/main" id="{2E07A31E-97D7-498B-2604-F351375E9329}"/>
              </a:ext>
            </a:extLst>
          </p:cNvPr>
          <p:cNvSpPr/>
          <p:nvPr/>
        </p:nvSpPr>
        <p:spPr>
          <a:xfrm flipH="1">
            <a:off x="9610534" y="5799467"/>
            <a:ext cx="2106378" cy="510710"/>
          </a:xfrm>
          <a:custGeom>
            <a:avLst/>
            <a:gdLst>
              <a:gd name="connsiteX0" fmla="*/ 87088 w 2316447"/>
              <a:gd name="connsiteY0" fmla="*/ 0 h 522515"/>
              <a:gd name="connsiteX1" fmla="*/ 2113502 w 2316447"/>
              <a:gd name="connsiteY1" fmla="*/ 0 h 522515"/>
              <a:gd name="connsiteX2" fmla="*/ 2200590 w 2316447"/>
              <a:gd name="connsiteY2" fmla="*/ 87088 h 522515"/>
              <a:gd name="connsiteX3" fmla="*/ 2200590 w 2316447"/>
              <a:gd name="connsiteY3" fmla="*/ 161384 h 522515"/>
              <a:gd name="connsiteX4" fmla="*/ 2200591 w 2316447"/>
              <a:gd name="connsiteY4" fmla="*/ 161382 h 522515"/>
              <a:gd name="connsiteX5" fmla="*/ 2316447 w 2316447"/>
              <a:gd name="connsiteY5" fmla="*/ 361135 h 522515"/>
              <a:gd name="connsiteX6" fmla="*/ 2200590 w 2316447"/>
              <a:gd name="connsiteY6" fmla="*/ 361135 h 522515"/>
              <a:gd name="connsiteX7" fmla="*/ 2200590 w 2316447"/>
              <a:gd name="connsiteY7" fmla="*/ 435427 h 522515"/>
              <a:gd name="connsiteX8" fmla="*/ 2113502 w 2316447"/>
              <a:gd name="connsiteY8" fmla="*/ 522515 h 522515"/>
              <a:gd name="connsiteX9" fmla="*/ 87088 w 2316447"/>
              <a:gd name="connsiteY9" fmla="*/ 522515 h 522515"/>
              <a:gd name="connsiteX10" fmla="*/ 0 w 2316447"/>
              <a:gd name="connsiteY10" fmla="*/ 435427 h 522515"/>
              <a:gd name="connsiteX11" fmla="*/ 0 w 2316447"/>
              <a:gd name="connsiteY11" fmla="*/ 87088 h 522515"/>
              <a:gd name="connsiteX12" fmla="*/ 87088 w 2316447"/>
              <a:gd name="connsiteY12" fmla="*/ 0 h 522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316447" h="522515">
                <a:moveTo>
                  <a:pt x="87088" y="0"/>
                </a:moveTo>
                <a:lnTo>
                  <a:pt x="2113502" y="0"/>
                </a:lnTo>
                <a:cubicBezTo>
                  <a:pt x="2161599" y="0"/>
                  <a:pt x="2200590" y="38991"/>
                  <a:pt x="2200590" y="87088"/>
                </a:cubicBezTo>
                <a:lnTo>
                  <a:pt x="2200590" y="161384"/>
                </a:lnTo>
                <a:lnTo>
                  <a:pt x="2200591" y="161382"/>
                </a:lnTo>
                <a:lnTo>
                  <a:pt x="2316447" y="361135"/>
                </a:lnTo>
                <a:lnTo>
                  <a:pt x="2200590" y="361135"/>
                </a:lnTo>
                <a:lnTo>
                  <a:pt x="2200590" y="435427"/>
                </a:lnTo>
                <a:cubicBezTo>
                  <a:pt x="2200590" y="483524"/>
                  <a:pt x="2161599" y="522515"/>
                  <a:pt x="2113502" y="522515"/>
                </a:cubicBezTo>
                <a:lnTo>
                  <a:pt x="87088" y="522515"/>
                </a:lnTo>
                <a:cubicBezTo>
                  <a:pt x="38991" y="522515"/>
                  <a:pt x="0" y="483524"/>
                  <a:pt x="0" y="435427"/>
                </a:cubicBezTo>
                <a:lnTo>
                  <a:pt x="0" y="87088"/>
                </a:lnTo>
                <a:cubicBezTo>
                  <a:pt x="0" y="38991"/>
                  <a:pt x="38991" y="0"/>
                  <a:pt x="87088" y="0"/>
                </a:cubicBezTo>
                <a:close/>
              </a:path>
            </a:pathLst>
          </a:custGeom>
          <a:solidFill>
            <a:schemeClr val="bg1"/>
          </a:solidFill>
          <a:ln w="3492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dirty="0">
              <a:latin typeface="Arial" panose="020B0604020202020204" pitchFamily="34" charset="0"/>
              <a:ea typeface="微软雅黑" panose="020B0503020204020204" pitchFamily="34" charset="-122"/>
              <a:sym typeface="Arial" panose="020B0604020202020204" pitchFamily="34" charset="0"/>
            </a:endParaRPr>
          </a:p>
        </p:txBody>
      </p:sp>
      <p:sp>
        <p:nvSpPr>
          <p:cNvPr id="15" name="文本框 14">
            <a:extLst>
              <a:ext uri="{FF2B5EF4-FFF2-40B4-BE49-F238E27FC236}">
                <a16:creationId xmlns:a16="http://schemas.microsoft.com/office/drawing/2014/main" id="{9831B48A-28D8-A36B-999C-F4F9C8174799}"/>
              </a:ext>
            </a:extLst>
          </p:cNvPr>
          <p:cNvSpPr txBox="1"/>
          <p:nvPr/>
        </p:nvSpPr>
        <p:spPr>
          <a:xfrm flipH="1">
            <a:off x="10127121" y="5895477"/>
            <a:ext cx="1338828" cy="369332"/>
          </a:xfrm>
          <a:prstGeom prst="rect">
            <a:avLst/>
          </a:prstGeom>
          <a:noFill/>
        </p:spPr>
        <p:txBody>
          <a:bodyPr wrap="none" rtlCol="0">
            <a:noAutofit/>
          </a:bodyPr>
          <a:lstStyle/>
          <a:p>
            <a:r>
              <a:rPr lang="zh-CN" altLang="en-US" dirty="0">
                <a:latin typeface="Arial" panose="020B0604020202020204" pitchFamily="34" charset="0"/>
                <a:ea typeface="微软雅黑" panose="020B0503020204020204" pitchFamily="34" charset="-122"/>
                <a:sym typeface="Arial" panose="020B0604020202020204" pitchFamily="34" charset="0"/>
              </a:rPr>
              <a:t>不知所云 ？</a:t>
            </a:r>
          </a:p>
        </p:txBody>
      </p:sp>
      <p:sp>
        <p:nvSpPr>
          <p:cNvPr id="16" name="任意多边形: 形状 15">
            <a:extLst>
              <a:ext uri="{FF2B5EF4-FFF2-40B4-BE49-F238E27FC236}">
                <a16:creationId xmlns:a16="http://schemas.microsoft.com/office/drawing/2014/main" id="{28430F07-4A41-016E-44D2-E3E0A646B4A2}"/>
              </a:ext>
            </a:extLst>
          </p:cNvPr>
          <p:cNvSpPr/>
          <p:nvPr/>
        </p:nvSpPr>
        <p:spPr>
          <a:xfrm flipH="1">
            <a:off x="9039307" y="3923080"/>
            <a:ext cx="2316447" cy="522515"/>
          </a:xfrm>
          <a:custGeom>
            <a:avLst/>
            <a:gdLst>
              <a:gd name="connsiteX0" fmla="*/ 87088 w 2316447"/>
              <a:gd name="connsiteY0" fmla="*/ 0 h 522515"/>
              <a:gd name="connsiteX1" fmla="*/ 2113502 w 2316447"/>
              <a:gd name="connsiteY1" fmla="*/ 0 h 522515"/>
              <a:gd name="connsiteX2" fmla="*/ 2200590 w 2316447"/>
              <a:gd name="connsiteY2" fmla="*/ 87088 h 522515"/>
              <a:gd name="connsiteX3" fmla="*/ 2200590 w 2316447"/>
              <a:gd name="connsiteY3" fmla="*/ 161384 h 522515"/>
              <a:gd name="connsiteX4" fmla="*/ 2200591 w 2316447"/>
              <a:gd name="connsiteY4" fmla="*/ 161382 h 522515"/>
              <a:gd name="connsiteX5" fmla="*/ 2316447 w 2316447"/>
              <a:gd name="connsiteY5" fmla="*/ 361135 h 522515"/>
              <a:gd name="connsiteX6" fmla="*/ 2200590 w 2316447"/>
              <a:gd name="connsiteY6" fmla="*/ 361135 h 522515"/>
              <a:gd name="connsiteX7" fmla="*/ 2200590 w 2316447"/>
              <a:gd name="connsiteY7" fmla="*/ 435427 h 522515"/>
              <a:gd name="connsiteX8" fmla="*/ 2113502 w 2316447"/>
              <a:gd name="connsiteY8" fmla="*/ 522515 h 522515"/>
              <a:gd name="connsiteX9" fmla="*/ 87088 w 2316447"/>
              <a:gd name="connsiteY9" fmla="*/ 522515 h 522515"/>
              <a:gd name="connsiteX10" fmla="*/ 0 w 2316447"/>
              <a:gd name="connsiteY10" fmla="*/ 435427 h 522515"/>
              <a:gd name="connsiteX11" fmla="*/ 0 w 2316447"/>
              <a:gd name="connsiteY11" fmla="*/ 87088 h 522515"/>
              <a:gd name="connsiteX12" fmla="*/ 87088 w 2316447"/>
              <a:gd name="connsiteY12" fmla="*/ 0 h 522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316447" h="522515">
                <a:moveTo>
                  <a:pt x="87088" y="0"/>
                </a:moveTo>
                <a:lnTo>
                  <a:pt x="2113502" y="0"/>
                </a:lnTo>
                <a:cubicBezTo>
                  <a:pt x="2161599" y="0"/>
                  <a:pt x="2200590" y="38991"/>
                  <a:pt x="2200590" y="87088"/>
                </a:cubicBezTo>
                <a:lnTo>
                  <a:pt x="2200590" y="161384"/>
                </a:lnTo>
                <a:lnTo>
                  <a:pt x="2200591" y="161382"/>
                </a:lnTo>
                <a:lnTo>
                  <a:pt x="2316447" y="361135"/>
                </a:lnTo>
                <a:lnTo>
                  <a:pt x="2200590" y="361135"/>
                </a:lnTo>
                <a:lnTo>
                  <a:pt x="2200590" y="435427"/>
                </a:lnTo>
                <a:cubicBezTo>
                  <a:pt x="2200590" y="483524"/>
                  <a:pt x="2161599" y="522515"/>
                  <a:pt x="2113502" y="522515"/>
                </a:cubicBezTo>
                <a:lnTo>
                  <a:pt x="87088" y="522515"/>
                </a:lnTo>
                <a:cubicBezTo>
                  <a:pt x="38991" y="522515"/>
                  <a:pt x="0" y="483524"/>
                  <a:pt x="0" y="435427"/>
                </a:cubicBezTo>
                <a:lnTo>
                  <a:pt x="0" y="87088"/>
                </a:lnTo>
                <a:cubicBezTo>
                  <a:pt x="0" y="38991"/>
                  <a:pt x="38991" y="0"/>
                  <a:pt x="87088" y="0"/>
                </a:cubicBezTo>
                <a:close/>
              </a:path>
            </a:pathLst>
          </a:custGeom>
          <a:pattFill prst="lgCheck">
            <a:fgClr>
              <a:schemeClr val="accent6"/>
            </a:fgClr>
            <a:bgClr>
              <a:schemeClr val="bg1"/>
            </a:bgClr>
          </a:pattFill>
          <a:ln w="381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dirty="0">
              <a:latin typeface="Arial" panose="020B0604020202020204" pitchFamily="34" charset="0"/>
              <a:ea typeface="微软雅黑" panose="020B0503020204020204" pitchFamily="34" charset="-122"/>
              <a:sym typeface="Arial" panose="020B0604020202020204" pitchFamily="34" charset="0"/>
            </a:endParaRPr>
          </a:p>
        </p:txBody>
      </p:sp>
      <p:sp>
        <p:nvSpPr>
          <p:cNvPr id="17" name="任意多边形: 形状 16">
            <a:extLst>
              <a:ext uri="{FF2B5EF4-FFF2-40B4-BE49-F238E27FC236}">
                <a16:creationId xmlns:a16="http://schemas.microsoft.com/office/drawing/2014/main" id="{D6F5EB67-A6E1-564F-938B-91185721902F}"/>
              </a:ext>
            </a:extLst>
          </p:cNvPr>
          <p:cNvSpPr/>
          <p:nvPr/>
        </p:nvSpPr>
        <p:spPr>
          <a:xfrm flipH="1">
            <a:off x="9243812" y="4062975"/>
            <a:ext cx="2106378" cy="510710"/>
          </a:xfrm>
          <a:custGeom>
            <a:avLst/>
            <a:gdLst>
              <a:gd name="connsiteX0" fmla="*/ 87088 w 2316447"/>
              <a:gd name="connsiteY0" fmla="*/ 0 h 522515"/>
              <a:gd name="connsiteX1" fmla="*/ 2113502 w 2316447"/>
              <a:gd name="connsiteY1" fmla="*/ 0 h 522515"/>
              <a:gd name="connsiteX2" fmla="*/ 2200590 w 2316447"/>
              <a:gd name="connsiteY2" fmla="*/ 87088 h 522515"/>
              <a:gd name="connsiteX3" fmla="*/ 2200590 w 2316447"/>
              <a:gd name="connsiteY3" fmla="*/ 161384 h 522515"/>
              <a:gd name="connsiteX4" fmla="*/ 2200591 w 2316447"/>
              <a:gd name="connsiteY4" fmla="*/ 161382 h 522515"/>
              <a:gd name="connsiteX5" fmla="*/ 2316447 w 2316447"/>
              <a:gd name="connsiteY5" fmla="*/ 361135 h 522515"/>
              <a:gd name="connsiteX6" fmla="*/ 2200590 w 2316447"/>
              <a:gd name="connsiteY6" fmla="*/ 361135 h 522515"/>
              <a:gd name="connsiteX7" fmla="*/ 2200590 w 2316447"/>
              <a:gd name="connsiteY7" fmla="*/ 435427 h 522515"/>
              <a:gd name="connsiteX8" fmla="*/ 2113502 w 2316447"/>
              <a:gd name="connsiteY8" fmla="*/ 522515 h 522515"/>
              <a:gd name="connsiteX9" fmla="*/ 87088 w 2316447"/>
              <a:gd name="connsiteY9" fmla="*/ 522515 h 522515"/>
              <a:gd name="connsiteX10" fmla="*/ 0 w 2316447"/>
              <a:gd name="connsiteY10" fmla="*/ 435427 h 522515"/>
              <a:gd name="connsiteX11" fmla="*/ 0 w 2316447"/>
              <a:gd name="connsiteY11" fmla="*/ 87088 h 522515"/>
              <a:gd name="connsiteX12" fmla="*/ 87088 w 2316447"/>
              <a:gd name="connsiteY12" fmla="*/ 0 h 522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316447" h="522515">
                <a:moveTo>
                  <a:pt x="87088" y="0"/>
                </a:moveTo>
                <a:lnTo>
                  <a:pt x="2113502" y="0"/>
                </a:lnTo>
                <a:cubicBezTo>
                  <a:pt x="2161599" y="0"/>
                  <a:pt x="2200590" y="38991"/>
                  <a:pt x="2200590" y="87088"/>
                </a:cubicBezTo>
                <a:lnTo>
                  <a:pt x="2200590" y="161384"/>
                </a:lnTo>
                <a:lnTo>
                  <a:pt x="2200591" y="161382"/>
                </a:lnTo>
                <a:lnTo>
                  <a:pt x="2316447" y="361135"/>
                </a:lnTo>
                <a:lnTo>
                  <a:pt x="2200590" y="361135"/>
                </a:lnTo>
                <a:lnTo>
                  <a:pt x="2200590" y="435427"/>
                </a:lnTo>
                <a:cubicBezTo>
                  <a:pt x="2200590" y="483524"/>
                  <a:pt x="2161599" y="522515"/>
                  <a:pt x="2113502" y="522515"/>
                </a:cubicBezTo>
                <a:lnTo>
                  <a:pt x="87088" y="522515"/>
                </a:lnTo>
                <a:cubicBezTo>
                  <a:pt x="38991" y="522515"/>
                  <a:pt x="0" y="483524"/>
                  <a:pt x="0" y="435427"/>
                </a:cubicBezTo>
                <a:lnTo>
                  <a:pt x="0" y="87088"/>
                </a:lnTo>
                <a:cubicBezTo>
                  <a:pt x="0" y="38991"/>
                  <a:pt x="38991" y="0"/>
                  <a:pt x="87088" y="0"/>
                </a:cubicBezTo>
                <a:close/>
              </a:path>
            </a:pathLst>
          </a:custGeom>
          <a:solidFill>
            <a:schemeClr val="bg1"/>
          </a:solidFill>
          <a:ln w="3492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dirty="0">
              <a:latin typeface="Arial" panose="020B0604020202020204" pitchFamily="34" charset="0"/>
              <a:ea typeface="微软雅黑" panose="020B0503020204020204" pitchFamily="34" charset="-122"/>
              <a:sym typeface="Arial" panose="020B0604020202020204" pitchFamily="34" charset="0"/>
            </a:endParaRPr>
          </a:p>
        </p:txBody>
      </p:sp>
      <p:sp>
        <p:nvSpPr>
          <p:cNvPr id="18" name="文本框 17">
            <a:extLst>
              <a:ext uri="{FF2B5EF4-FFF2-40B4-BE49-F238E27FC236}">
                <a16:creationId xmlns:a16="http://schemas.microsoft.com/office/drawing/2014/main" id="{18C30D09-A2BC-5AD3-5622-813BCE850B44}"/>
              </a:ext>
            </a:extLst>
          </p:cNvPr>
          <p:cNvSpPr txBox="1"/>
          <p:nvPr/>
        </p:nvSpPr>
        <p:spPr>
          <a:xfrm flipH="1">
            <a:off x="9760399" y="4158985"/>
            <a:ext cx="1402948" cy="369332"/>
          </a:xfrm>
          <a:prstGeom prst="rect">
            <a:avLst/>
          </a:prstGeom>
          <a:noFill/>
        </p:spPr>
        <p:txBody>
          <a:bodyPr wrap="none" rtlCol="0">
            <a:noAutofit/>
          </a:bodyPr>
          <a:lstStyle/>
          <a:p>
            <a:r>
              <a:rPr lang="zh-CN" altLang="en-US" dirty="0">
                <a:latin typeface="Arial" panose="020B0604020202020204" pitchFamily="34" charset="0"/>
                <a:ea typeface="微软雅黑" panose="020B0503020204020204" pitchFamily="34" charset="-122"/>
                <a:sym typeface="Arial" panose="020B0604020202020204" pitchFamily="34" charset="0"/>
              </a:rPr>
              <a:t>中场离席 ？</a:t>
            </a:r>
          </a:p>
        </p:txBody>
      </p:sp>
      <p:sp>
        <p:nvSpPr>
          <p:cNvPr id="19" name="任意多边形: 形状 18">
            <a:extLst>
              <a:ext uri="{FF2B5EF4-FFF2-40B4-BE49-F238E27FC236}">
                <a16:creationId xmlns:a16="http://schemas.microsoft.com/office/drawing/2014/main" id="{05F54FA2-2514-958C-BEFC-BEAAD435CAAE}"/>
              </a:ext>
            </a:extLst>
          </p:cNvPr>
          <p:cNvSpPr/>
          <p:nvPr/>
        </p:nvSpPr>
        <p:spPr>
          <a:xfrm flipH="1">
            <a:off x="7445039" y="2271113"/>
            <a:ext cx="2316447" cy="522515"/>
          </a:xfrm>
          <a:custGeom>
            <a:avLst/>
            <a:gdLst>
              <a:gd name="connsiteX0" fmla="*/ 87088 w 2316447"/>
              <a:gd name="connsiteY0" fmla="*/ 0 h 522515"/>
              <a:gd name="connsiteX1" fmla="*/ 2113502 w 2316447"/>
              <a:gd name="connsiteY1" fmla="*/ 0 h 522515"/>
              <a:gd name="connsiteX2" fmla="*/ 2200590 w 2316447"/>
              <a:gd name="connsiteY2" fmla="*/ 87088 h 522515"/>
              <a:gd name="connsiteX3" fmla="*/ 2200590 w 2316447"/>
              <a:gd name="connsiteY3" fmla="*/ 161384 h 522515"/>
              <a:gd name="connsiteX4" fmla="*/ 2200591 w 2316447"/>
              <a:gd name="connsiteY4" fmla="*/ 161382 h 522515"/>
              <a:gd name="connsiteX5" fmla="*/ 2316447 w 2316447"/>
              <a:gd name="connsiteY5" fmla="*/ 361135 h 522515"/>
              <a:gd name="connsiteX6" fmla="*/ 2200590 w 2316447"/>
              <a:gd name="connsiteY6" fmla="*/ 361135 h 522515"/>
              <a:gd name="connsiteX7" fmla="*/ 2200590 w 2316447"/>
              <a:gd name="connsiteY7" fmla="*/ 435427 h 522515"/>
              <a:gd name="connsiteX8" fmla="*/ 2113502 w 2316447"/>
              <a:gd name="connsiteY8" fmla="*/ 522515 h 522515"/>
              <a:gd name="connsiteX9" fmla="*/ 87088 w 2316447"/>
              <a:gd name="connsiteY9" fmla="*/ 522515 h 522515"/>
              <a:gd name="connsiteX10" fmla="*/ 0 w 2316447"/>
              <a:gd name="connsiteY10" fmla="*/ 435427 h 522515"/>
              <a:gd name="connsiteX11" fmla="*/ 0 w 2316447"/>
              <a:gd name="connsiteY11" fmla="*/ 87088 h 522515"/>
              <a:gd name="connsiteX12" fmla="*/ 87088 w 2316447"/>
              <a:gd name="connsiteY12" fmla="*/ 0 h 522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316447" h="522515">
                <a:moveTo>
                  <a:pt x="87088" y="0"/>
                </a:moveTo>
                <a:lnTo>
                  <a:pt x="2113502" y="0"/>
                </a:lnTo>
                <a:cubicBezTo>
                  <a:pt x="2161599" y="0"/>
                  <a:pt x="2200590" y="38991"/>
                  <a:pt x="2200590" y="87088"/>
                </a:cubicBezTo>
                <a:lnTo>
                  <a:pt x="2200590" y="161384"/>
                </a:lnTo>
                <a:lnTo>
                  <a:pt x="2200591" y="161382"/>
                </a:lnTo>
                <a:lnTo>
                  <a:pt x="2316447" y="361135"/>
                </a:lnTo>
                <a:lnTo>
                  <a:pt x="2200590" y="361135"/>
                </a:lnTo>
                <a:lnTo>
                  <a:pt x="2200590" y="435427"/>
                </a:lnTo>
                <a:cubicBezTo>
                  <a:pt x="2200590" y="483524"/>
                  <a:pt x="2161599" y="522515"/>
                  <a:pt x="2113502" y="522515"/>
                </a:cubicBezTo>
                <a:lnTo>
                  <a:pt x="87088" y="522515"/>
                </a:lnTo>
                <a:cubicBezTo>
                  <a:pt x="38991" y="522515"/>
                  <a:pt x="0" y="483524"/>
                  <a:pt x="0" y="435427"/>
                </a:cubicBezTo>
                <a:lnTo>
                  <a:pt x="0" y="87088"/>
                </a:lnTo>
                <a:cubicBezTo>
                  <a:pt x="0" y="38991"/>
                  <a:pt x="38991" y="0"/>
                  <a:pt x="87088" y="0"/>
                </a:cubicBezTo>
                <a:close/>
              </a:path>
            </a:pathLst>
          </a:custGeom>
          <a:pattFill prst="lgCheck">
            <a:fgClr>
              <a:schemeClr val="accent6"/>
            </a:fgClr>
            <a:bgClr>
              <a:schemeClr val="bg1"/>
            </a:bgClr>
          </a:pattFill>
          <a:ln w="381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dirty="0">
              <a:latin typeface="Arial" panose="020B0604020202020204" pitchFamily="34" charset="0"/>
              <a:ea typeface="微软雅黑" panose="020B0503020204020204" pitchFamily="34" charset="-122"/>
              <a:sym typeface="Arial" panose="020B0604020202020204" pitchFamily="34" charset="0"/>
            </a:endParaRPr>
          </a:p>
        </p:txBody>
      </p:sp>
      <p:sp>
        <p:nvSpPr>
          <p:cNvPr id="20" name="任意多边形: 形状 19">
            <a:extLst>
              <a:ext uri="{FF2B5EF4-FFF2-40B4-BE49-F238E27FC236}">
                <a16:creationId xmlns:a16="http://schemas.microsoft.com/office/drawing/2014/main" id="{2977EB65-496C-C31C-CC6A-CA66E7F77E24}"/>
              </a:ext>
            </a:extLst>
          </p:cNvPr>
          <p:cNvSpPr/>
          <p:nvPr/>
        </p:nvSpPr>
        <p:spPr>
          <a:xfrm flipH="1">
            <a:off x="7649544" y="2411008"/>
            <a:ext cx="2106378" cy="510710"/>
          </a:xfrm>
          <a:custGeom>
            <a:avLst/>
            <a:gdLst>
              <a:gd name="connsiteX0" fmla="*/ 87088 w 2316447"/>
              <a:gd name="connsiteY0" fmla="*/ 0 h 522515"/>
              <a:gd name="connsiteX1" fmla="*/ 2113502 w 2316447"/>
              <a:gd name="connsiteY1" fmla="*/ 0 h 522515"/>
              <a:gd name="connsiteX2" fmla="*/ 2200590 w 2316447"/>
              <a:gd name="connsiteY2" fmla="*/ 87088 h 522515"/>
              <a:gd name="connsiteX3" fmla="*/ 2200590 w 2316447"/>
              <a:gd name="connsiteY3" fmla="*/ 161384 h 522515"/>
              <a:gd name="connsiteX4" fmla="*/ 2200591 w 2316447"/>
              <a:gd name="connsiteY4" fmla="*/ 161382 h 522515"/>
              <a:gd name="connsiteX5" fmla="*/ 2316447 w 2316447"/>
              <a:gd name="connsiteY5" fmla="*/ 361135 h 522515"/>
              <a:gd name="connsiteX6" fmla="*/ 2200590 w 2316447"/>
              <a:gd name="connsiteY6" fmla="*/ 361135 h 522515"/>
              <a:gd name="connsiteX7" fmla="*/ 2200590 w 2316447"/>
              <a:gd name="connsiteY7" fmla="*/ 435427 h 522515"/>
              <a:gd name="connsiteX8" fmla="*/ 2113502 w 2316447"/>
              <a:gd name="connsiteY8" fmla="*/ 522515 h 522515"/>
              <a:gd name="connsiteX9" fmla="*/ 87088 w 2316447"/>
              <a:gd name="connsiteY9" fmla="*/ 522515 h 522515"/>
              <a:gd name="connsiteX10" fmla="*/ 0 w 2316447"/>
              <a:gd name="connsiteY10" fmla="*/ 435427 h 522515"/>
              <a:gd name="connsiteX11" fmla="*/ 0 w 2316447"/>
              <a:gd name="connsiteY11" fmla="*/ 87088 h 522515"/>
              <a:gd name="connsiteX12" fmla="*/ 87088 w 2316447"/>
              <a:gd name="connsiteY12" fmla="*/ 0 h 522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316447" h="522515">
                <a:moveTo>
                  <a:pt x="87088" y="0"/>
                </a:moveTo>
                <a:lnTo>
                  <a:pt x="2113502" y="0"/>
                </a:lnTo>
                <a:cubicBezTo>
                  <a:pt x="2161599" y="0"/>
                  <a:pt x="2200590" y="38991"/>
                  <a:pt x="2200590" y="87088"/>
                </a:cubicBezTo>
                <a:lnTo>
                  <a:pt x="2200590" y="161384"/>
                </a:lnTo>
                <a:lnTo>
                  <a:pt x="2200591" y="161382"/>
                </a:lnTo>
                <a:lnTo>
                  <a:pt x="2316447" y="361135"/>
                </a:lnTo>
                <a:lnTo>
                  <a:pt x="2200590" y="361135"/>
                </a:lnTo>
                <a:lnTo>
                  <a:pt x="2200590" y="435427"/>
                </a:lnTo>
                <a:cubicBezTo>
                  <a:pt x="2200590" y="483524"/>
                  <a:pt x="2161599" y="522515"/>
                  <a:pt x="2113502" y="522515"/>
                </a:cubicBezTo>
                <a:lnTo>
                  <a:pt x="87088" y="522515"/>
                </a:lnTo>
                <a:cubicBezTo>
                  <a:pt x="38991" y="522515"/>
                  <a:pt x="0" y="483524"/>
                  <a:pt x="0" y="435427"/>
                </a:cubicBezTo>
                <a:lnTo>
                  <a:pt x="0" y="87088"/>
                </a:lnTo>
                <a:cubicBezTo>
                  <a:pt x="0" y="38991"/>
                  <a:pt x="38991" y="0"/>
                  <a:pt x="87088" y="0"/>
                </a:cubicBezTo>
                <a:close/>
              </a:path>
            </a:pathLst>
          </a:custGeom>
          <a:solidFill>
            <a:schemeClr val="bg1"/>
          </a:solidFill>
          <a:ln w="3492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dirty="0">
              <a:latin typeface="Arial" panose="020B0604020202020204" pitchFamily="34" charset="0"/>
              <a:ea typeface="微软雅黑" panose="020B0503020204020204" pitchFamily="34" charset="-122"/>
              <a:sym typeface="Arial" panose="020B0604020202020204" pitchFamily="34" charset="0"/>
            </a:endParaRPr>
          </a:p>
        </p:txBody>
      </p:sp>
      <p:sp>
        <p:nvSpPr>
          <p:cNvPr id="21" name="文本框 20">
            <a:extLst>
              <a:ext uri="{FF2B5EF4-FFF2-40B4-BE49-F238E27FC236}">
                <a16:creationId xmlns:a16="http://schemas.microsoft.com/office/drawing/2014/main" id="{1FB97A73-B79A-741F-A412-8196A63B7CB1}"/>
              </a:ext>
            </a:extLst>
          </p:cNvPr>
          <p:cNvSpPr txBox="1"/>
          <p:nvPr/>
        </p:nvSpPr>
        <p:spPr>
          <a:xfrm flipH="1">
            <a:off x="8166131" y="2507018"/>
            <a:ext cx="1402948" cy="369332"/>
          </a:xfrm>
          <a:prstGeom prst="rect">
            <a:avLst/>
          </a:prstGeom>
          <a:noFill/>
        </p:spPr>
        <p:txBody>
          <a:bodyPr wrap="none" rtlCol="0">
            <a:noAutofit/>
          </a:bodyPr>
          <a:lstStyle/>
          <a:p>
            <a:r>
              <a:rPr lang="zh-CN" altLang="en-US" dirty="0">
                <a:latin typeface="Arial" panose="020B0604020202020204" pitchFamily="34" charset="0"/>
                <a:ea typeface="微软雅黑" panose="020B0503020204020204" pitchFamily="34" charset="-122"/>
                <a:sym typeface="Arial" panose="020B0604020202020204" pitchFamily="34" charset="0"/>
              </a:rPr>
              <a:t>交头接耳 ？</a:t>
            </a:r>
          </a:p>
        </p:txBody>
      </p:sp>
      <p:sp>
        <p:nvSpPr>
          <p:cNvPr id="22" name="流程图: 接点 21">
            <a:extLst>
              <a:ext uri="{FF2B5EF4-FFF2-40B4-BE49-F238E27FC236}">
                <a16:creationId xmlns:a16="http://schemas.microsoft.com/office/drawing/2014/main" id="{CE4F5D2C-B06F-8B0A-6394-27CF58E4E9A2}"/>
              </a:ext>
            </a:extLst>
          </p:cNvPr>
          <p:cNvSpPr/>
          <p:nvPr/>
        </p:nvSpPr>
        <p:spPr>
          <a:xfrm>
            <a:off x="7538977" y="3357000"/>
            <a:ext cx="144000" cy="144000"/>
          </a:xfrm>
          <a:prstGeom prst="flowChartConnector">
            <a:avLst/>
          </a:prstGeom>
          <a:solidFill>
            <a:schemeClr val="accent6"/>
          </a:solidFill>
          <a:ln>
            <a:noFill/>
          </a:ln>
          <a:effectLst>
            <a:glow rad="254000">
              <a:schemeClr val="accent6">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23" name="任意多边形: 形状 22">
            <a:extLst>
              <a:ext uri="{FF2B5EF4-FFF2-40B4-BE49-F238E27FC236}">
                <a16:creationId xmlns:a16="http://schemas.microsoft.com/office/drawing/2014/main" id="{142D08E8-93EE-A33F-FA5E-4CEAD3012F82}"/>
              </a:ext>
            </a:extLst>
          </p:cNvPr>
          <p:cNvSpPr/>
          <p:nvPr/>
        </p:nvSpPr>
        <p:spPr>
          <a:xfrm>
            <a:off x="3149621" y="2980312"/>
            <a:ext cx="5832000" cy="3849621"/>
          </a:xfrm>
          <a:custGeom>
            <a:avLst/>
            <a:gdLst>
              <a:gd name="connsiteX0" fmla="*/ 2916000 w 5832000"/>
              <a:gd name="connsiteY0" fmla="*/ 0 h 3849621"/>
              <a:gd name="connsiteX1" fmla="*/ 5832000 w 5832000"/>
              <a:gd name="connsiteY1" fmla="*/ 2916000 h 3849621"/>
              <a:gd name="connsiteX2" fmla="*/ 5700902 w 5832000"/>
              <a:gd name="connsiteY2" fmla="*/ 3783129 h 3849621"/>
              <a:gd name="connsiteX3" fmla="*/ 5676566 w 5832000"/>
              <a:gd name="connsiteY3" fmla="*/ 3849621 h 3849621"/>
              <a:gd name="connsiteX4" fmla="*/ 155434 w 5832000"/>
              <a:gd name="connsiteY4" fmla="*/ 3849621 h 3849621"/>
              <a:gd name="connsiteX5" fmla="*/ 131098 w 5832000"/>
              <a:gd name="connsiteY5" fmla="*/ 3783129 h 3849621"/>
              <a:gd name="connsiteX6" fmla="*/ 0 w 5832000"/>
              <a:gd name="connsiteY6" fmla="*/ 2916000 h 3849621"/>
              <a:gd name="connsiteX7" fmla="*/ 2916000 w 5832000"/>
              <a:gd name="connsiteY7" fmla="*/ 0 h 38496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832000" h="3849621">
                <a:moveTo>
                  <a:pt x="2916000" y="0"/>
                </a:moveTo>
                <a:cubicBezTo>
                  <a:pt x="4526462" y="0"/>
                  <a:pt x="5832000" y="1305538"/>
                  <a:pt x="5832000" y="2916000"/>
                </a:cubicBezTo>
                <a:cubicBezTo>
                  <a:pt x="5832000" y="3217962"/>
                  <a:pt x="5786102" y="3509204"/>
                  <a:pt x="5700902" y="3783129"/>
                </a:cubicBezTo>
                <a:lnTo>
                  <a:pt x="5676566" y="3849621"/>
                </a:lnTo>
                <a:lnTo>
                  <a:pt x="155434" y="3849621"/>
                </a:lnTo>
                <a:lnTo>
                  <a:pt x="131098" y="3783129"/>
                </a:lnTo>
                <a:cubicBezTo>
                  <a:pt x="45898" y="3509204"/>
                  <a:pt x="0" y="3217962"/>
                  <a:pt x="0" y="2916000"/>
                </a:cubicBezTo>
                <a:cubicBezTo>
                  <a:pt x="0" y="1305538"/>
                  <a:pt x="1305538" y="0"/>
                  <a:pt x="2916000" y="0"/>
                </a:cubicBezTo>
                <a:close/>
              </a:path>
            </a:pathLst>
          </a:custGeom>
          <a:noFill/>
          <a:ln w="25400" cmpd="sng">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dirty="0">
              <a:latin typeface="Arial" panose="020B0604020202020204" pitchFamily="34" charset="0"/>
              <a:ea typeface="微软雅黑" panose="020B0503020204020204" pitchFamily="34" charset="-122"/>
              <a:sym typeface="Arial" panose="020B0604020202020204" pitchFamily="34" charset="0"/>
            </a:endParaRPr>
          </a:p>
        </p:txBody>
      </p:sp>
      <p:sp>
        <p:nvSpPr>
          <p:cNvPr id="24" name="流程图: 接点 23">
            <a:extLst>
              <a:ext uri="{FF2B5EF4-FFF2-40B4-BE49-F238E27FC236}">
                <a16:creationId xmlns:a16="http://schemas.microsoft.com/office/drawing/2014/main" id="{D2E76FED-15A4-299F-9813-27B4674B9B7E}"/>
              </a:ext>
            </a:extLst>
          </p:cNvPr>
          <p:cNvSpPr/>
          <p:nvPr/>
        </p:nvSpPr>
        <p:spPr>
          <a:xfrm>
            <a:off x="3102837" y="5938819"/>
            <a:ext cx="144000" cy="144000"/>
          </a:xfrm>
          <a:prstGeom prst="flowChartConnector">
            <a:avLst/>
          </a:prstGeom>
          <a:solidFill>
            <a:schemeClr val="accent6"/>
          </a:solidFill>
          <a:ln>
            <a:noFill/>
          </a:ln>
          <a:effectLst>
            <a:glow rad="254000">
              <a:schemeClr val="accent6">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25" name="流程图: 接点 24">
            <a:extLst>
              <a:ext uri="{FF2B5EF4-FFF2-40B4-BE49-F238E27FC236}">
                <a16:creationId xmlns:a16="http://schemas.microsoft.com/office/drawing/2014/main" id="{BDDEDBAC-8880-2318-CA08-B4C7A6CAF0C8}"/>
              </a:ext>
            </a:extLst>
          </p:cNvPr>
          <p:cNvSpPr/>
          <p:nvPr/>
        </p:nvSpPr>
        <p:spPr>
          <a:xfrm>
            <a:off x="3427788" y="4436221"/>
            <a:ext cx="144000" cy="144000"/>
          </a:xfrm>
          <a:prstGeom prst="flowChartConnector">
            <a:avLst/>
          </a:prstGeom>
          <a:solidFill>
            <a:schemeClr val="accent6"/>
          </a:solidFill>
          <a:ln>
            <a:noFill/>
          </a:ln>
          <a:effectLst>
            <a:glow rad="254000">
              <a:schemeClr val="accent6">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Arial" panose="020B0604020202020204" pitchFamily="34" charset="0"/>
              <a:ea typeface="微软雅黑" panose="020B0503020204020204" pitchFamily="34" charset="-122"/>
              <a:sym typeface="Arial" panose="020B0604020202020204" pitchFamily="34" charset="0"/>
            </a:endParaRPr>
          </a:p>
        </p:txBody>
      </p:sp>
      <p:sp>
        <p:nvSpPr>
          <p:cNvPr id="26" name="流程图: 接点 25">
            <a:extLst>
              <a:ext uri="{FF2B5EF4-FFF2-40B4-BE49-F238E27FC236}">
                <a16:creationId xmlns:a16="http://schemas.microsoft.com/office/drawing/2014/main" id="{A740D0D1-F189-267A-F3AE-7F97C76D14F7}"/>
              </a:ext>
            </a:extLst>
          </p:cNvPr>
          <p:cNvSpPr/>
          <p:nvPr/>
        </p:nvSpPr>
        <p:spPr>
          <a:xfrm>
            <a:off x="4537269" y="3294683"/>
            <a:ext cx="144000" cy="144000"/>
          </a:xfrm>
          <a:prstGeom prst="flowChartConnector">
            <a:avLst/>
          </a:prstGeom>
          <a:solidFill>
            <a:schemeClr val="accent6"/>
          </a:solidFill>
          <a:ln>
            <a:noFill/>
          </a:ln>
          <a:effectLst>
            <a:glow rad="254000">
              <a:schemeClr val="accent6">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27" name="流程图: 接点 26">
            <a:extLst>
              <a:ext uri="{FF2B5EF4-FFF2-40B4-BE49-F238E27FC236}">
                <a16:creationId xmlns:a16="http://schemas.microsoft.com/office/drawing/2014/main" id="{C912EE0A-4968-808A-ABE2-0B378CE63F2F}"/>
              </a:ext>
            </a:extLst>
          </p:cNvPr>
          <p:cNvSpPr/>
          <p:nvPr/>
        </p:nvSpPr>
        <p:spPr>
          <a:xfrm>
            <a:off x="8574886" y="4436221"/>
            <a:ext cx="144000" cy="144000"/>
          </a:xfrm>
          <a:prstGeom prst="flowChartConnector">
            <a:avLst/>
          </a:prstGeom>
          <a:solidFill>
            <a:schemeClr val="accent6"/>
          </a:solidFill>
          <a:ln>
            <a:noFill/>
          </a:ln>
          <a:effectLst>
            <a:glow rad="254000">
              <a:schemeClr val="accent6">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28" name="流程图: 接点 27">
            <a:extLst>
              <a:ext uri="{FF2B5EF4-FFF2-40B4-BE49-F238E27FC236}">
                <a16:creationId xmlns:a16="http://schemas.microsoft.com/office/drawing/2014/main" id="{0115BC28-1D67-F0AA-7B5F-C59EAB576333}"/>
              </a:ext>
            </a:extLst>
          </p:cNvPr>
          <p:cNvSpPr/>
          <p:nvPr/>
        </p:nvSpPr>
        <p:spPr>
          <a:xfrm>
            <a:off x="8917695" y="5978719"/>
            <a:ext cx="144000" cy="144000"/>
          </a:xfrm>
          <a:prstGeom prst="flowChartConnector">
            <a:avLst/>
          </a:prstGeom>
          <a:solidFill>
            <a:schemeClr val="accent6"/>
          </a:solidFill>
          <a:ln>
            <a:noFill/>
          </a:ln>
          <a:effectLst>
            <a:glow rad="254000">
              <a:schemeClr val="accent6">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29" name="任意多边形: 形状 28">
            <a:extLst>
              <a:ext uri="{FF2B5EF4-FFF2-40B4-BE49-F238E27FC236}">
                <a16:creationId xmlns:a16="http://schemas.microsoft.com/office/drawing/2014/main" id="{4DCAEE48-4C6E-C16F-5E33-EC271DC12417}"/>
              </a:ext>
            </a:extLst>
          </p:cNvPr>
          <p:cNvSpPr/>
          <p:nvPr/>
        </p:nvSpPr>
        <p:spPr>
          <a:xfrm>
            <a:off x="3543727" y="3542463"/>
            <a:ext cx="5040000" cy="3292344"/>
          </a:xfrm>
          <a:custGeom>
            <a:avLst/>
            <a:gdLst>
              <a:gd name="connsiteX0" fmla="*/ 2520000 w 5040000"/>
              <a:gd name="connsiteY0" fmla="*/ 0 h 3292344"/>
              <a:gd name="connsiteX1" fmla="*/ 5040000 w 5040000"/>
              <a:gd name="connsiteY1" fmla="*/ 2520000 h 3292344"/>
              <a:gd name="connsiteX2" fmla="*/ 4926706 w 5040000"/>
              <a:gd name="connsiteY2" fmla="*/ 3269371 h 3292344"/>
              <a:gd name="connsiteX3" fmla="*/ 4918298 w 5040000"/>
              <a:gd name="connsiteY3" fmla="*/ 3292344 h 3292344"/>
              <a:gd name="connsiteX4" fmla="*/ 121703 w 5040000"/>
              <a:gd name="connsiteY4" fmla="*/ 3292344 h 3292344"/>
              <a:gd name="connsiteX5" fmla="*/ 113294 w 5040000"/>
              <a:gd name="connsiteY5" fmla="*/ 3269371 h 3292344"/>
              <a:gd name="connsiteX6" fmla="*/ 0 w 5040000"/>
              <a:gd name="connsiteY6" fmla="*/ 2520000 h 3292344"/>
              <a:gd name="connsiteX7" fmla="*/ 2520000 w 5040000"/>
              <a:gd name="connsiteY7" fmla="*/ 0 h 32923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40000" h="3292344">
                <a:moveTo>
                  <a:pt x="2520000" y="0"/>
                </a:moveTo>
                <a:cubicBezTo>
                  <a:pt x="3911758" y="0"/>
                  <a:pt x="5040000" y="1128242"/>
                  <a:pt x="5040000" y="2520000"/>
                </a:cubicBezTo>
                <a:cubicBezTo>
                  <a:pt x="5040000" y="2780955"/>
                  <a:pt x="5000335" y="3032645"/>
                  <a:pt x="4926706" y="3269371"/>
                </a:cubicBezTo>
                <a:lnTo>
                  <a:pt x="4918298" y="3292344"/>
                </a:lnTo>
                <a:lnTo>
                  <a:pt x="121703" y="3292344"/>
                </a:lnTo>
                <a:lnTo>
                  <a:pt x="113294" y="3269371"/>
                </a:lnTo>
                <a:cubicBezTo>
                  <a:pt x="39665" y="3032645"/>
                  <a:pt x="0" y="2780955"/>
                  <a:pt x="0" y="2520000"/>
                </a:cubicBezTo>
                <a:cubicBezTo>
                  <a:pt x="0" y="1128242"/>
                  <a:pt x="1128242" y="0"/>
                  <a:pt x="2520000" y="0"/>
                </a:cubicBezTo>
                <a:close/>
              </a:path>
            </a:pathLst>
          </a:custGeom>
          <a:gradFill>
            <a:gsLst>
              <a:gs pos="17000">
                <a:schemeClr val="accent6">
                  <a:alpha val="65000"/>
                </a:schemeClr>
              </a:gs>
              <a:gs pos="100000">
                <a:schemeClr val="accent6"/>
              </a:gs>
            </a:gsLst>
            <a:lin ang="5400000" scaled="1"/>
          </a:gra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pic>
        <p:nvPicPr>
          <p:cNvPr id="30" name="图片 29">
            <a:extLst>
              <a:ext uri="{FF2B5EF4-FFF2-40B4-BE49-F238E27FC236}">
                <a16:creationId xmlns:a16="http://schemas.microsoft.com/office/drawing/2014/main" id="{32B687BA-2848-EABF-C6BF-5699A1A3421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24853" y="3472630"/>
            <a:ext cx="4762500" cy="4762500"/>
          </a:xfrm>
          <a:prstGeom prst="rect">
            <a:avLst/>
          </a:prstGeom>
        </p:spPr>
      </p:pic>
      <p:sp>
        <p:nvSpPr>
          <p:cNvPr id="31" name="任意多边形: 形状 30">
            <a:extLst>
              <a:ext uri="{FF2B5EF4-FFF2-40B4-BE49-F238E27FC236}">
                <a16:creationId xmlns:a16="http://schemas.microsoft.com/office/drawing/2014/main" id="{A5D3901F-97C2-E68D-C704-6DE48D8F4631}"/>
              </a:ext>
            </a:extLst>
          </p:cNvPr>
          <p:cNvSpPr/>
          <p:nvPr/>
        </p:nvSpPr>
        <p:spPr>
          <a:xfrm>
            <a:off x="-12735" y="-40488"/>
            <a:ext cx="868132" cy="1066989"/>
          </a:xfrm>
          <a:custGeom>
            <a:avLst/>
            <a:gdLst>
              <a:gd name="connsiteX0" fmla="*/ 547814 w 868132"/>
              <a:gd name="connsiteY0" fmla="*/ 0 h 1066989"/>
              <a:gd name="connsiteX1" fmla="*/ 799647 w 868132"/>
              <a:gd name="connsiteY1" fmla="*/ 0 h 1066989"/>
              <a:gd name="connsiteX2" fmla="*/ 808722 w 868132"/>
              <a:gd name="connsiteY2" fmla="*/ 16720 h 1066989"/>
              <a:gd name="connsiteX3" fmla="*/ 868132 w 868132"/>
              <a:gd name="connsiteY3" fmla="*/ 310989 h 1066989"/>
              <a:gd name="connsiteX4" fmla="*/ 112132 w 868132"/>
              <a:gd name="connsiteY4" fmla="*/ 1066989 h 1066989"/>
              <a:gd name="connsiteX5" fmla="*/ 34835 w 868132"/>
              <a:gd name="connsiteY5" fmla="*/ 1063086 h 1066989"/>
              <a:gd name="connsiteX6" fmla="*/ 0 w 868132"/>
              <a:gd name="connsiteY6" fmla="*/ 1057769 h 1066989"/>
              <a:gd name="connsiteX7" fmla="*/ 0 w 868132"/>
              <a:gd name="connsiteY7" fmla="*/ 835269 h 1066989"/>
              <a:gd name="connsiteX8" fmla="*/ 4023 w 868132"/>
              <a:gd name="connsiteY8" fmla="*/ 836518 h 1066989"/>
              <a:gd name="connsiteX9" fmla="*/ 112132 w 868132"/>
              <a:gd name="connsiteY9" fmla="*/ 847416 h 1066989"/>
              <a:gd name="connsiteX10" fmla="*/ 648559 w 868132"/>
              <a:gd name="connsiteY10" fmla="*/ 310989 h 1066989"/>
              <a:gd name="connsiteX11" fmla="*/ 556946 w 868132"/>
              <a:gd name="connsiteY11" fmla="*/ 11068 h 10669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68132" h="1066989">
                <a:moveTo>
                  <a:pt x="547814" y="0"/>
                </a:moveTo>
                <a:lnTo>
                  <a:pt x="799647" y="0"/>
                </a:lnTo>
                <a:lnTo>
                  <a:pt x="808722" y="16720"/>
                </a:lnTo>
                <a:cubicBezTo>
                  <a:pt x="846977" y="107166"/>
                  <a:pt x="868132" y="206607"/>
                  <a:pt x="868132" y="310989"/>
                </a:cubicBezTo>
                <a:cubicBezTo>
                  <a:pt x="868132" y="728516"/>
                  <a:pt x="529659" y="1066989"/>
                  <a:pt x="112132" y="1066989"/>
                </a:cubicBezTo>
                <a:cubicBezTo>
                  <a:pt x="86037" y="1066989"/>
                  <a:pt x="60250" y="1065667"/>
                  <a:pt x="34835" y="1063086"/>
                </a:cubicBezTo>
                <a:lnTo>
                  <a:pt x="0" y="1057769"/>
                </a:lnTo>
                <a:lnTo>
                  <a:pt x="0" y="835269"/>
                </a:lnTo>
                <a:lnTo>
                  <a:pt x="4023" y="836518"/>
                </a:lnTo>
                <a:cubicBezTo>
                  <a:pt x="38943" y="843663"/>
                  <a:pt x="75099" y="847416"/>
                  <a:pt x="112132" y="847416"/>
                </a:cubicBezTo>
                <a:cubicBezTo>
                  <a:pt x="408392" y="847416"/>
                  <a:pt x="648559" y="607249"/>
                  <a:pt x="648559" y="310989"/>
                </a:cubicBezTo>
                <a:cubicBezTo>
                  <a:pt x="648559" y="199892"/>
                  <a:pt x="614786" y="96682"/>
                  <a:pt x="556946" y="11068"/>
                </a:cubicBezTo>
                <a:close/>
              </a:path>
            </a:pathLst>
          </a:custGeom>
          <a:solidFill>
            <a:schemeClr val="bg2">
              <a:alpha val="5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solidFill>
                <a:schemeClr val="tx1"/>
              </a:solidFill>
              <a:latin typeface="Arial" panose="020B0604020202020204" pitchFamily="34" charset="0"/>
              <a:ea typeface="微软雅黑" panose="020B0503020204020204" pitchFamily="34" charset="-122"/>
              <a:sym typeface="Arial" panose="020B0604020202020204" pitchFamily="34" charset="0"/>
            </a:endParaRPr>
          </a:p>
        </p:txBody>
      </p:sp>
      <p:sp>
        <p:nvSpPr>
          <p:cNvPr id="32" name="任意多边形: 形状 31">
            <a:extLst>
              <a:ext uri="{FF2B5EF4-FFF2-40B4-BE49-F238E27FC236}">
                <a16:creationId xmlns:a16="http://schemas.microsoft.com/office/drawing/2014/main" id="{B217D1ED-F710-42F0-03B7-38458A17599B}"/>
              </a:ext>
            </a:extLst>
          </p:cNvPr>
          <p:cNvSpPr/>
          <p:nvPr/>
        </p:nvSpPr>
        <p:spPr>
          <a:xfrm rot="5400000">
            <a:off x="9893077" y="263313"/>
            <a:ext cx="2582426" cy="2015418"/>
          </a:xfrm>
          <a:custGeom>
            <a:avLst/>
            <a:gdLst>
              <a:gd name="connsiteX0" fmla="*/ 0 w 2672766"/>
              <a:gd name="connsiteY0" fmla="*/ 2214660 h 2214660"/>
              <a:gd name="connsiteX1" fmla="*/ 0 w 2672766"/>
              <a:gd name="connsiteY1" fmla="*/ 1378596 h 2214660"/>
              <a:gd name="connsiteX2" fmla="*/ 28989 w 2672766"/>
              <a:gd name="connsiteY2" fmla="*/ 1377497 h 2214660"/>
              <a:gd name="connsiteX3" fmla="*/ 1754701 w 2672766"/>
              <a:gd name="connsiteY3" fmla="*/ 135358 h 2214660"/>
              <a:gd name="connsiteX4" fmla="*/ 1804243 w 2672766"/>
              <a:gd name="connsiteY4" fmla="*/ 0 h 2214660"/>
              <a:gd name="connsiteX5" fmla="*/ 2672766 w 2672766"/>
              <a:gd name="connsiteY5" fmla="*/ 0 h 2214660"/>
              <a:gd name="connsiteX6" fmla="*/ 2622280 w 2672766"/>
              <a:gd name="connsiteY6" fmla="*/ 196348 h 2214660"/>
              <a:gd name="connsiteX7" fmla="*/ 111615 w 2672766"/>
              <a:gd name="connsiteY7" fmla="*/ 2210078 h 2214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72766" h="2214660">
                <a:moveTo>
                  <a:pt x="0" y="2214660"/>
                </a:moveTo>
                <a:lnTo>
                  <a:pt x="0" y="1378596"/>
                </a:lnTo>
                <a:lnTo>
                  <a:pt x="28989" y="1377497"/>
                </a:lnTo>
                <a:cubicBezTo>
                  <a:pt x="807375" y="1318271"/>
                  <a:pt x="1463865" y="822973"/>
                  <a:pt x="1754701" y="135358"/>
                </a:cubicBezTo>
                <a:lnTo>
                  <a:pt x="1804243" y="0"/>
                </a:lnTo>
                <a:lnTo>
                  <a:pt x="2672766" y="0"/>
                </a:lnTo>
                <a:lnTo>
                  <a:pt x="2622280" y="196348"/>
                </a:lnTo>
                <a:cubicBezTo>
                  <a:pt x="2280429" y="1295432"/>
                  <a:pt x="1297950" y="2112267"/>
                  <a:pt x="111615" y="2210078"/>
                </a:cubicBezTo>
                <a:close/>
              </a:path>
            </a:pathLst>
          </a:custGeom>
          <a:solidFill>
            <a:schemeClr val="bg2">
              <a:alpha val="5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solidFill>
                <a:schemeClr val="tx1"/>
              </a:solidFill>
              <a:latin typeface="Arial" panose="020B0604020202020204" pitchFamily="34" charset="0"/>
              <a:ea typeface="微软雅黑" panose="020B0503020204020204" pitchFamily="34" charset="-122"/>
              <a:sym typeface="Arial" panose="020B0604020202020204" pitchFamily="34" charset="0"/>
            </a:endParaRPr>
          </a:p>
        </p:txBody>
      </p:sp>
    </p:spTree>
    <p:extLst>
      <p:ext uri="{BB962C8B-B14F-4D97-AF65-F5344CB8AC3E}">
        <p14:creationId xmlns:p14="http://schemas.microsoft.com/office/powerpoint/2010/main" val="32767505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1061ACE9-726A-4723-0878-C4C36F77A468}"/>
              </a:ext>
            </a:extLst>
          </p:cNvPr>
          <p:cNvSpPr txBox="1"/>
          <p:nvPr/>
        </p:nvSpPr>
        <p:spPr>
          <a:xfrm>
            <a:off x="1321163" y="1774270"/>
            <a:ext cx="7734810" cy="769441"/>
          </a:xfrm>
          <a:prstGeom prst="rect">
            <a:avLst/>
          </a:prstGeom>
          <a:noFill/>
        </p:spPr>
        <p:txBody>
          <a:bodyPr wrap="none" rtlCol="0">
            <a:noAutofit/>
          </a:bodyPr>
          <a:lstStyle/>
          <a:p>
            <a:r>
              <a:rPr lang="zh-CN" altLang="en-US" sz="4000" kern="100" spc="130" dirty="0">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 </a:t>
            </a:r>
            <a:r>
              <a:rPr lang="zh-CN" altLang="zh-CN" sz="4000" kern="100" spc="130" dirty="0">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如果你在</a:t>
            </a:r>
            <a:r>
              <a:rPr lang="zh-CN" altLang="en-US" sz="4400" b="1" kern="100" spc="130" dirty="0">
                <a:solidFill>
                  <a:schemeClr val="accent6"/>
                </a:solidFill>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开场</a:t>
            </a:r>
            <a:r>
              <a:rPr lang="en-US" altLang="zh-CN" sz="4400" b="1" kern="100" spc="130" dirty="0">
                <a:solidFill>
                  <a:schemeClr val="accent6"/>
                </a:solidFill>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90</a:t>
            </a:r>
            <a:r>
              <a:rPr lang="zh-CN" altLang="zh-CN" sz="4400" b="1" kern="100" spc="130" dirty="0">
                <a:solidFill>
                  <a:schemeClr val="accent6"/>
                </a:solidFill>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秒</a:t>
            </a:r>
            <a:r>
              <a:rPr lang="zh-CN" altLang="zh-CN" sz="4000" kern="100" spc="130" dirty="0">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内失去了</a:t>
            </a:r>
            <a:r>
              <a:rPr lang="zh-CN" altLang="zh-CN" sz="4400" b="1" kern="100" spc="130" dirty="0">
                <a:solidFill>
                  <a:schemeClr val="accent6"/>
                </a:solidFill>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听众</a:t>
            </a:r>
            <a:endParaRPr lang="zh-CN" altLang="en-US" b="1" spc="130" dirty="0">
              <a:solidFill>
                <a:schemeClr val="accent6"/>
              </a:solidFill>
              <a:latin typeface="Arial" panose="020B0604020202020204" pitchFamily="34" charset="0"/>
              <a:ea typeface="微软雅黑" panose="020B0503020204020204" pitchFamily="34" charset="-122"/>
              <a:sym typeface="Arial" panose="020B0604020202020204" pitchFamily="34" charset="0"/>
            </a:endParaRPr>
          </a:p>
        </p:txBody>
      </p:sp>
      <p:sp>
        <p:nvSpPr>
          <p:cNvPr id="3" name="文本框 2">
            <a:extLst>
              <a:ext uri="{FF2B5EF4-FFF2-40B4-BE49-F238E27FC236}">
                <a16:creationId xmlns:a16="http://schemas.microsoft.com/office/drawing/2014/main" id="{0F2B52B7-51D2-1F48-D988-E52F5A094F04}"/>
              </a:ext>
            </a:extLst>
          </p:cNvPr>
          <p:cNvSpPr txBox="1"/>
          <p:nvPr/>
        </p:nvSpPr>
        <p:spPr>
          <a:xfrm>
            <a:off x="4333480" y="2996247"/>
            <a:ext cx="6522940" cy="984885"/>
          </a:xfrm>
          <a:prstGeom prst="rect">
            <a:avLst/>
          </a:prstGeom>
          <a:noFill/>
        </p:spPr>
        <p:txBody>
          <a:bodyPr wrap="none" rtlCol="0">
            <a:noAutofit/>
          </a:bodyPr>
          <a:lstStyle/>
          <a:p>
            <a:r>
              <a:rPr lang="zh-CN" altLang="zh-CN" sz="4000" kern="100" spc="130" dirty="0">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很可能</a:t>
            </a:r>
            <a:r>
              <a:rPr lang="zh-CN" altLang="en-US" sz="4000" kern="100" spc="130" dirty="0">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就</a:t>
            </a:r>
            <a:r>
              <a:rPr lang="zh-CN" altLang="zh-CN" sz="4000" kern="100" spc="130" dirty="0">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永远失去了他们</a:t>
            </a:r>
            <a:r>
              <a:rPr lang="zh-CN" altLang="en-US" sz="4000" kern="100" spc="130" dirty="0">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 </a:t>
            </a:r>
            <a:r>
              <a:rPr lang="zh-CN" altLang="en-US" sz="4000" kern="100" spc="13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t>
            </a:r>
            <a:endParaRPr lang="zh-CN" altLang="zh-CN" sz="4000" kern="100" spc="130" dirty="0">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a:p>
            <a:endParaRPr lang="zh-CN" altLang="en-US" spc="130" dirty="0">
              <a:latin typeface="Arial" panose="020B0604020202020204" pitchFamily="34" charset="0"/>
              <a:ea typeface="微软雅黑" panose="020B0503020204020204" pitchFamily="34" charset="-122"/>
              <a:sym typeface="Arial" panose="020B0604020202020204" pitchFamily="34" charset="0"/>
            </a:endParaRPr>
          </a:p>
        </p:txBody>
      </p:sp>
      <p:cxnSp>
        <p:nvCxnSpPr>
          <p:cNvPr id="4" name="直接连接符 3">
            <a:extLst>
              <a:ext uri="{FF2B5EF4-FFF2-40B4-BE49-F238E27FC236}">
                <a16:creationId xmlns:a16="http://schemas.microsoft.com/office/drawing/2014/main" id="{683B9DAF-9C6F-D0AE-A0E2-49A1C83EB09C}"/>
              </a:ext>
            </a:extLst>
          </p:cNvPr>
          <p:cNvCxnSpPr>
            <a:cxnSpLocks/>
          </p:cNvCxnSpPr>
          <p:nvPr/>
        </p:nvCxnSpPr>
        <p:spPr>
          <a:xfrm>
            <a:off x="6908332" y="4707564"/>
            <a:ext cx="51958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文本框 4">
            <a:extLst>
              <a:ext uri="{FF2B5EF4-FFF2-40B4-BE49-F238E27FC236}">
                <a16:creationId xmlns:a16="http://schemas.microsoft.com/office/drawing/2014/main" id="{C90CF445-C3A6-CAC1-7FFE-A5EE6D54590A}"/>
              </a:ext>
            </a:extLst>
          </p:cNvPr>
          <p:cNvSpPr txBox="1"/>
          <p:nvPr/>
        </p:nvSpPr>
        <p:spPr>
          <a:xfrm>
            <a:off x="7594950" y="4473575"/>
            <a:ext cx="3617529" cy="461665"/>
          </a:xfrm>
          <a:prstGeom prst="rect">
            <a:avLst/>
          </a:prstGeom>
          <a:noFill/>
        </p:spPr>
        <p:txBody>
          <a:bodyPr wrap="none" rtlCol="0">
            <a:noAutofit/>
          </a:bodyPr>
          <a:lstStyle/>
          <a:p>
            <a:r>
              <a:rPr lang="zh-CN" altLang="zh-CN" sz="2400" spc="130" dirty="0">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演</a:t>
            </a:r>
            <a:r>
              <a:rPr lang="zh-CN" altLang="en-US" sz="2400" spc="130" dirty="0">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讲</a:t>
            </a:r>
            <a:r>
              <a:rPr lang="zh-CN" altLang="zh-CN" sz="2400" spc="130" dirty="0">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大师</a:t>
            </a:r>
            <a:r>
              <a:rPr lang="en-US" altLang="zh-CN" sz="2400" spc="130" dirty="0">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 Jerry Weissman</a:t>
            </a:r>
            <a:endParaRPr lang="zh-CN" altLang="en-US" sz="2400" spc="130" dirty="0">
              <a:latin typeface="Arial" panose="020B0604020202020204" pitchFamily="34" charset="0"/>
              <a:ea typeface="微软雅黑" panose="020B0503020204020204" pitchFamily="34" charset="-122"/>
              <a:sym typeface="Arial" panose="020B0604020202020204" pitchFamily="34" charset="0"/>
            </a:endParaRPr>
          </a:p>
        </p:txBody>
      </p:sp>
      <p:pic>
        <p:nvPicPr>
          <p:cNvPr id="6" name="图片 5">
            <a:extLst>
              <a:ext uri="{FF2B5EF4-FFF2-40B4-BE49-F238E27FC236}">
                <a16:creationId xmlns:a16="http://schemas.microsoft.com/office/drawing/2014/main" id="{16F93CFA-7583-AE16-B9E4-7E4B0258B2D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8729" y="2769678"/>
            <a:ext cx="4088322" cy="4088322"/>
          </a:xfrm>
          <a:prstGeom prst="rect">
            <a:avLst/>
          </a:prstGeom>
        </p:spPr>
      </p:pic>
      <p:sp>
        <p:nvSpPr>
          <p:cNvPr id="7" name="任意多边形: 形状 6">
            <a:extLst>
              <a:ext uri="{FF2B5EF4-FFF2-40B4-BE49-F238E27FC236}">
                <a16:creationId xmlns:a16="http://schemas.microsoft.com/office/drawing/2014/main" id="{88734F3E-63D9-1716-1801-F8AB8E747CAC}"/>
              </a:ext>
            </a:extLst>
          </p:cNvPr>
          <p:cNvSpPr/>
          <p:nvPr/>
        </p:nvSpPr>
        <p:spPr>
          <a:xfrm rot="5400000">
            <a:off x="9877363" y="203196"/>
            <a:ext cx="2670233" cy="2263839"/>
          </a:xfrm>
          <a:custGeom>
            <a:avLst/>
            <a:gdLst>
              <a:gd name="connsiteX0" fmla="*/ 0 w 2672766"/>
              <a:gd name="connsiteY0" fmla="*/ 2214660 h 2214660"/>
              <a:gd name="connsiteX1" fmla="*/ 0 w 2672766"/>
              <a:gd name="connsiteY1" fmla="*/ 1378596 h 2214660"/>
              <a:gd name="connsiteX2" fmla="*/ 28989 w 2672766"/>
              <a:gd name="connsiteY2" fmla="*/ 1377497 h 2214660"/>
              <a:gd name="connsiteX3" fmla="*/ 1754701 w 2672766"/>
              <a:gd name="connsiteY3" fmla="*/ 135358 h 2214660"/>
              <a:gd name="connsiteX4" fmla="*/ 1804243 w 2672766"/>
              <a:gd name="connsiteY4" fmla="*/ 0 h 2214660"/>
              <a:gd name="connsiteX5" fmla="*/ 2672766 w 2672766"/>
              <a:gd name="connsiteY5" fmla="*/ 0 h 2214660"/>
              <a:gd name="connsiteX6" fmla="*/ 2622280 w 2672766"/>
              <a:gd name="connsiteY6" fmla="*/ 196348 h 2214660"/>
              <a:gd name="connsiteX7" fmla="*/ 111615 w 2672766"/>
              <a:gd name="connsiteY7" fmla="*/ 2210078 h 2214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72766" h="2214660">
                <a:moveTo>
                  <a:pt x="0" y="2214660"/>
                </a:moveTo>
                <a:lnTo>
                  <a:pt x="0" y="1378596"/>
                </a:lnTo>
                <a:lnTo>
                  <a:pt x="28989" y="1377497"/>
                </a:lnTo>
                <a:cubicBezTo>
                  <a:pt x="807375" y="1318271"/>
                  <a:pt x="1463865" y="822973"/>
                  <a:pt x="1754701" y="135358"/>
                </a:cubicBezTo>
                <a:lnTo>
                  <a:pt x="1804243" y="0"/>
                </a:lnTo>
                <a:lnTo>
                  <a:pt x="2672766" y="0"/>
                </a:lnTo>
                <a:lnTo>
                  <a:pt x="2622280" y="196348"/>
                </a:lnTo>
                <a:cubicBezTo>
                  <a:pt x="2280429" y="1295432"/>
                  <a:pt x="1297950" y="2112267"/>
                  <a:pt x="111615" y="2210078"/>
                </a:cubicBezTo>
                <a:close/>
              </a:path>
            </a:pathLst>
          </a:custGeom>
          <a:solidFill>
            <a:schemeClr val="bg2">
              <a:alpha val="5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solidFill>
                <a:schemeClr val="tx1"/>
              </a:solidFill>
              <a:latin typeface="Arial" panose="020B0604020202020204" pitchFamily="34" charset="0"/>
              <a:ea typeface="微软雅黑" panose="020B0503020204020204" pitchFamily="34" charset="-122"/>
              <a:sym typeface="Arial" panose="020B0604020202020204" pitchFamily="34" charset="0"/>
            </a:endParaRPr>
          </a:p>
        </p:txBody>
      </p:sp>
    </p:spTree>
    <p:extLst>
      <p:ext uri="{BB962C8B-B14F-4D97-AF65-F5344CB8AC3E}">
        <p14:creationId xmlns:p14="http://schemas.microsoft.com/office/powerpoint/2010/main" val="12486248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a:extLst>
              <a:ext uri="{FF2B5EF4-FFF2-40B4-BE49-F238E27FC236}">
                <a16:creationId xmlns:a16="http://schemas.microsoft.com/office/drawing/2014/main" id="{CF5AD503-7A78-F4E7-FF77-5D9373BE2F43}"/>
              </a:ext>
            </a:extLst>
          </p:cNvPr>
          <p:cNvGrpSpPr/>
          <p:nvPr/>
        </p:nvGrpSpPr>
        <p:grpSpPr>
          <a:xfrm>
            <a:off x="1236888" y="2852738"/>
            <a:ext cx="5286057" cy="2591306"/>
            <a:chOff x="1278256" y="2852738"/>
            <a:chExt cx="5286057" cy="2591306"/>
          </a:xfrm>
        </p:grpSpPr>
        <p:sp>
          <p:nvSpPr>
            <p:cNvPr id="3" name="矩形 2">
              <a:extLst>
                <a:ext uri="{FF2B5EF4-FFF2-40B4-BE49-F238E27FC236}">
                  <a16:creationId xmlns:a16="http://schemas.microsoft.com/office/drawing/2014/main" id="{D373AC41-42A1-0E9E-7509-AE5D44E8803A}"/>
                </a:ext>
              </a:extLst>
            </p:cNvPr>
            <p:cNvSpPr/>
            <p:nvPr/>
          </p:nvSpPr>
          <p:spPr>
            <a:xfrm>
              <a:off x="1408567" y="2981497"/>
              <a:ext cx="5155746" cy="2462547"/>
            </a:xfrm>
            <a:prstGeom prst="rect">
              <a:avLst/>
            </a:prstGeom>
            <a:solidFill>
              <a:schemeClr val="accent6"/>
            </a:solidFill>
            <a:ln w="15875"/>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4" name="矩形 3">
              <a:extLst>
                <a:ext uri="{FF2B5EF4-FFF2-40B4-BE49-F238E27FC236}">
                  <a16:creationId xmlns:a16="http://schemas.microsoft.com/office/drawing/2014/main" id="{EBD686E9-ED24-2024-5CE4-ECC4462B8703}"/>
                </a:ext>
              </a:extLst>
            </p:cNvPr>
            <p:cNvSpPr/>
            <p:nvPr/>
          </p:nvSpPr>
          <p:spPr>
            <a:xfrm>
              <a:off x="1278256" y="2852738"/>
              <a:ext cx="5155746" cy="2462547"/>
            </a:xfrm>
            <a:prstGeom prst="rect">
              <a:avLst/>
            </a:prstGeom>
            <a:solidFill>
              <a:schemeClr val="bg1"/>
            </a:solidFill>
            <a:ln w="15875"/>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grpSp>
      <p:sp>
        <p:nvSpPr>
          <p:cNvPr id="5" name="文本框 4">
            <a:extLst>
              <a:ext uri="{FF2B5EF4-FFF2-40B4-BE49-F238E27FC236}">
                <a16:creationId xmlns:a16="http://schemas.microsoft.com/office/drawing/2014/main" id="{35C99A54-C1AB-EDAB-A51E-F1A670B7D8FA}"/>
              </a:ext>
            </a:extLst>
          </p:cNvPr>
          <p:cNvSpPr txBox="1"/>
          <p:nvPr/>
        </p:nvSpPr>
        <p:spPr>
          <a:xfrm>
            <a:off x="1101044" y="3073157"/>
            <a:ext cx="5235703" cy="2021707"/>
          </a:xfrm>
          <a:prstGeom prst="rect">
            <a:avLst/>
          </a:prstGeom>
          <a:noFill/>
        </p:spPr>
        <p:txBody>
          <a:bodyPr wrap="square" rtlCol="0">
            <a:noAutofit/>
          </a:bodyPr>
          <a:lstStyle/>
          <a:p>
            <a:pPr marL="228600">
              <a:lnSpc>
                <a:spcPct val="130000"/>
              </a:lnSpc>
            </a:pPr>
            <a:r>
              <a:rPr lang="zh-CN" altLang="en-US" sz="1600" kern="100" spc="170" dirty="0">
                <a:latin typeface="+mn-ea"/>
                <a:cs typeface="Arial" panose="020B0604020202020204" pitchFamily="34" charset="0"/>
                <a:sym typeface="Arial" panose="020B0604020202020204" pitchFamily="34" charset="0"/>
              </a:rPr>
              <a:t>提问式开场：指的是演讲者，在一开始</a:t>
            </a:r>
            <a:r>
              <a:rPr lang="zh-CN" altLang="zh-CN" sz="1600" kern="100" spc="170" dirty="0">
                <a:latin typeface="+mn-ea"/>
                <a:cs typeface="Arial" panose="020B0604020202020204" pitchFamily="34" charset="0"/>
                <a:sym typeface="Arial" panose="020B0604020202020204" pitchFamily="34" charset="0"/>
              </a:rPr>
              <a:t>就向观</a:t>
            </a:r>
            <a:r>
              <a:rPr lang="zh-CN" altLang="en-US" sz="1600" kern="100" spc="170" dirty="0">
                <a:latin typeface="+mn-ea"/>
                <a:cs typeface="Arial" panose="020B0604020202020204" pitchFamily="34" charset="0"/>
                <a:sym typeface="Arial" panose="020B0604020202020204" pitchFamily="34" charset="0"/>
              </a:rPr>
              <a:t>众提</a:t>
            </a:r>
            <a:r>
              <a:rPr lang="zh-CN" altLang="zh-CN" sz="1600" kern="100" spc="170" dirty="0">
                <a:latin typeface="+mn-ea"/>
                <a:cs typeface="Arial" panose="020B0604020202020204" pitchFamily="34" charset="0"/>
                <a:sym typeface="Arial" panose="020B0604020202020204" pitchFamily="34" charset="0"/>
              </a:rPr>
              <a:t>出与今天主题有关的问题</a:t>
            </a:r>
            <a:r>
              <a:rPr lang="en-US" altLang="zh-CN" sz="1600" kern="100" spc="170" dirty="0">
                <a:latin typeface="+mn-ea"/>
                <a:cs typeface="Arial" panose="020B0604020202020204" pitchFamily="34" charset="0"/>
                <a:sym typeface="Arial" panose="020B0604020202020204" pitchFamily="34" charset="0"/>
              </a:rPr>
              <a:t>1</a:t>
            </a:r>
            <a:r>
              <a:rPr lang="zh-CN" altLang="zh-CN" sz="1600" kern="100" spc="170" dirty="0">
                <a:latin typeface="+mn-ea"/>
                <a:cs typeface="Arial" panose="020B0604020202020204" pitchFamily="34" charset="0"/>
                <a:sym typeface="Arial" panose="020B0604020202020204" pitchFamily="34" charset="0"/>
              </a:rPr>
              <a:t>个或几个问题</a:t>
            </a:r>
            <a:r>
              <a:rPr lang="zh-CN" altLang="zh-CN" sz="1600" kern="100" spc="170" dirty="0">
                <a:effectLst/>
                <a:latin typeface="+mn-ea"/>
                <a:cs typeface="Arial" panose="020B0604020202020204" pitchFamily="34" charset="0"/>
                <a:sym typeface="Arial" panose="020B0604020202020204" pitchFamily="34" charset="0"/>
              </a:rPr>
              <a:t>。</a:t>
            </a:r>
            <a:endParaRPr lang="en-US" altLang="zh-CN" sz="1600" kern="100" spc="170" dirty="0">
              <a:effectLst/>
              <a:latin typeface="+mn-ea"/>
              <a:cs typeface="Arial" panose="020B0604020202020204" pitchFamily="34" charset="0"/>
              <a:sym typeface="Arial" panose="020B0604020202020204" pitchFamily="34" charset="0"/>
            </a:endParaRPr>
          </a:p>
          <a:p>
            <a:pPr marL="228600">
              <a:lnSpc>
                <a:spcPct val="130000"/>
              </a:lnSpc>
            </a:pPr>
            <a:endParaRPr lang="en-US" altLang="zh-CN" sz="1600" kern="100" spc="170" dirty="0">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a:p>
            <a:pPr marL="228600">
              <a:lnSpc>
                <a:spcPct val="130000"/>
              </a:lnSpc>
            </a:pPr>
            <a:r>
              <a:rPr lang="zh-CN" altLang="en-US" sz="1600" kern="100" spc="170" dirty="0">
                <a:effectLst/>
                <a:latin typeface="+mn-ea"/>
                <a:cs typeface="Arial" panose="020B0604020202020204" pitchFamily="34" charset="0"/>
                <a:sym typeface="Arial" panose="020B0604020202020204" pitchFamily="34" charset="0"/>
              </a:rPr>
              <a:t>提问</a:t>
            </a:r>
            <a:r>
              <a:rPr lang="zh-CN" altLang="zh-CN" sz="1600" kern="100" spc="170" dirty="0">
                <a:effectLst/>
                <a:latin typeface="+mn-ea"/>
                <a:cs typeface="Arial" panose="020B0604020202020204" pitchFamily="34" charset="0"/>
                <a:sym typeface="Arial" panose="020B0604020202020204" pitchFamily="34" charset="0"/>
              </a:rPr>
              <a:t>可设置</a:t>
            </a:r>
            <a:r>
              <a:rPr lang="zh-CN" altLang="en-US" sz="1600" kern="100" spc="170" dirty="0">
                <a:effectLst/>
                <a:latin typeface="+mn-ea"/>
                <a:cs typeface="Arial" panose="020B0604020202020204" pitchFamily="34" charset="0"/>
                <a:sym typeface="Arial" panose="020B0604020202020204" pitchFamily="34" charset="0"/>
              </a:rPr>
              <a:t>为</a:t>
            </a:r>
            <a:r>
              <a:rPr lang="zh-CN" altLang="zh-CN" sz="1600" kern="100" spc="170" dirty="0">
                <a:effectLst/>
                <a:latin typeface="+mn-ea"/>
                <a:cs typeface="Arial" panose="020B0604020202020204" pitchFamily="34" charset="0"/>
                <a:sym typeface="Arial" panose="020B0604020202020204" pitchFamily="34" charset="0"/>
              </a:rPr>
              <a:t>简单易答</a:t>
            </a:r>
            <a:r>
              <a:rPr lang="zh-CN" altLang="en-US" sz="1600" kern="100" spc="170" dirty="0">
                <a:effectLst/>
                <a:latin typeface="+mn-ea"/>
                <a:cs typeface="Arial" panose="020B0604020202020204" pitchFamily="34" charset="0"/>
                <a:sym typeface="Arial" panose="020B0604020202020204" pitchFamily="34" charset="0"/>
              </a:rPr>
              <a:t>，这样做的好处是</a:t>
            </a:r>
            <a:r>
              <a:rPr lang="zh-CN" altLang="zh-CN" sz="1600" kern="100" spc="170" dirty="0">
                <a:effectLst/>
                <a:latin typeface="+mn-ea"/>
                <a:cs typeface="Arial" panose="020B0604020202020204" pitchFamily="34" charset="0"/>
                <a:sym typeface="Arial" panose="020B0604020202020204" pitchFamily="34" charset="0"/>
              </a:rPr>
              <a:t>增加互动</a:t>
            </a:r>
            <a:r>
              <a:rPr lang="zh-CN" altLang="en-US" sz="1600" kern="100" spc="170" dirty="0">
                <a:effectLst/>
                <a:latin typeface="+mn-ea"/>
                <a:cs typeface="Arial" panose="020B0604020202020204" pitchFamily="34" charset="0"/>
                <a:sym typeface="Arial" panose="020B0604020202020204" pitchFamily="34" charset="0"/>
              </a:rPr>
              <a:t>；</a:t>
            </a:r>
            <a:r>
              <a:rPr lang="zh-CN" altLang="en-US" sz="1600" kern="100" spc="170" dirty="0">
                <a:latin typeface="+mn-ea"/>
                <a:cs typeface="Arial" panose="020B0604020202020204" pitchFamily="34" charset="0"/>
                <a:sym typeface="Arial" panose="020B0604020202020204" pitchFamily="34" charset="0"/>
              </a:rPr>
              <a:t>提问</a:t>
            </a:r>
            <a:r>
              <a:rPr lang="zh-CN" altLang="zh-CN" sz="1600" kern="100" spc="170" dirty="0">
                <a:effectLst/>
                <a:latin typeface="+mn-ea"/>
                <a:cs typeface="Arial" panose="020B0604020202020204" pitchFamily="34" charset="0"/>
                <a:sym typeface="Arial" panose="020B0604020202020204" pitchFamily="34" charset="0"/>
              </a:rPr>
              <a:t>可设置难度，引发</a:t>
            </a:r>
            <a:r>
              <a:rPr lang="zh-CN" altLang="en-US" sz="1600" kern="100" spc="170" dirty="0">
                <a:effectLst/>
                <a:latin typeface="+mn-ea"/>
                <a:cs typeface="Arial" panose="020B0604020202020204" pitchFamily="34" charset="0"/>
                <a:sym typeface="Arial" panose="020B0604020202020204" pitchFamily="34" charset="0"/>
              </a:rPr>
              <a:t>观众</a:t>
            </a:r>
            <a:r>
              <a:rPr lang="zh-CN" altLang="zh-CN" sz="1600" kern="100" spc="170" dirty="0">
                <a:effectLst/>
                <a:latin typeface="+mn-ea"/>
                <a:cs typeface="Arial" panose="020B0604020202020204" pitchFamily="34" charset="0"/>
                <a:sym typeface="Arial" panose="020B0604020202020204" pitchFamily="34" charset="0"/>
              </a:rPr>
              <a:t>思考</a:t>
            </a:r>
            <a:r>
              <a:rPr lang="zh-CN" altLang="en-US" sz="1600" kern="100" spc="170" dirty="0">
                <a:effectLst/>
                <a:latin typeface="+mn-ea"/>
                <a:cs typeface="Arial" panose="020B0604020202020204" pitchFamily="34" charset="0"/>
                <a:sym typeface="Arial" panose="020B0604020202020204" pitchFamily="34" charset="0"/>
              </a:rPr>
              <a:t>，让观众带着问题，认真听你的演讲</a:t>
            </a:r>
            <a:r>
              <a:rPr lang="zh-CN" altLang="zh-CN" sz="1600" kern="100" spc="170" dirty="0">
                <a:effectLst/>
                <a:latin typeface="+mn-ea"/>
                <a:cs typeface="Arial" panose="020B0604020202020204" pitchFamily="34" charset="0"/>
                <a:sym typeface="Arial" panose="020B0604020202020204" pitchFamily="34" charset="0"/>
              </a:rPr>
              <a:t>。</a:t>
            </a:r>
          </a:p>
        </p:txBody>
      </p:sp>
      <p:sp>
        <p:nvSpPr>
          <p:cNvPr id="6" name="文本框 5">
            <a:extLst>
              <a:ext uri="{FF2B5EF4-FFF2-40B4-BE49-F238E27FC236}">
                <a16:creationId xmlns:a16="http://schemas.microsoft.com/office/drawing/2014/main" id="{02BCAA88-03EE-43CE-103F-21581C384A21}"/>
              </a:ext>
            </a:extLst>
          </p:cNvPr>
          <p:cNvSpPr txBox="1"/>
          <p:nvPr/>
        </p:nvSpPr>
        <p:spPr>
          <a:xfrm>
            <a:off x="1185234" y="752125"/>
            <a:ext cx="4209807" cy="461665"/>
          </a:xfrm>
          <a:prstGeom prst="rect">
            <a:avLst/>
          </a:prstGeom>
          <a:noFill/>
        </p:spPr>
        <p:txBody>
          <a:bodyPr wrap="none" rtlCol="0">
            <a:spAutoFit/>
          </a:bodyPr>
          <a:lstStyle/>
          <a:p>
            <a:r>
              <a:rPr lang="zh-CN" altLang="en-US" sz="2400" dirty="0">
                <a:solidFill>
                  <a:schemeClr val="bg2">
                    <a:lumMod val="50000"/>
                  </a:schemeClr>
                </a:solidFill>
                <a:latin typeface="Arial" panose="020B0604020202020204" pitchFamily="34" charset="0"/>
                <a:ea typeface="微软雅黑" panose="020B0503020204020204" pitchFamily="34" charset="-122"/>
                <a:sym typeface="Arial" panose="020B0604020202020204" pitchFamily="34" charset="0"/>
              </a:rPr>
              <a:t>演讲高手的开场秘笈</a:t>
            </a:r>
            <a:r>
              <a:rPr lang="en-US" altLang="zh-CN" sz="2400" dirty="0">
                <a:solidFill>
                  <a:schemeClr val="bg2">
                    <a:lumMod val="50000"/>
                  </a:schemeClr>
                </a:solidFill>
                <a:latin typeface="Arial" panose="020B0604020202020204" pitchFamily="34" charset="0"/>
                <a:ea typeface="微软雅黑" panose="020B0503020204020204" pitchFamily="34" charset="-122"/>
                <a:sym typeface="Arial" panose="020B0604020202020204" pitchFamily="34" charset="0"/>
              </a:rPr>
              <a:t>—</a:t>
            </a:r>
            <a:r>
              <a:rPr lang="zh-CN" altLang="en-US" sz="2400" dirty="0">
                <a:solidFill>
                  <a:schemeClr val="bg2">
                    <a:lumMod val="50000"/>
                  </a:schemeClr>
                </a:solidFill>
                <a:latin typeface="Arial" panose="020B0604020202020204" pitchFamily="34" charset="0"/>
                <a:ea typeface="微软雅黑" panose="020B0503020204020204" pitchFamily="34" charset="-122"/>
                <a:sym typeface="Arial" panose="020B0604020202020204" pitchFamily="34" charset="0"/>
              </a:rPr>
              <a:t>提问式</a:t>
            </a:r>
          </a:p>
        </p:txBody>
      </p:sp>
      <p:pic>
        <p:nvPicPr>
          <p:cNvPr id="7" name="图片 6">
            <a:extLst>
              <a:ext uri="{FF2B5EF4-FFF2-40B4-BE49-F238E27FC236}">
                <a16:creationId xmlns:a16="http://schemas.microsoft.com/office/drawing/2014/main" id="{4B1F35E5-A753-7CD0-262A-9A162B9AE7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07308" y="896528"/>
            <a:ext cx="6538221" cy="6432822"/>
          </a:xfrm>
          <a:prstGeom prst="rect">
            <a:avLst/>
          </a:prstGeom>
        </p:spPr>
      </p:pic>
      <p:sp>
        <p:nvSpPr>
          <p:cNvPr id="8" name="矩形: 圆角 7">
            <a:extLst>
              <a:ext uri="{FF2B5EF4-FFF2-40B4-BE49-F238E27FC236}">
                <a16:creationId xmlns:a16="http://schemas.microsoft.com/office/drawing/2014/main" id="{2424F173-A5AC-1963-ED91-CE7E341EEC65}"/>
              </a:ext>
            </a:extLst>
          </p:cNvPr>
          <p:cNvSpPr/>
          <p:nvPr/>
        </p:nvSpPr>
        <p:spPr>
          <a:xfrm>
            <a:off x="1278806" y="1998273"/>
            <a:ext cx="2670261" cy="408017"/>
          </a:xfrm>
          <a:prstGeom prst="roundRect">
            <a:avLst>
              <a:gd name="adj" fmla="val 50000"/>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9" name="文本框 8">
            <a:extLst>
              <a:ext uri="{FF2B5EF4-FFF2-40B4-BE49-F238E27FC236}">
                <a16:creationId xmlns:a16="http://schemas.microsoft.com/office/drawing/2014/main" id="{5250B514-C6D0-B0C2-C6C0-281F07E8A798}"/>
              </a:ext>
            </a:extLst>
          </p:cNvPr>
          <p:cNvSpPr txBox="1"/>
          <p:nvPr/>
        </p:nvSpPr>
        <p:spPr>
          <a:xfrm>
            <a:off x="1436676" y="2006180"/>
            <a:ext cx="2404213" cy="400110"/>
          </a:xfrm>
          <a:prstGeom prst="rect">
            <a:avLst/>
          </a:prstGeom>
          <a:noFill/>
        </p:spPr>
        <p:txBody>
          <a:bodyPr wrap="square" rtlCol="0">
            <a:noAutofit/>
          </a:bodyPr>
          <a:lstStyle/>
          <a:p>
            <a:r>
              <a:rPr lang="zh-CN" altLang="en-US" sz="2000" spc="170" dirty="0">
                <a:solidFill>
                  <a:schemeClr val="bg1"/>
                </a:solidFill>
                <a:latin typeface="Arial" panose="020B0604020202020204" pitchFamily="34" charset="0"/>
                <a:ea typeface="微软雅黑" panose="020B0503020204020204" pitchFamily="34" charset="-122"/>
                <a:sym typeface="Arial" panose="020B0604020202020204" pitchFamily="34" charset="0"/>
              </a:rPr>
              <a:t>什么是提问式开场</a:t>
            </a:r>
          </a:p>
        </p:txBody>
      </p:sp>
      <p:grpSp>
        <p:nvGrpSpPr>
          <p:cNvPr id="10" name="组合 9">
            <a:extLst>
              <a:ext uri="{FF2B5EF4-FFF2-40B4-BE49-F238E27FC236}">
                <a16:creationId xmlns:a16="http://schemas.microsoft.com/office/drawing/2014/main" id="{B5A1F135-5341-1EBC-2CF8-94D3BF7FCAFF}"/>
              </a:ext>
            </a:extLst>
          </p:cNvPr>
          <p:cNvGrpSpPr/>
          <p:nvPr/>
        </p:nvGrpSpPr>
        <p:grpSpPr>
          <a:xfrm>
            <a:off x="683534" y="800100"/>
            <a:ext cx="466655" cy="399035"/>
            <a:chOff x="7010400" y="1740310"/>
            <a:chExt cx="586419" cy="501445"/>
          </a:xfrm>
        </p:grpSpPr>
        <p:sp>
          <p:nvSpPr>
            <p:cNvPr id="11" name="菱形 10">
              <a:extLst>
                <a:ext uri="{FF2B5EF4-FFF2-40B4-BE49-F238E27FC236}">
                  <a16:creationId xmlns:a16="http://schemas.microsoft.com/office/drawing/2014/main" id="{BD0DD07B-D2D3-699A-0D59-33DE682CED68}"/>
                </a:ext>
              </a:extLst>
            </p:cNvPr>
            <p:cNvSpPr/>
            <p:nvPr/>
          </p:nvSpPr>
          <p:spPr>
            <a:xfrm>
              <a:off x="7010400" y="1740310"/>
              <a:ext cx="501445" cy="501445"/>
            </a:xfrm>
            <a:prstGeom prst="diamond">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12" name="菱形 11">
              <a:extLst>
                <a:ext uri="{FF2B5EF4-FFF2-40B4-BE49-F238E27FC236}">
                  <a16:creationId xmlns:a16="http://schemas.microsoft.com/office/drawing/2014/main" id="{AF0326B1-F563-800F-6433-4C7ED61D00BC}"/>
                </a:ext>
              </a:extLst>
            </p:cNvPr>
            <p:cNvSpPr/>
            <p:nvPr/>
          </p:nvSpPr>
          <p:spPr>
            <a:xfrm>
              <a:off x="7261122" y="1823183"/>
              <a:ext cx="335697" cy="335697"/>
            </a:xfrm>
            <a:prstGeom prst="diamond">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grpSp>
      <p:sp>
        <p:nvSpPr>
          <p:cNvPr id="13" name="文本框 12">
            <a:extLst>
              <a:ext uri="{FF2B5EF4-FFF2-40B4-BE49-F238E27FC236}">
                <a16:creationId xmlns:a16="http://schemas.microsoft.com/office/drawing/2014/main" id="{C20F8211-12F4-86AD-09F8-24AAE2CF9B6E}"/>
              </a:ext>
            </a:extLst>
          </p:cNvPr>
          <p:cNvSpPr txBox="1"/>
          <p:nvPr/>
        </p:nvSpPr>
        <p:spPr>
          <a:xfrm>
            <a:off x="6700157" y="3298371"/>
            <a:ext cx="914400" cy="369332"/>
          </a:xfrm>
          <a:prstGeom prst="rect">
            <a:avLst/>
          </a:prstGeom>
          <a:noFill/>
        </p:spPr>
        <p:txBody>
          <a:bodyPr wrap="square" rtlCol="0">
            <a:spAutoFit/>
          </a:bodyPr>
          <a:lstStyle/>
          <a:p>
            <a:endParaRPr lang="zh-CN" altLang="en-US" dirty="0">
              <a:latin typeface="Arial" panose="020B0604020202020204" pitchFamily="34" charset="0"/>
              <a:ea typeface="微软雅黑" panose="020B0503020204020204" pitchFamily="34" charset="-122"/>
              <a:sym typeface="Arial" panose="020B0604020202020204" pitchFamily="34" charset="0"/>
            </a:endParaRPr>
          </a:p>
        </p:txBody>
      </p:sp>
    </p:spTree>
    <p:extLst>
      <p:ext uri="{BB962C8B-B14F-4D97-AF65-F5344CB8AC3E}">
        <p14:creationId xmlns:p14="http://schemas.microsoft.com/office/powerpoint/2010/main" val="25308403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圆角 1">
            <a:extLst>
              <a:ext uri="{FF2B5EF4-FFF2-40B4-BE49-F238E27FC236}">
                <a16:creationId xmlns:a16="http://schemas.microsoft.com/office/drawing/2014/main" id="{15824B74-9348-000E-5BCA-233BC257A786}"/>
              </a:ext>
            </a:extLst>
          </p:cNvPr>
          <p:cNvSpPr/>
          <p:nvPr/>
        </p:nvSpPr>
        <p:spPr>
          <a:xfrm>
            <a:off x="1775148" y="2126225"/>
            <a:ext cx="9113938" cy="2993811"/>
          </a:xfrm>
          <a:prstGeom prst="roundRect">
            <a:avLst/>
          </a:prstGeom>
          <a:pattFill prst="lgCheck">
            <a:fgClr>
              <a:schemeClr val="accent6"/>
            </a:fgClr>
            <a:bgClr>
              <a:schemeClr val="bg1"/>
            </a:bgClr>
          </a:patt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3" name="矩形: 圆角 2">
            <a:extLst>
              <a:ext uri="{FF2B5EF4-FFF2-40B4-BE49-F238E27FC236}">
                <a16:creationId xmlns:a16="http://schemas.microsoft.com/office/drawing/2014/main" id="{6E0730D0-AE9C-D35E-4F6E-5571258589C0}"/>
              </a:ext>
            </a:extLst>
          </p:cNvPr>
          <p:cNvSpPr/>
          <p:nvPr/>
        </p:nvSpPr>
        <p:spPr>
          <a:xfrm>
            <a:off x="1662443" y="1965915"/>
            <a:ext cx="9113938" cy="2993811"/>
          </a:xfrm>
          <a:prstGeom prst="roundRect">
            <a:avLst/>
          </a:prstGeom>
          <a:solidFill>
            <a:schemeClr val="bg2">
              <a:lumMod val="75000"/>
            </a:schemeClr>
          </a:solid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4" name="文本框 3">
            <a:extLst>
              <a:ext uri="{FF2B5EF4-FFF2-40B4-BE49-F238E27FC236}">
                <a16:creationId xmlns:a16="http://schemas.microsoft.com/office/drawing/2014/main" id="{2F3D19C3-3109-5B26-58F3-724A33CBBAE9}"/>
              </a:ext>
            </a:extLst>
          </p:cNvPr>
          <p:cNvSpPr txBox="1"/>
          <p:nvPr/>
        </p:nvSpPr>
        <p:spPr>
          <a:xfrm>
            <a:off x="4952169" y="2129040"/>
            <a:ext cx="2404213" cy="400110"/>
          </a:xfrm>
          <a:prstGeom prst="rect">
            <a:avLst/>
          </a:prstGeom>
          <a:noFill/>
        </p:spPr>
        <p:txBody>
          <a:bodyPr wrap="square" rtlCol="0">
            <a:noAutofit/>
          </a:bodyPr>
          <a:lstStyle/>
          <a:p>
            <a:r>
              <a:rPr lang="zh-CN" altLang="en-US" sz="2000" spc="170" dirty="0">
                <a:solidFill>
                  <a:schemeClr val="bg1"/>
                </a:solidFill>
                <a:latin typeface="Arial" panose="020B0604020202020204" pitchFamily="34" charset="0"/>
                <a:ea typeface="微软雅黑" panose="020B0503020204020204" pitchFamily="34" charset="-122"/>
                <a:sym typeface="Arial" panose="020B0604020202020204" pitchFamily="34" charset="0"/>
              </a:rPr>
              <a:t>提问式开场举例</a:t>
            </a:r>
          </a:p>
        </p:txBody>
      </p:sp>
      <p:sp>
        <p:nvSpPr>
          <p:cNvPr id="5" name="文本框 4">
            <a:extLst>
              <a:ext uri="{FF2B5EF4-FFF2-40B4-BE49-F238E27FC236}">
                <a16:creationId xmlns:a16="http://schemas.microsoft.com/office/drawing/2014/main" id="{36250DC0-00D9-D487-52DA-B56749B3EE20}"/>
              </a:ext>
            </a:extLst>
          </p:cNvPr>
          <p:cNvSpPr txBox="1"/>
          <p:nvPr/>
        </p:nvSpPr>
        <p:spPr>
          <a:xfrm>
            <a:off x="2381286" y="2931628"/>
            <a:ext cx="8232239" cy="1341521"/>
          </a:xfrm>
          <a:prstGeom prst="rect">
            <a:avLst/>
          </a:prstGeom>
          <a:noFill/>
        </p:spPr>
        <p:txBody>
          <a:bodyPr wrap="square">
            <a:noAutofit/>
          </a:bodyPr>
          <a:lstStyle/>
          <a:p>
            <a:pPr marL="228600" algn="just">
              <a:lnSpc>
                <a:spcPct val="130000"/>
              </a:lnSpc>
            </a:pPr>
            <a:r>
              <a:rPr lang="zh-CN" altLang="zh-CN" sz="1600" kern="100" spc="170" dirty="0">
                <a:solidFill>
                  <a:schemeClr val="bg1"/>
                </a:solidFill>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比如在发表一篇</a:t>
            </a:r>
            <a:r>
              <a:rPr lang="en-US" altLang="zh-CN" sz="1600" kern="100" spc="170" dirty="0">
                <a:solidFill>
                  <a:schemeClr val="bg1"/>
                </a:solidFill>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t>
            </a:r>
            <a:r>
              <a:rPr lang="zh-CN" altLang="zh-CN" sz="1600" kern="100" spc="170" dirty="0">
                <a:solidFill>
                  <a:schemeClr val="bg1"/>
                </a:solidFill>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自由</a:t>
            </a:r>
            <a:r>
              <a:rPr lang="en-US" altLang="zh-CN" sz="1600" kern="100" spc="170" dirty="0">
                <a:solidFill>
                  <a:schemeClr val="bg1"/>
                </a:solidFill>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t>
            </a:r>
            <a:r>
              <a:rPr lang="zh-CN" altLang="zh-CN" sz="1600" kern="100" spc="170" dirty="0">
                <a:solidFill>
                  <a:schemeClr val="bg1"/>
                </a:solidFill>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为主题的演讲，可以问观众：</a:t>
            </a:r>
            <a:endParaRPr lang="en-US" altLang="zh-CN" sz="1600" kern="100" spc="170" dirty="0">
              <a:solidFill>
                <a:schemeClr val="bg1"/>
              </a:solidFill>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a:p>
            <a:pPr marL="228600" algn="just">
              <a:lnSpc>
                <a:spcPct val="130000"/>
              </a:lnSpc>
            </a:pPr>
            <a:r>
              <a:rPr lang="zh-CN" altLang="en-US" sz="1600" kern="100" spc="170" dirty="0">
                <a:solidFill>
                  <a:schemeClr val="bg1"/>
                </a:solidFill>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t>
            </a:r>
            <a:r>
              <a:rPr lang="zh-CN" altLang="zh-CN" sz="1600" kern="100" spc="170" dirty="0">
                <a:solidFill>
                  <a:schemeClr val="bg1"/>
                </a:solidFill>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你觉得现在的你自由吗</a:t>
            </a:r>
            <a:r>
              <a:rPr lang="zh-CN" altLang="en-US" sz="1600" kern="100" spc="17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t>
            </a:r>
            <a:r>
              <a:rPr lang="zh-CN" altLang="en-US" sz="1600" kern="100" spc="170" dirty="0">
                <a:solidFill>
                  <a:schemeClr val="bg1"/>
                </a:solidFill>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简单</a:t>
            </a:r>
            <a:r>
              <a:rPr lang="zh-CN" altLang="en-US" sz="1600" kern="100" spc="17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易答，容易互动。</a:t>
            </a:r>
            <a:endParaRPr lang="en-US" altLang="zh-CN" sz="1600" kern="100" spc="170" dirty="0">
              <a:solidFill>
                <a:schemeClr val="bg1"/>
              </a:solidFill>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a:p>
            <a:pPr marL="228600" algn="just">
              <a:lnSpc>
                <a:spcPct val="130000"/>
              </a:lnSpc>
            </a:pPr>
            <a:r>
              <a:rPr lang="zh-CN" altLang="en-US" sz="1600" kern="100" spc="170" dirty="0">
                <a:solidFill>
                  <a:schemeClr val="bg1"/>
                </a:solidFill>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或者问“</a:t>
            </a:r>
            <a:r>
              <a:rPr lang="zh-CN" altLang="zh-CN" sz="1600" kern="100" spc="170" dirty="0">
                <a:solidFill>
                  <a:schemeClr val="bg1"/>
                </a:solidFill>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在你心里什么样的状态算是自由？</a:t>
            </a:r>
            <a:r>
              <a:rPr lang="zh-CN" altLang="en-US" sz="1600" kern="100" spc="170" dirty="0">
                <a:solidFill>
                  <a:schemeClr val="bg1"/>
                </a:solidFill>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你所谓的自由，真的是自由吗？”</a:t>
            </a:r>
            <a:endParaRPr lang="en-US" altLang="zh-CN" sz="1600" kern="100" spc="170" dirty="0">
              <a:solidFill>
                <a:schemeClr val="bg1"/>
              </a:solidFill>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a:p>
            <a:pPr marL="228600" algn="just">
              <a:lnSpc>
                <a:spcPct val="130000"/>
              </a:lnSpc>
            </a:pPr>
            <a:r>
              <a:rPr lang="zh-CN" altLang="en-US" sz="1600" kern="100" spc="17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提问</a:t>
            </a:r>
            <a:r>
              <a:rPr lang="zh-CN" altLang="zh-CN" sz="1600" kern="100" spc="170" dirty="0">
                <a:solidFill>
                  <a:schemeClr val="bg1"/>
                </a:solidFill>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引发观众的思考，从而</a:t>
            </a:r>
            <a:r>
              <a:rPr lang="zh-CN" altLang="en-US" sz="1600" kern="100" spc="170" dirty="0">
                <a:solidFill>
                  <a:schemeClr val="bg1"/>
                </a:solidFill>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激发观众寻找答案的兴趣</a:t>
            </a:r>
            <a:r>
              <a:rPr lang="zh-CN" altLang="zh-CN" sz="1600" kern="100" spc="170" dirty="0">
                <a:solidFill>
                  <a:schemeClr val="bg1"/>
                </a:solidFill>
                <a:effectLst/>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a:t>
            </a:r>
          </a:p>
        </p:txBody>
      </p:sp>
      <p:grpSp>
        <p:nvGrpSpPr>
          <p:cNvPr id="6" name="组合 5">
            <a:extLst>
              <a:ext uri="{FF2B5EF4-FFF2-40B4-BE49-F238E27FC236}">
                <a16:creationId xmlns:a16="http://schemas.microsoft.com/office/drawing/2014/main" id="{87BB1F77-D08F-70F5-EF70-683E6EABBC63}"/>
              </a:ext>
            </a:extLst>
          </p:cNvPr>
          <p:cNvGrpSpPr/>
          <p:nvPr/>
        </p:nvGrpSpPr>
        <p:grpSpPr>
          <a:xfrm>
            <a:off x="2165286" y="2166159"/>
            <a:ext cx="1337470" cy="224440"/>
            <a:chOff x="517336" y="133350"/>
            <a:chExt cx="1337470" cy="224440"/>
          </a:xfrm>
        </p:grpSpPr>
        <p:sp>
          <p:nvSpPr>
            <p:cNvPr id="7" name="等腰三角形 6">
              <a:extLst>
                <a:ext uri="{FF2B5EF4-FFF2-40B4-BE49-F238E27FC236}">
                  <a16:creationId xmlns:a16="http://schemas.microsoft.com/office/drawing/2014/main" id="{59C209F4-919C-8E37-6516-D4DA526F3AC9}"/>
                </a:ext>
              </a:extLst>
            </p:cNvPr>
            <p:cNvSpPr/>
            <p:nvPr/>
          </p:nvSpPr>
          <p:spPr>
            <a:xfrm rot="5400000">
              <a:off x="517336" y="133350"/>
              <a:ext cx="216000" cy="216000"/>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8" name="等腰三角形 7">
              <a:extLst>
                <a:ext uri="{FF2B5EF4-FFF2-40B4-BE49-F238E27FC236}">
                  <a16:creationId xmlns:a16="http://schemas.microsoft.com/office/drawing/2014/main" id="{EF72ACB5-D47C-4D37-5B2B-13206A2A6904}"/>
                </a:ext>
              </a:extLst>
            </p:cNvPr>
            <p:cNvSpPr/>
            <p:nvPr/>
          </p:nvSpPr>
          <p:spPr>
            <a:xfrm rot="5400000">
              <a:off x="889724" y="133351"/>
              <a:ext cx="216000" cy="216000"/>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Arial" panose="020B0604020202020204" pitchFamily="34" charset="0"/>
                <a:ea typeface="微软雅黑" panose="020B0503020204020204" pitchFamily="34" charset="-122"/>
                <a:sym typeface="Arial" panose="020B0604020202020204" pitchFamily="34" charset="0"/>
              </a:endParaRPr>
            </a:p>
          </p:txBody>
        </p:sp>
        <p:sp>
          <p:nvSpPr>
            <p:cNvPr id="9" name="等腰三角形 8">
              <a:extLst>
                <a:ext uri="{FF2B5EF4-FFF2-40B4-BE49-F238E27FC236}">
                  <a16:creationId xmlns:a16="http://schemas.microsoft.com/office/drawing/2014/main" id="{8B264FC7-4535-F79A-59E0-857AB70E1AAE}"/>
                </a:ext>
              </a:extLst>
            </p:cNvPr>
            <p:cNvSpPr/>
            <p:nvPr/>
          </p:nvSpPr>
          <p:spPr>
            <a:xfrm rot="5400000">
              <a:off x="1262112" y="141790"/>
              <a:ext cx="216000" cy="216000"/>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10" name="等腰三角形 9">
              <a:extLst>
                <a:ext uri="{FF2B5EF4-FFF2-40B4-BE49-F238E27FC236}">
                  <a16:creationId xmlns:a16="http://schemas.microsoft.com/office/drawing/2014/main" id="{A137CC0C-7800-943F-D70D-3DDA31C044C5}"/>
                </a:ext>
              </a:extLst>
            </p:cNvPr>
            <p:cNvSpPr/>
            <p:nvPr/>
          </p:nvSpPr>
          <p:spPr>
            <a:xfrm rot="5400000">
              <a:off x="1638806" y="133350"/>
              <a:ext cx="216000" cy="216000"/>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Arial" panose="020B0604020202020204" pitchFamily="34" charset="0"/>
                <a:ea typeface="微软雅黑" panose="020B0503020204020204" pitchFamily="34" charset="-122"/>
                <a:sym typeface="Arial" panose="020B0604020202020204" pitchFamily="34" charset="0"/>
              </a:endParaRPr>
            </a:p>
          </p:txBody>
        </p:sp>
      </p:grpSp>
      <p:sp>
        <p:nvSpPr>
          <p:cNvPr id="11" name="文本框 10">
            <a:extLst>
              <a:ext uri="{FF2B5EF4-FFF2-40B4-BE49-F238E27FC236}">
                <a16:creationId xmlns:a16="http://schemas.microsoft.com/office/drawing/2014/main" id="{F86F6C63-F079-00D9-4EBE-0E58356C4B93}"/>
              </a:ext>
            </a:extLst>
          </p:cNvPr>
          <p:cNvSpPr txBox="1"/>
          <p:nvPr/>
        </p:nvSpPr>
        <p:spPr>
          <a:xfrm>
            <a:off x="1246194" y="752125"/>
            <a:ext cx="4209807" cy="461665"/>
          </a:xfrm>
          <a:prstGeom prst="rect">
            <a:avLst/>
          </a:prstGeom>
          <a:noFill/>
        </p:spPr>
        <p:txBody>
          <a:bodyPr wrap="none" rtlCol="0">
            <a:noAutofit/>
          </a:bodyPr>
          <a:lstStyle/>
          <a:p>
            <a:r>
              <a:rPr lang="zh-CN" altLang="en-US" sz="2400" dirty="0">
                <a:solidFill>
                  <a:schemeClr val="bg2">
                    <a:lumMod val="50000"/>
                  </a:schemeClr>
                </a:solidFill>
                <a:latin typeface="Arial" panose="020B0604020202020204" pitchFamily="34" charset="0"/>
                <a:ea typeface="微软雅黑" panose="020B0503020204020204" pitchFamily="34" charset="-122"/>
                <a:sym typeface="Arial" panose="020B0604020202020204" pitchFamily="34" charset="0"/>
              </a:rPr>
              <a:t>演讲高手的开场秘笈</a:t>
            </a:r>
            <a:r>
              <a:rPr lang="en-US" altLang="zh-CN" sz="2400" dirty="0">
                <a:solidFill>
                  <a:schemeClr val="bg2">
                    <a:lumMod val="50000"/>
                  </a:schemeClr>
                </a:solidFill>
                <a:latin typeface="Arial" panose="020B0604020202020204" pitchFamily="34" charset="0"/>
                <a:ea typeface="微软雅黑" panose="020B0503020204020204" pitchFamily="34" charset="-122"/>
                <a:sym typeface="Arial" panose="020B0604020202020204" pitchFamily="34" charset="0"/>
              </a:rPr>
              <a:t>—</a:t>
            </a:r>
            <a:r>
              <a:rPr lang="zh-CN" altLang="en-US" sz="2400" dirty="0">
                <a:solidFill>
                  <a:schemeClr val="bg2">
                    <a:lumMod val="50000"/>
                  </a:schemeClr>
                </a:solidFill>
                <a:latin typeface="Arial" panose="020B0604020202020204" pitchFamily="34" charset="0"/>
                <a:ea typeface="微软雅黑" panose="020B0503020204020204" pitchFamily="34" charset="-122"/>
                <a:sym typeface="Arial" panose="020B0604020202020204" pitchFamily="34" charset="0"/>
              </a:rPr>
              <a:t>提问式</a:t>
            </a:r>
          </a:p>
        </p:txBody>
      </p:sp>
      <p:grpSp>
        <p:nvGrpSpPr>
          <p:cNvPr id="12" name="组合 11">
            <a:extLst>
              <a:ext uri="{FF2B5EF4-FFF2-40B4-BE49-F238E27FC236}">
                <a16:creationId xmlns:a16="http://schemas.microsoft.com/office/drawing/2014/main" id="{3935490C-74B4-7731-F27B-6883DCE90BB6}"/>
              </a:ext>
            </a:extLst>
          </p:cNvPr>
          <p:cNvGrpSpPr/>
          <p:nvPr/>
        </p:nvGrpSpPr>
        <p:grpSpPr>
          <a:xfrm>
            <a:off x="683534" y="800100"/>
            <a:ext cx="466655" cy="399035"/>
            <a:chOff x="7010400" y="1740310"/>
            <a:chExt cx="586419" cy="501445"/>
          </a:xfrm>
        </p:grpSpPr>
        <p:sp>
          <p:nvSpPr>
            <p:cNvPr id="13" name="菱形 12">
              <a:extLst>
                <a:ext uri="{FF2B5EF4-FFF2-40B4-BE49-F238E27FC236}">
                  <a16:creationId xmlns:a16="http://schemas.microsoft.com/office/drawing/2014/main" id="{D00CF21B-8AF3-C4DB-2E92-2F2395A1D62B}"/>
                </a:ext>
              </a:extLst>
            </p:cNvPr>
            <p:cNvSpPr/>
            <p:nvPr/>
          </p:nvSpPr>
          <p:spPr>
            <a:xfrm>
              <a:off x="7010400" y="1740310"/>
              <a:ext cx="501445" cy="501445"/>
            </a:xfrm>
            <a:prstGeom prst="diamond">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14" name="菱形 13">
              <a:extLst>
                <a:ext uri="{FF2B5EF4-FFF2-40B4-BE49-F238E27FC236}">
                  <a16:creationId xmlns:a16="http://schemas.microsoft.com/office/drawing/2014/main" id="{117A1D30-DA96-0B8A-3D1E-17FCA04DDD58}"/>
                </a:ext>
              </a:extLst>
            </p:cNvPr>
            <p:cNvSpPr/>
            <p:nvPr/>
          </p:nvSpPr>
          <p:spPr>
            <a:xfrm>
              <a:off x="7261122" y="1823183"/>
              <a:ext cx="335697" cy="335697"/>
            </a:xfrm>
            <a:prstGeom prst="diamond">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grpSp>
      <p:sp>
        <p:nvSpPr>
          <p:cNvPr id="15" name="星形: 四角 14">
            <a:extLst>
              <a:ext uri="{FF2B5EF4-FFF2-40B4-BE49-F238E27FC236}">
                <a16:creationId xmlns:a16="http://schemas.microsoft.com/office/drawing/2014/main" id="{569C58F7-3DD7-CF6E-65B7-5344A87C00FA}"/>
              </a:ext>
            </a:extLst>
          </p:cNvPr>
          <p:cNvSpPr/>
          <p:nvPr/>
        </p:nvSpPr>
        <p:spPr>
          <a:xfrm rot="19541258">
            <a:off x="9037428" y="1989782"/>
            <a:ext cx="489020" cy="434385"/>
          </a:xfrm>
          <a:prstGeom prst="star4">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Arial" panose="020B0604020202020204" pitchFamily="34" charset="0"/>
              <a:ea typeface="微软雅黑" panose="020B0503020204020204" pitchFamily="34" charset="-122"/>
              <a:sym typeface="Arial" panose="020B0604020202020204" pitchFamily="34" charset="0"/>
            </a:endParaRPr>
          </a:p>
        </p:txBody>
      </p:sp>
      <p:pic>
        <p:nvPicPr>
          <p:cNvPr id="16" name="图片 15">
            <a:extLst>
              <a:ext uri="{FF2B5EF4-FFF2-40B4-BE49-F238E27FC236}">
                <a16:creationId xmlns:a16="http://schemas.microsoft.com/office/drawing/2014/main" id="{B615EA0C-7C28-CAA7-2580-BCD8DE36B3A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20498" y="3746480"/>
            <a:ext cx="1698665" cy="1698665"/>
          </a:xfrm>
          <a:prstGeom prst="rect">
            <a:avLst/>
          </a:prstGeom>
        </p:spPr>
      </p:pic>
    </p:spTree>
    <p:extLst>
      <p:ext uri="{BB962C8B-B14F-4D97-AF65-F5344CB8AC3E}">
        <p14:creationId xmlns:p14="http://schemas.microsoft.com/office/powerpoint/2010/main" val="1975457246"/>
      </p:ext>
    </p:extLst>
  </p:cSld>
  <p:clrMapOvr>
    <a:masterClrMapping/>
  </p:clrMapOvr>
</p:sld>
</file>

<file path=ppt/theme/theme1.xml><?xml version="1.0" encoding="utf-8"?>
<a:theme xmlns:a="http://schemas.openxmlformats.org/drawingml/2006/main" name="Office 主题​​">
  <a:themeElements>
    <a:clrScheme name="自定义 1">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F3CF37"/>
      </a:accent6>
      <a:hlink>
        <a:srgbClr val="9454C3"/>
      </a:hlink>
      <a:folHlink>
        <a:srgbClr val="3EBBF0"/>
      </a:folHlink>
    </a:clrScheme>
    <a:fontScheme name="自定义 2">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256</TotalTime>
  <Words>1768</Words>
  <Application>Microsoft Office PowerPoint</Application>
  <PresentationFormat>宽屏</PresentationFormat>
  <Paragraphs>296</Paragraphs>
  <Slides>31</Slides>
  <Notes>0</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31</vt:i4>
      </vt:variant>
    </vt:vector>
  </HeadingPairs>
  <TitlesOfParts>
    <vt:vector size="36" baseType="lpstr">
      <vt:lpstr>Malgun Gothic Semilight</vt:lpstr>
      <vt:lpstr>微软雅黑</vt:lpstr>
      <vt:lpstr>Arial</vt:lpstr>
      <vt:lpstr>Wingdings</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Weng Jason</dc:creator>
  <cp:lastModifiedBy>Administrator</cp:lastModifiedBy>
  <cp:revision>22</cp:revision>
  <dcterms:created xsi:type="dcterms:W3CDTF">2022-06-18T14:31:16Z</dcterms:created>
  <dcterms:modified xsi:type="dcterms:W3CDTF">2022-06-29T05:21:28Z</dcterms:modified>
</cp:coreProperties>
</file>